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5" r:id="rId4"/>
  </p:sldMasterIdLst>
  <p:notesMasterIdLst>
    <p:notesMasterId r:id="rId29"/>
  </p:notesMasterIdLst>
  <p:handoutMasterIdLst>
    <p:handoutMasterId r:id="rId30"/>
  </p:handoutMasterIdLst>
  <p:sldIdLst>
    <p:sldId id="264" r:id="rId5"/>
    <p:sldId id="286" r:id="rId6"/>
    <p:sldId id="322" r:id="rId7"/>
    <p:sldId id="288" r:id="rId8"/>
    <p:sldId id="323" r:id="rId9"/>
    <p:sldId id="301" r:id="rId10"/>
    <p:sldId id="300" r:id="rId11"/>
    <p:sldId id="303" r:id="rId12"/>
    <p:sldId id="311" r:id="rId13"/>
    <p:sldId id="324" r:id="rId14"/>
    <p:sldId id="312" r:id="rId15"/>
    <p:sldId id="314" r:id="rId16"/>
    <p:sldId id="318" r:id="rId17"/>
    <p:sldId id="329" r:id="rId18"/>
    <p:sldId id="320" r:id="rId19"/>
    <p:sldId id="325" r:id="rId20"/>
    <p:sldId id="316" r:id="rId21"/>
    <p:sldId id="334" r:id="rId22"/>
    <p:sldId id="317" r:id="rId23"/>
    <p:sldId id="326" r:id="rId24"/>
    <p:sldId id="328" r:id="rId25"/>
    <p:sldId id="335" r:id="rId26"/>
    <p:sldId id="292" r:id="rId27"/>
    <p:sldId id="33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43F"/>
    <a:srgbClr val="C05708"/>
    <a:srgbClr val="B45608"/>
    <a:srgbClr val="646266"/>
    <a:srgbClr val="3B3537"/>
    <a:srgbClr val="525252"/>
    <a:srgbClr val="1D1D1D"/>
    <a:srgbClr val="3F373B"/>
    <a:srgbClr val="8F6781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84" autoAdjust="0"/>
    <p:restoredTop sz="79257" autoAdjust="0"/>
  </p:normalViewPr>
  <p:slideViewPr>
    <p:cSldViewPr snapToGrid="0" snapToObjects="1">
      <p:cViewPr>
        <p:scale>
          <a:sx n="90" d="100"/>
          <a:sy n="90" d="100"/>
        </p:scale>
        <p:origin x="-57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总数量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>
              <a:softEdge rad="12700"/>
            </a:effectLst>
          </c:spPr>
          <c:marker>
            <c:symbol val="none"/>
          </c:marker>
          <c:dLbls>
            <c:dLbl>
              <c:idx val="384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Sheet1!$A$2:$A$369</c:f>
              <c:numCache>
                <c:formatCode>m/d/yyyy</c:formatCode>
                <c:ptCount val="368"/>
                <c:pt idx="0">
                  <c:v>41589</c:v>
                </c:pt>
                <c:pt idx="1">
                  <c:v>41638</c:v>
                </c:pt>
                <c:pt idx="2">
                  <c:v>41639</c:v>
                </c:pt>
                <c:pt idx="3">
                  <c:v>41641</c:v>
                </c:pt>
                <c:pt idx="4">
                  <c:v>41642</c:v>
                </c:pt>
                <c:pt idx="5">
                  <c:v>41648</c:v>
                </c:pt>
                <c:pt idx="6">
                  <c:v>41663</c:v>
                </c:pt>
                <c:pt idx="7">
                  <c:v>41681</c:v>
                </c:pt>
                <c:pt idx="8">
                  <c:v>41690</c:v>
                </c:pt>
                <c:pt idx="9">
                  <c:v>41692</c:v>
                </c:pt>
                <c:pt idx="10">
                  <c:v>41699</c:v>
                </c:pt>
                <c:pt idx="11">
                  <c:v>41708</c:v>
                </c:pt>
                <c:pt idx="12">
                  <c:v>41733</c:v>
                </c:pt>
                <c:pt idx="13">
                  <c:v>41738</c:v>
                </c:pt>
                <c:pt idx="14">
                  <c:v>41743</c:v>
                </c:pt>
                <c:pt idx="15">
                  <c:v>41750</c:v>
                </c:pt>
                <c:pt idx="16">
                  <c:v>41752</c:v>
                </c:pt>
                <c:pt idx="17">
                  <c:v>41763</c:v>
                </c:pt>
                <c:pt idx="18">
                  <c:v>41764</c:v>
                </c:pt>
                <c:pt idx="19">
                  <c:v>41765</c:v>
                </c:pt>
                <c:pt idx="20">
                  <c:v>41766</c:v>
                </c:pt>
                <c:pt idx="21">
                  <c:v>41767</c:v>
                </c:pt>
                <c:pt idx="22">
                  <c:v>41773</c:v>
                </c:pt>
                <c:pt idx="23">
                  <c:v>41774</c:v>
                </c:pt>
                <c:pt idx="24">
                  <c:v>41775</c:v>
                </c:pt>
                <c:pt idx="25">
                  <c:v>41778</c:v>
                </c:pt>
                <c:pt idx="26">
                  <c:v>41780</c:v>
                </c:pt>
                <c:pt idx="27">
                  <c:v>41782</c:v>
                </c:pt>
                <c:pt idx="28">
                  <c:v>41787</c:v>
                </c:pt>
                <c:pt idx="29">
                  <c:v>41793</c:v>
                </c:pt>
                <c:pt idx="30">
                  <c:v>41797</c:v>
                </c:pt>
                <c:pt idx="31">
                  <c:v>41799</c:v>
                </c:pt>
                <c:pt idx="32">
                  <c:v>41800</c:v>
                </c:pt>
                <c:pt idx="33">
                  <c:v>41801</c:v>
                </c:pt>
                <c:pt idx="34">
                  <c:v>41805</c:v>
                </c:pt>
                <c:pt idx="35">
                  <c:v>41808</c:v>
                </c:pt>
                <c:pt idx="36">
                  <c:v>41817</c:v>
                </c:pt>
                <c:pt idx="37">
                  <c:v>41818</c:v>
                </c:pt>
                <c:pt idx="38">
                  <c:v>41820</c:v>
                </c:pt>
                <c:pt idx="39">
                  <c:v>41832</c:v>
                </c:pt>
                <c:pt idx="40">
                  <c:v>41833</c:v>
                </c:pt>
                <c:pt idx="41">
                  <c:v>41834</c:v>
                </c:pt>
                <c:pt idx="42">
                  <c:v>41835</c:v>
                </c:pt>
                <c:pt idx="43">
                  <c:v>41836</c:v>
                </c:pt>
                <c:pt idx="44">
                  <c:v>41837</c:v>
                </c:pt>
                <c:pt idx="45">
                  <c:v>41839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41848</c:v>
                </c:pt>
                <c:pt idx="53">
                  <c:v>41849</c:v>
                </c:pt>
                <c:pt idx="54">
                  <c:v>41850</c:v>
                </c:pt>
                <c:pt idx="55">
                  <c:v>41852</c:v>
                </c:pt>
                <c:pt idx="56">
                  <c:v>41855</c:v>
                </c:pt>
                <c:pt idx="57">
                  <c:v>41857</c:v>
                </c:pt>
                <c:pt idx="58">
                  <c:v>41858</c:v>
                </c:pt>
                <c:pt idx="59">
                  <c:v>41859</c:v>
                </c:pt>
                <c:pt idx="60">
                  <c:v>41860</c:v>
                </c:pt>
                <c:pt idx="61">
                  <c:v>41862</c:v>
                </c:pt>
                <c:pt idx="62">
                  <c:v>41863</c:v>
                </c:pt>
                <c:pt idx="63">
                  <c:v>41864</c:v>
                </c:pt>
                <c:pt idx="64">
                  <c:v>41865</c:v>
                </c:pt>
                <c:pt idx="65">
                  <c:v>41866</c:v>
                </c:pt>
                <c:pt idx="66">
                  <c:v>41871</c:v>
                </c:pt>
                <c:pt idx="67">
                  <c:v>41879</c:v>
                </c:pt>
                <c:pt idx="68">
                  <c:v>41882</c:v>
                </c:pt>
                <c:pt idx="69">
                  <c:v>41883</c:v>
                </c:pt>
                <c:pt idx="70">
                  <c:v>41885</c:v>
                </c:pt>
                <c:pt idx="71">
                  <c:v>41886</c:v>
                </c:pt>
                <c:pt idx="72">
                  <c:v>41888</c:v>
                </c:pt>
                <c:pt idx="73">
                  <c:v>41893</c:v>
                </c:pt>
                <c:pt idx="74">
                  <c:v>41899</c:v>
                </c:pt>
                <c:pt idx="75">
                  <c:v>41904</c:v>
                </c:pt>
                <c:pt idx="76">
                  <c:v>41905</c:v>
                </c:pt>
                <c:pt idx="77">
                  <c:v>41910</c:v>
                </c:pt>
                <c:pt idx="78">
                  <c:v>41912</c:v>
                </c:pt>
                <c:pt idx="79">
                  <c:v>41913</c:v>
                </c:pt>
                <c:pt idx="80">
                  <c:v>41920</c:v>
                </c:pt>
                <c:pt idx="81">
                  <c:v>41922</c:v>
                </c:pt>
                <c:pt idx="82">
                  <c:v>41925</c:v>
                </c:pt>
                <c:pt idx="83">
                  <c:v>41928</c:v>
                </c:pt>
                <c:pt idx="84">
                  <c:v>41932</c:v>
                </c:pt>
                <c:pt idx="85">
                  <c:v>41933</c:v>
                </c:pt>
                <c:pt idx="86">
                  <c:v>41934</c:v>
                </c:pt>
                <c:pt idx="87">
                  <c:v>41935</c:v>
                </c:pt>
                <c:pt idx="88">
                  <c:v>41936</c:v>
                </c:pt>
                <c:pt idx="89">
                  <c:v>41939</c:v>
                </c:pt>
                <c:pt idx="90">
                  <c:v>41940</c:v>
                </c:pt>
                <c:pt idx="91">
                  <c:v>41941</c:v>
                </c:pt>
                <c:pt idx="92">
                  <c:v>41942</c:v>
                </c:pt>
                <c:pt idx="93">
                  <c:v>41943</c:v>
                </c:pt>
                <c:pt idx="94">
                  <c:v>41946</c:v>
                </c:pt>
                <c:pt idx="95">
                  <c:v>41947</c:v>
                </c:pt>
                <c:pt idx="96">
                  <c:v>41948</c:v>
                </c:pt>
                <c:pt idx="97">
                  <c:v>41949</c:v>
                </c:pt>
                <c:pt idx="98">
                  <c:v>41950</c:v>
                </c:pt>
                <c:pt idx="99">
                  <c:v>41953</c:v>
                </c:pt>
                <c:pt idx="100">
                  <c:v>41954</c:v>
                </c:pt>
                <c:pt idx="101">
                  <c:v>41955</c:v>
                </c:pt>
                <c:pt idx="102">
                  <c:v>41956</c:v>
                </c:pt>
                <c:pt idx="103">
                  <c:v>41957</c:v>
                </c:pt>
                <c:pt idx="104">
                  <c:v>41958</c:v>
                </c:pt>
                <c:pt idx="105">
                  <c:v>41960</c:v>
                </c:pt>
                <c:pt idx="106">
                  <c:v>41961</c:v>
                </c:pt>
                <c:pt idx="107">
                  <c:v>41962</c:v>
                </c:pt>
                <c:pt idx="108">
                  <c:v>41963</c:v>
                </c:pt>
                <c:pt idx="109">
                  <c:v>41964</c:v>
                </c:pt>
                <c:pt idx="110">
                  <c:v>41966</c:v>
                </c:pt>
                <c:pt idx="111">
                  <c:v>41967</c:v>
                </c:pt>
                <c:pt idx="112">
                  <c:v>41968</c:v>
                </c:pt>
                <c:pt idx="113">
                  <c:v>41971</c:v>
                </c:pt>
                <c:pt idx="114">
                  <c:v>41972</c:v>
                </c:pt>
                <c:pt idx="115">
                  <c:v>41973</c:v>
                </c:pt>
                <c:pt idx="116">
                  <c:v>41974</c:v>
                </c:pt>
                <c:pt idx="117">
                  <c:v>41975</c:v>
                </c:pt>
                <c:pt idx="118">
                  <c:v>41976</c:v>
                </c:pt>
                <c:pt idx="119">
                  <c:v>41977</c:v>
                </c:pt>
                <c:pt idx="120">
                  <c:v>41982</c:v>
                </c:pt>
                <c:pt idx="121">
                  <c:v>41983</c:v>
                </c:pt>
                <c:pt idx="122">
                  <c:v>41985</c:v>
                </c:pt>
                <c:pt idx="123">
                  <c:v>41987</c:v>
                </c:pt>
                <c:pt idx="124">
                  <c:v>41991</c:v>
                </c:pt>
                <c:pt idx="125">
                  <c:v>41993</c:v>
                </c:pt>
                <c:pt idx="126">
                  <c:v>41994</c:v>
                </c:pt>
                <c:pt idx="127">
                  <c:v>41998</c:v>
                </c:pt>
                <c:pt idx="128">
                  <c:v>42000</c:v>
                </c:pt>
                <c:pt idx="129">
                  <c:v>42005</c:v>
                </c:pt>
                <c:pt idx="130">
                  <c:v>42006</c:v>
                </c:pt>
                <c:pt idx="131">
                  <c:v>42015</c:v>
                </c:pt>
                <c:pt idx="132">
                  <c:v>42025</c:v>
                </c:pt>
                <c:pt idx="133">
                  <c:v>42026</c:v>
                </c:pt>
                <c:pt idx="134">
                  <c:v>42027</c:v>
                </c:pt>
                <c:pt idx="135">
                  <c:v>42032</c:v>
                </c:pt>
                <c:pt idx="136">
                  <c:v>42033</c:v>
                </c:pt>
                <c:pt idx="137">
                  <c:v>42034</c:v>
                </c:pt>
                <c:pt idx="138">
                  <c:v>42041</c:v>
                </c:pt>
                <c:pt idx="139">
                  <c:v>42044</c:v>
                </c:pt>
                <c:pt idx="140">
                  <c:v>42047</c:v>
                </c:pt>
                <c:pt idx="141">
                  <c:v>42050</c:v>
                </c:pt>
                <c:pt idx="142">
                  <c:v>42051</c:v>
                </c:pt>
                <c:pt idx="143">
                  <c:v>42052</c:v>
                </c:pt>
                <c:pt idx="144">
                  <c:v>42057</c:v>
                </c:pt>
                <c:pt idx="145">
                  <c:v>42067</c:v>
                </c:pt>
                <c:pt idx="146">
                  <c:v>42068</c:v>
                </c:pt>
                <c:pt idx="147">
                  <c:v>42069</c:v>
                </c:pt>
                <c:pt idx="148">
                  <c:v>42070</c:v>
                </c:pt>
                <c:pt idx="149">
                  <c:v>42071</c:v>
                </c:pt>
                <c:pt idx="150">
                  <c:v>42072</c:v>
                </c:pt>
                <c:pt idx="151">
                  <c:v>42073</c:v>
                </c:pt>
                <c:pt idx="152">
                  <c:v>42074</c:v>
                </c:pt>
                <c:pt idx="153">
                  <c:v>42075</c:v>
                </c:pt>
                <c:pt idx="154">
                  <c:v>42076</c:v>
                </c:pt>
                <c:pt idx="155">
                  <c:v>42078</c:v>
                </c:pt>
                <c:pt idx="156">
                  <c:v>42079</c:v>
                </c:pt>
                <c:pt idx="157">
                  <c:v>42080</c:v>
                </c:pt>
                <c:pt idx="158">
                  <c:v>42081</c:v>
                </c:pt>
                <c:pt idx="159">
                  <c:v>42082</c:v>
                </c:pt>
                <c:pt idx="160">
                  <c:v>42083</c:v>
                </c:pt>
                <c:pt idx="161">
                  <c:v>42084</c:v>
                </c:pt>
                <c:pt idx="162">
                  <c:v>42085</c:v>
                </c:pt>
                <c:pt idx="163">
                  <c:v>42086</c:v>
                </c:pt>
                <c:pt idx="164">
                  <c:v>42087</c:v>
                </c:pt>
                <c:pt idx="165">
                  <c:v>42088</c:v>
                </c:pt>
                <c:pt idx="166">
                  <c:v>42089</c:v>
                </c:pt>
                <c:pt idx="167">
                  <c:v>42090</c:v>
                </c:pt>
                <c:pt idx="168">
                  <c:v>42092</c:v>
                </c:pt>
                <c:pt idx="169">
                  <c:v>42093</c:v>
                </c:pt>
                <c:pt idx="170">
                  <c:v>42094</c:v>
                </c:pt>
                <c:pt idx="171">
                  <c:v>42095</c:v>
                </c:pt>
                <c:pt idx="172">
                  <c:v>42096</c:v>
                </c:pt>
                <c:pt idx="173">
                  <c:v>42097</c:v>
                </c:pt>
                <c:pt idx="174">
                  <c:v>42098</c:v>
                </c:pt>
                <c:pt idx="175">
                  <c:v>42099</c:v>
                </c:pt>
                <c:pt idx="176">
                  <c:v>42100</c:v>
                </c:pt>
                <c:pt idx="177">
                  <c:v>42101</c:v>
                </c:pt>
                <c:pt idx="178">
                  <c:v>42102</c:v>
                </c:pt>
                <c:pt idx="179">
                  <c:v>42103</c:v>
                </c:pt>
                <c:pt idx="180">
                  <c:v>42104</c:v>
                </c:pt>
                <c:pt idx="181">
                  <c:v>42105</c:v>
                </c:pt>
                <c:pt idx="182">
                  <c:v>42106</c:v>
                </c:pt>
                <c:pt idx="183">
                  <c:v>42107</c:v>
                </c:pt>
                <c:pt idx="184">
                  <c:v>42109</c:v>
                </c:pt>
                <c:pt idx="185">
                  <c:v>42111</c:v>
                </c:pt>
                <c:pt idx="186">
                  <c:v>42113</c:v>
                </c:pt>
                <c:pt idx="187">
                  <c:v>42115</c:v>
                </c:pt>
                <c:pt idx="188">
                  <c:v>42116</c:v>
                </c:pt>
                <c:pt idx="189">
                  <c:v>42117</c:v>
                </c:pt>
                <c:pt idx="190">
                  <c:v>42118</c:v>
                </c:pt>
                <c:pt idx="191">
                  <c:v>42128</c:v>
                </c:pt>
                <c:pt idx="192">
                  <c:v>42129</c:v>
                </c:pt>
                <c:pt idx="193">
                  <c:v>42130</c:v>
                </c:pt>
                <c:pt idx="194">
                  <c:v>42136</c:v>
                </c:pt>
                <c:pt idx="195">
                  <c:v>42137</c:v>
                </c:pt>
                <c:pt idx="196">
                  <c:v>42138</c:v>
                </c:pt>
                <c:pt idx="197">
                  <c:v>42139</c:v>
                </c:pt>
                <c:pt idx="198">
                  <c:v>42140</c:v>
                </c:pt>
                <c:pt idx="199">
                  <c:v>42141</c:v>
                </c:pt>
                <c:pt idx="200">
                  <c:v>42142</c:v>
                </c:pt>
                <c:pt idx="201">
                  <c:v>42143</c:v>
                </c:pt>
                <c:pt idx="202">
                  <c:v>42144</c:v>
                </c:pt>
                <c:pt idx="203">
                  <c:v>42145</c:v>
                </c:pt>
                <c:pt idx="204">
                  <c:v>42146</c:v>
                </c:pt>
                <c:pt idx="205">
                  <c:v>42149</c:v>
                </c:pt>
                <c:pt idx="206">
                  <c:v>42150</c:v>
                </c:pt>
                <c:pt idx="207">
                  <c:v>42151</c:v>
                </c:pt>
                <c:pt idx="208">
                  <c:v>42155</c:v>
                </c:pt>
                <c:pt idx="209">
                  <c:v>42156</c:v>
                </c:pt>
                <c:pt idx="210">
                  <c:v>42157</c:v>
                </c:pt>
                <c:pt idx="211">
                  <c:v>42158</c:v>
                </c:pt>
                <c:pt idx="212">
                  <c:v>42159</c:v>
                </c:pt>
                <c:pt idx="213">
                  <c:v>42160</c:v>
                </c:pt>
                <c:pt idx="214">
                  <c:v>42161</c:v>
                </c:pt>
                <c:pt idx="215">
                  <c:v>42162</c:v>
                </c:pt>
                <c:pt idx="216">
                  <c:v>42163</c:v>
                </c:pt>
                <c:pt idx="217">
                  <c:v>42164</c:v>
                </c:pt>
                <c:pt idx="218">
                  <c:v>42173</c:v>
                </c:pt>
                <c:pt idx="219">
                  <c:v>42174</c:v>
                </c:pt>
                <c:pt idx="220">
                  <c:v>42175</c:v>
                </c:pt>
                <c:pt idx="221">
                  <c:v>42176</c:v>
                </c:pt>
                <c:pt idx="222">
                  <c:v>42177</c:v>
                </c:pt>
                <c:pt idx="223">
                  <c:v>42178</c:v>
                </c:pt>
                <c:pt idx="224">
                  <c:v>42179</c:v>
                </c:pt>
                <c:pt idx="225">
                  <c:v>42180</c:v>
                </c:pt>
                <c:pt idx="226">
                  <c:v>42182</c:v>
                </c:pt>
                <c:pt idx="227">
                  <c:v>42184</c:v>
                </c:pt>
                <c:pt idx="228">
                  <c:v>42185</c:v>
                </c:pt>
                <c:pt idx="229">
                  <c:v>42187</c:v>
                </c:pt>
                <c:pt idx="230">
                  <c:v>42188</c:v>
                </c:pt>
                <c:pt idx="231">
                  <c:v>42189</c:v>
                </c:pt>
                <c:pt idx="232">
                  <c:v>42190</c:v>
                </c:pt>
                <c:pt idx="233">
                  <c:v>42191</c:v>
                </c:pt>
                <c:pt idx="234">
                  <c:v>42192</c:v>
                </c:pt>
                <c:pt idx="235">
                  <c:v>42193</c:v>
                </c:pt>
                <c:pt idx="236">
                  <c:v>42194</c:v>
                </c:pt>
                <c:pt idx="237">
                  <c:v>42197</c:v>
                </c:pt>
                <c:pt idx="238">
                  <c:v>42198</c:v>
                </c:pt>
                <c:pt idx="239">
                  <c:v>42199</c:v>
                </c:pt>
                <c:pt idx="240">
                  <c:v>42200</c:v>
                </c:pt>
                <c:pt idx="241">
                  <c:v>42201</c:v>
                </c:pt>
                <c:pt idx="242">
                  <c:v>42202</c:v>
                </c:pt>
                <c:pt idx="243">
                  <c:v>42203</c:v>
                </c:pt>
                <c:pt idx="244">
                  <c:v>42205</c:v>
                </c:pt>
                <c:pt idx="245">
                  <c:v>42206</c:v>
                </c:pt>
                <c:pt idx="246">
                  <c:v>42207</c:v>
                </c:pt>
                <c:pt idx="247">
                  <c:v>42208</c:v>
                </c:pt>
                <c:pt idx="248">
                  <c:v>42209</c:v>
                </c:pt>
                <c:pt idx="249">
                  <c:v>42210</c:v>
                </c:pt>
                <c:pt idx="250">
                  <c:v>42213</c:v>
                </c:pt>
                <c:pt idx="251">
                  <c:v>42214</c:v>
                </c:pt>
                <c:pt idx="252">
                  <c:v>42215</c:v>
                </c:pt>
                <c:pt idx="253">
                  <c:v>42216</c:v>
                </c:pt>
                <c:pt idx="254">
                  <c:v>42217</c:v>
                </c:pt>
                <c:pt idx="255">
                  <c:v>42218</c:v>
                </c:pt>
                <c:pt idx="256">
                  <c:v>42219</c:v>
                </c:pt>
                <c:pt idx="257">
                  <c:v>42220</c:v>
                </c:pt>
                <c:pt idx="258">
                  <c:v>42221</c:v>
                </c:pt>
                <c:pt idx="259">
                  <c:v>42222</c:v>
                </c:pt>
                <c:pt idx="260">
                  <c:v>42223</c:v>
                </c:pt>
                <c:pt idx="261">
                  <c:v>42224</c:v>
                </c:pt>
                <c:pt idx="262">
                  <c:v>42225</c:v>
                </c:pt>
                <c:pt idx="263">
                  <c:v>42226</c:v>
                </c:pt>
                <c:pt idx="264">
                  <c:v>42227</c:v>
                </c:pt>
                <c:pt idx="265">
                  <c:v>42228</c:v>
                </c:pt>
                <c:pt idx="266">
                  <c:v>42229</c:v>
                </c:pt>
                <c:pt idx="267">
                  <c:v>42230</c:v>
                </c:pt>
                <c:pt idx="268">
                  <c:v>42231</c:v>
                </c:pt>
                <c:pt idx="269">
                  <c:v>42232</c:v>
                </c:pt>
                <c:pt idx="270">
                  <c:v>42233</c:v>
                </c:pt>
                <c:pt idx="271">
                  <c:v>42235</c:v>
                </c:pt>
                <c:pt idx="272">
                  <c:v>42236</c:v>
                </c:pt>
                <c:pt idx="273">
                  <c:v>42237</c:v>
                </c:pt>
                <c:pt idx="274">
                  <c:v>42238</c:v>
                </c:pt>
                <c:pt idx="275">
                  <c:v>42239</c:v>
                </c:pt>
                <c:pt idx="276">
                  <c:v>42240</c:v>
                </c:pt>
                <c:pt idx="277">
                  <c:v>42241</c:v>
                </c:pt>
                <c:pt idx="278">
                  <c:v>42242</c:v>
                </c:pt>
                <c:pt idx="279">
                  <c:v>42243</c:v>
                </c:pt>
                <c:pt idx="280">
                  <c:v>42244</c:v>
                </c:pt>
                <c:pt idx="281">
                  <c:v>42245</c:v>
                </c:pt>
                <c:pt idx="282">
                  <c:v>42246</c:v>
                </c:pt>
                <c:pt idx="283">
                  <c:v>42247</c:v>
                </c:pt>
                <c:pt idx="284">
                  <c:v>42248</c:v>
                </c:pt>
                <c:pt idx="285">
                  <c:v>42249</c:v>
                </c:pt>
                <c:pt idx="286">
                  <c:v>42251</c:v>
                </c:pt>
                <c:pt idx="287">
                  <c:v>42252</c:v>
                </c:pt>
                <c:pt idx="288">
                  <c:v>42253</c:v>
                </c:pt>
                <c:pt idx="289">
                  <c:v>42254</c:v>
                </c:pt>
                <c:pt idx="290">
                  <c:v>42255</c:v>
                </c:pt>
                <c:pt idx="291">
                  <c:v>42256</c:v>
                </c:pt>
                <c:pt idx="292">
                  <c:v>42257</c:v>
                </c:pt>
                <c:pt idx="293">
                  <c:v>42258</c:v>
                </c:pt>
                <c:pt idx="294">
                  <c:v>42259</c:v>
                </c:pt>
                <c:pt idx="295">
                  <c:v>42260</c:v>
                </c:pt>
                <c:pt idx="296">
                  <c:v>42261</c:v>
                </c:pt>
                <c:pt idx="297">
                  <c:v>42262</c:v>
                </c:pt>
                <c:pt idx="298">
                  <c:v>42263</c:v>
                </c:pt>
                <c:pt idx="299">
                  <c:v>42264</c:v>
                </c:pt>
                <c:pt idx="300">
                  <c:v>42265</c:v>
                </c:pt>
                <c:pt idx="301">
                  <c:v>42266</c:v>
                </c:pt>
                <c:pt idx="302">
                  <c:v>42267</c:v>
                </c:pt>
                <c:pt idx="303">
                  <c:v>42268</c:v>
                </c:pt>
                <c:pt idx="304">
                  <c:v>42269</c:v>
                </c:pt>
                <c:pt idx="305">
                  <c:v>42270</c:v>
                </c:pt>
                <c:pt idx="306">
                  <c:v>42271</c:v>
                </c:pt>
                <c:pt idx="307">
                  <c:v>42272</c:v>
                </c:pt>
                <c:pt idx="308">
                  <c:v>42273</c:v>
                </c:pt>
                <c:pt idx="309">
                  <c:v>42274</c:v>
                </c:pt>
                <c:pt idx="310">
                  <c:v>42275</c:v>
                </c:pt>
                <c:pt idx="311">
                  <c:v>42276</c:v>
                </c:pt>
                <c:pt idx="312">
                  <c:v>42277</c:v>
                </c:pt>
                <c:pt idx="313">
                  <c:v>42278</c:v>
                </c:pt>
                <c:pt idx="314">
                  <c:v>42279</c:v>
                </c:pt>
                <c:pt idx="315">
                  <c:v>42280</c:v>
                </c:pt>
                <c:pt idx="316">
                  <c:v>42281</c:v>
                </c:pt>
                <c:pt idx="317">
                  <c:v>42282</c:v>
                </c:pt>
                <c:pt idx="318">
                  <c:v>42283</c:v>
                </c:pt>
                <c:pt idx="319">
                  <c:v>42284</c:v>
                </c:pt>
                <c:pt idx="320">
                  <c:v>42285</c:v>
                </c:pt>
                <c:pt idx="321">
                  <c:v>42286</c:v>
                </c:pt>
                <c:pt idx="322">
                  <c:v>42287</c:v>
                </c:pt>
                <c:pt idx="323">
                  <c:v>42288</c:v>
                </c:pt>
                <c:pt idx="324">
                  <c:v>42289</c:v>
                </c:pt>
                <c:pt idx="325">
                  <c:v>42290</c:v>
                </c:pt>
                <c:pt idx="326">
                  <c:v>42291</c:v>
                </c:pt>
                <c:pt idx="327">
                  <c:v>42292</c:v>
                </c:pt>
                <c:pt idx="328">
                  <c:v>42293</c:v>
                </c:pt>
                <c:pt idx="329">
                  <c:v>42294</c:v>
                </c:pt>
                <c:pt idx="330">
                  <c:v>42295</c:v>
                </c:pt>
                <c:pt idx="331">
                  <c:v>42296</c:v>
                </c:pt>
                <c:pt idx="332">
                  <c:v>42297</c:v>
                </c:pt>
                <c:pt idx="333">
                  <c:v>42298</c:v>
                </c:pt>
                <c:pt idx="334">
                  <c:v>42299</c:v>
                </c:pt>
                <c:pt idx="335">
                  <c:v>42300</c:v>
                </c:pt>
                <c:pt idx="336">
                  <c:v>42301</c:v>
                </c:pt>
                <c:pt idx="337">
                  <c:v>42302</c:v>
                </c:pt>
                <c:pt idx="338">
                  <c:v>42303</c:v>
                </c:pt>
                <c:pt idx="339">
                  <c:v>42304</c:v>
                </c:pt>
                <c:pt idx="340">
                  <c:v>42305</c:v>
                </c:pt>
                <c:pt idx="341">
                  <c:v>42306</c:v>
                </c:pt>
                <c:pt idx="342">
                  <c:v>42307</c:v>
                </c:pt>
                <c:pt idx="343">
                  <c:v>42308</c:v>
                </c:pt>
                <c:pt idx="344">
                  <c:v>42309</c:v>
                </c:pt>
                <c:pt idx="345">
                  <c:v>42310</c:v>
                </c:pt>
                <c:pt idx="346">
                  <c:v>42311</c:v>
                </c:pt>
                <c:pt idx="347">
                  <c:v>42312</c:v>
                </c:pt>
                <c:pt idx="348">
                  <c:v>42313</c:v>
                </c:pt>
                <c:pt idx="349">
                  <c:v>42314</c:v>
                </c:pt>
                <c:pt idx="350">
                  <c:v>42315</c:v>
                </c:pt>
                <c:pt idx="351">
                  <c:v>42316</c:v>
                </c:pt>
                <c:pt idx="352">
                  <c:v>42317</c:v>
                </c:pt>
                <c:pt idx="353">
                  <c:v>42318</c:v>
                </c:pt>
                <c:pt idx="354">
                  <c:v>42319</c:v>
                </c:pt>
                <c:pt idx="355">
                  <c:v>42320</c:v>
                </c:pt>
                <c:pt idx="356">
                  <c:v>42321</c:v>
                </c:pt>
                <c:pt idx="357">
                  <c:v>42322</c:v>
                </c:pt>
                <c:pt idx="358">
                  <c:v>42323</c:v>
                </c:pt>
                <c:pt idx="359">
                  <c:v>42324</c:v>
                </c:pt>
                <c:pt idx="360">
                  <c:v>42325</c:v>
                </c:pt>
                <c:pt idx="361">
                  <c:v>42326</c:v>
                </c:pt>
                <c:pt idx="362">
                  <c:v>42327</c:v>
                </c:pt>
                <c:pt idx="363">
                  <c:v>42328</c:v>
                </c:pt>
                <c:pt idx="364">
                  <c:v>42329</c:v>
                </c:pt>
                <c:pt idx="365">
                  <c:v>42330</c:v>
                </c:pt>
                <c:pt idx="366">
                  <c:v>42331</c:v>
                </c:pt>
                <c:pt idx="367">
                  <c:v>42332</c:v>
                </c:pt>
              </c:numCache>
            </c:numRef>
          </c:cat>
          <c:val>
            <c:numRef>
              <c:f>Sheet1!$B$2:$B$386</c:f>
              <c:numCache>
                <c:formatCode>General</c:formatCode>
                <c:ptCount val="385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28</c:v>
                </c:pt>
                <c:pt idx="18">
                  <c:v>31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38</c:v>
                </c:pt>
                <c:pt idx="23">
                  <c:v>50</c:v>
                </c:pt>
                <c:pt idx="24">
                  <c:v>51</c:v>
                </c:pt>
                <c:pt idx="25">
                  <c:v>53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61</c:v>
                </c:pt>
                <c:pt idx="32">
                  <c:v>62</c:v>
                </c:pt>
                <c:pt idx="33">
                  <c:v>67</c:v>
                </c:pt>
                <c:pt idx="34">
                  <c:v>68</c:v>
                </c:pt>
                <c:pt idx="35">
                  <c:v>69</c:v>
                </c:pt>
                <c:pt idx="36">
                  <c:v>70</c:v>
                </c:pt>
                <c:pt idx="37">
                  <c:v>71</c:v>
                </c:pt>
                <c:pt idx="38">
                  <c:v>72</c:v>
                </c:pt>
                <c:pt idx="39">
                  <c:v>73</c:v>
                </c:pt>
                <c:pt idx="40">
                  <c:v>74</c:v>
                </c:pt>
                <c:pt idx="41">
                  <c:v>75</c:v>
                </c:pt>
                <c:pt idx="42">
                  <c:v>76</c:v>
                </c:pt>
                <c:pt idx="43">
                  <c:v>77</c:v>
                </c:pt>
                <c:pt idx="44">
                  <c:v>78</c:v>
                </c:pt>
                <c:pt idx="45">
                  <c:v>79</c:v>
                </c:pt>
                <c:pt idx="46">
                  <c:v>86</c:v>
                </c:pt>
                <c:pt idx="47">
                  <c:v>91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  <c:pt idx="51">
                  <c:v>103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111</c:v>
                </c:pt>
                <c:pt idx="57">
                  <c:v>112</c:v>
                </c:pt>
                <c:pt idx="58">
                  <c:v>118</c:v>
                </c:pt>
                <c:pt idx="59">
                  <c:v>120</c:v>
                </c:pt>
                <c:pt idx="60">
                  <c:v>121</c:v>
                </c:pt>
                <c:pt idx="61">
                  <c:v>128</c:v>
                </c:pt>
                <c:pt idx="62">
                  <c:v>132</c:v>
                </c:pt>
                <c:pt idx="63">
                  <c:v>138</c:v>
                </c:pt>
                <c:pt idx="64">
                  <c:v>145</c:v>
                </c:pt>
                <c:pt idx="65">
                  <c:v>152</c:v>
                </c:pt>
                <c:pt idx="66">
                  <c:v>153</c:v>
                </c:pt>
                <c:pt idx="67">
                  <c:v>154</c:v>
                </c:pt>
                <c:pt idx="68">
                  <c:v>155</c:v>
                </c:pt>
                <c:pt idx="69">
                  <c:v>156</c:v>
                </c:pt>
                <c:pt idx="70">
                  <c:v>158</c:v>
                </c:pt>
                <c:pt idx="71">
                  <c:v>159</c:v>
                </c:pt>
                <c:pt idx="72">
                  <c:v>160</c:v>
                </c:pt>
                <c:pt idx="73">
                  <c:v>161</c:v>
                </c:pt>
                <c:pt idx="74">
                  <c:v>162</c:v>
                </c:pt>
                <c:pt idx="75">
                  <c:v>163</c:v>
                </c:pt>
                <c:pt idx="76">
                  <c:v>164</c:v>
                </c:pt>
                <c:pt idx="77">
                  <c:v>165</c:v>
                </c:pt>
                <c:pt idx="78">
                  <c:v>169</c:v>
                </c:pt>
                <c:pt idx="79">
                  <c:v>170</c:v>
                </c:pt>
                <c:pt idx="80">
                  <c:v>171</c:v>
                </c:pt>
                <c:pt idx="81">
                  <c:v>172</c:v>
                </c:pt>
                <c:pt idx="82">
                  <c:v>173</c:v>
                </c:pt>
                <c:pt idx="83">
                  <c:v>175</c:v>
                </c:pt>
                <c:pt idx="84">
                  <c:v>178</c:v>
                </c:pt>
                <c:pt idx="85">
                  <c:v>180</c:v>
                </c:pt>
                <c:pt idx="86">
                  <c:v>182</c:v>
                </c:pt>
                <c:pt idx="87">
                  <c:v>184</c:v>
                </c:pt>
                <c:pt idx="88">
                  <c:v>185</c:v>
                </c:pt>
                <c:pt idx="89">
                  <c:v>186</c:v>
                </c:pt>
                <c:pt idx="90">
                  <c:v>187</c:v>
                </c:pt>
                <c:pt idx="91">
                  <c:v>188</c:v>
                </c:pt>
                <c:pt idx="92">
                  <c:v>189</c:v>
                </c:pt>
                <c:pt idx="93">
                  <c:v>191</c:v>
                </c:pt>
                <c:pt idx="94">
                  <c:v>193</c:v>
                </c:pt>
                <c:pt idx="95">
                  <c:v>195</c:v>
                </c:pt>
                <c:pt idx="96">
                  <c:v>196</c:v>
                </c:pt>
                <c:pt idx="97">
                  <c:v>197</c:v>
                </c:pt>
                <c:pt idx="98">
                  <c:v>198</c:v>
                </c:pt>
                <c:pt idx="99">
                  <c:v>200</c:v>
                </c:pt>
                <c:pt idx="100">
                  <c:v>202</c:v>
                </c:pt>
                <c:pt idx="101">
                  <c:v>203</c:v>
                </c:pt>
                <c:pt idx="102">
                  <c:v>206</c:v>
                </c:pt>
                <c:pt idx="103">
                  <c:v>211</c:v>
                </c:pt>
                <c:pt idx="104">
                  <c:v>212</c:v>
                </c:pt>
                <c:pt idx="105">
                  <c:v>216</c:v>
                </c:pt>
                <c:pt idx="106">
                  <c:v>218</c:v>
                </c:pt>
                <c:pt idx="107">
                  <c:v>222</c:v>
                </c:pt>
                <c:pt idx="108">
                  <c:v>229</c:v>
                </c:pt>
                <c:pt idx="109">
                  <c:v>231</c:v>
                </c:pt>
                <c:pt idx="110">
                  <c:v>233</c:v>
                </c:pt>
                <c:pt idx="111">
                  <c:v>234</c:v>
                </c:pt>
                <c:pt idx="112">
                  <c:v>235</c:v>
                </c:pt>
                <c:pt idx="113">
                  <c:v>237</c:v>
                </c:pt>
                <c:pt idx="114">
                  <c:v>238</c:v>
                </c:pt>
                <c:pt idx="115">
                  <c:v>239</c:v>
                </c:pt>
                <c:pt idx="116">
                  <c:v>241</c:v>
                </c:pt>
                <c:pt idx="117">
                  <c:v>242</c:v>
                </c:pt>
                <c:pt idx="118">
                  <c:v>246</c:v>
                </c:pt>
                <c:pt idx="119">
                  <c:v>249</c:v>
                </c:pt>
                <c:pt idx="120">
                  <c:v>252</c:v>
                </c:pt>
                <c:pt idx="121">
                  <c:v>257</c:v>
                </c:pt>
                <c:pt idx="122">
                  <c:v>258</c:v>
                </c:pt>
                <c:pt idx="123">
                  <c:v>259</c:v>
                </c:pt>
                <c:pt idx="124">
                  <c:v>261</c:v>
                </c:pt>
                <c:pt idx="125">
                  <c:v>262</c:v>
                </c:pt>
                <c:pt idx="126">
                  <c:v>264</c:v>
                </c:pt>
                <c:pt idx="127">
                  <c:v>267</c:v>
                </c:pt>
                <c:pt idx="128">
                  <c:v>268</c:v>
                </c:pt>
                <c:pt idx="129">
                  <c:v>269</c:v>
                </c:pt>
                <c:pt idx="130">
                  <c:v>270</c:v>
                </c:pt>
                <c:pt idx="131">
                  <c:v>271</c:v>
                </c:pt>
                <c:pt idx="132">
                  <c:v>272</c:v>
                </c:pt>
                <c:pt idx="133">
                  <c:v>274</c:v>
                </c:pt>
                <c:pt idx="134">
                  <c:v>276</c:v>
                </c:pt>
                <c:pt idx="135">
                  <c:v>278</c:v>
                </c:pt>
                <c:pt idx="136">
                  <c:v>280</c:v>
                </c:pt>
                <c:pt idx="137">
                  <c:v>281</c:v>
                </c:pt>
                <c:pt idx="138">
                  <c:v>282</c:v>
                </c:pt>
                <c:pt idx="139">
                  <c:v>283</c:v>
                </c:pt>
                <c:pt idx="140">
                  <c:v>284</c:v>
                </c:pt>
                <c:pt idx="141">
                  <c:v>286</c:v>
                </c:pt>
                <c:pt idx="142">
                  <c:v>291</c:v>
                </c:pt>
                <c:pt idx="143">
                  <c:v>292</c:v>
                </c:pt>
                <c:pt idx="144">
                  <c:v>293</c:v>
                </c:pt>
                <c:pt idx="145">
                  <c:v>314</c:v>
                </c:pt>
                <c:pt idx="146">
                  <c:v>317</c:v>
                </c:pt>
                <c:pt idx="147">
                  <c:v>318</c:v>
                </c:pt>
                <c:pt idx="148">
                  <c:v>323</c:v>
                </c:pt>
                <c:pt idx="149">
                  <c:v>326</c:v>
                </c:pt>
                <c:pt idx="150">
                  <c:v>329</c:v>
                </c:pt>
                <c:pt idx="151">
                  <c:v>333</c:v>
                </c:pt>
                <c:pt idx="152">
                  <c:v>354</c:v>
                </c:pt>
                <c:pt idx="153">
                  <c:v>357</c:v>
                </c:pt>
                <c:pt idx="154">
                  <c:v>359</c:v>
                </c:pt>
                <c:pt idx="155">
                  <c:v>362</c:v>
                </c:pt>
                <c:pt idx="156">
                  <c:v>366</c:v>
                </c:pt>
                <c:pt idx="157">
                  <c:v>369</c:v>
                </c:pt>
                <c:pt idx="158">
                  <c:v>371</c:v>
                </c:pt>
                <c:pt idx="159">
                  <c:v>372</c:v>
                </c:pt>
                <c:pt idx="160">
                  <c:v>374</c:v>
                </c:pt>
                <c:pt idx="161">
                  <c:v>377</c:v>
                </c:pt>
                <c:pt idx="162">
                  <c:v>379</c:v>
                </c:pt>
                <c:pt idx="163">
                  <c:v>381</c:v>
                </c:pt>
                <c:pt idx="164">
                  <c:v>383</c:v>
                </c:pt>
                <c:pt idx="165">
                  <c:v>386</c:v>
                </c:pt>
                <c:pt idx="166">
                  <c:v>389</c:v>
                </c:pt>
                <c:pt idx="167">
                  <c:v>390</c:v>
                </c:pt>
                <c:pt idx="168">
                  <c:v>392</c:v>
                </c:pt>
                <c:pt idx="169">
                  <c:v>393</c:v>
                </c:pt>
                <c:pt idx="170">
                  <c:v>396</c:v>
                </c:pt>
                <c:pt idx="171">
                  <c:v>399</c:v>
                </c:pt>
                <c:pt idx="172">
                  <c:v>425</c:v>
                </c:pt>
                <c:pt idx="173">
                  <c:v>428</c:v>
                </c:pt>
                <c:pt idx="174">
                  <c:v>430</c:v>
                </c:pt>
                <c:pt idx="175">
                  <c:v>432</c:v>
                </c:pt>
                <c:pt idx="176">
                  <c:v>434</c:v>
                </c:pt>
                <c:pt idx="177">
                  <c:v>441</c:v>
                </c:pt>
                <c:pt idx="178">
                  <c:v>442</c:v>
                </c:pt>
                <c:pt idx="179">
                  <c:v>443</c:v>
                </c:pt>
                <c:pt idx="180">
                  <c:v>446</c:v>
                </c:pt>
                <c:pt idx="181">
                  <c:v>448</c:v>
                </c:pt>
                <c:pt idx="182">
                  <c:v>449</c:v>
                </c:pt>
                <c:pt idx="183">
                  <c:v>452</c:v>
                </c:pt>
                <c:pt idx="184">
                  <c:v>455</c:v>
                </c:pt>
                <c:pt idx="185">
                  <c:v>456</c:v>
                </c:pt>
                <c:pt idx="186">
                  <c:v>457</c:v>
                </c:pt>
                <c:pt idx="187">
                  <c:v>459</c:v>
                </c:pt>
                <c:pt idx="188">
                  <c:v>465</c:v>
                </c:pt>
                <c:pt idx="189">
                  <c:v>466</c:v>
                </c:pt>
                <c:pt idx="190">
                  <c:v>467</c:v>
                </c:pt>
                <c:pt idx="191">
                  <c:v>469</c:v>
                </c:pt>
                <c:pt idx="192">
                  <c:v>470</c:v>
                </c:pt>
                <c:pt idx="193">
                  <c:v>472</c:v>
                </c:pt>
                <c:pt idx="194">
                  <c:v>475</c:v>
                </c:pt>
                <c:pt idx="195">
                  <c:v>476</c:v>
                </c:pt>
                <c:pt idx="196">
                  <c:v>478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492</c:v>
                </c:pt>
                <c:pt idx="201">
                  <c:v>497</c:v>
                </c:pt>
                <c:pt idx="202">
                  <c:v>504</c:v>
                </c:pt>
                <c:pt idx="203">
                  <c:v>505</c:v>
                </c:pt>
                <c:pt idx="204">
                  <c:v>509</c:v>
                </c:pt>
                <c:pt idx="205">
                  <c:v>514</c:v>
                </c:pt>
                <c:pt idx="206">
                  <c:v>516</c:v>
                </c:pt>
                <c:pt idx="207">
                  <c:v>519</c:v>
                </c:pt>
                <c:pt idx="208">
                  <c:v>520</c:v>
                </c:pt>
                <c:pt idx="209">
                  <c:v>521</c:v>
                </c:pt>
                <c:pt idx="210">
                  <c:v>522</c:v>
                </c:pt>
                <c:pt idx="211">
                  <c:v>528</c:v>
                </c:pt>
                <c:pt idx="212">
                  <c:v>549</c:v>
                </c:pt>
                <c:pt idx="213">
                  <c:v>550</c:v>
                </c:pt>
                <c:pt idx="214">
                  <c:v>551</c:v>
                </c:pt>
                <c:pt idx="215">
                  <c:v>553</c:v>
                </c:pt>
                <c:pt idx="216">
                  <c:v>554</c:v>
                </c:pt>
                <c:pt idx="217">
                  <c:v>556</c:v>
                </c:pt>
                <c:pt idx="218">
                  <c:v>557</c:v>
                </c:pt>
                <c:pt idx="219">
                  <c:v>565</c:v>
                </c:pt>
                <c:pt idx="220">
                  <c:v>576</c:v>
                </c:pt>
                <c:pt idx="221">
                  <c:v>577</c:v>
                </c:pt>
                <c:pt idx="222">
                  <c:v>579</c:v>
                </c:pt>
                <c:pt idx="223">
                  <c:v>580</c:v>
                </c:pt>
                <c:pt idx="224">
                  <c:v>582</c:v>
                </c:pt>
                <c:pt idx="225">
                  <c:v>585</c:v>
                </c:pt>
                <c:pt idx="226">
                  <c:v>587</c:v>
                </c:pt>
                <c:pt idx="227">
                  <c:v>588</c:v>
                </c:pt>
                <c:pt idx="228">
                  <c:v>589</c:v>
                </c:pt>
                <c:pt idx="229">
                  <c:v>591</c:v>
                </c:pt>
                <c:pt idx="230">
                  <c:v>592</c:v>
                </c:pt>
                <c:pt idx="231">
                  <c:v>595</c:v>
                </c:pt>
                <c:pt idx="232">
                  <c:v>596</c:v>
                </c:pt>
                <c:pt idx="233">
                  <c:v>597</c:v>
                </c:pt>
                <c:pt idx="234">
                  <c:v>602</c:v>
                </c:pt>
                <c:pt idx="235">
                  <c:v>612</c:v>
                </c:pt>
                <c:pt idx="236">
                  <c:v>621</c:v>
                </c:pt>
                <c:pt idx="237">
                  <c:v>625</c:v>
                </c:pt>
                <c:pt idx="238">
                  <c:v>633</c:v>
                </c:pt>
                <c:pt idx="239">
                  <c:v>638</c:v>
                </c:pt>
                <c:pt idx="240">
                  <c:v>639</c:v>
                </c:pt>
                <c:pt idx="241">
                  <c:v>642</c:v>
                </c:pt>
                <c:pt idx="242">
                  <c:v>648</c:v>
                </c:pt>
                <c:pt idx="243">
                  <c:v>654</c:v>
                </c:pt>
                <c:pt idx="244">
                  <c:v>683</c:v>
                </c:pt>
                <c:pt idx="245">
                  <c:v>687</c:v>
                </c:pt>
                <c:pt idx="246">
                  <c:v>688</c:v>
                </c:pt>
                <c:pt idx="247">
                  <c:v>690</c:v>
                </c:pt>
                <c:pt idx="248">
                  <c:v>698</c:v>
                </c:pt>
                <c:pt idx="249">
                  <c:v>701</c:v>
                </c:pt>
                <c:pt idx="250">
                  <c:v>716</c:v>
                </c:pt>
                <c:pt idx="251">
                  <c:v>879</c:v>
                </c:pt>
                <c:pt idx="252">
                  <c:v>994</c:v>
                </c:pt>
                <c:pt idx="253">
                  <c:v>1026</c:v>
                </c:pt>
                <c:pt idx="254">
                  <c:v>1062</c:v>
                </c:pt>
                <c:pt idx="255">
                  <c:v>1090</c:v>
                </c:pt>
                <c:pt idx="256">
                  <c:v>1100</c:v>
                </c:pt>
                <c:pt idx="257">
                  <c:v>1110</c:v>
                </c:pt>
                <c:pt idx="258">
                  <c:v>1119</c:v>
                </c:pt>
                <c:pt idx="259">
                  <c:v>1129</c:v>
                </c:pt>
                <c:pt idx="260">
                  <c:v>1139</c:v>
                </c:pt>
                <c:pt idx="261">
                  <c:v>1147</c:v>
                </c:pt>
                <c:pt idx="262">
                  <c:v>1163</c:v>
                </c:pt>
                <c:pt idx="263">
                  <c:v>1182</c:v>
                </c:pt>
                <c:pt idx="264">
                  <c:v>1192</c:v>
                </c:pt>
                <c:pt idx="265">
                  <c:v>1199</c:v>
                </c:pt>
                <c:pt idx="266">
                  <c:v>1213</c:v>
                </c:pt>
                <c:pt idx="267">
                  <c:v>1220</c:v>
                </c:pt>
                <c:pt idx="268">
                  <c:v>1225</c:v>
                </c:pt>
                <c:pt idx="269">
                  <c:v>1227</c:v>
                </c:pt>
                <c:pt idx="270">
                  <c:v>1229</c:v>
                </c:pt>
                <c:pt idx="271">
                  <c:v>1234</c:v>
                </c:pt>
                <c:pt idx="272">
                  <c:v>1246</c:v>
                </c:pt>
                <c:pt idx="273">
                  <c:v>1255</c:v>
                </c:pt>
                <c:pt idx="274">
                  <c:v>1265</c:v>
                </c:pt>
                <c:pt idx="275">
                  <c:v>1275</c:v>
                </c:pt>
                <c:pt idx="276">
                  <c:v>1280</c:v>
                </c:pt>
                <c:pt idx="277">
                  <c:v>1284</c:v>
                </c:pt>
                <c:pt idx="278">
                  <c:v>1287</c:v>
                </c:pt>
                <c:pt idx="279">
                  <c:v>1290</c:v>
                </c:pt>
                <c:pt idx="280">
                  <c:v>1296</c:v>
                </c:pt>
                <c:pt idx="281">
                  <c:v>1298</c:v>
                </c:pt>
                <c:pt idx="282">
                  <c:v>1306</c:v>
                </c:pt>
                <c:pt idx="283">
                  <c:v>1308</c:v>
                </c:pt>
                <c:pt idx="284">
                  <c:v>1310</c:v>
                </c:pt>
                <c:pt idx="285">
                  <c:v>1313</c:v>
                </c:pt>
                <c:pt idx="286">
                  <c:v>1316</c:v>
                </c:pt>
                <c:pt idx="287">
                  <c:v>1317</c:v>
                </c:pt>
                <c:pt idx="288">
                  <c:v>1327</c:v>
                </c:pt>
                <c:pt idx="289">
                  <c:v>1331</c:v>
                </c:pt>
                <c:pt idx="290">
                  <c:v>1334</c:v>
                </c:pt>
                <c:pt idx="291">
                  <c:v>1335</c:v>
                </c:pt>
                <c:pt idx="292">
                  <c:v>1338</c:v>
                </c:pt>
                <c:pt idx="293">
                  <c:v>1345</c:v>
                </c:pt>
                <c:pt idx="294">
                  <c:v>1369</c:v>
                </c:pt>
                <c:pt idx="295">
                  <c:v>3587</c:v>
                </c:pt>
                <c:pt idx="296">
                  <c:v>8580</c:v>
                </c:pt>
                <c:pt idx="297">
                  <c:v>9378</c:v>
                </c:pt>
                <c:pt idx="298">
                  <c:v>9640</c:v>
                </c:pt>
                <c:pt idx="299">
                  <c:v>9787</c:v>
                </c:pt>
                <c:pt idx="300">
                  <c:v>9888</c:v>
                </c:pt>
                <c:pt idx="301">
                  <c:v>10020</c:v>
                </c:pt>
                <c:pt idx="302">
                  <c:v>10103</c:v>
                </c:pt>
                <c:pt idx="303">
                  <c:v>10161</c:v>
                </c:pt>
                <c:pt idx="304">
                  <c:v>10220</c:v>
                </c:pt>
                <c:pt idx="305">
                  <c:v>10263</c:v>
                </c:pt>
                <c:pt idx="306">
                  <c:v>10292</c:v>
                </c:pt>
                <c:pt idx="307">
                  <c:v>10329</c:v>
                </c:pt>
                <c:pt idx="308">
                  <c:v>10361</c:v>
                </c:pt>
                <c:pt idx="309">
                  <c:v>10406</c:v>
                </c:pt>
                <c:pt idx="310">
                  <c:v>10438</c:v>
                </c:pt>
                <c:pt idx="311">
                  <c:v>10482</c:v>
                </c:pt>
                <c:pt idx="312">
                  <c:v>10514</c:v>
                </c:pt>
                <c:pt idx="313">
                  <c:v>10529</c:v>
                </c:pt>
                <c:pt idx="314">
                  <c:v>10546</c:v>
                </c:pt>
                <c:pt idx="315">
                  <c:v>10565</c:v>
                </c:pt>
                <c:pt idx="316">
                  <c:v>10595</c:v>
                </c:pt>
                <c:pt idx="317">
                  <c:v>10617</c:v>
                </c:pt>
                <c:pt idx="318">
                  <c:v>10657</c:v>
                </c:pt>
                <c:pt idx="319">
                  <c:v>10683</c:v>
                </c:pt>
                <c:pt idx="320">
                  <c:v>11081</c:v>
                </c:pt>
                <c:pt idx="321">
                  <c:v>12447</c:v>
                </c:pt>
                <c:pt idx="322">
                  <c:v>13117</c:v>
                </c:pt>
                <c:pt idx="323">
                  <c:v>13256</c:v>
                </c:pt>
                <c:pt idx="324">
                  <c:v>13400</c:v>
                </c:pt>
                <c:pt idx="325">
                  <c:v>13454</c:v>
                </c:pt>
                <c:pt idx="326">
                  <c:v>13510</c:v>
                </c:pt>
                <c:pt idx="327">
                  <c:v>13551</c:v>
                </c:pt>
                <c:pt idx="328">
                  <c:v>13601</c:v>
                </c:pt>
                <c:pt idx="329">
                  <c:v>13647</c:v>
                </c:pt>
                <c:pt idx="330">
                  <c:v>13693</c:v>
                </c:pt>
                <c:pt idx="331">
                  <c:v>13722</c:v>
                </c:pt>
                <c:pt idx="332">
                  <c:v>13742</c:v>
                </c:pt>
                <c:pt idx="333">
                  <c:v>13760</c:v>
                </c:pt>
                <c:pt idx="334">
                  <c:v>13777</c:v>
                </c:pt>
                <c:pt idx="335">
                  <c:v>13799</c:v>
                </c:pt>
                <c:pt idx="336">
                  <c:v>13827</c:v>
                </c:pt>
                <c:pt idx="337">
                  <c:v>13850</c:v>
                </c:pt>
                <c:pt idx="338">
                  <c:v>13871</c:v>
                </c:pt>
                <c:pt idx="339">
                  <c:v>13889</c:v>
                </c:pt>
                <c:pt idx="340">
                  <c:v>13905</c:v>
                </c:pt>
                <c:pt idx="341">
                  <c:v>13926</c:v>
                </c:pt>
                <c:pt idx="342">
                  <c:v>13942</c:v>
                </c:pt>
                <c:pt idx="343">
                  <c:v>13960</c:v>
                </c:pt>
                <c:pt idx="344">
                  <c:v>13976</c:v>
                </c:pt>
                <c:pt idx="345">
                  <c:v>13988</c:v>
                </c:pt>
                <c:pt idx="346">
                  <c:v>14006</c:v>
                </c:pt>
                <c:pt idx="347">
                  <c:v>14022</c:v>
                </c:pt>
                <c:pt idx="348">
                  <c:v>14038</c:v>
                </c:pt>
                <c:pt idx="349">
                  <c:v>14047</c:v>
                </c:pt>
                <c:pt idx="350">
                  <c:v>14054</c:v>
                </c:pt>
                <c:pt idx="351">
                  <c:v>14066</c:v>
                </c:pt>
                <c:pt idx="352">
                  <c:v>14078</c:v>
                </c:pt>
                <c:pt idx="353">
                  <c:v>14095</c:v>
                </c:pt>
                <c:pt idx="354">
                  <c:v>14102</c:v>
                </c:pt>
                <c:pt idx="355">
                  <c:v>14115</c:v>
                </c:pt>
                <c:pt idx="356">
                  <c:v>14125</c:v>
                </c:pt>
                <c:pt idx="357">
                  <c:v>14135</c:v>
                </c:pt>
                <c:pt idx="358">
                  <c:v>14145</c:v>
                </c:pt>
                <c:pt idx="359">
                  <c:v>14157</c:v>
                </c:pt>
                <c:pt idx="360">
                  <c:v>14163</c:v>
                </c:pt>
                <c:pt idx="361">
                  <c:v>14171</c:v>
                </c:pt>
                <c:pt idx="362">
                  <c:v>14181</c:v>
                </c:pt>
                <c:pt idx="363">
                  <c:v>14191</c:v>
                </c:pt>
                <c:pt idx="364">
                  <c:v>14208</c:v>
                </c:pt>
                <c:pt idx="365">
                  <c:v>14219</c:v>
                </c:pt>
                <c:pt idx="366">
                  <c:v>14229</c:v>
                </c:pt>
                <c:pt idx="367">
                  <c:v>14230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276160"/>
        <c:axId val="196403584"/>
      </c:line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每日增长</c:v>
                </c:pt>
              </c:strCache>
            </c:strRef>
          </c:tx>
          <c:spPr>
            <a:ln w="19050">
              <a:solidFill>
                <a:srgbClr val="FFC000"/>
              </a:solidFill>
            </a:ln>
            <a:effectLst/>
          </c:spPr>
          <c:marker>
            <c:symbol val="none"/>
          </c:marker>
          <c:dLbls>
            <c:dLbl>
              <c:idx val="384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power"/>
            <c:dispRSqr val="0"/>
            <c:dispEq val="0"/>
          </c:trendline>
          <c:cat>
            <c:numRef>
              <c:f>Sheet1!$A$2:$A$369</c:f>
              <c:numCache>
                <c:formatCode>m/d/yyyy</c:formatCode>
                <c:ptCount val="368"/>
                <c:pt idx="0">
                  <c:v>41589</c:v>
                </c:pt>
                <c:pt idx="1">
                  <c:v>41638</c:v>
                </c:pt>
                <c:pt idx="2">
                  <c:v>41639</c:v>
                </c:pt>
                <c:pt idx="3">
                  <c:v>41641</c:v>
                </c:pt>
                <c:pt idx="4">
                  <c:v>41642</c:v>
                </c:pt>
                <c:pt idx="5">
                  <c:v>41648</c:v>
                </c:pt>
                <c:pt idx="6">
                  <c:v>41663</c:v>
                </c:pt>
                <c:pt idx="7">
                  <c:v>41681</c:v>
                </c:pt>
                <c:pt idx="8">
                  <c:v>41690</c:v>
                </c:pt>
                <c:pt idx="9">
                  <c:v>41692</c:v>
                </c:pt>
                <c:pt idx="10">
                  <c:v>41699</c:v>
                </c:pt>
                <c:pt idx="11">
                  <c:v>41708</c:v>
                </c:pt>
                <c:pt idx="12">
                  <c:v>41733</c:v>
                </c:pt>
                <c:pt idx="13">
                  <c:v>41738</c:v>
                </c:pt>
                <c:pt idx="14">
                  <c:v>41743</c:v>
                </c:pt>
                <c:pt idx="15">
                  <c:v>41750</c:v>
                </c:pt>
                <c:pt idx="16">
                  <c:v>41752</c:v>
                </c:pt>
                <c:pt idx="17">
                  <c:v>41763</c:v>
                </c:pt>
                <c:pt idx="18">
                  <c:v>41764</c:v>
                </c:pt>
                <c:pt idx="19">
                  <c:v>41765</c:v>
                </c:pt>
                <c:pt idx="20">
                  <c:v>41766</c:v>
                </c:pt>
                <c:pt idx="21">
                  <c:v>41767</c:v>
                </c:pt>
                <c:pt idx="22">
                  <c:v>41773</c:v>
                </c:pt>
                <c:pt idx="23">
                  <c:v>41774</c:v>
                </c:pt>
                <c:pt idx="24">
                  <c:v>41775</c:v>
                </c:pt>
                <c:pt idx="25">
                  <c:v>41778</c:v>
                </c:pt>
                <c:pt idx="26">
                  <c:v>41780</c:v>
                </c:pt>
                <c:pt idx="27">
                  <c:v>41782</c:v>
                </c:pt>
                <c:pt idx="28">
                  <c:v>41787</c:v>
                </c:pt>
                <c:pt idx="29">
                  <c:v>41793</c:v>
                </c:pt>
                <c:pt idx="30">
                  <c:v>41797</c:v>
                </c:pt>
                <c:pt idx="31">
                  <c:v>41799</c:v>
                </c:pt>
                <c:pt idx="32">
                  <c:v>41800</c:v>
                </c:pt>
                <c:pt idx="33">
                  <c:v>41801</c:v>
                </c:pt>
                <c:pt idx="34">
                  <c:v>41805</c:v>
                </c:pt>
                <c:pt idx="35">
                  <c:v>41808</c:v>
                </c:pt>
                <c:pt idx="36">
                  <c:v>41817</c:v>
                </c:pt>
                <c:pt idx="37">
                  <c:v>41818</c:v>
                </c:pt>
                <c:pt idx="38">
                  <c:v>41820</c:v>
                </c:pt>
                <c:pt idx="39">
                  <c:v>41832</c:v>
                </c:pt>
                <c:pt idx="40">
                  <c:v>41833</c:v>
                </c:pt>
                <c:pt idx="41">
                  <c:v>41834</c:v>
                </c:pt>
                <c:pt idx="42">
                  <c:v>41835</c:v>
                </c:pt>
                <c:pt idx="43">
                  <c:v>41836</c:v>
                </c:pt>
                <c:pt idx="44">
                  <c:v>41837</c:v>
                </c:pt>
                <c:pt idx="45">
                  <c:v>41839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41848</c:v>
                </c:pt>
                <c:pt idx="53">
                  <c:v>41849</c:v>
                </c:pt>
                <c:pt idx="54">
                  <c:v>41850</c:v>
                </c:pt>
                <c:pt idx="55">
                  <c:v>41852</c:v>
                </c:pt>
                <c:pt idx="56">
                  <c:v>41855</c:v>
                </c:pt>
                <c:pt idx="57">
                  <c:v>41857</c:v>
                </c:pt>
                <c:pt idx="58">
                  <c:v>41858</c:v>
                </c:pt>
                <c:pt idx="59">
                  <c:v>41859</c:v>
                </c:pt>
                <c:pt idx="60">
                  <c:v>41860</c:v>
                </c:pt>
                <c:pt idx="61">
                  <c:v>41862</c:v>
                </c:pt>
                <c:pt idx="62">
                  <c:v>41863</c:v>
                </c:pt>
                <c:pt idx="63">
                  <c:v>41864</c:v>
                </c:pt>
                <c:pt idx="64">
                  <c:v>41865</c:v>
                </c:pt>
                <c:pt idx="65">
                  <c:v>41866</c:v>
                </c:pt>
                <c:pt idx="66">
                  <c:v>41871</c:v>
                </c:pt>
                <c:pt idx="67">
                  <c:v>41879</c:v>
                </c:pt>
                <c:pt idx="68">
                  <c:v>41882</c:v>
                </c:pt>
                <c:pt idx="69">
                  <c:v>41883</c:v>
                </c:pt>
                <c:pt idx="70">
                  <c:v>41885</c:v>
                </c:pt>
                <c:pt idx="71">
                  <c:v>41886</c:v>
                </c:pt>
                <c:pt idx="72">
                  <c:v>41888</c:v>
                </c:pt>
                <c:pt idx="73">
                  <c:v>41893</c:v>
                </c:pt>
                <c:pt idx="74">
                  <c:v>41899</c:v>
                </c:pt>
                <c:pt idx="75">
                  <c:v>41904</c:v>
                </c:pt>
                <c:pt idx="76">
                  <c:v>41905</c:v>
                </c:pt>
                <c:pt idx="77">
                  <c:v>41910</c:v>
                </c:pt>
                <c:pt idx="78">
                  <c:v>41912</c:v>
                </c:pt>
                <c:pt idx="79">
                  <c:v>41913</c:v>
                </c:pt>
                <c:pt idx="80">
                  <c:v>41920</c:v>
                </c:pt>
                <c:pt idx="81">
                  <c:v>41922</c:v>
                </c:pt>
                <c:pt idx="82">
                  <c:v>41925</c:v>
                </c:pt>
                <c:pt idx="83">
                  <c:v>41928</c:v>
                </c:pt>
                <c:pt idx="84">
                  <c:v>41932</c:v>
                </c:pt>
                <c:pt idx="85">
                  <c:v>41933</c:v>
                </c:pt>
                <c:pt idx="86">
                  <c:v>41934</c:v>
                </c:pt>
                <c:pt idx="87">
                  <c:v>41935</c:v>
                </c:pt>
                <c:pt idx="88">
                  <c:v>41936</c:v>
                </c:pt>
                <c:pt idx="89">
                  <c:v>41939</c:v>
                </c:pt>
                <c:pt idx="90">
                  <c:v>41940</c:v>
                </c:pt>
                <c:pt idx="91">
                  <c:v>41941</c:v>
                </c:pt>
                <c:pt idx="92">
                  <c:v>41942</c:v>
                </c:pt>
                <c:pt idx="93">
                  <c:v>41943</c:v>
                </c:pt>
                <c:pt idx="94">
                  <c:v>41946</c:v>
                </c:pt>
                <c:pt idx="95">
                  <c:v>41947</c:v>
                </c:pt>
                <c:pt idx="96">
                  <c:v>41948</c:v>
                </c:pt>
                <c:pt idx="97">
                  <c:v>41949</c:v>
                </c:pt>
                <c:pt idx="98">
                  <c:v>41950</c:v>
                </c:pt>
                <c:pt idx="99">
                  <c:v>41953</c:v>
                </c:pt>
                <c:pt idx="100">
                  <c:v>41954</c:v>
                </c:pt>
                <c:pt idx="101">
                  <c:v>41955</c:v>
                </c:pt>
                <c:pt idx="102">
                  <c:v>41956</c:v>
                </c:pt>
                <c:pt idx="103">
                  <c:v>41957</c:v>
                </c:pt>
                <c:pt idx="104">
                  <c:v>41958</c:v>
                </c:pt>
                <c:pt idx="105">
                  <c:v>41960</c:v>
                </c:pt>
                <c:pt idx="106">
                  <c:v>41961</c:v>
                </c:pt>
                <c:pt idx="107">
                  <c:v>41962</c:v>
                </c:pt>
                <c:pt idx="108">
                  <c:v>41963</c:v>
                </c:pt>
                <c:pt idx="109">
                  <c:v>41964</c:v>
                </c:pt>
                <c:pt idx="110">
                  <c:v>41966</c:v>
                </c:pt>
                <c:pt idx="111">
                  <c:v>41967</c:v>
                </c:pt>
                <c:pt idx="112">
                  <c:v>41968</c:v>
                </c:pt>
                <c:pt idx="113">
                  <c:v>41971</c:v>
                </c:pt>
                <c:pt idx="114">
                  <c:v>41972</c:v>
                </c:pt>
                <c:pt idx="115">
                  <c:v>41973</c:v>
                </c:pt>
                <c:pt idx="116">
                  <c:v>41974</c:v>
                </c:pt>
                <c:pt idx="117">
                  <c:v>41975</c:v>
                </c:pt>
                <c:pt idx="118">
                  <c:v>41976</c:v>
                </c:pt>
                <c:pt idx="119">
                  <c:v>41977</c:v>
                </c:pt>
                <c:pt idx="120">
                  <c:v>41982</c:v>
                </c:pt>
                <c:pt idx="121">
                  <c:v>41983</c:v>
                </c:pt>
                <c:pt idx="122">
                  <c:v>41985</c:v>
                </c:pt>
                <c:pt idx="123">
                  <c:v>41987</c:v>
                </c:pt>
                <c:pt idx="124">
                  <c:v>41991</c:v>
                </c:pt>
                <c:pt idx="125">
                  <c:v>41993</c:v>
                </c:pt>
                <c:pt idx="126">
                  <c:v>41994</c:v>
                </c:pt>
                <c:pt idx="127">
                  <c:v>41998</c:v>
                </c:pt>
                <c:pt idx="128">
                  <c:v>42000</c:v>
                </c:pt>
                <c:pt idx="129">
                  <c:v>42005</c:v>
                </c:pt>
                <c:pt idx="130">
                  <c:v>42006</c:v>
                </c:pt>
                <c:pt idx="131">
                  <c:v>42015</c:v>
                </c:pt>
                <c:pt idx="132">
                  <c:v>42025</c:v>
                </c:pt>
                <c:pt idx="133">
                  <c:v>42026</c:v>
                </c:pt>
                <c:pt idx="134">
                  <c:v>42027</c:v>
                </c:pt>
                <c:pt idx="135">
                  <c:v>42032</c:v>
                </c:pt>
                <c:pt idx="136">
                  <c:v>42033</c:v>
                </c:pt>
                <c:pt idx="137">
                  <c:v>42034</c:v>
                </c:pt>
                <c:pt idx="138">
                  <c:v>42041</c:v>
                </c:pt>
                <c:pt idx="139">
                  <c:v>42044</c:v>
                </c:pt>
                <c:pt idx="140">
                  <c:v>42047</c:v>
                </c:pt>
                <c:pt idx="141">
                  <c:v>42050</c:v>
                </c:pt>
                <c:pt idx="142">
                  <c:v>42051</c:v>
                </c:pt>
                <c:pt idx="143">
                  <c:v>42052</c:v>
                </c:pt>
                <c:pt idx="144">
                  <c:v>42057</c:v>
                </c:pt>
                <c:pt idx="145">
                  <c:v>42067</c:v>
                </c:pt>
                <c:pt idx="146">
                  <c:v>42068</c:v>
                </c:pt>
                <c:pt idx="147">
                  <c:v>42069</c:v>
                </c:pt>
                <c:pt idx="148">
                  <c:v>42070</c:v>
                </c:pt>
                <c:pt idx="149">
                  <c:v>42071</c:v>
                </c:pt>
                <c:pt idx="150">
                  <c:v>42072</c:v>
                </c:pt>
                <c:pt idx="151">
                  <c:v>42073</c:v>
                </c:pt>
                <c:pt idx="152">
                  <c:v>42074</c:v>
                </c:pt>
                <c:pt idx="153">
                  <c:v>42075</c:v>
                </c:pt>
                <c:pt idx="154">
                  <c:v>42076</c:v>
                </c:pt>
                <c:pt idx="155">
                  <c:v>42078</c:v>
                </c:pt>
                <c:pt idx="156">
                  <c:v>42079</c:v>
                </c:pt>
                <c:pt idx="157">
                  <c:v>42080</c:v>
                </c:pt>
                <c:pt idx="158">
                  <c:v>42081</c:v>
                </c:pt>
                <c:pt idx="159">
                  <c:v>42082</c:v>
                </c:pt>
                <c:pt idx="160">
                  <c:v>42083</c:v>
                </c:pt>
                <c:pt idx="161">
                  <c:v>42084</c:v>
                </c:pt>
                <c:pt idx="162">
                  <c:v>42085</c:v>
                </c:pt>
                <c:pt idx="163">
                  <c:v>42086</c:v>
                </c:pt>
                <c:pt idx="164">
                  <c:v>42087</c:v>
                </c:pt>
                <c:pt idx="165">
                  <c:v>42088</c:v>
                </c:pt>
                <c:pt idx="166">
                  <c:v>42089</c:v>
                </c:pt>
                <c:pt idx="167">
                  <c:v>42090</c:v>
                </c:pt>
                <c:pt idx="168">
                  <c:v>42092</c:v>
                </c:pt>
                <c:pt idx="169">
                  <c:v>42093</c:v>
                </c:pt>
                <c:pt idx="170">
                  <c:v>42094</c:v>
                </c:pt>
                <c:pt idx="171">
                  <c:v>42095</c:v>
                </c:pt>
                <c:pt idx="172">
                  <c:v>42096</c:v>
                </c:pt>
                <c:pt idx="173">
                  <c:v>42097</c:v>
                </c:pt>
                <c:pt idx="174">
                  <c:v>42098</c:v>
                </c:pt>
                <c:pt idx="175">
                  <c:v>42099</c:v>
                </c:pt>
                <c:pt idx="176">
                  <c:v>42100</c:v>
                </c:pt>
                <c:pt idx="177">
                  <c:v>42101</c:v>
                </c:pt>
                <c:pt idx="178">
                  <c:v>42102</c:v>
                </c:pt>
                <c:pt idx="179">
                  <c:v>42103</c:v>
                </c:pt>
                <c:pt idx="180">
                  <c:v>42104</c:v>
                </c:pt>
                <c:pt idx="181">
                  <c:v>42105</c:v>
                </c:pt>
                <c:pt idx="182">
                  <c:v>42106</c:v>
                </c:pt>
                <c:pt idx="183">
                  <c:v>42107</c:v>
                </c:pt>
                <c:pt idx="184">
                  <c:v>42109</c:v>
                </c:pt>
                <c:pt idx="185">
                  <c:v>42111</c:v>
                </c:pt>
                <c:pt idx="186">
                  <c:v>42113</c:v>
                </c:pt>
                <c:pt idx="187">
                  <c:v>42115</c:v>
                </c:pt>
                <c:pt idx="188">
                  <c:v>42116</c:v>
                </c:pt>
                <c:pt idx="189">
                  <c:v>42117</c:v>
                </c:pt>
                <c:pt idx="190">
                  <c:v>42118</c:v>
                </c:pt>
                <c:pt idx="191">
                  <c:v>42128</c:v>
                </c:pt>
                <c:pt idx="192">
                  <c:v>42129</c:v>
                </c:pt>
                <c:pt idx="193">
                  <c:v>42130</c:v>
                </c:pt>
                <c:pt idx="194">
                  <c:v>42136</c:v>
                </c:pt>
                <c:pt idx="195">
                  <c:v>42137</c:v>
                </c:pt>
                <c:pt idx="196">
                  <c:v>42138</c:v>
                </c:pt>
                <c:pt idx="197">
                  <c:v>42139</c:v>
                </c:pt>
                <c:pt idx="198">
                  <c:v>42140</c:v>
                </c:pt>
                <c:pt idx="199">
                  <c:v>42141</c:v>
                </c:pt>
                <c:pt idx="200">
                  <c:v>42142</c:v>
                </c:pt>
                <c:pt idx="201">
                  <c:v>42143</c:v>
                </c:pt>
                <c:pt idx="202">
                  <c:v>42144</c:v>
                </c:pt>
                <c:pt idx="203">
                  <c:v>42145</c:v>
                </c:pt>
                <c:pt idx="204">
                  <c:v>42146</c:v>
                </c:pt>
                <c:pt idx="205">
                  <c:v>42149</c:v>
                </c:pt>
                <c:pt idx="206">
                  <c:v>42150</c:v>
                </c:pt>
                <c:pt idx="207">
                  <c:v>42151</c:v>
                </c:pt>
                <c:pt idx="208">
                  <c:v>42155</c:v>
                </c:pt>
                <c:pt idx="209">
                  <c:v>42156</c:v>
                </c:pt>
                <c:pt idx="210">
                  <c:v>42157</c:v>
                </c:pt>
                <c:pt idx="211">
                  <c:v>42158</c:v>
                </c:pt>
                <c:pt idx="212">
                  <c:v>42159</c:v>
                </c:pt>
                <c:pt idx="213">
                  <c:v>42160</c:v>
                </c:pt>
                <c:pt idx="214">
                  <c:v>42161</c:v>
                </c:pt>
                <c:pt idx="215">
                  <c:v>42162</c:v>
                </c:pt>
                <c:pt idx="216">
                  <c:v>42163</c:v>
                </c:pt>
                <c:pt idx="217">
                  <c:v>42164</c:v>
                </c:pt>
                <c:pt idx="218">
                  <c:v>42173</c:v>
                </c:pt>
                <c:pt idx="219">
                  <c:v>42174</c:v>
                </c:pt>
                <c:pt idx="220">
                  <c:v>42175</c:v>
                </c:pt>
                <c:pt idx="221">
                  <c:v>42176</c:v>
                </c:pt>
                <c:pt idx="222">
                  <c:v>42177</c:v>
                </c:pt>
                <c:pt idx="223">
                  <c:v>42178</c:v>
                </c:pt>
                <c:pt idx="224">
                  <c:v>42179</c:v>
                </c:pt>
                <c:pt idx="225">
                  <c:v>42180</c:v>
                </c:pt>
                <c:pt idx="226">
                  <c:v>42182</c:v>
                </c:pt>
                <c:pt idx="227">
                  <c:v>42184</c:v>
                </c:pt>
                <c:pt idx="228">
                  <c:v>42185</c:v>
                </c:pt>
                <c:pt idx="229">
                  <c:v>42187</c:v>
                </c:pt>
                <c:pt idx="230">
                  <c:v>42188</c:v>
                </c:pt>
                <c:pt idx="231">
                  <c:v>42189</c:v>
                </c:pt>
                <c:pt idx="232">
                  <c:v>42190</c:v>
                </c:pt>
                <c:pt idx="233">
                  <c:v>42191</c:v>
                </c:pt>
                <c:pt idx="234">
                  <c:v>42192</c:v>
                </c:pt>
                <c:pt idx="235">
                  <c:v>42193</c:v>
                </c:pt>
                <c:pt idx="236">
                  <c:v>42194</c:v>
                </c:pt>
                <c:pt idx="237">
                  <c:v>42197</c:v>
                </c:pt>
                <c:pt idx="238">
                  <c:v>42198</c:v>
                </c:pt>
                <c:pt idx="239">
                  <c:v>42199</c:v>
                </c:pt>
                <c:pt idx="240">
                  <c:v>42200</c:v>
                </c:pt>
                <c:pt idx="241">
                  <c:v>42201</c:v>
                </c:pt>
                <c:pt idx="242">
                  <c:v>42202</c:v>
                </c:pt>
                <c:pt idx="243">
                  <c:v>42203</c:v>
                </c:pt>
                <c:pt idx="244">
                  <c:v>42205</c:v>
                </c:pt>
                <c:pt idx="245">
                  <c:v>42206</c:v>
                </c:pt>
                <c:pt idx="246">
                  <c:v>42207</c:v>
                </c:pt>
                <c:pt idx="247">
                  <c:v>42208</c:v>
                </c:pt>
                <c:pt idx="248">
                  <c:v>42209</c:v>
                </c:pt>
                <c:pt idx="249">
                  <c:v>42210</c:v>
                </c:pt>
                <c:pt idx="250">
                  <c:v>42213</c:v>
                </c:pt>
                <c:pt idx="251">
                  <c:v>42214</c:v>
                </c:pt>
                <c:pt idx="252">
                  <c:v>42215</c:v>
                </c:pt>
                <c:pt idx="253">
                  <c:v>42216</c:v>
                </c:pt>
                <c:pt idx="254">
                  <c:v>42217</c:v>
                </c:pt>
                <c:pt idx="255">
                  <c:v>42218</c:v>
                </c:pt>
                <c:pt idx="256">
                  <c:v>42219</c:v>
                </c:pt>
                <c:pt idx="257">
                  <c:v>42220</c:v>
                </c:pt>
                <c:pt idx="258">
                  <c:v>42221</c:v>
                </c:pt>
                <c:pt idx="259">
                  <c:v>42222</c:v>
                </c:pt>
                <c:pt idx="260">
                  <c:v>42223</c:v>
                </c:pt>
                <c:pt idx="261">
                  <c:v>42224</c:v>
                </c:pt>
                <c:pt idx="262">
                  <c:v>42225</c:v>
                </c:pt>
                <c:pt idx="263">
                  <c:v>42226</c:v>
                </c:pt>
                <c:pt idx="264">
                  <c:v>42227</c:v>
                </c:pt>
                <c:pt idx="265">
                  <c:v>42228</c:v>
                </c:pt>
                <c:pt idx="266">
                  <c:v>42229</c:v>
                </c:pt>
                <c:pt idx="267">
                  <c:v>42230</c:v>
                </c:pt>
                <c:pt idx="268">
                  <c:v>42231</c:v>
                </c:pt>
                <c:pt idx="269">
                  <c:v>42232</c:v>
                </c:pt>
                <c:pt idx="270">
                  <c:v>42233</c:v>
                </c:pt>
                <c:pt idx="271">
                  <c:v>42235</c:v>
                </c:pt>
                <c:pt idx="272">
                  <c:v>42236</c:v>
                </c:pt>
                <c:pt idx="273">
                  <c:v>42237</c:v>
                </c:pt>
                <c:pt idx="274">
                  <c:v>42238</c:v>
                </c:pt>
                <c:pt idx="275">
                  <c:v>42239</c:v>
                </c:pt>
                <c:pt idx="276">
                  <c:v>42240</c:v>
                </c:pt>
                <c:pt idx="277">
                  <c:v>42241</c:v>
                </c:pt>
                <c:pt idx="278">
                  <c:v>42242</c:v>
                </c:pt>
                <c:pt idx="279">
                  <c:v>42243</c:v>
                </c:pt>
                <c:pt idx="280">
                  <c:v>42244</c:v>
                </c:pt>
                <c:pt idx="281">
                  <c:v>42245</c:v>
                </c:pt>
                <c:pt idx="282">
                  <c:v>42246</c:v>
                </c:pt>
                <c:pt idx="283">
                  <c:v>42247</c:v>
                </c:pt>
                <c:pt idx="284">
                  <c:v>42248</c:v>
                </c:pt>
                <c:pt idx="285">
                  <c:v>42249</c:v>
                </c:pt>
                <c:pt idx="286">
                  <c:v>42251</c:v>
                </c:pt>
                <c:pt idx="287">
                  <c:v>42252</c:v>
                </c:pt>
                <c:pt idx="288">
                  <c:v>42253</c:v>
                </c:pt>
                <c:pt idx="289">
                  <c:v>42254</c:v>
                </c:pt>
                <c:pt idx="290">
                  <c:v>42255</c:v>
                </c:pt>
                <c:pt idx="291">
                  <c:v>42256</c:v>
                </c:pt>
                <c:pt idx="292">
                  <c:v>42257</c:v>
                </c:pt>
                <c:pt idx="293">
                  <c:v>42258</c:v>
                </c:pt>
                <c:pt idx="294">
                  <c:v>42259</c:v>
                </c:pt>
                <c:pt idx="295">
                  <c:v>42260</c:v>
                </c:pt>
                <c:pt idx="296">
                  <c:v>42261</c:v>
                </c:pt>
                <c:pt idx="297">
                  <c:v>42262</c:v>
                </c:pt>
                <c:pt idx="298">
                  <c:v>42263</c:v>
                </c:pt>
                <c:pt idx="299">
                  <c:v>42264</c:v>
                </c:pt>
                <c:pt idx="300">
                  <c:v>42265</c:v>
                </c:pt>
                <c:pt idx="301">
                  <c:v>42266</c:v>
                </c:pt>
                <c:pt idx="302">
                  <c:v>42267</c:v>
                </c:pt>
                <c:pt idx="303">
                  <c:v>42268</c:v>
                </c:pt>
                <c:pt idx="304">
                  <c:v>42269</c:v>
                </c:pt>
                <c:pt idx="305">
                  <c:v>42270</c:v>
                </c:pt>
                <c:pt idx="306">
                  <c:v>42271</c:v>
                </c:pt>
                <c:pt idx="307">
                  <c:v>42272</c:v>
                </c:pt>
                <c:pt idx="308">
                  <c:v>42273</c:v>
                </c:pt>
                <c:pt idx="309">
                  <c:v>42274</c:v>
                </c:pt>
                <c:pt idx="310">
                  <c:v>42275</c:v>
                </c:pt>
                <c:pt idx="311">
                  <c:v>42276</c:v>
                </c:pt>
                <c:pt idx="312">
                  <c:v>42277</c:v>
                </c:pt>
                <c:pt idx="313">
                  <c:v>42278</c:v>
                </c:pt>
                <c:pt idx="314">
                  <c:v>42279</c:v>
                </c:pt>
                <c:pt idx="315">
                  <c:v>42280</c:v>
                </c:pt>
                <c:pt idx="316">
                  <c:v>42281</c:v>
                </c:pt>
                <c:pt idx="317">
                  <c:v>42282</c:v>
                </c:pt>
                <c:pt idx="318">
                  <c:v>42283</c:v>
                </c:pt>
                <c:pt idx="319">
                  <c:v>42284</c:v>
                </c:pt>
                <c:pt idx="320">
                  <c:v>42285</c:v>
                </c:pt>
                <c:pt idx="321">
                  <c:v>42286</c:v>
                </c:pt>
                <c:pt idx="322">
                  <c:v>42287</c:v>
                </c:pt>
                <c:pt idx="323">
                  <c:v>42288</c:v>
                </c:pt>
                <c:pt idx="324">
                  <c:v>42289</c:v>
                </c:pt>
                <c:pt idx="325">
                  <c:v>42290</c:v>
                </c:pt>
                <c:pt idx="326">
                  <c:v>42291</c:v>
                </c:pt>
                <c:pt idx="327">
                  <c:v>42292</c:v>
                </c:pt>
                <c:pt idx="328">
                  <c:v>42293</c:v>
                </c:pt>
                <c:pt idx="329">
                  <c:v>42294</c:v>
                </c:pt>
                <c:pt idx="330">
                  <c:v>42295</c:v>
                </c:pt>
                <c:pt idx="331">
                  <c:v>42296</c:v>
                </c:pt>
                <c:pt idx="332">
                  <c:v>42297</c:v>
                </c:pt>
                <c:pt idx="333">
                  <c:v>42298</c:v>
                </c:pt>
                <c:pt idx="334">
                  <c:v>42299</c:v>
                </c:pt>
                <c:pt idx="335">
                  <c:v>42300</c:v>
                </c:pt>
                <c:pt idx="336">
                  <c:v>42301</c:v>
                </c:pt>
                <c:pt idx="337">
                  <c:v>42302</c:v>
                </c:pt>
                <c:pt idx="338">
                  <c:v>42303</c:v>
                </c:pt>
                <c:pt idx="339">
                  <c:v>42304</c:v>
                </c:pt>
                <c:pt idx="340">
                  <c:v>42305</c:v>
                </c:pt>
                <c:pt idx="341">
                  <c:v>42306</c:v>
                </c:pt>
                <c:pt idx="342">
                  <c:v>42307</c:v>
                </c:pt>
                <c:pt idx="343">
                  <c:v>42308</c:v>
                </c:pt>
                <c:pt idx="344">
                  <c:v>42309</c:v>
                </c:pt>
                <c:pt idx="345">
                  <c:v>42310</c:v>
                </c:pt>
                <c:pt idx="346">
                  <c:v>42311</c:v>
                </c:pt>
                <c:pt idx="347">
                  <c:v>42312</c:v>
                </c:pt>
                <c:pt idx="348">
                  <c:v>42313</c:v>
                </c:pt>
                <c:pt idx="349">
                  <c:v>42314</c:v>
                </c:pt>
                <c:pt idx="350">
                  <c:v>42315</c:v>
                </c:pt>
                <c:pt idx="351">
                  <c:v>42316</c:v>
                </c:pt>
                <c:pt idx="352">
                  <c:v>42317</c:v>
                </c:pt>
                <c:pt idx="353">
                  <c:v>42318</c:v>
                </c:pt>
                <c:pt idx="354">
                  <c:v>42319</c:v>
                </c:pt>
                <c:pt idx="355">
                  <c:v>42320</c:v>
                </c:pt>
                <c:pt idx="356">
                  <c:v>42321</c:v>
                </c:pt>
                <c:pt idx="357">
                  <c:v>42322</c:v>
                </c:pt>
                <c:pt idx="358">
                  <c:v>42323</c:v>
                </c:pt>
                <c:pt idx="359">
                  <c:v>42324</c:v>
                </c:pt>
                <c:pt idx="360">
                  <c:v>42325</c:v>
                </c:pt>
                <c:pt idx="361">
                  <c:v>42326</c:v>
                </c:pt>
                <c:pt idx="362">
                  <c:v>42327</c:v>
                </c:pt>
                <c:pt idx="363">
                  <c:v>42328</c:v>
                </c:pt>
                <c:pt idx="364">
                  <c:v>42329</c:v>
                </c:pt>
                <c:pt idx="365">
                  <c:v>42330</c:v>
                </c:pt>
                <c:pt idx="366">
                  <c:v>42331</c:v>
                </c:pt>
                <c:pt idx="367">
                  <c:v>42332</c:v>
                </c:pt>
              </c:numCache>
            </c:numRef>
          </c:cat>
          <c:val>
            <c:numRef>
              <c:f>Sheet1!$C$2:$C$386</c:f>
              <c:numCache>
                <c:formatCode>General</c:formatCode>
                <c:ptCount val="38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12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7</c:v>
                </c:pt>
                <c:pt idx="47">
                  <c:v>5</c:v>
                </c:pt>
                <c:pt idx="48">
                  <c:v>6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1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6</c:v>
                </c:pt>
                <c:pt idx="59">
                  <c:v>2</c:v>
                </c:pt>
                <c:pt idx="60">
                  <c:v>1</c:v>
                </c:pt>
                <c:pt idx="61">
                  <c:v>7</c:v>
                </c:pt>
                <c:pt idx="62">
                  <c:v>4</c:v>
                </c:pt>
                <c:pt idx="63">
                  <c:v>6</c:v>
                </c:pt>
                <c:pt idx="64">
                  <c:v>7</c:v>
                </c:pt>
                <c:pt idx="65">
                  <c:v>7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4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2</c:v>
                </c:pt>
                <c:pt idx="84">
                  <c:v>3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2</c:v>
                </c:pt>
                <c:pt idx="100">
                  <c:v>2</c:v>
                </c:pt>
                <c:pt idx="101">
                  <c:v>1</c:v>
                </c:pt>
                <c:pt idx="102">
                  <c:v>3</c:v>
                </c:pt>
                <c:pt idx="103">
                  <c:v>5</c:v>
                </c:pt>
                <c:pt idx="104">
                  <c:v>1</c:v>
                </c:pt>
                <c:pt idx="105">
                  <c:v>4</c:v>
                </c:pt>
                <c:pt idx="106">
                  <c:v>2</c:v>
                </c:pt>
                <c:pt idx="107">
                  <c:v>4</c:v>
                </c:pt>
                <c:pt idx="108">
                  <c:v>7</c:v>
                </c:pt>
                <c:pt idx="109">
                  <c:v>2</c:v>
                </c:pt>
                <c:pt idx="110">
                  <c:v>2</c:v>
                </c:pt>
                <c:pt idx="111">
                  <c:v>1</c:v>
                </c:pt>
                <c:pt idx="112">
                  <c:v>1</c:v>
                </c:pt>
                <c:pt idx="113">
                  <c:v>2</c:v>
                </c:pt>
                <c:pt idx="114">
                  <c:v>1</c:v>
                </c:pt>
                <c:pt idx="115">
                  <c:v>1</c:v>
                </c:pt>
                <c:pt idx="116">
                  <c:v>2</c:v>
                </c:pt>
                <c:pt idx="117">
                  <c:v>1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5</c:v>
                </c:pt>
                <c:pt idx="122">
                  <c:v>1</c:v>
                </c:pt>
                <c:pt idx="123">
                  <c:v>1</c:v>
                </c:pt>
                <c:pt idx="124">
                  <c:v>2</c:v>
                </c:pt>
                <c:pt idx="125">
                  <c:v>1</c:v>
                </c:pt>
                <c:pt idx="126">
                  <c:v>2</c:v>
                </c:pt>
                <c:pt idx="127">
                  <c:v>3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2</c:v>
                </c:pt>
                <c:pt idx="142">
                  <c:v>5</c:v>
                </c:pt>
                <c:pt idx="143">
                  <c:v>1</c:v>
                </c:pt>
                <c:pt idx="144">
                  <c:v>1</c:v>
                </c:pt>
                <c:pt idx="145">
                  <c:v>21</c:v>
                </c:pt>
                <c:pt idx="146">
                  <c:v>3</c:v>
                </c:pt>
                <c:pt idx="147">
                  <c:v>1</c:v>
                </c:pt>
                <c:pt idx="148">
                  <c:v>5</c:v>
                </c:pt>
                <c:pt idx="149">
                  <c:v>3</c:v>
                </c:pt>
                <c:pt idx="150">
                  <c:v>3</c:v>
                </c:pt>
                <c:pt idx="151">
                  <c:v>4</c:v>
                </c:pt>
                <c:pt idx="152">
                  <c:v>21</c:v>
                </c:pt>
                <c:pt idx="153">
                  <c:v>3</c:v>
                </c:pt>
                <c:pt idx="154">
                  <c:v>2</c:v>
                </c:pt>
                <c:pt idx="155">
                  <c:v>3</c:v>
                </c:pt>
                <c:pt idx="156">
                  <c:v>4</c:v>
                </c:pt>
                <c:pt idx="157">
                  <c:v>3</c:v>
                </c:pt>
                <c:pt idx="158">
                  <c:v>2</c:v>
                </c:pt>
                <c:pt idx="159">
                  <c:v>1</c:v>
                </c:pt>
                <c:pt idx="160">
                  <c:v>2</c:v>
                </c:pt>
                <c:pt idx="161">
                  <c:v>3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3</c:v>
                </c:pt>
                <c:pt idx="166">
                  <c:v>3</c:v>
                </c:pt>
                <c:pt idx="167">
                  <c:v>1</c:v>
                </c:pt>
                <c:pt idx="168">
                  <c:v>2</c:v>
                </c:pt>
                <c:pt idx="169">
                  <c:v>1</c:v>
                </c:pt>
                <c:pt idx="170">
                  <c:v>3</c:v>
                </c:pt>
                <c:pt idx="171">
                  <c:v>3</c:v>
                </c:pt>
                <c:pt idx="172">
                  <c:v>26</c:v>
                </c:pt>
                <c:pt idx="173">
                  <c:v>3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7</c:v>
                </c:pt>
                <c:pt idx="178">
                  <c:v>1</c:v>
                </c:pt>
                <c:pt idx="179">
                  <c:v>1</c:v>
                </c:pt>
                <c:pt idx="180">
                  <c:v>3</c:v>
                </c:pt>
                <c:pt idx="181">
                  <c:v>2</c:v>
                </c:pt>
                <c:pt idx="182">
                  <c:v>1</c:v>
                </c:pt>
                <c:pt idx="183">
                  <c:v>3</c:v>
                </c:pt>
                <c:pt idx="184">
                  <c:v>3</c:v>
                </c:pt>
                <c:pt idx="185">
                  <c:v>1</c:v>
                </c:pt>
                <c:pt idx="186">
                  <c:v>1</c:v>
                </c:pt>
                <c:pt idx="187">
                  <c:v>2</c:v>
                </c:pt>
                <c:pt idx="188">
                  <c:v>6</c:v>
                </c:pt>
                <c:pt idx="189">
                  <c:v>1</c:v>
                </c:pt>
                <c:pt idx="190">
                  <c:v>1</c:v>
                </c:pt>
                <c:pt idx="191">
                  <c:v>2</c:v>
                </c:pt>
                <c:pt idx="192">
                  <c:v>1</c:v>
                </c:pt>
                <c:pt idx="193">
                  <c:v>2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9</c:v>
                </c:pt>
                <c:pt idx="198">
                  <c:v>1</c:v>
                </c:pt>
                <c:pt idx="199">
                  <c:v>1</c:v>
                </c:pt>
                <c:pt idx="200">
                  <c:v>3</c:v>
                </c:pt>
                <c:pt idx="201">
                  <c:v>5</c:v>
                </c:pt>
                <c:pt idx="202">
                  <c:v>7</c:v>
                </c:pt>
                <c:pt idx="203">
                  <c:v>1</c:v>
                </c:pt>
                <c:pt idx="204">
                  <c:v>4</c:v>
                </c:pt>
                <c:pt idx="205">
                  <c:v>5</c:v>
                </c:pt>
                <c:pt idx="206">
                  <c:v>2</c:v>
                </c:pt>
                <c:pt idx="207">
                  <c:v>3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6</c:v>
                </c:pt>
                <c:pt idx="212">
                  <c:v>21</c:v>
                </c:pt>
                <c:pt idx="213">
                  <c:v>1</c:v>
                </c:pt>
                <c:pt idx="214">
                  <c:v>1</c:v>
                </c:pt>
                <c:pt idx="215">
                  <c:v>2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8</c:v>
                </c:pt>
                <c:pt idx="220">
                  <c:v>11</c:v>
                </c:pt>
                <c:pt idx="221">
                  <c:v>1</c:v>
                </c:pt>
                <c:pt idx="222">
                  <c:v>2</c:v>
                </c:pt>
                <c:pt idx="223">
                  <c:v>1</c:v>
                </c:pt>
                <c:pt idx="224">
                  <c:v>2</c:v>
                </c:pt>
                <c:pt idx="225">
                  <c:v>3</c:v>
                </c:pt>
                <c:pt idx="226">
                  <c:v>2</c:v>
                </c:pt>
                <c:pt idx="227">
                  <c:v>1</c:v>
                </c:pt>
                <c:pt idx="228">
                  <c:v>1</c:v>
                </c:pt>
                <c:pt idx="229">
                  <c:v>2</c:v>
                </c:pt>
                <c:pt idx="230">
                  <c:v>1</c:v>
                </c:pt>
                <c:pt idx="231">
                  <c:v>3</c:v>
                </c:pt>
                <c:pt idx="232">
                  <c:v>1</c:v>
                </c:pt>
                <c:pt idx="233">
                  <c:v>1</c:v>
                </c:pt>
                <c:pt idx="234">
                  <c:v>5</c:v>
                </c:pt>
                <c:pt idx="235">
                  <c:v>10</c:v>
                </c:pt>
                <c:pt idx="236">
                  <c:v>9</c:v>
                </c:pt>
                <c:pt idx="237">
                  <c:v>4</c:v>
                </c:pt>
                <c:pt idx="238">
                  <c:v>8</c:v>
                </c:pt>
                <c:pt idx="239">
                  <c:v>5</c:v>
                </c:pt>
                <c:pt idx="240">
                  <c:v>1</c:v>
                </c:pt>
                <c:pt idx="241">
                  <c:v>3</c:v>
                </c:pt>
                <c:pt idx="242">
                  <c:v>6</c:v>
                </c:pt>
                <c:pt idx="243">
                  <c:v>6</c:v>
                </c:pt>
                <c:pt idx="244">
                  <c:v>29</c:v>
                </c:pt>
                <c:pt idx="245">
                  <c:v>4</c:v>
                </c:pt>
                <c:pt idx="246">
                  <c:v>1</c:v>
                </c:pt>
                <c:pt idx="247">
                  <c:v>2</c:v>
                </c:pt>
                <c:pt idx="248">
                  <c:v>8</c:v>
                </c:pt>
                <c:pt idx="249">
                  <c:v>3</c:v>
                </c:pt>
                <c:pt idx="250">
                  <c:v>15</c:v>
                </c:pt>
                <c:pt idx="251">
                  <c:v>163</c:v>
                </c:pt>
                <c:pt idx="252">
                  <c:v>115</c:v>
                </c:pt>
                <c:pt idx="253">
                  <c:v>32</c:v>
                </c:pt>
                <c:pt idx="254">
                  <c:v>36</c:v>
                </c:pt>
                <c:pt idx="255">
                  <c:v>28</c:v>
                </c:pt>
                <c:pt idx="256">
                  <c:v>10</c:v>
                </c:pt>
                <c:pt idx="257">
                  <c:v>10</c:v>
                </c:pt>
                <c:pt idx="258">
                  <c:v>9</c:v>
                </c:pt>
                <c:pt idx="259">
                  <c:v>10</c:v>
                </c:pt>
                <c:pt idx="260">
                  <c:v>10</c:v>
                </c:pt>
                <c:pt idx="261">
                  <c:v>8</c:v>
                </c:pt>
                <c:pt idx="262">
                  <c:v>16</c:v>
                </c:pt>
                <c:pt idx="263">
                  <c:v>19</c:v>
                </c:pt>
                <c:pt idx="264">
                  <c:v>10</c:v>
                </c:pt>
                <c:pt idx="265">
                  <c:v>7</c:v>
                </c:pt>
                <c:pt idx="266">
                  <c:v>14</c:v>
                </c:pt>
                <c:pt idx="267">
                  <c:v>7</c:v>
                </c:pt>
                <c:pt idx="268">
                  <c:v>5</c:v>
                </c:pt>
                <c:pt idx="269">
                  <c:v>2</c:v>
                </c:pt>
                <c:pt idx="270">
                  <c:v>2</c:v>
                </c:pt>
                <c:pt idx="271">
                  <c:v>5</c:v>
                </c:pt>
                <c:pt idx="272">
                  <c:v>12</c:v>
                </c:pt>
                <c:pt idx="273">
                  <c:v>9</c:v>
                </c:pt>
                <c:pt idx="274">
                  <c:v>10</c:v>
                </c:pt>
                <c:pt idx="275">
                  <c:v>10</c:v>
                </c:pt>
                <c:pt idx="276">
                  <c:v>5</c:v>
                </c:pt>
                <c:pt idx="277">
                  <c:v>4</c:v>
                </c:pt>
                <c:pt idx="278">
                  <c:v>3</c:v>
                </c:pt>
                <c:pt idx="279">
                  <c:v>3</c:v>
                </c:pt>
                <c:pt idx="280">
                  <c:v>6</c:v>
                </c:pt>
                <c:pt idx="281">
                  <c:v>2</c:v>
                </c:pt>
                <c:pt idx="282">
                  <c:v>8</c:v>
                </c:pt>
                <c:pt idx="283">
                  <c:v>2</c:v>
                </c:pt>
                <c:pt idx="284">
                  <c:v>2</c:v>
                </c:pt>
                <c:pt idx="285">
                  <c:v>3</c:v>
                </c:pt>
                <c:pt idx="286">
                  <c:v>3</c:v>
                </c:pt>
                <c:pt idx="287">
                  <c:v>1</c:v>
                </c:pt>
                <c:pt idx="288">
                  <c:v>10</c:v>
                </c:pt>
                <c:pt idx="289">
                  <c:v>4</c:v>
                </c:pt>
                <c:pt idx="290">
                  <c:v>3</c:v>
                </c:pt>
                <c:pt idx="291">
                  <c:v>1</c:v>
                </c:pt>
                <c:pt idx="292">
                  <c:v>3</c:v>
                </c:pt>
                <c:pt idx="293">
                  <c:v>7</c:v>
                </c:pt>
                <c:pt idx="294">
                  <c:v>24</c:v>
                </c:pt>
                <c:pt idx="295">
                  <c:v>2218</c:v>
                </c:pt>
                <c:pt idx="296">
                  <c:v>4993</c:v>
                </c:pt>
                <c:pt idx="297">
                  <c:v>798</c:v>
                </c:pt>
                <c:pt idx="298">
                  <c:v>262</c:v>
                </c:pt>
                <c:pt idx="299">
                  <c:v>147</c:v>
                </c:pt>
                <c:pt idx="300">
                  <c:v>101</c:v>
                </c:pt>
                <c:pt idx="301">
                  <c:v>132</c:v>
                </c:pt>
                <c:pt idx="302">
                  <c:v>83</c:v>
                </c:pt>
                <c:pt idx="303">
                  <c:v>58</c:v>
                </c:pt>
                <c:pt idx="304">
                  <c:v>59</c:v>
                </c:pt>
                <c:pt idx="305">
                  <c:v>43</c:v>
                </c:pt>
                <c:pt idx="306">
                  <c:v>29</c:v>
                </c:pt>
                <c:pt idx="307">
                  <c:v>37</c:v>
                </c:pt>
                <c:pt idx="308">
                  <c:v>32</c:v>
                </c:pt>
                <c:pt idx="309">
                  <c:v>45</c:v>
                </c:pt>
                <c:pt idx="310">
                  <c:v>32</c:v>
                </c:pt>
                <c:pt idx="311">
                  <c:v>44</c:v>
                </c:pt>
                <c:pt idx="312">
                  <c:v>32</c:v>
                </c:pt>
                <c:pt idx="313">
                  <c:v>15</c:v>
                </c:pt>
                <c:pt idx="314">
                  <c:v>17</c:v>
                </c:pt>
                <c:pt idx="315">
                  <c:v>19</c:v>
                </c:pt>
                <c:pt idx="316">
                  <c:v>30</c:v>
                </c:pt>
                <c:pt idx="317">
                  <c:v>22</c:v>
                </c:pt>
                <c:pt idx="318">
                  <c:v>40</c:v>
                </c:pt>
                <c:pt idx="319">
                  <c:v>26</c:v>
                </c:pt>
                <c:pt idx="320">
                  <c:v>398</c:v>
                </c:pt>
                <c:pt idx="321">
                  <c:v>1366</c:v>
                </c:pt>
                <c:pt idx="322">
                  <c:v>670</c:v>
                </c:pt>
                <c:pt idx="323">
                  <c:v>139</c:v>
                </c:pt>
                <c:pt idx="324">
                  <c:v>144</c:v>
                </c:pt>
                <c:pt idx="325">
                  <c:v>54</c:v>
                </c:pt>
                <c:pt idx="326">
                  <c:v>56</c:v>
                </c:pt>
                <c:pt idx="327">
                  <c:v>41</c:v>
                </c:pt>
                <c:pt idx="328">
                  <c:v>50</c:v>
                </c:pt>
                <c:pt idx="329">
                  <c:v>46</c:v>
                </c:pt>
                <c:pt idx="330">
                  <c:v>46</c:v>
                </c:pt>
                <c:pt idx="331">
                  <c:v>29</c:v>
                </c:pt>
                <c:pt idx="332">
                  <c:v>20</c:v>
                </c:pt>
                <c:pt idx="333">
                  <c:v>18</c:v>
                </c:pt>
                <c:pt idx="334">
                  <c:v>17</c:v>
                </c:pt>
                <c:pt idx="335">
                  <c:v>22</c:v>
                </c:pt>
                <c:pt idx="336">
                  <c:v>28</c:v>
                </c:pt>
                <c:pt idx="337">
                  <c:v>23</c:v>
                </c:pt>
                <c:pt idx="338">
                  <c:v>21</c:v>
                </c:pt>
                <c:pt idx="339">
                  <c:v>18</c:v>
                </c:pt>
                <c:pt idx="340">
                  <c:v>16</c:v>
                </c:pt>
                <c:pt idx="341">
                  <c:v>21</c:v>
                </c:pt>
                <c:pt idx="342">
                  <c:v>16</c:v>
                </c:pt>
                <c:pt idx="343">
                  <c:v>18</c:v>
                </c:pt>
                <c:pt idx="344">
                  <c:v>16</c:v>
                </c:pt>
                <c:pt idx="345">
                  <c:v>12</c:v>
                </c:pt>
                <c:pt idx="346">
                  <c:v>18</c:v>
                </c:pt>
                <c:pt idx="347">
                  <c:v>16</c:v>
                </c:pt>
                <c:pt idx="348">
                  <c:v>16</c:v>
                </c:pt>
                <c:pt idx="349">
                  <c:v>9</c:v>
                </c:pt>
                <c:pt idx="350">
                  <c:v>7</c:v>
                </c:pt>
                <c:pt idx="351">
                  <c:v>12</c:v>
                </c:pt>
                <c:pt idx="352">
                  <c:v>12</c:v>
                </c:pt>
                <c:pt idx="353">
                  <c:v>17</c:v>
                </c:pt>
                <c:pt idx="354">
                  <c:v>7</c:v>
                </c:pt>
                <c:pt idx="355">
                  <c:v>13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12</c:v>
                </c:pt>
                <c:pt idx="360">
                  <c:v>6</c:v>
                </c:pt>
                <c:pt idx="361">
                  <c:v>8</c:v>
                </c:pt>
                <c:pt idx="362">
                  <c:v>10</c:v>
                </c:pt>
                <c:pt idx="363">
                  <c:v>10</c:v>
                </c:pt>
                <c:pt idx="364">
                  <c:v>17</c:v>
                </c:pt>
                <c:pt idx="365">
                  <c:v>11</c:v>
                </c:pt>
                <c:pt idx="366">
                  <c:v>10</c:v>
                </c:pt>
                <c:pt idx="36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42336"/>
        <c:axId val="196405504"/>
      </c:lineChart>
      <c:dateAx>
        <c:axId val="191276160"/>
        <c:scaling>
          <c:orientation val="minMax"/>
          <c:min val="41760"/>
        </c:scaling>
        <c:delete val="0"/>
        <c:axPos val="b"/>
        <c:numFmt formatCode="yy/m;@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96403584"/>
        <c:crossesAt val="0"/>
        <c:auto val="0"/>
        <c:lblOffset val="100"/>
        <c:baseTimeUnit val="days"/>
        <c:majorUnit val="1"/>
        <c:majorTimeUnit val="months"/>
      </c:dateAx>
      <c:valAx>
        <c:axId val="196403584"/>
        <c:scaling>
          <c:orientation val="minMax"/>
          <c:max val="15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91276160"/>
        <c:crosses val="autoZero"/>
        <c:crossBetween val="between"/>
      </c:valAx>
      <c:valAx>
        <c:axId val="196405504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C000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44142336"/>
        <c:crosses val="max"/>
        <c:crossBetween val="between"/>
      </c:valAx>
      <c:dateAx>
        <c:axId val="1441423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6405504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762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6A9A3B"/>
              </a:solidFill>
              <a:ln w="76200">
                <a:solidFill>
                  <a:srgbClr val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DA92C"/>
              </a:solidFill>
              <a:ln w="76200">
                <a:solidFill>
                  <a:srgbClr val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D02B1A"/>
              </a:solidFill>
              <a:ln w="76200">
                <a:solidFill>
                  <a:srgbClr val="FFFFFF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C671B"/>
              </a:solidFill>
              <a:ln w="76200">
                <a:solidFill>
                  <a:srgbClr val="FFFFFF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5BD1B"/>
              </a:solidFill>
              <a:ln w="76200">
                <a:solidFill>
                  <a:srgbClr val="FFFFFF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第一季度</c:v>
                </c:pt>
                <c:pt idx="3">
                  <c:v>第二季度</c:v>
                </c:pt>
                <c:pt idx="4">
                  <c:v>第三季度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0.27</c:v>
                </c:pt>
                <c:pt idx="2">
                  <c:v>0.12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总数量</c:v>
                </c:pt>
              </c:strCache>
            </c:strRef>
          </c:tx>
          <c:spPr>
            <a:ln w="50800">
              <a:solidFill>
                <a:schemeClr val="bg1"/>
              </a:solidFill>
            </a:ln>
            <a:effectLst>
              <a:glow rad="190500">
                <a:schemeClr val="accent6">
                  <a:satMod val="175000"/>
                  <a:alpha val="20000"/>
                </a:schemeClr>
              </a:glow>
            </a:effectLst>
          </c:spPr>
          <c:marker>
            <c:symbol val="none"/>
          </c:marker>
          <c:dLbls>
            <c:dLbl>
              <c:idx val="384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Sheet1!$A$2:$A$252</c:f>
              <c:numCache>
                <c:formatCode>m/d/yyyy</c:formatCode>
                <c:ptCount val="251"/>
                <c:pt idx="0">
                  <c:v>41773</c:v>
                </c:pt>
                <c:pt idx="1">
                  <c:v>41774</c:v>
                </c:pt>
                <c:pt idx="2">
                  <c:v>41801</c:v>
                </c:pt>
                <c:pt idx="3">
                  <c:v>41841</c:v>
                </c:pt>
                <c:pt idx="4">
                  <c:v>41842</c:v>
                </c:pt>
                <c:pt idx="5">
                  <c:v>41843</c:v>
                </c:pt>
                <c:pt idx="6">
                  <c:v>41844</c:v>
                </c:pt>
                <c:pt idx="7">
                  <c:v>41845</c:v>
                </c:pt>
                <c:pt idx="8">
                  <c:v>41846</c:v>
                </c:pt>
                <c:pt idx="9">
                  <c:v>41848</c:v>
                </c:pt>
                <c:pt idx="10">
                  <c:v>41849</c:v>
                </c:pt>
                <c:pt idx="11">
                  <c:v>41850</c:v>
                </c:pt>
                <c:pt idx="12">
                  <c:v>41852</c:v>
                </c:pt>
                <c:pt idx="13">
                  <c:v>41855</c:v>
                </c:pt>
                <c:pt idx="14">
                  <c:v>41857</c:v>
                </c:pt>
                <c:pt idx="15">
                  <c:v>41858</c:v>
                </c:pt>
                <c:pt idx="16">
                  <c:v>41859</c:v>
                </c:pt>
                <c:pt idx="17">
                  <c:v>41860</c:v>
                </c:pt>
                <c:pt idx="18">
                  <c:v>41862</c:v>
                </c:pt>
                <c:pt idx="19">
                  <c:v>41863</c:v>
                </c:pt>
                <c:pt idx="20">
                  <c:v>41864</c:v>
                </c:pt>
                <c:pt idx="21">
                  <c:v>41865</c:v>
                </c:pt>
                <c:pt idx="22">
                  <c:v>41866</c:v>
                </c:pt>
                <c:pt idx="23">
                  <c:v>41871</c:v>
                </c:pt>
                <c:pt idx="24">
                  <c:v>41879</c:v>
                </c:pt>
                <c:pt idx="25">
                  <c:v>41882</c:v>
                </c:pt>
                <c:pt idx="26">
                  <c:v>41883</c:v>
                </c:pt>
                <c:pt idx="27">
                  <c:v>41885</c:v>
                </c:pt>
                <c:pt idx="28">
                  <c:v>41886</c:v>
                </c:pt>
                <c:pt idx="29">
                  <c:v>41888</c:v>
                </c:pt>
                <c:pt idx="30">
                  <c:v>41893</c:v>
                </c:pt>
                <c:pt idx="31">
                  <c:v>41899</c:v>
                </c:pt>
                <c:pt idx="32">
                  <c:v>41904</c:v>
                </c:pt>
                <c:pt idx="33">
                  <c:v>41905</c:v>
                </c:pt>
                <c:pt idx="34">
                  <c:v>41910</c:v>
                </c:pt>
                <c:pt idx="35">
                  <c:v>41912</c:v>
                </c:pt>
                <c:pt idx="36">
                  <c:v>41913</c:v>
                </c:pt>
                <c:pt idx="37">
                  <c:v>41920</c:v>
                </c:pt>
                <c:pt idx="38">
                  <c:v>41922</c:v>
                </c:pt>
                <c:pt idx="39">
                  <c:v>41925</c:v>
                </c:pt>
                <c:pt idx="40">
                  <c:v>41928</c:v>
                </c:pt>
                <c:pt idx="41">
                  <c:v>41932</c:v>
                </c:pt>
                <c:pt idx="42">
                  <c:v>41933</c:v>
                </c:pt>
                <c:pt idx="43">
                  <c:v>41934</c:v>
                </c:pt>
                <c:pt idx="44">
                  <c:v>41935</c:v>
                </c:pt>
                <c:pt idx="45">
                  <c:v>41936</c:v>
                </c:pt>
                <c:pt idx="46">
                  <c:v>41939</c:v>
                </c:pt>
                <c:pt idx="47">
                  <c:v>41940</c:v>
                </c:pt>
                <c:pt idx="48">
                  <c:v>41941</c:v>
                </c:pt>
                <c:pt idx="49">
                  <c:v>41942</c:v>
                </c:pt>
                <c:pt idx="50">
                  <c:v>41943</c:v>
                </c:pt>
                <c:pt idx="51">
                  <c:v>41946</c:v>
                </c:pt>
                <c:pt idx="52">
                  <c:v>41947</c:v>
                </c:pt>
                <c:pt idx="53">
                  <c:v>41948</c:v>
                </c:pt>
                <c:pt idx="54">
                  <c:v>41949</c:v>
                </c:pt>
                <c:pt idx="55">
                  <c:v>41950</c:v>
                </c:pt>
                <c:pt idx="56">
                  <c:v>41953</c:v>
                </c:pt>
                <c:pt idx="57">
                  <c:v>41954</c:v>
                </c:pt>
                <c:pt idx="58">
                  <c:v>41955</c:v>
                </c:pt>
                <c:pt idx="59">
                  <c:v>41956</c:v>
                </c:pt>
                <c:pt idx="60">
                  <c:v>41957</c:v>
                </c:pt>
                <c:pt idx="61">
                  <c:v>41958</c:v>
                </c:pt>
                <c:pt idx="62">
                  <c:v>41960</c:v>
                </c:pt>
                <c:pt idx="63">
                  <c:v>41961</c:v>
                </c:pt>
                <c:pt idx="64">
                  <c:v>41962</c:v>
                </c:pt>
                <c:pt idx="65">
                  <c:v>41963</c:v>
                </c:pt>
                <c:pt idx="66">
                  <c:v>41964</c:v>
                </c:pt>
                <c:pt idx="67">
                  <c:v>41966</c:v>
                </c:pt>
                <c:pt idx="68">
                  <c:v>41967</c:v>
                </c:pt>
                <c:pt idx="69">
                  <c:v>41968</c:v>
                </c:pt>
                <c:pt idx="70">
                  <c:v>41971</c:v>
                </c:pt>
                <c:pt idx="71">
                  <c:v>41972</c:v>
                </c:pt>
                <c:pt idx="72">
                  <c:v>41973</c:v>
                </c:pt>
                <c:pt idx="73">
                  <c:v>41974</c:v>
                </c:pt>
                <c:pt idx="74">
                  <c:v>41975</c:v>
                </c:pt>
                <c:pt idx="75">
                  <c:v>41976</c:v>
                </c:pt>
                <c:pt idx="76">
                  <c:v>41977</c:v>
                </c:pt>
                <c:pt idx="77">
                  <c:v>41982</c:v>
                </c:pt>
                <c:pt idx="78">
                  <c:v>41983</c:v>
                </c:pt>
                <c:pt idx="79">
                  <c:v>41985</c:v>
                </c:pt>
                <c:pt idx="80">
                  <c:v>41987</c:v>
                </c:pt>
                <c:pt idx="81">
                  <c:v>41991</c:v>
                </c:pt>
                <c:pt idx="82">
                  <c:v>41993</c:v>
                </c:pt>
                <c:pt idx="83">
                  <c:v>41994</c:v>
                </c:pt>
                <c:pt idx="84">
                  <c:v>41998</c:v>
                </c:pt>
                <c:pt idx="85">
                  <c:v>42000</c:v>
                </c:pt>
                <c:pt idx="86">
                  <c:v>42005</c:v>
                </c:pt>
                <c:pt idx="87">
                  <c:v>42006</c:v>
                </c:pt>
                <c:pt idx="88">
                  <c:v>42015</c:v>
                </c:pt>
                <c:pt idx="89">
                  <c:v>42025</c:v>
                </c:pt>
                <c:pt idx="90">
                  <c:v>42026</c:v>
                </c:pt>
                <c:pt idx="91">
                  <c:v>42027</c:v>
                </c:pt>
                <c:pt idx="92">
                  <c:v>42032</c:v>
                </c:pt>
                <c:pt idx="93">
                  <c:v>42033</c:v>
                </c:pt>
                <c:pt idx="94">
                  <c:v>42034</c:v>
                </c:pt>
                <c:pt idx="95">
                  <c:v>42041</c:v>
                </c:pt>
                <c:pt idx="96">
                  <c:v>42044</c:v>
                </c:pt>
                <c:pt idx="97">
                  <c:v>42047</c:v>
                </c:pt>
                <c:pt idx="98">
                  <c:v>42050</c:v>
                </c:pt>
                <c:pt idx="99">
                  <c:v>42051</c:v>
                </c:pt>
                <c:pt idx="100">
                  <c:v>42052</c:v>
                </c:pt>
                <c:pt idx="101">
                  <c:v>42057</c:v>
                </c:pt>
                <c:pt idx="102">
                  <c:v>42067</c:v>
                </c:pt>
                <c:pt idx="103">
                  <c:v>42068</c:v>
                </c:pt>
                <c:pt idx="104">
                  <c:v>42069</c:v>
                </c:pt>
                <c:pt idx="105">
                  <c:v>42070</c:v>
                </c:pt>
                <c:pt idx="106">
                  <c:v>42071</c:v>
                </c:pt>
                <c:pt idx="107">
                  <c:v>42072</c:v>
                </c:pt>
                <c:pt idx="108">
                  <c:v>42073</c:v>
                </c:pt>
                <c:pt idx="109">
                  <c:v>42074</c:v>
                </c:pt>
                <c:pt idx="110">
                  <c:v>42075</c:v>
                </c:pt>
                <c:pt idx="111">
                  <c:v>42076</c:v>
                </c:pt>
                <c:pt idx="112">
                  <c:v>42078</c:v>
                </c:pt>
                <c:pt idx="113">
                  <c:v>42079</c:v>
                </c:pt>
                <c:pt idx="114">
                  <c:v>42080</c:v>
                </c:pt>
                <c:pt idx="115">
                  <c:v>42081</c:v>
                </c:pt>
                <c:pt idx="116">
                  <c:v>42082</c:v>
                </c:pt>
                <c:pt idx="117">
                  <c:v>42083</c:v>
                </c:pt>
                <c:pt idx="118">
                  <c:v>42084</c:v>
                </c:pt>
                <c:pt idx="119">
                  <c:v>42085</c:v>
                </c:pt>
                <c:pt idx="120">
                  <c:v>42086</c:v>
                </c:pt>
                <c:pt idx="121">
                  <c:v>42087</c:v>
                </c:pt>
                <c:pt idx="122">
                  <c:v>42088</c:v>
                </c:pt>
                <c:pt idx="123">
                  <c:v>42089</c:v>
                </c:pt>
                <c:pt idx="124">
                  <c:v>42090</c:v>
                </c:pt>
                <c:pt idx="125">
                  <c:v>42092</c:v>
                </c:pt>
                <c:pt idx="126">
                  <c:v>42093</c:v>
                </c:pt>
                <c:pt idx="127">
                  <c:v>42094</c:v>
                </c:pt>
                <c:pt idx="128">
                  <c:v>42095</c:v>
                </c:pt>
                <c:pt idx="129">
                  <c:v>42096</c:v>
                </c:pt>
                <c:pt idx="130">
                  <c:v>42097</c:v>
                </c:pt>
                <c:pt idx="131">
                  <c:v>42098</c:v>
                </c:pt>
                <c:pt idx="132">
                  <c:v>42099</c:v>
                </c:pt>
                <c:pt idx="133">
                  <c:v>42100</c:v>
                </c:pt>
                <c:pt idx="134">
                  <c:v>42101</c:v>
                </c:pt>
                <c:pt idx="135">
                  <c:v>42102</c:v>
                </c:pt>
                <c:pt idx="136">
                  <c:v>42103</c:v>
                </c:pt>
                <c:pt idx="137">
                  <c:v>42104</c:v>
                </c:pt>
                <c:pt idx="138">
                  <c:v>42105</c:v>
                </c:pt>
                <c:pt idx="139">
                  <c:v>42106</c:v>
                </c:pt>
                <c:pt idx="140">
                  <c:v>42107</c:v>
                </c:pt>
                <c:pt idx="141">
                  <c:v>42109</c:v>
                </c:pt>
                <c:pt idx="142">
                  <c:v>42111</c:v>
                </c:pt>
                <c:pt idx="143">
                  <c:v>42113</c:v>
                </c:pt>
                <c:pt idx="144">
                  <c:v>42115</c:v>
                </c:pt>
                <c:pt idx="145">
                  <c:v>42116</c:v>
                </c:pt>
                <c:pt idx="146">
                  <c:v>42117</c:v>
                </c:pt>
                <c:pt idx="147">
                  <c:v>42118</c:v>
                </c:pt>
                <c:pt idx="148">
                  <c:v>42128</c:v>
                </c:pt>
                <c:pt idx="149">
                  <c:v>42129</c:v>
                </c:pt>
                <c:pt idx="150">
                  <c:v>42130</c:v>
                </c:pt>
                <c:pt idx="151">
                  <c:v>42136</c:v>
                </c:pt>
                <c:pt idx="152">
                  <c:v>42137</c:v>
                </c:pt>
                <c:pt idx="153">
                  <c:v>42138</c:v>
                </c:pt>
                <c:pt idx="154">
                  <c:v>42139</c:v>
                </c:pt>
                <c:pt idx="155">
                  <c:v>42140</c:v>
                </c:pt>
                <c:pt idx="156">
                  <c:v>42141</c:v>
                </c:pt>
                <c:pt idx="157">
                  <c:v>42142</c:v>
                </c:pt>
                <c:pt idx="158">
                  <c:v>42143</c:v>
                </c:pt>
                <c:pt idx="159">
                  <c:v>42144</c:v>
                </c:pt>
                <c:pt idx="160">
                  <c:v>42145</c:v>
                </c:pt>
                <c:pt idx="161">
                  <c:v>42146</c:v>
                </c:pt>
                <c:pt idx="162">
                  <c:v>42149</c:v>
                </c:pt>
                <c:pt idx="163">
                  <c:v>42150</c:v>
                </c:pt>
                <c:pt idx="164">
                  <c:v>42151</c:v>
                </c:pt>
                <c:pt idx="165">
                  <c:v>42155</c:v>
                </c:pt>
                <c:pt idx="166">
                  <c:v>42156</c:v>
                </c:pt>
                <c:pt idx="167">
                  <c:v>42157</c:v>
                </c:pt>
                <c:pt idx="168">
                  <c:v>42158</c:v>
                </c:pt>
                <c:pt idx="169">
                  <c:v>42159</c:v>
                </c:pt>
                <c:pt idx="170">
                  <c:v>42160</c:v>
                </c:pt>
                <c:pt idx="171">
                  <c:v>42161</c:v>
                </c:pt>
                <c:pt idx="172">
                  <c:v>42162</c:v>
                </c:pt>
                <c:pt idx="173">
                  <c:v>42163</c:v>
                </c:pt>
                <c:pt idx="174">
                  <c:v>42164</c:v>
                </c:pt>
                <c:pt idx="175">
                  <c:v>42173</c:v>
                </c:pt>
                <c:pt idx="176">
                  <c:v>42174</c:v>
                </c:pt>
                <c:pt idx="177">
                  <c:v>42175</c:v>
                </c:pt>
                <c:pt idx="178">
                  <c:v>42176</c:v>
                </c:pt>
                <c:pt idx="179">
                  <c:v>42177</c:v>
                </c:pt>
                <c:pt idx="180">
                  <c:v>42178</c:v>
                </c:pt>
                <c:pt idx="181">
                  <c:v>42179</c:v>
                </c:pt>
                <c:pt idx="182">
                  <c:v>42180</c:v>
                </c:pt>
                <c:pt idx="183">
                  <c:v>42182</c:v>
                </c:pt>
                <c:pt idx="184">
                  <c:v>42184</c:v>
                </c:pt>
                <c:pt idx="185">
                  <c:v>42185</c:v>
                </c:pt>
                <c:pt idx="186">
                  <c:v>42187</c:v>
                </c:pt>
                <c:pt idx="187">
                  <c:v>42188</c:v>
                </c:pt>
                <c:pt idx="188">
                  <c:v>42189</c:v>
                </c:pt>
                <c:pt idx="189">
                  <c:v>42190</c:v>
                </c:pt>
                <c:pt idx="190">
                  <c:v>42191</c:v>
                </c:pt>
                <c:pt idx="191">
                  <c:v>42192</c:v>
                </c:pt>
                <c:pt idx="192">
                  <c:v>42193</c:v>
                </c:pt>
                <c:pt idx="193">
                  <c:v>42194</c:v>
                </c:pt>
                <c:pt idx="194">
                  <c:v>42197</c:v>
                </c:pt>
                <c:pt idx="195">
                  <c:v>42198</c:v>
                </c:pt>
                <c:pt idx="196">
                  <c:v>42199</c:v>
                </c:pt>
                <c:pt idx="197">
                  <c:v>42200</c:v>
                </c:pt>
                <c:pt idx="198">
                  <c:v>42201</c:v>
                </c:pt>
                <c:pt idx="199">
                  <c:v>42202</c:v>
                </c:pt>
                <c:pt idx="200">
                  <c:v>42203</c:v>
                </c:pt>
                <c:pt idx="201">
                  <c:v>42205</c:v>
                </c:pt>
                <c:pt idx="202">
                  <c:v>42206</c:v>
                </c:pt>
                <c:pt idx="203">
                  <c:v>42207</c:v>
                </c:pt>
                <c:pt idx="204">
                  <c:v>42208</c:v>
                </c:pt>
                <c:pt idx="205">
                  <c:v>42209</c:v>
                </c:pt>
                <c:pt idx="206">
                  <c:v>42210</c:v>
                </c:pt>
                <c:pt idx="207">
                  <c:v>42213</c:v>
                </c:pt>
                <c:pt idx="208">
                  <c:v>42214</c:v>
                </c:pt>
                <c:pt idx="209">
                  <c:v>42215</c:v>
                </c:pt>
                <c:pt idx="210">
                  <c:v>42216</c:v>
                </c:pt>
                <c:pt idx="211">
                  <c:v>42217</c:v>
                </c:pt>
                <c:pt idx="212">
                  <c:v>42218</c:v>
                </c:pt>
                <c:pt idx="213">
                  <c:v>42219</c:v>
                </c:pt>
                <c:pt idx="214">
                  <c:v>42220</c:v>
                </c:pt>
                <c:pt idx="215">
                  <c:v>42221</c:v>
                </c:pt>
                <c:pt idx="216">
                  <c:v>42222</c:v>
                </c:pt>
                <c:pt idx="217">
                  <c:v>42223</c:v>
                </c:pt>
                <c:pt idx="218">
                  <c:v>42224</c:v>
                </c:pt>
                <c:pt idx="219">
                  <c:v>42225</c:v>
                </c:pt>
                <c:pt idx="220">
                  <c:v>42226</c:v>
                </c:pt>
                <c:pt idx="221">
                  <c:v>42227</c:v>
                </c:pt>
                <c:pt idx="222">
                  <c:v>42228</c:v>
                </c:pt>
                <c:pt idx="223">
                  <c:v>42229</c:v>
                </c:pt>
                <c:pt idx="224">
                  <c:v>42230</c:v>
                </c:pt>
                <c:pt idx="225">
                  <c:v>42231</c:v>
                </c:pt>
                <c:pt idx="226">
                  <c:v>42232</c:v>
                </c:pt>
                <c:pt idx="227">
                  <c:v>42233</c:v>
                </c:pt>
                <c:pt idx="228">
                  <c:v>42235</c:v>
                </c:pt>
                <c:pt idx="229">
                  <c:v>42236</c:v>
                </c:pt>
                <c:pt idx="230">
                  <c:v>42237</c:v>
                </c:pt>
                <c:pt idx="231">
                  <c:v>42238</c:v>
                </c:pt>
                <c:pt idx="232">
                  <c:v>42239</c:v>
                </c:pt>
                <c:pt idx="233">
                  <c:v>42240</c:v>
                </c:pt>
                <c:pt idx="234">
                  <c:v>42241</c:v>
                </c:pt>
                <c:pt idx="235">
                  <c:v>42242</c:v>
                </c:pt>
                <c:pt idx="236">
                  <c:v>42243</c:v>
                </c:pt>
                <c:pt idx="237">
                  <c:v>42244</c:v>
                </c:pt>
                <c:pt idx="238">
                  <c:v>42245</c:v>
                </c:pt>
                <c:pt idx="239">
                  <c:v>42246</c:v>
                </c:pt>
                <c:pt idx="240">
                  <c:v>42247</c:v>
                </c:pt>
                <c:pt idx="241">
                  <c:v>42248</c:v>
                </c:pt>
                <c:pt idx="242">
                  <c:v>42249</c:v>
                </c:pt>
                <c:pt idx="243">
                  <c:v>42251</c:v>
                </c:pt>
                <c:pt idx="244">
                  <c:v>42252</c:v>
                </c:pt>
                <c:pt idx="245">
                  <c:v>42253</c:v>
                </c:pt>
                <c:pt idx="246">
                  <c:v>42254</c:v>
                </c:pt>
                <c:pt idx="247">
                  <c:v>42255</c:v>
                </c:pt>
                <c:pt idx="248">
                  <c:v>42256</c:v>
                </c:pt>
                <c:pt idx="249">
                  <c:v>42257</c:v>
                </c:pt>
                <c:pt idx="250">
                  <c:v>42258</c:v>
                </c:pt>
              </c:numCache>
            </c:numRef>
          </c:cat>
          <c:val>
            <c:numRef>
              <c:f>Sheet1!$B$2:$B$265</c:f>
              <c:numCache>
                <c:formatCode>General</c:formatCode>
                <c:ptCount val="264"/>
                <c:pt idx="0">
                  <c:v>38</c:v>
                </c:pt>
                <c:pt idx="1">
                  <c:v>50</c:v>
                </c:pt>
                <c:pt idx="2">
                  <c:v>67</c:v>
                </c:pt>
                <c:pt idx="3">
                  <c:v>86</c:v>
                </c:pt>
                <c:pt idx="4">
                  <c:v>91</c:v>
                </c:pt>
                <c:pt idx="5">
                  <c:v>97</c:v>
                </c:pt>
                <c:pt idx="6">
                  <c:v>99</c:v>
                </c:pt>
                <c:pt idx="7">
                  <c:v>101</c:v>
                </c:pt>
                <c:pt idx="8">
                  <c:v>103</c:v>
                </c:pt>
                <c:pt idx="9">
                  <c:v>104</c:v>
                </c:pt>
                <c:pt idx="10">
                  <c:v>106</c:v>
                </c:pt>
                <c:pt idx="11">
                  <c:v>108</c:v>
                </c:pt>
                <c:pt idx="12">
                  <c:v>110</c:v>
                </c:pt>
                <c:pt idx="13">
                  <c:v>111</c:v>
                </c:pt>
                <c:pt idx="14">
                  <c:v>112</c:v>
                </c:pt>
                <c:pt idx="15">
                  <c:v>118</c:v>
                </c:pt>
                <c:pt idx="16">
                  <c:v>120</c:v>
                </c:pt>
                <c:pt idx="17">
                  <c:v>121</c:v>
                </c:pt>
                <c:pt idx="18">
                  <c:v>128</c:v>
                </c:pt>
                <c:pt idx="19">
                  <c:v>132</c:v>
                </c:pt>
                <c:pt idx="20">
                  <c:v>138</c:v>
                </c:pt>
                <c:pt idx="21">
                  <c:v>145</c:v>
                </c:pt>
                <c:pt idx="22">
                  <c:v>152</c:v>
                </c:pt>
                <c:pt idx="23">
                  <c:v>153</c:v>
                </c:pt>
                <c:pt idx="24">
                  <c:v>154</c:v>
                </c:pt>
                <c:pt idx="25">
                  <c:v>155</c:v>
                </c:pt>
                <c:pt idx="26">
                  <c:v>156</c:v>
                </c:pt>
                <c:pt idx="27">
                  <c:v>158</c:v>
                </c:pt>
                <c:pt idx="28">
                  <c:v>159</c:v>
                </c:pt>
                <c:pt idx="29">
                  <c:v>160</c:v>
                </c:pt>
                <c:pt idx="30">
                  <c:v>161</c:v>
                </c:pt>
                <c:pt idx="31">
                  <c:v>162</c:v>
                </c:pt>
                <c:pt idx="32">
                  <c:v>163</c:v>
                </c:pt>
                <c:pt idx="33">
                  <c:v>164</c:v>
                </c:pt>
                <c:pt idx="34">
                  <c:v>165</c:v>
                </c:pt>
                <c:pt idx="35">
                  <c:v>169</c:v>
                </c:pt>
                <c:pt idx="36">
                  <c:v>170</c:v>
                </c:pt>
                <c:pt idx="37">
                  <c:v>171</c:v>
                </c:pt>
                <c:pt idx="38">
                  <c:v>172</c:v>
                </c:pt>
                <c:pt idx="39">
                  <c:v>173</c:v>
                </c:pt>
                <c:pt idx="40">
                  <c:v>175</c:v>
                </c:pt>
                <c:pt idx="41">
                  <c:v>178</c:v>
                </c:pt>
                <c:pt idx="42">
                  <c:v>180</c:v>
                </c:pt>
                <c:pt idx="43">
                  <c:v>182</c:v>
                </c:pt>
                <c:pt idx="44">
                  <c:v>184</c:v>
                </c:pt>
                <c:pt idx="45">
                  <c:v>185</c:v>
                </c:pt>
                <c:pt idx="46">
                  <c:v>186</c:v>
                </c:pt>
                <c:pt idx="47">
                  <c:v>187</c:v>
                </c:pt>
                <c:pt idx="48">
                  <c:v>188</c:v>
                </c:pt>
                <c:pt idx="49">
                  <c:v>189</c:v>
                </c:pt>
                <c:pt idx="50">
                  <c:v>191</c:v>
                </c:pt>
                <c:pt idx="51">
                  <c:v>193</c:v>
                </c:pt>
                <c:pt idx="52">
                  <c:v>195</c:v>
                </c:pt>
                <c:pt idx="53">
                  <c:v>196</c:v>
                </c:pt>
                <c:pt idx="54">
                  <c:v>197</c:v>
                </c:pt>
                <c:pt idx="55">
                  <c:v>198</c:v>
                </c:pt>
                <c:pt idx="56">
                  <c:v>200</c:v>
                </c:pt>
                <c:pt idx="57">
                  <c:v>202</c:v>
                </c:pt>
                <c:pt idx="58">
                  <c:v>203</c:v>
                </c:pt>
                <c:pt idx="59">
                  <c:v>206</c:v>
                </c:pt>
                <c:pt idx="60">
                  <c:v>211</c:v>
                </c:pt>
                <c:pt idx="61">
                  <c:v>212</c:v>
                </c:pt>
                <c:pt idx="62">
                  <c:v>216</c:v>
                </c:pt>
                <c:pt idx="63">
                  <c:v>218</c:v>
                </c:pt>
                <c:pt idx="64">
                  <c:v>222</c:v>
                </c:pt>
                <c:pt idx="65">
                  <c:v>229</c:v>
                </c:pt>
                <c:pt idx="66">
                  <c:v>231</c:v>
                </c:pt>
                <c:pt idx="67">
                  <c:v>233</c:v>
                </c:pt>
                <c:pt idx="68">
                  <c:v>234</c:v>
                </c:pt>
                <c:pt idx="69">
                  <c:v>235</c:v>
                </c:pt>
                <c:pt idx="70">
                  <c:v>237</c:v>
                </c:pt>
                <c:pt idx="71">
                  <c:v>238</c:v>
                </c:pt>
                <c:pt idx="72">
                  <c:v>239</c:v>
                </c:pt>
                <c:pt idx="73">
                  <c:v>241</c:v>
                </c:pt>
                <c:pt idx="74">
                  <c:v>242</c:v>
                </c:pt>
                <c:pt idx="75">
                  <c:v>246</c:v>
                </c:pt>
                <c:pt idx="76">
                  <c:v>249</c:v>
                </c:pt>
                <c:pt idx="77">
                  <c:v>252</c:v>
                </c:pt>
                <c:pt idx="78">
                  <c:v>257</c:v>
                </c:pt>
                <c:pt idx="79">
                  <c:v>258</c:v>
                </c:pt>
                <c:pt idx="80">
                  <c:v>259</c:v>
                </c:pt>
                <c:pt idx="81">
                  <c:v>261</c:v>
                </c:pt>
                <c:pt idx="82">
                  <c:v>262</c:v>
                </c:pt>
                <c:pt idx="83">
                  <c:v>264</c:v>
                </c:pt>
                <c:pt idx="84">
                  <c:v>267</c:v>
                </c:pt>
                <c:pt idx="85">
                  <c:v>268</c:v>
                </c:pt>
                <c:pt idx="86">
                  <c:v>269</c:v>
                </c:pt>
                <c:pt idx="87">
                  <c:v>270</c:v>
                </c:pt>
                <c:pt idx="88">
                  <c:v>271</c:v>
                </c:pt>
                <c:pt idx="89">
                  <c:v>272</c:v>
                </c:pt>
                <c:pt idx="90">
                  <c:v>274</c:v>
                </c:pt>
                <c:pt idx="91">
                  <c:v>276</c:v>
                </c:pt>
                <c:pt idx="92">
                  <c:v>278</c:v>
                </c:pt>
                <c:pt idx="93">
                  <c:v>280</c:v>
                </c:pt>
                <c:pt idx="94">
                  <c:v>281</c:v>
                </c:pt>
                <c:pt idx="95">
                  <c:v>282</c:v>
                </c:pt>
                <c:pt idx="96">
                  <c:v>283</c:v>
                </c:pt>
                <c:pt idx="97">
                  <c:v>284</c:v>
                </c:pt>
                <c:pt idx="98">
                  <c:v>286</c:v>
                </c:pt>
                <c:pt idx="99">
                  <c:v>291</c:v>
                </c:pt>
                <c:pt idx="100">
                  <c:v>292</c:v>
                </c:pt>
                <c:pt idx="101">
                  <c:v>293</c:v>
                </c:pt>
                <c:pt idx="102">
                  <c:v>314</c:v>
                </c:pt>
                <c:pt idx="103">
                  <c:v>317</c:v>
                </c:pt>
                <c:pt idx="104">
                  <c:v>318</c:v>
                </c:pt>
                <c:pt idx="105">
                  <c:v>323</c:v>
                </c:pt>
                <c:pt idx="106">
                  <c:v>326</c:v>
                </c:pt>
                <c:pt idx="107">
                  <c:v>329</c:v>
                </c:pt>
                <c:pt idx="108">
                  <c:v>333</c:v>
                </c:pt>
                <c:pt idx="109">
                  <c:v>354</c:v>
                </c:pt>
                <c:pt idx="110">
                  <c:v>357</c:v>
                </c:pt>
                <c:pt idx="111">
                  <c:v>359</c:v>
                </c:pt>
                <c:pt idx="112">
                  <c:v>362</c:v>
                </c:pt>
                <c:pt idx="113">
                  <c:v>366</c:v>
                </c:pt>
                <c:pt idx="114">
                  <c:v>369</c:v>
                </c:pt>
                <c:pt idx="115">
                  <c:v>371</c:v>
                </c:pt>
                <c:pt idx="116">
                  <c:v>372</c:v>
                </c:pt>
                <c:pt idx="117">
                  <c:v>374</c:v>
                </c:pt>
                <c:pt idx="118">
                  <c:v>377</c:v>
                </c:pt>
                <c:pt idx="119">
                  <c:v>379</c:v>
                </c:pt>
                <c:pt idx="120">
                  <c:v>381</c:v>
                </c:pt>
                <c:pt idx="121">
                  <c:v>383</c:v>
                </c:pt>
                <c:pt idx="122">
                  <c:v>386</c:v>
                </c:pt>
                <c:pt idx="123">
                  <c:v>389</c:v>
                </c:pt>
                <c:pt idx="124">
                  <c:v>390</c:v>
                </c:pt>
                <c:pt idx="125">
                  <c:v>392</c:v>
                </c:pt>
                <c:pt idx="126">
                  <c:v>393</c:v>
                </c:pt>
                <c:pt idx="127">
                  <c:v>396</c:v>
                </c:pt>
                <c:pt idx="128">
                  <c:v>399</c:v>
                </c:pt>
                <c:pt idx="129">
                  <c:v>425</c:v>
                </c:pt>
                <c:pt idx="130">
                  <c:v>428</c:v>
                </c:pt>
                <c:pt idx="131">
                  <c:v>430</c:v>
                </c:pt>
                <c:pt idx="132">
                  <c:v>432</c:v>
                </c:pt>
                <c:pt idx="133">
                  <c:v>434</c:v>
                </c:pt>
                <c:pt idx="134">
                  <c:v>441</c:v>
                </c:pt>
                <c:pt idx="135">
                  <c:v>442</c:v>
                </c:pt>
                <c:pt idx="136">
                  <c:v>443</c:v>
                </c:pt>
                <c:pt idx="137">
                  <c:v>446</c:v>
                </c:pt>
                <c:pt idx="138">
                  <c:v>448</c:v>
                </c:pt>
                <c:pt idx="139">
                  <c:v>449</c:v>
                </c:pt>
                <c:pt idx="140">
                  <c:v>452</c:v>
                </c:pt>
                <c:pt idx="141">
                  <c:v>455</c:v>
                </c:pt>
                <c:pt idx="142">
                  <c:v>456</c:v>
                </c:pt>
                <c:pt idx="143">
                  <c:v>457</c:v>
                </c:pt>
                <c:pt idx="144">
                  <c:v>459</c:v>
                </c:pt>
                <c:pt idx="145">
                  <c:v>465</c:v>
                </c:pt>
                <c:pt idx="146">
                  <c:v>466</c:v>
                </c:pt>
                <c:pt idx="147">
                  <c:v>467</c:v>
                </c:pt>
                <c:pt idx="148">
                  <c:v>469</c:v>
                </c:pt>
                <c:pt idx="149">
                  <c:v>470</c:v>
                </c:pt>
                <c:pt idx="150">
                  <c:v>472</c:v>
                </c:pt>
                <c:pt idx="151">
                  <c:v>475</c:v>
                </c:pt>
                <c:pt idx="152">
                  <c:v>476</c:v>
                </c:pt>
                <c:pt idx="153">
                  <c:v>478</c:v>
                </c:pt>
                <c:pt idx="154">
                  <c:v>487</c:v>
                </c:pt>
                <c:pt idx="155">
                  <c:v>488</c:v>
                </c:pt>
                <c:pt idx="156">
                  <c:v>489</c:v>
                </c:pt>
                <c:pt idx="157">
                  <c:v>492</c:v>
                </c:pt>
                <c:pt idx="158">
                  <c:v>497</c:v>
                </c:pt>
                <c:pt idx="159">
                  <c:v>504</c:v>
                </c:pt>
                <c:pt idx="160">
                  <c:v>505</c:v>
                </c:pt>
                <c:pt idx="161">
                  <c:v>509</c:v>
                </c:pt>
                <c:pt idx="162">
                  <c:v>514</c:v>
                </c:pt>
                <c:pt idx="163">
                  <c:v>516</c:v>
                </c:pt>
                <c:pt idx="164">
                  <c:v>519</c:v>
                </c:pt>
                <c:pt idx="165">
                  <c:v>520</c:v>
                </c:pt>
                <c:pt idx="166">
                  <c:v>521</c:v>
                </c:pt>
                <c:pt idx="167">
                  <c:v>522</c:v>
                </c:pt>
                <c:pt idx="168">
                  <c:v>528</c:v>
                </c:pt>
                <c:pt idx="169">
                  <c:v>549</c:v>
                </c:pt>
                <c:pt idx="170">
                  <c:v>550</c:v>
                </c:pt>
                <c:pt idx="171">
                  <c:v>551</c:v>
                </c:pt>
                <c:pt idx="172">
                  <c:v>553</c:v>
                </c:pt>
                <c:pt idx="173">
                  <c:v>554</c:v>
                </c:pt>
                <c:pt idx="174">
                  <c:v>556</c:v>
                </c:pt>
                <c:pt idx="175">
                  <c:v>557</c:v>
                </c:pt>
                <c:pt idx="176">
                  <c:v>565</c:v>
                </c:pt>
                <c:pt idx="177">
                  <c:v>576</c:v>
                </c:pt>
                <c:pt idx="178">
                  <c:v>577</c:v>
                </c:pt>
                <c:pt idx="179">
                  <c:v>579</c:v>
                </c:pt>
                <c:pt idx="180">
                  <c:v>580</c:v>
                </c:pt>
                <c:pt idx="181">
                  <c:v>582</c:v>
                </c:pt>
                <c:pt idx="182">
                  <c:v>585</c:v>
                </c:pt>
                <c:pt idx="183">
                  <c:v>587</c:v>
                </c:pt>
                <c:pt idx="184">
                  <c:v>588</c:v>
                </c:pt>
                <c:pt idx="185">
                  <c:v>589</c:v>
                </c:pt>
                <c:pt idx="186">
                  <c:v>591</c:v>
                </c:pt>
                <c:pt idx="187">
                  <c:v>592</c:v>
                </c:pt>
                <c:pt idx="188">
                  <c:v>595</c:v>
                </c:pt>
                <c:pt idx="189">
                  <c:v>596</c:v>
                </c:pt>
                <c:pt idx="190">
                  <c:v>597</c:v>
                </c:pt>
                <c:pt idx="191">
                  <c:v>602</c:v>
                </c:pt>
                <c:pt idx="192">
                  <c:v>612</c:v>
                </c:pt>
                <c:pt idx="193">
                  <c:v>621</c:v>
                </c:pt>
                <c:pt idx="194">
                  <c:v>625</c:v>
                </c:pt>
                <c:pt idx="195">
                  <c:v>633</c:v>
                </c:pt>
                <c:pt idx="196">
                  <c:v>638</c:v>
                </c:pt>
                <c:pt idx="197">
                  <c:v>639</c:v>
                </c:pt>
                <c:pt idx="198">
                  <c:v>642</c:v>
                </c:pt>
                <c:pt idx="199">
                  <c:v>648</c:v>
                </c:pt>
                <c:pt idx="200">
                  <c:v>654</c:v>
                </c:pt>
                <c:pt idx="201">
                  <c:v>683</c:v>
                </c:pt>
                <c:pt idx="202">
                  <c:v>687</c:v>
                </c:pt>
                <c:pt idx="203">
                  <c:v>688</c:v>
                </c:pt>
                <c:pt idx="204">
                  <c:v>690</c:v>
                </c:pt>
                <c:pt idx="205">
                  <c:v>698</c:v>
                </c:pt>
                <c:pt idx="206">
                  <c:v>701</c:v>
                </c:pt>
                <c:pt idx="207">
                  <c:v>716</c:v>
                </c:pt>
                <c:pt idx="208">
                  <c:v>879</c:v>
                </c:pt>
                <c:pt idx="209">
                  <c:v>994</c:v>
                </c:pt>
                <c:pt idx="210">
                  <c:v>1026</c:v>
                </c:pt>
                <c:pt idx="211">
                  <c:v>1062</c:v>
                </c:pt>
                <c:pt idx="212">
                  <c:v>1090</c:v>
                </c:pt>
                <c:pt idx="213">
                  <c:v>1100</c:v>
                </c:pt>
                <c:pt idx="214">
                  <c:v>1110</c:v>
                </c:pt>
                <c:pt idx="215">
                  <c:v>1119</c:v>
                </c:pt>
                <c:pt idx="216">
                  <c:v>1129</c:v>
                </c:pt>
                <c:pt idx="217">
                  <c:v>1139</c:v>
                </c:pt>
                <c:pt idx="218">
                  <c:v>1147</c:v>
                </c:pt>
                <c:pt idx="219">
                  <c:v>1163</c:v>
                </c:pt>
                <c:pt idx="220">
                  <c:v>1182</c:v>
                </c:pt>
                <c:pt idx="221">
                  <c:v>1192</c:v>
                </c:pt>
                <c:pt idx="222">
                  <c:v>1199</c:v>
                </c:pt>
                <c:pt idx="223">
                  <c:v>1213</c:v>
                </c:pt>
                <c:pt idx="224">
                  <c:v>1220</c:v>
                </c:pt>
                <c:pt idx="225">
                  <c:v>1225</c:v>
                </c:pt>
                <c:pt idx="226">
                  <c:v>1227</c:v>
                </c:pt>
                <c:pt idx="227">
                  <c:v>1229</c:v>
                </c:pt>
                <c:pt idx="228">
                  <c:v>1234</c:v>
                </c:pt>
                <c:pt idx="229">
                  <c:v>1246</c:v>
                </c:pt>
                <c:pt idx="230">
                  <c:v>1255</c:v>
                </c:pt>
                <c:pt idx="231">
                  <c:v>1265</c:v>
                </c:pt>
                <c:pt idx="232">
                  <c:v>1275</c:v>
                </c:pt>
                <c:pt idx="233">
                  <c:v>1280</c:v>
                </c:pt>
                <c:pt idx="234">
                  <c:v>1284</c:v>
                </c:pt>
                <c:pt idx="235">
                  <c:v>1287</c:v>
                </c:pt>
                <c:pt idx="236">
                  <c:v>1290</c:v>
                </c:pt>
                <c:pt idx="237">
                  <c:v>1296</c:v>
                </c:pt>
                <c:pt idx="238">
                  <c:v>1298</c:v>
                </c:pt>
                <c:pt idx="239">
                  <c:v>1306</c:v>
                </c:pt>
                <c:pt idx="240">
                  <c:v>1308</c:v>
                </c:pt>
                <c:pt idx="241">
                  <c:v>1310</c:v>
                </c:pt>
                <c:pt idx="242">
                  <c:v>1313</c:v>
                </c:pt>
                <c:pt idx="243">
                  <c:v>1316</c:v>
                </c:pt>
                <c:pt idx="244">
                  <c:v>1317</c:v>
                </c:pt>
                <c:pt idx="245">
                  <c:v>1327</c:v>
                </c:pt>
                <c:pt idx="246">
                  <c:v>1331</c:v>
                </c:pt>
                <c:pt idx="247">
                  <c:v>1334</c:v>
                </c:pt>
                <c:pt idx="248">
                  <c:v>1335</c:v>
                </c:pt>
                <c:pt idx="249">
                  <c:v>1338</c:v>
                </c:pt>
                <c:pt idx="250">
                  <c:v>1345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65824"/>
        <c:axId val="168542208"/>
      </c:line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每日增长</c:v>
                </c:pt>
              </c:strCache>
            </c:strRef>
          </c:tx>
          <c:spPr>
            <a:ln w="25400"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384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Sheet1!$A$2:$A$252</c:f>
              <c:numCache>
                <c:formatCode>m/d/yyyy</c:formatCode>
                <c:ptCount val="251"/>
                <c:pt idx="0">
                  <c:v>41773</c:v>
                </c:pt>
                <c:pt idx="1">
                  <c:v>41774</c:v>
                </c:pt>
                <c:pt idx="2">
                  <c:v>41801</c:v>
                </c:pt>
                <c:pt idx="3">
                  <c:v>41841</c:v>
                </c:pt>
                <c:pt idx="4">
                  <c:v>41842</c:v>
                </c:pt>
                <c:pt idx="5">
                  <c:v>41843</c:v>
                </c:pt>
                <c:pt idx="6">
                  <c:v>41844</c:v>
                </c:pt>
                <c:pt idx="7">
                  <c:v>41845</c:v>
                </c:pt>
                <c:pt idx="8">
                  <c:v>41846</c:v>
                </c:pt>
                <c:pt idx="9">
                  <c:v>41848</c:v>
                </c:pt>
                <c:pt idx="10">
                  <c:v>41849</c:v>
                </c:pt>
                <c:pt idx="11">
                  <c:v>41850</c:v>
                </c:pt>
                <c:pt idx="12">
                  <c:v>41852</c:v>
                </c:pt>
                <c:pt idx="13">
                  <c:v>41855</c:v>
                </c:pt>
                <c:pt idx="14">
                  <c:v>41857</c:v>
                </c:pt>
                <c:pt idx="15">
                  <c:v>41858</c:v>
                </c:pt>
                <c:pt idx="16">
                  <c:v>41859</c:v>
                </c:pt>
                <c:pt idx="17">
                  <c:v>41860</c:v>
                </c:pt>
                <c:pt idx="18">
                  <c:v>41862</c:v>
                </c:pt>
                <c:pt idx="19">
                  <c:v>41863</c:v>
                </c:pt>
                <c:pt idx="20">
                  <c:v>41864</c:v>
                </c:pt>
                <c:pt idx="21">
                  <c:v>41865</c:v>
                </c:pt>
                <c:pt idx="22">
                  <c:v>41866</c:v>
                </c:pt>
                <c:pt idx="23">
                  <c:v>41871</c:v>
                </c:pt>
                <c:pt idx="24">
                  <c:v>41879</c:v>
                </c:pt>
                <c:pt idx="25">
                  <c:v>41882</c:v>
                </c:pt>
                <c:pt idx="26">
                  <c:v>41883</c:v>
                </c:pt>
                <c:pt idx="27">
                  <c:v>41885</c:v>
                </c:pt>
                <c:pt idx="28">
                  <c:v>41886</c:v>
                </c:pt>
                <c:pt idx="29">
                  <c:v>41888</c:v>
                </c:pt>
                <c:pt idx="30">
                  <c:v>41893</c:v>
                </c:pt>
                <c:pt idx="31">
                  <c:v>41899</c:v>
                </c:pt>
                <c:pt idx="32">
                  <c:v>41904</c:v>
                </c:pt>
                <c:pt idx="33">
                  <c:v>41905</c:v>
                </c:pt>
                <c:pt idx="34">
                  <c:v>41910</c:v>
                </c:pt>
                <c:pt idx="35">
                  <c:v>41912</c:v>
                </c:pt>
                <c:pt idx="36">
                  <c:v>41913</c:v>
                </c:pt>
                <c:pt idx="37">
                  <c:v>41920</c:v>
                </c:pt>
                <c:pt idx="38">
                  <c:v>41922</c:v>
                </c:pt>
                <c:pt idx="39">
                  <c:v>41925</c:v>
                </c:pt>
                <c:pt idx="40">
                  <c:v>41928</c:v>
                </c:pt>
                <c:pt idx="41">
                  <c:v>41932</c:v>
                </c:pt>
                <c:pt idx="42">
                  <c:v>41933</c:v>
                </c:pt>
                <c:pt idx="43">
                  <c:v>41934</c:v>
                </c:pt>
                <c:pt idx="44">
                  <c:v>41935</c:v>
                </c:pt>
                <c:pt idx="45">
                  <c:v>41936</c:v>
                </c:pt>
                <c:pt idx="46">
                  <c:v>41939</c:v>
                </c:pt>
                <c:pt idx="47">
                  <c:v>41940</c:v>
                </c:pt>
                <c:pt idx="48">
                  <c:v>41941</c:v>
                </c:pt>
                <c:pt idx="49">
                  <c:v>41942</c:v>
                </c:pt>
                <c:pt idx="50">
                  <c:v>41943</c:v>
                </c:pt>
                <c:pt idx="51">
                  <c:v>41946</c:v>
                </c:pt>
                <c:pt idx="52">
                  <c:v>41947</c:v>
                </c:pt>
                <c:pt idx="53">
                  <c:v>41948</c:v>
                </c:pt>
                <c:pt idx="54">
                  <c:v>41949</c:v>
                </c:pt>
                <c:pt idx="55">
                  <c:v>41950</c:v>
                </c:pt>
                <c:pt idx="56">
                  <c:v>41953</c:v>
                </c:pt>
                <c:pt idx="57">
                  <c:v>41954</c:v>
                </c:pt>
                <c:pt idx="58">
                  <c:v>41955</c:v>
                </c:pt>
                <c:pt idx="59">
                  <c:v>41956</c:v>
                </c:pt>
                <c:pt idx="60">
                  <c:v>41957</c:v>
                </c:pt>
                <c:pt idx="61">
                  <c:v>41958</c:v>
                </c:pt>
                <c:pt idx="62">
                  <c:v>41960</c:v>
                </c:pt>
                <c:pt idx="63">
                  <c:v>41961</c:v>
                </c:pt>
                <c:pt idx="64">
                  <c:v>41962</c:v>
                </c:pt>
                <c:pt idx="65">
                  <c:v>41963</c:v>
                </c:pt>
                <c:pt idx="66">
                  <c:v>41964</c:v>
                </c:pt>
                <c:pt idx="67">
                  <c:v>41966</c:v>
                </c:pt>
                <c:pt idx="68">
                  <c:v>41967</c:v>
                </c:pt>
                <c:pt idx="69">
                  <c:v>41968</c:v>
                </c:pt>
                <c:pt idx="70">
                  <c:v>41971</c:v>
                </c:pt>
                <c:pt idx="71">
                  <c:v>41972</c:v>
                </c:pt>
                <c:pt idx="72">
                  <c:v>41973</c:v>
                </c:pt>
                <c:pt idx="73">
                  <c:v>41974</c:v>
                </c:pt>
                <c:pt idx="74">
                  <c:v>41975</c:v>
                </c:pt>
                <c:pt idx="75">
                  <c:v>41976</c:v>
                </c:pt>
                <c:pt idx="76">
                  <c:v>41977</c:v>
                </c:pt>
                <c:pt idx="77">
                  <c:v>41982</c:v>
                </c:pt>
                <c:pt idx="78">
                  <c:v>41983</c:v>
                </c:pt>
                <c:pt idx="79">
                  <c:v>41985</c:v>
                </c:pt>
                <c:pt idx="80">
                  <c:v>41987</c:v>
                </c:pt>
                <c:pt idx="81">
                  <c:v>41991</c:v>
                </c:pt>
                <c:pt idx="82">
                  <c:v>41993</c:v>
                </c:pt>
                <c:pt idx="83">
                  <c:v>41994</c:v>
                </c:pt>
                <c:pt idx="84">
                  <c:v>41998</c:v>
                </c:pt>
                <c:pt idx="85">
                  <c:v>42000</c:v>
                </c:pt>
                <c:pt idx="86">
                  <c:v>42005</c:v>
                </c:pt>
                <c:pt idx="87">
                  <c:v>42006</c:v>
                </c:pt>
                <c:pt idx="88">
                  <c:v>42015</c:v>
                </c:pt>
                <c:pt idx="89">
                  <c:v>42025</c:v>
                </c:pt>
                <c:pt idx="90">
                  <c:v>42026</c:v>
                </c:pt>
                <c:pt idx="91">
                  <c:v>42027</c:v>
                </c:pt>
                <c:pt idx="92">
                  <c:v>42032</c:v>
                </c:pt>
                <c:pt idx="93">
                  <c:v>42033</c:v>
                </c:pt>
                <c:pt idx="94">
                  <c:v>42034</c:v>
                </c:pt>
                <c:pt idx="95">
                  <c:v>42041</c:v>
                </c:pt>
                <c:pt idx="96">
                  <c:v>42044</c:v>
                </c:pt>
                <c:pt idx="97">
                  <c:v>42047</c:v>
                </c:pt>
                <c:pt idx="98">
                  <c:v>42050</c:v>
                </c:pt>
                <c:pt idx="99">
                  <c:v>42051</c:v>
                </c:pt>
                <c:pt idx="100">
                  <c:v>42052</c:v>
                </c:pt>
                <c:pt idx="101">
                  <c:v>42057</c:v>
                </c:pt>
                <c:pt idx="102">
                  <c:v>42067</c:v>
                </c:pt>
                <c:pt idx="103">
                  <c:v>42068</c:v>
                </c:pt>
                <c:pt idx="104">
                  <c:v>42069</c:v>
                </c:pt>
                <c:pt idx="105">
                  <c:v>42070</c:v>
                </c:pt>
                <c:pt idx="106">
                  <c:v>42071</c:v>
                </c:pt>
                <c:pt idx="107">
                  <c:v>42072</c:v>
                </c:pt>
                <c:pt idx="108">
                  <c:v>42073</c:v>
                </c:pt>
                <c:pt idx="109">
                  <c:v>42074</c:v>
                </c:pt>
                <c:pt idx="110">
                  <c:v>42075</c:v>
                </c:pt>
                <c:pt idx="111">
                  <c:v>42076</c:v>
                </c:pt>
                <c:pt idx="112">
                  <c:v>42078</c:v>
                </c:pt>
                <c:pt idx="113">
                  <c:v>42079</c:v>
                </c:pt>
                <c:pt idx="114">
                  <c:v>42080</c:v>
                </c:pt>
                <c:pt idx="115">
                  <c:v>42081</c:v>
                </c:pt>
                <c:pt idx="116">
                  <c:v>42082</c:v>
                </c:pt>
                <c:pt idx="117">
                  <c:v>42083</c:v>
                </c:pt>
                <c:pt idx="118">
                  <c:v>42084</c:v>
                </c:pt>
                <c:pt idx="119">
                  <c:v>42085</c:v>
                </c:pt>
                <c:pt idx="120">
                  <c:v>42086</c:v>
                </c:pt>
                <c:pt idx="121">
                  <c:v>42087</c:v>
                </c:pt>
                <c:pt idx="122">
                  <c:v>42088</c:v>
                </c:pt>
                <c:pt idx="123">
                  <c:v>42089</c:v>
                </c:pt>
                <c:pt idx="124">
                  <c:v>42090</c:v>
                </c:pt>
                <c:pt idx="125">
                  <c:v>42092</c:v>
                </c:pt>
                <c:pt idx="126">
                  <c:v>42093</c:v>
                </c:pt>
                <c:pt idx="127">
                  <c:v>42094</c:v>
                </c:pt>
                <c:pt idx="128">
                  <c:v>42095</c:v>
                </c:pt>
                <c:pt idx="129">
                  <c:v>42096</c:v>
                </c:pt>
                <c:pt idx="130">
                  <c:v>42097</c:v>
                </c:pt>
                <c:pt idx="131">
                  <c:v>42098</c:v>
                </c:pt>
                <c:pt idx="132">
                  <c:v>42099</c:v>
                </c:pt>
                <c:pt idx="133">
                  <c:v>42100</c:v>
                </c:pt>
                <c:pt idx="134">
                  <c:v>42101</c:v>
                </c:pt>
                <c:pt idx="135">
                  <c:v>42102</c:v>
                </c:pt>
                <c:pt idx="136">
                  <c:v>42103</c:v>
                </c:pt>
                <c:pt idx="137">
                  <c:v>42104</c:v>
                </c:pt>
                <c:pt idx="138">
                  <c:v>42105</c:v>
                </c:pt>
                <c:pt idx="139">
                  <c:v>42106</c:v>
                </c:pt>
                <c:pt idx="140">
                  <c:v>42107</c:v>
                </c:pt>
                <c:pt idx="141">
                  <c:v>42109</c:v>
                </c:pt>
                <c:pt idx="142">
                  <c:v>42111</c:v>
                </c:pt>
                <c:pt idx="143">
                  <c:v>42113</c:v>
                </c:pt>
                <c:pt idx="144">
                  <c:v>42115</c:v>
                </c:pt>
                <c:pt idx="145">
                  <c:v>42116</c:v>
                </c:pt>
                <c:pt idx="146">
                  <c:v>42117</c:v>
                </c:pt>
                <c:pt idx="147">
                  <c:v>42118</c:v>
                </c:pt>
                <c:pt idx="148">
                  <c:v>42128</c:v>
                </c:pt>
                <c:pt idx="149">
                  <c:v>42129</c:v>
                </c:pt>
                <c:pt idx="150">
                  <c:v>42130</c:v>
                </c:pt>
                <c:pt idx="151">
                  <c:v>42136</c:v>
                </c:pt>
                <c:pt idx="152">
                  <c:v>42137</c:v>
                </c:pt>
                <c:pt idx="153">
                  <c:v>42138</c:v>
                </c:pt>
                <c:pt idx="154">
                  <c:v>42139</c:v>
                </c:pt>
                <c:pt idx="155">
                  <c:v>42140</c:v>
                </c:pt>
                <c:pt idx="156">
                  <c:v>42141</c:v>
                </c:pt>
                <c:pt idx="157">
                  <c:v>42142</c:v>
                </c:pt>
                <c:pt idx="158">
                  <c:v>42143</c:v>
                </c:pt>
                <c:pt idx="159">
                  <c:v>42144</c:v>
                </c:pt>
                <c:pt idx="160">
                  <c:v>42145</c:v>
                </c:pt>
                <c:pt idx="161">
                  <c:v>42146</c:v>
                </c:pt>
                <c:pt idx="162">
                  <c:v>42149</c:v>
                </c:pt>
                <c:pt idx="163">
                  <c:v>42150</c:v>
                </c:pt>
                <c:pt idx="164">
                  <c:v>42151</c:v>
                </c:pt>
                <c:pt idx="165">
                  <c:v>42155</c:v>
                </c:pt>
                <c:pt idx="166">
                  <c:v>42156</c:v>
                </c:pt>
                <c:pt idx="167">
                  <c:v>42157</c:v>
                </c:pt>
                <c:pt idx="168">
                  <c:v>42158</c:v>
                </c:pt>
                <c:pt idx="169">
                  <c:v>42159</c:v>
                </c:pt>
                <c:pt idx="170">
                  <c:v>42160</c:v>
                </c:pt>
                <c:pt idx="171">
                  <c:v>42161</c:v>
                </c:pt>
                <c:pt idx="172">
                  <c:v>42162</c:v>
                </c:pt>
                <c:pt idx="173">
                  <c:v>42163</c:v>
                </c:pt>
                <c:pt idx="174">
                  <c:v>42164</c:v>
                </c:pt>
                <c:pt idx="175">
                  <c:v>42173</c:v>
                </c:pt>
                <c:pt idx="176">
                  <c:v>42174</c:v>
                </c:pt>
                <c:pt idx="177">
                  <c:v>42175</c:v>
                </c:pt>
                <c:pt idx="178">
                  <c:v>42176</c:v>
                </c:pt>
                <c:pt idx="179">
                  <c:v>42177</c:v>
                </c:pt>
                <c:pt idx="180">
                  <c:v>42178</c:v>
                </c:pt>
                <c:pt idx="181">
                  <c:v>42179</c:v>
                </c:pt>
                <c:pt idx="182">
                  <c:v>42180</c:v>
                </c:pt>
                <c:pt idx="183">
                  <c:v>42182</c:v>
                </c:pt>
                <c:pt idx="184">
                  <c:v>42184</c:v>
                </c:pt>
                <c:pt idx="185">
                  <c:v>42185</c:v>
                </c:pt>
                <c:pt idx="186">
                  <c:v>42187</c:v>
                </c:pt>
                <c:pt idx="187">
                  <c:v>42188</c:v>
                </c:pt>
                <c:pt idx="188">
                  <c:v>42189</c:v>
                </c:pt>
                <c:pt idx="189">
                  <c:v>42190</c:v>
                </c:pt>
                <c:pt idx="190">
                  <c:v>42191</c:v>
                </c:pt>
                <c:pt idx="191">
                  <c:v>42192</c:v>
                </c:pt>
                <c:pt idx="192">
                  <c:v>42193</c:v>
                </c:pt>
                <c:pt idx="193">
                  <c:v>42194</c:v>
                </c:pt>
                <c:pt idx="194">
                  <c:v>42197</c:v>
                </c:pt>
                <c:pt idx="195">
                  <c:v>42198</c:v>
                </c:pt>
                <c:pt idx="196">
                  <c:v>42199</c:v>
                </c:pt>
                <c:pt idx="197">
                  <c:v>42200</c:v>
                </c:pt>
                <c:pt idx="198">
                  <c:v>42201</c:v>
                </c:pt>
                <c:pt idx="199">
                  <c:v>42202</c:v>
                </c:pt>
                <c:pt idx="200">
                  <c:v>42203</c:v>
                </c:pt>
                <c:pt idx="201">
                  <c:v>42205</c:v>
                </c:pt>
                <c:pt idx="202">
                  <c:v>42206</c:v>
                </c:pt>
                <c:pt idx="203">
                  <c:v>42207</c:v>
                </c:pt>
                <c:pt idx="204">
                  <c:v>42208</c:v>
                </c:pt>
                <c:pt idx="205">
                  <c:v>42209</c:v>
                </c:pt>
                <c:pt idx="206">
                  <c:v>42210</c:v>
                </c:pt>
                <c:pt idx="207">
                  <c:v>42213</c:v>
                </c:pt>
                <c:pt idx="208">
                  <c:v>42214</c:v>
                </c:pt>
                <c:pt idx="209">
                  <c:v>42215</c:v>
                </c:pt>
                <c:pt idx="210">
                  <c:v>42216</c:v>
                </c:pt>
                <c:pt idx="211">
                  <c:v>42217</c:v>
                </c:pt>
                <c:pt idx="212">
                  <c:v>42218</c:v>
                </c:pt>
                <c:pt idx="213">
                  <c:v>42219</c:v>
                </c:pt>
                <c:pt idx="214">
                  <c:v>42220</c:v>
                </c:pt>
                <c:pt idx="215">
                  <c:v>42221</c:v>
                </c:pt>
                <c:pt idx="216">
                  <c:v>42222</c:v>
                </c:pt>
                <c:pt idx="217">
                  <c:v>42223</c:v>
                </c:pt>
                <c:pt idx="218">
                  <c:v>42224</c:v>
                </c:pt>
                <c:pt idx="219">
                  <c:v>42225</c:v>
                </c:pt>
                <c:pt idx="220">
                  <c:v>42226</c:v>
                </c:pt>
                <c:pt idx="221">
                  <c:v>42227</c:v>
                </c:pt>
                <c:pt idx="222">
                  <c:v>42228</c:v>
                </c:pt>
                <c:pt idx="223">
                  <c:v>42229</c:v>
                </c:pt>
                <c:pt idx="224">
                  <c:v>42230</c:v>
                </c:pt>
                <c:pt idx="225">
                  <c:v>42231</c:v>
                </c:pt>
                <c:pt idx="226">
                  <c:v>42232</c:v>
                </c:pt>
                <c:pt idx="227">
                  <c:v>42233</c:v>
                </c:pt>
                <c:pt idx="228">
                  <c:v>42235</c:v>
                </c:pt>
                <c:pt idx="229">
                  <c:v>42236</c:v>
                </c:pt>
                <c:pt idx="230">
                  <c:v>42237</c:v>
                </c:pt>
                <c:pt idx="231">
                  <c:v>42238</c:v>
                </c:pt>
                <c:pt idx="232">
                  <c:v>42239</c:v>
                </c:pt>
                <c:pt idx="233">
                  <c:v>42240</c:v>
                </c:pt>
                <c:pt idx="234">
                  <c:v>42241</c:v>
                </c:pt>
                <c:pt idx="235">
                  <c:v>42242</c:v>
                </c:pt>
                <c:pt idx="236">
                  <c:v>42243</c:v>
                </c:pt>
                <c:pt idx="237">
                  <c:v>42244</c:v>
                </c:pt>
                <c:pt idx="238">
                  <c:v>42245</c:v>
                </c:pt>
                <c:pt idx="239">
                  <c:v>42246</c:v>
                </c:pt>
                <c:pt idx="240">
                  <c:v>42247</c:v>
                </c:pt>
                <c:pt idx="241">
                  <c:v>42248</c:v>
                </c:pt>
                <c:pt idx="242">
                  <c:v>42249</c:v>
                </c:pt>
                <c:pt idx="243">
                  <c:v>42251</c:v>
                </c:pt>
                <c:pt idx="244">
                  <c:v>42252</c:v>
                </c:pt>
                <c:pt idx="245">
                  <c:v>42253</c:v>
                </c:pt>
                <c:pt idx="246">
                  <c:v>42254</c:v>
                </c:pt>
                <c:pt idx="247">
                  <c:v>42255</c:v>
                </c:pt>
                <c:pt idx="248">
                  <c:v>42256</c:v>
                </c:pt>
                <c:pt idx="249">
                  <c:v>42257</c:v>
                </c:pt>
                <c:pt idx="250">
                  <c:v>42258</c:v>
                </c:pt>
              </c:numCache>
            </c:numRef>
          </c:cat>
          <c:val>
            <c:numRef>
              <c:f>Sheet1!$C$2:$C$265</c:f>
              <c:numCache>
                <c:formatCode>General</c:formatCode>
                <c:ptCount val="264"/>
                <c:pt idx="0">
                  <c:v>3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6</c:v>
                </c:pt>
                <c:pt idx="16">
                  <c:v>2</c:v>
                </c:pt>
                <c:pt idx="17">
                  <c:v>1</c:v>
                </c:pt>
                <c:pt idx="18">
                  <c:v>7</c:v>
                </c:pt>
                <c:pt idx="19">
                  <c:v>4</c:v>
                </c:pt>
                <c:pt idx="20">
                  <c:v>6</c:v>
                </c:pt>
                <c:pt idx="21">
                  <c:v>7</c:v>
                </c:pt>
                <c:pt idx="22">
                  <c:v>7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2</c:v>
                </c:pt>
                <c:pt idx="57">
                  <c:v>2</c:v>
                </c:pt>
                <c:pt idx="58">
                  <c:v>1</c:v>
                </c:pt>
                <c:pt idx="59">
                  <c:v>3</c:v>
                </c:pt>
                <c:pt idx="60">
                  <c:v>5</c:v>
                </c:pt>
                <c:pt idx="61">
                  <c:v>1</c:v>
                </c:pt>
                <c:pt idx="62">
                  <c:v>4</c:v>
                </c:pt>
                <c:pt idx="63">
                  <c:v>2</c:v>
                </c:pt>
                <c:pt idx="64">
                  <c:v>4</c:v>
                </c:pt>
                <c:pt idx="65">
                  <c:v>7</c:v>
                </c:pt>
                <c:pt idx="66">
                  <c:v>2</c:v>
                </c:pt>
                <c:pt idx="67">
                  <c:v>2</c:v>
                </c:pt>
                <c:pt idx="68">
                  <c:v>1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2</c:v>
                </c:pt>
                <c:pt idx="74">
                  <c:v>1</c:v>
                </c:pt>
                <c:pt idx="75">
                  <c:v>4</c:v>
                </c:pt>
                <c:pt idx="76">
                  <c:v>3</c:v>
                </c:pt>
                <c:pt idx="77">
                  <c:v>3</c:v>
                </c:pt>
                <c:pt idx="78">
                  <c:v>5</c:v>
                </c:pt>
                <c:pt idx="79">
                  <c:v>1</c:v>
                </c:pt>
                <c:pt idx="80">
                  <c:v>1</c:v>
                </c:pt>
                <c:pt idx="81">
                  <c:v>2</c:v>
                </c:pt>
                <c:pt idx="82">
                  <c:v>1</c:v>
                </c:pt>
                <c:pt idx="83">
                  <c:v>2</c:v>
                </c:pt>
                <c:pt idx="84">
                  <c:v>3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2</c:v>
                </c:pt>
                <c:pt idx="99">
                  <c:v>5</c:v>
                </c:pt>
                <c:pt idx="100">
                  <c:v>1</c:v>
                </c:pt>
                <c:pt idx="101">
                  <c:v>1</c:v>
                </c:pt>
                <c:pt idx="102">
                  <c:v>21</c:v>
                </c:pt>
                <c:pt idx="103">
                  <c:v>3</c:v>
                </c:pt>
                <c:pt idx="104">
                  <c:v>1</c:v>
                </c:pt>
                <c:pt idx="105">
                  <c:v>5</c:v>
                </c:pt>
                <c:pt idx="106">
                  <c:v>3</c:v>
                </c:pt>
                <c:pt idx="107">
                  <c:v>3</c:v>
                </c:pt>
                <c:pt idx="108">
                  <c:v>4</c:v>
                </c:pt>
                <c:pt idx="109">
                  <c:v>21</c:v>
                </c:pt>
                <c:pt idx="110">
                  <c:v>3</c:v>
                </c:pt>
                <c:pt idx="111">
                  <c:v>2</c:v>
                </c:pt>
                <c:pt idx="112">
                  <c:v>3</c:v>
                </c:pt>
                <c:pt idx="113">
                  <c:v>4</c:v>
                </c:pt>
                <c:pt idx="114">
                  <c:v>3</c:v>
                </c:pt>
                <c:pt idx="115">
                  <c:v>2</c:v>
                </c:pt>
                <c:pt idx="116">
                  <c:v>1</c:v>
                </c:pt>
                <c:pt idx="117">
                  <c:v>2</c:v>
                </c:pt>
                <c:pt idx="118">
                  <c:v>3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3</c:v>
                </c:pt>
                <c:pt idx="123">
                  <c:v>3</c:v>
                </c:pt>
                <c:pt idx="124">
                  <c:v>1</c:v>
                </c:pt>
                <c:pt idx="125">
                  <c:v>2</c:v>
                </c:pt>
                <c:pt idx="126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26</c:v>
                </c:pt>
                <c:pt idx="130">
                  <c:v>3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7</c:v>
                </c:pt>
                <c:pt idx="135">
                  <c:v>1</c:v>
                </c:pt>
                <c:pt idx="136">
                  <c:v>1</c:v>
                </c:pt>
                <c:pt idx="137">
                  <c:v>3</c:v>
                </c:pt>
                <c:pt idx="138">
                  <c:v>2</c:v>
                </c:pt>
                <c:pt idx="139">
                  <c:v>1</c:v>
                </c:pt>
                <c:pt idx="140">
                  <c:v>3</c:v>
                </c:pt>
                <c:pt idx="141">
                  <c:v>3</c:v>
                </c:pt>
                <c:pt idx="142">
                  <c:v>1</c:v>
                </c:pt>
                <c:pt idx="143">
                  <c:v>1</c:v>
                </c:pt>
                <c:pt idx="144">
                  <c:v>2</c:v>
                </c:pt>
                <c:pt idx="145">
                  <c:v>6</c:v>
                </c:pt>
                <c:pt idx="146">
                  <c:v>1</c:v>
                </c:pt>
                <c:pt idx="147">
                  <c:v>1</c:v>
                </c:pt>
                <c:pt idx="148">
                  <c:v>2</c:v>
                </c:pt>
                <c:pt idx="149">
                  <c:v>1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2</c:v>
                </c:pt>
                <c:pt idx="154">
                  <c:v>9</c:v>
                </c:pt>
                <c:pt idx="155">
                  <c:v>1</c:v>
                </c:pt>
                <c:pt idx="156">
                  <c:v>1</c:v>
                </c:pt>
                <c:pt idx="157">
                  <c:v>3</c:v>
                </c:pt>
                <c:pt idx="158">
                  <c:v>5</c:v>
                </c:pt>
                <c:pt idx="159">
                  <c:v>7</c:v>
                </c:pt>
                <c:pt idx="160">
                  <c:v>1</c:v>
                </c:pt>
                <c:pt idx="161">
                  <c:v>4</c:v>
                </c:pt>
                <c:pt idx="162">
                  <c:v>5</c:v>
                </c:pt>
                <c:pt idx="163">
                  <c:v>2</c:v>
                </c:pt>
                <c:pt idx="164">
                  <c:v>3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6</c:v>
                </c:pt>
                <c:pt idx="169">
                  <c:v>21</c:v>
                </c:pt>
                <c:pt idx="170">
                  <c:v>1</c:v>
                </c:pt>
                <c:pt idx="171">
                  <c:v>1</c:v>
                </c:pt>
                <c:pt idx="172">
                  <c:v>2</c:v>
                </c:pt>
                <c:pt idx="173">
                  <c:v>1</c:v>
                </c:pt>
                <c:pt idx="174">
                  <c:v>2</c:v>
                </c:pt>
                <c:pt idx="175">
                  <c:v>1</c:v>
                </c:pt>
                <c:pt idx="176">
                  <c:v>8</c:v>
                </c:pt>
                <c:pt idx="177">
                  <c:v>11</c:v>
                </c:pt>
                <c:pt idx="178">
                  <c:v>1</c:v>
                </c:pt>
                <c:pt idx="179">
                  <c:v>2</c:v>
                </c:pt>
                <c:pt idx="180">
                  <c:v>1</c:v>
                </c:pt>
                <c:pt idx="181">
                  <c:v>2</c:v>
                </c:pt>
                <c:pt idx="182">
                  <c:v>3</c:v>
                </c:pt>
                <c:pt idx="183">
                  <c:v>2</c:v>
                </c:pt>
                <c:pt idx="184">
                  <c:v>1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3</c:v>
                </c:pt>
                <c:pt idx="189">
                  <c:v>1</c:v>
                </c:pt>
                <c:pt idx="190">
                  <c:v>1</c:v>
                </c:pt>
                <c:pt idx="191">
                  <c:v>5</c:v>
                </c:pt>
                <c:pt idx="192">
                  <c:v>10</c:v>
                </c:pt>
                <c:pt idx="193">
                  <c:v>9</c:v>
                </c:pt>
                <c:pt idx="194">
                  <c:v>4</c:v>
                </c:pt>
                <c:pt idx="195">
                  <c:v>8</c:v>
                </c:pt>
                <c:pt idx="196">
                  <c:v>5</c:v>
                </c:pt>
                <c:pt idx="197">
                  <c:v>1</c:v>
                </c:pt>
                <c:pt idx="198">
                  <c:v>3</c:v>
                </c:pt>
                <c:pt idx="199">
                  <c:v>6</c:v>
                </c:pt>
                <c:pt idx="200">
                  <c:v>6</c:v>
                </c:pt>
                <c:pt idx="201">
                  <c:v>29</c:v>
                </c:pt>
                <c:pt idx="202">
                  <c:v>4</c:v>
                </c:pt>
                <c:pt idx="203">
                  <c:v>1</c:v>
                </c:pt>
                <c:pt idx="204">
                  <c:v>2</c:v>
                </c:pt>
                <c:pt idx="205">
                  <c:v>8</c:v>
                </c:pt>
                <c:pt idx="206">
                  <c:v>3</c:v>
                </c:pt>
                <c:pt idx="207">
                  <c:v>15</c:v>
                </c:pt>
                <c:pt idx="208">
                  <c:v>163</c:v>
                </c:pt>
                <c:pt idx="209">
                  <c:v>115</c:v>
                </c:pt>
                <c:pt idx="210">
                  <c:v>32</c:v>
                </c:pt>
                <c:pt idx="211">
                  <c:v>36</c:v>
                </c:pt>
                <c:pt idx="212">
                  <c:v>28</c:v>
                </c:pt>
                <c:pt idx="213">
                  <c:v>10</c:v>
                </c:pt>
                <c:pt idx="214">
                  <c:v>10</c:v>
                </c:pt>
                <c:pt idx="215">
                  <c:v>9</c:v>
                </c:pt>
                <c:pt idx="216">
                  <c:v>10</c:v>
                </c:pt>
                <c:pt idx="217">
                  <c:v>10</c:v>
                </c:pt>
                <c:pt idx="218">
                  <c:v>8</c:v>
                </c:pt>
                <c:pt idx="219">
                  <c:v>16</c:v>
                </c:pt>
                <c:pt idx="220">
                  <c:v>19</c:v>
                </c:pt>
                <c:pt idx="221">
                  <c:v>10</c:v>
                </c:pt>
                <c:pt idx="222">
                  <c:v>7</c:v>
                </c:pt>
                <c:pt idx="223">
                  <c:v>14</c:v>
                </c:pt>
                <c:pt idx="224">
                  <c:v>7</c:v>
                </c:pt>
                <c:pt idx="225">
                  <c:v>5</c:v>
                </c:pt>
                <c:pt idx="226">
                  <c:v>2</c:v>
                </c:pt>
                <c:pt idx="227">
                  <c:v>2</c:v>
                </c:pt>
                <c:pt idx="228">
                  <c:v>5</c:v>
                </c:pt>
                <c:pt idx="229">
                  <c:v>12</c:v>
                </c:pt>
                <c:pt idx="230">
                  <c:v>9</c:v>
                </c:pt>
                <c:pt idx="231">
                  <c:v>10</c:v>
                </c:pt>
                <c:pt idx="232">
                  <c:v>10</c:v>
                </c:pt>
                <c:pt idx="233">
                  <c:v>5</c:v>
                </c:pt>
                <c:pt idx="234">
                  <c:v>4</c:v>
                </c:pt>
                <c:pt idx="235">
                  <c:v>3</c:v>
                </c:pt>
                <c:pt idx="236">
                  <c:v>3</c:v>
                </c:pt>
                <c:pt idx="237">
                  <c:v>6</c:v>
                </c:pt>
                <c:pt idx="238">
                  <c:v>2</c:v>
                </c:pt>
                <c:pt idx="239">
                  <c:v>8</c:v>
                </c:pt>
                <c:pt idx="240">
                  <c:v>2</c:v>
                </c:pt>
                <c:pt idx="241">
                  <c:v>2</c:v>
                </c:pt>
                <c:pt idx="242">
                  <c:v>3</c:v>
                </c:pt>
                <c:pt idx="243">
                  <c:v>3</c:v>
                </c:pt>
                <c:pt idx="244">
                  <c:v>1</c:v>
                </c:pt>
                <c:pt idx="245">
                  <c:v>10</c:v>
                </c:pt>
                <c:pt idx="246">
                  <c:v>4</c:v>
                </c:pt>
                <c:pt idx="247">
                  <c:v>3</c:v>
                </c:pt>
                <c:pt idx="248">
                  <c:v>1</c:v>
                </c:pt>
                <c:pt idx="249">
                  <c:v>3</c:v>
                </c:pt>
                <c:pt idx="250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45280"/>
        <c:axId val="168543744"/>
      </c:lineChart>
      <c:dateAx>
        <c:axId val="144365824"/>
        <c:scaling>
          <c:orientation val="minMax"/>
          <c:max val="42227"/>
          <c:min val="41774"/>
        </c:scaling>
        <c:delete val="0"/>
        <c:axPos val="b"/>
        <c:numFmt formatCode="yy/m;@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zh-CN"/>
          </a:p>
        </c:txPr>
        <c:crossAx val="168542208"/>
        <c:crossesAt val="0"/>
        <c:auto val="0"/>
        <c:lblOffset val="100"/>
        <c:baseTimeUnit val="days"/>
        <c:majorUnit val="1"/>
        <c:majorTimeUnit val="months"/>
      </c:dateAx>
      <c:valAx>
        <c:axId val="168542208"/>
        <c:scaling>
          <c:orientation val="minMax"/>
          <c:max val="1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zh-CN"/>
          </a:p>
        </c:txPr>
        <c:crossAx val="144365824"/>
        <c:crosses val="autoZero"/>
        <c:crossBetween val="midCat"/>
      </c:valAx>
      <c:valAx>
        <c:axId val="1685437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68545280"/>
        <c:crosses val="max"/>
        <c:crossBetween val="between"/>
      </c:valAx>
      <c:dateAx>
        <c:axId val="1685452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8543744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总数量</c:v>
                </c:pt>
              </c:strCache>
            </c:strRef>
          </c:tx>
          <c:spPr>
            <a:ln w="50800">
              <a:solidFill>
                <a:schemeClr val="bg1"/>
              </a:solidFill>
            </a:ln>
            <a:effectLst>
              <a:glow rad="190500">
                <a:schemeClr val="accent6">
                  <a:satMod val="175000"/>
                  <a:alpha val="20000"/>
                </a:schemeClr>
              </a:glow>
            </a:effectLst>
          </c:spPr>
          <c:marker>
            <c:symbol val="none"/>
          </c:marker>
          <c:dLbls>
            <c:dLbl>
              <c:idx val="384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Sheet1!$A$2:$A$369</c:f>
              <c:numCache>
                <c:formatCode>m/d/yyyy</c:formatCode>
                <c:ptCount val="368"/>
                <c:pt idx="0">
                  <c:v>41589</c:v>
                </c:pt>
                <c:pt idx="1">
                  <c:v>41638</c:v>
                </c:pt>
                <c:pt idx="2">
                  <c:v>41639</c:v>
                </c:pt>
                <c:pt idx="3">
                  <c:v>41641</c:v>
                </c:pt>
                <c:pt idx="4">
                  <c:v>41642</c:v>
                </c:pt>
                <c:pt idx="5">
                  <c:v>41648</c:v>
                </c:pt>
                <c:pt idx="6">
                  <c:v>41663</c:v>
                </c:pt>
                <c:pt idx="7">
                  <c:v>41681</c:v>
                </c:pt>
                <c:pt idx="8">
                  <c:v>41690</c:v>
                </c:pt>
                <c:pt idx="9">
                  <c:v>41692</c:v>
                </c:pt>
                <c:pt idx="10">
                  <c:v>41699</c:v>
                </c:pt>
                <c:pt idx="11">
                  <c:v>41708</c:v>
                </c:pt>
                <c:pt idx="12">
                  <c:v>41733</c:v>
                </c:pt>
                <c:pt idx="13">
                  <c:v>41738</c:v>
                </c:pt>
                <c:pt idx="14">
                  <c:v>41743</c:v>
                </c:pt>
                <c:pt idx="15">
                  <c:v>41750</c:v>
                </c:pt>
                <c:pt idx="16">
                  <c:v>41752</c:v>
                </c:pt>
                <c:pt idx="17">
                  <c:v>41763</c:v>
                </c:pt>
                <c:pt idx="18">
                  <c:v>41764</c:v>
                </c:pt>
                <c:pt idx="19">
                  <c:v>41765</c:v>
                </c:pt>
                <c:pt idx="20">
                  <c:v>41766</c:v>
                </c:pt>
                <c:pt idx="21">
                  <c:v>41767</c:v>
                </c:pt>
                <c:pt idx="22">
                  <c:v>41773</c:v>
                </c:pt>
                <c:pt idx="23">
                  <c:v>41774</c:v>
                </c:pt>
                <c:pt idx="24">
                  <c:v>41775</c:v>
                </c:pt>
                <c:pt idx="25">
                  <c:v>41778</c:v>
                </c:pt>
                <c:pt idx="26">
                  <c:v>41780</c:v>
                </c:pt>
                <c:pt idx="27">
                  <c:v>41782</c:v>
                </c:pt>
                <c:pt idx="28">
                  <c:v>41787</c:v>
                </c:pt>
                <c:pt idx="29">
                  <c:v>41793</c:v>
                </c:pt>
                <c:pt idx="30">
                  <c:v>41797</c:v>
                </c:pt>
                <c:pt idx="31">
                  <c:v>41799</c:v>
                </c:pt>
                <c:pt idx="32">
                  <c:v>41800</c:v>
                </c:pt>
                <c:pt idx="33">
                  <c:v>41801</c:v>
                </c:pt>
                <c:pt idx="34">
                  <c:v>41805</c:v>
                </c:pt>
                <c:pt idx="35">
                  <c:v>41808</c:v>
                </c:pt>
                <c:pt idx="36">
                  <c:v>41817</c:v>
                </c:pt>
                <c:pt idx="37">
                  <c:v>41818</c:v>
                </c:pt>
                <c:pt idx="38">
                  <c:v>41820</c:v>
                </c:pt>
                <c:pt idx="39">
                  <c:v>41832</c:v>
                </c:pt>
                <c:pt idx="40">
                  <c:v>41833</c:v>
                </c:pt>
                <c:pt idx="41">
                  <c:v>41834</c:v>
                </c:pt>
                <c:pt idx="42">
                  <c:v>41835</c:v>
                </c:pt>
                <c:pt idx="43">
                  <c:v>41836</c:v>
                </c:pt>
                <c:pt idx="44">
                  <c:v>41837</c:v>
                </c:pt>
                <c:pt idx="45">
                  <c:v>41839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41848</c:v>
                </c:pt>
                <c:pt idx="53">
                  <c:v>41849</c:v>
                </c:pt>
                <c:pt idx="54">
                  <c:v>41850</c:v>
                </c:pt>
                <c:pt idx="55">
                  <c:v>41852</c:v>
                </c:pt>
                <c:pt idx="56">
                  <c:v>41855</c:v>
                </c:pt>
                <c:pt idx="57">
                  <c:v>41857</c:v>
                </c:pt>
                <c:pt idx="58">
                  <c:v>41858</c:v>
                </c:pt>
                <c:pt idx="59">
                  <c:v>41859</c:v>
                </c:pt>
                <c:pt idx="60">
                  <c:v>41860</c:v>
                </c:pt>
                <c:pt idx="61">
                  <c:v>41862</c:v>
                </c:pt>
                <c:pt idx="62">
                  <c:v>41863</c:v>
                </c:pt>
                <c:pt idx="63">
                  <c:v>41864</c:v>
                </c:pt>
                <c:pt idx="64">
                  <c:v>41865</c:v>
                </c:pt>
                <c:pt idx="65">
                  <c:v>41866</c:v>
                </c:pt>
                <c:pt idx="66">
                  <c:v>41871</c:v>
                </c:pt>
                <c:pt idx="67">
                  <c:v>41879</c:v>
                </c:pt>
                <c:pt idx="68">
                  <c:v>41882</c:v>
                </c:pt>
                <c:pt idx="69">
                  <c:v>41883</c:v>
                </c:pt>
                <c:pt idx="70">
                  <c:v>41885</c:v>
                </c:pt>
                <c:pt idx="71">
                  <c:v>41886</c:v>
                </c:pt>
                <c:pt idx="72">
                  <c:v>41888</c:v>
                </c:pt>
                <c:pt idx="73">
                  <c:v>41893</c:v>
                </c:pt>
                <c:pt idx="74">
                  <c:v>41899</c:v>
                </c:pt>
                <c:pt idx="75">
                  <c:v>41904</c:v>
                </c:pt>
                <c:pt idx="76">
                  <c:v>41905</c:v>
                </c:pt>
                <c:pt idx="77">
                  <c:v>41910</c:v>
                </c:pt>
                <c:pt idx="78">
                  <c:v>41912</c:v>
                </c:pt>
                <c:pt idx="79">
                  <c:v>41913</c:v>
                </c:pt>
                <c:pt idx="80">
                  <c:v>41920</c:v>
                </c:pt>
                <c:pt idx="81">
                  <c:v>41922</c:v>
                </c:pt>
                <c:pt idx="82">
                  <c:v>41925</c:v>
                </c:pt>
                <c:pt idx="83">
                  <c:v>41928</c:v>
                </c:pt>
                <c:pt idx="84">
                  <c:v>41932</c:v>
                </c:pt>
                <c:pt idx="85">
                  <c:v>41933</c:v>
                </c:pt>
                <c:pt idx="86">
                  <c:v>41934</c:v>
                </c:pt>
                <c:pt idx="87">
                  <c:v>41935</c:v>
                </c:pt>
                <c:pt idx="88">
                  <c:v>41936</c:v>
                </c:pt>
                <c:pt idx="89">
                  <c:v>41939</c:v>
                </c:pt>
                <c:pt idx="90">
                  <c:v>41940</c:v>
                </c:pt>
                <c:pt idx="91">
                  <c:v>41941</c:v>
                </c:pt>
                <c:pt idx="92">
                  <c:v>41942</c:v>
                </c:pt>
                <c:pt idx="93">
                  <c:v>41943</c:v>
                </c:pt>
                <c:pt idx="94">
                  <c:v>41946</c:v>
                </c:pt>
                <c:pt idx="95">
                  <c:v>41947</c:v>
                </c:pt>
                <c:pt idx="96">
                  <c:v>41948</c:v>
                </c:pt>
                <c:pt idx="97">
                  <c:v>41949</c:v>
                </c:pt>
                <c:pt idx="98">
                  <c:v>41950</c:v>
                </c:pt>
                <c:pt idx="99">
                  <c:v>41953</c:v>
                </c:pt>
                <c:pt idx="100">
                  <c:v>41954</c:v>
                </c:pt>
                <c:pt idx="101">
                  <c:v>41955</c:v>
                </c:pt>
                <c:pt idx="102">
                  <c:v>41956</c:v>
                </c:pt>
                <c:pt idx="103">
                  <c:v>41957</c:v>
                </c:pt>
                <c:pt idx="104">
                  <c:v>41958</c:v>
                </c:pt>
                <c:pt idx="105">
                  <c:v>41960</c:v>
                </c:pt>
                <c:pt idx="106">
                  <c:v>41961</c:v>
                </c:pt>
                <c:pt idx="107">
                  <c:v>41962</c:v>
                </c:pt>
                <c:pt idx="108">
                  <c:v>41963</c:v>
                </c:pt>
                <c:pt idx="109">
                  <c:v>41964</c:v>
                </c:pt>
                <c:pt idx="110">
                  <c:v>41966</c:v>
                </c:pt>
                <c:pt idx="111">
                  <c:v>41967</c:v>
                </c:pt>
                <c:pt idx="112">
                  <c:v>41968</c:v>
                </c:pt>
                <c:pt idx="113">
                  <c:v>41971</c:v>
                </c:pt>
                <c:pt idx="114">
                  <c:v>41972</c:v>
                </c:pt>
                <c:pt idx="115">
                  <c:v>41973</c:v>
                </c:pt>
                <c:pt idx="116">
                  <c:v>41974</c:v>
                </c:pt>
                <c:pt idx="117">
                  <c:v>41975</c:v>
                </c:pt>
                <c:pt idx="118">
                  <c:v>41976</c:v>
                </c:pt>
                <c:pt idx="119">
                  <c:v>41977</c:v>
                </c:pt>
                <c:pt idx="120">
                  <c:v>41982</c:v>
                </c:pt>
                <c:pt idx="121">
                  <c:v>41983</c:v>
                </c:pt>
                <c:pt idx="122">
                  <c:v>41985</c:v>
                </c:pt>
                <c:pt idx="123">
                  <c:v>41987</c:v>
                </c:pt>
                <c:pt idx="124">
                  <c:v>41991</c:v>
                </c:pt>
                <c:pt idx="125">
                  <c:v>41993</c:v>
                </c:pt>
                <c:pt idx="126">
                  <c:v>41994</c:v>
                </c:pt>
                <c:pt idx="127">
                  <c:v>41998</c:v>
                </c:pt>
                <c:pt idx="128">
                  <c:v>42000</c:v>
                </c:pt>
                <c:pt idx="129">
                  <c:v>42005</c:v>
                </c:pt>
                <c:pt idx="130">
                  <c:v>42006</c:v>
                </c:pt>
                <c:pt idx="131">
                  <c:v>42015</c:v>
                </c:pt>
                <c:pt idx="132">
                  <c:v>42025</c:v>
                </c:pt>
                <c:pt idx="133">
                  <c:v>42026</c:v>
                </c:pt>
                <c:pt idx="134">
                  <c:v>42027</c:v>
                </c:pt>
                <c:pt idx="135">
                  <c:v>42032</c:v>
                </c:pt>
                <c:pt idx="136">
                  <c:v>42033</c:v>
                </c:pt>
                <c:pt idx="137">
                  <c:v>42034</c:v>
                </c:pt>
                <c:pt idx="138">
                  <c:v>42041</c:v>
                </c:pt>
                <c:pt idx="139">
                  <c:v>42044</c:v>
                </c:pt>
                <c:pt idx="140">
                  <c:v>42047</c:v>
                </c:pt>
                <c:pt idx="141">
                  <c:v>42050</c:v>
                </c:pt>
                <c:pt idx="142">
                  <c:v>42051</c:v>
                </c:pt>
                <c:pt idx="143">
                  <c:v>42052</c:v>
                </c:pt>
                <c:pt idx="144">
                  <c:v>42057</c:v>
                </c:pt>
                <c:pt idx="145">
                  <c:v>42067</c:v>
                </c:pt>
                <c:pt idx="146">
                  <c:v>42068</c:v>
                </c:pt>
                <c:pt idx="147">
                  <c:v>42069</c:v>
                </c:pt>
                <c:pt idx="148">
                  <c:v>42070</c:v>
                </c:pt>
                <c:pt idx="149">
                  <c:v>42071</c:v>
                </c:pt>
                <c:pt idx="150">
                  <c:v>42072</c:v>
                </c:pt>
                <c:pt idx="151">
                  <c:v>42073</c:v>
                </c:pt>
                <c:pt idx="152">
                  <c:v>42074</c:v>
                </c:pt>
                <c:pt idx="153">
                  <c:v>42075</c:v>
                </c:pt>
                <c:pt idx="154">
                  <c:v>42076</c:v>
                </c:pt>
                <c:pt idx="155">
                  <c:v>42078</c:v>
                </c:pt>
                <c:pt idx="156">
                  <c:v>42079</c:v>
                </c:pt>
                <c:pt idx="157">
                  <c:v>42080</c:v>
                </c:pt>
                <c:pt idx="158">
                  <c:v>42081</c:v>
                </c:pt>
                <c:pt idx="159">
                  <c:v>42082</c:v>
                </c:pt>
                <c:pt idx="160">
                  <c:v>42083</c:v>
                </c:pt>
                <c:pt idx="161">
                  <c:v>42084</c:v>
                </c:pt>
                <c:pt idx="162">
                  <c:v>42085</c:v>
                </c:pt>
                <c:pt idx="163">
                  <c:v>42086</c:v>
                </c:pt>
                <c:pt idx="164">
                  <c:v>42087</c:v>
                </c:pt>
                <c:pt idx="165">
                  <c:v>42088</c:v>
                </c:pt>
                <c:pt idx="166">
                  <c:v>42089</c:v>
                </c:pt>
                <c:pt idx="167">
                  <c:v>42090</c:v>
                </c:pt>
                <c:pt idx="168">
                  <c:v>42092</c:v>
                </c:pt>
                <c:pt idx="169">
                  <c:v>42093</c:v>
                </c:pt>
                <c:pt idx="170">
                  <c:v>42094</c:v>
                </c:pt>
                <c:pt idx="171">
                  <c:v>42095</c:v>
                </c:pt>
                <c:pt idx="172">
                  <c:v>42096</c:v>
                </c:pt>
                <c:pt idx="173">
                  <c:v>42097</c:v>
                </c:pt>
                <c:pt idx="174">
                  <c:v>42098</c:v>
                </c:pt>
                <c:pt idx="175">
                  <c:v>42099</c:v>
                </c:pt>
                <c:pt idx="176">
                  <c:v>42100</c:v>
                </c:pt>
                <c:pt idx="177">
                  <c:v>42101</c:v>
                </c:pt>
                <c:pt idx="178">
                  <c:v>42102</c:v>
                </c:pt>
                <c:pt idx="179">
                  <c:v>42103</c:v>
                </c:pt>
                <c:pt idx="180">
                  <c:v>42104</c:v>
                </c:pt>
                <c:pt idx="181">
                  <c:v>42105</c:v>
                </c:pt>
                <c:pt idx="182">
                  <c:v>42106</c:v>
                </c:pt>
                <c:pt idx="183">
                  <c:v>42107</c:v>
                </c:pt>
                <c:pt idx="184">
                  <c:v>42109</c:v>
                </c:pt>
                <c:pt idx="185">
                  <c:v>42111</c:v>
                </c:pt>
                <c:pt idx="186">
                  <c:v>42113</c:v>
                </c:pt>
                <c:pt idx="187">
                  <c:v>42115</c:v>
                </c:pt>
                <c:pt idx="188">
                  <c:v>42116</c:v>
                </c:pt>
                <c:pt idx="189">
                  <c:v>42117</c:v>
                </c:pt>
                <c:pt idx="190">
                  <c:v>42118</c:v>
                </c:pt>
                <c:pt idx="191">
                  <c:v>42128</c:v>
                </c:pt>
                <c:pt idx="192">
                  <c:v>42129</c:v>
                </c:pt>
                <c:pt idx="193">
                  <c:v>42130</c:v>
                </c:pt>
                <c:pt idx="194">
                  <c:v>42136</c:v>
                </c:pt>
                <c:pt idx="195">
                  <c:v>42137</c:v>
                </c:pt>
                <c:pt idx="196">
                  <c:v>42138</c:v>
                </c:pt>
                <c:pt idx="197">
                  <c:v>42139</c:v>
                </c:pt>
                <c:pt idx="198">
                  <c:v>42140</c:v>
                </c:pt>
                <c:pt idx="199">
                  <c:v>42141</c:v>
                </c:pt>
                <c:pt idx="200">
                  <c:v>42142</c:v>
                </c:pt>
                <c:pt idx="201">
                  <c:v>42143</c:v>
                </c:pt>
                <c:pt idx="202">
                  <c:v>42144</c:v>
                </c:pt>
                <c:pt idx="203">
                  <c:v>42145</c:v>
                </c:pt>
                <c:pt idx="204">
                  <c:v>42146</c:v>
                </c:pt>
                <c:pt idx="205">
                  <c:v>42149</c:v>
                </c:pt>
                <c:pt idx="206">
                  <c:v>42150</c:v>
                </c:pt>
                <c:pt idx="207">
                  <c:v>42151</c:v>
                </c:pt>
                <c:pt idx="208">
                  <c:v>42155</c:v>
                </c:pt>
                <c:pt idx="209">
                  <c:v>42156</c:v>
                </c:pt>
                <c:pt idx="210">
                  <c:v>42157</c:v>
                </c:pt>
                <c:pt idx="211">
                  <c:v>42158</c:v>
                </c:pt>
                <c:pt idx="212">
                  <c:v>42159</c:v>
                </c:pt>
                <c:pt idx="213">
                  <c:v>42160</c:v>
                </c:pt>
                <c:pt idx="214">
                  <c:v>42161</c:v>
                </c:pt>
                <c:pt idx="215">
                  <c:v>42162</c:v>
                </c:pt>
                <c:pt idx="216">
                  <c:v>42163</c:v>
                </c:pt>
                <c:pt idx="217">
                  <c:v>42164</c:v>
                </c:pt>
                <c:pt idx="218">
                  <c:v>42173</c:v>
                </c:pt>
                <c:pt idx="219">
                  <c:v>42174</c:v>
                </c:pt>
                <c:pt idx="220">
                  <c:v>42175</c:v>
                </c:pt>
                <c:pt idx="221">
                  <c:v>42176</c:v>
                </c:pt>
                <c:pt idx="222">
                  <c:v>42177</c:v>
                </c:pt>
                <c:pt idx="223">
                  <c:v>42178</c:v>
                </c:pt>
                <c:pt idx="224">
                  <c:v>42179</c:v>
                </c:pt>
                <c:pt idx="225">
                  <c:v>42180</c:v>
                </c:pt>
                <c:pt idx="226">
                  <c:v>42182</c:v>
                </c:pt>
                <c:pt idx="227">
                  <c:v>42184</c:v>
                </c:pt>
                <c:pt idx="228">
                  <c:v>42185</c:v>
                </c:pt>
                <c:pt idx="229">
                  <c:v>42187</c:v>
                </c:pt>
                <c:pt idx="230">
                  <c:v>42188</c:v>
                </c:pt>
                <c:pt idx="231">
                  <c:v>42189</c:v>
                </c:pt>
                <c:pt idx="232">
                  <c:v>42190</c:v>
                </c:pt>
                <c:pt idx="233">
                  <c:v>42191</c:v>
                </c:pt>
                <c:pt idx="234">
                  <c:v>42192</c:v>
                </c:pt>
                <c:pt idx="235">
                  <c:v>42193</c:v>
                </c:pt>
                <c:pt idx="236">
                  <c:v>42194</c:v>
                </c:pt>
                <c:pt idx="237">
                  <c:v>42197</c:v>
                </c:pt>
                <c:pt idx="238">
                  <c:v>42198</c:v>
                </c:pt>
                <c:pt idx="239">
                  <c:v>42199</c:v>
                </c:pt>
                <c:pt idx="240">
                  <c:v>42200</c:v>
                </c:pt>
                <c:pt idx="241">
                  <c:v>42201</c:v>
                </c:pt>
                <c:pt idx="242">
                  <c:v>42202</c:v>
                </c:pt>
                <c:pt idx="243">
                  <c:v>42203</c:v>
                </c:pt>
                <c:pt idx="244">
                  <c:v>42205</c:v>
                </c:pt>
                <c:pt idx="245">
                  <c:v>42206</c:v>
                </c:pt>
                <c:pt idx="246">
                  <c:v>42207</c:v>
                </c:pt>
                <c:pt idx="247">
                  <c:v>42208</c:v>
                </c:pt>
                <c:pt idx="248">
                  <c:v>42209</c:v>
                </c:pt>
                <c:pt idx="249">
                  <c:v>42210</c:v>
                </c:pt>
                <c:pt idx="250">
                  <c:v>42213</c:v>
                </c:pt>
                <c:pt idx="251">
                  <c:v>42214</c:v>
                </c:pt>
                <c:pt idx="252">
                  <c:v>42215</c:v>
                </c:pt>
                <c:pt idx="253">
                  <c:v>42216</c:v>
                </c:pt>
                <c:pt idx="254">
                  <c:v>42217</c:v>
                </c:pt>
                <c:pt idx="255">
                  <c:v>42218</c:v>
                </c:pt>
                <c:pt idx="256">
                  <c:v>42219</c:v>
                </c:pt>
                <c:pt idx="257">
                  <c:v>42220</c:v>
                </c:pt>
                <c:pt idx="258">
                  <c:v>42221</c:v>
                </c:pt>
                <c:pt idx="259">
                  <c:v>42222</c:v>
                </c:pt>
                <c:pt idx="260">
                  <c:v>42223</c:v>
                </c:pt>
                <c:pt idx="261">
                  <c:v>42224</c:v>
                </c:pt>
                <c:pt idx="262">
                  <c:v>42225</c:v>
                </c:pt>
                <c:pt idx="263">
                  <c:v>42226</c:v>
                </c:pt>
                <c:pt idx="264">
                  <c:v>42227</c:v>
                </c:pt>
                <c:pt idx="265">
                  <c:v>42228</c:v>
                </c:pt>
                <c:pt idx="266">
                  <c:v>42229</c:v>
                </c:pt>
                <c:pt idx="267">
                  <c:v>42230</c:v>
                </c:pt>
                <c:pt idx="268">
                  <c:v>42231</c:v>
                </c:pt>
                <c:pt idx="269">
                  <c:v>42232</c:v>
                </c:pt>
                <c:pt idx="270">
                  <c:v>42233</c:v>
                </c:pt>
                <c:pt idx="271">
                  <c:v>42235</c:v>
                </c:pt>
                <c:pt idx="272">
                  <c:v>42236</c:v>
                </c:pt>
                <c:pt idx="273">
                  <c:v>42237</c:v>
                </c:pt>
                <c:pt idx="274">
                  <c:v>42238</c:v>
                </c:pt>
                <c:pt idx="275">
                  <c:v>42239</c:v>
                </c:pt>
                <c:pt idx="276">
                  <c:v>42240</c:v>
                </c:pt>
                <c:pt idx="277">
                  <c:v>42241</c:v>
                </c:pt>
                <c:pt idx="278">
                  <c:v>42242</c:v>
                </c:pt>
                <c:pt idx="279">
                  <c:v>42243</c:v>
                </c:pt>
                <c:pt idx="280">
                  <c:v>42244</c:v>
                </c:pt>
                <c:pt idx="281">
                  <c:v>42245</c:v>
                </c:pt>
                <c:pt idx="282">
                  <c:v>42246</c:v>
                </c:pt>
                <c:pt idx="283">
                  <c:v>42247</c:v>
                </c:pt>
                <c:pt idx="284">
                  <c:v>42248</c:v>
                </c:pt>
                <c:pt idx="285">
                  <c:v>42249</c:v>
                </c:pt>
                <c:pt idx="286">
                  <c:v>42251</c:v>
                </c:pt>
                <c:pt idx="287">
                  <c:v>42252</c:v>
                </c:pt>
                <c:pt idx="288">
                  <c:v>42253</c:v>
                </c:pt>
                <c:pt idx="289">
                  <c:v>42254</c:v>
                </c:pt>
                <c:pt idx="290">
                  <c:v>42255</c:v>
                </c:pt>
                <c:pt idx="291">
                  <c:v>42256</c:v>
                </c:pt>
                <c:pt idx="292">
                  <c:v>42257</c:v>
                </c:pt>
                <c:pt idx="293">
                  <c:v>42258</c:v>
                </c:pt>
                <c:pt idx="294">
                  <c:v>42259</c:v>
                </c:pt>
                <c:pt idx="295">
                  <c:v>42260</c:v>
                </c:pt>
                <c:pt idx="296">
                  <c:v>42261</c:v>
                </c:pt>
                <c:pt idx="297">
                  <c:v>42262</c:v>
                </c:pt>
                <c:pt idx="298">
                  <c:v>42263</c:v>
                </c:pt>
                <c:pt idx="299">
                  <c:v>42264</c:v>
                </c:pt>
                <c:pt idx="300">
                  <c:v>42265</c:v>
                </c:pt>
                <c:pt idx="301">
                  <c:v>42266</c:v>
                </c:pt>
                <c:pt idx="302">
                  <c:v>42267</c:v>
                </c:pt>
                <c:pt idx="303">
                  <c:v>42268</c:v>
                </c:pt>
                <c:pt idx="304">
                  <c:v>42269</c:v>
                </c:pt>
                <c:pt idx="305">
                  <c:v>42270</c:v>
                </c:pt>
                <c:pt idx="306">
                  <c:v>42271</c:v>
                </c:pt>
                <c:pt idx="307">
                  <c:v>42272</c:v>
                </c:pt>
                <c:pt idx="308">
                  <c:v>42273</c:v>
                </c:pt>
                <c:pt idx="309">
                  <c:v>42274</c:v>
                </c:pt>
                <c:pt idx="310">
                  <c:v>42275</c:v>
                </c:pt>
                <c:pt idx="311">
                  <c:v>42276</c:v>
                </c:pt>
                <c:pt idx="312">
                  <c:v>42277</c:v>
                </c:pt>
                <c:pt idx="313">
                  <c:v>42278</c:v>
                </c:pt>
                <c:pt idx="314">
                  <c:v>42279</c:v>
                </c:pt>
                <c:pt idx="315">
                  <c:v>42280</c:v>
                </c:pt>
                <c:pt idx="316">
                  <c:v>42281</c:v>
                </c:pt>
                <c:pt idx="317">
                  <c:v>42282</c:v>
                </c:pt>
                <c:pt idx="318">
                  <c:v>42283</c:v>
                </c:pt>
                <c:pt idx="319">
                  <c:v>42284</c:v>
                </c:pt>
                <c:pt idx="320">
                  <c:v>42285</c:v>
                </c:pt>
                <c:pt idx="321">
                  <c:v>42286</c:v>
                </c:pt>
                <c:pt idx="322">
                  <c:v>42287</c:v>
                </c:pt>
                <c:pt idx="323">
                  <c:v>42288</c:v>
                </c:pt>
                <c:pt idx="324">
                  <c:v>42289</c:v>
                </c:pt>
                <c:pt idx="325">
                  <c:v>42290</c:v>
                </c:pt>
                <c:pt idx="326">
                  <c:v>42291</c:v>
                </c:pt>
                <c:pt idx="327">
                  <c:v>42292</c:v>
                </c:pt>
                <c:pt idx="328">
                  <c:v>42293</c:v>
                </c:pt>
                <c:pt idx="329">
                  <c:v>42294</c:v>
                </c:pt>
                <c:pt idx="330">
                  <c:v>42295</c:v>
                </c:pt>
                <c:pt idx="331">
                  <c:v>42296</c:v>
                </c:pt>
                <c:pt idx="332">
                  <c:v>42297</c:v>
                </c:pt>
                <c:pt idx="333">
                  <c:v>42298</c:v>
                </c:pt>
                <c:pt idx="334">
                  <c:v>42299</c:v>
                </c:pt>
                <c:pt idx="335">
                  <c:v>42300</c:v>
                </c:pt>
                <c:pt idx="336">
                  <c:v>42301</c:v>
                </c:pt>
                <c:pt idx="337">
                  <c:v>42302</c:v>
                </c:pt>
                <c:pt idx="338">
                  <c:v>42303</c:v>
                </c:pt>
                <c:pt idx="339">
                  <c:v>42304</c:v>
                </c:pt>
                <c:pt idx="340">
                  <c:v>42305</c:v>
                </c:pt>
                <c:pt idx="341">
                  <c:v>42306</c:v>
                </c:pt>
                <c:pt idx="342">
                  <c:v>42307</c:v>
                </c:pt>
                <c:pt idx="343">
                  <c:v>42308</c:v>
                </c:pt>
                <c:pt idx="344">
                  <c:v>42309</c:v>
                </c:pt>
                <c:pt idx="345">
                  <c:v>42310</c:v>
                </c:pt>
                <c:pt idx="346">
                  <c:v>42311</c:v>
                </c:pt>
                <c:pt idx="347">
                  <c:v>42312</c:v>
                </c:pt>
                <c:pt idx="348">
                  <c:v>42313</c:v>
                </c:pt>
                <c:pt idx="349">
                  <c:v>42314</c:v>
                </c:pt>
                <c:pt idx="350">
                  <c:v>42315</c:v>
                </c:pt>
                <c:pt idx="351">
                  <c:v>42316</c:v>
                </c:pt>
                <c:pt idx="352">
                  <c:v>42317</c:v>
                </c:pt>
                <c:pt idx="353">
                  <c:v>42318</c:v>
                </c:pt>
                <c:pt idx="354">
                  <c:v>42319</c:v>
                </c:pt>
                <c:pt idx="355">
                  <c:v>42320</c:v>
                </c:pt>
                <c:pt idx="356">
                  <c:v>42321</c:v>
                </c:pt>
                <c:pt idx="357">
                  <c:v>42322</c:v>
                </c:pt>
                <c:pt idx="358">
                  <c:v>42323</c:v>
                </c:pt>
                <c:pt idx="359">
                  <c:v>42324</c:v>
                </c:pt>
                <c:pt idx="360">
                  <c:v>42325</c:v>
                </c:pt>
                <c:pt idx="361">
                  <c:v>42326</c:v>
                </c:pt>
                <c:pt idx="362">
                  <c:v>42327</c:v>
                </c:pt>
                <c:pt idx="363">
                  <c:v>42328</c:v>
                </c:pt>
                <c:pt idx="364">
                  <c:v>42329</c:v>
                </c:pt>
                <c:pt idx="365">
                  <c:v>42330</c:v>
                </c:pt>
                <c:pt idx="366">
                  <c:v>42331</c:v>
                </c:pt>
                <c:pt idx="367">
                  <c:v>42332</c:v>
                </c:pt>
              </c:numCache>
            </c:numRef>
          </c:cat>
          <c:val>
            <c:numRef>
              <c:f>Sheet1!$B$2:$B$386</c:f>
              <c:numCache>
                <c:formatCode>General</c:formatCode>
                <c:ptCount val="385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28</c:v>
                </c:pt>
                <c:pt idx="18">
                  <c:v>31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38</c:v>
                </c:pt>
                <c:pt idx="23">
                  <c:v>50</c:v>
                </c:pt>
                <c:pt idx="24">
                  <c:v>51</c:v>
                </c:pt>
                <c:pt idx="25">
                  <c:v>53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61</c:v>
                </c:pt>
                <c:pt idx="32">
                  <c:v>62</c:v>
                </c:pt>
                <c:pt idx="33">
                  <c:v>67</c:v>
                </c:pt>
                <c:pt idx="34">
                  <c:v>68</c:v>
                </c:pt>
                <c:pt idx="35">
                  <c:v>69</c:v>
                </c:pt>
                <c:pt idx="36">
                  <c:v>70</c:v>
                </c:pt>
                <c:pt idx="37">
                  <c:v>71</c:v>
                </c:pt>
                <c:pt idx="38">
                  <c:v>72</c:v>
                </c:pt>
                <c:pt idx="39">
                  <c:v>73</c:v>
                </c:pt>
                <c:pt idx="40">
                  <c:v>74</c:v>
                </c:pt>
                <c:pt idx="41">
                  <c:v>75</c:v>
                </c:pt>
                <c:pt idx="42">
                  <c:v>76</c:v>
                </c:pt>
                <c:pt idx="43">
                  <c:v>77</c:v>
                </c:pt>
                <c:pt idx="44">
                  <c:v>78</c:v>
                </c:pt>
                <c:pt idx="45">
                  <c:v>79</c:v>
                </c:pt>
                <c:pt idx="46">
                  <c:v>86</c:v>
                </c:pt>
                <c:pt idx="47">
                  <c:v>91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  <c:pt idx="51">
                  <c:v>103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111</c:v>
                </c:pt>
                <c:pt idx="57">
                  <c:v>112</c:v>
                </c:pt>
                <c:pt idx="58">
                  <c:v>118</c:v>
                </c:pt>
                <c:pt idx="59">
                  <c:v>120</c:v>
                </c:pt>
                <c:pt idx="60">
                  <c:v>121</c:v>
                </c:pt>
                <c:pt idx="61">
                  <c:v>128</c:v>
                </c:pt>
                <c:pt idx="62">
                  <c:v>132</c:v>
                </c:pt>
                <c:pt idx="63">
                  <c:v>138</c:v>
                </c:pt>
                <c:pt idx="64">
                  <c:v>145</c:v>
                </c:pt>
                <c:pt idx="65">
                  <c:v>152</c:v>
                </c:pt>
                <c:pt idx="66">
                  <c:v>153</c:v>
                </c:pt>
                <c:pt idx="67">
                  <c:v>154</c:v>
                </c:pt>
                <c:pt idx="68">
                  <c:v>155</c:v>
                </c:pt>
                <c:pt idx="69">
                  <c:v>156</c:v>
                </c:pt>
                <c:pt idx="70">
                  <c:v>158</c:v>
                </c:pt>
                <c:pt idx="71">
                  <c:v>159</c:v>
                </c:pt>
                <c:pt idx="72">
                  <c:v>160</c:v>
                </c:pt>
                <c:pt idx="73">
                  <c:v>161</c:v>
                </c:pt>
                <c:pt idx="74">
                  <c:v>162</c:v>
                </c:pt>
                <c:pt idx="75">
                  <c:v>163</c:v>
                </c:pt>
                <c:pt idx="76">
                  <c:v>164</c:v>
                </c:pt>
                <c:pt idx="77">
                  <c:v>165</c:v>
                </c:pt>
                <c:pt idx="78">
                  <c:v>169</c:v>
                </c:pt>
                <c:pt idx="79">
                  <c:v>170</c:v>
                </c:pt>
                <c:pt idx="80">
                  <c:v>171</c:v>
                </c:pt>
                <c:pt idx="81">
                  <c:v>172</c:v>
                </c:pt>
                <c:pt idx="82">
                  <c:v>173</c:v>
                </c:pt>
                <c:pt idx="83">
                  <c:v>175</c:v>
                </c:pt>
                <c:pt idx="84">
                  <c:v>178</c:v>
                </c:pt>
                <c:pt idx="85">
                  <c:v>180</c:v>
                </c:pt>
                <c:pt idx="86">
                  <c:v>182</c:v>
                </c:pt>
                <c:pt idx="87">
                  <c:v>184</c:v>
                </c:pt>
                <c:pt idx="88">
                  <c:v>185</c:v>
                </c:pt>
                <c:pt idx="89">
                  <c:v>186</c:v>
                </c:pt>
                <c:pt idx="90">
                  <c:v>187</c:v>
                </c:pt>
                <c:pt idx="91">
                  <c:v>188</c:v>
                </c:pt>
                <c:pt idx="92">
                  <c:v>189</c:v>
                </c:pt>
                <c:pt idx="93">
                  <c:v>191</c:v>
                </c:pt>
                <c:pt idx="94">
                  <c:v>193</c:v>
                </c:pt>
                <c:pt idx="95">
                  <c:v>195</c:v>
                </c:pt>
                <c:pt idx="96">
                  <c:v>196</c:v>
                </c:pt>
                <c:pt idx="97">
                  <c:v>197</c:v>
                </c:pt>
                <c:pt idx="98">
                  <c:v>198</c:v>
                </c:pt>
                <c:pt idx="99">
                  <c:v>200</c:v>
                </c:pt>
                <c:pt idx="100">
                  <c:v>202</c:v>
                </c:pt>
                <c:pt idx="101">
                  <c:v>203</c:v>
                </c:pt>
                <c:pt idx="102">
                  <c:v>206</c:v>
                </c:pt>
                <c:pt idx="103">
                  <c:v>211</c:v>
                </c:pt>
                <c:pt idx="104">
                  <c:v>212</c:v>
                </c:pt>
                <c:pt idx="105">
                  <c:v>216</c:v>
                </c:pt>
                <c:pt idx="106">
                  <c:v>218</c:v>
                </c:pt>
                <c:pt idx="107">
                  <c:v>222</c:v>
                </c:pt>
                <c:pt idx="108">
                  <c:v>229</c:v>
                </c:pt>
                <c:pt idx="109">
                  <c:v>231</c:v>
                </c:pt>
                <c:pt idx="110">
                  <c:v>233</c:v>
                </c:pt>
                <c:pt idx="111">
                  <c:v>234</c:v>
                </c:pt>
                <c:pt idx="112">
                  <c:v>235</c:v>
                </c:pt>
                <c:pt idx="113">
                  <c:v>237</c:v>
                </c:pt>
                <c:pt idx="114">
                  <c:v>238</c:v>
                </c:pt>
                <c:pt idx="115">
                  <c:v>239</c:v>
                </c:pt>
                <c:pt idx="116">
                  <c:v>241</c:v>
                </c:pt>
                <c:pt idx="117">
                  <c:v>242</c:v>
                </c:pt>
                <c:pt idx="118">
                  <c:v>246</c:v>
                </c:pt>
                <c:pt idx="119">
                  <c:v>249</c:v>
                </c:pt>
                <c:pt idx="120">
                  <c:v>252</c:v>
                </c:pt>
                <c:pt idx="121">
                  <c:v>257</c:v>
                </c:pt>
                <c:pt idx="122">
                  <c:v>258</c:v>
                </c:pt>
                <c:pt idx="123">
                  <c:v>259</c:v>
                </c:pt>
                <c:pt idx="124">
                  <c:v>261</c:v>
                </c:pt>
                <c:pt idx="125">
                  <c:v>262</c:v>
                </c:pt>
                <c:pt idx="126">
                  <c:v>264</c:v>
                </c:pt>
                <c:pt idx="127">
                  <c:v>267</c:v>
                </c:pt>
                <c:pt idx="128">
                  <c:v>268</c:v>
                </c:pt>
                <c:pt idx="129">
                  <c:v>269</c:v>
                </c:pt>
                <c:pt idx="130">
                  <c:v>270</c:v>
                </c:pt>
                <c:pt idx="131">
                  <c:v>271</c:v>
                </c:pt>
                <c:pt idx="132">
                  <c:v>272</c:v>
                </c:pt>
                <c:pt idx="133">
                  <c:v>274</c:v>
                </c:pt>
                <c:pt idx="134">
                  <c:v>276</c:v>
                </c:pt>
                <c:pt idx="135">
                  <c:v>278</c:v>
                </c:pt>
                <c:pt idx="136">
                  <c:v>280</c:v>
                </c:pt>
                <c:pt idx="137">
                  <c:v>281</c:v>
                </c:pt>
                <c:pt idx="138">
                  <c:v>282</c:v>
                </c:pt>
                <c:pt idx="139">
                  <c:v>283</c:v>
                </c:pt>
                <c:pt idx="140">
                  <c:v>284</c:v>
                </c:pt>
                <c:pt idx="141">
                  <c:v>286</c:v>
                </c:pt>
                <c:pt idx="142">
                  <c:v>291</c:v>
                </c:pt>
                <c:pt idx="143">
                  <c:v>292</c:v>
                </c:pt>
                <c:pt idx="144">
                  <c:v>293</c:v>
                </c:pt>
                <c:pt idx="145">
                  <c:v>314</c:v>
                </c:pt>
                <c:pt idx="146">
                  <c:v>317</c:v>
                </c:pt>
                <c:pt idx="147">
                  <c:v>318</c:v>
                </c:pt>
                <c:pt idx="148">
                  <c:v>323</c:v>
                </c:pt>
                <c:pt idx="149">
                  <c:v>326</c:v>
                </c:pt>
                <c:pt idx="150">
                  <c:v>329</c:v>
                </c:pt>
                <c:pt idx="151">
                  <c:v>333</c:v>
                </c:pt>
                <c:pt idx="152">
                  <c:v>354</c:v>
                </c:pt>
                <c:pt idx="153">
                  <c:v>357</c:v>
                </c:pt>
                <c:pt idx="154">
                  <c:v>359</c:v>
                </c:pt>
                <c:pt idx="155">
                  <c:v>362</c:v>
                </c:pt>
                <c:pt idx="156">
                  <c:v>366</c:v>
                </c:pt>
                <c:pt idx="157">
                  <c:v>369</c:v>
                </c:pt>
                <c:pt idx="158">
                  <c:v>371</c:v>
                </c:pt>
                <c:pt idx="159">
                  <c:v>372</c:v>
                </c:pt>
                <c:pt idx="160">
                  <c:v>374</c:v>
                </c:pt>
                <c:pt idx="161">
                  <c:v>377</c:v>
                </c:pt>
                <c:pt idx="162">
                  <c:v>379</c:v>
                </c:pt>
                <c:pt idx="163">
                  <c:v>381</c:v>
                </c:pt>
                <c:pt idx="164">
                  <c:v>383</c:v>
                </c:pt>
                <c:pt idx="165">
                  <c:v>386</c:v>
                </c:pt>
                <c:pt idx="166">
                  <c:v>389</c:v>
                </c:pt>
                <c:pt idx="167">
                  <c:v>390</c:v>
                </c:pt>
                <c:pt idx="168">
                  <c:v>392</c:v>
                </c:pt>
                <c:pt idx="169">
                  <c:v>393</c:v>
                </c:pt>
                <c:pt idx="170">
                  <c:v>396</c:v>
                </c:pt>
                <c:pt idx="171">
                  <c:v>399</c:v>
                </c:pt>
                <c:pt idx="172">
                  <c:v>425</c:v>
                </c:pt>
                <c:pt idx="173">
                  <c:v>428</c:v>
                </c:pt>
                <c:pt idx="174">
                  <c:v>430</c:v>
                </c:pt>
                <c:pt idx="175">
                  <c:v>432</c:v>
                </c:pt>
                <c:pt idx="176">
                  <c:v>434</c:v>
                </c:pt>
                <c:pt idx="177">
                  <c:v>441</c:v>
                </c:pt>
                <c:pt idx="178">
                  <c:v>442</c:v>
                </c:pt>
                <c:pt idx="179">
                  <c:v>443</c:v>
                </c:pt>
                <c:pt idx="180">
                  <c:v>446</c:v>
                </c:pt>
                <c:pt idx="181">
                  <c:v>448</c:v>
                </c:pt>
                <c:pt idx="182">
                  <c:v>449</c:v>
                </c:pt>
                <c:pt idx="183">
                  <c:v>452</c:v>
                </c:pt>
                <c:pt idx="184">
                  <c:v>455</c:v>
                </c:pt>
                <c:pt idx="185">
                  <c:v>456</c:v>
                </c:pt>
                <c:pt idx="186">
                  <c:v>457</c:v>
                </c:pt>
                <c:pt idx="187">
                  <c:v>459</c:v>
                </c:pt>
                <c:pt idx="188">
                  <c:v>465</c:v>
                </c:pt>
                <c:pt idx="189">
                  <c:v>466</c:v>
                </c:pt>
                <c:pt idx="190">
                  <c:v>467</c:v>
                </c:pt>
                <c:pt idx="191">
                  <c:v>469</c:v>
                </c:pt>
                <c:pt idx="192">
                  <c:v>470</c:v>
                </c:pt>
                <c:pt idx="193">
                  <c:v>472</c:v>
                </c:pt>
                <c:pt idx="194">
                  <c:v>475</c:v>
                </c:pt>
                <c:pt idx="195">
                  <c:v>476</c:v>
                </c:pt>
                <c:pt idx="196">
                  <c:v>478</c:v>
                </c:pt>
                <c:pt idx="197">
                  <c:v>487</c:v>
                </c:pt>
                <c:pt idx="198">
                  <c:v>488</c:v>
                </c:pt>
                <c:pt idx="199">
                  <c:v>489</c:v>
                </c:pt>
                <c:pt idx="200">
                  <c:v>492</c:v>
                </c:pt>
                <c:pt idx="201">
                  <c:v>497</c:v>
                </c:pt>
                <c:pt idx="202">
                  <c:v>504</c:v>
                </c:pt>
                <c:pt idx="203">
                  <c:v>505</c:v>
                </c:pt>
                <c:pt idx="204">
                  <c:v>509</c:v>
                </c:pt>
                <c:pt idx="205">
                  <c:v>514</c:v>
                </c:pt>
                <c:pt idx="206">
                  <c:v>516</c:v>
                </c:pt>
                <c:pt idx="207">
                  <c:v>519</c:v>
                </c:pt>
                <c:pt idx="208">
                  <c:v>520</c:v>
                </c:pt>
                <c:pt idx="209">
                  <c:v>521</c:v>
                </c:pt>
                <c:pt idx="210">
                  <c:v>522</c:v>
                </c:pt>
                <c:pt idx="211">
                  <c:v>528</c:v>
                </c:pt>
                <c:pt idx="212">
                  <c:v>549</c:v>
                </c:pt>
                <c:pt idx="213">
                  <c:v>550</c:v>
                </c:pt>
                <c:pt idx="214">
                  <c:v>551</c:v>
                </c:pt>
                <c:pt idx="215">
                  <c:v>553</c:v>
                </c:pt>
                <c:pt idx="216">
                  <c:v>554</c:v>
                </c:pt>
                <c:pt idx="217">
                  <c:v>556</c:v>
                </c:pt>
                <c:pt idx="218">
                  <c:v>557</c:v>
                </c:pt>
                <c:pt idx="219">
                  <c:v>565</c:v>
                </c:pt>
                <c:pt idx="220">
                  <c:v>576</c:v>
                </c:pt>
                <c:pt idx="221">
                  <c:v>577</c:v>
                </c:pt>
                <c:pt idx="222">
                  <c:v>579</c:v>
                </c:pt>
                <c:pt idx="223">
                  <c:v>580</c:v>
                </c:pt>
                <c:pt idx="224">
                  <c:v>582</c:v>
                </c:pt>
                <c:pt idx="225">
                  <c:v>585</c:v>
                </c:pt>
                <c:pt idx="226">
                  <c:v>587</c:v>
                </c:pt>
                <c:pt idx="227">
                  <c:v>588</c:v>
                </c:pt>
                <c:pt idx="228">
                  <c:v>589</c:v>
                </c:pt>
                <c:pt idx="229">
                  <c:v>591</c:v>
                </c:pt>
                <c:pt idx="230">
                  <c:v>592</c:v>
                </c:pt>
                <c:pt idx="231">
                  <c:v>595</c:v>
                </c:pt>
                <c:pt idx="232">
                  <c:v>596</c:v>
                </c:pt>
                <c:pt idx="233">
                  <c:v>597</c:v>
                </c:pt>
                <c:pt idx="234">
                  <c:v>602</c:v>
                </c:pt>
                <c:pt idx="235">
                  <c:v>612</c:v>
                </c:pt>
                <c:pt idx="236">
                  <c:v>621</c:v>
                </c:pt>
                <c:pt idx="237">
                  <c:v>625</c:v>
                </c:pt>
                <c:pt idx="238">
                  <c:v>633</c:v>
                </c:pt>
                <c:pt idx="239">
                  <c:v>638</c:v>
                </c:pt>
                <c:pt idx="240">
                  <c:v>639</c:v>
                </c:pt>
                <c:pt idx="241">
                  <c:v>642</c:v>
                </c:pt>
                <c:pt idx="242">
                  <c:v>648</c:v>
                </c:pt>
                <c:pt idx="243">
                  <c:v>654</c:v>
                </c:pt>
                <c:pt idx="244">
                  <c:v>683</c:v>
                </c:pt>
                <c:pt idx="245">
                  <c:v>687</c:v>
                </c:pt>
                <c:pt idx="246">
                  <c:v>688</c:v>
                </c:pt>
                <c:pt idx="247">
                  <c:v>690</c:v>
                </c:pt>
                <c:pt idx="248">
                  <c:v>698</c:v>
                </c:pt>
                <c:pt idx="249">
                  <c:v>701</c:v>
                </c:pt>
                <c:pt idx="250">
                  <c:v>716</c:v>
                </c:pt>
                <c:pt idx="251">
                  <c:v>879</c:v>
                </c:pt>
                <c:pt idx="252">
                  <c:v>994</c:v>
                </c:pt>
                <c:pt idx="253">
                  <c:v>1026</c:v>
                </c:pt>
                <c:pt idx="254">
                  <c:v>1062</c:v>
                </c:pt>
                <c:pt idx="255">
                  <c:v>1090</c:v>
                </c:pt>
                <c:pt idx="256">
                  <c:v>1100</c:v>
                </c:pt>
                <c:pt idx="257">
                  <c:v>1110</c:v>
                </c:pt>
                <c:pt idx="258">
                  <c:v>1119</c:v>
                </c:pt>
                <c:pt idx="259">
                  <c:v>1129</c:v>
                </c:pt>
                <c:pt idx="260">
                  <c:v>1139</c:v>
                </c:pt>
                <c:pt idx="261">
                  <c:v>1147</c:v>
                </c:pt>
                <c:pt idx="262">
                  <c:v>1163</c:v>
                </c:pt>
                <c:pt idx="263">
                  <c:v>1182</c:v>
                </c:pt>
                <c:pt idx="264">
                  <c:v>1192</c:v>
                </c:pt>
                <c:pt idx="265">
                  <c:v>1199</c:v>
                </c:pt>
                <c:pt idx="266">
                  <c:v>1213</c:v>
                </c:pt>
                <c:pt idx="267">
                  <c:v>1220</c:v>
                </c:pt>
                <c:pt idx="268">
                  <c:v>1225</c:v>
                </c:pt>
                <c:pt idx="269">
                  <c:v>1227</c:v>
                </c:pt>
                <c:pt idx="270">
                  <c:v>1229</c:v>
                </c:pt>
                <c:pt idx="271">
                  <c:v>1234</c:v>
                </c:pt>
                <c:pt idx="272">
                  <c:v>1246</c:v>
                </c:pt>
                <c:pt idx="273">
                  <c:v>1255</c:v>
                </c:pt>
                <c:pt idx="274">
                  <c:v>1265</c:v>
                </c:pt>
                <c:pt idx="275">
                  <c:v>1275</c:v>
                </c:pt>
                <c:pt idx="276">
                  <c:v>1280</c:v>
                </c:pt>
                <c:pt idx="277">
                  <c:v>1284</c:v>
                </c:pt>
                <c:pt idx="278">
                  <c:v>1287</c:v>
                </c:pt>
                <c:pt idx="279">
                  <c:v>1290</c:v>
                </c:pt>
                <c:pt idx="280">
                  <c:v>1296</c:v>
                </c:pt>
                <c:pt idx="281">
                  <c:v>1298</c:v>
                </c:pt>
                <c:pt idx="282">
                  <c:v>1306</c:v>
                </c:pt>
                <c:pt idx="283">
                  <c:v>1308</c:v>
                </c:pt>
                <c:pt idx="284">
                  <c:v>1310</c:v>
                </c:pt>
                <c:pt idx="285">
                  <c:v>1313</c:v>
                </c:pt>
                <c:pt idx="286">
                  <c:v>1316</c:v>
                </c:pt>
                <c:pt idx="287">
                  <c:v>1317</c:v>
                </c:pt>
                <c:pt idx="288">
                  <c:v>1327</c:v>
                </c:pt>
                <c:pt idx="289">
                  <c:v>1331</c:v>
                </c:pt>
                <c:pt idx="290">
                  <c:v>1334</c:v>
                </c:pt>
                <c:pt idx="291">
                  <c:v>1335</c:v>
                </c:pt>
                <c:pt idx="292">
                  <c:v>1338</c:v>
                </c:pt>
                <c:pt idx="293">
                  <c:v>1345</c:v>
                </c:pt>
                <c:pt idx="294">
                  <c:v>1369</c:v>
                </c:pt>
                <c:pt idx="295">
                  <c:v>3587</c:v>
                </c:pt>
                <c:pt idx="296">
                  <c:v>8580</c:v>
                </c:pt>
                <c:pt idx="297">
                  <c:v>9378</c:v>
                </c:pt>
                <c:pt idx="298">
                  <c:v>9640</c:v>
                </c:pt>
                <c:pt idx="299">
                  <c:v>9787</c:v>
                </c:pt>
                <c:pt idx="300">
                  <c:v>9888</c:v>
                </c:pt>
                <c:pt idx="301">
                  <c:v>10020</c:v>
                </c:pt>
                <c:pt idx="302">
                  <c:v>10103</c:v>
                </c:pt>
                <c:pt idx="303">
                  <c:v>10161</c:v>
                </c:pt>
                <c:pt idx="304">
                  <c:v>10220</c:v>
                </c:pt>
                <c:pt idx="305">
                  <c:v>10263</c:v>
                </c:pt>
                <c:pt idx="306">
                  <c:v>10292</c:v>
                </c:pt>
                <c:pt idx="307">
                  <c:v>10329</c:v>
                </c:pt>
                <c:pt idx="308">
                  <c:v>10361</c:v>
                </c:pt>
                <c:pt idx="309">
                  <c:v>10406</c:v>
                </c:pt>
                <c:pt idx="310">
                  <c:v>10438</c:v>
                </c:pt>
                <c:pt idx="311">
                  <c:v>10482</c:v>
                </c:pt>
                <c:pt idx="312">
                  <c:v>10514</c:v>
                </c:pt>
                <c:pt idx="313">
                  <c:v>10529</c:v>
                </c:pt>
                <c:pt idx="314">
                  <c:v>10546</c:v>
                </c:pt>
                <c:pt idx="315">
                  <c:v>10565</c:v>
                </c:pt>
                <c:pt idx="316">
                  <c:v>10595</c:v>
                </c:pt>
                <c:pt idx="317">
                  <c:v>10617</c:v>
                </c:pt>
                <c:pt idx="318">
                  <c:v>10657</c:v>
                </c:pt>
                <c:pt idx="319">
                  <c:v>10683</c:v>
                </c:pt>
                <c:pt idx="320">
                  <c:v>11081</c:v>
                </c:pt>
                <c:pt idx="321">
                  <c:v>12447</c:v>
                </c:pt>
                <c:pt idx="322">
                  <c:v>13117</c:v>
                </c:pt>
                <c:pt idx="323">
                  <c:v>13256</c:v>
                </c:pt>
                <c:pt idx="324">
                  <c:v>13400</c:v>
                </c:pt>
                <c:pt idx="325">
                  <c:v>13454</c:v>
                </c:pt>
                <c:pt idx="326">
                  <c:v>13510</c:v>
                </c:pt>
                <c:pt idx="327">
                  <c:v>13551</c:v>
                </c:pt>
                <c:pt idx="328">
                  <c:v>13601</c:v>
                </c:pt>
                <c:pt idx="329">
                  <c:v>13647</c:v>
                </c:pt>
                <c:pt idx="330">
                  <c:v>13693</c:v>
                </c:pt>
                <c:pt idx="331">
                  <c:v>13722</c:v>
                </c:pt>
                <c:pt idx="332">
                  <c:v>13742</c:v>
                </c:pt>
                <c:pt idx="333">
                  <c:v>13760</c:v>
                </c:pt>
                <c:pt idx="334">
                  <c:v>13777</c:v>
                </c:pt>
                <c:pt idx="335">
                  <c:v>13799</c:v>
                </c:pt>
                <c:pt idx="336">
                  <c:v>13827</c:v>
                </c:pt>
                <c:pt idx="337">
                  <c:v>13850</c:v>
                </c:pt>
                <c:pt idx="338">
                  <c:v>13871</c:v>
                </c:pt>
                <c:pt idx="339">
                  <c:v>13889</c:v>
                </c:pt>
                <c:pt idx="340">
                  <c:v>13905</c:v>
                </c:pt>
                <c:pt idx="341">
                  <c:v>13926</c:v>
                </c:pt>
                <c:pt idx="342">
                  <c:v>13942</c:v>
                </c:pt>
                <c:pt idx="343">
                  <c:v>13960</c:v>
                </c:pt>
                <c:pt idx="344">
                  <c:v>13976</c:v>
                </c:pt>
                <c:pt idx="345">
                  <c:v>13988</c:v>
                </c:pt>
                <c:pt idx="346">
                  <c:v>14006</c:v>
                </c:pt>
                <c:pt idx="347">
                  <c:v>14022</c:v>
                </c:pt>
                <c:pt idx="348">
                  <c:v>14038</c:v>
                </c:pt>
                <c:pt idx="349">
                  <c:v>14047</c:v>
                </c:pt>
                <c:pt idx="350">
                  <c:v>14054</c:v>
                </c:pt>
                <c:pt idx="351">
                  <c:v>14066</c:v>
                </c:pt>
                <c:pt idx="352">
                  <c:v>14078</c:v>
                </c:pt>
                <c:pt idx="353">
                  <c:v>14095</c:v>
                </c:pt>
                <c:pt idx="354">
                  <c:v>14102</c:v>
                </c:pt>
                <c:pt idx="355">
                  <c:v>14115</c:v>
                </c:pt>
                <c:pt idx="356">
                  <c:v>14125</c:v>
                </c:pt>
                <c:pt idx="357">
                  <c:v>14135</c:v>
                </c:pt>
                <c:pt idx="358">
                  <c:v>14145</c:v>
                </c:pt>
                <c:pt idx="359">
                  <c:v>14157</c:v>
                </c:pt>
                <c:pt idx="360">
                  <c:v>14163</c:v>
                </c:pt>
                <c:pt idx="361">
                  <c:v>14171</c:v>
                </c:pt>
                <c:pt idx="362">
                  <c:v>14181</c:v>
                </c:pt>
                <c:pt idx="363">
                  <c:v>14191</c:v>
                </c:pt>
                <c:pt idx="364">
                  <c:v>14208</c:v>
                </c:pt>
                <c:pt idx="365">
                  <c:v>14219</c:v>
                </c:pt>
                <c:pt idx="366">
                  <c:v>14229</c:v>
                </c:pt>
                <c:pt idx="367">
                  <c:v>14230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34304"/>
        <c:axId val="199235840"/>
      </c:line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每日增长</c:v>
                </c:pt>
              </c:strCache>
            </c:strRef>
          </c:tx>
          <c:spPr>
            <a:ln w="25400"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384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Sheet1!$A$2:$A$369</c:f>
              <c:numCache>
                <c:formatCode>m/d/yyyy</c:formatCode>
                <c:ptCount val="368"/>
                <c:pt idx="0">
                  <c:v>41589</c:v>
                </c:pt>
                <c:pt idx="1">
                  <c:v>41638</c:v>
                </c:pt>
                <c:pt idx="2">
                  <c:v>41639</c:v>
                </c:pt>
                <c:pt idx="3">
                  <c:v>41641</c:v>
                </c:pt>
                <c:pt idx="4">
                  <c:v>41642</c:v>
                </c:pt>
                <c:pt idx="5">
                  <c:v>41648</c:v>
                </c:pt>
                <c:pt idx="6">
                  <c:v>41663</c:v>
                </c:pt>
                <c:pt idx="7">
                  <c:v>41681</c:v>
                </c:pt>
                <c:pt idx="8">
                  <c:v>41690</c:v>
                </c:pt>
                <c:pt idx="9">
                  <c:v>41692</c:v>
                </c:pt>
                <c:pt idx="10">
                  <c:v>41699</c:v>
                </c:pt>
                <c:pt idx="11">
                  <c:v>41708</c:v>
                </c:pt>
                <c:pt idx="12">
                  <c:v>41733</c:v>
                </c:pt>
                <c:pt idx="13">
                  <c:v>41738</c:v>
                </c:pt>
                <c:pt idx="14">
                  <c:v>41743</c:v>
                </c:pt>
                <c:pt idx="15">
                  <c:v>41750</c:v>
                </c:pt>
                <c:pt idx="16">
                  <c:v>41752</c:v>
                </c:pt>
                <c:pt idx="17">
                  <c:v>41763</c:v>
                </c:pt>
                <c:pt idx="18">
                  <c:v>41764</c:v>
                </c:pt>
                <c:pt idx="19">
                  <c:v>41765</c:v>
                </c:pt>
                <c:pt idx="20">
                  <c:v>41766</c:v>
                </c:pt>
                <c:pt idx="21">
                  <c:v>41767</c:v>
                </c:pt>
                <c:pt idx="22">
                  <c:v>41773</c:v>
                </c:pt>
                <c:pt idx="23">
                  <c:v>41774</c:v>
                </c:pt>
                <c:pt idx="24">
                  <c:v>41775</c:v>
                </c:pt>
                <c:pt idx="25">
                  <c:v>41778</c:v>
                </c:pt>
                <c:pt idx="26">
                  <c:v>41780</c:v>
                </c:pt>
                <c:pt idx="27">
                  <c:v>41782</c:v>
                </c:pt>
                <c:pt idx="28">
                  <c:v>41787</c:v>
                </c:pt>
                <c:pt idx="29">
                  <c:v>41793</c:v>
                </c:pt>
                <c:pt idx="30">
                  <c:v>41797</c:v>
                </c:pt>
                <c:pt idx="31">
                  <c:v>41799</c:v>
                </c:pt>
                <c:pt idx="32">
                  <c:v>41800</c:v>
                </c:pt>
                <c:pt idx="33">
                  <c:v>41801</c:v>
                </c:pt>
                <c:pt idx="34">
                  <c:v>41805</c:v>
                </c:pt>
                <c:pt idx="35">
                  <c:v>41808</c:v>
                </c:pt>
                <c:pt idx="36">
                  <c:v>41817</c:v>
                </c:pt>
                <c:pt idx="37">
                  <c:v>41818</c:v>
                </c:pt>
                <c:pt idx="38">
                  <c:v>41820</c:v>
                </c:pt>
                <c:pt idx="39">
                  <c:v>41832</c:v>
                </c:pt>
                <c:pt idx="40">
                  <c:v>41833</c:v>
                </c:pt>
                <c:pt idx="41">
                  <c:v>41834</c:v>
                </c:pt>
                <c:pt idx="42">
                  <c:v>41835</c:v>
                </c:pt>
                <c:pt idx="43">
                  <c:v>41836</c:v>
                </c:pt>
                <c:pt idx="44">
                  <c:v>41837</c:v>
                </c:pt>
                <c:pt idx="45">
                  <c:v>41839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41848</c:v>
                </c:pt>
                <c:pt idx="53">
                  <c:v>41849</c:v>
                </c:pt>
                <c:pt idx="54">
                  <c:v>41850</c:v>
                </c:pt>
                <c:pt idx="55">
                  <c:v>41852</c:v>
                </c:pt>
                <c:pt idx="56">
                  <c:v>41855</c:v>
                </c:pt>
                <c:pt idx="57">
                  <c:v>41857</c:v>
                </c:pt>
                <c:pt idx="58">
                  <c:v>41858</c:v>
                </c:pt>
                <c:pt idx="59">
                  <c:v>41859</c:v>
                </c:pt>
                <c:pt idx="60">
                  <c:v>41860</c:v>
                </c:pt>
                <c:pt idx="61">
                  <c:v>41862</c:v>
                </c:pt>
                <c:pt idx="62">
                  <c:v>41863</c:v>
                </c:pt>
                <c:pt idx="63">
                  <c:v>41864</c:v>
                </c:pt>
                <c:pt idx="64">
                  <c:v>41865</c:v>
                </c:pt>
                <c:pt idx="65">
                  <c:v>41866</c:v>
                </c:pt>
                <c:pt idx="66">
                  <c:v>41871</c:v>
                </c:pt>
                <c:pt idx="67">
                  <c:v>41879</c:v>
                </c:pt>
                <c:pt idx="68">
                  <c:v>41882</c:v>
                </c:pt>
                <c:pt idx="69">
                  <c:v>41883</c:v>
                </c:pt>
                <c:pt idx="70">
                  <c:v>41885</c:v>
                </c:pt>
                <c:pt idx="71">
                  <c:v>41886</c:v>
                </c:pt>
                <c:pt idx="72">
                  <c:v>41888</c:v>
                </c:pt>
                <c:pt idx="73">
                  <c:v>41893</c:v>
                </c:pt>
                <c:pt idx="74">
                  <c:v>41899</c:v>
                </c:pt>
                <c:pt idx="75">
                  <c:v>41904</c:v>
                </c:pt>
                <c:pt idx="76">
                  <c:v>41905</c:v>
                </c:pt>
                <c:pt idx="77">
                  <c:v>41910</c:v>
                </c:pt>
                <c:pt idx="78">
                  <c:v>41912</c:v>
                </c:pt>
                <c:pt idx="79">
                  <c:v>41913</c:v>
                </c:pt>
                <c:pt idx="80">
                  <c:v>41920</c:v>
                </c:pt>
                <c:pt idx="81">
                  <c:v>41922</c:v>
                </c:pt>
                <c:pt idx="82">
                  <c:v>41925</c:v>
                </c:pt>
                <c:pt idx="83">
                  <c:v>41928</c:v>
                </c:pt>
                <c:pt idx="84">
                  <c:v>41932</c:v>
                </c:pt>
                <c:pt idx="85">
                  <c:v>41933</c:v>
                </c:pt>
                <c:pt idx="86">
                  <c:v>41934</c:v>
                </c:pt>
                <c:pt idx="87">
                  <c:v>41935</c:v>
                </c:pt>
                <c:pt idx="88">
                  <c:v>41936</c:v>
                </c:pt>
                <c:pt idx="89">
                  <c:v>41939</c:v>
                </c:pt>
                <c:pt idx="90">
                  <c:v>41940</c:v>
                </c:pt>
                <c:pt idx="91">
                  <c:v>41941</c:v>
                </c:pt>
                <c:pt idx="92">
                  <c:v>41942</c:v>
                </c:pt>
                <c:pt idx="93">
                  <c:v>41943</c:v>
                </c:pt>
                <c:pt idx="94">
                  <c:v>41946</c:v>
                </c:pt>
                <c:pt idx="95">
                  <c:v>41947</c:v>
                </c:pt>
                <c:pt idx="96">
                  <c:v>41948</c:v>
                </c:pt>
                <c:pt idx="97">
                  <c:v>41949</c:v>
                </c:pt>
                <c:pt idx="98">
                  <c:v>41950</c:v>
                </c:pt>
                <c:pt idx="99">
                  <c:v>41953</c:v>
                </c:pt>
                <c:pt idx="100">
                  <c:v>41954</c:v>
                </c:pt>
                <c:pt idx="101">
                  <c:v>41955</c:v>
                </c:pt>
                <c:pt idx="102">
                  <c:v>41956</c:v>
                </c:pt>
                <c:pt idx="103">
                  <c:v>41957</c:v>
                </c:pt>
                <c:pt idx="104">
                  <c:v>41958</c:v>
                </c:pt>
                <c:pt idx="105">
                  <c:v>41960</c:v>
                </c:pt>
                <c:pt idx="106">
                  <c:v>41961</c:v>
                </c:pt>
                <c:pt idx="107">
                  <c:v>41962</c:v>
                </c:pt>
                <c:pt idx="108">
                  <c:v>41963</c:v>
                </c:pt>
                <c:pt idx="109">
                  <c:v>41964</c:v>
                </c:pt>
                <c:pt idx="110">
                  <c:v>41966</c:v>
                </c:pt>
                <c:pt idx="111">
                  <c:v>41967</c:v>
                </c:pt>
                <c:pt idx="112">
                  <c:v>41968</c:v>
                </c:pt>
                <c:pt idx="113">
                  <c:v>41971</c:v>
                </c:pt>
                <c:pt idx="114">
                  <c:v>41972</c:v>
                </c:pt>
                <c:pt idx="115">
                  <c:v>41973</c:v>
                </c:pt>
                <c:pt idx="116">
                  <c:v>41974</c:v>
                </c:pt>
                <c:pt idx="117">
                  <c:v>41975</c:v>
                </c:pt>
                <c:pt idx="118">
                  <c:v>41976</c:v>
                </c:pt>
                <c:pt idx="119">
                  <c:v>41977</c:v>
                </c:pt>
                <c:pt idx="120">
                  <c:v>41982</c:v>
                </c:pt>
                <c:pt idx="121">
                  <c:v>41983</c:v>
                </c:pt>
                <c:pt idx="122">
                  <c:v>41985</c:v>
                </c:pt>
                <c:pt idx="123">
                  <c:v>41987</c:v>
                </c:pt>
                <c:pt idx="124">
                  <c:v>41991</c:v>
                </c:pt>
                <c:pt idx="125">
                  <c:v>41993</c:v>
                </c:pt>
                <c:pt idx="126">
                  <c:v>41994</c:v>
                </c:pt>
                <c:pt idx="127">
                  <c:v>41998</c:v>
                </c:pt>
                <c:pt idx="128">
                  <c:v>42000</c:v>
                </c:pt>
                <c:pt idx="129">
                  <c:v>42005</c:v>
                </c:pt>
                <c:pt idx="130">
                  <c:v>42006</c:v>
                </c:pt>
                <c:pt idx="131">
                  <c:v>42015</c:v>
                </c:pt>
                <c:pt idx="132">
                  <c:v>42025</c:v>
                </c:pt>
                <c:pt idx="133">
                  <c:v>42026</c:v>
                </c:pt>
                <c:pt idx="134">
                  <c:v>42027</c:v>
                </c:pt>
                <c:pt idx="135">
                  <c:v>42032</c:v>
                </c:pt>
                <c:pt idx="136">
                  <c:v>42033</c:v>
                </c:pt>
                <c:pt idx="137">
                  <c:v>42034</c:v>
                </c:pt>
                <c:pt idx="138">
                  <c:v>42041</c:v>
                </c:pt>
                <c:pt idx="139">
                  <c:v>42044</c:v>
                </c:pt>
                <c:pt idx="140">
                  <c:v>42047</c:v>
                </c:pt>
                <c:pt idx="141">
                  <c:v>42050</c:v>
                </c:pt>
                <c:pt idx="142">
                  <c:v>42051</c:v>
                </c:pt>
                <c:pt idx="143">
                  <c:v>42052</c:v>
                </c:pt>
                <c:pt idx="144">
                  <c:v>42057</c:v>
                </c:pt>
                <c:pt idx="145">
                  <c:v>42067</c:v>
                </c:pt>
                <c:pt idx="146">
                  <c:v>42068</c:v>
                </c:pt>
                <c:pt idx="147">
                  <c:v>42069</c:v>
                </c:pt>
                <c:pt idx="148">
                  <c:v>42070</c:v>
                </c:pt>
                <c:pt idx="149">
                  <c:v>42071</c:v>
                </c:pt>
                <c:pt idx="150">
                  <c:v>42072</c:v>
                </c:pt>
                <c:pt idx="151">
                  <c:v>42073</c:v>
                </c:pt>
                <c:pt idx="152">
                  <c:v>42074</c:v>
                </c:pt>
                <c:pt idx="153">
                  <c:v>42075</c:v>
                </c:pt>
                <c:pt idx="154">
                  <c:v>42076</c:v>
                </c:pt>
                <c:pt idx="155">
                  <c:v>42078</c:v>
                </c:pt>
                <c:pt idx="156">
                  <c:v>42079</c:v>
                </c:pt>
                <c:pt idx="157">
                  <c:v>42080</c:v>
                </c:pt>
                <c:pt idx="158">
                  <c:v>42081</c:v>
                </c:pt>
                <c:pt idx="159">
                  <c:v>42082</c:v>
                </c:pt>
                <c:pt idx="160">
                  <c:v>42083</c:v>
                </c:pt>
                <c:pt idx="161">
                  <c:v>42084</c:v>
                </c:pt>
                <c:pt idx="162">
                  <c:v>42085</c:v>
                </c:pt>
                <c:pt idx="163">
                  <c:v>42086</c:v>
                </c:pt>
                <c:pt idx="164">
                  <c:v>42087</c:v>
                </c:pt>
                <c:pt idx="165">
                  <c:v>42088</c:v>
                </c:pt>
                <c:pt idx="166">
                  <c:v>42089</c:v>
                </c:pt>
                <c:pt idx="167">
                  <c:v>42090</c:v>
                </c:pt>
                <c:pt idx="168">
                  <c:v>42092</c:v>
                </c:pt>
                <c:pt idx="169">
                  <c:v>42093</c:v>
                </c:pt>
                <c:pt idx="170">
                  <c:v>42094</c:v>
                </c:pt>
                <c:pt idx="171">
                  <c:v>42095</c:v>
                </c:pt>
                <c:pt idx="172">
                  <c:v>42096</c:v>
                </c:pt>
                <c:pt idx="173">
                  <c:v>42097</c:v>
                </c:pt>
                <c:pt idx="174">
                  <c:v>42098</c:v>
                </c:pt>
                <c:pt idx="175">
                  <c:v>42099</c:v>
                </c:pt>
                <c:pt idx="176">
                  <c:v>42100</c:v>
                </c:pt>
                <c:pt idx="177">
                  <c:v>42101</c:v>
                </c:pt>
                <c:pt idx="178">
                  <c:v>42102</c:v>
                </c:pt>
                <c:pt idx="179">
                  <c:v>42103</c:v>
                </c:pt>
                <c:pt idx="180">
                  <c:v>42104</c:v>
                </c:pt>
                <c:pt idx="181">
                  <c:v>42105</c:v>
                </c:pt>
                <c:pt idx="182">
                  <c:v>42106</c:v>
                </c:pt>
                <c:pt idx="183">
                  <c:v>42107</c:v>
                </c:pt>
                <c:pt idx="184">
                  <c:v>42109</c:v>
                </c:pt>
                <c:pt idx="185">
                  <c:v>42111</c:v>
                </c:pt>
                <c:pt idx="186">
                  <c:v>42113</c:v>
                </c:pt>
                <c:pt idx="187">
                  <c:v>42115</c:v>
                </c:pt>
                <c:pt idx="188">
                  <c:v>42116</c:v>
                </c:pt>
                <c:pt idx="189">
                  <c:v>42117</c:v>
                </c:pt>
                <c:pt idx="190">
                  <c:v>42118</c:v>
                </c:pt>
                <c:pt idx="191">
                  <c:v>42128</c:v>
                </c:pt>
                <c:pt idx="192">
                  <c:v>42129</c:v>
                </c:pt>
                <c:pt idx="193">
                  <c:v>42130</c:v>
                </c:pt>
                <c:pt idx="194">
                  <c:v>42136</c:v>
                </c:pt>
                <c:pt idx="195">
                  <c:v>42137</c:v>
                </c:pt>
                <c:pt idx="196">
                  <c:v>42138</c:v>
                </c:pt>
                <c:pt idx="197">
                  <c:v>42139</c:v>
                </c:pt>
                <c:pt idx="198">
                  <c:v>42140</c:v>
                </c:pt>
                <c:pt idx="199">
                  <c:v>42141</c:v>
                </c:pt>
                <c:pt idx="200">
                  <c:v>42142</c:v>
                </c:pt>
                <c:pt idx="201">
                  <c:v>42143</c:v>
                </c:pt>
                <c:pt idx="202">
                  <c:v>42144</c:v>
                </c:pt>
                <c:pt idx="203">
                  <c:v>42145</c:v>
                </c:pt>
                <c:pt idx="204">
                  <c:v>42146</c:v>
                </c:pt>
                <c:pt idx="205">
                  <c:v>42149</c:v>
                </c:pt>
                <c:pt idx="206">
                  <c:v>42150</c:v>
                </c:pt>
                <c:pt idx="207">
                  <c:v>42151</c:v>
                </c:pt>
                <c:pt idx="208">
                  <c:v>42155</c:v>
                </c:pt>
                <c:pt idx="209">
                  <c:v>42156</c:v>
                </c:pt>
                <c:pt idx="210">
                  <c:v>42157</c:v>
                </c:pt>
                <c:pt idx="211">
                  <c:v>42158</c:v>
                </c:pt>
                <c:pt idx="212">
                  <c:v>42159</c:v>
                </c:pt>
                <c:pt idx="213">
                  <c:v>42160</c:v>
                </c:pt>
                <c:pt idx="214">
                  <c:v>42161</c:v>
                </c:pt>
                <c:pt idx="215">
                  <c:v>42162</c:v>
                </c:pt>
                <c:pt idx="216">
                  <c:v>42163</c:v>
                </c:pt>
                <c:pt idx="217">
                  <c:v>42164</c:v>
                </c:pt>
                <c:pt idx="218">
                  <c:v>42173</c:v>
                </c:pt>
                <c:pt idx="219">
                  <c:v>42174</c:v>
                </c:pt>
                <c:pt idx="220">
                  <c:v>42175</c:v>
                </c:pt>
                <c:pt idx="221">
                  <c:v>42176</c:v>
                </c:pt>
                <c:pt idx="222">
                  <c:v>42177</c:v>
                </c:pt>
                <c:pt idx="223">
                  <c:v>42178</c:v>
                </c:pt>
                <c:pt idx="224">
                  <c:v>42179</c:v>
                </c:pt>
                <c:pt idx="225">
                  <c:v>42180</c:v>
                </c:pt>
                <c:pt idx="226">
                  <c:v>42182</c:v>
                </c:pt>
                <c:pt idx="227">
                  <c:v>42184</c:v>
                </c:pt>
                <c:pt idx="228">
                  <c:v>42185</c:v>
                </c:pt>
                <c:pt idx="229">
                  <c:v>42187</c:v>
                </c:pt>
                <c:pt idx="230">
                  <c:v>42188</c:v>
                </c:pt>
                <c:pt idx="231">
                  <c:v>42189</c:v>
                </c:pt>
                <c:pt idx="232">
                  <c:v>42190</c:v>
                </c:pt>
                <c:pt idx="233">
                  <c:v>42191</c:v>
                </c:pt>
                <c:pt idx="234">
                  <c:v>42192</c:v>
                </c:pt>
                <c:pt idx="235">
                  <c:v>42193</c:v>
                </c:pt>
                <c:pt idx="236">
                  <c:v>42194</c:v>
                </c:pt>
                <c:pt idx="237">
                  <c:v>42197</c:v>
                </c:pt>
                <c:pt idx="238">
                  <c:v>42198</c:v>
                </c:pt>
                <c:pt idx="239">
                  <c:v>42199</c:v>
                </c:pt>
                <c:pt idx="240">
                  <c:v>42200</c:v>
                </c:pt>
                <c:pt idx="241">
                  <c:v>42201</c:v>
                </c:pt>
                <c:pt idx="242">
                  <c:v>42202</c:v>
                </c:pt>
                <c:pt idx="243">
                  <c:v>42203</c:v>
                </c:pt>
                <c:pt idx="244">
                  <c:v>42205</c:v>
                </c:pt>
                <c:pt idx="245">
                  <c:v>42206</c:v>
                </c:pt>
                <c:pt idx="246">
                  <c:v>42207</c:v>
                </c:pt>
                <c:pt idx="247">
                  <c:v>42208</c:v>
                </c:pt>
                <c:pt idx="248">
                  <c:v>42209</c:v>
                </c:pt>
                <c:pt idx="249">
                  <c:v>42210</c:v>
                </c:pt>
                <c:pt idx="250">
                  <c:v>42213</c:v>
                </c:pt>
                <c:pt idx="251">
                  <c:v>42214</c:v>
                </c:pt>
                <c:pt idx="252">
                  <c:v>42215</c:v>
                </c:pt>
                <c:pt idx="253">
                  <c:v>42216</c:v>
                </c:pt>
                <c:pt idx="254">
                  <c:v>42217</c:v>
                </c:pt>
                <c:pt idx="255">
                  <c:v>42218</c:v>
                </c:pt>
                <c:pt idx="256">
                  <c:v>42219</c:v>
                </c:pt>
                <c:pt idx="257">
                  <c:v>42220</c:v>
                </c:pt>
                <c:pt idx="258">
                  <c:v>42221</c:v>
                </c:pt>
                <c:pt idx="259">
                  <c:v>42222</c:v>
                </c:pt>
                <c:pt idx="260">
                  <c:v>42223</c:v>
                </c:pt>
                <c:pt idx="261">
                  <c:v>42224</c:v>
                </c:pt>
                <c:pt idx="262">
                  <c:v>42225</c:v>
                </c:pt>
                <c:pt idx="263">
                  <c:v>42226</c:v>
                </c:pt>
                <c:pt idx="264">
                  <c:v>42227</c:v>
                </c:pt>
                <c:pt idx="265">
                  <c:v>42228</c:v>
                </c:pt>
                <c:pt idx="266">
                  <c:v>42229</c:v>
                </c:pt>
                <c:pt idx="267">
                  <c:v>42230</c:v>
                </c:pt>
                <c:pt idx="268">
                  <c:v>42231</c:v>
                </c:pt>
                <c:pt idx="269">
                  <c:v>42232</c:v>
                </c:pt>
                <c:pt idx="270">
                  <c:v>42233</c:v>
                </c:pt>
                <c:pt idx="271">
                  <c:v>42235</c:v>
                </c:pt>
                <c:pt idx="272">
                  <c:v>42236</c:v>
                </c:pt>
                <c:pt idx="273">
                  <c:v>42237</c:v>
                </c:pt>
                <c:pt idx="274">
                  <c:v>42238</c:v>
                </c:pt>
                <c:pt idx="275">
                  <c:v>42239</c:v>
                </c:pt>
                <c:pt idx="276">
                  <c:v>42240</c:v>
                </c:pt>
                <c:pt idx="277">
                  <c:v>42241</c:v>
                </c:pt>
                <c:pt idx="278">
                  <c:v>42242</c:v>
                </c:pt>
                <c:pt idx="279">
                  <c:v>42243</c:v>
                </c:pt>
                <c:pt idx="280">
                  <c:v>42244</c:v>
                </c:pt>
                <c:pt idx="281">
                  <c:v>42245</c:v>
                </c:pt>
                <c:pt idx="282">
                  <c:v>42246</c:v>
                </c:pt>
                <c:pt idx="283">
                  <c:v>42247</c:v>
                </c:pt>
                <c:pt idx="284">
                  <c:v>42248</c:v>
                </c:pt>
                <c:pt idx="285">
                  <c:v>42249</c:v>
                </c:pt>
                <c:pt idx="286">
                  <c:v>42251</c:v>
                </c:pt>
                <c:pt idx="287">
                  <c:v>42252</c:v>
                </c:pt>
                <c:pt idx="288">
                  <c:v>42253</c:v>
                </c:pt>
                <c:pt idx="289">
                  <c:v>42254</c:v>
                </c:pt>
                <c:pt idx="290">
                  <c:v>42255</c:v>
                </c:pt>
                <c:pt idx="291">
                  <c:v>42256</c:v>
                </c:pt>
                <c:pt idx="292">
                  <c:v>42257</c:v>
                </c:pt>
                <c:pt idx="293">
                  <c:v>42258</c:v>
                </c:pt>
                <c:pt idx="294">
                  <c:v>42259</c:v>
                </c:pt>
                <c:pt idx="295">
                  <c:v>42260</c:v>
                </c:pt>
                <c:pt idx="296">
                  <c:v>42261</c:v>
                </c:pt>
                <c:pt idx="297">
                  <c:v>42262</c:v>
                </c:pt>
                <c:pt idx="298">
                  <c:v>42263</c:v>
                </c:pt>
                <c:pt idx="299">
                  <c:v>42264</c:v>
                </c:pt>
                <c:pt idx="300">
                  <c:v>42265</c:v>
                </c:pt>
                <c:pt idx="301">
                  <c:v>42266</c:v>
                </c:pt>
                <c:pt idx="302">
                  <c:v>42267</c:v>
                </c:pt>
                <c:pt idx="303">
                  <c:v>42268</c:v>
                </c:pt>
                <c:pt idx="304">
                  <c:v>42269</c:v>
                </c:pt>
                <c:pt idx="305">
                  <c:v>42270</c:v>
                </c:pt>
                <c:pt idx="306">
                  <c:v>42271</c:v>
                </c:pt>
                <c:pt idx="307">
                  <c:v>42272</c:v>
                </c:pt>
                <c:pt idx="308">
                  <c:v>42273</c:v>
                </c:pt>
                <c:pt idx="309">
                  <c:v>42274</c:v>
                </c:pt>
                <c:pt idx="310">
                  <c:v>42275</c:v>
                </c:pt>
                <c:pt idx="311">
                  <c:v>42276</c:v>
                </c:pt>
                <c:pt idx="312">
                  <c:v>42277</c:v>
                </c:pt>
                <c:pt idx="313">
                  <c:v>42278</c:v>
                </c:pt>
                <c:pt idx="314">
                  <c:v>42279</c:v>
                </c:pt>
                <c:pt idx="315">
                  <c:v>42280</c:v>
                </c:pt>
                <c:pt idx="316">
                  <c:v>42281</c:v>
                </c:pt>
                <c:pt idx="317">
                  <c:v>42282</c:v>
                </c:pt>
                <c:pt idx="318">
                  <c:v>42283</c:v>
                </c:pt>
                <c:pt idx="319">
                  <c:v>42284</c:v>
                </c:pt>
                <c:pt idx="320">
                  <c:v>42285</c:v>
                </c:pt>
                <c:pt idx="321">
                  <c:v>42286</c:v>
                </c:pt>
                <c:pt idx="322">
                  <c:v>42287</c:v>
                </c:pt>
                <c:pt idx="323">
                  <c:v>42288</c:v>
                </c:pt>
                <c:pt idx="324">
                  <c:v>42289</c:v>
                </c:pt>
                <c:pt idx="325">
                  <c:v>42290</c:v>
                </c:pt>
                <c:pt idx="326">
                  <c:v>42291</c:v>
                </c:pt>
                <c:pt idx="327">
                  <c:v>42292</c:v>
                </c:pt>
                <c:pt idx="328">
                  <c:v>42293</c:v>
                </c:pt>
                <c:pt idx="329">
                  <c:v>42294</c:v>
                </c:pt>
                <c:pt idx="330">
                  <c:v>42295</c:v>
                </c:pt>
                <c:pt idx="331">
                  <c:v>42296</c:v>
                </c:pt>
                <c:pt idx="332">
                  <c:v>42297</c:v>
                </c:pt>
                <c:pt idx="333">
                  <c:v>42298</c:v>
                </c:pt>
                <c:pt idx="334">
                  <c:v>42299</c:v>
                </c:pt>
                <c:pt idx="335">
                  <c:v>42300</c:v>
                </c:pt>
                <c:pt idx="336">
                  <c:v>42301</c:v>
                </c:pt>
                <c:pt idx="337">
                  <c:v>42302</c:v>
                </c:pt>
                <c:pt idx="338">
                  <c:v>42303</c:v>
                </c:pt>
                <c:pt idx="339">
                  <c:v>42304</c:v>
                </c:pt>
                <c:pt idx="340">
                  <c:v>42305</c:v>
                </c:pt>
                <c:pt idx="341">
                  <c:v>42306</c:v>
                </c:pt>
                <c:pt idx="342">
                  <c:v>42307</c:v>
                </c:pt>
                <c:pt idx="343">
                  <c:v>42308</c:v>
                </c:pt>
                <c:pt idx="344">
                  <c:v>42309</c:v>
                </c:pt>
                <c:pt idx="345">
                  <c:v>42310</c:v>
                </c:pt>
                <c:pt idx="346">
                  <c:v>42311</c:v>
                </c:pt>
                <c:pt idx="347">
                  <c:v>42312</c:v>
                </c:pt>
                <c:pt idx="348">
                  <c:v>42313</c:v>
                </c:pt>
                <c:pt idx="349">
                  <c:v>42314</c:v>
                </c:pt>
                <c:pt idx="350">
                  <c:v>42315</c:v>
                </c:pt>
                <c:pt idx="351">
                  <c:v>42316</c:v>
                </c:pt>
                <c:pt idx="352">
                  <c:v>42317</c:v>
                </c:pt>
                <c:pt idx="353">
                  <c:v>42318</c:v>
                </c:pt>
                <c:pt idx="354">
                  <c:v>42319</c:v>
                </c:pt>
                <c:pt idx="355">
                  <c:v>42320</c:v>
                </c:pt>
                <c:pt idx="356">
                  <c:v>42321</c:v>
                </c:pt>
                <c:pt idx="357">
                  <c:v>42322</c:v>
                </c:pt>
                <c:pt idx="358">
                  <c:v>42323</c:v>
                </c:pt>
                <c:pt idx="359">
                  <c:v>42324</c:v>
                </c:pt>
                <c:pt idx="360">
                  <c:v>42325</c:v>
                </c:pt>
                <c:pt idx="361">
                  <c:v>42326</c:v>
                </c:pt>
                <c:pt idx="362">
                  <c:v>42327</c:v>
                </c:pt>
                <c:pt idx="363">
                  <c:v>42328</c:v>
                </c:pt>
                <c:pt idx="364">
                  <c:v>42329</c:v>
                </c:pt>
                <c:pt idx="365">
                  <c:v>42330</c:v>
                </c:pt>
                <c:pt idx="366">
                  <c:v>42331</c:v>
                </c:pt>
                <c:pt idx="367">
                  <c:v>42332</c:v>
                </c:pt>
              </c:numCache>
            </c:numRef>
          </c:cat>
          <c:val>
            <c:numRef>
              <c:f>Sheet1!$C$2:$C$386</c:f>
              <c:numCache>
                <c:formatCode>General</c:formatCode>
                <c:ptCount val="38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12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7</c:v>
                </c:pt>
                <c:pt idx="47">
                  <c:v>5</c:v>
                </c:pt>
                <c:pt idx="48">
                  <c:v>6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1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6</c:v>
                </c:pt>
                <c:pt idx="59">
                  <c:v>2</c:v>
                </c:pt>
                <c:pt idx="60">
                  <c:v>1</c:v>
                </c:pt>
                <c:pt idx="61">
                  <c:v>7</c:v>
                </c:pt>
                <c:pt idx="62">
                  <c:v>4</c:v>
                </c:pt>
                <c:pt idx="63">
                  <c:v>6</c:v>
                </c:pt>
                <c:pt idx="64">
                  <c:v>7</c:v>
                </c:pt>
                <c:pt idx="65">
                  <c:v>7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4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2</c:v>
                </c:pt>
                <c:pt idx="84">
                  <c:v>3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2</c:v>
                </c:pt>
                <c:pt idx="100">
                  <c:v>2</c:v>
                </c:pt>
                <c:pt idx="101">
                  <c:v>1</c:v>
                </c:pt>
                <c:pt idx="102">
                  <c:v>3</c:v>
                </c:pt>
                <c:pt idx="103">
                  <c:v>5</c:v>
                </c:pt>
                <c:pt idx="104">
                  <c:v>1</c:v>
                </c:pt>
                <c:pt idx="105">
                  <c:v>4</c:v>
                </c:pt>
                <c:pt idx="106">
                  <c:v>2</c:v>
                </c:pt>
                <c:pt idx="107">
                  <c:v>4</c:v>
                </c:pt>
                <c:pt idx="108">
                  <c:v>7</c:v>
                </c:pt>
                <c:pt idx="109">
                  <c:v>2</c:v>
                </c:pt>
                <c:pt idx="110">
                  <c:v>2</c:v>
                </c:pt>
                <c:pt idx="111">
                  <c:v>1</c:v>
                </c:pt>
                <c:pt idx="112">
                  <c:v>1</c:v>
                </c:pt>
                <c:pt idx="113">
                  <c:v>2</c:v>
                </c:pt>
                <c:pt idx="114">
                  <c:v>1</c:v>
                </c:pt>
                <c:pt idx="115">
                  <c:v>1</c:v>
                </c:pt>
                <c:pt idx="116">
                  <c:v>2</c:v>
                </c:pt>
                <c:pt idx="117">
                  <c:v>1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5</c:v>
                </c:pt>
                <c:pt idx="122">
                  <c:v>1</c:v>
                </c:pt>
                <c:pt idx="123">
                  <c:v>1</c:v>
                </c:pt>
                <c:pt idx="124">
                  <c:v>2</c:v>
                </c:pt>
                <c:pt idx="125">
                  <c:v>1</c:v>
                </c:pt>
                <c:pt idx="126">
                  <c:v>2</c:v>
                </c:pt>
                <c:pt idx="127">
                  <c:v>3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2</c:v>
                </c:pt>
                <c:pt idx="142">
                  <c:v>5</c:v>
                </c:pt>
                <c:pt idx="143">
                  <c:v>1</c:v>
                </c:pt>
                <c:pt idx="144">
                  <c:v>1</c:v>
                </c:pt>
                <c:pt idx="145">
                  <c:v>21</c:v>
                </c:pt>
                <c:pt idx="146">
                  <c:v>3</c:v>
                </c:pt>
                <c:pt idx="147">
                  <c:v>1</c:v>
                </c:pt>
                <c:pt idx="148">
                  <c:v>5</c:v>
                </c:pt>
                <c:pt idx="149">
                  <c:v>3</c:v>
                </c:pt>
                <c:pt idx="150">
                  <c:v>3</c:v>
                </c:pt>
                <c:pt idx="151">
                  <c:v>4</c:v>
                </c:pt>
                <c:pt idx="152">
                  <c:v>21</c:v>
                </c:pt>
                <c:pt idx="153">
                  <c:v>3</c:v>
                </c:pt>
                <c:pt idx="154">
                  <c:v>2</c:v>
                </c:pt>
                <c:pt idx="155">
                  <c:v>3</c:v>
                </c:pt>
                <c:pt idx="156">
                  <c:v>4</c:v>
                </c:pt>
                <c:pt idx="157">
                  <c:v>3</c:v>
                </c:pt>
                <c:pt idx="158">
                  <c:v>2</c:v>
                </c:pt>
                <c:pt idx="159">
                  <c:v>1</c:v>
                </c:pt>
                <c:pt idx="160">
                  <c:v>2</c:v>
                </c:pt>
                <c:pt idx="161">
                  <c:v>3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3</c:v>
                </c:pt>
                <c:pt idx="166">
                  <c:v>3</c:v>
                </c:pt>
                <c:pt idx="167">
                  <c:v>1</c:v>
                </c:pt>
                <c:pt idx="168">
                  <c:v>2</c:v>
                </c:pt>
                <c:pt idx="169">
                  <c:v>1</c:v>
                </c:pt>
                <c:pt idx="170">
                  <c:v>3</c:v>
                </c:pt>
                <c:pt idx="171">
                  <c:v>3</c:v>
                </c:pt>
                <c:pt idx="172">
                  <c:v>26</c:v>
                </c:pt>
                <c:pt idx="173">
                  <c:v>3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7</c:v>
                </c:pt>
                <c:pt idx="178">
                  <c:v>1</c:v>
                </c:pt>
                <c:pt idx="179">
                  <c:v>1</c:v>
                </c:pt>
                <c:pt idx="180">
                  <c:v>3</c:v>
                </c:pt>
                <c:pt idx="181">
                  <c:v>2</c:v>
                </c:pt>
                <c:pt idx="182">
                  <c:v>1</c:v>
                </c:pt>
                <c:pt idx="183">
                  <c:v>3</c:v>
                </c:pt>
                <c:pt idx="184">
                  <c:v>3</c:v>
                </c:pt>
                <c:pt idx="185">
                  <c:v>1</c:v>
                </c:pt>
                <c:pt idx="186">
                  <c:v>1</c:v>
                </c:pt>
                <c:pt idx="187">
                  <c:v>2</c:v>
                </c:pt>
                <c:pt idx="188">
                  <c:v>6</c:v>
                </c:pt>
                <c:pt idx="189">
                  <c:v>1</c:v>
                </c:pt>
                <c:pt idx="190">
                  <c:v>1</c:v>
                </c:pt>
                <c:pt idx="191">
                  <c:v>2</c:v>
                </c:pt>
                <c:pt idx="192">
                  <c:v>1</c:v>
                </c:pt>
                <c:pt idx="193">
                  <c:v>2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9</c:v>
                </c:pt>
                <c:pt idx="198">
                  <c:v>1</c:v>
                </c:pt>
                <c:pt idx="199">
                  <c:v>1</c:v>
                </c:pt>
                <c:pt idx="200">
                  <c:v>3</c:v>
                </c:pt>
                <c:pt idx="201">
                  <c:v>5</c:v>
                </c:pt>
                <c:pt idx="202">
                  <c:v>7</c:v>
                </c:pt>
                <c:pt idx="203">
                  <c:v>1</c:v>
                </c:pt>
                <c:pt idx="204">
                  <c:v>4</c:v>
                </c:pt>
                <c:pt idx="205">
                  <c:v>5</c:v>
                </c:pt>
                <c:pt idx="206">
                  <c:v>2</c:v>
                </c:pt>
                <c:pt idx="207">
                  <c:v>3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6</c:v>
                </c:pt>
                <c:pt idx="212">
                  <c:v>21</c:v>
                </c:pt>
                <c:pt idx="213">
                  <c:v>1</c:v>
                </c:pt>
                <c:pt idx="214">
                  <c:v>1</c:v>
                </c:pt>
                <c:pt idx="215">
                  <c:v>2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8</c:v>
                </c:pt>
                <c:pt idx="220">
                  <c:v>11</c:v>
                </c:pt>
                <c:pt idx="221">
                  <c:v>1</c:v>
                </c:pt>
                <c:pt idx="222">
                  <c:v>2</c:v>
                </c:pt>
                <c:pt idx="223">
                  <c:v>1</c:v>
                </c:pt>
                <c:pt idx="224">
                  <c:v>2</c:v>
                </c:pt>
                <c:pt idx="225">
                  <c:v>3</c:v>
                </c:pt>
                <c:pt idx="226">
                  <c:v>2</c:v>
                </c:pt>
                <c:pt idx="227">
                  <c:v>1</c:v>
                </c:pt>
                <c:pt idx="228">
                  <c:v>1</c:v>
                </c:pt>
                <c:pt idx="229">
                  <c:v>2</c:v>
                </c:pt>
                <c:pt idx="230">
                  <c:v>1</c:v>
                </c:pt>
                <c:pt idx="231">
                  <c:v>3</c:v>
                </c:pt>
                <c:pt idx="232">
                  <c:v>1</c:v>
                </c:pt>
                <c:pt idx="233">
                  <c:v>1</c:v>
                </c:pt>
                <c:pt idx="234">
                  <c:v>5</c:v>
                </c:pt>
                <c:pt idx="235">
                  <c:v>10</c:v>
                </c:pt>
                <c:pt idx="236">
                  <c:v>9</c:v>
                </c:pt>
                <c:pt idx="237">
                  <c:v>4</c:v>
                </c:pt>
                <c:pt idx="238">
                  <c:v>8</c:v>
                </c:pt>
                <c:pt idx="239">
                  <c:v>5</c:v>
                </c:pt>
                <c:pt idx="240">
                  <c:v>1</c:v>
                </c:pt>
                <c:pt idx="241">
                  <c:v>3</c:v>
                </c:pt>
                <c:pt idx="242">
                  <c:v>6</c:v>
                </c:pt>
                <c:pt idx="243">
                  <c:v>6</c:v>
                </c:pt>
                <c:pt idx="244">
                  <c:v>29</c:v>
                </c:pt>
                <c:pt idx="245">
                  <c:v>4</c:v>
                </c:pt>
                <c:pt idx="246">
                  <c:v>1</c:v>
                </c:pt>
                <c:pt idx="247">
                  <c:v>2</c:v>
                </c:pt>
                <c:pt idx="248">
                  <c:v>8</c:v>
                </c:pt>
                <c:pt idx="249">
                  <c:v>3</c:v>
                </c:pt>
                <c:pt idx="250">
                  <c:v>15</c:v>
                </c:pt>
                <c:pt idx="251">
                  <c:v>163</c:v>
                </c:pt>
                <c:pt idx="252">
                  <c:v>115</c:v>
                </c:pt>
                <c:pt idx="253">
                  <c:v>32</c:v>
                </c:pt>
                <c:pt idx="254">
                  <c:v>36</c:v>
                </c:pt>
                <c:pt idx="255">
                  <c:v>28</c:v>
                </c:pt>
                <c:pt idx="256">
                  <c:v>10</c:v>
                </c:pt>
                <c:pt idx="257">
                  <c:v>10</c:v>
                </c:pt>
                <c:pt idx="258">
                  <c:v>9</c:v>
                </c:pt>
                <c:pt idx="259">
                  <c:v>10</c:v>
                </c:pt>
                <c:pt idx="260">
                  <c:v>10</c:v>
                </c:pt>
                <c:pt idx="261">
                  <c:v>8</c:v>
                </c:pt>
                <c:pt idx="262">
                  <c:v>16</c:v>
                </c:pt>
                <c:pt idx="263">
                  <c:v>19</c:v>
                </c:pt>
                <c:pt idx="264">
                  <c:v>10</c:v>
                </c:pt>
                <c:pt idx="265">
                  <c:v>7</c:v>
                </c:pt>
                <c:pt idx="266">
                  <c:v>14</c:v>
                </c:pt>
                <c:pt idx="267">
                  <c:v>7</c:v>
                </c:pt>
                <c:pt idx="268">
                  <c:v>5</c:v>
                </c:pt>
                <c:pt idx="269">
                  <c:v>2</c:v>
                </c:pt>
                <c:pt idx="270">
                  <c:v>2</c:v>
                </c:pt>
                <c:pt idx="271">
                  <c:v>5</c:v>
                </c:pt>
                <c:pt idx="272">
                  <c:v>12</c:v>
                </c:pt>
                <c:pt idx="273">
                  <c:v>9</c:v>
                </c:pt>
                <c:pt idx="274">
                  <c:v>10</c:v>
                </c:pt>
                <c:pt idx="275">
                  <c:v>10</c:v>
                </c:pt>
                <c:pt idx="276">
                  <c:v>5</c:v>
                </c:pt>
                <c:pt idx="277">
                  <c:v>4</c:v>
                </c:pt>
                <c:pt idx="278">
                  <c:v>3</c:v>
                </c:pt>
                <c:pt idx="279">
                  <c:v>3</c:v>
                </c:pt>
                <c:pt idx="280">
                  <c:v>6</c:v>
                </c:pt>
                <c:pt idx="281">
                  <c:v>2</c:v>
                </c:pt>
                <c:pt idx="282">
                  <c:v>8</c:v>
                </c:pt>
                <c:pt idx="283">
                  <c:v>2</c:v>
                </c:pt>
                <c:pt idx="284">
                  <c:v>2</c:v>
                </c:pt>
                <c:pt idx="285">
                  <c:v>3</c:v>
                </c:pt>
                <c:pt idx="286">
                  <c:v>3</c:v>
                </c:pt>
                <c:pt idx="287">
                  <c:v>1</c:v>
                </c:pt>
                <c:pt idx="288">
                  <c:v>10</c:v>
                </c:pt>
                <c:pt idx="289">
                  <c:v>4</c:v>
                </c:pt>
                <c:pt idx="290">
                  <c:v>3</c:v>
                </c:pt>
                <c:pt idx="291">
                  <c:v>1</c:v>
                </c:pt>
                <c:pt idx="292">
                  <c:v>3</c:v>
                </c:pt>
                <c:pt idx="293">
                  <c:v>7</c:v>
                </c:pt>
                <c:pt idx="294">
                  <c:v>24</c:v>
                </c:pt>
                <c:pt idx="295">
                  <c:v>2218</c:v>
                </c:pt>
                <c:pt idx="296">
                  <c:v>4993</c:v>
                </c:pt>
                <c:pt idx="297">
                  <c:v>798</c:v>
                </c:pt>
                <c:pt idx="298">
                  <c:v>262</c:v>
                </c:pt>
                <c:pt idx="299">
                  <c:v>147</c:v>
                </c:pt>
                <c:pt idx="300">
                  <c:v>101</c:v>
                </c:pt>
                <c:pt idx="301">
                  <c:v>132</c:v>
                </c:pt>
                <c:pt idx="302">
                  <c:v>83</c:v>
                </c:pt>
                <c:pt idx="303">
                  <c:v>58</c:v>
                </c:pt>
                <c:pt idx="304">
                  <c:v>59</c:v>
                </c:pt>
                <c:pt idx="305">
                  <c:v>43</c:v>
                </c:pt>
                <c:pt idx="306">
                  <c:v>29</c:v>
                </c:pt>
                <c:pt idx="307">
                  <c:v>37</c:v>
                </c:pt>
                <c:pt idx="308">
                  <c:v>32</c:v>
                </c:pt>
                <c:pt idx="309">
                  <c:v>45</c:v>
                </c:pt>
                <c:pt idx="310">
                  <c:v>32</c:v>
                </c:pt>
                <c:pt idx="311">
                  <c:v>44</c:v>
                </c:pt>
                <c:pt idx="312">
                  <c:v>32</c:v>
                </c:pt>
                <c:pt idx="313">
                  <c:v>15</c:v>
                </c:pt>
                <c:pt idx="314">
                  <c:v>17</c:v>
                </c:pt>
                <c:pt idx="315">
                  <c:v>19</c:v>
                </c:pt>
                <c:pt idx="316">
                  <c:v>30</c:v>
                </c:pt>
                <c:pt idx="317">
                  <c:v>22</c:v>
                </c:pt>
                <c:pt idx="318">
                  <c:v>40</c:v>
                </c:pt>
                <c:pt idx="319">
                  <c:v>26</c:v>
                </c:pt>
                <c:pt idx="320">
                  <c:v>398</c:v>
                </c:pt>
                <c:pt idx="321">
                  <c:v>1366</c:v>
                </c:pt>
                <c:pt idx="322">
                  <c:v>670</c:v>
                </c:pt>
                <c:pt idx="323">
                  <c:v>139</c:v>
                </c:pt>
                <c:pt idx="324">
                  <c:v>144</c:v>
                </c:pt>
                <c:pt idx="325">
                  <c:v>54</c:v>
                </c:pt>
                <c:pt idx="326">
                  <c:v>56</c:v>
                </c:pt>
                <c:pt idx="327">
                  <c:v>41</c:v>
                </c:pt>
                <c:pt idx="328">
                  <c:v>50</c:v>
                </c:pt>
                <c:pt idx="329">
                  <c:v>46</c:v>
                </c:pt>
                <c:pt idx="330">
                  <c:v>46</c:v>
                </c:pt>
                <c:pt idx="331">
                  <c:v>29</c:v>
                </c:pt>
                <c:pt idx="332">
                  <c:v>20</c:v>
                </c:pt>
                <c:pt idx="333">
                  <c:v>18</c:v>
                </c:pt>
                <c:pt idx="334">
                  <c:v>17</c:v>
                </c:pt>
                <c:pt idx="335">
                  <c:v>22</c:v>
                </c:pt>
                <c:pt idx="336">
                  <c:v>28</c:v>
                </c:pt>
                <c:pt idx="337">
                  <c:v>23</c:v>
                </c:pt>
                <c:pt idx="338">
                  <c:v>21</c:v>
                </c:pt>
                <c:pt idx="339">
                  <c:v>18</c:v>
                </c:pt>
                <c:pt idx="340">
                  <c:v>16</c:v>
                </c:pt>
                <c:pt idx="341">
                  <c:v>21</c:v>
                </c:pt>
                <c:pt idx="342">
                  <c:v>16</c:v>
                </c:pt>
                <c:pt idx="343">
                  <c:v>18</c:v>
                </c:pt>
                <c:pt idx="344">
                  <c:v>16</c:v>
                </c:pt>
                <c:pt idx="345">
                  <c:v>12</c:v>
                </c:pt>
                <c:pt idx="346">
                  <c:v>18</c:v>
                </c:pt>
                <c:pt idx="347">
                  <c:v>16</c:v>
                </c:pt>
                <c:pt idx="348">
                  <c:v>16</c:v>
                </c:pt>
                <c:pt idx="349">
                  <c:v>9</c:v>
                </c:pt>
                <c:pt idx="350">
                  <c:v>7</c:v>
                </c:pt>
                <c:pt idx="351">
                  <c:v>12</c:v>
                </c:pt>
                <c:pt idx="352">
                  <c:v>12</c:v>
                </c:pt>
                <c:pt idx="353">
                  <c:v>17</c:v>
                </c:pt>
                <c:pt idx="354">
                  <c:v>7</c:v>
                </c:pt>
                <c:pt idx="355">
                  <c:v>13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12</c:v>
                </c:pt>
                <c:pt idx="360">
                  <c:v>6</c:v>
                </c:pt>
                <c:pt idx="361">
                  <c:v>8</c:v>
                </c:pt>
                <c:pt idx="362">
                  <c:v>10</c:v>
                </c:pt>
                <c:pt idx="363">
                  <c:v>10</c:v>
                </c:pt>
                <c:pt idx="364">
                  <c:v>17</c:v>
                </c:pt>
                <c:pt idx="365">
                  <c:v>11</c:v>
                </c:pt>
                <c:pt idx="366">
                  <c:v>10</c:v>
                </c:pt>
                <c:pt idx="36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43264"/>
        <c:axId val="199241728"/>
      </c:lineChart>
      <c:dateAx>
        <c:axId val="199234304"/>
        <c:scaling>
          <c:orientation val="minMax"/>
          <c:max val="42332"/>
          <c:min val="42217"/>
        </c:scaling>
        <c:delete val="0"/>
        <c:axPos val="b"/>
        <c:numFmt formatCode="m/d;@" sourceLinked="0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99235840"/>
        <c:crossesAt val="0"/>
        <c:auto val="0"/>
        <c:lblOffset val="100"/>
        <c:baseTimeUnit val="days"/>
      </c:dateAx>
      <c:valAx>
        <c:axId val="199235840"/>
        <c:scaling>
          <c:orientation val="minMax"/>
          <c:max val="15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99234304"/>
        <c:crossesAt val="42217"/>
        <c:crossBetween val="midCat"/>
      </c:valAx>
      <c:valAx>
        <c:axId val="199241728"/>
        <c:scaling>
          <c:orientation val="minMax"/>
          <c:max val="5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99243264"/>
        <c:crosses val="max"/>
        <c:crossBetween val="between"/>
      </c:valAx>
      <c:dateAx>
        <c:axId val="1992432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9241728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281357782362985E-2"/>
          <c:w val="0.96866352724281191"/>
          <c:h val="0.874290310998518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活跃用户数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>
              <a:glow rad="1143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circle"/>
            <c:size val="10"/>
            <c:spPr>
              <a:effectLst>
                <a:glow rad="114300">
                  <a:schemeClr val="accent6">
                    <a:satMod val="175000"/>
                    <a:alpha val="40000"/>
                  </a:schemeClr>
                </a:glow>
              </a:effectLst>
            </c:spPr>
          </c:marker>
          <c:dLbls>
            <c:dLbl>
              <c:idx val="0"/>
              <c:layout>
                <c:manualLayout>
                  <c:x val="-3.6966832340784864E-2"/>
                  <c:y val="-4.668807537538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966832340784857E-2"/>
                  <c:y val="-4.980061373374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075586831228541E-2"/>
                  <c:y val="-4.668807537538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29964076450412E-2"/>
                  <c:y val="-4.668807537538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075586831228562E-2"/>
                  <c:y val="-3.735046030030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912455095563014E-2"/>
                  <c:y val="-3.735046030030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640568869453803E-2"/>
                  <c:y val="-3.1125383583590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749323359897467E-2"/>
                  <c:y val="-4.668807537538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195344566821435E-2"/>
                  <c:y val="-3.5035193020345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021209586006713E-2"/>
                  <c:y val="-4.046299865866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129964076450412E-2"/>
                  <c:y val="-2.8012845225231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619359283447126E-2"/>
                  <c:y val="-6.225076716718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184341321672191E-2"/>
                  <c:y val="-3.1125383583590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8640568869453768E-2"/>
                  <c:y val="-8.403853567569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9184341321672261E-2"/>
                  <c:y val="-3.4237921941949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8368682643344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Sheet1!$A$2:$A$20</c:f>
              <c:numCache>
                <c:formatCode>m"月"d"日"</c:formatCode>
                <c:ptCount val="19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  <c:pt idx="12">
                  <c:v>42125</c:v>
                </c:pt>
                <c:pt idx="13">
                  <c:v>42156</c:v>
                </c:pt>
                <c:pt idx="14">
                  <c:v>42186</c:v>
                </c:pt>
                <c:pt idx="15">
                  <c:v>42217</c:v>
                </c:pt>
                <c:pt idx="16">
                  <c:v>42248</c:v>
                </c:pt>
                <c:pt idx="17">
                  <c:v>42278</c:v>
                </c:pt>
                <c:pt idx="18">
                  <c:v>42309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53</c:v>
                </c:pt>
                <c:pt idx="1">
                  <c:v>32</c:v>
                </c:pt>
                <c:pt idx="2">
                  <c:v>55</c:v>
                </c:pt>
                <c:pt idx="3">
                  <c:v>81</c:v>
                </c:pt>
                <c:pt idx="4">
                  <c:v>58</c:v>
                </c:pt>
                <c:pt idx="5">
                  <c:v>59</c:v>
                </c:pt>
                <c:pt idx="6">
                  <c:v>101</c:v>
                </c:pt>
                <c:pt idx="7">
                  <c:v>105</c:v>
                </c:pt>
                <c:pt idx="8">
                  <c:v>52</c:v>
                </c:pt>
                <c:pt idx="9">
                  <c:v>30</c:v>
                </c:pt>
                <c:pt idx="10">
                  <c:v>131</c:v>
                </c:pt>
                <c:pt idx="11">
                  <c:v>77</c:v>
                </c:pt>
                <c:pt idx="12">
                  <c:v>122</c:v>
                </c:pt>
                <c:pt idx="13">
                  <c:v>157</c:v>
                </c:pt>
                <c:pt idx="14">
                  <c:v>455</c:v>
                </c:pt>
                <c:pt idx="15">
                  <c:v>451</c:v>
                </c:pt>
                <c:pt idx="16">
                  <c:v>7549</c:v>
                </c:pt>
                <c:pt idx="17">
                  <c:v>3723</c:v>
                </c:pt>
                <c:pt idx="18">
                  <c:v>849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005440"/>
        <c:axId val="193012480"/>
      </c:lineChart>
      <c:dateAx>
        <c:axId val="193005440"/>
        <c:scaling>
          <c:orientation val="minMax"/>
        </c:scaling>
        <c:delete val="0"/>
        <c:axPos val="b"/>
        <c:numFmt formatCode="yy/m;@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93012480"/>
        <c:crosses val="autoZero"/>
        <c:auto val="1"/>
        <c:lblOffset val="100"/>
        <c:baseTimeUnit val="months"/>
      </c:dateAx>
      <c:valAx>
        <c:axId val="19301248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3005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1249664970653265E-2"/>
          <c:y val="0.73440359144845702"/>
          <c:w val="0.26616119285365103"/>
          <c:h val="8.6389114840656422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91342823192961E-2"/>
          <c:y val="6.9677953817306293E-2"/>
          <c:w val="0.58859757989217987"/>
          <c:h val="0.68483566873248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月平均登录次数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Sheet1!$A$2:$A$17</c:f>
              <c:numCache>
                <c:formatCode>General</c:formatCode>
                <c:ptCount val="16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13.456790123456789</c:v>
                </c:pt>
                <c:pt idx="1">
                  <c:v>12.724137931034482</c:v>
                </c:pt>
                <c:pt idx="2">
                  <c:v>7.8305084745762707</c:v>
                </c:pt>
                <c:pt idx="3">
                  <c:v>32.990099009900987</c:v>
                </c:pt>
                <c:pt idx="4">
                  <c:v>20.495238095238093</c:v>
                </c:pt>
                <c:pt idx="5">
                  <c:v>16.46153846153846</c:v>
                </c:pt>
                <c:pt idx="6">
                  <c:v>7.2333333333333334</c:v>
                </c:pt>
                <c:pt idx="7">
                  <c:v>13.564885496183207</c:v>
                </c:pt>
                <c:pt idx="8">
                  <c:v>9.4415584415584419</c:v>
                </c:pt>
                <c:pt idx="9">
                  <c:v>5.8196721311475406</c:v>
                </c:pt>
                <c:pt idx="10">
                  <c:v>59.8917197452229</c:v>
                </c:pt>
                <c:pt idx="11">
                  <c:v>4.7648351648351648</c:v>
                </c:pt>
                <c:pt idx="12">
                  <c:v>7.6563192904656319</c:v>
                </c:pt>
                <c:pt idx="13">
                  <c:v>2.4287985163597829</c:v>
                </c:pt>
                <c:pt idx="14">
                  <c:v>3.9602471125436476</c:v>
                </c:pt>
                <c:pt idx="15">
                  <c:v>5.8221436984687864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3086208"/>
        <c:axId val="193087744"/>
      </c:barChart>
      <c:catAx>
        <c:axId val="193086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93087744"/>
        <c:crosses val="autoZero"/>
        <c:auto val="1"/>
        <c:lblAlgn val="ctr"/>
        <c:lblOffset val="100"/>
        <c:noMultiLvlLbl val="0"/>
      </c:catAx>
      <c:valAx>
        <c:axId val="193087744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pPr>
            <a:endParaRPr lang="zh-CN"/>
          </a:p>
        </c:txPr>
        <c:crossAx val="193086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662146818713746"/>
          <c:y val="0.84055931046801546"/>
          <c:w val="0.33344254731634526"/>
          <c:h val="9.671705136341599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2.4米申请日提交数</c:v>
                </c:pt>
              </c:strCache>
            </c:strRef>
          </c:tx>
          <c:spPr>
            <a:ln w="44450" cap="rnd">
              <a:solidFill>
                <a:schemeClr val="bg1">
                  <a:lumMod val="9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5400">
                <a:solidFill>
                  <a:srgbClr val="FF0000"/>
                </a:solidFill>
                <a:prstDash val="sysDot"/>
              </a:ln>
            </c:spPr>
            <c:trendlineType val="poly"/>
            <c:order val="2"/>
            <c:dispRSqr val="0"/>
            <c:dispEq val="0"/>
          </c:trendline>
          <c:cat>
            <c:numRef>
              <c:f>Sheet1!$A$2:$A$12</c:f>
              <c:numCache>
                <c:formatCode>m"月"d"日"</c:formatCode>
                <c:ptCount val="11"/>
                <c:pt idx="0">
                  <c:v>42221</c:v>
                </c:pt>
                <c:pt idx="1">
                  <c:v>42222</c:v>
                </c:pt>
                <c:pt idx="2">
                  <c:v>42223</c:v>
                </c:pt>
                <c:pt idx="3">
                  <c:v>42224</c:v>
                </c:pt>
                <c:pt idx="4">
                  <c:v>42225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10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8</c:v>
                </c:pt>
                <c:pt idx="9">
                  <c:v>16</c:v>
                </c:pt>
                <c:pt idx="10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49280"/>
        <c:axId val="193250816"/>
      </c:lineChart>
      <c:dateAx>
        <c:axId val="19324928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193250816"/>
        <c:crosses val="autoZero"/>
        <c:auto val="1"/>
        <c:lblOffset val="100"/>
        <c:baseTimeUnit val="days"/>
      </c:dateAx>
      <c:valAx>
        <c:axId val="19325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zh-CN"/>
          </a:p>
        </c:txPr>
        <c:crossAx val="193249280"/>
        <c:crossesAt val="4222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日提交数</c:v>
                </c:pt>
              </c:strCache>
            </c:strRef>
          </c:tx>
          <c:spPr>
            <a:ln w="44450">
              <a:solidFill>
                <a:schemeClr val="bg1">
                  <a:lumMod val="95000"/>
                </a:schemeClr>
              </a:solidFill>
              <a:beve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3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2"/>
              <c:delete val="1"/>
            </c:dLbl>
            <c:dLbl>
              <c:idx val="24"/>
              <c:delete val="1"/>
            </c:dLbl>
            <c:dLbl>
              <c:idx val="26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5400" cap="flat">
                <a:solidFill>
                  <a:srgbClr val="FF0000"/>
                </a:solidFill>
                <a:prstDash val="sysDot"/>
                <a:round/>
              </a:ln>
            </c:spPr>
            <c:trendlineType val="poly"/>
            <c:order val="2"/>
            <c:dispRSqr val="0"/>
            <c:dispEq val="0"/>
          </c:trendline>
          <c:cat>
            <c:numRef>
              <c:f>Sheet1!$A$2:$A$33</c:f>
              <c:numCache>
                <c:formatCode>m"月"d"日"</c:formatCode>
                <c:ptCount val="32"/>
                <c:pt idx="0">
                  <c:v>42297</c:v>
                </c:pt>
                <c:pt idx="1">
                  <c:v>42298</c:v>
                </c:pt>
                <c:pt idx="2">
                  <c:v>42299</c:v>
                </c:pt>
                <c:pt idx="3">
                  <c:v>42300</c:v>
                </c:pt>
                <c:pt idx="4">
                  <c:v>42301</c:v>
                </c:pt>
                <c:pt idx="5">
                  <c:v>42302</c:v>
                </c:pt>
                <c:pt idx="6">
                  <c:v>42303</c:v>
                </c:pt>
                <c:pt idx="7">
                  <c:v>42304</c:v>
                </c:pt>
                <c:pt idx="8">
                  <c:v>42305</c:v>
                </c:pt>
                <c:pt idx="9">
                  <c:v>42306</c:v>
                </c:pt>
                <c:pt idx="10">
                  <c:v>42307</c:v>
                </c:pt>
                <c:pt idx="11">
                  <c:v>42308</c:v>
                </c:pt>
                <c:pt idx="12">
                  <c:v>42309</c:v>
                </c:pt>
                <c:pt idx="13">
                  <c:v>42310</c:v>
                </c:pt>
                <c:pt idx="14">
                  <c:v>42311</c:v>
                </c:pt>
                <c:pt idx="15">
                  <c:v>42312</c:v>
                </c:pt>
                <c:pt idx="16">
                  <c:v>42313</c:v>
                </c:pt>
                <c:pt idx="17">
                  <c:v>42314</c:v>
                </c:pt>
                <c:pt idx="18">
                  <c:v>42315</c:v>
                </c:pt>
                <c:pt idx="19">
                  <c:v>42316</c:v>
                </c:pt>
                <c:pt idx="20">
                  <c:v>42317</c:v>
                </c:pt>
                <c:pt idx="21">
                  <c:v>42318</c:v>
                </c:pt>
                <c:pt idx="22">
                  <c:v>42319</c:v>
                </c:pt>
                <c:pt idx="23">
                  <c:v>42320</c:v>
                </c:pt>
                <c:pt idx="24">
                  <c:v>42321</c:v>
                </c:pt>
                <c:pt idx="25">
                  <c:v>42322</c:v>
                </c:pt>
                <c:pt idx="26">
                  <c:v>42323</c:v>
                </c:pt>
                <c:pt idx="27">
                  <c:v>42324</c:v>
                </c:pt>
                <c:pt idx="28">
                  <c:v>42325</c:v>
                </c:pt>
                <c:pt idx="29">
                  <c:v>42326</c:v>
                </c:pt>
                <c:pt idx="30">
                  <c:v>42327</c:v>
                </c:pt>
                <c:pt idx="31">
                  <c:v>42328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4</c:v>
                </c:pt>
                <c:pt idx="28">
                  <c:v>4</c:v>
                </c:pt>
                <c:pt idx="29">
                  <c:v>1</c:v>
                </c:pt>
                <c:pt idx="30">
                  <c:v>7</c:v>
                </c:pt>
                <c:pt idx="31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554304"/>
        <c:axId val="193555840"/>
      </c:lineChart>
      <c:dateAx>
        <c:axId val="193554304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193555840"/>
        <c:crosses val="autoZero"/>
        <c:auto val="1"/>
        <c:lblOffset val="100"/>
        <c:baseTimeUnit val="days"/>
      </c:dateAx>
      <c:valAx>
        <c:axId val="1935558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zh-CN"/>
          </a:p>
        </c:txPr>
        <c:crossAx val="193554304"/>
        <c:crossesAt val="42297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望远镜观测数据数据归档</c:v>
                </c:pt>
              </c:strCache>
            </c:strRef>
          </c:tx>
          <c:explosion val="25"/>
          <c:dLbls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南银冠U波段巡天17.89TB</c:v>
                </c:pt>
                <c:pt idx="1">
                  <c:v>郭守敬望远镜15.85TB</c:v>
                </c:pt>
                <c:pt idx="2">
                  <c:v>丽江2.4米望远镜5.9TB</c:v>
                </c:pt>
                <c:pt idx="3">
                  <c:v>BOOTES-4望远镜4.45TB</c:v>
                </c:pt>
                <c:pt idx="4">
                  <c:v>怀柔太阳射电望远镜3.66TB</c:v>
                </c:pt>
                <c:pt idx="5">
                  <c:v>北京-亚利桑那巡天3.47TB</c:v>
                </c:pt>
                <c:pt idx="6">
                  <c:v>BATC大视场多色巡天2.89TB</c:v>
                </c:pt>
                <c:pt idx="7">
                  <c:v>CSTAR数据2.6TB</c:v>
                </c:pt>
                <c:pt idx="8">
                  <c:v>南极AST3望远镜1.74TB</c:v>
                </c:pt>
                <c:pt idx="9">
                  <c:v>SONG项目50Bin望远镜1.53TB</c:v>
                </c:pt>
                <c:pt idx="10">
                  <c:v>抚仙湖1米0.15TB</c:v>
                </c:pt>
                <c:pt idx="11">
                  <c:v>兴隆2.16米望远镜0.05TB</c:v>
                </c:pt>
                <c:pt idx="12">
                  <c:v>SONG项目1米望远镜0.04TB</c:v>
                </c:pt>
                <c:pt idx="13">
                  <c:v>怀柔太阳磁场望远镜0.01TB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17.89</c:v>
                </c:pt>
                <c:pt idx="1">
                  <c:v>15.85</c:v>
                </c:pt>
                <c:pt idx="2">
                  <c:v>5.9</c:v>
                </c:pt>
                <c:pt idx="3">
                  <c:v>4.45</c:v>
                </c:pt>
                <c:pt idx="4">
                  <c:v>3.66</c:v>
                </c:pt>
                <c:pt idx="5">
                  <c:v>3.47</c:v>
                </c:pt>
                <c:pt idx="6">
                  <c:v>2.89</c:v>
                </c:pt>
                <c:pt idx="7">
                  <c:v>2.6</c:v>
                </c:pt>
                <c:pt idx="8">
                  <c:v>1.74</c:v>
                </c:pt>
                <c:pt idx="9">
                  <c:v>1.53</c:v>
                </c:pt>
                <c:pt idx="10">
                  <c:v>0.15</c:v>
                </c:pt>
                <c:pt idx="11">
                  <c:v>0.05</c:v>
                </c:pt>
                <c:pt idx="12">
                  <c:v>0.04</c:v>
                </c:pt>
                <c:pt idx="1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0297467949289729"/>
          <c:y val="2.8586054705695165E-2"/>
          <c:w val="0.38536407738972844"/>
          <c:h val="0.9428276599964028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镜像数据数据集</c:v>
                </c:pt>
              </c:strCache>
            </c:strRef>
          </c:tx>
          <c:explosion val="25"/>
          <c:dLbls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SDSS数据集11.31TB</c:v>
                </c:pt>
                <c:pt idx="1">
                  <c:v>GSC2.3数据集2.87TB</c:v>
                </c:pt>
                <c:pt idx="2">
                  <c:v>WISE数据集1.9TB</c:v>
                </c:pt>
                <c:pt idx="3">
                  <c:v>CDA数据集1.5TB</c:v>
                </c:pt>
                <c:pt idx="4">
                  <c:v>CDS数据集1.03TB</c:v>
                </c:pt>
                <c:pt idx="5">
                  <c:v>DSS数据集0.94TB</c:v>
                </c:pt>
                <c:pt idx="6">
                  <c:v>USNO-B1.0数据集0.04TB</c:v>
                </c:pt>
                <c:pt idx="7">
                  <c:v>2MASS数据集0.04TB</c:v>
                </c:pt>
                <c:pt idx="8">
                  <c:v>UCAC数据集0.03TB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11.31</c:v>
                </c:pt>
                <c:pt idx="1">
                  <c:v>2.87</c:v>
                </c:pt>
                <c:pt idx="2">
                  <c:v>1.9</c:v>
                </c:pt>
                <c:pt idx="3">
                  <c:v>1.5</c:v>
                </c:pt>
                <c:pt idx="4">
                  <c:v>1.03</c:v>
                </c:pt>
                <c:pt idx="5">
                  <c:v>0.94</c:v>
                </c:pt>
                <c:pt idx="6">
                  <c:v>0.04</c:v>
                </c:pt>
                <c:pt idx="7">
                  <c:v>0.04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0297467949289729"/>
          <c:y val="2.8586054705695165E-2"/>
          <c:w val="0.38536407738972844"/>
          <c:h val="0.9428276599964028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6EE2-E416-534D-A38E-36FCDFBAE2AC}" type="datetimeFigureOut">
              <a:rPr kumimoji="1" lang="zh-CN" altLang="en-US" smtClean="0"/>
              <a:pPr/>
              <a:t>2015/11/28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EB31-7C84-7045-8BFC-EA6955735D6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224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78416-1164-4709-BD80-C726D084D312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F9A23-B5E8-4C96-B2B1-0BFE5E090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58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各位老师大家上午好，我是来自国家天文台的米琳莹，我报告的题目是通过数据看天文领域云平台应用情况。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761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下面我们来看望远镜数据的情况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1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目前我们平台为这些望远镜提供如下的服务。目前我们为两个望远镜提供了观测时间申请，这个列表上的所有望远镜都实现了观测数据的归档，下面详细介绍一下。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1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个望远镜提供了</a:t>
            </a:r>
            <a:r>
              <a:rPr lang="en-US" altLang="zh-CN" dirty="0" smtClean="0"/>
              <a:t>5</a:t>
            </a:r>
            <a:r>
              <a:rPr lang="zh-CN" altLang="en-US" dirty="0" smtClean="0"/>
              <a:t>次时间申请，总共接受了</a:t>
            </a:r>
            <a:r>
              <a:rPr lang="en-US" altLang="zh-CN" dirty="0" smtClean="0"/>
              <a:t>267</a:t>
            </a:r>
            <a:r>
              <a:rPr lang="zh-CN" altLang="en-US" dirty="0" smtClean="0"/>
              <a:t>个申请提案。其中</a:t>
            </a:r>
            <a:r>
              <a:rPr lang="en-US" altLang="zh-CN" dirty="0" smtClean="0"/>
              <a:t>2.4</a:t>
            </a:r>
            <a:r>
              <a:rPr lang="zh-CN" altLang="en-US" dirty="0" smtClean="0"/>
              <a:t>米望远镜</a:t>
            </a:r>
            <a:r>
              <a:rPr lang="en-US" altLang="zh-CN" dirty="0" smtClean="0"/>
              <a:t>3</a:t>
            </a:r>
            <a:r>
              <a:rPr lang="zh-CN" altLang="en-US" dirty="0" smtClean="0"/>
              <a:t>次，</a:t>
            </a:r>
            <a:r>
              <a:rPr lang="en-US" altLang="zh-CN" dirty="0" smtClean="0"/>
              <a:t>2.16</a:t>
            </a:r>
            <a:r>
              <a:rPr lang="zh-CN" altLang="en-US" dirty="0" smtClean="0"/>
              <a:t>米</a:t>
            </a:r>
            <a:r>
              <a:rPr lang="en-US" altLang="zh-CN" dirty="0" smtClean="0"/>
              <a:t>2</a:t>
            </a:r>
            <a:r>
              <a:rPr lang="zh-CN" altLang="en-US" dirty="0" smtClean="0"/>
              <a:t>次，观测时间分配时段覆盖了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年上半年到</a:t>
            </a:r>
            <a:r>
              <a:rPr lang="en-US" altLang="zh-CN" dirty="0" smtClean="0"/>
              <a:t>16</a:t>
            </a:r>
            <a:r>
              <a:rPr lang="zh-CN" altLang="en-US" dirty="0" smtClean="0"/>
              <a:t>年底。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45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</a:t>
            </a:r>
            <a:r>
              <a:rPr lang="en-US" altLang="zh-CN" dirty="0" smtClean="0"/>
              <a:t>5</a:t>
            </a:r>
            <a:r>
              <a:rPr lang="zh-CN" altLang="en-US" dirty="0" smtClean="0"/>
              <a:t>次申请，总数</a:t>
            </a:r>
            <a:r>
              <a:rPr lang="zh-CN" altLang="en-US" dirty="0" smtClean="0"/>
              <a:t>是</a:t>
            </a:r>
            <a:r>
              <a:rPr lang="en-US" altLang="zh-CN" dirty="0" smtClean="0"/>
              <a:t>267</a:t>
            </a:r>
            <a:r>
              <a:rPr lang="zh-CN" altLang="en-US" dirty="0" smtClean="0"/>
              <a:t>个提案，</a:t>
            </a:r>
            <a:r>
              <a:rPr lang="en-US" altLang="zh-CN" dirty="0" smtClean="0"/>
              <a:t>2.4</a:t>
            </a:r>
            <a:r>
              <a:rPr lang="zh-CN" altLang="en-US" dirty="0" smtClean="0"/>
              <a:t>第一次</a:t>
            </a:r>
            <a:r>
              <a:rPr lang="en-US" altLang="zh-CN" dirty="0" smtClean="0"/>
              <a:t>69</a:t>
            </a:r>
            <a:r>
              <a:rPr lang="zh-CN" altLang="en-US" dirty="0" smtClean="0"/>
              <a:t>个、第二次</a:t>
            </a:r>
            <a:r>
              <a:rPr lang="en-US" altLang="zh-CN" dirty="0" smtClean="0"/>
              <a:t>46</a:t>
            </a:r>
            <a:r>
              <a:rPr lang="zh-CN" altLang="en-US" dirty="0" smtClean="0"/>
              <a:t>个，第三次</a:t>
            </a:r>
            <a:r>
              <a:rPr lang="en-US" altLang="zh-CN" dirty="0" smtClean="0"/>
              <a:t>47</a:t>
            </a:r>
            <a:r>
              <a:rPr lang="zh-CN" altLang="en-US" dirty="0" smtClean="0"/>
              <a:t>个；</a:t>
            </a:r>
            <a:r>
              <a:rPr lang="en-US" altLang="zh-CN" dirty="0" smtClean="0"/>
              <a:t>2.16</a:t>
            </a:r>
            <a:r>
              <a:rPr lang="zh-CN" altLang="en-US" dirty="0" smtClean="0"/>
              <a:t>第一次</a:t>
            </a:r>
            <a:r>
              <a:rPr lang="en-US" altLang="zh-CN" dirty="0" smtClean="0"/>
              <a:t>50</a:t>
            </a:r>
            <a:r>
              <a:rPr lang="zh-CN" altLang="en-US" dirty="0" smtClean="0"/>
              <a:t>个，第二次</a:t>
            </a:r>
            <a:r>
              <a:rPr lang="en-US" altLang="zh-CN" dirty="0" smtClean="0"/>
              <a:t>55</a:t>
            </a:r>
            <a:r>
              <a:rPr lang="zh-CN" altLang="en-US" dirty="0" smtClean="0"/>
              <a:t>个，有效提案数量为</a:t>
            </a:r>
            <a:r>
              <a:rPr lang="en-US" altLang="zh-CN" dirty="0" smtClean="0"/>
              <a:t>90.09%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目前支持了</a:t>
            </a:r>
            <a:r>
              <a:rPr lang="en-US" altLang="zh-CN" dirty="0" smtClean="0"/>
              <a:t>2.4</a:t>
            </a:r>
            <a:r>
              <a:rPr lang="zh-CN" altLang="en-US" dirty="0" smtClean="0"/>
              <a:t>米和</a:t>
            </a:r>
            <a:r>
              <a:rPr lang="en-US" altLang="zh-CN" dirty="0" smtClean="0"/>
              <a:t>2.16</a:t>
            </a:r>
            <a:r>
              <a:rPr lang="zh-CN" altLang="en-US" dirty="0" smtClean="0"/>
              <a:t>米，对新疆</a:t>
            </a:r>
            <a:r>
              <a:rPr lang="en-US" altLang="zh-CN" dirty="0" smtClean="0"/>
              <a:t>1.26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26</a:t>
            </a:r>
            <a:r>
              <a:rPr lang="zh-CN" altLang="en-US" dirty="0" smtClean="0"/>
              <a:t>米的支持还在测试阶段，期待明年的报告可以有这两个望远镜的统计数据。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51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2.4</a:t>
            </a:r>
            <a:r>
              <a:rPr lang="zh-CN" altLang="en-US" dirty="0" smtClean="0">
                <a:solidFill>
                  <a:schemeClr val="bg1"/>
                </a:solidFill>
              </a:rPr>
              <a:t>米望远镜时间申请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在进行数据统计是，我又发现了一个特别有意思的事情，这个图分别是两个望远镜不同申请时间的观测提案日提交数，这两次申请收到的提案数量差不多，上面是</a:t>
            </a:r>
            <a:r>
              <a:rPr lang="en-US" altLang="zh-CN" dirty="0" smtClean="0"/>
              <a:t>2.4</a:t>
            </a:r>
            <a:r>
              <a:rPr lang="zh-CN" altLang="en-US" dirty="0" smtClean="0"/>
              <a:t>米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月份的，开放时间是</a:t>
            </a:r>
            <a:r>
              <a:rPr lang="en-US" altLang="zh-CN" dirty="0" smtClean="0"/>
              <a:t>10</a:t>
            </a:r>
            <a:r>
              <a:rPr lang="zh-CN" altLang="en-US" dirty="0" smtClean="0"/>
              <a:t>天，</a:t>
            </a:r>
            <a:r>
              <a:rPr lang="zh-CN" altLang="en-US" dirty="0" smtClean="0"/>
              <a:t>下面</a:t>
            </a:r>
            <a:r>
              <a:rPr lang="zh-CN" altLang="en-US" dirty="0" smtClean="0"/>
              <a:t>是</a:t>
            </a:r>
            <a:r>
              <a:rPr lang="en-US" altLang="zh-CN" dirty="0" smtClean="0"/>
              <a:t>2.16</a:t>
            </a:r>
            <a:r>
              <a:rPr lang="zh-CN" altLang="en-US" dirty="0" smtClean="0"/>
              <a:t>米</a:t>
            </a:r>
            <a:r>
              <a:rPr lang="en-US" altLang="zh-CN" dirty="0" smtClean="0"/>
              <a:t>10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zh-CN" altLang="en-US" dirty="0" smtClean="0"/>
              <a:t>的，开放时间是</a:t>
            </a:r>
            <a:r>
              <a:rPr lang="en-US" altLang="zh-CN" dirty="0" smtClean="0"/>
              <a:t>31</a:t>
            </a:r>
            <a:r>
              <a:rPr lang="zh-CN" altLang="en-US" dirty="0" smtClean="0"/>
              <a:t>天，这个图里面红色的虚线是我画出来的一个趋势</a:t>
            </a:r>
            <a:r>
              <a:rPr lang="zh-CN" altLang="en-US" dirty="0" smtClean="0"/>
              <a:t>图</a:t>
            </a:r>
            <a:r>
              <a:rPr lang="zh-CN" altLang="en-US" dirty="0" smtClean="0"/>
              <a:t>，大家可以看到，虽然一个开放</a:t>
            </a:r>
            <a:r>
              <a:rPr lang="en-US" altLang="zh-CN" dirty="0" smtClean="0"/>
              <a:t>10</a:t>
            </a:r>
            <a:r>
              <a:rPr lang="zh-CN" altLang="en-US" dirty="0" smtClean="0"/>
              <a:t>天，一个</a:t>
            </a:r>
            <a:r>
              <a:rPr lang="en-US" altLang="zh-CN" dirty="0" smtClean="0"/>
              <a:t>31</a:t>
            </a:r>
            <a:r>
              <a:rPr lang="zh-CN" altLang="en-US" dirty="0" smtClean="0"/>
              <a:t>天，但这个趋势图的形状</a:t>
            </a:r>
            <a:r>
              <a:rPr lang="zh-CN" altLang="en-US" dirty="0" smtClean="0"/>
              <a:t>很</a:t>
            </a:r>
            <a:r>
              <a:rPr lang="zh-CN" altLang="en-US" dirty="0" smtClean="0"/>
              <a:t>像，刚开始的几点会有一个集中的申请，最后</a:t>
            </a:r>
            <a:r>
              <a:rPr lang="en-US" altLang="zh-CN" dirty="0" smtClean="0"/>
              <a:t>3</a:t>
            </a:r>
            <a:r>
              <a:rPr lang="zh-CN" altLang="en-US" dirty="0" smtClean="0"/>
              <a:t>天是最集中的时候，这个也很符合现状。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51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刚才介绍望远镜数据时，提到了对数据归档的支持，截止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到昨天晚上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，我们总共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归档了国内望远镜的观测数据共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60.23TB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，这个数据是在实时更新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的，每天都有数据的归档传过来，目前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国内的三个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米级以上的光学观测设备：郭守敬望远镜、丽江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米望远镜、兴隆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2.16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米望远镜，全部基于领域云平台实现了原始观测数据的规范化归档管理。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5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镜像数据量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19.66TB</a:t>
            </a:r>
            <a:endParaRPr lang="zh-CN" altLang="en-US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5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2.4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Cstar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LM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查询次数，下载量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3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20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昨天崔辰州老师的报告中介绍了我们的平台，今天我就从时间、用户、望远镜、数据及云平台这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个方面的数据来介绍平台的应用情况。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525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接下来我们看云平台的数据，前面其实已经提到过很多次了，大家可以看我画的这个祥云图，我们目前在</a:t>
            </a:r>
            <a:r>
              <a:rPr lang="zh-CN" altLang="en-US" dirty="0" smtClean="0"/>
              <a:t>国家天文台、紫金山天文台、上海天文台、云南天文台、新疆天文台都有已经投入使用的云节点。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359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讲完了目录中的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个点，下面是广告时间。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009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自从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r>
              <a:rPr lang="zh-CN" altLang="en-US" dirty="0" smtClean="0"/>
              <a:t>中旬注册公众微信号以后，</a:t>
            </a:r>
            <a:r>
              <a:rPr lang="zh-CN" altLang="en-US" dirty="0" smtClean="0"/>
              <a:t>共有</a:t>
            </a:r>
            <a:r>
              <a:rPr lang="en-US" altLang="zh-CN" dirty="0" smtClean="0"/>
              <a:t>436</a:t>
            </a:r>
            <a:r>
              <a:rPr lang="zh-CN" altLang="en-US" dirty="0" smtClean="0"/>
              <a:t>人关注了我们，我们总共推送了</a:t>
            </a:r>
            <a:r>
              <a:rPr lang="en-US" altLang="zh-CN" dirty="0" smtClean="0"/>
              <a:t>40</a:t>
            </a:r>
            <a:r>
              <a:rPr lang="zh-CN" altLang="en-US" dirty="0" smtClean="0"/>
              <a:t>条图文消息，总计有</a:t>
            </a:r>
            <a:r>
              <a:rPr lang="en-US" altLang="zh-CN" dirty="0" smtClean="0"/>
              <a:t>15</a:t>
            </a:r>
            <a:r>
              <a:rPr lang="zh-CN" altLang="en-US" dirty="0" smtClean="0"/>
              <a:t>条消息，大家如果感兴趣可以从历史消息中查看</a:t>
            </a:r>
            <a:r>
              <a:rPr lang="zh-CN" altLang="en-US" dirty="0" smtClean="0"/>
              <a:t>。那么</a:t>
            </a:r>
            <a:r>
              <a:rPr lang="zh-CN" altLang="en-US" dirty="0" smtClean="0"/>
              <a:t>我们阅读量最广的三条图文消息分别是这三个，可以看到这个传播还是可以的，欢迎大家都来关注我们的公众微信号，如果有各种建议都可以直接留言，我从微信后台都可以看到。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6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欢迎</a:t>
            </a:r>
            <a:r>
              <a:rPr lang="zh-CN" altLang="en-US" dirty="0" smtClean="0"/>
              <a:t>大家扫描这个二维码，关注中国虚拟天文台，我们的最新消息都会在这个微信号中推</a:t>
            </a:r>
            <a:r>
              <a:rPr lang="zh-CN" altLang="en-US" smtClean="0"/>
              <a:t>送。</a:t>
            </a:r>
            <a:r>
              <a:rPr lang="zh-CN" altLang="en-US" smtClean="0"/>
              <a:t>谢谢大家。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00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首先是时间数据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90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大家可以看到，这张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用时间轴的方式，展示了领域云公开测试以来的一些大事件。“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天文科技领域云”要做什么事情呢？天文领域云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要基于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虚拟天文台技术和云计算技术，打造的一个全生命周期数据管理与开放共享平台。我们要以国内核心天文观测设备的时间申请、审批，数据汇交、共享、使用，课题设计、开展为线索， 融合天文观测和科研活动所需的科学数据、科技文献、高性能计算、软件和实用工具等资源，形成的一个物理上分散、逻辑上统一的网络化科学研究平台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。大家可以看到，我们的每一步，每一个胶印，都是紧紧追随这着我们的目标来进行的。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4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看完了大事件时间轴，我们来看用户注册和访问数据，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38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平台从</a:t>
            </a:r>
            <a:r>
              <a:rPr lang="en-US" altLang="zh-CN" dirty="0" smtClean="0">
                <a:solidFill>
                  <a:schemeClr val="bg1"/>
                </a:solidFill>
              </a:rPr>
              <a:t>14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</a:rPr>
              <a:t>15</a:t>
            </a:r>
            <a:r>
              <a:rPr lang="zh-CN" altLang="en-US" dirty="0" smtClean="0">
                <a:solidFill>
                  <a:schemeClr val="bg1"/>
                </a:solidFill>
              </a:rPr>
              <a:t>日公开测试以来，用户注册数稳步上涨，目前总用户数是</a:t>
            </a:r>
            <a:r>
              <a:rPr lang="en-US" altLang="zh-CN" dirty="0" smtClean="0">
                <a:solidFill>
                  <a:schemeClr val="bg1"/>
                </a:solidFill>
              </a:rPr>
              <a:t>14254</a:t>
            </a:r>
            <a:r>
              <a:rPr lang="zh-CN" altLang="en-US" dirty="0" smtClean="0">
                <a:solidFill>
                  <a:schemeClr val="bg1"/>
                </a:solidFill>
              </a:rPr>
              <a:t>人，大家可以看到，白线是我们的总用户数量，黄线是单日用户注册数量。</a:t>
            </a:r>
            <a:r>
              <a:rPr lang="en-US" altLang="zh-CN" dirty="0" smtClean="0">
                <a:solidFill>
                  <a:schemeClr val="bg1"/>
                </a:solidFill>
              </a:rPr>
              <a:t>9</a:t>
            </a:r>
            <a:r>
              <a:rPr lang="zh-CN" altLang="en-US" dirty="0" smtClean="0">
                <a:solidFill>
                  <a:schemeClr val="bg1"/>
                </a:solidFill>
              </a:rPr>
              <a:t>、</a:t>
            </a:r>
            <a:r>
              <a:rPr lang="en-US" altLang="zh-CN" dirty="0" smtClean="0">
                <a:solidFill>
                  <a:schemeClr val="bg1"/>
                </a:solidFill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</a:rPr>
              <a:t>月份用户注册量大量增长，这张图就看的不是很清楚，下面我把这张图分解来看。</a:t>
            </a:r>
            <a:endParaRPr lang="zh-CN" altLang="en-US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1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这张图是</a:t>
            </a:r>
            <a:r>
              <a:rPr lang="en-US" altLang="zh-CN" dirty="0" smtClean="0"/>
              <a:t>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月到今年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的数据图，白色的亮线是用户总数，这里我借用了热力图的方式，大家可以看到，用户增长速度比较快的地方，橙色的亮光就比较明显，黄线是单日注册数，也可以看到，每一次注册数量的波动，都可以对应上前面时间轴为大家展示的平台大事件。用户一直是稳步增加的，超新星搜寻项目上线后，用户数量暴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17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这张</a:t>
            </a:r>
            <a:r>
              <a:rPr lang="en-US" altLang="zh-CN" dirty="0" smtClean="0">
                <a:solidFill>
                  <a:schemeClr val="bg1"/>
                </a:solidFill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</a:rPr>
              <a:t>展示了今年</a:t>
            </a:r>
            <a:r>
              <a:rPr lang="en-US" altLang="zh-CN" dirty="0" smtClean="0">
                <a:solidFill>
                  <a:schemeClr val="bg1"/>
                </a:solidFill>
              </a:rPr>
              <a:t>8</a:t>
            </a:r>
            <a:r>
              <a:rPr lang="zh-CN" altLang="en-US" dirty="0" smtClean="0">
                <a:solidFill>
                  <a:schemeClr val="bg1"/>
                </a:solidFill>
              </a:rPr>
              <a:t>月份到现在的用户注册数，大家可以看到，在超新星搜寻项目上线一个多月以后，超新星搜寻项目在下午的时候，李珊珊会为大家详细介绍。那么随着</a:t>
            </a:r>
            <a:r>
              <a:rPr lang="en-US" altLang="zh-CN" dirty="0" smtClean="0">
                <a:solidFill>
                  <a:schemeClr val="bg1"/>
                </a:solidFill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</a:rPr>
              <a:t>岁男孩发现超新星候选体的媒体报道，平台用户注册数出现了一次暴涨，</a:t>
            </a:r>
            <a:r>
              <a:rPr lang="en-US" altLang="zh-CN" dirty="0" smtClean="0">
                <a:solidFill>
                  <a:schemeClr val="bg1"/>
                </a:solidFill>
              </a:rPr>
              <a:t>9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</a:rPr>
              <a:t>13</a:t>
            </a:r>
            <a:r>
              <a:rPr lang="zh-CN" altLang="en-US" dirty="0" smtClean="0">
                <a:solidFill>
                  <a:schemeClr val="bg1"/>
                </a:solidFill>
              </a:rPr>
              <a:t>日的单日注册人数为</a:t>
            </a:r>
            <a:r>
              <a:rPr lang="en-US" altLang="zh-CN" dirty="0" smtClean="0">
                <a:solidFill>
                  <a:schemeClr val="bg1"/>
                </a:solidFill>
              </a:rPr>
              <a:t>2218</a:t>
            </a:r>
            <a:r>
              <a:rPr lang="zh-CN" altLang="en-US" dirty="0" smtClean="0">
                <a:solidFill>
                  <a:schemeClr val="bg1"/>
                </a:solidFill>
              </a:rPr>
              <a:t>，</a:t>
            </a:r>
            <a:r>
              <a:rPr lang="en-US" altLang="zh-CN" dirty="0" smtClean="0">
                <a:solidFill>
                  <a:schemeClr val="bg1"/>
                </a:solidFill>
              </a:rPr>
              <a:t>13</a:t>
            </a:r>
            <a:r>
              <a:rPr lang="zh-CN" altLang="en-US" dirty="0" smtClean="0">
                <a:solidFill>
                  <a:schemeClr val="bg1"/>
                </a:solidFill>
              </a:rPr>
              <a:t>号时单日注册</a:t>
            </a:r>
            <a:r>
              <a:rPr lang="en-US" altLang="zh-CN" dirty="0" smtClean="0">
                <a:solidFill>
                  <a:schemeClr val="bg1"/>
                </a:solidFill>
              </a:rPr>
              <a:t>4993</a:t>
            </a:r>
            <a:r>
              <a:rPr lang="zh-CN" altLang="en-US" dirty="0" smtClean="0">
                <a:solidFill>
                  <a:schemeClr val="bg1"/>
                </a:solidFill>
              </a:rPr>
              <a:t>人，是目前单日注册人数的最高纪录，平台在</a:t>
            </a:r>
            <a:r>
              <a:rPr lang="en-US" altLang="zh-CN" dirty="0" smtClean="0">
                <a:solidFill>
                  <a:schemeClr val="bg1"/>
                </a:solidFill>
              </a:rPr>
              <a:t>9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</a:rPr>
              <a:t>19</a:t>
            </a:r>
            <a:r>
              <a:rPr lang="zh-CN" altLang="en-US" dirty="0" smtClean="0">
                <a:solidFill>
                  <a:schemeClr val="bg1"/>
                </a:solidFill>
              </a:rPr>
              <a:t>日注册用户超过</a:t>
            </a:r>
            <a:r>
              <a:rPr lang="zh-CN" altLang="en-US" dirty="0" smtClean="0">
                <a:solidFill>
                  <a:schemeClr val="bg1"/>
                </a:solidFill>
              </a:rPr>
              <a:t>一万</a:t>
            </a:r>
            <a:r>
              <a:rPr lang="zh-CN" altLang="en-US" dirty="0" smtClean="0">
                <a:solidFill>
                  <a:schemeClr val="bg1"/>
                </a:solidFill>
              </a:rPr>
              <a:t>人。第二次暴涨出现在</a:t>
            </a:r>
            <a:r>
              <a:rPr lang="en-US" altLang="zh-CN" dirty="0" smtClean="0">
                <a:solidFill>
                  <a:schemeClr val="bg1"/>
                </a:solidFill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</a:rPr>
              <a:t>9</a:t>
            </a:r>
            <a:r>
              <a:rPr lang="zh-CN" altLang="en-US" dirty="0" smtClean="0">
                <a:solidFill>
                  <a:schemeClr val="bg1"/>
                </a:solidFill>
              </a:rPr>
              <a:t>日，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两个候选体确认新闻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，这次暴涨用户又再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天之内增加接近三千多人。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1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我在准备报告时，统计了每个月的活跃用户数，就是每月登录的用户数量次数，大家可以看这个白色的线条，前期这个数量还是比较稳定的，会随着平台的应用情况而变化，到</a:t>
            </a:r>
            <a:r>
              <a:rPr lang="en-US" altLang="zh-CN" dirty="0" smtClean="0">
                <a:solidFill>
                  <a:schemeClr val="bg1"/>
                </a:solidFill>
              </a:rPr>
              <a:t>7</a:t>
            </a:r>
            <a:r>
              <a:rPr lang="zh-CN" altLang="en-US" dirty="0" smtClean="0">
                <a:solidFill>
                  <a:schemeClr val="bg1"/>
                </a:solidFill>
              </a:rPr>
              <a:t>月份开始，随着用户数量的增加，活跃用户也开始增加，有很大一部分人是跟着新闻来看热闹的，随着时间，我们会留下真正的用户。大家可以看这个蓝色的柱状图，这个图是统计了月单用户多次登录的</a:t>
            </a:r>
            <a:r>
              <a:rPr lang="zh-CN" altLang="en-US" baseline="0" dirty="0" smtClean="0">
                <a:solidFill>
                  <a:schemeClr val="bg1"/>
                </a:solidFill>
              </a:rPr>
              <a:t>平均次数，为了保证数据的准确性，我去掉了我们开发、测试人员的登录数据，在去年</a:t>
            </a:r>
            <a:r>
              <a:rPr lang="en-US" altLang="zh-CN" baseline="0" dirty="0" smtClean="0">
                <a:solidFill>
                  <a:schemeClr val="bg1"/>
                </a:solidFill>
              </a:rPr>
              <a:t>8</a:t>
            </a:r>
            <a:r>
              <a:rPr lang="zh-CN" altLang="en-US" baseline="0" dirty="0" smtClean="0">
                <a:solidFill>
                  <a:schemeClr val="bg1"/>
                </a:solidFill>
              </a:rPr>
              <a:t>月份到今年</a:t>
            </a:r>
            <a:r>
              <a:rPr lang="en-US" altLang="zh-CN" baseline="0" dirty="0" smtClean="0">
                <a:solidFill>
                  <a:schemeClr val="bg1"/>
                </a:solidFill>
              </a:rPr>
              <a:t>6</a:t>
            </a:r>
            <a:r>
              <a:rPr lang="zh-CN" altLang="en-US" baseline="0" dirty="0" smtClean="0">
                <a:solidFill>
                  <a:schemeClr val="bg1"/>
                </a:solidFill>
              </a:rPr>
              <a:t>月份，我们平均的数字是</a:t>
            </a:r>
            <a:r>
              <a:rPr lang="en-US" altLang="zh-CN" baseline="0" dirty="0" smtClean="0">
                <a:solidFill>
                  <a:schemeClr val="bg1"/>
                </a:solidFill>
              </a:rPr>
              <a:t>14.78</a:t>
            </a:r>
            <a:r>
              <a:rPr lang="zh-CN" altLang="en-US" baseline="0" dirty="0" smtClean="0">
                <a:solidFill>
                  <a:schemeClr val="bg1"/>
                </a:solidFill>
              </a:rPr>
              <a:t>次一人一月，这个登录次数也和前面的大事件时间轴能呼应上，</a:t>
            </a:r>
            <a:r>
              <a:rPr lang="en-US" altLang="zh-CN" baseline="0" dirty="0" smtClean="0">
                <a:solidFill>
                  <a:schemeClr val="bg1"/>
                </a:solidFill>
              </a:rPr>
              <a:t>6</a:t>
            </a:r>
            <a:r>
              <a:rPr lang="zh-CN" altLang="en-US" baseline="0" dirty="0" smtClean="0">
                <a:solidFill>
                  <a:schemeClr val="bg1"/>
                </a:solidFill>
              </a:rPr>
              <a:t>月份有个小暴涨，这里我推测是因为</a:t>
            </a:r>
            <a:r>
              <a:rPr lang="en-US" altLang="zh-CN" baseline="0" dirty="0" smtClean="0">
                <a:solidFill>
                  <a:schemeClr val="bg1"/>
                </a:solidFill>
              </a:rPr>
              <a:t>6</a:t>
            </a:r>
            <a:r>
              <a:rPr lang="zh-CN" altLang="en-US" baseline="0" dirty="0" smtClean="0">
                <a:solidFill>
                  <a:schemeClr val="bg1"/>
                </a:solidFill>
              </a:rPr>
              <a:t>月份的时候，国科大的学生们要开始交作业了，在前面大事件回顾时，我们在</a:t>
            </a:r>
            <a:r>
              <a:rPr lang="en-US" altLang="zh-CN" baseline="0" dirty="0" smtClean="0">
                <a:solidFill>
                  <a:schemeClr val="bg1"/>
                </a:solidFill>
              </a:rPr>
              <a:t>3</a:t>
            </a:r>
            <a:r>
              <a:rPr lang="zh-CN" altLang="en-US" baseline="0" dirty="0" smtClean="0">
                <a:solidFill>
                  <a:schemeClr val="bg1"/>
                </a:solidFill>
              </a:rPr>
              <a:t>月份开始为国科大研究生提供</a:t>
            </a:r>
            <a:r>
              <a:rPr lang="zh-CN" altLang="en-US" dirty="0" smtClean="0"/>
              <a:t>教学云环境的支持，国科大的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多波段天文数据获取与处理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是由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6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位不同专业方向老师授课的，总共需要让学生们学习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11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种软件，昨天的论坛中，海龙也提到过云虚拟机和模版的优势。</a:t>
            </a:r>
            <a:r>
              <a:rPr lang="zh-CN" altLang="en-US" baseline="0" dirty="0" smtClean="0">
                <a:solidFill>
                  <a:schemeClr val="bg1"/>
                </a:solidFill>
              </a:rPr>
              <a:t>这里有个比较有意思的现象，</a:t>
            </a:r>
            <a:r>
              <a:rPr lang="en-US" altLang="zh-CN" baseline="0" dirty="0" smtClean="0">
                <a:solidFill>
                  <a:schemeClr val="bg1"/>
                </a:solidFill>
              </a:rPr>
              <a:t>7</a:t>
            </a:r>
            <a:r>
              <a:rPr lang="zh-CN" altLang="en-US" baseline="0" dirty="0" smtClean="0">
                <a:solidFill>
                  <a:schemeClr val="bg1"/>
                </a:solidFill>
              </a:rPr>
              <a:t>月到</a:t>
            </a:r>
            <a:r>
              <a:rPr lang="en-US" altLang="zh-CN" baseline="0" dirty="0" smtClean="0">
                <a:solidFill>
                  <a:schemeClr val="bg1"/>
                </a:solidFill>
              </a:rPr>
              <a:t>11</a:t>
            </a:r>
            <a:r>
              <a:rPr lang="zh-CN" altLang="en-US" baseline="0" dirty="0" smtClean="0">
                <a:solidFill>
                  <a:schemeClr val="bg1"/>
                </a:solidFill>
              </a:rPr>
              <a:t>月，随着用户的增加，登录次数的平均数被拉低了，</a:t>
            </a:r>
            <a:r>
              <a:rPr lang="en-US" altLang="zh-CN" baseline="0" dirty="0" smtClean="0">
                <a:solidFill>
                  <a:schemeClr val="bg1"/>
                </a:solidFill>
              </a:rPr>
              <a:t>9</a:t>
            </a:r>
            <a:r>
              <a:rPr lang="zh-CN" altLang="en-US" baseline="0" dirty="0" smtClean="0">
                <a:solidFill>
                  <a:schemeClr val="bg1"/>
                </a:solidFill>
              </a:rPr>
              <a:t>月份最低，但是我们可以看到，随着</a:t>
            </a:r>
            <a:r>
              <a:rPr lang="zh-CN" altLang="en-US" dirty="0" smtClean="0">
                <a:solidFill>
                  <a:schemeClr val="bg1"/>
                </a:solidFill>
              </a:rPr>
              <a:t>随着热度减小，优质用户存留</a:t>
            </a:r>
            <a:r>
              <a:rPr lang="zh-CN" altLang="en-US" baseline="0" dirty="0" smtClean="0">
                <a:solidFill>
                  <a:schemeClr val="bg1"/>
                </a:solidFill>
              </a:rPr>
              <a:t>，这个数据又开始逐步回升。可以看到我们的粘性还是很好地。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9A23-B5E8-4C96-B2B1-0BFE5E090CB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39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6920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14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156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02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02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6652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880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272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6688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38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897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634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11/28/2015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828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11/28/2015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  <p:sldLayoutId id="2147493507" r:id="rId2"/>
    <p:sldLayoutId id="2147493508" r:id="rId3"/>
    <p:sldLayoutId id="2147493509" r:id="rId4"/>
    <p:sldLayoutId id="2147493510" r:id="rId5"/>
    <p:sldLayoutId id="2147493511" r:id="rId6"/>
    <p:sldLayoutId id="2147493512" r:id="rId7"/>
    <p:sldLayoutId id="2147493513" r:id="rId8"/>
    <p:sldLayoutId id="2147493514" r:id="rId9"/>
    <p:sldLayoutId id="2147493515" r:id="rId10"/>
    <p:sldLayoutId id="2147493516" r:id="rId11"/>
    <p:sldLayoutId id="2147493517" r:id="rId12"/>
    <p:sldLayoutId id="2147493522" r:id="rId13"/>
    <p:sldLayoutId id="21474934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6360"/>
            <a:ext cx="9144000" cy="1527648"/>
          </a:xfrm>
          <a:prstGeom prst="rect">
            <a:avLst/>
          </a:prstGeom>
          <a:solidFill>
            <a:srgbClr val="242424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 flipV="1">
            <a:off x="2412000" y="0"/>
            <a:ext cx="4320000" cy="853440"/>
          </a:xfrm>
          <a:custGeom>
            <a:avLst/>
            <a:gdLst/>
            <a:ahLst/>
            <a:cxnLst/>
            <a:rect l="l" t="t" r="r" b="b"/>
            <a:pathLst>
              <a:path w="2185602" h="1104977">
                <a:moveTo>
                  <a:pt x="1092801" y="0"/>
                </a:moveTo>
                <a:cubicBezTo>
                  <a:pt x="1696338" y="0"/>
                  <a:pt x="2185602" y="489264"/>
                  <a:pt x="2185602" y="1092801"/>
                </a:cubicBezTo>
                <a:lnTo>
                  <a:pt x="2184987" y="1104977"/>
                </a:lnTo>
                <a:lnTo>
                  <a:pt x="615" y="1104977"/>
                </a:lnTo>
                <a:lnTo>
                  <a:pt x="0" y="1092801"/>
                </a:lnTo>
                <a:cubicBezTo>
                  <a:pt x="0" y="489264"/>
                  <a:pt x="489264" y="0"/>
                  <a:pt x="10928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48423" y="1216589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5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</a:t>
            </a:r>
            <a:r>
              <a:rPr kumimoji="1" lang="zh-CN" altLang="en-US" sz="5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r>
              <a:rPr kumimoji="1" lang="zh-CN" altLang="en-US" sz="5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kumimoji="1" lang="zh-CN" altLang="en-US" sz="5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2605" y="4179620"/>
            <a:ext cx="2598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中国虚拟天文台 米琳莹 </a:t>
            </a:r>
            <a:endParaRPr kumimoji="1"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en-US" altLang="zh-CN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</a:t>
            </a:r>
            <a:r>
              <a:rPr kumimoji="1"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kumimoji="1" lang="en-US" altLang="zh-CN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kumimoji="1"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kumimoji="1" lang="en-US" altLang="zh-CN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 </a:t>
            </a:r>
            <a:r>
              <a:rPr kumimoji="1"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天水</a:t>
            </a:r>
            <a:endParaRPr kumimoji="1"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4860" y="1960678"/>
            <a:ext cx="790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天文</a:t>
            </a:r>
            <a:r>
              <a:rPr kumimoji="1" lang="zh-CN" altLang="en-US" sz="5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领域云平台应用</a:t>
            </a:r>
            <a:r>
              <a:rPr kumimoji="1" lang="zh-CN" altLang="en-US" sz="5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情况</a:t>
            </a:r>
            <a:endParaRPr kumimoji="1" lang="zh-CN" altLang="en-US" sz="5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0" y="0"/>
            <a:ext cx="2999365" cy="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17810" y="1549452"/>
            <a:ext cx="1908380" cy="1908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57591" y="1689233"/>
            <a:ext cx="1628818" cy="1628814"/>
          </a:xfrm>
          <a:prstGeom prst="ellipse">
            <a:avLst/>
          </a:prstGeom>
          <a:solidFill>
            <a:srgbClr val="2C35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zh-CN" sz="6000" b="1" dirty="0" smtClean="0">
                <a:solidFill>
                  <a:prstClr val="white"/>
                </a:solidFill>
                <a:ea typeface="宋体"/>
              </a:rPr>
              <a:t>03</a:t>
            </a:r>
            <a:endParaRPr kumimoji="1" lang="zh-CN" altLang="en-US" sz="6000" b="1" dirty="0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燕尾形 3"/>
          <p:cNvSpPr/>
          <p:nvPr/>
        </p:nvSpPr>
        <p:spPr>
          <a:xfrm rot="5400000">
            <a:off x="4479786" y="4180242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5" name="燕尾形 4"/>
          <p:cNvSpPr/>
          <p:nvPr/>
        </p:nvSpPr>
        <p:spPr>
          <a:xfrm rot="5400000">
            <a:off x="4479786" y="4290119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4479786" y="4399996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671" y="106492"/>
            <a:ext cx="4136064" cy="12618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kumimoji="1" lang="zh-CN" altLang="en-US" sz="4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望远镜数据</a:t>
            </a:r>
            <a:endParaRPr kumimoji="1" lang="en-US" altLang="zh-CN" sz="4800" b="1" dirty="0" smtClean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kumimoji="1" lang="zh-CN" altLang="en-US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数据的开始</a:t>
            </a:r>
            <a:endParaRPr kumimoji="1" lang="zh-CN" altLang="en-US" sz="28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9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望远镜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graphicFrame>
        <p:nvGraphicFramePr>
          <p:cNvPr id="6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668054"/>
              </p:ext>
            </p:extLst>
          </p:nvPr>
        </p:nvGraphicFramePr>
        <p:xfrm>
          <a:off x="191386" y="1048554"/>
          <a:ext cx="8174779" cy="4055106"/>
        </p:xfrm>
        <a:graphic>
          <a:graphicData uri="http://schemas.openxmlformats.org/drawingml/2006/table">
            <a:tbl>
              <a:tblPr/>
              <a:tblGrid>
                <a:gridCol w="2977116"/>
                <a:gridCol w="1711842"/>
                <a:gridCol w="1807535"/>
                <a:gridCol w="1678286"/>
              </a:tblGrid>
              <a:tr h="3278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名称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9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观测时间申请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9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观测数据归档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9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产品数据发布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9D8"/>
                    </a:solidFill>
                  </a:tcPr>
                </a:tc>
              </a:tr>
              <a:tr h="3278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丽江</a:t>
                      </a:r>
                      <a:r>
                        <a:rPr lang="en-US" altLang="zh-CN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2.4</a:t>
                      </a:r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米望远镜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</a:tr>
              <a:tr h="3278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兴隆</a:t>
                      </a:r>
                      <a:r>
                        <a:rPr lang="en-US" altLang="zh-CN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2.16</a:t>
                      </a:r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米望远镜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882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SONG 50BiN</a:t>
                      </a:r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</a:tr>
              <a:tr h="3278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LAMOST</a:t>
                      </a:r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南银冠</a:t>
                      </a:r>
                      <a:r>
                        <a:rPr lang="en-US" altLang="zh-CN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U</a:t>
                      </a:r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波段巡天望远镜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</a:tr>
              <a:tr h="3278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南极</a:t>
                      </a:r>
                      <a:r>
                        <a:rPr 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AST3</a:t>
                      </a:r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8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南极</a:t>
                      </a:r>
                      <a:r>
                        <a:rPr 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CSTAR</a:t>
                      </a:r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</a:tr>
              <a:tr h="4265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怀柔太阳射电望远镜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5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怀柔太阳磁场望远镜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9"/>
                    </a:solidFill>
                  </a:tcPr>
                </a:tc>
              </a:tr>
              <a:tr h="327882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BOOTES-4</a:t>
                      </a:r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望远镜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√</a:t>
                      </a: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34775" marR="34775" marT="34775" marB="34775" anchor="ctr">
                    <a:lnL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上箭头 7"/>
          <p:cNvSpPr/>
          <p:nvPr/>
        </p:nvSpPr>
        <p:spPr>
          <a:xfrm>
            <a:off x="8576564" y="627534"/>
            <a:ext cx="432048" cy="4515965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308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>
            <a:off x="8815166" y="1203598"/>
            <a:ext cx="360040" cy="3939901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F4A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上箭头 6"/>
          <p:cNvSpPr/>
          <p:nvPr/>
        </p:nvSpPr>
        <p:spPr>
          <a:xfrm>
            <a:off x="8300977" y="915566"/>
            <a:ext cx="477461" cy="4227935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DC2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2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观测时间申请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7" name="内容占位符 2"/>
          <p:cNvSpPr>
            <a:spLocks noGrp="1"/>
          </p:cNvSpPr>
          <p:nvPr>
            <p:ph sz="half" idx="1"/>
          </p:nvPr>
        </p:nvSpPr>
        <p:spPr>
          <a:xfrm>
            <a:off x="297711" y="1063228"/>
            <a:ext cx="7868093" cy="3860947"/>
          </a:xfrm>
        </p:spPr>
        <p:txBody>
          <a:bodyPr>
            <a:noAutofit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2.4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开放时间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21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-8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16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2"/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观测时间分配时段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–2014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12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31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开放时间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29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-12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2"/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观测时间分配时段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01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01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日至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06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30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开放时间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-8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2"/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观测时间分配时段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日起至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2016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30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2.16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开放时间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-11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2"/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观测时间分配时段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-12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31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开放时间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27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-11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en-US" altLang="zh-CN" sz="18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2"/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观测时间分配时段</a:t>
            </a:r>
            <a:r>
              <a:rPr lang="en-US" altLang="zh-CN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2016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-12</a:t>
            </a:r>
            <a:r>
              <a:rPr lang="zh-CN" altLang="en-US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31</a:t>
            </a: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</a:t>
            </a:r>
            <a:endParaRPr lang="zh-CN" altLang="en-US" sz="1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8" name="上箭头 47"/>
          <p:cNvSpPr/>
          <p:nvPr/>
        </p:nvSpPr>
        <p:spPr>
          <a:xfrm>
            <a:off x="6973299" y="695600"/>
            <a:ext cx="720080" cy="4447899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553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上箭头 48"/>
          <p:cNvSpPr/>
          <p:nvPr/>
        </p:nvSpPr>
        <p:spPr>
          <a:xfrm>
            <a:off x="7693379" y="1563638"/>
            <a:ext cx="360040" cy="3579862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2C3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上箭头 49"/>
          <p:cNvSpPr/>
          <p:nvPr/>
        </p:nvSpPr>
        <p:spPr>
          <a:xfrm>
            <a:off x="7996295" y="92546"/>
            <a:ext cx="561180" cy="5050954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D34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上箭头 50"/>
          <p:cNvSpPr/>
          <p:nvPr/>
        </p:nvSpPr>
        <p:spPr>
          <a:xfrm>
            <a:off x="7053691" y="2995414"/>
            <a:ext cx="1143744" cy="2148086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F4A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上箭头 51"/>
          <p:cNvSpPr/>
          <p:nvPr/>
        </p:nvSpPr>
        <p:spPr>
          <a:xfrm>
            <a:off x="8557474" y="915566"/>
            <a:ext cx="477461" cy="4227935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DC2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017101" y="2113508"/>
            <a:ext cx="2072636" cy="20726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42424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281412" y="2607250"/>
            <a:ext cx="154401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24242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b="1" dirty="0" smtClean="0">
                <a:solidFill>
                  <a:srgbClr val="24242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次时间申请</a:t>
            </a:r>
            <a:endParaRPr lang="en-US" altLang="zh-CN" b="1" dirty="0" smtClean="0">
              <a:solidFill>
                <a:srgbClr val="24242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b="1" dirty="0" smtClean="0">
                <a:solidFill>
                  <a:srgbClr val="24242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共</a:t>
            </a:r>
            <a:endParaRPr lang="en-US" altLang="zh-CN" b="1" dirty="0" smtClean="0">
              <a:solidFill>
                <a:srgbClr val="24242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267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  <a:r>
              <a:rPr lang="zh-CN" altLang="en-US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提案</a:t>
            </a:r>
            <a:endParaRPr lang="zh-CN" altLang="en-US" b="1" dirty="0">
              <a:solidFill>
                <a:srgbClr val="24242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7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观测时间申请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31" y="1226991"/>
            <a:ext cx="4743895" cy="254984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85" y="951805"/>
            <a:ext cx="5036049" cy="3866818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cxnSp>
        <p:nvCxnSpPr>
          <p:cNvPr id="16" name="直接连接符 82"/>
          <p:cNvCxnSpPr/>
          <p:nvPr/>
        </p:nvCxnSpPr>
        <p:spPr>
          <a:xfrm>
            <a:off x="555816" y="3247535"/>
            <a:ext cx="1700879" cy="0"/>
          </a:xfrm>
          <a:prstGeom prst="line">
            <a:avLst/>
          </a:prstGeom>
          <a:ln>
            <a:solidFill>
              <a:srgbClr val="F4A6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27"/>
          <p:cNvSpPr txBox="1"/>
          <p:nvPr/>
        </p:nvSpPr>
        <p:spPr>
          <a:xfrm>
            <a:off x="533701" y="1210887"/>
            <a:ext cx="18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有效</a:t>
            </a:r>
            <a:r>
              <a:rPr lang="zh-CN" altLang="en-US" sz="28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申请</a:t>
            </a:r>
            <a:endParaRPr lang="zh-CN" altLang="en-US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8" name="矩形 39"/>
          <p:cNvSpPr/>
          <p:nvPr/>
        </p:nvSpPr>
        <p:spPr>
          <a:xfrm>
            <a:off x="533700" y="1931107"/>
            <a:ext cx="2092542" cy="1077218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自平台开放以来，共支持</a:t>
            </a:r>
            <a:r>
              <a:rPr lang="en-US" altLang="zh-CN" sz="1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1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次时间申请</a:t>
            </a:r>
            <a:endParaRPr lang="en-US" altLang="zh-CN" sz="1600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总提案</a:t>
            </a:r>
            <a:r>
              <a:rPr lang="en-US" altLang="zh-CN" sz="1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267</a:t>
            </a:r>
            <a:r>
              <a:rPr lang="zh-CN" altLang="en-US" sz="1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  <a:endParaRPr lang="en-US" altLang="zh-CN" sz="1600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有效提案占九成以上</a:t>
            </a:r>
            <a:endParaRPr lang="zh-CN" altLang="zh-CN" sz="16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7" y="3306448"/>
            <a:ext cx="598293" cy="598293"/>
          </a:xfrm>
          <a:prstGeom prst="rect">
            <a:avLst/>
          </a:prstGeom>
        </p:spPr>
      </p:pic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5753301" y="2148612"/>
            <a:ext cx="2625156" cy="2589032"/>
            <a:chOff x="2391" y="1924"/>
            <a:chExt cx="2254" cy="2104"/>
          </a:xfrm>
        </p:grpSpPr>
        <p:pic>
          <p:nvPicPr>
            <p:cNvPr id="49" name="Picture 9" descr="Blue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91" y="1924"/>
              <a:ext cx="2254" cy="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2889" y="2679"/>
              <a:ext cx="1251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00276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Arial" charset="0"/>
                </a:rPr>
                <a:t>90.09%</a:t>
              </a:r>
              <a:endParaRPr lang="en-US" altLang="zh-CN" sz="2400" b="1" dirty="0">
                <a:solidFill>
                  <a:srgbClr val="00276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1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观测时间申请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7" name="内容占位符 2"/>
          <p:cNvSpPr>
            <a:spLocks noGrp="1"/>
          </p:cNvSpPr>
          <p:nvPr>
            <p:ph sz="half" idx="1"/>
          </p:nvPr>
        </p:nvSpPr>
        <p:spPr>
          <a:xfrm>
            <a:off x="297711" y="1063228"/>
            <a:ext cx="7868093" cy="3860947"/>
          </a:xfrm>
        </p:spPr>
        <p:txBody>
          <a:bodyPr>
            <a:no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有时间的话用中国地图做一个申请单位的可视化表</a:t>
            </a:r>
            <a:endParaRPr lang="zh-CN" altLang="en-US" sz="1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8" name="上箭头 47"/>
          <p:cNvSpPr/>
          <p:nvPr/>
        </p:nvSpPr>
        <p:spPr>
          <a:xfrm>
            <a:off x="6973299" y="695600"/>
            <a:ext cx="720080" cy="4447899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553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上箭头 48"/>
          <p:cNvSpPr/>
          <p:nvPr/>
        </p:nvSpPr>
        <p:spPr>
          <a:xfrm>
            <a:off x="7693379" y="1563638"/>
            <a:ext cx="360040" cy="3579862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2C3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上箭头 49"/>
          <p:cNvSpPr/>
          <p:nvPr/>
        </p:nvSpPr>
        <p:spPr>
          <a:xfrm>
            <a:off x="7996295" y="92546"/>
            <a:ext cx="561180" cy="5050954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D34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上箭头 50"/>
          <p:cNvSpPr/>
          <p:nvPr/>
        </p:nvSpPr>
        <p:spPr>
          <a:xfrm>
            <a:off x="7053691" y="2995414"/>
            <a:ext cx="1143744" cy="2148086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F4A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上箭头 51"/>
          <p:cNvSpPr/>
          <p:nvPr/>
        </p:nvSpPr>
        <p:spPr>
          <a:xfrm>
            <a:off x="8557474" y="915566"/>
            <a:ext cx="477461" cy="4227935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DC2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017101" y="2113508"/>
            <a:ext cx="2072636" cy="20726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42424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281412" y="2607250"/>
            <a:ext cx="154401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24242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b="1" dirty="0" smtClean="0">
                <a:solidFill>
                  <a:srgbClr val="24242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次时间申请</a:t>
            </a:r>
            <a:endParaRPr lang="en-US" altLang="zh-CN" b="1" dirty="0" smtClean="0">
              <a:solidFill>
                <a:srgbClr val="24242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b="1" dirty="0" smtClean="0">
                <a:solidFill>
                  <a:srgbClr val="24242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共</a:t>
            </a:r>
            <a:endParaRPr lang="en-US" altLang="zh-CN" b="1" dirty="0" smtClean="0">
              <a:solidFill>
                <a:srgbClr val="24242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267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  <a:r>
              <a:rPr lang="zh-CN" altLang="en-US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提案</a:t>
            </a:r>
            <a:endParaRPr lang="zh-CN" altLang="en-US" b="1" dirty="0">
              <a:solidFill>
                <a:srgbClr val="24242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观测时间申请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743907175"/>
              </p:ext>
            </p:extLst>
          </p:nvPr>
        </p:nvGraphicFramePr>
        <p:xfrm>
          <a:off x="178129" y="796825"/>
          <a:ext cx="8847117" cy="22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908251350"/>
              </p:ext>
            </p:extLst>
          </p:nvPr>
        </p:nvGraphicFramePr>
        <p:xfrm>
          <a:off x="178129" y="2983500"/>
          <a:ext cx="8847117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4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17810" y="1549452"/>
            <a:ext cx="1908380" cy="1908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57591" y="1689233"/>
            <a:ext cx="1628818" cy="1628814"/>
          </a:xfrm>
          <a:prstGeom prst="ellipse">
            <a:avLst/>
          </a:prstGeom>
          <a:solidFill>
            <a:srgbClr val="2C35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zh-CN" sz="6000" b="1" dirty="0" smtClean="0">
                <a:solidFill>
                  <a:prstClr val="white"/>
                </a:solidFill>
                <a:ea typeface="宋体"/>
              </a:rPr>
              <a:t>04</a:t>
            </a:r>
            <a:endParaRPr kumimoji="1" lang="zh-CN" altLang="en-US" sz="6000" b="1" dirty="0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燕尾形 3"/>
          <p:cNvSpPr/>
          <p:nvPr/>
        </p:nvSpPr>
        <p:spPr>
          <a:xfrm rot="5400000">
            <a:off x="4479786" y="4180242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5" name="燕尾形 4"/>
          <p:cNvSpPr/>
          <p:nvPr/>
        </p:nvSpPr>
        <p:spPr>
          <a:xfrm rot="5400000">
            <a:off x="4479786" y="4290119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4479786" y="4399996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671" y="106492"/>
            <a:ext cx="4136064" cy="12618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kumimoji="1" lang="zh-CN" altLang="en-US" sz="4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数据的数据</a:t>
            </a:r>
            <a:endParaRPr kumimoji="1" lang="en-US" altLang="zh-CN" sz="4800" b="1" dirty="0" smtClean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kumimoji="1" lang="zh-CN" altLang="en-US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归档及使用</a:t>
            </a:r>
            <a:endParaRPr kumimoji="1" lang="zh-CN" altLang="en-US" sz="28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98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观测数据归档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337647739"/>
              </p:ext>
            </p:extLst>
          </p:nvPr>
        </p:nvGraphicFramePr>
        <p:xfrm>
          <a:off x="776177" y="796797"/>
          <a:ext cx="7623544" cy="433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96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镜像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数据集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015438597"/>
              </p:ext>
            </p:extLst>
          </p:nvPr>
        </p:nvGraphicFramePr>
        <p:xfrm>
          <a:off x="776177" y="796797"/>
          <a:ext cx="7623544" cy="433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76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数据使用情况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57200" y="1200151"/>
            <a:ext cx="4263656" cy="35845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LAMOST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查询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次数</a:t>
            </a:r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万余次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下载</a:t>
            </a:r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百</a:t>
            </a:r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余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下载总量</a:t>
            </a:r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0.97TB</a:t>
            </a:r>
          </a:p>
          <a:p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丽江</a:t>
            </a:r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2.4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望远镜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查询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次数</a:t>
            </a:r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27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余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下载总量</a:t>
            </a:r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79.51GB</a:t>
            </a:r>
          </a:p>
          <a:p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CSTAR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查询</a:t>
            </a:r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</a:t>
            </a:r>
            <a:r>
              <a:rPr lang="en-US" altLang="zh-CN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千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余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下载总量</a:t>
            </a:r>
            <a:r>
              <a:rPr lang="en-US" altLang="zh-CN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970MB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816673" y="520802"/>
            <a:ext cx="3164681" cy="3163491"/>
          </a:xfrm>
          <a:prstGeom prst="ellipse">
            <a:avLst/>
          </a:pr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053607" y="756546"/>
            <a:ext cx="2692004" cy="2692004"/>
          </a:xfrm>
          <a:prstGeom prst="ellipse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7099101" y="3408068"/>
            <a:ext cx="1310879" cy="1597819"/>
          </a:xfrm>
          <a:custGeom>
            <a:avLst/>
            <a:gdLst>
              <a:gd name="T0" fmla="*/ 0 w 1101"/>
              <a:gd name="T1" fmla="*/ 161 h 1342"/>
              <a:gd name="T2" fmla="*/ 846 w 1101"/>
              <a:gd name="T3" fmla="*/ 1342 h 1342"/>
              <a:gd name="T4" fmla="*/ 1101 w 1101"/>
              <a:gd name="T5" fmla="*/ 1167 h 1342"/>
              <a:gd name="T6" fmla="*/ 282 w 1101"/>
              <a:gd name="T7" fmla="*/ 0 h 1342"/>
              <a:gd name="T8" fmla="*/ 0 w 1101"/>
              <a:gd name="T9" fmla="*/ 161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1" h="1342">
                <a:moveTo>
                  <a:pt x="0" y="161"/>
                </a:moveTo>
                <a:lnTo>
                  <a:pt x="846" y="1342"/>
                </a:lnTo>
                <a:lnTo>
                  <a:pt x="1101" y="1167"/>
                </a:lnTo>
                <a:lnTo>
                  <a:pt x="282" y="0"/>
                </a:lnTo>
                <a:lnTo>
                  <a:pt x="0" y="161"/>
                </a:lnTo>
                <a:close/>
              </a:path>
            </a:pathLst>
          </a:cu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332338" y="833937"/>
            <a:ext cx="71438" cy="632222"/>
          </a:xfrm>
          <a:prstGeom prst="rect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332338" y="2760368"/>
            <a:ext cx="71438" cy="631031"/>
          </a:xfrm>
          <a:prstGeom prst="rect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5423892" y="2507955"/>
            <a:ext cx="497681" cy="496491"/>
          </a:xfrm>
          <a:custGeom>
            <a:avLst/>
            <a:gdLst>
              <a:gd name="T0" fmla="*/ 43 w 418"/>
              <a:gd name="T1" fmla="*/ 417 h 417"/>
              <a:gd name="T2" fmla="*/ 0 w 418"/>
              <a:gd name="T3" fmla="*/ 375 h 417"/>
              <a:gd name="T4" fmla="*/ 375 w 418"/>
              <a:gd name="T5" fmla="*/ 0 h 417"/>
              <a:gd name="T6" fmla="*/ 418 w 418"/>
              <a:gd name="T7" fmla="*/ 42 h 417"/>
              <a:gd name="T8" fmla="*/ 43 w 418"/>
              <a:gd name="T9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17">
                <a:moveTo>
                  <a:pt x="43" y="417"/>
                </a:moveTo>
                <a:lnTo>
                  <a:pt x="0" y="375"/>
                </a:lnTo>
                <a:lnTo>
                  <a:pt x="375" y="0"/>
                </a:lnTo>
                <a:lnTo>
                  <a:pt x="418" y="42"/>
                </a:lnTo>
                <a:lnTo>
                  <a:pt x="43" y="417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6838354" y="2515100"/>
            <a:ext cx="497681" cy="497681"/>
          </a:xfrm>
          <a:custGeom>
            <a:avLst/>
            <a:gdLst>
              <a:gd name="T0" fmla="*/ 418 w 418"/>
              <a:gd name="T1" fmla="*/ 375 h 418"/>
              <a:gd name="T2" fmla="*/ 375 w 418"/>
              <a:gd name="T3" fmla="*/ 418 h 418"/>
              <a:gd name="T4" fmla="*/ 0 w 418"/>
              <a:gd name="T5" fmla="*/ 43 h 418"/>
              <a:gd name="T6" fmla="*/ 43 w 418"/>
              <a:gd name="T7" fmla="*/ 0 h 418"/>
              <a:gd name="T8" fmla="*/ 418 w 418"/>
              <a:gd name="T9" fmla="*/ 375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18">
                <a:moveTo>
                  <a:pt x="418" y="375"/>
                </a:moveTo>
                <a:lnTo>
                  <a:pt x="375" y="418"/>
                </a:lnTo>
                <a:lnTo>
                  <a:pt x="0" y="43"/>
                </a:lnTo>
                <a:lnTo>
                  <a:pt x="43" y="0"/>
                </a:lnTo>
                <a:lnTo>
                  <a:pt x="418" y="375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5432227" y="1230415"/>
            <a:ext cx="497681" cy="494110"/>
          </a:xfrm>
          <a:custGeom>
            <a:avLst/>
            <a:gdLst>
              <a:gd name="T0" fmla="*/ 43 w 418"/>
              <a:gd name="T1" fmla="*/ 0 h 415"/>
              <a:gd name="T2" fmla="*/ 0 w 418"/>
              <a:gd name="T3" fmla="*/ 42 h 415"/>
              <a:gd name="T4" fmla="*/ 375 w 418"/>
              <a:gd name="T5" fmla="*/ 415 h 415"/>
              <a:gd name="T6" fmla="*/ 418 w 418"/>
              <a:gd name="T7" fmla="*/ 372 h 415"/>
              <a:gd name="T8" fmla="*/ 43 w 418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15">
                <a:moveTo>
                  <a:pt x="43" y="0"/>
                </a:moveTo>
                <a:lnTo>
                  <a:pt x="0" y="42"/>
                </a:lnTo>
                <a:lnTo>
                  <a:pt x="375" y="415"/>
                </a:lnTo>
                <a:lnTo>
                  <a:pt x="418" y="372"/>
                </a:lnTo>
                <a:lnTo>
                  <a:pt x="4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6831210" y="1143499"/>
            <a:ext cx="496491" cy="492919"/>
          </a:xfrm>
          <a:custGeom>
            <a:avLst/>
            <a:gdLst>
              <a:gd name="T0" fmla="*/ 417 w 417"/>
              <a:gd name="T1" fmla="*/ 41 h 414"/>
              <a:gd name="T2" fmla="*/ 375 w 417"/>
              <a:gd name="T3" fmla="*/ 0 h 414"/>
              <a:gd name="T4" fmla="*/ 0 w 417"/>
              <a:gd name="T5" fmla="*/ 371 h 414"/>
              <a:gd name="T6" fmla="*/ 42 w 417"/>
              <a:gd name="T7" fmla="*/ 414 h 414"/>
              <a:gd name="T8" fmla="*/ 417 w 417"/>
              <a:gd name="T9" fmla="*/ 41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" h="414">
                <a:moveTo>
                  <a:pt x="417" y="41"/>
                </a:moveTo>
                <a:lnTo>
                  <a:pt x="375" y="0"/>
                </a:lnTo>
                <a:lnTo>
                  <a:pt x="0" y="371"/>
                </a:lnTo>
                <a:lnTo>
                  <a:pt x="42" y="414"/>
                </a:lnTo>
                <a:lnTo>
                  <a:pt x="417" y="4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7027664" y="2032896"/>
            <a:ext cx="631031" cy="71438"/>
          </a:xfrm>
          <a:prstGeom prst="rect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141714" y="2032896"/>
            <a:ext cx="631031" cy="71438"/>
          </a:xfrm>
          <a:prstGeom prst="rect">
            <a:avLst/>
          </a:prstGeom>
          <a:solidFill>
            <a:srgbClr val="F8F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5869185" y="1249465"/>
            <a:ext cx="1114425" cy="1558529"/>
          </a:xfrm>
          <a:custGeom>
            <a:avLst/>
            <a:gdLst>
              <a:gd name="T0" fmla="*/ 0 w 1116"/>
              <a:gd name="T1" fmla="*/ 888 h 1560"/>
              <a:gd name="T2" fmla="*/ 1116 w 1116"/>
              <a:gd name="T3" fmla="*/ 852 h 1560"/>
              <a:gd name="T4" fmla="*/ 0 w 1116"/>
              <a:gd name="T5" fmla="*/ 888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6" h="1560">
                <a:moveTo>
                  <a:pt x="0" y="888"/>
                </a:moveTo>
                <a:cubicBezTo>
                  <a:pt x="0" y="888"/>
                  <a:pt x="480" y="0"/>
                  <a:pt x="1116" y="852"/>
                </a:cubicBezTo>
                <a:cubicBezTo>
                  <a:pt x="1116" y="852"/>
                  <a:pt x="600" y="1560"/>
                  <a:pt x="0" y="888"/>
                </a:cubicBezTo>
                <a:close/>
              </a:path>
            </a:pathLst>
          </a:cu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6091833" y="1729287"/>
            <a:ext cx="688181" cy="686991"/>
          </a:xfrm>
          <a:prstGeom prst="ellipse">
            <a:avLst/>
          </a:pr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6212085" y="1841205"/>
            <a:ext cx="463154" cy="463154"/>
          </a:xfrm>
          <a:prstGeom prst="ellipse">
            <a:avLst/>
          </a:prstGeom>
          <a:solidFill>
            <a:srgbClr val="4E8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6332338" y="1949552"/>
            <a:ext cx="247650" cy="247650"/>
          </a:xfrm>
          <a:prstGeom prst="ellipse">
            <a:avLst/>
          </a:pr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 flipV="1">
            <a:off x="5804891" y="1865018"/>
            <a:ext cx="144066" cy="152400"/>
          </a:xfrm>
          <a:prstGeom prst="line">
            <a:avLst/>
          </a:pr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H="1" flipV="1">
            <a:off x="6076354" y="1649515"/>
            <a:ext cx="127397" cy="144066"/>
          </a:xfrm>
          <a:prstGeom prst="line">
            <a:avLst/>
          </a:pr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6483548" y="1545931"/>
            <a:ext cx="48816" cy="175022"/>
          </a:xfrm>
          <a:prstGeom prst="line">
            <a:avLst/>
          </a:pr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V="1">
            <a:off x="6859785" y="1841206"/>
            <a:ext cx="103585" cy="103585"/>
          </a:xfrm>
          <a:prstGeom prst="line">
            <a:avLst/>
          </a:prstGeom>
          <a:noFill/>
          <a:ln w="42863" cap="flat">
            <a:solidFill>
              <a:srgbClr val="6750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28" name="图表 27"/>
          <p:cNvGraphicFramePr/>
          <p:nvPr>
            <p:extLst>
              <p:ext uri="{D42A27DB-BD31-4B8C-83A1-F6EECF244321}">
                <p14:modId xmlns:p14="http://schemas.microsoft.com/office/powerpoint/2010/main" val="4179229532"/>
              </p:ext>
            </p:extLst>
          </p:nvPr>
        </p:nvGraphicFramePr>
        <p:xfrm>
          <a:off x="4050118" y="533442"/>
          <a:ext cx="4707317" cy="313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gradFill>
            <a:gsLst>
              <a:gs pos="24000">
                <a:srgbClr val="5D5A5B"/>
              </a:gs>
              <a:gs pos="0">
                <a:srgbClr val="646266"/>
              </a:gs>
              <a:gs pos="66000">
                <a:srgbClr val="3B3537"/>
              </a:gs>
              <a:gs pos="100000">
                <a:srgbClr val="1D1D1D"/>
              </a:gs>
            </a:gsLst>
            <a:path path="circle">
              <a:fillToRect l="100000" b="100000"/>
            </a:path>
          </a:gradFill>
        </p:spPr>
      </p:pic>
      <p:sp>
        <p:nvSpPr>
          <p:cNvPr id="56" name="标题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目录</a:t>
            </a:r>
            <a:endParaRPr lang="zh-CN" altLang="en-US" sz="4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8" name="文本占位符 57"/>
          <p:cNvSpPr>
            <a:spLocks noGrp="1"/>
          </p:cNvSpPr>
          <p:nvPr>
            <p:ph type="body" sz="half" idx="2"/>
          </p:nvPr>
        </p:nvSpPr>
        <p:spPr>
          <a:xfrm>
            <a:off x="837759" y="1089395"/>
            <a:ext cx="3008313" cy="3518297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时间数据</a:t>
            </a:r>
            <a:endParaRPr lang="en-US" altLang="zh-CN" sz="24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用户数据</a:t>
            </a:r>
            <a:endParaRPr lang="en-US" altLang="zh-CN" sz="24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望远镜数据</a:t>
            </a:r>
            <a:endParaRPr lang="en-US" altLang="zh-CN" sz="24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数据的数据</a:t>
            </a:r>
            <a:endParaRPr lang="en-US" altLang="zh-CN" sz="24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（归档及使用）</a:t>
            </a:r>
            <a:endParaRPr lang="en-US" altLang="zh-CN" sz="24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云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平台数据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935212"/>
            <a:ext cx="636270" cy="63627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25" y="3783540"/>
            <a:ext cx="566280" cy="56628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33" y="3197010"/>
            <a:ext cx="952500" cy="95250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0" y="1860313"/>
            <a:ext cx="952500" cy="9525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02" y="1424736"/>
            <a:ext cx="598293" cy="59829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476105" y="4334295"/>
            <a:ext cx="1273578" cy="787400"/>
            <a:chOff x="8513763" y="2622551"/>
            <a:chExt cx="765175" cy="473075"/>
          </a:xfrm>
          <a:solidFill>
            <a:schemeClr val="bg1">
              <a:lumMod val="50000"/>
            </a:schemeClr>
          </a:solidFill>
        </p:grpSpPr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49683" y="4334295"/>
            <a:ext cx="1273578" cy="787400"/>
            <a:chOff x="8513763" y="2622551"/>
            <a:chExt cx="765175" cy="473075"/>
          </a:xfrm>
          <a:solidFill>
            <a:schemeClr val="bg1">
              <a:lumMod val="50000"/>
            </a:schemeClr>
          </a:solidFill>
        </p:grpSpPr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02527" y="4334295"/>
            <a:ext cx="1273578" cy="787400"/>
            <a:chOff x="8513763" y="2622551"/>
            <a:chExt cx="765175" cy="473075"/>
          </a:xfrm>
          <a:solidFill>
            <a:schemeClr val="bg1">
              <a:lumMod val="50000"/>
            </a:schemeClr>
          </a:solidFill>
        </p:grpSpPr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935211" y="4356100"/>
            <a:ext cx="1273578" cy="787400"/>
            <a:chOff x="8513763" y="2622551"/>
            <a:chExt cx="765175" cy="473075"/>
          </a:xfrm>
          <a:solidFill>
            <a:schemeClr val="bg1">
              <a:lumMod val="50000"/>
            </a:schemeClr>
          </a:solidFill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661633" y="4334295"/>
            <a:ext cx="1273578" cy="787400"/>
            <a:chOff x="8513763" y="2622551"/>
            <a:chExt cx="765175" cy="473075"/>
          </a:xfrm>
          <a:solidFill>
            <a:schemeClr val="bg1">
              <a:lumMod val="50000"/>
            </a:schemeClr>
          </a:solidFill>
        </p:grpSpPr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388055" y="4349820"/>
            <a:ext cx="1273578" cy="787400"/>
            <a:chOff x="8513763" y="2622551"/>
            <a:chExt cx="765175" cy="473075"/>
          </a:xfrm>
          <a:solidFill>
            <a:schemeClr val="bg1">
              <a:lumMod val="50000"/>
            </a:schemeClr>
          </a:solidFill>
        </p:grpSpPr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4477" y="4334295"/>
            <a:ext cx="1273578" cy="787400"/>
            <a:chOff x="8513763" y="2622551"/>
            <a:chExt cx="765175" cy="473075"/>
          </a:xfrm>
          <a:solidFill>
            <a:schemeClr val="bg1">
              <a:lumMod val="50000"/>
            </a:schemeClr>
          </a:solidFill>
        </p:grpSpPr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7513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17810" y="1549452"/>
            <a:ext cx="1908380" cy="1908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57591" y="1689233"/>
            <a:ext cx="1628818" cy="1628814"/>
          </a:xfrm>
          <a:prstGeom prst="ellipse">
            <a:avLst/>
          </a:prstGeom>
          <a:solidFill>
            <a:srgbClr val="2C35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zh-CN" sz="6000" b="1" dirty="0" smtClean="0">
                <a:solidFill>
                  <a:prstClr val="white"/>
                </a:solidFill>
                <a:ea typeface="宋体"/>
              </a:rPr>
              <a:t>05</a:t>
            </a:r>
            <a:endParaRPr kumimoji="1" lang="zh-CN" altLang="en-US" sz="6000" b="1" dirty="0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燕尾形 3"/>
          <p:cNvSpPr/>
          <p:nvPr/>
        </p:nvSpPr>
        <p:spPr>
          <a:xfrm rot="5400000">
            <a:off x="4479786" y="4180242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5" name="燕尾形 4"/>
          <p:cNvSpPr/>
          <p:nvPr/>
        </p:nvSpPr>
        <p:spPr>
          <a:xfrm rot="5400000">
            <a:off x="4479786" y="4290119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4479786" y="4399996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671" y="106492"/>
            <a:ext cx="4136064" cy="12618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kumimoji="1" lang="zh-CN" altLang="en-US" sz="4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云平台数据</a:t>
            </a:r>
            <a:endParaRPr kumimoji="1" lang="en-US" altLang="zh-CN" sz="4800" b="1" dirty="0" smtClean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kumimoji="1" lang="zh-CN" altLang="en-US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物理分散逻辑统一</a:t>
            </a:r>
            <a:endParaRPr kumimoji="1" lang="zh-CN" altLang="en-US" sz="28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76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云节点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939" y="2266871"/>
            <a:ext cx="3575462" cy="27957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800" y="933003"/>
            <a:ext cx="3790852" cy="3489308"/>
          </a:xfrm>
          <a:prstGeom prst="rect">
            <a:avLst/>
          </a:prstGeom>
        </p:spPr>
      </p:pic>
      <p:sp>
        <p:nvSpPr>
          <p:cNvPr id="43" name="云形 42"/>
          <p:cNvSpPr/>
          <p:nvPr/>
        </p:nvSpPr>
        <p:spPr>
          <a:xfrm>
            <a:off x="7201670" y="1614904"/>
            <a:ext cx="1260000" cy="720000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kern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NAOC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云形 43"/>
          <p:cNvSpPr/>
          <p:nvPr/>
        </p:nvSpPr>
        <p:spPr>
          <a:xfrm>
            <a:off x="7572652" y="2438331"/>
            <a:ext cx="1260000" cy="720000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kern="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SHAO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云形 44"/>
          <p:cNvSpPr/>
          <p:nvPr/>
        </p:nvSpPr>
        <p:spPr>
          <a:xfrm>
            <a:off x="5948799" y="1718331"/>
            <a:ext cx="1260000" cy="720000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kern="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XAO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云形 45"/>
          <p:cNvSpPr/>
          <p:nvPr/>
        </p:nvSpPr>
        <p:spPr>
          <a:xfrm>
            <a:off x="5413939" y="2438331"/>
            <a:ext cx="1260000" cy="720000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kern="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YNAO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云形 46"/>
          <p:cNvSpPr/>
          <p:nvPr/>
        </p:nvSpPr>
        <p:spPr>
          <a:xfrm>
            <a:off x="6391152" y="2944748"/>
            <a:ext cx="1260000" cy="720000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kern="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PMO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35225"/>
              </p:ext>
            </p:extLst>
          </p:nvPr>
        </p:nvGraphicFramePr>
        <p:xfrm>
          <a:off x="297712" y="1333029"/>
          <a:ext cx="4465675" cy="3272162"/>
        </p:xfrm>
        <a:graphic>
          <a:graphicData uri="http://schemas.openxmlformats.org/drawingml/2006/table">
            <a:tbl>
              <a:tblPr/>
              <a:tblGrid>
                <a:gridCol w="1307804"/>
                <a:gridCol w="1116419"/>
                <a:gridCol w="956930"/>
                <a:gridCol w="1084522"/>
              </a:tblGrid>
              <a:tr h="7118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名称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9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虚拟机数</a:t>
                      </a:r>
                      <a:endParaRPr lang="en-US" altLang="zh-CN" sz="1800" dirty="0" smtClean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（</a:t>
                      </a:r>
                      <a:r>
                        <a:rPr lang="zh-CN" altLang="en-US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个）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9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模板数</a:t>
                      </a:r>
                      <a:endParaRPr lang="en-US" altLang="zh-CN" sz="1800" dirty="0" smtClean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（</a:t>
                      </a:r>
                      <a:r>
                        <a:rPr lang="zh-CN" altLang="en-US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个）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9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存储容量</a:t>
                      </a:r>
                      <a:endParaRPr lang="en-US" altLang="zh-CN" sz="1800" dirty="0" smtClean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（</a:t>
                      </a:r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TB</a:t>
                      </a:r>
                      <a:r>
                        <a:rPr lang="zh-CN" altLang="en-US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）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9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国家天文台</a:t>
                      </a:r>
                      <a:endParaRPr lang="zh-CN" altLang="en-US" sz="18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271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29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74.80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D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紫金山</a:t>
                      </a:r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天文</a:t>
                      </a:r>
                      <a:endParaRPr lang="zh-CN" altLang="en-US" sz="18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0.48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上海天文台</a:t>
                      </a:r>
                      <a:endParaRPr lang="zh-CN" altLang="en-US" sz="18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0.01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云南天文台</a:t>
                      </a:r>
                      <a:endParaRPr lang="zh-CN" altLang="en-US" sz="18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0.48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新疆天文台</a:t>
                      </a:r>
                      <a:endParaRPr lang="zh-CN" altLang="en-US" sz="1800" dirty="0"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1.00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3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合计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289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33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76.77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0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17810" y="1549452"/>
            <a:ext cx="1908380" cy="1908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57591" y="1689233"/>
            <a:ext cx="1628818" cy="1628814"/>
          </a:xfrm>
          <a:prstGeom prst="ellipse">
            <a:avLst/>
          </a:prstGeom>
          <a:solidFill>
            <a:srgbClr val="2C35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zh-CN" sz="6000" b="1" dirty="0" smtClean="0">
                <a:solidFill>
                  <a:prstClr val="white"/>
                </a:solidFill>
                <a:ea typeface="宋体"/>
              </a:rPr>
              <a:t>06</a:t>
            </a:r>
            <a:endParaRPr kumimoji="1" lang="zh-CN" altLang="en-US" sz="6000" b="1" dirty="0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燕尾形 3"/>
          <p:cNvSpPr/>
          <p:nvPr/>
        </p:nvSpPr>
        <p:spPr>
          <a:xfrm rot="5400000">
            <a:off x="4479786" y="4180242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5" name="燕尾形 4"/>
          <p:cNvSpPr/>
          <p:nvPr/>
        </p:nvSpPr>
        <p:spPr>
          <a:xfrm rot="5400000">
            <a:off x="4479786" y="4290119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4479786" y="4399996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671" y="106492"/>
            <a:ext cx="4136064" cy="12618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kumimoji="1" lang="zh-CN" altLang="en-US" sz="4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广告时间</a:t>
            </a:r>
            <a:endParaRPr kumimoji="1" lang="en-US" altLang="zh-CN" sz="4800" b="1" dirty="0" smtClean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kumimoji="1" lang="zh-CN" altLang="en-US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公众微信号</a:t>
            </a:r>
            <a:endParaRPr kumimoji="1" lang="zh-CN" altLang="en-US" sz="28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6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公众微信号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总用户数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en-US" altLang="zh-CN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436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文章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消息推送</a:t>
            </a:r>
            <a:r>
              <a:rPr lang="en-US" altLang="zh-CN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条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图文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消息</a:t>
            </a:r>
            <a:r>
              <a:rPr lang="en-US" altLang="zh-CN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</a:t>
            </a:r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条</a:t>
            </a:r>
            <a:endParaRPr lang="en-US" altLang="zh-CN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1"/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1755027"/>
              </p:ext>
            </p:extLst>
          </p:nvPr>
        </p:nvGraphicFramePr>
        <p:xfrm>
          <a:off x="3285460" y="1076309"/>
          <a:ext cx="5570478" cy="370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349"/>
                <a:gridCol w="1212112"/>
                <a:gridCol w="1137684"/>
                <a:gridCol w="1147333"/>
              </a:tblGrid>
              <a:tr h="572139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文章名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发布日期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图文页</a:t>
                      </a:r>
                      <a:endParaRPr lang="en-US" altLang="zh-CN" sz="1600" dirty="0" smtClean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阅读人数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转发</a:t>
                      </a:r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+</a:t>
                      </a:r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收藏</a:t>
                      </a:r>
                      <a:endParaRPr lang="en-US" altLang="zh-CN" sz="1600" dirty="0" smtClean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人数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</a:tr>
              <a:tr h="1043312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《</a:t>
                      </a:r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走进中国星空</a:t>
                      </a:r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》</a:t>
                      </a:r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入选</a:t>
                      </a:r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2015</a:t>
                      </a:r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年全国优秀科普微视频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2015-11-10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603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77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</a:tr>
              <a:tr h="1043312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合肥</a:t>
                      </a:r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</a:t>
                      </a:r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岁小学生为中国虚拟天文台做出首个科学新发现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2015-10-06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452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30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</a:tr>
              <a:tr h="1043312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又一颗超新星被确认，虚拟天文台再获新发现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2015-10-08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338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31</a:t>
                      </a:r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2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3381040"/>
            <a:ext cx="4364666" cy="979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扫描二维码，关注中国虚拟天文台→→→→→→→→→→→→→→→→</a:t>
            </a:r>
            <a:endParaRPr lang="zh-CN" altLang="en-US" sz="1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4"/>
          <p:cNvSpPr txBox="1"/>
          <p:nvPr/>
        </p:nvSpPr>
        <p:spPr>
          <a:xfrm>
            <a:off x="1124248" y="1995683"/>
            <a:ext cx="1778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5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谢谢</a:t>
            </a:r>
            <a:r>
              <a:rPr kumimoji="1" lang="en-US" altLang="zh-CN" sz="5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  <a:endParaRPr kumimoji="1" lang="zh-CN" altLang="en-US" sz="5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6170" r="6053" b="5973"/>
          <a:stretch/>
        </p:blipFill>
        <p:spPr>
          <a:xfrm>
            <a:off x="3999536" y="0"/>
            <a:ext cx="5131174" cy="51415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34" y="4165998"/>
            <a:ext cx="1124262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17810" y="1549452"/>
            <a:ext cx="1908380" cy="1908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57591" y="1689233"/>
            <a:ext cx="1628818" cy="1628814"/>
          </a:xfrm>
          <a:prstGeom prst="ellipse">
            <a:avLst/>
          </a:prstGeom>
          <a:solidFill>
            <a:srgbClr val="2C35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zh-CN" sz="6000" b="1" dirty="0" smtClean="0">
                <a:solidFill>
                  <a:prstClr val="white"/>
                </a:solidFill>
                <a:ea typeface="宋体"/>
              </a:rPr>
              <a:t>01</a:t>
            </a:r>
            <a:endParaRPr kumimoji="1" lang="zh-CN" altLang="en-US" sz="6000" b="1" dirty="0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燕尾形 3"/>
          <p:cNvSpPr/>
          <p:nvPr/>
        </p:nvSpPr>
        <p:spPr>
          <a:xfrm rot="5400000">
            <a:off x="4479786" y="4180242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5" name="燕尾形 4"/>
          <p:cNvSpPr/>
          <p:nvPr/>
        </p:nvSpPr>
        <p:spPr>
          <a:xfrm rot="5400000">
            <a:off x="4479786" y="4290119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4479786" y="4399996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6533" y="106493"/>
            <a:ext cx="2810934" cy="12618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kumimoji="1" lang="zh-CN" altLang="en-US" sz="4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时间数据</a:t>
            </a:r>
            <a:endParaRPr kumimoji="1" lang="en-US" altLang="zh-CN" sz="4800" b="1" dirty="0" smtClean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kumimoji="1" lang="zh-CN" altLang="en-US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大事件回顾</a:t>
            </a:r>
            <a:endParaRPr kumimoji="1" lang="zh-CN" altLang="en-US" sz="28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9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milestoneshape"/>
          <p:cNvCxnSpPr/>
          <p:nvPr/>
        </p:nvCxnSpPr>
        <p:spPr>
          <a:xfrm>
            <a:off x="6034826" y="1238543"/>
            <a:ext cx="0" cy="29992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milestoneshape"/>
          <p:cNvCxnSpPr/>
          <p:nvPr/>
        </p:nvCxnSpPr>
        <p:spPr>
          <a:xfrm>
            <a:off x="4055997" y="1891315"/>
            <a:ext cx="0" cy="2328065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</a:t>
            </a:r>
            <a:r>
              <a:rPr lang="zh-CN" altLang="en-US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轴</a:t>
            </a:r>
            <a:endParaRPr lang="zh-CN" altLang="en-US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cxnSp>
        <p:nvCxnSpPr>
          <p:cNvPr id="11" name="milestoneshape"/>
          <p:cNvCxnSpPr/>
          <p:nvPr/>
        </p:nvCxnSpPr>
        <p:spPr>
          <a:xfrm>
            <a:off x="3168900" y="1267658"/>
            <a:ext cx="0" cy="29992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ilestoneshape"/>
          <p:cNvCxnSpPr/>
          <p:nvPr/>
        </p:nvCxnSpPr>
        <p:spPr>
          <a:xfrm>
            <a:off x="4664011" y="2352663"/>
            <a:ext cx="0" cy="188093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ilestoneshape"/>
          <p:cNvCxnSpPr/>
          <p:nvPr/>
        </p:nvCxnSpPr>
        <p:spPr>
          <a:xfrm flipH="1">
            <a:off x="6456620" y="2285825"/>
            <a:ext cx="18353" cy="1940015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gshape"/>
          <p:cNvSpPr/>
          <p:nvPr/>
        </p:nvSpPr>
        <p:spPr>
          <a:xfrm>
            <a:off x="80052" y="4233599"/>
            <a:ext cx="8978222" cy="677333"/>
          </a:xfrm>
          <a:prstGeom prst="rect">
            <a:avLst/>
          </a:prstGeom>
          <a:solidFill>
            <a:srgbClr val="C05708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pgshape"/>
          <p:cNvSpPr txBox="1"/>
          <p:nvPr/>
        </p:nvSpPr>
        <p:spPr>
          <a:xfrm>
            <a:off x="110226" y="4233599"/>
            <a:ext cx="727748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2014/</a:t>
            </a:r>
            <a:r>
              <a:rPr lang="en-US" altLang="zh-CN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8" name="pgshape"/>
          <p:cNvCxnSpPr/>
          <p:nvPr/>
        </p:nvCxnSpPr>
        <p:spPr>
          <a:xfrm>
            <a:off x="757070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gshape"/>
          <p:cNvSpPr txBox="1"/>
          <p:nvPr/>
        </p:nvSpPr>
        <p:spPr>
          <a:xfrm>
            <a:off x="762528" y="4233599"/>
            <a:ext cx="704235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2014/7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0" name="pgshape"/>
          <p:cNvCxnSpPr/>
          <p:nvPr/>
        </p:nvCxnSpPr>
        <p:spPr>
          <a:xfrm>
            <a:off x="1414840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gshape"/>
          <p:cNvSpPr txBox="1"/>
          <p:nvPr/>
        </p:nvSpPr>
        <p:spPr>
          <a:xfrm>
            <a:off x="1382940" y="4233599"/>
            <a:ext cx="774475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2014/10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2" name="pgshape"/>
          <p:cNvCxnSpPr/>
          <p:nvPr/>
        </p:nvCxnSpPr>
        <p:spPr>
          <a:xfrm>
            <a:off x="2095341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gshape"/>
          <p:cNvSpPr txBox="1"/>
          <p:nvPr/>
        </p:nvSpPr>
        <p:spPr>
          <a:xfrm>
            <a:off x="2076348" y="4233599"/>
            <a:ext cx="763291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2014/11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4" name="pgshape"/>
          <p:cNvCxnSpPr/>
          <p:nvPr/>
        </p:nvCxnSpPr>
        <p:spPr>
          <a:xfrm>
            <a:off x="2778325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gshape"/>
          <p:cNvSpPr txBox="1"/>
          <p:nvPr/>
        </p:nvSpPr>
        <p:spPr>
          <a:xfrm>
            <a:off x="2734552" y="4233599"/>
            <a:ext cx="693518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2015/1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6" name="pgshape"/>
          <p:cNvCxnSpPr/>
          <p:nvPr/>
        </p:nvCxnSpPr>
        <p:spPr>
          <a:xfrm>
            <a:off x="3363128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gshape"/>
          <p:cNvSpPr txBox="1"/>
          <p:nvPr/>
        </p:nvSpPr>
        <p:spPr>
          <a:xfrm>
            <a:off x="3326766" y="4233599"/>
            <a:ext cx="694354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2015/2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8" name="pgshape"/>
          <p:cNvCxnSpPr/>
          <p:nvPr/>
        </p:nvCxnSpPr>
        <p:spPr>
          <a:xfrm>
            <a:off x="3971681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gshape"/>
          <p:cNvSpPr txBox="1"/>
          <p:nvPr/>
        </p:nvSpPr>
        <p:spPr>
          <a:xfrm>
            <a:off x="3936258" y="4233599"/>
            <a:ext cx="757214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2015/3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30" name="pgshape"/>
          <p:cNvCxnSpPr/>
          <p:nvPr/>
        </p:nvCxnSpPr>
        <p:spPr>
          <a:xfrm>
            <a:off x="4603984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gshape"/>
          <p:cNvSpPr txBox="1"/>
          <p:nvPr/>
        </p:nvSpPr>
        <p:spPr>
          <a:xfrm>
            <a:off x="4573238" y="4233599"/>
            <a:ext cx="753778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2015/4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32" name="pgshape"/>
          <p:cNvCxnSpPr/>
          <p:nvPr/>
        </p:nvCxnSpPr>
        <p:spPr>
          <a:xfrm>
            <a:off x="5245274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gshape"/>
          <p:cNvSpPr txBox="1"/>
          <p:nvPr/>
        </p:nvSpPr>
        <p:spPr>
          <a:xfrm>
            <a:off x="5203353" y="4233599"/>
            <a:ext cx="726646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2015/5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34" name="pgshape"/>
          <p:cNvCxnSpPr/>
          <p:nvPr/>
        </p:nvCxnSpPr>
        <p:spPr>
          <a:xfrm>
            <a:off x="5926723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gshape"/>
          <p:cNvCxnSpPr/>
          <p:nvPr/>
        </p:nvCxnSpPr>
        <p:spPr>
          <a:xfrm>
            <a:off x="6555301" y="4436799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ilestoneshape"/>
          <p:cNvSpPr/>
          <p:nvPr/>
        </p:nvSpPr>
        <p:spPr>
          <a:xfrm rot="16200000">
            <a:off x="6443080" y="2312700"/>
            <a:ext cx="2540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milestoneshape"/>
          <p:cNvSpPr txBox="1"/>
          <p:nvPr/>
        </p:nvSpPr>
        <p:spPr>
          <a:xfrm>
            <a:off x="5235142" y="3341408"/>
            <a:ext cx="707690" cy="3048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2015/5/15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milestoneshape"/>
          <p:cNvSpPr/>
          <p:nvPr/>
        </p:nvSpPr>
        <p:spPr>
          <a:xfrm rot="16200000">
            <a:off x="4624310" y="2305072"/>
            <a:ext cx="2540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4" name="milestoneshape"/>
          <p:cNvSpPr txBox="1"/>
          <p:nvPr/>
        </p:nvSpPr>
        <p:spPr>
          <a:xfrm>
            <a:off x="4600874" y="2576897"/>
            <a:ext cx="557143" cy="222986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2015/4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6" name="milestoneshape"/>
          <p:cNvSpPr txBox="1"/>
          <p:nvPr/>
        </p:nvSpPr>
        <p:spPr>
          <a:xfrm>
            <a:off x="4111981" y="1445045"/>
            <a:ext cx="1524000" cy="532966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国科大研究生基于天文领域云开展课程学习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7" name="milestoneshape"/>
          <p:cNvSpPr txBox="1"/>
          <p:nvPr/>
        </p:nvSpPr>
        <p:spPr>
          <a:xfrm>
            <a:off x="3997677" y="1948860"/>
            <a:ext cx="690187" cy="3048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2015/3/4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8" name="milestoneshape"/>
          <p:cNvSpPr/>
          <p:nvPr/>
        </p:nvSpPr>
        <p:spPr>
          <a:xfrm rot="16200000">
            <a:off x="3130160" y="1130650"/>
            <a:ext cx="2540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9" name="milestoneshape"/>
          <p:cNvSpPr txBox="1"/>
          <p:nvPr/>
        </p:nvSpPr>
        <p:spPr>
          <a:xfrm>
            <a:off x="3548043" y="3034742"/>
            <a:ext cx="799165" cy="3911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统计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模块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上线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0" name="milestoneshape"/>
          <p:cNvSpPr txBox="1"/>
          <p:nvPr/>
        </p:nvSpPr>
        <p:spPr>
          <a:xfrm>
            <a:off x="3100765" y="1370897"/>
            <a:ext cx="698500" cy="227818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2015/1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5" name="milestoneshape"/>
          <p:cNvSpPr txBox="1"/>
          <p:nvPr/>
        </p:nvSpPr>
        <p:spPr>
          <a:xfrm>
            <a:off x="1608730" y="3039153"/>
            <a:ext cx="1169595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2.16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观测时间申请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6" name="milestoneshape"/>
          <p:cNvSpPr txBox="1"/>
          <p:nvPr/>
        </p:nvSpPr>
        <p:spPr>
          <a:xfrm>
            <a:off x="1462642" y="3368712"/>
            <a:ext cx="841710" cy="3048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2014/10/20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-2014/11/20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8" name="milestoneshape"/>
          <p:cNvSpPr txBox="1"/>
          <p:nvPr/>
        </p:nvSpPr>
        <p:spPr>
          <a:xfrm>
            <a:off x="973270" y="2161318"/>
            <a:ext cx="1291969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2.4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申请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9" name="milestoneshape"/>
          <p:cNvSpPr txBox="1"/>
          <p:nvPr/>
        </p:nvSpPr>
        <p:spPr>
          <a:xfrm>
            <a:off x="812187" y="2465607"/>
            <a:ext cx="807068" cy="19702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2014/7/21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-2014/8/16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5150" y="1737715"/>
            <a:ext cx="190500" cy="2497287"/>
            <a:chOff x="461915" y="1819624"/>
            <a:chExt cx="190500" cy="2405507"/>
          </a:xfrm>
        </p:grpSpPr>
        <p:cxnSp>
          <p:nvCxnSpPr>
            <p:cNvPr id="7" name="milestoneshape"/>
            <p:cNvCxnSpPr/>
            <p:nvPr/>
          </p:nvCxnSpPr>
          <p:spPr>
            <a:xfrm>
              <a:off x="469525" y="1839815"/>
              <a:ext cx="0" cy="2385316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milestoneshape"/>
            <p:cNvSpPr/>
            <p:nvPr/>
          </p:nvSpPr>
          <p:spPr>
            <a:xfrm rot="16200000">
              <a:off x="430165" y="1851374"/>
              <a:ext cx="254000" cy="190500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61" name="milestoneshape"/>
          <p:cNvSpPr txBox="1"/>
          <p:nvPr/>
        </p:nvSpPr>
        <p:spPr>
          <a:xfrm>
            <a:off x="281981" y="1649992"/>
            <a:ext cx="1176715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领域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云试用版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公开测试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2" name="milestoneshape"/>
          <p:cNvSpPr txBox="1"/>
          <p:nvPr/>
        </p:nvSpPr>
        <p:spPr>
          <a:xfrm>
            <a:off x="166484" y="1994174"/>
            <a:ext cx="645703" cy="1729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2014/5/15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7" name="milestoneshape"/>
          <p:cNvSpPr txBox="1"/>
          <p:nvPr/>
        </p:nvSpPr>
        <p:spPr>
          <a:xfrm>
            <a:off x="2543911" y="2499760"/>
            <a:ext cx="824374" cy="3048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2014/11/29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-2014/12/10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8" name="milestoneshape"/>
          <p:cNvSpPr txBox="1"/>
          <p:nvPr/>
        </p:nvSpPr>
        <p:spPr>
          <a:xfrm>
            <a:off x="3209681" y="1041283"/>
            <a:ext cx="1524000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入选院科研信息化十大优秀案例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9" name="milestoneshape"/>
          <p:cNvSpPr txBox="1"/>
          <p:nvPr/>
        </p:nvSpPr>
        <p:spPr>
          <a:xfrm>
            <a:off x="3428070" y="3415685"/>
            <a:ext cx="715715" cy="210854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2015/2/15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0" name="pgshape"/>
          <p:cNvSpPr txBox="1"/>
          <p:nvPr/>
        </p:nvSpPr>
        <p:spPr>
          <a:xfrm>
            <a:off x="5881643" y="4226504"/>
            <a:ext cx="726646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2015/7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71" name="pgshape"/>
          <p:cNvCxnSpPr/>
          <p:nvPr/>
        </p:nvCxnSpPr>
        <p:spPr>
          <a:xfrm>
            <a:off x="7197242" y="4425608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gshape"/>
          <p:cNvCxnSpPr/>
          <p:nvPr/>
        </p:nvCxnSpPr>
        <p:spPr>
          <a:xfrm>
            <a:off x="8523175" y="4425608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gshape"/>
          <p:cNvSpPr txBox="1"/>
          <p:nvPr/>
        </p:nvSpPr>
        <p:spPr>
          <a:xfrm>
            <a:off x="6505481" y="4225131"/>
            <a:ext cx="726646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2015/8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4" name="pgshape"/>
          <p:cNvSpPr txBox="1"/>
          <p:nvPr/>
        </p:nvSpPr>
        <p:spPr>
          <a:xfrm>
            <a:off x="7150725" y="4228669"/>
            <a:ext cx="726646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2015/9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75" name="pgshape"/>
          <p:cNvCxnSpPr/>
          <p:nvPr/>
        </p:nvCxnSpPr>
        <p:spPr>
          <a:xfrm>
            <a:off x="7853108" y="4418513"/>
            <a:ext cx="0" cy="270933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gshape"/>
          <p:cNvSpPr txBox="1"/>
          <p:nvPr/>
        </p:nvSpPr>
        <p:spPr>
          <a:xfrm>
            <a:off x="7810854" y="4232207"/>
            <a:ext cx="769561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2015/10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7" name="pgshape"/>
          <p:cNvSpPr txBox="1"/>
          <p:nvPr/>
        </p:nvSpPr>
        <p:spPr>
          <a:xfrm>
            <a:off x="8505387" y="4228669"/>
            <a:ext cx="726646" cy="67733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……</a:t>
            </a:r>
            <a:endParaRPr lang="en-US" sz="13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" name="milestoneshape"/>
          <p:cNvSpPr txBox="1"/>
          <p:nvPr/>
        </p:nvSpPr>
        <p:spPr>
          <a:xfrm>
            <a:off x="6110553" y="971817"/>
            <a:ext cx="829915" cy="3911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IPv6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应用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突破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" name="milestoneshape"/>
          <p:cNvSpPr txBox="1"/>
          <p:nvPr/>
        </p:nvSpPr>
        <p:spPr>
          <a:xfrm>
            <a:off x="5983482" y="1352900"/>
            <a:ext cx="573463" cy="245815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2015/7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88" name="milestoneshape"/>
          <p:cNvCxnSpPr/>
          <p:nvPr/>
        </p:nvCxnSpPr>
        <p:spPr>
          <a:xfrm flipH="1">
            <a:off x="6256562" y="1649992"/>
            <a:ext cx="13651" cy="25957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milestoneshape"/>
          <p:cNvSpPr/>
          <p:nvPr/>
        </p:nvSpPr>
        <p:spPr>
          <a:xfrm rot="16200000">
            <a:off x="6234244" y="1650408"/>
            <a:ext cx="2540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1" name="milestoneshape"/>
          <p:cNvSpPr txBox="1"/>
          <p:nvPr/>
        </p:nvSpPr>
        <p:spPr>
          <a:xfrm>
            <a:off x="6343286" y="1542148"/>
            <a:ext cx="1524000" cy="3911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1.56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实现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统一访问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" name="milestoneshape"/>
          <p:cNvSpPr txBox="1"/>
          <p:nvPr/>
        </p:nvSpPr>
        <p:spPr>
          <a:xfrm>
            <a:off x="6207695" y="1893615"/>
            <a:ext cx="698500" cy="209401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2015/7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94" name="milestoneshape"/>
          <p:cNvCxnSpPr/>
          <p:nvPr/>
        </p:nvCxnSpPr>
        <p:spPr>
          <a:xfrm>
            <a:off x="7881350" y="1235771"/>
            <a:ext cx="0" cy="29992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milestoneshape"/>
          <p:cNvSpPr/>
          <p:nvPr/>
        </p:nvSpPr>
        <p:spPr>
          <a:xfrm rot="16200000">
            <a:off x="7852651" y="1267521"/>
            <a:ext cx="2540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8" name="milestoneshape"/>
          <p:cNvSpPr txBox="1"/>
          <p:nvPr/>
        </p:nvSpPr>
        <p:spPr>
          <a:xfrm>
            <a:off x="6556945" y="2228667"/>
            <a:ext cx="1524000" cy="3911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公众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超新星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搜寻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项目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上线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9" name="milestoneshape"/>
          <p:cNvSpPr txBox="1"/>
          <p:nvPr/>
        </p:nvSpPr>
        <p:spPr>
          <a:xfrm>
            <a:off x="6428598" y="2582802"/>
            <a:ext cx="1397000" cy="193399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2015/7/29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00" name="milestoneshape"/>
          <p:cNvCxnSpPr/>
          <p:nvPr/>
        </p:nvCxnSpPr>
        <p:spPr>
          <a:xfrm>
            <a:off x="6670836" y="2967137"/>
            <a:ext cx="4419" cy="125635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milestoneshape"/>
          <p:cNvSpPr/>
          <p:nvPr/>
        </p:nvSpPr>
        <p:spPr>
          <a:xfrm rot="16200000">
            <a:off x="6630652" y="2896109"/>
            <a:ext cx="2540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3" name="milestoneshape"/>
          <p:cNvSpPr txBox="1"/>
          <p:nvPr/>
        </p:nvSpPr>
        <p:spPr>
          <a:xfrm>
            <a:off x="6757652" y="2799883"/>
            <a:ext cx="1169595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2.4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观测时间申请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4" name="milestoneshape"/>
          <p:cNvSpPr txBox="1"/>
          <p:nvPr/>
        </p:nvSpPr>
        <p:spPr>
          <a:xfrm>
            <a:off x="6644308" y="3185117"/>
            <a:ext cx="1397000" cy="3048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2015/8/1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-2015/8/15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5" name="milestoneshape"/>
          <p:cNvSpPr txBox="1"/>
          <p:nvPr/>
        </p:nvSpPr>
        <p:spPr>
          <a:xfrm>
            <a:off x="7825598" y="1493050"/>
            <a:ext cx="991892" cy="3048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2015/10/3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2015/10/4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6" name="milestoneshape"/>
          <p:cNvSpPr txBox="1"/>
          <p:nvPr/>
        </p:nvSpPr>
        <p:spPr>
          <a:xfrm>
            <a:off x="7946796" y="1148963"/>
            <a:ext cx="1296836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发现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超新星</a:t>
            </a:r>
            <a:endParaRPr lang="en-US" altLang="zh-CN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开启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科研新模式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07" name="milestoneshape"/>
          <p:cNvCxnSpPr/>
          <p:nvPr/>
        </p:nvCxnSpPr>
        <p:spPr>
          <a:xfrm>
            <a:off x="8021016" y="2967137"/>
            <a:ext cx="0" cy="127000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milestoneshape"/>
          <p:cNvSpPr/>
          <p:nvPr/>
        </p:nvSpPr>
        <p:spPr>
          <a:xfrm rot="16200000">
            <a:off x="7989732" y="2993618"/>
            <a:ext cx="2540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9" name="milestoneshape"/>
          <p:cNvSpPr txBox="1"/>
          <p:nvPr/>
        </p:nvSpPr>
        <p:spPr>
          <a:xfrm>
            <a:off x="8095466" y="2893050"/>
            <a:ext cx="1169595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2.16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观测时间申请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0" name="milestoneshape"/>
          <p:cNvSpPr txBox="1"/>
          <p:nvPr/>
        </p:nvSpPr>
        <p:spPr>
          <a:xfrm>
            <a:off x="7988300" y="3245234"/>
            <a:ext cx="1397000" cy="3048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2015/10/27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-2015/11/20</a:t>
            </a:r>
            <a:endParaRPr lang="en-US" sz="1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3" name="milestoneshape"/>
          <p:cNvSpPr txBox="1"/>
          <p:nvPr/>
        </p:nvSpPr>
        <p:spPr>
          <a:xfrm>
            <a:off x="2700001" y="2165618"/>
            <a:ext cx="1174948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2.4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申请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3" name="milestoneshape"/>
          <p:cNvSpPr txBox="1"/>
          <p:nvPr/>
        </p:nvSpPr>
        <p:spPr>
          <a:xfrm>
            <a:off x="4725730" y="2067048"/>
            <a:ext cx="1107520" cy="532966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2.16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望远镜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观测数据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实时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归档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" name="milestoneshape"/>
          <p:cNvSpPr txBox="1"/>
          <p:nvPr/>
        </p:nvSpPr>
        <p:spPr>
          <a:xfrm>
            <a:off x="5395505" y="2866015"/>
            <a:ext cx="821656" cy="532966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贮藏库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上线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1511560" y="3092804"/>
            <a:ext cx="200025" cy="1134533"/>
            <a:chOff x="3588533" y="3115999"/>
            <a:chExt cx="200025" cy="1134533"/>
          </a:xfrm>
        </p:grpSpPr>
        <p:cxnSp>
          <p:nvCxnSpPr>
            <p:cNvPr id="114" name="milestoneshape"/>
            <p:cNvCxnSpPr/>
            <p:nvPr/>
          </p:nvCxnSpPr>
          <p:spPr>
            <a:xfrm>
              <a:off x="3588533" y="3115999"/>
              <a:ext cx="0" cy="1134533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milestoneshape"/>
            <p:cNvSpPr/>
            <p:nvPr/>
          </p:nvSpPr>
          <p:spPr>
            <a:xfrm rot="16200000">
              <a:off x="3566308" y="3147749"/>
              <a:ext cx="254000" cy="190500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2607511" y="2248218"/>
            <a:ext cx="190500" cy="1978286"/>
            <a:chOff x="461915" y="1819624"/>
            <a:chExt cx="190500" cy="2405507"/>
          </a:xfrm>
        </p:grpSpPr>
        <p:cxnSp>
          <p:nvCxnSpPr>
            <p:cNvPr id="117" name="milestoneshape"/>
            <p:cNvCxnSpPr/>
            <p:nvPr/>
          </p:nvCxnSpPr>
          <p:spPr>
            <a:xfrm>
              <a:off x="469525" y="1839815"/>
              <a:ext cx="0" cy="2385316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milestoneshape"/>
            <p:cNvSpPr/>
            <p:nvPr/>
          </p:nvSpPr>
          <p:spPr>
            <a:xfrm rot="16200000">
              <a:off x="430165" y="1851374"/>
              <a:ext cx="254000" cy="190500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0340" y="2226935"/>
            <a:ext cx="190795" cy="2008068"/>
            <a:chOff x="870340" y="2226935"/>
            <a:chExt cx="190795" cy="2008068"/>
          </a:xfrm>
        </p:grpSpPr>
        <p:grpSp>
          <p:nvGrpSpPr>
            <p:cNvPr id="93" name="组合 92"/>
            <p:cNvGrpSpPr/>
            <p:nvPr/>
          </p:nvGrpSpPr>
          <p:grpSpPr>
            <a:xfrm>
              <a:off x="870340" y="2256717"/>
              <a:ext cx="190500" cy="1978286"/>
              <a:chOff x="461915" y="1819624"/>
              <a:chExt cx="190500" cy="2405507"/>
            </a:xfrm>
          </p:grpSpPr>
          <p:cxnSp>
            <p:nvCxnSpPr>
              <p:cNvPr id="96" name="milestoneshape"/>
              <p:cNvCxnSpPr/>
              <p:nvPr/>
            </p:nvCxnSpPr>
            <p:spPr>
              <a:xfrm>
                <a:off x="469525" y="1839815"/>
                <a:ext cx="0" cy="2385316"/>
              </a:xfrm>
              <a:prstGeom prst="line">
                <a:avLst/>
              </a:prstGeom>
              <a:ln w="158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milestoneshape"/>
              <p:cNvSpPr/>
              <p:nvPr/>
            </p:nvSpPr>
            <p:spPr>
              <a:xfrm rot="16200000">
                <a:off x="430165" y="1851374"/>
                <a:ext cx="254000" cy="190500"/>
              </a:xfrm>
              <a:prstGeom prst="flowChartMerge">
                <a:avLst/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119" name="milestoneshape"/>
            <p:cNvSpPr/>
            <p:nvPr/>
          </p:nvSpPr>
          <p:spPr>
            <a:xfrm rot="16200000">
              <a:off x="838885" y="2258685"/>
              <a:ext cx="254000" cy="190500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473918" y="3094136"/>
            <a:ext cx="200025" cy="1134533"/>
            <a:chOff x="3588533" y="3115999"/>
            <a:chExt cx="200025" cy="1134533"/>
          </a:xfrm>
        </p:grpSpPr>
        <p:cxnSp>
          <p:nvCxnSpPr>
            <p:cNvPr id="121" name="milestoneshape"/>
            <p:cNvCxnSpPr/>
            <p:nvPr/>
          </p:nvCxnSpPr>
          <p:spPr>
            <a:xfrm>
              <a:off x="3588533" y="3115999"/>
              <a:ext cx="0" cy="1134533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milestoneshape"/>
            <p:cNvSpPr/>
            <p:nvPr/>
          </p:nvSpPr>
          <p:spPr>
            <a:xfrm rot="16200000">
              <a:off x="3566308" y="3147749"/>
              <a:ext cx="254000" cy="190500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25" name="milestoneshape"/>
          <p:cNvSpPr/>
          <p:nvPr/>
        </p:nvSpPr>
        <p:spPr>
          <a:xfrm rot="16200000">
            <a:off x="4016785" y="1677201"/>
            <a:ext cx="2540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311433" y="3094153"/>
            <a:ext cx="200025" cy="1134533"/>
            <a:chOff x="3588533" y="3115999"/>
            <a:chExt cx="200025" cy="1134533"/>
          </a:xfrm>
        </p:grpSpPr>
        <p:cxnSp>
          <p:nvCxnSpPr>
            <p:cNvPr id="129" name="milestoneshape"/>
            <p:cNvCxnSpPr/>
            <p:nvPr/>
          </p:nvCxnSpPr>
          <p:spPr>
            <a:xfrm>
              <a:off x="3588533" y="3115999"/>
              <a:ext cx="0" cy="1134533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milestoneshape"/>
            <p:cNvSpPr/>
            <p:nvPr/>
          </p:nvSpPr>
          <p:spPr>
            <a:xfrm rot="16200000">
              <a:off x="3566308" y="3147749"/>
              <a:ext cx="254000" cy="190500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32" name="milestoneshape"/>
          <p:cNvSpPr/>
          <p:nvPr/>
        </p:nvSpPr>
        <p:spPr>
          <a:xfrm rot="16200000">
            <a:off x="5994911" y="1097265"/>
            <a:ext cx="254000" cy="190500"/>
          </a:xfrm>
          <a:prstGeom prst="flowChartMerg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1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17810" y="1549452"/>
            <a:ext cx="1908380" cy="1908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57591" y="1689233"/>
            <a:ext cx="1628818" cy="1628814"/>
          </a:xfrm>
          <a:prstGeom prst="ellipse">
            <a:avLst/>
          </a:prstGeom>
          <a:solidFill>
            <a:srgbClr val="2C35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zh-CN" sz="6000" b="1" dirty="0" smtClean="0">
                <a:solidFill>
                  <a:prstClr val="white"/>
                </a:solidFill>
                <a:ea typeface="宋体"/>
              </a:rPr>
              <a:t>02</a:t>
            </a:r>
            <a:endParaRPr kumimoji="1" lang="zh-CN" altLang="en-US" sz="6000" b="1" dirty="0">
              <a:solidFill>
                <a:prstClr val="white"/>
              </a:solidFill>
              <a:ea typeface="宋体"/>
            </a:endParaRPr>
          </a:p>
        </p:txBody>
      </p:sp>
      <p:sp>
        <p:nvSpPr>
          <p:cNvPr id="4" name="燕尾形 3"/>
          <p:cNvSpPr/>
          <p:nvPr/>
        </p:nvSpPr>
        <p:spPr>
          <a:xfrm rot="5400000">
            <a:off x="4479786" y="4180242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5" name="燕尾形 4"/>
          <p:cNvSpPr/>
          <p:nvPr/>
        </p:nvSpPr>
        <p:spPr>
          <a:xfrm rot="5400000">
            <a:off x="4479786" y="4290119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4479786" y="4399996"/>
            <a:ext cx="184427" cy="235598"/>
          </a:xfrm>
          <a:prstGeom prst="chevron">
            <a:avLst>
              <a:gd name="adj" fmla="val 5923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D43"/>
              </a:solidFill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0671" y="106492"/>
            <a:ext cx="4136064" cy="12618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用户</a:t>
            </a:r>
            <a:r>
              <a:rPr kumimoji="1" lang="zh-CN" altLang="en-US" sz="4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endParaRPr kumimoji="1" lang="en-US" altLang="zh-CN" sz="4800" b="1" dirty="0" smtClean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kumimoji="1" lang="zh-CN" altLang="en-US" sz="28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注册、访问</a:t>
            </a:r>
            <a:endParaRPr kumimoji="1" lang="zh-CN" altLang="en-US" sz="28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54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rot="21182739">
            <a:off x="2859808" y="1359242"/>
            <a:ext cx="2141849" cy="1257605"/>
          </a:xfrm>
          <a:prstGeom prst="wedgeRoundRectCallout">
            <a:avLst>
              <a:gd name="adj1" fmla="val 206269"/>
              <a:gd name="adj2" fmla="val -34394"/>
              <a:gd name="adj3" fmla="val 16667"/>
            </a:avLst>
          </a:prstGeom>
          <a:solidFill>
            <a:schemeClr val="accent6">
              <a:alpha val="84000"/>
            </a:schemeClr>
          </a:solidFill>
          <a:ln w="25400"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总用户数：</a:t>
            </a:r>
            <a:endParaRPr lang="en-US" altLang="zh-CN" sz="24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14254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人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用户注册数</a:t>
            </a:r>
            <a:endParaRPr lang="zh-CN" altLang="en-US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5" name="图表 4" title="用户注册数"/>
          <p:cNvGraphicFramePr/>
          <p:nvPr>
            <p:extLst>
              <p:ext uri="{D42A27DB-BD31-4B8C-83A1-F6EECF244321}">
                <p14:modId xmlns:p14="http://schemas.microsoft.com/office/powerpoint/2010/main" val="3329998275"/>
              </p:ext>
            </p:extLst>
          </p:nvPr>
        </p:nvGraphicFramePr>
        <p:xfrm>
          <a:off x="138223" y="680484"/>
          <a:ext cx="8878186" cy="446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5651970" y="2364785"/>
            <a:ext cx="1473200" cy="1228726"/>
            <a:chOff x="2760663" y="5032375"/>
            <a:chExt cx="1473200" cy="122872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3005138" y="5856288"/>
              <a:ext cx="285750" cy="404813"/>
            </a:xfrm>
            <a:custGeom>
              <a:avLst/>
              <a:gdLst>
                <a:gd name="T0" fmla="*/ 76 w 76"/>
                <a:gd name="T1" fmla="*/ 103 h 108"/>
                <a:gd name="T2" fmla="*/ 62 w 76"/>
                <a:gd name="T3" fmla="*/ 108 h 108"/>
                <a:gd name="T4" fmla="*/ 13 w 76"/>
                <a:gd name="T5" fmla="*/ 108 h 108"/>
                <a:gd name="T6" fmla="*/ 0 w 76"/>
                <a:gd name="T7" fmla="*/ 103 h 108"/>
                <a:gd name="T8" fmla="*/ 0 w 76"/>
                <a:gd name="T9" fmla="*/ 5 h 108"/>
                <a:gd name="T10" fmla="*/ 13 w 76"/>
                <a:gd name="T11" fmla="*/ 0 h 108"/>
                <a:gd name="T12" fmla="*/ 62 w 76"/>
                <a:gd name="T13" fmla="*/ 0 h 108"/>
                <a:gd name="T14" fmla="*/ 76 w 76"/>
                <a:gd name="T15" fmla="*/ 5 h 108"/>
                <a:gd name="T16" fmla="*/ 76 w 76"/>
                <a:gd name="T17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08">
                  <a:moveTo>
                    <a:pt x="76" y="103"/>
                  </a:moveTo>
                  <a:cubicBezTo>
                    <a:pt x="76" y="106"/>
                    <a:pt x="70" y="108"/>
                    <a:pt x="62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6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2"/>
                    <a:pt x="76" y="5"/>
                  </a:cubicBezTo>
                  <a:lnTo>
                    <a:pt x="76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3321051" y="5645150"/>
              <a:ext cx="284163" cy="615950"/>
            </a:xfrm>
            <a:custGeom>
              <a:avLst/>
              <a:gdLst>
                <a:gd name="T0" fmla="*/ 76 w 76"/>
                <a:gd name="T1" fmla="*/ 156 h 164"/>
                <a:gd name="T2" fmla="*/ 62 w 76"/>
                <a:gd name="T3" fmla="*/ 164 h 164"/>
                <a:gd name="T4" fmla="*/ 13 w 76"/>
                <a:gd name="T5" fmla="*/ 164 h 164"/>
                <a:gd name="T6" fmla="*/ 0 w 76"/>
                <a:gd name="T7" fmla="*/ 156 h 164"/>
                <a:gd name="T8" fmla="*/ 0 w 76"/>
                <a:gd name="T9" fmla="*/ 7 h 164"/>
                <a:gd name="T10" fmla="*/ 13 w 76"/>
                <a:gd name="T11" fmla="*/ 0 h 164"/>
                <a:gd name="T12" fmla="*/ 62 w 76"/>
                <a:gd name="T13" fmla="*/ 0 h 164"/>
                <a:gd name="T14" fmla="*/ 76 w 76"/>
                <a:gd name="T15" fmla="*/ 7 h 164"/>
                <a:gd name="T16" fmla="*/ 76 w 76"/>
                <a:gd name="T17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4">
                  <a:moveTo>
                    <a:pt x="76" y="156"/>
                  </a:moveTo>
                  <a:cubicBezTo>
                    <a:pt x="76" y="160"/>
                    <a:pt x="70" y="164"/>
                    <a:pt x="62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60"/>
                    <a:pt x="0" y="1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3"/>
                    <a:pt x="76" y="7"/>
                  </a:cubicBezTo>
                  <a:lnTo>
                    <a:pt x="76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3635376" y="5397500"/>
              <a:ext cx="282575" cy="863600"/>
            </a:xfrm>
            <a:custGeom>
              <a:avLst/>
              <a:gdLst>
                <a:gd name="T0" fmla="*/ 75 w 75"/>
                <a:gd name="T1" fmla="*/ 219 h 230"/>
                <a:gd name="T2" fmla="*/ 62 w 75"/>
                <a:gd name="T3" fmla="*/ 230 h 230"/>
                <a:gd name="T4" fmla="*/ 13 w 75"/>
                <a:gd name="T5" fmla="*/ 230 h 230"/>
                <a:gd name="T6" fmla="*/ 0 w 75"/>
                <a:gd name="T7" fmla="*/ 219 h 230"/>
                <a:gd name="T8" fmla="*/ 0 w 75"/>
                <a:gd name="T9" fmla="*/ 10 h 230"/>
                <a:gd name="T10" fmla="*/ 13 w 75"/>
                <a:gd name="T11" fmla="*/ 0 h 230"/>
                <a:gd name="T12" fmla="*/ 62 w 75"/>
                <a:gd name="T13" fmla="*/ 0 h 230"/>
                <a:gd name="T14" fmla="*/ 75 w 75"/>
                <a:gd name="T15" fmla="*/ 10 h 230"/>
                <a:gd name="T16" fmla="*/ 75 w 75"/>
                <a:gd name="T1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30">
                  <a:moveTo>
                    <a:pt x="75" y="219"/>
                  </a:moveTo>
                  <a:cubicBezTo>
                    <a:pt x="75" y="225"/>
                    <a:pt x="70" y="230"/>
                    <a:pt x="62" y="230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6" y="230"/>
                    <a:pt x="0" y="225"/>
                    <a:pt x="0" y="2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5" y="4"/>
                    <a:pt x="75" y="10"/>
                  </a:cubicBezTo>
                  <a:lnTo>
                    <a:pt x="75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3951288" y="5205413"/>
              <a:ext cx="282575" cy="1055688"/>
            </a:xfrm>
            <a:custGeom>
              <a:avLst/>
              <a:gdLst>
                <a:gd name="T0" fmla="*/ 75 w 75"/>
                <a:gd name="T1" fmla="*/ 268 h 281"/>
                <a:gd name="T2" fmla="*/ 62 w 75"/>
                <a:gd name="T3" fmla="*/ 281 h 281"/>
                <a:gd name="T4" fmla="*/ 13 w 75"/>
                <a:gd name="T5" fmla="*/ 281 h 281"/>
                <a:gd name="T6" fmla="*/ 0 w 75"/>
                <a:gd name="T7" fmla="*/ 268 h 281"/>
                <a:gd name="T8" fmla="*/ 0 w 75"/>
                <a:gd name="T9" fmla="*/ 13 h 281"/>
                <a:gd name="T10" fmla="*/ 13 w 75"/>
                <a:gd name="T11" fmla="*/ 0 h 281"/>
                <a:gd name="T12" fmla="*/ 62 w 75"/>
                <a:gd name="T13" fmla="*/ 0 h 281"/>
                <a:gd name="T14" fmla="*/ 75 w 75"/>
                <a:gd name="T15" fmla="*/ 13 h 281"/>
                <a:gd name="T16" fmla="*/ 75 w 75"/>
                <a:gd name="T17" fmla="*/ 26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81">
                  <a:moveTo>
                    <a:pt x="75" y="268"/>
                  </a:moveTo>
                  <a:cubicBezTo>
                    <a:pt x="75" y="275"/>
                    <a:pt x="69" y="281"/>
                    <a:pt x="62" y="281"/>
                  </a:cubicBezTo>
                  <a:cubicBezTo>
                    <a:pt x="13" y="281"/>
                    <a:pt x="13" y="281"/>
                    <a:pt x="13" y="281"/>
                  </a:cubicBezTo>
                  <a:cubicBezTo>
                    <a:pt x="6" y="281"/>
                    <a:pt x="0" y="275"/>
                    <a:pt x="0" y="2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5" y="6"/>
                    <a:pt x="75" y="13"/>
                  </a:cubicBezTo>
                  <a:lnTo>
                    <a:pt x="75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2760663" y="5116513"/>
              <a:ext cx="1063625" cy="682625"/>
            </a:xfrm>
            <a:custGeom>
              <a:avLst/>
              <a:gdLst>
                <a:gd name="T0" fmla="*/ 14 w 283"/>
                <a:gd name="T1" fmla="*/ 182 h 182"/>
                <a:gd name="T2" fmla="*/ 5 w 283"/>
                <a:gd name="T3" fmla="*/ 179 h 182"/>
                <a:gd name="T4" fmla="*/ 5 w 283"/>
                <a:gd name="T5" fmla="*/ 163 h 182"/>
                <a:gd name="T6" fmla="*/ 140 w 283"/>
                <a:gd name="T7" fmla="*/ 46 h 182"/>
                <a:gd name="T8" fmla="*/ 154 w 283"/>
                <a:gd name="T9" fmla="*/ 44 h 182"/>
                <a:gd name="T10" fmla="*/ 162 w 283"/>
                <a:gd name="T11" fmla="*/ 54 h 182"/>
                <a:gd name="T12" fmla="*/ 162 w 283"/>
                <a:gd name="T13" fmla="*/ 88 h 182"/>
                <a:gd name="T14" fmla="*/ 259 w 283"/>
                <a:gd name="T15" fmla="*/ 5 h 182"/>
                <a:gd name="T16" fmla="*/ 278 w 283"/>
                <a:gd name="T17" fmla="*/ 5 h 182"/>
                <a:gd name="T18" fmla="*/ 278 w 283"/>
                <a:gd name="T19" fmla="*/ 20 h 182"/>
                <a:gd name="T20" fmla="*/ 158 w 283"/>
                <a:gd name="T21" fmla="*/ 123 h 182"/>
                <a:gd name="T22" fmla="*/ 144 w 283"/>
                <a:gd name="T23" fmla="*/ 125 h 182"/>
                <a:gd name="T24" fmla="*/ 136 w 283"/>
                <a:gd name="T25" fmla="*/ 115 h 182"/>
                <a:gd name="T26" fmla="*/ 136 w 283"/>
                <a:gd name="T27" fmla="*/ 82 h 182"/>
                <a:gd name="T28" fmla="*/ 23 w 283"/>
                <a:gd name="T29" fmla="*/ 179 h 182"/>
                <a:gd name="T30" fmla="*/ 14 w 283"/>
                <a:gd name="T3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82">
                  <a:moveTo>
                    <a:pt x="14" y="182"/>
                  </a:moveTo>
                  <a:cubicBezTo>
                    <a:pt x="11" y="182"/>
                    <a:pt x="7" y="181"/>
                    <a:pt x="5" y="179"/>
                  </a:cubicBezTo>
                  <a:cubicBezTo>
                    <a:pt x="0" y="174"/>
                    <a:pt x="0" y="167"/>
                    <a:pt x="5" y="163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3" y="43"/>
                    <a:pt x="149" y="42"/>
                    <a:pt x="154" y="44"/>
                  </a:cubicBezTo>
                  <a:cubicBezTo>
                    <a:pt x="159" y="46"/>
                    <a:pt x="162" y="50"/>
                    <a:pt x="162" y="54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259" y="5"/>
                    <a:pt x="259" y="5"/>
                    <a:pt x="259" y="5"/>
                  </a:cubicBezTo>
                  <a:cubicBezTo>
                    <a:pt x="264" y="0"/>
                    <a:pt x="273" y="0"/>
                    <a:pt x="278" y="5"/>
                  </a:cubicBezTo>
                  <a:cubicBezTo>
                    <a:pt x="283" y="9"/>
                    <a:pt x="283" y="16"/>
                    <a:pt x="278" y="20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4" y="126"/>
                    <a:pt x="149" y="127"/>
                    <a:pt x="144" y="125"/>
                  </a:cubicBezTo>
                  <a:cubicBezTo>
                    <a:pt x="139" y="124"/>
                    <a:pt x="136" y="120"/>
                    <a:pt x="136" y="11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1" y="181"/>
                    <a:pt x="17" y="182"/>
                    <a:pt x="14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3635376" y="5032375"/>
              <a:ext cx="282575" cy="244475"/>
            </a:xfrm>
            <a:custGeom>
              <a:avLst/>
              <a:gdLst>
                <a:gd name="T0" fmla="*/ 131 w 178"/>
                <a:gd name="T1" fmla="*/ 154 h 154"/>
                <a:gd name="T2" fmla="*/ 178 w 178"/>
                <a:gd name="T3" fmla="*/ 0 h 154"/>
                <a:gd name="T4" fmla="*/ 0 w 178"/>
                <a:gd name="T5" fmla="*/ 43 h 154"/>
                <a:gd name="T6" fmla="*/ 131 w 178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4">
                  <a:moveTo>
                    <a:pt x="131" y="154"/>
                  </a:moveTo>
                  <a:lnTo>
                    <a:pt x="178" y="0"/>
                  </a:lnTo>
                  <a:lnTo>
                    <a:pt x="0" y="43"/>
                  </a:lnTo>
                  <a:lnTo>
                    <a:pt x="131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51592" y="2806111"/>
            <a:ext cx="1273578" cy="787400"/>
            <a:chOff x="8513763" y="2622551"/>
            <a:chExt cx="765175" cy="473075"/>
          </a:xfrm>
          <a:solidFill>
            <a:schemeClr val="bg1">
              <a:lumMod val="50000"/>
            </a:schemeClr>
          </a:solidFill>
        </p:grpSpPr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1351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用户注册数</a:t>
            </a:r>
            <a:endParaRPr lang="zh-CN" altLang="en-US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5" name="图表 4" title="用户注册数"/>
          <p:cNvGraphicFramePr/>
          <p:nvPr>
            <p:extLst>
              <p:ext uri="{D42A27DB-BD31-4B8C-83A1-F6EECF244321}">
                <p14:modId xmlns:p14="http://schemas.microsoft.com/office/powerpoint/2010/main" val="416303454"/>
              </p:ext>
            </p:extLst>
          </p:nvPr>
        </p:nvGraphicFramePr>
        <p:xfrm>
          <a:off x="85060" y="956930"/>
          <a:ext cx="8931349" cy="418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cxnSp>
        <p:nvCxnSpPr>
          <p:cNvPr id="7" name="milestoneshape"/>
          <p:cNvCxnSpPr/>
          <p:nvPr/>
        </p:nvCxnSpPr>
        <p:spPr>
          <a:xfrm flipH="1">
            <a:off x="1898212" y="1554978"/>
            <a:ext cx="4302" cy="2913505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lestoneshape"/>
          <p:cNvSpPr txBox="1"/>
          <p:nvPr/>
        </p:nvSpPr>
        <p:spPr>
          <a:xfrm>
            <a:off x="1383111" y="1193588"/>
            <a:ext cx="1916402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2.4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望远镜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申请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0" name="milestoneshape"/>
          <p:cNvCxnSpPr/>
          <p:nvPr/>
        </p:nvCxnSpPr>
        <p:spPr>
          <a:xfrm>
            <a:off x="3422054" y="2759429"/>
            <a:ext cx="0" cy="179182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ilestoneshape"/>
          <p:cNvSpPr txBox="1"/>
          <p:nvPr/>
        </p:nvSpPr>
        <p:spPr>
          <a:xfrm>
            <a:off x="2714716" y="2358448"/>
            <a:ext cx="1169595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2.16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观测时间申请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milestoneshape"/>
          <p:cNvSpPr txBox="1"/>
          <p:nvPr/>
        </p:nvSpPr>
        <p:spPr>
          <a:xfrm>
            <a:off x="5160286" y="1038248"/>
            <a:ext cx="1524000" cy="532966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国科大研究生基于天文领域云开展课程学习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milestoneshape"/>
          <p:cNvSpPr txBox="1"/>
          <p:nvPr/>
        </p:nvSpPr>
        <p:spPr>
          <a:xfrm>
            <a:off x="6862538" y="1629258"/>
            <a:ext cx="1058821" cy="3911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贮藏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库上线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9" name="milestoneshape"/>
          <p:cNvCxnSpPr/>
          <p:nvPr/>
        </p:nvCxnSpPr>
        <p:spPr>
          <a:xfrm>
            <a:off x="3942395" y="1953077"/>
            <a:ext cx="0" cy="259817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ilestoneshape"/>
          <p:cNvSpPr txBox="1"/>
          <p:nvPr/>
        </p:nvSpPr>
        <p:spPr>
          <a:xfrm>
            <a:off x="3544069" y="1588084"/>
            <a:ext cx="1382023" cy="385234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2.4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米望远镜</a:t>
            </a:r>
            <a:endParaRPr lang="en-US" altLang="zh-CN" sz="1200" b="1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观测时间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申请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2" name="milestoneshape"/>
          <p:cNvCxnSpPr/>
          <p:nvPr/>
        </p:nvCxnSpPr>
        <p:spPr>
          <a:xfrm>
            <a:off x="8105160" y="3655340"/>
            <a:ext cx="0" cy="41672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ilestoneshape"/>
          <p:cNvSpPr txBox="1"/>
          <p:nvPr/>
        </p:nvSpPr>
        <p:spPr>
          <a:xfrm>
            <a:off x="7467870" y="3069917"/>
            <a:ext cx="906978" cy="532966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公众</a:t>
            </a:r>
            <a:r>
              <a:rPr lang="zh-CN" altLang="en-US" sz="1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超新星搜寻项目上线</a:t>
            </a:r>
            <a:endParaRPr lang="en-US" sz="1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9" name="milestoneshape"/>
          <p:cNvCxnSpPr/>
          <p:nvPr/>
        </p:nvCxnSpPr>
        <p:spPr>
          <a:xfrm>
            <a:off x="7023536" y="2105477"/>
            <a:ext cx="0" cy="222236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milestoneshape"/>
          <p:cNvCxnSpPr/>
          <p:nvPr/>
        </p:nvCxnSpPr>
        <p:spPr>
          <a:xfrm>
            <a:off x="5636516" y="1588084"/>
            <a:ext cx="0" cy="261177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 title="用户注册数"/>
          <p:cNvGraphicFramePr/>
          <p:nvPr>
            <p:extLst>
              <p:ext uri="{D42A27DB-BD31-4B8C-83A1-F6EECF244321}">
                <p14:modId xmlns:p14="http://schemas.microsoft.com/office/powerpoint/2010/main" val="2028901460"/>
              </p:ext>
            </p:extLst>
          </p:nvPr>
        </p:nvGraphicFramePr>
        <p:xfrm>
          <a:off x="138223" y="680484"/>
          <a:ext cx="8878186" cy="446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组合 15"/>
          <p:cNvGrpSpPr/>
          <p:nvPr/>
        </p:nvGrpSpPr>
        <p:grpSpPr>
          <a:xfrm rot="4509012">
            <a:off x="2681918" y="1384709"/>
            <a:ext cx="978694" cy="978694"/>
            <a:chOff x="4439579" y="2208566"/>
            <a:chExt cx="978694" cy="978694"/>
          </a:xfrm>
        </p:grpSpPr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439579" y="2208566"/>
              <a:ext cx="978694" cy="978694"/>
            </a:xfrm>
            <a:custGeom>
              <a:avLst/>
              <a:gdLst>
                <a:gd name="T0" fmla="*/ 163 w 326"/>
                <a:gd name="T1" fmla="*/ 0 h 326"/>
                <a:gd name="T2" fmla="*/ 326 w 326"/>
                <a:gd name="T3" fmla="*/ 163 h 326"/>
                <a:gd name="T4" fmla="*/ 163 w 326"/>
                <a:gd name="T5" fmla="*/ 326 h 326"/>
                <a:gd name="T6" fmla="*/ 0 w 326"/>
                <a:gd name="T7" fmla="*/ 163 h 326"/>
                <a:gd name="T8" fmla="*/ 0 w 326"/>
                <a:gd name="T9" fmla="*/ 0 h 326"/>
                <a:gd name="T10" fmla="*/ 163 w 326"/>
                <a:gd name="T1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6">
                  <a:moveTo>
                    <a:pt x="163" y="0"/>
                  </a:moveTo>
                  <a:cubicBezTo>
                    <a:pt x="253" y="0"/>
                    <a:pt x="326" y="73"/>
                    <a:pt x="326" y="163"/>
                  </a:cubicBezTo>
                  <a:cubicBezTo>
                    <a:pt x="326" y="253"/>
                    <a:pt x="253" y="326"/>
                    <a:pt x="163" y="326"/>
                  </a:cubicBezTo>
                  <a:cubicBezTo>
                    <a:pt x="73" y="326"/>
                    <a:pt x="0" y="25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87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auto">
            <a:xfrm>
              <a:off x="4526494" y="2297863"/>
              <a:ext cx="798910" cy="800100"/>
            </a:xfrm>
            <a:prstGeom prst="ellipse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用户注册数</a:t>
            </a:r>
            <a:endParaRPr lang="zh-CN" altLang="en-US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  <p:sp>
        <p:nvSpPr>
          <p:cNvPr id="12" name="文本框 60"/>
          <p:cNvSpPr txBox="1"/>
          <p:nvPr/>
        </p:nvSpPr>
        <p:spPr>
          <a:xfrm>
            <a:off x="2716866" y="1635013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100" b="1" dirty="0" smtClean="0">
                <a:solidFill>
                  <a:schemeClr val="bg1"/>
                </a:solidFill>
                <a:latin typeface=""/>
              </a:rPr>
              <a:t>单日注册</a:t>
            </a:r>
            <a:endParaRPr lang="en-US" altLang="zh-CN" sz="1100" b="1" dirty="0" smtClean="0">
              <a:solidFill>
                <a:schemeClr val="bg1"/>
              </a:solidFill>
              <a:latin typeface=""/>
            </a:endParaRPr>
          </a:p>
          <a:p>
            <a:pPr>
              <a:lnSpc>
                <a:spcPct val="8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"/>
              </a:rPr>
              <a:t>4993</a:t>
            </a:r>
            <a:r>
              <a:rPr lang="zh-CN" altLang="en-US" b="1" dirty="0" smtClean="0">
                <a:solidFill>
                  <a:schemeClr val="bg1"/>
                </a:solidFill>
                <a:latin typeface=""/>
              </a:rPr>
              <a:t>人</a:t>
            </a:r>
            <a:endParaRPr lang="en-US" altLang="zh-CN" b="1" dirty="0">
              <a:solidFill>
                <a:schemeClr val="bg1"/>
              </a:solidFill>
              <a:latin typeface=""/>
            </a:endParaRPr>
          </a:p>
        </p:txBody>
      </p:sp>
      <p:grpSp>
        <p:nvGrpSpPr>
          <p:cNvPr id="4" name="组合 3"/>
          <p:cNvGrpSpPr/>
          <p:nvPr/>
        </p:nvGrpSpPr>
        <p:grpSpPr>
          <a:xfrm rot="362257">
            <a:off x="4141868" y="2216196"/>
            <a:ext cx="978694" cy="978694"/>
            <a:chOff x="4439579" y="2208566"/>
            <a:chExt cx="978694" cy="978694"/>
          </a:xfrm>
        </p:grpSpPr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4439579" y="2208566"/>
              <a:ext cx="978694" cy="978694"/>
            </a:xfrm>
            <a:custGeom>
              <a:avLst/>
              <a:gdLst>
                <a:gd name="T0" fmla="*/ 163 w 326"/>
                <a:gd name="T1" fmla="*/ 0 h 326"/>
                <a:gd name="T2" fmla="*/ 326 w 326"/>
                <a:gd name="T3" fmla="*/ 163 h 326"/>
                <a:gd name="T4" fmla="*/ 163 w 326"/>
                <a:gd name="T5" fmla="*/ 326 h 326"/>
                <a:gd name="T6" fmla="*/ 0 w 326"/>
                <a:gd name="T7" fmla="*/ 163 h 326"/>
                <a:gd name="T8" fmla="*/ 0 w 326"/>
                <a:gd name="T9" fmla="*/ 0 h 326"/>
                <a:gd name="T10" fmla="*/ 163 w 326"/>
                <a:gd name="T1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6">
                  <a:moveTo>
                    <a:pt x="163" y="0"/>
                  </a:moveTo>
                  <a:cubicBezTo>
                    <a:pt x="253" y="0"/>
                    <a:pt x="326" y="73"/>
                    <a:pt x="326" y="163"/>
                  </a:cubicBezTo>
                  <a:cubicBezTo>
                    <a:pt x="326" y="253"/>
                    <a:pt x="253" y="326"/>
                    <a:pt x="163" y="326"/>
                  </a:cubicBezTo>
                  <a:cubicBezTo>
                    <a:pt x="73" y="326"/>
                    <a:pt x="0" y="25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87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4526494" y="2297863"/>
              <a:ext cx="798910" cy="800100"/>
            </a:xfrm>
            <a:prstGeom prst="ellipse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文本框 60"/>
          <p:cNvSpPr txBox="1"/>
          <p:nvPr/>
        </p:nvSpPr>
        <p:spPr>
          <a:xfrm>
            <a:off x="4165839" y="2582154"/>
            <a:ext cx="93968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"/>
              </a:rPr>
              <a:t>9</a:t>
            </a:r>
            <a:r>
              <a:rPr lang="zh-CN" altLang="en-US" sz="1600" b="1" dirty="0" smtClean="0">
                <a:solidFill>
                  <a:schemeClr val="bg1"/>
                </a:solidFill>
                <a:latin typeface=""/>
              </a:rPr>
              <a:t>月</a:t>
            </a:r>
            <a:r>
              <a:rPr lang="en-US" altLang="zh-CN" sz="1600" b="1" dirty="0" smtClean="0">
                <a:solidFill>
                  <a:schemeClr val="bg1"/>
                </a:solidFill>
                <a:latin typeface=""/>
              </a:rPr>
              <a:t>19</a:t>
            </a:r>
            <a:r>
              <a:rPr lang="zh-CN" altLang="en-US" sz="1600" b="1" dirty="0" smtClean="0">
                <a:solidFill>
                  <a:schemeClr val="bg1"/>
                </a:solidFill>
                <a:latin typeface=""/>
              </a:rPr>
              <a:t>日</a:t>
            </a:r>
            <a:endParaRPr lang="en-US" altLang="zh-CN" sz="1600" b="1" dirty="0" smtClean="0">
              <a:solidFill>
                <a:schemeClr val="bg1"/>
              </a:solidFill>
              <a:latin typeface="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8477460">
            <a:off x="5595914" y="3104896"/>
            <a:ext cx="978694" cy="978694"/>
            <a:chOff x="4439579" y="2208566"/>
            <a:chExt cx="978694" cy="978694"/>
          </a:xfrm>
        </p:grpSpPr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4439579" y="2208566"/>
              <a:ext cx="978694" cy="978694"/>
            </a:xfrm>
            <a:custGeom>
              <a:avLst/>
              <a:gdLst>
                <a:gd name="T0" fmla="*/ 163 w 326"/>
                <a:gd name="T1" fmla="*/ 0 h 326"/>
                <a:gd name="T2" fmla="*/ 326 w 326"/>
                <a:gd name="T3" fmla="*/ 163 h 326"/>
                <a:gd name="T4" fmla="*/ 163 w 326"/>
                <a:gd name="T5" fmla="*/ 326 h 326"/>
                <a:gd name="T6" fmla="*/ 0 w 326"/>
                <a:gd name="T7" fmla="*/ 163 h 326"/>
                <a:gd name="T8" fmla="*/ 0 w 326"/>
                <a:gd name="T9" fmla="*/ 0 h 326"/>
                <a:gd name="T10" fmla="*/ 163 w 326"/>
                <a:gd name="T1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6">
                  <a:moveTo>
                    <a:pt x="163" y="0"/>
                  </a:moveTo>
                  <a:cubicBezTo>
                    <a:pt x="253" y="0"/>
                    <a:pt x="326" y="73"/>
                    <a:pt x="326" y="163"/>
                  </a:cubicBezTo>
                  <a:cubicBezTo>
                    <a:pt x="326" y="253"/>
                    <a:pt x="253" y="326"/>
                    <a:pt x="163" y="326"/>
                  </a:cubicBezTo>
                  <a:cubicBezTo>
                    <a:pt x="73" y="326"/>
                    <a:pt x="0" y="25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87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38"/>
            <p:cNvSpPr>
              <a:spLocks noChangeArrowheads="1"/>
            </p:cNvSpPr>
            <p:nvPr/>
          </p:nvSpPr>
          <p:spPr bwMode="auto">
            <a:xfrm>
              <a:off x="4526494" y="2297863"/>
              <a:ext cx="798910" cy="800100"/>
            </a:xfrm>
            <a:prstGeom prst="ellipse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5708069" y="3243646"/>
            <a:ext cx="7668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两个候选体确认新闻</a:t>
            </a:r>
          </a:p>
        </p:txBody>
      </p:sp>
    </p:spTree>
    <p:extLst>
      <p:ext uri="{BB962C8B-B14F-4D97-AF65-F5344CB8AC3E}">
        <p14:creationId xmlns:p14="http://schemas.microsoft.com/office/powerpoint/2010/main" val="20850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4275857393"/>
              </p:ext>
            </p:extLst>
          </p:nvPr>
        </p:nvGraphicFramePr>
        <p:xfrm>
          <a:off x="129926" y="695600"/>
          <a:ext cx="8170926" cy="444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2868137044"/>
              </p:ext>
            </p:extLst>
          </p:nvPr>
        </p:nvGraphicFramePr>
        <p:xfrm>
          <a:off x="129925" y="915566"/>
          <a:ext cx="6662761" cy="364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活跃用户数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上箭头 14"/>
          <p:cNvSpPr/>
          <p:nvPr/>
        </p:nvSpPr>
        <p:spPr>
          <a:xfrm>
            <a:off x="8247267" y="915566"/>
            <a:ext cx="477461" cy="4227935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DC2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上箭头 15"/>
          <p:cNvSpPr/>
          <p:nvPr/>
        </p:nvSpPr>
        <p:spPr>
          <a:xfrm>
            <a:off x="8549088" y="627534"/>
            <a:ext cx="432048" cy="4515965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308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上箭头 16"/>
          <p:cNvSpPr/>
          <p:nvPr/>
        </p:nvSpPr>
        <p:spPr>
          <a:xfrm>
            <a:off x="8815166" y="1203598"/>
            <a:ext cx="360040" cy="3939901"/>
          </a:xfrm>
          <a:prstGeom prst="upArrow">
            <a:avLst>
              <a:gd name="adj1" fmla="val 50000"/>
              <a:gd name="adj2" fmla="val 65326"/>
            </a:avLst>
          </a:prstGeom>
          <a:solidFill>
            <a:srgbClr val="F4A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582639" y="812880"/>
            <a:ext cx="2072636" cy="2072636"/>
            <a:chOff x="4582639" y="812880"/>
            <a:chExt cx="2072636" cy="2072636"/>
          </a:xfrm>
        </p:grpSpPr>
        <p:sp>
          <p:nvSpPr>
            <p:cNvPr id="18" name="椭圆 17"/>
            <p:cNvSpPr/>
            <p:nvPr/>
          </p:nvSpPr>
          <p:spPr>
            <a:xfrm>
              <a:off x="4582639" y="812880"/>
              <a:ext cx="2072636" cy="20726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42424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89514" y="1009114"/>
              <a:ext cx="1917621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2014/5-2015/6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14.78</a:t>
              </a:r>
              <a:r>
                <a:rPr lang="zh-CN" altLang="en-US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次</a:t>
              </a:r>
              <a:r>
                <a:rPr lang="en-US" altLang="zh-CN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/</a:t>
              </a:r>
              <a:r>
                <a:rPr lang="zh-CN" altLang="en-US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人</a:t>
              </a:r>
              <a:r>
                <a:rPr lang="en-US" altLang="zh-CN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/</a:t>
              </a:r>
              <a:r>
                <a:rPr lang="zh-CN" altLang="en-US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月</a:t>
              </a:r>
              <a:endPara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2015/7-2015/11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    3.35</a:t>
              </a:r>
              <a:r>
                <a:rPr lang="zh-CN" altLang="en-US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次</a:t>
              </a:r>
              <a:r>
                <a:rPr lang="en-US" altLang="zh-CN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/</a:t>
              </a:r>
              <a:r>
                <a:rPr lang="zh-CN" altLang="en-US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人</a:t>
              </a:r>
              <a:r>
                <a:rPr lang="en-US" altLang="zh-CN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/</a:t>
              </a:r>
              <a:r>
                <a:rPr lang="zh-CN" altLang="en-US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月</a:t>
              </a:r>
              <a:r>
                <a:rPr lang="en-US" altLang="zh-CN" sz="20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endParaRPr lang="zh-CN" altLang="zh-CN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0"/>
            <a:ext cx="2999363" cy="79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7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2302</Words>
  <Application>Microsoft Office PowerPoint</Application>
  <PresentationFormat>全屏显示(16:9)</PresentationFormat>
  <Paragraphs>319</Paragraphs>
  <Slides>24</Slides>
  <Notes>23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目录</vt:lpstr>
      <vt:lpstr>PowerPoint 演示文稿</vt:lpstr>
      <vt:lpstr>时间轴</vt:lpstr>
      <vt:lpstr>PowerPoint 演示文稿</vt:lpstr>
      <vt:lpstr>用户注册数</vt:lpstr>
      <vt:lpstr>用户注册数</vt:lpstr>
      <vt:lpstr>用户注册数</vt:lpstr>
      <vt:lpstr>活跃用户数</vt:lpstr>
      <vt:lpstr>PowerPoint 演示文稿</vt:lpstr>
      <vt:lpstr>望远镜</vt:lpstr>
      <vt:lpstr>观测时间申请</vt:lpstr>
      <vt:lpstr>观测时间申请</vt:lpstr>
      <vt:lpstr>观测时间申请</vt:lpstr>
      <vt:lpstr>观测时间申请</vt:lpstr>
      <vt:lpstr>PowerPoint 演示文稿</vt:lpstr>
      <vt:lpstr>观测数据归档</vt:lpstr>
      <vt:lpstr>镜像数据集</vt:lpstr>
      <vt:lpstr>数据使用情况</vt:lpstr>
      <vt:lpstr>PowerPoint 演示文稿</vt:lpstr>
      <vt:lpstr>云节点</vt:lpstr>
      <vt:lpstr>PowerPoint 演示文稿</vt:lpstr>
      <vt:lpstr>公众微信号</vt:lpstr>
      <vt:lpstr>PowerPoint 演示文稿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Linying Mi</cp:lastModifiedBy>
  <cp:revision>401</cp:revision>
  <dcterms:created xsi:type="dcterms:W3CDTF">2010-04-12T23:12:02Z</dcterms:created>
  <dcterms:modified xsi:type="dcterms:W3CDTF">2015-11-28T01:30:14Z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