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11"/>
  </p:notesMasterIdLst>
  <p:sldIdLst>
    <p:sldId id="315" r:id="rId3"/>
    <p:sldId id="338" r:id="rId4"/>
    <p:sldId id="339" r:id="rId5"/>
    <p:sldId id="340" r:id="rId6"/>
    <p:sldId id="344" r:id="rId7"/>
    <p:sldId id="345" r:id="rId8"/>
    <p:sldId id="346" r:id="rId9"/>
    <p:sldId id="33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765" autoAdjust="0"/>
    <p:restoredTop sz="99811" autoAdjust="0"/>
  </p:normalViewPr>
  <p:slideViewPr>
    <p:cSldViewPr>
      <p:cViewPr varScale="1">
        <p:scale>
          <a:sx n="74" d="100"/>
          <a:sy n="74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B0468-C2E8-2A4D-96FF-987B2A4C2CBC}" type="doc">
      <dgm:prSet loTypeId="urn:microsoft.com/office/officeart/2005/8/layout/cycle3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93B1DE-5C1C-9F4C-86A5-0986810972D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rPr>
            <a:t>申请</a:t>
          </a:r>
          <a:endParaRPr lang="en-US" sz="1800" b="1" dirty="0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73026D1A-626C-3144-9FF6-2383F793FE9E}" type="parTrans" cxnId="{4630708D-8116-7540-ADAD-EE41BD41CB3E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87A11EBB-7477-DA48-9B19-65D94A2769DF}" type="sibTrans" cxnId="{4630708D-8116-7540-ADAD-EE41BD41CB3E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BF8260A1-2066-3745-8DCD-1EF8DFD1BCD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rPr>
            <a:t>审批</a:t>
          </a:r>
          <a:endParaRPr lang="en-US" sz="1800" b="1" dirty="0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541DD2EE-8EFA-F645-B9FE-84D539B73007}" type="parTrans" cxnId="{E24A8822-10A9-6146-AFE5-AD38CA72E007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A712382D-8139-D84B-B8AA-9269120FFD6D}" type="sibTrans" cxnId="{E24A8822-10A9-6146-AFE5-AD38CA72E007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FC643308-714C-9247-9BB4-40A92740CCA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rPr>
            <a:t>分配</a:t>
          </a:r>
          <a:endParaRPr lang="en-US" sz="1800" b="1" dirty="0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3D688A38-1803-3941-929D-A6049FFCF46F}" type="parTrans" cxnId="{2B079CB1-69B0-ED4E-85BC-8CEAE4839A95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060C22EC-128C-3B42-83CF-A515787E977A}" type="sibTrans" cxnId="{2B079CB1-69B0-ED4E-85BC-8CEAE4839A95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F14BF3B7-30E3-F040-AD78-2D0FA507C1A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微软雅黑"/>
              <a:ea typeface="微软雅黑"/>
              <a:cs typeface="微软雅黑"/>
            </a:rPr>
            <a:t>观测</a:t>
          </a:r>
          <a:endParaRPr lang="en-US" sz="1800" b="1" dirty="0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F9DE0A6D-B3BD-E542-BCD5-5051F10C037C}" type="parTrans" cxnId="{082D162C-2E08-9A43-AEDE-A2663FE4850A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8F91DB0B-576C-B347-9FD8-E17758105F9C}" type="sibTrans" cxnId="{082D162C-2E08-9A43-AEDE-A2663FE4850A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微软雅黑"/>
            <a:ea typeface="微软雅黑"/>
            <a:cs typeface="微软雅黑"/>
          </a:endParaRPr>
        </a:p>
      </dgm:t>
    </dgm:pt>
    <dgm:pt modelId="{2EC33E2D-107E-B747-8950-550388EEBBE6}" type="pres">
      <dgm:prSet presAssocID="{CA7B0468-C2E8-2A4D-96FF-987B2A4C2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D4C2B-2C17-3041-B643-116B15923123}" type="pres">
      <dgm:prSet presAssocID="{CA7B0468-C2E8-2A4D-96FF-987B2A4C2CBC}" presName="cycle" presStyleCnt="0"/>
      <dgm:spPr/>
      <dgm:t>
        <a:bodyPr/>
        <a:lstStyle/>
        <a:p>
          <a:endParaRPr lang="en-US"/>
        </a:p>
      </dgm:t>
    </dgm:pt>
    <dgm:pt modelId="{2B8D2437-A600-CE4F-B628-399F66A0B0D3}" type="pres">
      <dgm:prSet presAssocID="{9C93B1DE-5C1C-9F4C-86A5-0986810972D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87B4-E9FB-DA42-B1E6-61F5F3997DDE}" type="pres">
      <dgm:prSet presAssocID="{87A11EBB-7477-DA48-9B19-65D94A2769D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92FD039-F39F-724A-9908-71DF48CD3F8D}" type="pres">
      <dgm:prSet presAssocID="{BF8260A1-2066-3745-8DCD-1EF8DFD1BCD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191E3-1BB0-1E45-8D0A-6F465D8C522C}" type="pres">
      <dgm:prSet presAssocID="{FC643308-714C-9247-9BB4-40A92740CCA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F56EF-F56B-354D-9A8E-88BBE34486DF}" type="pres">
      <dgm:prSet presAssocID="{F14BF3B7-30E3-F040-AD78-2D0FA507C1A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A668C-8E36-43F8-BAE0-415EEC289F03}" type="presOf" srcId="{9C93B1DE-5C1C-9F4C-86A5-0986810972DD}" destId="{2B8D2437-A600-CE4F-B628-399F66A0B0D3}" srcOrd="0" destOrd="0" presId="urn:microsoft.com/office/officeart/2005/8/layout/cycle3"/>
    <dgm:cxn modelId="{082D162C-2E08-9A43-AEDE-A2663FE4850A}" srcId="{CA7B0468-C2E8-2A4D-96FF-987B2A4C2CBC}" destId="{F14BF3B7-30E3-F040-AD78-2D0FA507C1A1}" srcOrd="3" destOrd="0" parTransId="{F9DE0A6D-B3BD-E542-BCD5-5051F10C037C}" sibTransId="{8F91DB0B-576C-B347-9FD8-E17758105F9C}"/>
    <dgm:cxn modelId="{12077260-1048-4910-9740-5E680943ED2D}" type="presOf" srcId="{CA7B0468-C2E8-2A4D-96FF-987B2A4C2CBC}" destId="{2EC33E2D-107E-B747-8950-550388EEBBE6}" srcOrd="0" destOrd="0" presId="urn:microsoft.com/office/officeart/2005/8/layout/cycle3"/>
    <dgm:cxn modelId="{4630708D-8116-7540-ADAD-EE41BD41CB3E}" srcId="{CA7B0468-C2E8-2A4D-96FF-987B2A4C2CBC}" destId="{9C93B1DE-5C1C-9F4C-86A5-0986810972DD}" srcOrd="0" destOrd="0" parTransId="{73026D1A-626C-3144-9FF6-2383F793FE9E}" sibTransId="{87A11EBB-7477-DA48-9B19-65D94A2769DF}"/>
    <dgm:cxn modelId="{E24A8822-10A9-6146-AFE5-AD38CA72E007}" srcId="{CA7B0468-C2E8-2A4D-96FF-987B2A4C2CBC}" destId="{BF8260A1-2066-3745-8DCD-1EF8DFD1BCD8}" srcOrd="1" destOrd="0" parTransId="{541DD2EE-8EFA-F645-B9FE-84D539B73007}" sibTransId="{A712382D-8139-D84B-B8AA-9269120FFD6D}"/>
    <dgm:cxn modelId="{7B5CF032-D04A-44B8-A2DF-6F68BA9DBB19}" type="presOf" srcId="{FC643308-714C-9247-9BB4-40A92740CCA1}" destId="{398191E3-1BB0-1E45-8D0A-6F465D8C522C}" srcOrd="0" destOrd="0" presId="urn:microsoft.com/office/officeart/2005/8/layout/cycle3"/>
    <dgm:cxn modelId="{3ED6F1A8-5AB9-41CB-A641-249F60FC6222}" type="presOf" srcId="{87A11EBB-7477-DA48-9B19-65D94A2769DF}" destId="{63E987B4-E9FB-DA42-B1E6-61F5F3997DDE}" srcOrd="0" destOrd="0" presId="urn:microsoft.com/office/officeart/2005/8/layout/cycle3"/>
    <dgm:cxn modelId="{E48B8B45-E100-4584-B20E-3AB3186DAD5C}" type="presOf" srcId="{F14BF3B7-30E3-F040-AD78-2D0FA507C1A1}" destId="{A94F56EF-F56B-354D-9A8E-88BBE34486DF}" srcOrd="0" destOrd="0" presId="urn:microsoft.com/office/officeart/2005/8/layout/cycle3"/>
    <dgm:cxn modelId="{B014892D-B3C4-46B9-81B5-2D4C083FD566}" type="presOf" srcId="{BF8260A1-2066-3745-8DCD-1EF8DFD1BCD8}" destId="{F92FD039-F39F-724A-9908-71DF48CD3F8D}" srcOrd="0" destOrd="0" presId="urn:microsoft.com/office/officeart/2005/8/layout/cycle3"/>
    <dgm:cxn modelId="{2B079CB1-69B0-ED4E-85BC-8CEAE4839A95}" srcId="{CA7B0468-C2E8-2A4D-96FF-987B2A4C2CBC}" destId="{FC643308-714C-9247-9BB4-40A92740CCA1}" srcOrd="2" destOrd="0" parTransId="{3D688A38-1803-3941-929D-A6049FFCF46F}" sibTransId="{060C22EC-128C-3B42-83CF-A515787E977A}"/>
    <dgm:cxn modelId="{E55E7628-CFB9-4188-B1B1-704D9C741BBE}" type="presParOf" srcId="{2EC33E2D-107E-B747-8950-550388EEBBE6}" destId="{B33D4C2B-2C17-3041-B643-116B15923123}" srcOrd="0" destOrd="0" presId="urn:microsoft.com/office/officeart/2005/8/layout/cycle3"/>
    <dgm:cxn modelId="{DC7C0327-BB82-4470-A3A2-8A0770A04AE3}" type="presParOf" srcId="{B33D4C2B-2C17-3041-B643-116B15923123}" destId="{2B8D2437-A600-CE4F-B628-399F66A0B0D3}" srcOrd="0" destOrd="0" presId="urn:microsoft.com/office/officeart/2005/8/layout/cycle3"/>
    <dgm:cxn modelId="{EE904327-4D63-445E-835C-CBE47BA51C2C}" type="presParOf" srcId="{B33D4C2B-2C17-3041-B643-116B15923123}" destId="{63E987B4-E9FB-DA42-B1E6-61F5F3997DDE}" srcOrd="1" destOrd="0" presId="urn:microsoft.com/office/officeart/2005/8/layout/cycle3"/>
    <dgm:cxn modelId="{19B297F8-340B-473E-BBFC-EF85C5364EDB}" type="presParOf" srcId="{B33D4C2B-2C17-3041-B643-116B15923123}" destId="{F92FD039-F39F-724A-9908-71DF48CD3F8D}" srcOrd="2" destOrd="0" presId="urn:microsoft.com/office/officeart/2005/8/layout/cycle3"/>
    <dgm:cxn modelId="{9D684D9A-851A-4F9A-AE4C-5EB25A299D12}" type="presParOf" srcId="{B33D4C2B-2C17-3041-B643-116B15923123}" destId="{398191E3-1BB0-1E45-8D0A-6F465D8C522C}" srcOrd="3" destOrd="0" presId="urn:microsoft.com/office/officeart/2005/8/layout/cycle3"/>
    <dgm:cxn modelId="{9700F207-E2A6-4035-B57E-9BE40AE9D0C9}" type="presParOf" srcId="{B33D4C2B-2C17-3041-B643-116B15923123}" destId="{A94F56EF-F56B-354D-9A8E-88BBE34486D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EDE28-056B-BF46-94AD-634CDA9ECE7A}" type="doc">
      <dgm:prSet loTypeId="urn:microsoft.com/office/officeart/2005/8/layout/radial2" loCatId="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6126D2-1C63-CD44-912B-8BBE2EB7DDE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宋体"/>
              <a:ea typeface="宋体"/>
              <a:cs typeface="宋体"/>
            </a:rPr>
            <a:t>天文云</a:t>
          </a:r>
          <a:endParaRPr lang="en-US" b="1" dirty="0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84FF7999-DF32-C440-9E18-D5C413D18251}" type="parTrans" cxnId="{55B58050-6DCD-2C41-96ED-FB9B58B1E73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A03D29F3-FA51-F649-8E41-CD344D3F61F0}" type="sibTrans" cxnId="{55B58050-6DCD-2C41-96ED-FB9B58B1E73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35F5FCEB-DD21-804C-88FD-8D38ABF9BBA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宋体"/>
              <a:ea typeface="宋体"/>
              <a:cs typeface="宋体"/>
            </a:rPr>
            <a:t>百度云</a:t>
          </a:r>
          <a:endParaRPr lang="en-US" b="1" dirty="0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89CBB2A8-F1B2-C140-8BE1-58C23941B255}" type="parTrans" cxnId="{CCE4FA0E-388E-6B40-98E9-CFEC58BB2588}">
      <dgm:prSet/>
      <dgm:spPr/>
      <dgm:t>
        <a:bodyPr/>
        <a:lstStyle/>
        <a:p>
          <a:endParaRPr lang="en-US" b="1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2542AE15-7515-9B4E-B179-A5C970493BF6}" type="sibTrans" cxnId="{CCE4FA0E-388E-6B40-98E9-CFEC58BB2588}">
      <dgm:prSet/>
      <dgm:spPr/>
      <dgm:t>
        <a:bodyPr/>
        <a:lstStyle/>
        <a:p>
          <a:endParaRPr lang="en-US" b="1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EBCB6CDF-D4A9-E142-8CE9-30E984042980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宋体"/>
              <a:ea typeface="宋体"/>
              <a:cs typeface="宋体"/>
            </a:rPr>
            <a:t>下载</a:t>
          </a:r>
          <a:endParaRPr lang="en-US" b="1" dirty="0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9FD9EB6F-0A6B-9D4A-BD05-65B9BAA22EEE}" type="parTrans" cxnId="{558700EE-96F8-B04C-A90C-D9FB7995D75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EDD851CF-F18C-2841-8E32-0C7975A89B76}" type="sibTrans" cxnId="{558700EE-96F8-B04C-A90C-D9FB7995D75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宋体"/>
            <a:ea typeface="宋体"/>
            <a:cs typeface="宋体"/>
          </a:endParaRPr>
        </a:p>
      </dgm:t>
    </dgm:pt>
    <dgm:pt modelId="{DB3C22A9-58EE-F144-A63C-9C92A4C9B8E6}" type="pres">
      <dgm:prSet presAssocID="{26EEDE28-056B-BF46-94AD-634CDA9ECE7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4CFF2-2212-6141-A456-05A463FF3134}" type="pres">
      <dgm:prSet presAssocID="{26EEDE28-056B-BF46-94AD-634CDA9ECE7A}" presName="cycle" presStyleCnt="0"/>
      <dgm:spPr/>
    </dgm:pt>
    <dgm:pt modelId="{4DEEFCE1-6D02-0A45-81DD-B6C296910ACB}" type="pres">
      <dgm:prSet presAssocID="{26EEDE28-056B-BF46-94AD-634CDA9ECE7A}" presName="centerShape" presStyleCnt="0"/>
      <dgm:spPr/>
    </dgm:pt>
    <dgm:pt modelId="{F5DAC254-CBB7-5A49-8B5C-7C5DA02B9D7D}" type="pres">
      <dgm:prSet presAssocID="{26EEDE28-056B-BF46-94AD-634CDA9ECE7A}" presName="connSite" presStyleLbl="node1" presStyleIdx="0" presStyleCnt="4"/>
      <dgm:spPr/>
    </dgm:pt>
    <dgm:pt modelId="{11E14402-B805-CF4F-B22D-37AA2145D5E6}" type="pres">
      <dgm:prSet presAssocID="{26EEDE28-056B-BF46-94AD-634CDA9ECE7A}" presName="visible" presStyleLbl="node1" presStyleIdx="0" presStyleCnt="4" custScaleY="97659" custLinFactNeighborX="-16288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74875E-3330-7E46-BF49-C40EE49D08E5}" type="pres">
      <dgm:prSet presAssocID="{84FF7999-DF32-C440-9E18-D5C413D1825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8F40741-C7FD-E549-8FBB-30644EBC2433}" type="pres">
      <dgm:prSet presAssocID="{4A6126D2-1C63-CD44-912B-8BBE2EB7DDEF}" presName="node" presStyleCnt="0"/>
      <dgm:spPr/>
    </dgm:pt>
    <dgm:pt modelId="{9B83BE3D-4215-9D40-A227-0B0214FFE81B}" type="pres">
      <dgm:prSet presAssocID="{4A6126D2-1C63-CD44-912B-8BBE2EB7DDE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21274-CAE9-3E47-A41C-19A32C55B7F8}" type="pres">
      <dgm:prSet presAssocID="{4A6126D2-1C63-CD44-912B-8BBE2EB7DDE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1014-B12C-F848-9A24-4423A78591A8}" type="pres">
      <dgm:prSet presAssocID="{89CBB2A8-F1B2-C140-8BE1-58C23941B25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6A0FF54-A41E-9849-8EEE-8249C177B527}" type="pres">
      <dgm:prSet presAssocID="{35F5FCEB-DD21-804C-88FD-8D38ABF9BBA4}" presName="node" presStyleCnt="0"/>
      <dgm:spPr/>
    </dgm:pt>
    <dgm:pt modelId="{26FD6A2D-C586-4D40-BF69-5F844AE87F4F}" type="pres">
      <dgm:prSet presAssocID="{35F5FCEB-DD21-804C-88FD-8D38ABF9BBA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C80A1-75FF-274A-96C9-8AD6AEE70836}" type="pres">
      <dgm:prSet presAssocID="{35F5FCEB-DD21-804C-88FD-8D38ABF9BBA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A3FB0-FB27-3643-B4D6-D4DBD0D34351}" type="pres">
      <dgm:prSet presAssocID="{9FD9EB6F-0A6B-9D4A-BD05-65B9BAA22EEE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266551D-2B0D-5E47-B1E9-165B9F1A8129}" type="pres">
      <dgm:prSet presAssocID="{EBCB6CDF-D4A9-E142-8CE9-30E984042980}" presName="node" presStyleCnt="0"/>
      <dgm:spPr/>
    </dgm:pt>
    <dgm:pt modelId="{E191CA0E-BC8B-1046-B4FC-162EEB4F85AA}" type="pres">
      <dgm:prSet presAssocID="{EBCB6CDF-D4A9-E142-8CE9-30E98404298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FE42C-BF3C-0B48-AA63-72CEA250E2F1}" type="pres">
      <dgm:prSet presAssocID="{EBCB6CDF-D4A9-E142-8CE9-30E98404298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9C9F8-B82A-45B0-B97C-BCBEF44942AC}" type="presOf" srcId="{89CBB2A8-F1B2-C140-8BE1-58C23941B255}" destId="{B8B91014-B12C-F848-9A24-4423A78591A8}" srcOrd="0" destOrd="0" presId="urn:microsoft.com/office/officeart/2005/8/layout/radial2"/>
    <dgm:cxn modelId="{9FFFB00B-AA05-4203-A524-5486E545BE05}" type="presOf" srcId="{9FD9EB6F-0A6B-9D4A-BD05-65B9BAA22EEE}" destId="{1D6A3FB0-FB27-3643-B4D6-D4DBD0D34351}" srcOrd="0" destOrd="0" presId="urn:microsoft.com/office/officeart/2005/8/layout/radial2"/>
    <dgm:cxn modelId="{558700EE-96F8-B04C-A90C-D9FB7995D75A}" srcId="{26EEDE28-056B-BF46-94AD-634CDA9ECE7A}" destId="{EBCB6CDF-D4A9-E142-8CE9-30E984042980}" srcOrd="2" destOrd="0" parTransId="{9FD9EB6F-0A6B-9D4A-BD05-65B9BAA22EEE}" sibTransId="{EDD851CF-F18C-2841-8E32-0C7975A89B76}"/>
    <dgm:cxn modelId="{B7F67E12-2420-440A-8978-95DA0A072F09}" type="presOf" srcId="{84FF7999-DF32-C440-9E18-D5C413D18251}" destId="{6D74875E-3330-7E46-BF49-C40EE49D08E5}" srcOrd="0" destOrd="0" presId="urn:microsoft.com/office/officeart/2005/8/layout/radial2"/>
    <dgm:cxn modelId="{E2E550D9-7941-451B-BC36-F19FE738A088}" type="presOf" srcId="{EBCB6CDF-D4A9-E142-8CE9-30E984042980}" destId="{E191CA0E-BC8B-1046-B4FC-162EEB4F85AA}" srcOrd="0" destOrd="0" presId="urn:microsoft.com/office/officeart/2005/8/layout/radial2"/>
    <dgm:cxn modelId="{1A844694-5CAE-406A-AF78-7E74E16B1CBD}" type="presOf" srcId="{26EEDE28-056B-BF46-94AD-634CDA9ECE7A}" destId="{DB3C22A9-58EE-F144-A63C-9C92A4C9B8E6}" srcOrd="0" destOrd="0" presId="urn:microsoft.com/office/officeart/2005/8/layout/radial2"/>
    <dgm:cxn modelId="{B6C6A550-CDAA-4EE5-8956-96CA02084EC3}" type="presOf" srcId="{35F5FCEB-DD21-804C-88FD-8D38ABF9BBA4}" destId="{26FD6A2D-C586-4D40-BF69-5F844AE87F4F}" srcOrd="0" destOrd="0" presId="urn:microsoft.com/office/officeart/2005/8/layout/radial2"/>
    <dgm:cxn modelId="{5ACD8C57-B8CB-49E6-9565-CA30FEE1D6E2}" type="presOf" srcId="{4A6126D2-1C63-CD44-912B-8BBE2EB7DDEF}" destId="{9B83BE3D-4215-9D40-A227-0B0214FFE81B}" srcOrd="0" destOrd="0" presId="urn:microsoft.com/office/officeart/2005/8/layout/radial2"/>
    <dgm:cxn modelId="{55B58050-6DCD-2C41-96ED-FB9B58B1E730}" srcId="{26EEDE28-056B-BF46-94AD-634CDA9ECE7A}" destId="{4A6126D2-1C63-CD44-912B-8BBE2EB7DDEF}" srcOrd="0" destOrd="0" parTransId="{84FF7999-DF32-C440-9E18-D5C413D18251}" sibTransId="{A03D29F3-FA51-F649-8E41-CD344D3F61F0}"/>
    <dgm:cxn modelId="{CCE4FA0E-388E-6B40-98E9-CFEC58BB2588}" srcId="{26EEDE28-056B-BF46-94AD-634CDA9ECE7A}" destId="{35F5FCEB-DD21-804C-88FD-8D38ABF9BBA4}" srcOrd="1" destOrd="0" parTransId="{89CBB2A8-F1B2-C140-8BE1-58C23941B255}" sibTransId="{2542AE15-7515-9B4E-B179-A5C970493BF6}"/>
    <dgm:cxn modelId="{99C179B1-8F61-4742-BB43-F08686AB610F}" type="presParOf" srcId="{DB3C22A9-58EE-F144-A63C-9C92A4C9B8E6}" destId="{7694CFF2-2212-6141-A456-05A463FF3134}" srcOrd="0" destOrd="0" presId="urn:microsoft.com/office/officeart/2005/8/layout/radial2"/>
    <dgm:cxn modelId="{85B0C699-4CC4-40F0-92AF-A3F49A371AFC}" type="presParOf" srcId="{7694CFF2-2212-6141-A456-05A463FF3134}" destId="{4DEEFCE1-6D02-0A45-81DD-B6C296910ACB}" srcOrd="0" destOrd="0" presId="urn:microsoft.com/office/officeart/2005/8/layout/radial2"/>
    <dgm:cxn modelId="{17386039-8B40-4C34-B838-1878ADC53103}" type="presParOf" srcId="{4DEEFCE1-6D02-0A45-81DD-B6C296910ACB}" destId="{F5DAC254-CBB7-5A49-8B5C-7C5DA02B9D7D}" srcOrd="0" destOrd="0" presId="urn:microsoft.com/office/officeart/2005/8/layout/radial2"/>
    <dgm:cxn modelId="{A2214E62-C98D-454A-828F-5A6A5376D819}" type="presParOf" srcId="{4DEEFCE1-6D02-0A45-81DD-B6C296910ACB}" destId="{11E14402-B805-CF4F-B22D-37AA2145D5E6}" srcOrd="1" destOrd="0" presId="urn:microsoft.com/office/officeart/2005/8/layout/radial2"/>
    <dgm:cxn modelId="{2AE31A0D-9798-480D-B758-430973F8A68D}" type="presParOf" srcId="{7694CFF2-2212-6141-A456-05A463FF3134}" destId="{6D74875E-3330-7E46-BF49-C40EE49D08E5}" srcOrd="1" destOrd="0" presId="urn:microsoft.com/office/officeart/2005/8/layout/radial2"/>
    <dgm:cxn modelId="{308E0A22-E7EA-4B74-9E23-553D6542F850}" type="presParOf" srcId="{7694CFF2-2212-6141-A456-05A463FF3134}" destId="{C8F40741-C7FD-E549-8FBB-30644EBC2433}" srcOrd="2" destOrd="0" presId="urn:microsoft.com/office/officeart/2005/8/layout/radial2"/>
    <dgm:cxn modelId="{4F01700C-D2FE-45A1-A0A5-DED1A14F949F}" type="presParOf" srcId="{C8F40741-C7FD-E549-8FBB-30644EBC2433}" destId="{9B83BE3D-4215-9D40-A227-0B0214FFE81B}" srcOrd="0" destOrd="0" presId="urn:microsoft.com/office/officeart/2005/8/layout/radial2"/>
    <dgm:cxn modelId="{F381DD26-495F-45FE-BEA1-3FDE442399A3}" type="presParOf" srcId="{C8F40741-C7FD-E549-8FBB-30644EBC2433}" destId="{7E021274-CAE9-3E47-A41C-19A32C55B7F8}" srcOrd="1" destOrd="0" presId="urn:microsoft.com/office/officeart/2005/8/layout/radial2"/>
    <dgm:cxn modelId="{1BA42CA0-BB0F-4D1D-BE9A-5586C5527246}" type="presParOf" srcId="{7694CFF2-2212-6141-A456-05A463FF3134}" destId="{B8B91014-B12C-F848-9A24-4423A78591A8}" srcOrd="3" destOrd="0" presId="urn:microsoft.com/office/officeart/2005/8/layout/radial2"/>
    <dgm:cxn modelId="{A4C991BF-9A3D-4DE7-B801-01FF6113E53E}" type="presParOf" srcId="{7694CFF2-2212-6141-A456-05A463FF3134}" destId="{06A0FF54-A41E-9849-8EEE-8249C177B527}" srcOrd="4" destOrd="0" presId="urn:microsoft.com/office/officeart/2005/8/layout/radial2"/>
    <dgm:cxn modelId="{466246C7-8956-42E9-8883-59777EA9B48E}" type="presParOf" srcId="{06A0FF54-A41E-9849-8EEE-8249C177B527}" destId="{26FD6A2D-C586-4D40-BF69-5F844AE87F4F}" srcOrd="0" destOrd="0" presId="urn:microsoft.com/office/officeart/2005/8/layout/radial2"/>
    <dgm:cxn modelId="{5D09610C-1387-4C05-A246-AE66DA5CD507}" type="presParOf" srcId="{06A0FF54-A41E-9849-8EEE-8249C177B527}" destId="{AE2C80A1-75FF-274A-96C9-8AD6AEE70836}" srcOrd="1" destOrd="0" presId="urn:microsoft.com/office/officeart/2005/8/layout/radial2"/>
    <dgm:cxn modelId="{157AE5F6-5D7A-4B7C-A4A8-1C339C10ED0B}" type="presParOf" srcId="{7694CFF2-2212-6141-A456-05A463FF3134}" destId="{1D6A3FB0-FB27-3643-B4D6-D4DBD0D34351}" srcOrd="5" destOrd="0" presId="urn:microsoft.com/office/officeart/2005/8/layout/radial2"/>
    <dgm:cxn modelId="{9AEF1E7D-1262-411E-9D81-7EACD5F3E89C}" type="presParOf" srcId="{7694CFF2-2212-6141-A456-05A463FF3134}" destId="{4266551D-2B0D-5E47-B1E9-165B9F1A8129}" srcOrd="6" destOrd="0" presId="urn:microsoft.com/office/officeart/2005/8/layout/radial2"/>
    <dgm:cxn modelId="{BBFEAB00-46A0-487C-AB86-8918BFB90C76}" type="presParOf" srcId="{4266551D-2B0D-5E47-B1E9-165B9F1A8129}" destId="{E191CA0E-BC8B-1046-B4FC-162EEB4F85AA}" srcOrd="0" destOrd="0" presId="urn:microsoft.com/office/officeart/2005/8/layout/radial2"/>
    <dgm:cxn modelId="{2E8C2CA4-0D36-4EDB-A494-EDD4B0CD2794}" type="presParOf" srcId="{4266551D-2B0D-5E47-B1E9-165B9F1A8129}" destId="{0D1FE42C-BF3C-0B48-AA63-72CEA250E2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3ACB5-501D-4A78-856F-F96A74A315D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C0A227A-25E3-4897-9560-692CAC13D3A4}">
      <dgm:prSet phldrT="[文本]" custT="1"/>
      <dgm:spPr/>
      <dgm:t>
        <a:bodyPr/>
        <a:lstStyle/>
        <a:p>
          <a:r>
            <a:rPr lang="zh-CN" altLang="en-US" sz="1400" dirty="0" smtClean="0"/>
            <a:t>管理员</a:t>
          </a:r>
          <a:endParaRPr lang="zh-CN" altLang="en-US" sz="1400" dirty="0"/>
        </a:p>
      </dgm:t>
    </dgm:pt>
    <dgm:pt modelId="{F3000298-91F3-4BB5-A983-81CF9D484679}" type="parTrans" cxnId="{79AF803C-C866-4BF2-B69E-C300CE8E64C4}">
      <dgm:prSet/>
      <dgm:spPr/>
      <dgm:t>
        <a:bodyPr/>
        <a:lstStyle/>
        <a:p>
          <a:endParaRPr lang="zh-CN" altLang="en-US"/>
        </a:p>
      </dgm:t>
    </dgm:pt>
    <dgm:pt modelId="{1C6E24CB-5C38-4C8B-BE66-1F0328A940DF}" type="sibTrans" cxnId="{79AF803C-C866-4BF2-B69E-C300CE8E64C4}">
      <dgm:prSet/>
      <dgm:spPr/>
      <dgm:t>
        <a:bodyPr/>
        <a:lstStyle/>
        <a:p>
          <a:endParaRPr lang="zh-CN" altLang="en-US"/>
        </a:p>
      </dgm:t>
    </dgm:pt>
    <dgm:pt modelId="{A7006B16-2EA8-45C6-AE53-D880742EF2D2}">
      <dgm:prSet phldrT="[文本]" custT="1"/>
      <dgm:spPr/>
      <dgm:t>
        <a:bodyPr/>
        <a:lstStyle/>
        <a:p>
          <a:r>
            <a:rPr lang="zh-CN" altLang="en-US" sz="1400" dirty="0" smtClean="0"/>
            <a:t>开放望远镜申请</a:t>
          </a:r>
          <a:endParaRPr lang="zh-CN" altLang="en-US" sz="1400" dirty="0"/>
        </a:p>
      </dgm:t>
    </dgm:pt>
    <dgm:pt modelId="{9153D85D-F20C-4431-B43D-6FA95272B22A}" type="parTrans" cxnId="{CFB2A7D0-C898-4A6E-886E-228E12C2DB59}">
      <dgm:prSet/>
      <dgm:spPr/>
      <dgm:t>
        <a:bodyPr/>
        <a:lstStyle/>
        <a:p>
          <a:endParaRPr lang="zh-CN" altLang="en-US"/>
        </a:p>
      </dgm:t>
    </dgm:pt>
    <dgm:pt modelId="{5CF3C96E-A13E-4384-9061-6355804D1086}" type="sibTrans" cxnId="{CFB2A7D0-C898-4A6E-886E-228E12C2DB59}">
      <dgm:prSet/>
      <dgm:spPr/>
      <dgm:t>
        <a:bodyPr/>
        <a:lstStyle/>
        <a:p>
          <a:endParaRPr lang="zh-CN" altLang="en-US"/>
        </a:p>
      </dgm:t>
    </dgm:pt>
    <dgm:pt modelId="{91922A14-BDD7-439D-AA2B-1F34E69B4811}">
      <dgm:prSet phldrT="[文本]" custT="1"/>
      <dgm:spPr/>
      <dgm:t>
        <a:bodyPr/>
        <a:lstStyle/>
        <a:p>
          <a:r>
            <a:rPr lang="zh-CN" altLang="en-US" sz="1400" dirty="0" smtClean="0"/>
            <a:t>设置评分标准</a:t>
          </a:r>
          <a:endParaRPr lang="zh-CN" altLang="en-US" sz="1400" dirty="0"/>
        </a:p>
      </dgm:t>
    </dgm:pt>
    <dgm:pt modelId="{66073E02-DA28-46B8-8B57-7A62ADBAC0A9}" type="parTrans" cxnId="{6D42DF5A-21D6-4D55-AE14-CB08E1348CBC}">
      <dgm:prSet/>
      <dgm:spPr/>
      <dgm:t>
        <a:bodyPr/>
        <a:lstStyle/>
        <a:p>
          <a:endParaRPr lang="zh-CN" altLang="en-US"/>
        </a:p>
      </dgm:t>
    </dgm:pt>
    <dgm:pt modelId="{7F4F8717-D144-4F67-8A50-A7E1E7E2F234}" type="sibTrans" cxnId="{6D42DF5A-21D6-4D55-AE14-CB08E1348CBC}">
      <dgm:prSet/>
      <dgm:spPr/>
      <dgm:t>
        <a:bodyPr/>
        <a:lstStyle/>
        <a:p>
          <a:endParaRPr lang="zh-CN" altLang="en-US"/>
        </a:p>
      </dgm:t>
    </dgm:pt>
    <dgm:pt modelId="{2B14B79A-199C-4312-B5E1-F10F8C6A0A1A}">
      <dgm:prSet phldrT="[文本]" custT="1"/>
      <dgm:spPr/>
      <dgm:t>
        <a:bodyPr/>
        <a:lstStyle/>
        <a:p>
          <a:r>
            <a:rPr lang="zh-CN" altLang="en-US" sz="1400" dirty="0" smtClean="0"/>
            <a:t>提交申请书</a:t>
          </a:r>
          <a:endParaRPr lang="zh-CN" altLang="en-US" sz="1400" dirty="0"/>
        </a:p>
      </dgm:t>
    </dgm:pt>
    <dgm:pt modelId="{80CC35E6-D5C2-4084-8766-E196976A42BB}" type="parTrans" cxnId="{D6B60CB1-C471-4E03-BE6E-E7DA1EFCC3F9}">
      <dgm:prSet/>
      <dgm:spPr/>
      <dgm:t>
        <a:bodyPr/>
        <a:lstStyle/>
        <a:p>
          <a:endParaRPr lang="zh-CN" altLang="en-US"/>
        </a:p>
      </dgm:t>
    </dgm:pt>
    <dgm:pt modelId="{60A16B68-B086-4DD5-AAC7-0D44A19E4B7D}" type="sibTrans" cxnId="{D6B60CB1-C471-4E03-BE6E-E7DA1EFCC3F9}">
      <dgm:prSet/>
      <dgm:spPr/>
      <dgm:t>
        <a:bodyPr/>
        <a:lstStyle/>
        <a:p>
          <a:endParaRPr lang="zh-CN" altLang="en-US"/>
        </a:p>
      </dgm:t>
    </dgm:pt>
    <dgm:pt modelId="{2C49466A-9B9D-4D3B-8B57-E9DB0362037F}">
      <dgm:prSet phldrT="[文本]" custT="1"/>
      <dgm:spPr/>
      <dgm:t>
        <a:bodyPr/>
        <a:lstStyle/>
        <a:p>
          <a:r>
            <a:rPr lang="zh-CN" altLang="en-US" sz="1400" dirty="0" smtClean="0"/>
            <a:t>管理员</a:t>
          </a:r>
          <a:endParaRPr lang="zh-CN" altLang="en-US" sz="1400" dirty="0"/>
        </a:p>
      </dgm:t>
    </dgm:pt>
    <dgm:pt modelId="{C805BBA9-9B49-4162-897D-348A8C2D0869}" type="parTrans" cxnId="{33692BED-9F33-40E7-9B0C-A634E1031E6C}">
      <dgm:prSet/>
      <dgm:spPr/>
      <dgm:t>
        <a:bodyPr/>
        <a:lstStyle/>
        <a:p>
          <a:endParaRPr lang="zh-CN" altLang="en-US"/>
        </a:p>
      </dgm:t>
    </dgm:pt>
    <dgm:pt modelId="{7C123105-D9E0-4AB9-B8AA-255D71CA857A}" type="sibTrans" cxnId="{33692BED-9F33-40E7-9B0C-A634E1031E6C}">
      <dgm:prSet/>
      <dgm:spPr/>
      <dgm:t>
        <a:bodyPr/>
        <a:lstStyle/>
        <a:p>
          <a:endParaRPr lang="zh-CN" altLang="en-US"/>
        </a:p>
      </dgm:t>
    </dgm:pt>
    <dgm:pt modelId="{39B67C95-2D24-474D-8C33-359E1ED86629}">
      <dgm:prSet phldrT="[文本]" custT="1"/>
      <dgm:spPr/>
      <dgm:t>
        <a:bodyPr/>
        <a:lstStyle/>
        <a:p>
          <a:r>
            <a:rPr lang="zh-CN" altLang="en-US" sz="1400" dirty="0" smtClean="0"/>
            <a:t>形式检查及送审</a:t>
          </a:r>
          <a:endParaRPr lang="zh-CN" altLang="en-US" sz="1400" dirty="0"/>
        </a:p>
      </dgm:t>
    </dgm:pt>
    <dgm:pt modelId="{77E0A854-D264-4612-A6D2-59481EBAF9B0}" type="parTrans" cxnId="{66EF801B-0690-4AA7-9C47-060AE4CEBCC5}">
      <dgm:prSet/>
      <dgm:spPr/>
      <dgm:t>
        <a:bodyPr/>
        <a:lstStyle/>
        <a:p>
          <a:endParaRPr lang="zh-CN" altLang="en-US"/>
        </a:p>
      </dgm:t>
    </dgm:pt>
    <dgm:pt modelId="{5B4B3D63-E545-4EE5-A037-C0B34FCE2033}" type="sibTrans" cxnId="{66EF801B-0690-4AA7-9C47-060AE4CEBCC5}">
      <dgm:prSet/>
      <dgm:spPr/>
      <dgm:t>
        <a:bodyPr/>
        <a:lstStyle/>
        <a:p>
          <a:endParaRPr lang="zh-CN" altLang="en-US"/>
        </a:p>
      </dgm:t>
    </dgm:pt>
    <dgm:pt modelId="{F53DBE2E-E963-4CBB-A04B-C0F8F4299084}">
      <dgm:prSet phldrT="[文本]" custT="1"/>
      <dgm:spPr/>
      <dgm:t>
        <a:bodyPr/>
        <a:lstStyle/>
        <a:p>
          <a:r>
            <a:rPr lang="zh-CN" altLang="en-US" sz="1400" dirty="0" smtClean="0"/>
            <a:t>观测时间分配</a:t>
          </a:r>
          <a:endParaRPr lang="zh-CN" altLang="en-US" sz="1400" dirty="0"/>
        </a:p>
      </dgm:t>
    </dgm:pt>
    <dgm:pt modelId="{3B24EBE4-C671-43E8-B40B-DEA04FC18D48}" type="sibTrans" cxnId="{10F2404E-02C5-459E-B1DE-D4899D45CB68}">
      <dgm:prSet/>
      <dgm:spPr/>
      <dgm:t>
        <a:bodyPr/>
        <a:lstStyle/>
        <a:p>
          <a:endParaRPr lang="zh-CN" altLang="en-US"/>
        </a:p>
      </dgm:t>
    </dgm:pt>
    <dgm:pt modelId="{5E470004-D001-47C4-BB1F-11C92C66F1B2}" type="parTrans" cxnId="{10F2404E-02C5-459E-B1DE-D4899D45CB68}">
      <dgm:prSet/>
      <dgm:spPr/>
      <dgm:t>
        <a:bodyPr/>
        <a:lstStyle/>
        <a:p>
          <a:endParaRPr lang="zh-CN" altLang="en-US"/>
        </a:p>
      </dgm:t>
    </dgm:pt>
    <dgm:pt modelId="{22F40B0E-C6CB-47D0-85A2-4802E664C35F}">
      <dgm:prSet phldrT="[文本]" custT="1"/>
      <dgm:spPr/>
      <dgm:t>
        <a:bodyPr/>
        <a:lstStyle/>
        <a:p>
          <a:r>
            <a:rPr lang="zh-CN" altLang="en-US" sz="1400" dirty="0" smtClean="0"/>
            <a:t>评审专家</a:t>
          </a:r>
          <a:endParaRPr lang="zh-CN" altLang="en-US" sz="1400" dirty="0"/>
        </a:p>
      </dgm:t>
    </dgm:pt>
    <dgm:pt modelId="{A32DFD83-3F7F-4821-AC3C-098D54479B8D}" type="parTrans" cxnId="{CF13CBF3-7269-493A-8193-B5276E5153DE}">
      <dgm:prSet/>
      <dgm:spPr/>
      <dgm:t>
        <a:bodyPr/>
        <a:lstStyle/>
        <a:p>
          <a:endParaRPr lang="zh-CN" altLang="en-US"/>
        </a:p>
      </dgm:t>
    </dgm:pt>
    <dgm:pt modelId="{955B08B4-498F-43B1-A9CE-5BAECB4EF3CF}" type="sibTrans" cxnId="{CF13CBF3-7269-493A-8193-B5276E5153DE}">
      <dgm:prSet/>
      <dgm:spPr/>
      <dgm:t>
        <a:bodyPr/>
        <a:lstStyle/>
        <a:p>
          <a:endParaRPr lang="zh-CN" altLang="en-US"/>
        </a:p>
      </dgm:t>
    </dgm:pt>
    <dgm:pt modelId="{239CF842-01E2-4135-B03B-B84F246C5F98}">
      <dgm:prSet phldrT="[文本]" custT="1"/>
      <dgm:spPr/>
      <dgm:t>
        <a:bodyPr/>
        <a:lstStyle/>
        <a:p>
          <a:r>
            <a:rPr lang="zh-CN" altLang="en-US" sz="1400" dirty="0" smtClean="0"/>
            <a:t>评审打分</a:t>
          </a:r>
          <a:endParaRPr lang="zh-CN" altLang="en-US" sz="1400" dirty="0"/>
        </a:p>
      </dgm:t>
    </dgm:pt>
    <dgm:pt modelId="{ECE976FD-CAF1-4F95-BC90-82C91EEDF00D}" type="parTrans" cxnId="{C44C3BF5-D73A-44A5-A249-3D0BB589A80E}">
      <dgm:prSet/>
      <dgm:spPr/>
      <dgm:t>
        <a:bodyPr/>
        <a:lstStyle/>
        <a:p>
          <a:endParaRPr lang="zh-CN" altLang="en-US"/>
        </a:p>
      </dgm:t>
    </dgm:pt>
    <dgm:pt modelId="{21BCCAE2-C90F-431D-BA67-AC4337644F8C}" type="sibTrans" cxnId="{C44C3BF5-D73A-44A5-A249-3D0BB589A80E}">
      <dgm:prSet/>
      <dgm:spPr/>
      <dgm:t>
        <a:bodyPr/>
        <a:lstStyle/>
        <a:p>
          <a:endParaRPr lang="zh-CN" altLang="en-US"/>
        </a:p>
      </dgm:t>
    </dgm:pt>
    <dgm:pt modelId="{B0609866-BC22-49DB-925C-CF65034DB98A}">
      <dgm:prSet phldrT="[文本]" custT="1"/>
      <dgm:spPr/>
      <dgm:t>
        <a:bodyPr/>
        <a:lstStyle/>
        <a:p>
          <a:r>
            <a:rPr lang="zh-CN" altLang="en-US" sz="1400" dirty="0" smtClean="0"/>
            <a:t>管理员</a:t>
          </a:r>
          <a:endParaRPr lang="zh-CN" altLang="en-US" sz="1400" dirty="0"/>
        </a:p>
      </dgm:t>
    </dgm:pt>
    <dgm:pt modelId="{6EC6544F-288A-4FDB-B8DF-9567116A0932}" type="parTrans" cxnId="{9206C78E-6F6F-4002-8B83-EB855BDB2165}">
      <dgm:prSet/>
      <dgm:spPr/>
      <dgm:t>
        <a:bodyPr/>
        <a:lstStyle/>
        <a:p>
          <a:endParaRPr lang="zh-CN" altLang="en-US"/>
        </a:p>
      </dgm:t>
    </dgm:pt>
    <dgm:pt modelId="{3C39F9EC-D8C6-4F11-84C6-FD10AC3A94F3}" type="sibTrans" cxnId="{9206C78E-6F6F-4002-8B83-EB855BDB2165}">
      <dgm:prSet/>
      <dgm:spPr/>
      <dgm:t>
        <a:bodyPr/>
        <a:lstStyle/>
        <a:p>
          <a:endParaRPr lang="zh-CN" altLang="en-US"/>
        </a:p>
      </dgm:t>
    </dgm:pt>
    <dgm:pt modelId="{B45522E8-A521-479E-B944-F47232E5D45C}">
      <dgm:prSet phldrT="[文本]" custT="1"/>
      <dgm:spPr/>
      <dgm:t>
        <a:bodyPr/>
        <a:lstStyle/>
        <a:p>
          <a:r>
            <a:rPr lang="zh-CN" altLang="en-US" sz="1400" dirty="0" smtClean="0"/>
            <a:t>评审结果汇总</a:t>
          </a:r>
          <a:endParaRPr lang="zh-CN" altLang="en-US" sz="1400" dirty="0"/>
        </a:p>
      </dgm:t>
    </dgm:pt>
    <dgm:pt modelId="{F67B3F96-67AE-44C3-B061-2BE8DD75FBFE}" type="parTrans" cxnId="{C6F0F1AC-13DC-4254-A41B-E33F841219BA}">
      <dgm:prSet/>
      <dgm:spPr/>
      <dgm:t>
        <a:bodyPr/>
        <a:lstStyle/>
        <a:p>
          <a:endParaRPr lang="zh-CN" altLang="en-US"/>
        </a:p>
      </dgm:t>
    </dgm:pt>
    <dgm:pt modelId="{66D7C968-7A52-4EA7-BD34-58F2AB755F26}" type="sibTrans" cxnId="{C6F0F1AC-13DC-4254-A41B-E33F841219BA}">
      <dgm:prSet/>
      <dgm:spPr/>
      <dgm:t>
        <a:bodyPr/>
        <a:lstStyle/>
        <a:p>
          <a:endParaRPr lang="zh-CN" altLang="en-US"/>
        </a:p>
      </dgm:t>
    </dgm:pt>
    <dgm:pt modelId="{E397E48E-79D8-4C26-B734-9C9F37752F65}">
      <dgm:prSet phldrT="[文本]" custT="1"/>
      <dgm:spPr/>
      <dgm:t>
        <a:bodyPr/>
        <a:lstStyle/>
        <a:p>
          <a:r>
            <a:rPr lang="zh-CN" altLang="en-US" sz="1400" dirty="0" smtClean="0"/>
            <a:t>科学用户</a:t>
          </a:r>
          <a:endParaRPr lang="zh-CN" altLang="en-US" sz="1400" dirty="0"/>
        </a:p>
      </dgm:t>
    </dgm:pt>
    <dgm:pt modelId="{45B4AA57-0B3A-4ED2-93E4-AC73E3F55215}" type="parTrans" cxnId="{83F12B02-CC26-4982-A7AE-B1819F846CA0}">
      <dgm:prSet/>
      <dgm:spPr/>
      <dgm:t>
        <a:bodyPr/>
        <a:lstStyle/>
        <a:p>
          <a:endParaRPr lang="zh-CN" altLang="en-US"/>
        </a:p>
      </dgm:t>
    </dgm:pt>
    <dgm:pt modelId="{36136C87-AF86-4D84-A693-0D88702B0FCF}" type="sibTrans" cxnId="{83F12B02-CC26-4982-A7AE-B1819F846CA0}">
      <dgm:prSet/>
      <dgm:spPr/>
      <dgm:t>
        <a:bodyPr/>
        <a:lstStyle/>
        <a:p>
          <a:endParaRPr lang="zh-CN" altLang="en-US"/>
        </a:p>
      </dgm:t>
    </dgm:pt>
    <dgm:pt modelId="{64A8E3FB-9130-48F4-9D46-1BF2703B25DC}">
      <dgm:prSet phldrT="[文本]" custT="1"/>
      <dgm:spPr/>
      <dgm:t>
        <a:bodyPr/>
        <a:lstStyle/>
        <a:p>
          <a:r>
            <a:rPr lang="zh-CN" altLang="en-US" sz="1400" dirty="0" smtClean="0"/>
            <a:t>科学用户</a:t>
          </a:r>
          <a:endParaRPr lang="zh-CN" altLang="en-US" sz="1400" dirty="0"/>
        </a:p>
      </dgm:t>
    </dgm:pt>
    <dgm:pt modelId="{6BCD6397-EAC1-4775-A812-74E9B4CD5852}" type="parTrans" cxnId="{0B4A0A8D-0EE7-4D46-AAB1-DD9477C4F37A}">
      <dgm:prSet/>
      <dgm:spPr/>
      <dgm:t>
        <a:bodyPr/>
        <a:lstStyle/>
        <a:p>
          <a:endParaRPr lang="zh-CN" altLang="en-US"/>
        </a:p>
      </dgm:t>
    </dgm:pt>
    <dgm:pt modelId="{A070D765-9204-4794-A25F-706A53EA2BDC}" type="sibTrans" cxnId="{0B4A0A8D-0EE7-4D46-AAB1-DD9477C4F37A}">
      <dgm:prSet/>
      <dgm:spPr/>
      <dgm:t>
        <a:bodyPr/>
        <a:lstStyle/>
        <a:p>
          <a:endParaRPr lang="zh-CN" altLang="en-US"/>
        </a:p>
      </dgm:t>
    </dgm:pt>
    <dgm:pt modelId="{274FD6CC-4C21-4391-9816-AE4967CF9534}">
      <dgm:prSet phldrT="[文本]" custT="1"/>
      <dgm:spPr/>
      <dgm:t>
        <a:bodyPr/>
        <a:lstStyle/>
        <a:p>
          <a:r>
            <a:rPr lang="zh-CN" altLang="en-US" sz="1400" smtClean="0"/>
            <a:t>查看分配结果</a:t>
          </a:r>
          <a:endParaRPr lang="zh-CN" altLang="en-US" sz="1400" dirty="0"/>
        </a:p>
      </dgm:t>
    </dgm:pt>
    <dgm:pt modelId="{9D5AFD78-8BFD-4508-9FD6-1AE0384B9C14}" type="parTrans" cxnId="{0E9DDC7B-3D42-442C-9A97-1328290058A8}">
      <dgm:prSet/>
      <dgm:spPr/>
      <dgm:t>
        <a:bodyPr/>
        <a:lstStyle/>
        <a:p>
          <a:endParaRPr lang="zh-CN" altLang="en-US"/>
        </a:p>
      </dgm:t>
    </dgm:pt>
    <dgm:pt modelId="{BC49D6E1-6D68-40AB-80DF-5A558A59B402}" type="sibTrans" cxnId="{0E9DDC7B-3D42-442C-9A97-1328290058A8}">
      <dgm:prSet/>
      <dgm:spPr/>
      <dgm:t>
        <a:bodyPr/>
        <a:lstStyle/>
        <a:p>
          <a:endParaRPr lang="zh-CN" altLang="en-US"/>
        </a:p>
      </dgm:t>
    </dgm:pt>
    <dgm:pt modelId="{F249CB73-D9FD-49A4-96B4-06AEB6997261}" type="pres">
      <dgm:prSet presAssocID="{5993ACB5-501D-4A78-856F-F96A74A31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C94AEB0-B108-4C35-B336-35DF538F638E}" type="pres">
      <dgm:prSet presAssocID="{64A8E3FB-9130-48F4-9D46-1BF2703B25DC}" presName="boxAndChildren" presStyleCnt="0"/>
      <dgm:spPr/>
    </dgm:pt>
    <dgm:pt modelId="{7811E68B-5D02-477D-83FB-36368E7A7D10}" type="pres">
      <dgm:prSet presAssocID="{64A8E3FB-9130-48F4-9D46-1BF2703B25DC}" presName="parentTextBox" presStyleLbl="node1" presStyleIdx="0" presStyleCnt="6"/>
      <dgm:spPr/>
      <dgm:t>
        <a:bodyPr/>
        <a:lstStyle/>
        <a:p>
          <a:endParaRPr lang="zh-CN" altLang="en-US"/>
        </a:p>
      </dgm:t>
    </dgm:pt>
    <dgm:pt modelId="{0D2C39D2-54A6-4C9F-9EFB-915B3CABF9BE}" type="pres">
      <dgm:prSet presAssocID="{64A8E3FB-9130-48F4-9D46-1BF2703B25DC}" presName="entireBox" presStyleLbl="node1" presStyleIdx="0" presStyleCnt="6"/>
      <dgm:spPr/>
      <dgm:t>
        <a:bodyPr/>
        <a:lstStyle/>
        <a:p>
          <a:endParaRPr lang="zh-CN" altLang="en-US"/>
        </a:p>
      </dgm:t>
    </dgm:pt>
    <dgm:pt modelId="{9582BDC0-574D-4B11-97F4-E0C8A1E97897}" type="pres">
      <dgm:prSet presAssocID="{64A8E3FB-9130-48F4-9D46-1BF2703B25DC}" presName="descendantBox" presStyleCnt="0"/>
      <dgm:spPr/>
    </dgm:pt>
    <dgm:pt modelId="{798C92F4-87FF-4A60-A718-7B5FF7A8B193}" type="pres">
      <dgm:prSet presAssocID="{274FD6CC-4C21-4391-9816-AE4967CF9534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C1D0A1-1453-4CD9-B766-1F8060B9B5F6}" type="pres">
      <dgm:prSet presAssocID="{3C39F9EC-D8C6-4F11-84C6-FD10AC3A94F3}" presName="sp" presStyleCnt="0"/>
      <dgm:spPr/>
    </dgm:pt>
    <dgm:pt modelId="{743B1DFE-07A8-44EC-8DC2-58AFE5EB66A5}" type="pres">
      <dgm:prSet presAssocID="{B0609866-BC22-49DB-925C-CF65034DB98A}" presName="arrowAndChildren" presStyleCnt="0"/>
      <dgm:spPr/>
    </dgm:pt>
    <dgm:pt modelId="{C61DBC4D-FE29-446A-97F1-76AD30EFDFA8}" type="pres">
      <dgm:prSet presAssocID="{B0609866-BC22-49DB-925C-CF65034DB98A}" presName="parentTextArrow" presStyleLbl="node1" presStyleIdx="0" presStyleCnt="6"/>
      <dgm:spPr/>
      <dgm:t>
        <a:bodyPr/>
        <a:lstStyle/>
        <a:p>
          <a:endParaRPr lang="zh-CN" altLang="en-US"/>
        </a:p>
      </dgm:t>
    </dgm:pt>
    <dgm:pt modelId="{DB80CD74-1C32-4E6B-A5B1-AC9C9E954F32}" type="pres">
      <dgm:prSet presAssocID="{B0609866-BC22-49DB-925C-CF65034DB98A}" presName="arrow" presStyleLbl="node1" presStyleIdx="1" presStyleCnt="6"/>
      <dgm:spPr/>
      <dgm:t>
        <a:bodyPr/>
        <a:lstStyle/>
        <a:p>
          <a:endParaRPr lang="zh-CN" altLang="en-US"/>
        </a:p>
      </dgm:t>
    </dgm:pt>
    <dgm:pt modelId="{592F8458-F182-445D-B07D-A6A9CD55EA53}" type="pres">
      <dgm:prSet presAssocID="{B0609866-BC22-49DB-925C-CF65034DB98A}" presName="descendantArrow" presStyleCnt="0"/>
      <dgm:spPr/>
    </dgm:pt>
    <dgm:pt modelId="{0DF85B04-7FA9-4DAE-AE2B-848924BBACF3}" type="pres">
      <dgm:prSet presAssocID="{B45522E8-A521-479E-B944-F47232E5D45C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F476E0-DC80-4C47-9F26-CDD277D60A1A}" type="pres">
      <dgm:prSet presAssocID="{F53DBE2E-E963-4CBB-A04B-C0F8F4299084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964029-B427-438A-A954-F82294DD02D3}" type="pres">
      <dgm:prSet presAssocID="{955B08B4-498F-43B1-A9CE-5BAECB4EF3CF}" presName="sp" presStyleCnt="0"/>
      <dgm:spPr/>
    </dgm:pt>
    <dgm:pt modelId="{3702593F-49B2-4D65-97F7-2AF48A222F09}" type="pres">
      <dgm:prSet presAssocID="{22F40B0E-C6CB-47D0-85A2-4802E664C35F}" presName="arrowAndChildren" presStyleCnt="0"/>
      <dgm:spPr/>
    </dgm:pt>
    <dgm:pt modelId="{29F1653B-66C5-45E3-9C4D-41F93CD86123}" type="pres">
      <dgm:prSet presAssocID="{22F40B0E-C6CB-47D0-85A2-4802E664C35F}" presName="parentTextArrow" presStyleLbl="node1" presStyleIdx="1" presStyleCnt="6"/>
      <dgm:spPr/>
      <dgm:t>
        <a:bodyPr/>
        <a:lstStyle/>
        <a:p>
          <a:endParaRPr lang="zh-CN" altLang="en-US"/>
        </a:p>
      </dgm:t>
    </dgm:pt>
    <dgm:pt modelId="{2ED97B83-5A7F-48B6-8E8F-736A0EB8F9F1}" type="pres">
      <dgm:prSet presAssocID="{22F40B0E-C6CB-47D0-85A2-4802E664C35F}" presName="arrow" presStyleLbl="node1" presStyleIdx="2" presStyleCnt="6"/>
      <dgm:spPr/>
      <dgm:t>
        <a:bodyPr/>
        <a:lstStyle/>
        <a:p>
          <a:endParaRPr lang="zh-CN" altLang="en-US"/>
        </a:p>
      </dgm:t>
    </dgm:pt>
    <dgm:pt modelId="{456C4C16-48B5-453A-903A-D70BC0EC8FBE}" type="pres">
      <dgm:prSet presAssocID="{22F40B0E-C6CB-47D0-85A2-4802E664C35F}" presName="descendantArrow" presStyleCnt="0"/>
      <dgm:spPr/>
    </dgm:pt>
    <dgm:pt modelId="{F8E60E07-9651-4450-9CC5-8D457B68AECE}" type="pres">
      <dgm:prSet presAssocID="{239CF842-01E2-4135-B03B-B84F246C5F98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9EAC1C-6D4F-4648-A936-8D0721AB706F}" type="pres">
      <dgm:prSet presAssocID="{7C123105-D9E0-4AB9-B8AA-255D71CA857A}" presName="sp" presStyleCnt="0"/>
      <dgm:spPr/>
    </dgm:pt>
    <dgm:pt modelId="{D34A69E3-4CE8-4AE6-B28C-C66091AA23B6}" type="pres">
      <dgm:prSet presAssocID="{2C49466A-9B9D-4D3B-8B57-E9DB0362037F}" presName="arrowAndChildren" presStyleCnt="0"/>
      <dgm:spPr/>
    </dgm:pt>
    <dgm:pt modelId="{AB370527-1404-4783-8E62-3B9D1D85105E}" type="pres">
      <dgm:prSet presAssocID="{2C49466A-9B9D-4D3B-8B57-E9DB0362037F}" presName="parentTextArrow" presStyleLbl="node1" presStyleIdx="2" presStyleCnt="6"/>
      <dgm:spPr/>
      <dgm:t>
        <a:bodyPr/>
        <a:lstStyle/>
        <a:p>
          <a:endParaRPr lang="zh-CN" altLang="en-US"/>
        </a:p>
      </dgm:t>
    </dgm:pt>
    <dgm:pt modelId="{E2456D48-4F32-4A1A-835E-20A3CB568121}" type="pres">
      <dgm:prSet presAssocID="{2C49466A-9B9D-4D3B-8B57-E9DB0362037F}" presName="arrow" presStyleLbl="node1" presStyleIdx="3" presStyleCnt="6"/>
      <dgm:spPr/>
      <dgm:t>
        <a:bodyPr/>
        <a:lstStyle/>
        <a:p>
          <a:endParaRPr lang="zh-CN" altLang="en-US"/>
        </a:p>
      </dgm:t>
    </dgm:pt>
    <dgm:pt modelId="{B090C5D8-47B0-4D30-9024-6074766DE8E3}" type="pres">
      <dgm:prSet presAssocID="{2C49466A-9B9D-4D3B-8B57-E9DB0362037F}" presName="descendantArrow" presStyleCnt="0"/>
      <dgm:spPr/>
    </dgm:pt>
    <dgm:pt modelId="{D35E897E-3580-46CF-ACEE-0112089DBFF7}" type="pres">
      <dgm:prSet presAssocID="{39B67C95-2D24-474D-8C33-359E1ED86629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F70AE7-890B-47DA-A5F8-620A1DBAD38C}" type="pres">
      <dgm:prSet presAssocID="{36136C87-AF86-4D84-A693-0D88702B0FCF}" presName="sp" presStyleCnt="0"/>
      <dgm:spPr/>
    </dgm:pt>
    <dgm:pt modelId="{A2827935-A96B-40C9-BAC0-5CB988FE9BB2}" type="pres">
      <dgm:prSet presAssocID="{E397E48E-79D8-4C26-B734-9C9F37752F65}" presName="arrowAndChildren" presStyleCnt="0"/>
      <dgm:spPr/>
    </dgm:pt>
    <dgm:pt modelId="{F9464CD5-8ABC-4D0E-907D-999DA37B3003}" type="pres">
      <dgm:prSet presAssocID="{E397E48E-79D8-4C26-B734-9C9F37752F65}" presName="parentTextArrow" presStyleLbl="node1" presStyleIdx="3" presStyleCnt="6"/>
      <dgm:spPr/>
      <dgm:t>
        <a:bodyPr/>
        <a:lstStyle/>
        <a:p>
          <a:endParaRPr lang="zh-CN" altLang="en-US"/>
        </a:p>
      </dgm:t>
    </dgm:pt>
    <dgm:pt modelId="{355C697C-BBE1-4997-86FB-AA08B8CBE9C6}" type="pres">
      <dgm:prSet presAssocID="{E397E48E-79D8-4C26-B734-9C9F37752F65}" presName="arrow" presStyleLbl="node1" presStyleIdx="4" presStyleCnt="6"/>
      <dgm:spPr/>
      <dgm:t>
        <a:bodyPr/>
        <a:lstStyle/>
        <a:p>
          <a:endParaRPr lang="zh-CN" altLang="en-US"/>
        </a:p>
      </dgm:t>
    </dgm:pt>
    <dgm:pt modelId="{F434A23C-7B54-4557-B550-CF930F91FDC7}" type="pres">
      <dgm:prSet presAssocID="{E397E48E-79D8-4C26-B734-9C9F37752F65}" presName="descendantArrow" presStyleCnt="0"/>
      <dgm:spPr/>
    </dgm:pt>
    <dgm:pt modelId="{9AAA4AE2-3DDB-4D42-8F7E-634FD297CD59}" type="pres">
      <dgm:prSet presAssocID="{2B14B79A-199C-4312-B5E1-F10F8C6A0A1A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0165ED-C152-4260-A66B-AE676876907C}" type="pres">
      <dgm:prSet presAssocID="{1C6E24CB-5C38-4C8B-BE66-1F0328A940DF}" presName="sp" presStyleCnt="0"/>
      <dgm:spPr/>
    </dgm:pt>
    <dgm:pt modelId="{8A1C5EC1-3E0C-4CA0-8A4B-4ACD956291B5}" type="pres">
      <dgm:prSet presAssocID="{CC0A227A-25E3-4897-9560-692CAC13D3A4}" presName="arrowAndChildren" presStyleCnt="0"/>
      <dgm:spPr/>
    </dgm:pt>
    <dgm:pt modelId="{8DE52FFF-A9E3-4C82-A28C-684D5CC4E307}" type="pres">
      <dgm:prSet presAssocID="{CC0A227A-25E3-4897-9560-692CAC13D3A4}" presName="parentTextArrow" presStyleLbl="node1" presStyleIdx="4" presStyleCnt="6"/>
      <dgm:spPr/>
      <dgm:t>
        <a:bodyPr/>
        <a:lstStyle/>
        <a:p>
          <a:endParaRPr lang="zh-CN" altLang="en-US"/>
        </a:p>
      </dgm:t>
    </dgm:pt>
    <dgm:pt modelId="{66D3930F-0114-4174-9669-981719C4CBFD}" type="pres">
      <dgm:prSet presAssocID="{CC0A227A-25E3-4897-9560-692CAC13D3A4}" presName="arrow" presStyleLbl="node1" presStyleIdx="5" presStyleCnt="6"/>
      <dgm:spPr/>
      <dgm:t>
        <a:bodyPr/>
        <a:lstStyle/>
        <a:p>
          <a:endParaRPr lang="zh-CN" altLang="en-US"/>
        </a:p>
      </dgm:t>
    </dgm:pt>
    <dgm:pt modelId="{2EE4409E-44B8-4C0A-BFF9-597462533423}" type="pres">
      <dgm:prSet presAssocID="{CC0A227A-25E3-4897-9560-692CAC13D3A4}" presName="descendantArrow" presStyleCnt="0"/>
      <dgm:spPr/>
    </dgm:pt>
    <dgm:pt modelId="{3DA72BC2-0C0D-436E-BCA3-D28D65B72219}" type="pres">
      <dgm:prSet presAssocID="{A7006B16-2EA8-45C6-AE53-D880742EF2D2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EDE4A9-4D0D-4E91-A6B6-A27459668E78}" type="pres">
      <dgm:prSet presAssocID="{91922A14-BDD7-439D-AA2B-1F34E69B4811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7E1F728-DD8B-4E88-B3A9-578719C86E96}" type="presOf" srcId="{64A8E3FB-9130-48F4-9D46-1BF2703B25DC}" destId="{0D2C39D2-54A6-4C9F-9EFB-915B3CABF9BE}" srcOrd="1" destOrd="0" presId="urn:microsoft.com/office/officeart/2005/8/layout/process4"/>
    <dgm:cxn modelId="{10F2404E-02C5-459E-B1DE-D4899D45CB68}" srcId="{B0609866-BC22-49DB-925C-CF65034DB98A}" destId="{F53DBE2E-E963-4CBB-A04B-C0F8F4299084}" srcOrd="1" destOrd="0" parTransId="{5E470004-D001-47C4-BB1F-11C92C66F1B2}" sibTransId="{3B24EBE4-C671-43E8-B40B-DEA04FC18D48}"/>
    <dgm:cxn modelId="{B97BD327-4E8A-4F47-A4AB-94B63D6CA04A}" type="presOf" srcId="{CC0A227A-25E3-4897-9560-692CAC13D3A4}" destId="{8DE52FFF-A9E3-4C82-A28C-684D5CC4E307}" srcOrd="0" destOrd="0" presId="urn:microsoft.com/office/officeart/2005/8/layout/process4"/>
    <dgm:cxn modelId="{33692BED-9F33-40E7-9B0C-A634E1031E6C}" srcId="{5993ACB5-501D-4A78-856F-F96A74A315D0}" destId="{2C49466A-9B9D-4D3B-8B57-E9DB0362037F}" srcOrd="2" destOrd="0" parTransId="{C805BBA9-9B49-4162-897D-348A8C2D0869}" sibTransId="{7C123105-D9E0-4AB9-B8AA-255D71CA857A}"/>
    <dgm:cxn modelId="{CFB2A7D0-C898-4A6E-886E-228E12C2DB59}" srcId="{CC0A227A-25E3-4897-9560-692CAC13D3A4}" destId="{A7006B16-2EA8-45C6-AE53-D880742EF2D2}" srcOrd="0" destOrd="0" parTransId="{9153D85D-F20C-4431-B43D-6FA95272B22A}" sibTransId="{5CF3C96E-A13E-4384-9061-6355804D1086}"/>
    <dgm:cxn modelId="{9891EDF1-15C2-44D7-B73F-0DF66C6382CC}" type="presOf" srcId="{CC0A227A-25E3-4897-9560-692CAC13D3A4}" destId="{66D3930F-0114-4174-9669-981719C4CBFD}" srcOrd="1" destOrd="0" presId="urn:microsoft.com/office/officeart/2005/8/layout/process4"/>
    <dgm:cxn modelId="{C6F0F1AC-13DC-4254-A41B-E33F841219BA}" srcId="{B0609866-BC22-49DB-925C-CF65034DB98A}" destId="{B45522E8-A521-479E-B944-F47232E5D45C}" srcOrd="0" destOrd="0" parTransId="{F67B3F96-67AE-44C3-B061-2BE8DD75FBFE}" sibTransId="{66D7C968-7A52-4EA7-BD34-58F2AB755F26}"/>
    <dgm:cxn modelId="{6D42DF5A-21D6-4D55-AE14-CB08E1348CBC}" srcId="{CC0A227A-25E3-4897-9560-692CAC13D3A4}" destId="{91922A14-BDD7-439D-AA2B-1F34E69B4811}" srcOrd="1" destOrd="0" parTransId="{66073E02-DA28-46B8-8B57-7A62ADBAC0A9}" sibTransId="{7F4F8717-D144-4F67-8A50-A7E1E7E2F234}"/>
    <dgm:cxn modelId="{CF13CBF3-7269-493A-8193-B5276E5153DE}" srcId="{5993ACB5-501D-4A78-856F-F96A74A315D0}" destId="{22F40B0E-C6CB-47D0-85A2-4802E664C35F}" srcOrd="3" destOrd="0" parTransId="{A32DFD83-3F7F-4821-AC3C-098D54479B8D}" sibTransId="{955B08B4-498F-43B1-A9CE-5BAECB4EF3CF}"/>
    <dgm:cxn modelId="{4931ECC5-D6B5-4915-B517-E37B57E5E963}" type="presOf" srcId="{239CF842-01E2-4135-B03B-B84F246C5F98}" destId="{F8E60E07-9651-4450-9CC5-8D457B68AECE}" srcOrd="0" destOrd="0" presId="urn:microsoft.com/office/officeart/2005/8/layout/process4"/>
    <dgm:cxn modelId="{39F9CB82-90EC-4014-994B-FF277C658652}" type="presOf" srcId="{F53DBE2E-E963-4CBB-A04B-C0F8F4299084}" destId="{DFF476E0-DC80-4C47-9F26-CDD277D60A1A}" srcOrd="0" destOrd="0" presId="urn:microsoft.com/office/officeart/2005/8/layout/process4"/>
    <dgm:cxn modelId="{9206C78E-6F6F-4002-8B83-EB855BDB2165}" srcId="{5993ACB5-501D-4A78-856F-F96A74A315D0}" destId="{B0609866-BC22-49DB-925C-CF65034DB98A}" srcOrd="4" destOrd="0" parTransId="{6EC6544F-288A-4FDB-B8DF-9567116A0932}" sibTransId="{3C39F9EC-D8C6-4F11-84C6-FD10AC3A94F3}"/>
    <dgm:cxn modelId="{37F37E85-5152-4AC1-A3F8-56F94E3F6A75}" type="presOf" srcId="{91922A14-BDD7-439D-AA2B-1F34E69B4811}" destId="{1AEDE4A9-4D0D-4E91-A6B6-A27459668E78}" srcOrd="0" destOrd="0" presId="urn:microsoft.com/office/officeart/2005/8/layout/process4"/>
    <dgm:cxn modelId="{20765B85-936F-4D0C-9C4E-CA2EC68CDF45}" type="presOf" srcId="{2B14B79A-199C-4312-B5E1-F10F8C6A0A1A}" destId="{9AAA4AE2-3DDB-4D42-8F7E-634FD297CD59}" srcOrd="0" destOrd="0" presId="urn:microsoft.com/office/officeart/2005/8/layout/process4"/>
    <dgm:cxn modelId="{7B17D723-93F7-4B09-9DA6-57023A5D32F4}" type="presOf" srcId="{5993ACB5-501D-4A78-856F-F96A74A315D0}" destId="{F249CB73-D9FD-49A4-96B4-06AEB6997261}" srcOrd="0" destOrd="0" presId="urn:microsoft.com/office/officeart/2005/8/layout/process4"/>
    <dgm:cxn modelId="{8E39298B-69E7-43B1-BB6A-5308780ECB44}" type="presOf" srcId="{E397E48E-79D8-4C26-B734-9C9F37752F65}" destId="{F9464CD5-8ABC-4D0E-907D-999DA37B3003}" srcOrd="0" destOrd="0" presId="urn:microsoft.com/office/officeart/2005/8/layout/process4"/>
    <dgm:cxn modelId="{EDCF92E4-DF40-4C6A-AAED-5EF92C1C7CE5}" type="presOf" srcId="{E397E48E-79D8-4C26-B734-9C9F37752F65}" destId="{355C697C-BBE1-4997-86FB-AA08B8CBE9C6}" srcOrd="1" destOrd="0" presId="urn:microsoft.com/office/officeart/2005/8/layout/process4"/>
    <dgm:cxn modelId="{6296912D-7BF3-4DC7-9C37-A291E038A7F6}" type="presOf" srcId="{2C49466A-9B9D-4D3B-8B57-E9DB0362037F}" destId="{E2456D48-4F32-4A1A-835E-20A3CB568121}" srcOrd="1" destOrd="0" presId="urn:microsoft.com/office/officeart/2005/8/layout/process4"/>
    <dgm:cxn modelId="{92DA6779-A512-47BA-8E4E-5838C8C89CA5}" type="presOf" srcId="{A7006B16-2EA8-45C6-AE53-D880742EF2D2}" destId="{3DA72BC2-0C0D-436E-BCA3-D28D65B72219}" srcOrd="0" destOrd="0" presId="urn:microsoft.com/office/officeart/2005/8/layout/process4"/>
    <dgm:cxn modelId="{0E9DDC7B-3D42-442C-9A97-1328290058A8}" srcId="{64A8E3FB-9130-48F4-9D46-1BF2703B25DC}" destId="{274FD6CC-4C21-4391-9816-AE4967CF9534}" srcOrd="0" destOrd="0" parTransId="{9D5AFD78-8BFD-4508-9FD6-1AE0384B9C14}" sibTransId="{BC49D6E1-6D68-40AB-80DF-5A558A59B402}"/>
    <dgm:cxn modelId="{66EF801B-0690-4AA7-9C47-060AE4CEBCC5}" srcId="{2C49466A-9B9D-4D3B-8B57-E9DB0362037F}" destId="{39B67C95-2D24-474D-8C33-359E1ED86629}" srcOrd="0" destOrd="0" parTransId="{77E0A854-D264-4612-A6D2-59481EBAF9B0}" sibTransId="{5B4B3D63-E545-4EE5-A037-C0B34FCE2033}"/>
    <dgm:cxn modelId="{79AF803C-C866-4BF2-B69E-C300CE8E64C4}" srcId="{5993ACB5-501D-4A78-856F-F96A74A315D0}" destId="{CC0A227A-25E3-4897-9560-692CAC13D3A4}" srcOrd="0" destOrd="0" parTransId="{F3000298-91F3-4BB5-A983-81CF9D484679}" sibTransId="{1C6E24CB-5C38-4C8B-BE66-1F0328A940DF}"/>
    <dgm:cxn modelId="{67381DB4-7578-4376-8A89-8F9CA9EB1751}" type="presOf" srcId="{22F40B0E-C6CB-47D0-85A2-4802E664C35F}" destId="{29F1653B-66C5-45E3-9C4D-41F93CD86123}" srcOrd="0" destOrd="0" presId="urn:microsoft.com/office/officeart/2005/8/layout/process4"/>
    <dgm:cxn modelId="{3E11EA71-45AF-4AE2-B43A-233F066C86DF}" type="presOf" srcId="{2C49466A-9B9D-4D3B-8B57-E9DB0362037F}" destId="{AB370527-1404-4783-8E62-3B9D1D85105E}" srcOrd="0" destOrd="0" presId="urn:microsoft.com/office/officeart/2005/8/layout/process4"/>
    <dgm:cxn modelId="{CAC9B05C-B3C5-4DEE-AD8D-8B9AA4CE8358}" type="presOf" srcId="{39B67C95-2D24-474D-8C33-359E1ED86629}" destId="{D35E897E-3580-46CF-ACEE-0112089DBFF7}" srcOrd="0" destOrd="0" presId="urn:microsoft.com/office/officeart/2005/8/layout/process4"/>
    <dgm:cxn modelId="{8B90ED39-8447-484E-9F95-57C260867E07}" type="presOf" srcId="{B0609866-BC22-49DB-925C-CF65034DB98A}" destId="{DB80CD74-1C32-4E6B-A5B1-AC9C9E954F32}" srcOrd="1" destOrd="0" presId="urn:microsoft.com/office/officeart/2005/8/layout/process4"/>
    <dgm:cxn modelId="{0B4A0A8D-0EE7-4D46-AAB1-DD9477C4F37A}" srcId="{5993ACB5-501D-4A78-856F-F96A74A315D0}" destId="{64A8E3FB-9130-48F4-9D46-1BF2703B25DC}" srcOrd="5" destOrd="0" parTransId="{6BCD6397-EAC1-4775-A812-74E9B4CD5852}" sibTransId="{A070D765-9204-4794-A25F-706A53EA2BDC}"/>
    <dgm:cxn modelId="{CEC25958-31E3-4B61-8AE3-A6991A713C9F}" type="presOf" srcId="{22F40B0E-C6CB-47D0-85A2-4802E664C35F}" destId="{2ED97B83-5A7F-48B6-8E8F-736A0EB8F9F1}" srcOrd="1" destOrd="0" presId="urn:microsoft.com/office/officeart/2005/8/layout/process4"/>
    <dgm:cxn modelId="{D6B60CB1-C471-4E03-BE6E-E7DA1EFCC3F9}" srcId="{E397E48E-79D8-4C26-B734-9C9F37752F65}" destId="{2B14B79A-199C-4312-B5E1-F10F8C6A0A1A}" srcOrd="0" destOrd="0" parTransId="{80CC35E6-D5C2-4084-8766-E196976A42BB}" sibTransId="{60A16B68-B086-4DD5-AAC7-0D44A19E4B7D}"/>
    <dgm:cxn modelId="{36B813BB-ABB9-46BC-B09D-794EAD8F78F7}" type="presOf" srcId="{274FD6CC-4C21-4391-9816-AE4967CF9534}" destId="{798C92F4-87FF-4A60-A718-7B5FF7A8B193}" srcOrd="0" destOrd="0" presId="urn:microsoft.com/office/officeart/2005/8/layout/process4"/>
    <dgm:cxn modelId="{E9973DB9-3D59-42D2-9156-BA0AFDE9A1F7}" type="presOf" srcId="{B45522E8-A521-479E-B944-F47232E5D45C}" destId="{0DF85B04-7FA9-4DAE-AE2B-848924BBACF3}" srcOrd="0" destOrd="0" presId="urn:microsoft.com/office/officeart/2005/8/layout/process4"/>
    <dgm:cxn modelId="{3019A5ED-C5A8-4EF0-8865-D2BA4C89575C}" type="presOf" srcId="{64A8E3FB-9130-48F4-9D46-1BF2703B25DC}" destId="{7811E68B-5D02-477D-83FB-36368E7A7D10}" srcOrd="0" destOrd="0" presId="urn:microsoft.com/office/officeart/2005/8/layout/process4"/>
    <dgm:cxn modelId="{83F12B02-CC26-4982-A7AE-B1819F846CA0}" srcId="{5993ACB5-501D-4A78-856F-F96A74A315D0}" destId="{E397E48E-79D8-4C26-B734-9C9F37752F65}" srcOrd="1" destOrd="0" parTransId="{45B4AA57-0B3A-4ED2-93E4-AC73E3F55215}" sibTransId="{36136C87-AF86-4D84-A693-0D88702B0FCF}"/>
    <dgm:cxn modelId="{C6A869B0-194D-43AA-906C-980348692202}" type="presOf" srcId="{B0609866-BC22-49DB-925C-CF65034DB98A}" destId="{C61DBC4D-FE29-446A-97F1-76AD30EFDFA8}" srcOrd="0" destOrd="0" presId="urn:microsoft.com/office/officeart/2005/8/layout/process4"/>
    <dgm:cxn modelId="{C44C3BF5-D73A-44A5-A249-3D0BB589A80E}" srcId="{22F40B0E-C6CB-47D0-85A2-4802E664C35F}" destId="{239CF842-01E2-4135-B03B-B84F246C5F98}" srcOrd="0" destOrd="0" parTransId="{ECE976FD-CAF1-4F95-BC90-82C91EEDF00D}" sibTransId="{21BCCAE2-C90F-431D-BA67-AC4337644F8C}"/>
    <dgm:cxn modelId="{F3B2131E-BEC1-4B7E-981F-3ACCCAF0AB4A}" type="presParOf" srcId="{F249CB73-D9FD-49A4-96B4-06AEB6997261}" destId="{AC94AEB0-B108-4C35-B336-35DF538F638E}" srcOrd="0" destOrd="0" presId="urn:microsoft.com/office/officeart/2005/8/layout/process4"/>
    <dgm:cxn modelId="{826B0F3F-D5B7-403B-A1CE-38EC4B243FA3}" type="presParOf" srcId="{AC94AEB0-B108-4C35-B336-35DF538F638E}" destId="{7811E68B-5D02-477D-83FB-36368E7A7D10}" srcOrd="0" destOrd="0" presId="urn:microsoft.com/office/officeart/2005/8/layout/process4"/>
    <dgm:cxn modelId="{4FCB4136-185A-49DC-8F93-5ABACF2E7227}" type="presParOf" srcId="{AC94AEB0-B108-4C35-B336-35DF538F638E}" destId="{0D2C39D2-54A6-4C9F-9EFB-915B3CABF9BE}" srcOrd="1" destOrd="0" presId="urn:microsoft.com/office/officeart/2005/8/layout/process4"/>
    <dgm:cxn modelId="{751A744E-E177-45B6-919C-711CDD74F729}" type="presParOf" srcId="{AC94AEB0-B108-4C35-B336-35DF538F638E}" destId="{9582BDC0-574D-4B11-97F4-E0C8A1E97897}" srcOrd="2" destOrd="0" presId="urn:microsoft.com/office/officeart/2005/8/layout/process4"/>
    <dgm:cxn modelId="{C7D67BFF-FC0F-493C-9215-C0CC09686F00}" type="presParOf" srcId="{9582BDC0-574D-4B11-97F4-E0C8A1E97897}" destId="{798C92F4-87FF-4A60-A718-7B5FF7A8B193}" srcOrd="0" destOrd="0" presId="urn:microsoft.com/office/officeart/2005/8/layout/process4"/>
    <dgm:cxn modelId="{07D27395-FAE1-421D-9ABB-448A6936930C}" type="presParOf" srcId="{F249CB73-D9FD-49A4-96B4-06AEB6997261}" destId="{04C1D0A1-1453-4CD9-B766-1F8060B9B5F6}" srcOrd="1" destOrd="0" presId="urn:microsoft.com/office/officeart/2005/8/layout/process4"/>
    <dgm:cxn modelId="{533252ED-7146-4BEB-8BEB-EFD7244D326A}" type="presParOf" srcId="{F249CB73-D9FD-49A4-96B4-06AEB6997261}" destId="{743B1DFE-07A8-44EC-8DC2-58AFE5EB66A5}" srcOrd="2" destOrd="0" presId="urn:microsoft.com/office/officeart/2005/8/layout/process4"/>
    <dgm:cxn modelId="{3931A751-D16D-4310-87BE-8E6221327A20}" type="presParOf" srcId="{743B1DFE-07A8-44EC-8DC2-58AFE5EB66A5}" destId="{C61DBC4D-FE29-446A-97F1-76AD30EFDFA8}" srcOrd="0" destOrd="0" presId="urn:microsoft.com/office/officeart/2005/8/layout/process4"/>
    <dgm:cxn modelId="{689FA29C-408A-4498-B82E-06978965CF21}" type="presParOf" srcId="{743B1DFE-07A8-44EC-8DC2-58AFE5EB66A5}" destId="{DB80CD74-1C32-4E6B-A5B1-AC9C9E954F32}" srcOrd="1" destOrd="0" presId="urn:microsoft.com/office/officeart/2005/8/layout/process4"/>
    <dgm:cxn modelId="{69F8B6D6-33BA-4ECE-AA5D-0E3C9202A5D8}" type="presParOf" srcId="{743B1DFE-07A8-44EC-8DC2-58AFE5EB66A5}" destId="{592F8458-F182-445D-B07D-A6A9CD55EA53}" srcOrd="2" destOrd="0" presId="urn:microsoft.com/office/officeart/2005/8/layout/process4"/>
    <dgm:cxn modelId="{E9C00A97-ED7B-40F3-A882-2532D93C66A1}" type="presParOf" srcId="{592F8458-F182-445D-B07D-A6A9CD55EA53}" destId="{0DF85B04-7FA9-4DAE-AE2B-848924BBACF3}" srcOrd="0" destOrd="0" presId="urn:microsoft.com/office/officeart/2005/8/layout/process4"/>
    <dgm:cxn modelId="{60E68A18-2E5A-40C1-852E-8CCB2EBBD038}" type="presParOf" srcId="{592F8458-F182-445D-B07D-A6A9CD55EA53}" destId="{DFF476E0-DC80-4C47-9F26-CDD277D60A1A}" srcOrd="1" destOrd="0" presId="urn:microsoft.com/office/officeart/2005/8/layout/process4"/>
    <dgm:cxn modelId="{3B6800A1-1144-476D-8DDF-61C2E5FC7477}" type="presParOf" srcId="{F249CB73-D9FD-49A4-96B4-06AEB6997261}" destId="{AB964029-B427-438A-A954-F82294DD02D3}" srcOrd="3" destOrd="0" presId="urn:microsoft.com/office/officeart/2005/8/layout/process4"/>
    <dgm:cxn modelId="{C4A39916-05C5-47A3-B427-26199874CBEB}" type="presParOf" srcId="{F249CB73-D9FD-49A4-96B4-06AEB6997261}" destId="{3702593F-49B2-4D65-97F7-2AF48A222F09}" srcOrd="4" destOrd="0" presId="urn:microsoft.com/office/officeart/2005/8/layout/process4"/>
    <dgm:cxn modelId="{4370552E-A9D8-42E9-A930-24BCA8659B5A}" type="presParOf" srcId="{3702593F-49B2-4D65-97F7-2AF48A222F09}" destId="{29F1653B-66C5-45E3-9C4D-41F93CD86123}" srcOrd="0" destOrd="0" presId="urn:microsoft.com/office/officeart/2005/8/layout/process4"/>
    <dgm:cxn modelId="{99B8A431-012A-40A1-A37D-252C2EEA851B}" type="presParOf" srcId="{3702593F-49B2-4D65-97F7-2AF48A222F09}" destId="{2ED97B83-5A7F-48B6-8E8F-736A0EB8F9F1}" srcOrd="1" destOrd="0" presId="urn:microsoft.com/office/officeart/2005/8/layout/process4"/>
    <dgm:cxn modelId="{FBBAAA88-10E5-4E92-ABE0-9809D42EC315}" type="presParOf" srcId="{3702593F-49B2-4D65-97F7-2AF48A222F09}" destId="{456C4C16-48B5-453A-903A-D70BC0EC8FBE}" srcOrd="2" destOrd="0" presId="urn:microsoft.com/office/officeart/2005/8/layout/process4"/>
    <dgm:cxn modelId="{F6271348-787E-49B3-A49D-BDE69677208F}" type="presParOf" srcId="{456C4C16-48B5-453A-903A-D70BC0EC8FBE}" destId="{F8E60E07-9651-4450-9CC5-8D457B68AECE}" srcOrd="0" destOrd="0" presId="urn:microsoft.com/office/officeart/2005/8/layout/process4"/>
    <dgm:cxn modelId="{B4714353-A1BC-42C2-9B2E-E48307FE7662}" type="presParOf" srcId="{F249CB73-D9FD-49A4-96B4-06AEB6997261}" destId="{429EAC1C-6D4F-4648-A936-8D0721AB706F}" srcOrd="5" destOrd="0" presId="urn:microsoft.com/office/officeart/2005/8/layout/process4"/>
    <dgm:cxn modelId="{5B4F3E36-2AC0-4EBD-888D-E9DB31AA33F7}" type="presParOf" srcId="{F249CB73-D9FD-49A4-96B4-06AEB6997261}" destId="{D34A69E3-4CE8-4AE6-B28C-C66091AA23B6}" srcOrd="6" destOrd="0" presId="urn:microsoft.com/office/officeart/2005/8/layout/process4"/>
    <dgm:cxn modelId="{BCB7DFCF-B1A7-41A8-9C60-503A74D98774}" type="presParOf" srcId="{D34A69E3-4CE8-4AE6-B28C-C66091AA23B6}" destId="{AB370527-1404-4783-8E62-3B9D1D85105E}" srcOrd="0" destOrd="0" presId="urn:microsoft.com/office/officeart/2005/8/layout/process4"/>
    <dgm:cxn modelId="{E8FE32B8-D2E4-44C2-A564-C5F24122E3AA}" type="presParOf" srcId="{D34A69E3-4CE8-4AE6-B28C-C66091AA23B6}" destId="{E2456D48-4F32-4A1A-835E-20A3CB568121}" srcOrd="1" destOrd="0" presId="urn:microsoft.com/office/officeart/2005/8/layout/process4"/>
    <dgm:cxn modelId="{F4FAD0C5-76AB-45B7-9CF6-8B10837DDBF5}" type="presParOf" srcId="{D34A69E3-4CE8-4AE6-B28C-C66091AA23B6}" destId="{B090C5D8-47B0-4D30-9024-6074766DE8E3}" srcOrd="2" destOrd="0" presId="urn:microsoft.com/office/officeart/2005/8/layout/process4"/>
    <dgm:cxn modelId="{F26C6AB5-B17E-4A52-A50D-0B24461578D3}" type="presParOf" srcId="{B090C5D8-47B0-4D30-9024-6074766DE8E3}" destId="{D35E897E-3580-46CF-ACEE-0112089DBFF7}" srcOrd="0" destOrd="0" presId="urn:microsoft.com/office/officeart/2005/8/layout/process4"/>
    <dgm:cxn modelId="{EEB4EB0A-A76F-4779-B755-BBBAF4B52813}" type="presParOf" srcId="{F249CB73-D9FD-49A4-96B4-06AEB6997261}" destId="{73F70AE7-890B-47DA-A5F8-620A1DBAD38C}" srcOrd="7" destOrd="0" presId="urn:microsoft.com/office/officeart/2005/8/layout/process4"/>
    <dgm:cxn modelId="{20A4DE61-DAD0-4CE8-A1E8-D9579002AA85}" type="presParOf" srcId="{F249CB73-D9FD-49A4-96B4-06AEB6997261}" destId="{A2827935-A96B-40C9-BAC0-5CB988FE9BB2}" srcOrd="8" destOrd="0" presId="urn:microsoft.com/office/officeart/2005/8/layout/process4"/>
    <dgm:cxn modelId="{9E51EBBB-BC8F-47CA-97F3-3B441B6E9C84}" type="presParOf" srcId="{A2827935-A96B-40C9-BAC0-5CB988FE9BB2}" destId="{F9464CD5-8ABC-4D0E-907D-999DA37B3003}" srcOrd="0" destOrd="0" presId="urn:microsoft.com/office/officeart/2005/8/layout/process4"/>
    <dgm:cxn modelId="{4A117DF1-6211-4EB0-BEDE-738E42F50F89}" type="presParOf" srcId="{A2827935-A96B-40C9-BAC0-5CB988FE9BB2}" destId="{355C697C-BBE1-4997-86FB-AA08B8CBE9C6}" srcOrd="1" destOrd="0" presId="urn:microsoft.com/office/officeart/2005/8/layout/process4"/>
    <dgm:cxn modelId="{89E43C77-15DD-4854-AF39-2F9121A11A9A}" type="presParOf" srcId="{A2827935-A96B-40C9-BAC0-5CB988FE9BB2}" destId="{F434A23C-7B54-4557-B550-CF930F91FDC7}" srcOrd="2" destOrd="0" presId="urn:microsoft.com/office/officeart/2005/8/layout/process4"/>
    <dgm:cxn modelId="{3D4EDEEB-5E87-4485-A520-CEF555A13504}" type="presParOf" srcId="{F434A23C-7B54-4557-B550-CF930F91FDC7}" destId="{9AAA4AE2-3DDB-4D42-8F7E-634FD297CD59}" srcOrd="0" destOrd="0" presId="urn:microsoft.com/office/officeart/2005/8/layout/process4"/>
    <dgm:cxn modelId="{0F8AAB8F-24F7-472D-AFD4-A3AE554DA946}" type="presParOf" srcId="{F249CB73-D9FD-49A4-96B4-06AEB6997261}" destId="{580165ED-C152-4260-A66B-AE676876907C}" srcOrd="9" destOrd="0" presId="urn:microsoft.com/office/officeart/2005/8/layout/process4"/>
    <dgm:cxn modelId="{1BC778AD-8044-497A-A2BB-E0A8460AB306}" type="presParOf" srcId="{F249CB73-D9FD-49A4-96B4-06AEB6997261}" destId="{8A1C5EC1-3E0C-4CA0-8A4B-4ACD956291B5}" srcOrd="10" destOrd="0" presId="urn:microsoft.com/office/officeart/2005/8/layout/process4"/>
    <dgm:cxn modelId="{01E4E12A-36FB-4AE9-BCAF-24F734B0A7FB}" type="presParOf" srcId="{8A1C5EC1-3E0C-4CA0-8A4B-4ACD956291B5}" destId="{8DE52FFF-A9E3-4C82-A28C-684D5CC4E307}" srcOrd="0" destOrd="0" presId="urn:microsoft.com/office/officeart/2005/8/layout/process4"/>
    <dgm:cxn modelId="{61216EBC-F5A5-4A80-9FFD-224D8468523B}" type="presParOf" srcId="{8A1C5EC1-3E0C-4CA0-8A4B-4ACD956291B5}" destId="{66D3930F-0114-4174-9669-981719C4CBFD}" srcOrd="1" destOrd="0" presId="urn:microsoft.com/office/officeart/2005/8/layout/process4"/>
    <dgm:cxn modelId="{39E48439-91F2-45E4-908E-E977B92DAE91}" type="presParOf" srcId="{8A1C5EC1-3E0C-4CA0-8A4B-4ACD956291B5}" destId="{2EE4409E-44B8-4C0A-BFF9-597462533423}" srcOrd="2" destOrd="0" presId="urn:microsoft.com/office/officeart/2005/8/layout/process4"/>
    <dgm:cxn modelId="{CBF49D97-FCAF-4D25-9FDA-6391FF657249}" type="presParOf" srcId="{2EE4409E-44B8-4C0A-BFF9-597462533423}" destId="{3DA72BC2-0C0D-436E-BCA3-D28D65B72219}" srcOrd="0" destOrd="0" presId="urn:microsoft.com/office/officeart/2005/8/layout/process4"/>
    <dgm:cxn modelId="{EED686B6-D023-4780-8A08-2C20BA16F23B}" type="presParOf" srcId="{2EE4409E-44B8-4C0A-BFF9-597462533423}" destId="{1AEDE4A9-4D0D-4E91-A6B6-A27459668E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C39D2-54A6-4C9F-9EFB-915B3CABF9BE}">
      <dsp:nvSpPr>
        <dsp:cNvPr id="0" name=""/>
        <dsp:cNvSpPr/>
      </dsp:nvSpPr>
      <dsp:spPr>
        <a:xfrm>
          <a:off x="0" y="4453638"/>
          <a:ext cx="7200800" cy="58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科学用户</a:t>
          </a:r>
          <a:endParaRPr lang="zh-CN" altLang="en-US" sz="1400" kern="1200" dirty="0"/>
        </a:p>
      </dsp:txBody>
      <dsp:txXfrm>
        <a:off x="0" y="4453638"/>
        <a:ext cx="7200800" cy="315650"/>
      </dsp:txXfrm>
    </dsp:sp>
    <dsp:sp modelId="{798C92F4-87FF-4A60-A718-7B5FF7A8B193}">
      <dsp:nvSpPr>
        <dsp:cNvPr id="0" name=""/>
        <dsp:cNvSpPr/>
      </dsp:nvSpPr>
      <dsp:spPr>
        <a:xfrm>
          <a:off x="0" y="4757597"/>
          <a:ext cx="7200800" cy="268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/>
            <a:t>查看分配结果</a:t>
          </a:r>
          <a:endParaRPr lang="zh-CN" altLang="en-US" sz="1400" kern="1200" dirty="0"/>
        </a:p>
      </dsp:txBody>
      <dsp:txXfrm>
        <a:off x="0" y="4757597"/>
        <a:ext cx="7200800" cy="268887"/>
      </dsp:txXfrm>
    </dsp:sp>
    <dsp:sp modelId="{DB80CD74-1C32-4E6B-A5B1-AC9C9E954F32}">
      <dsp:nvSpPr>
        <dsp:cNvPr id="0" name=""/>
        <dsp:cNvSpPr/>
      </dsp:nvSpPr>
      <dsp:spPr>
        <a:xfrm rot="10800000">
          <a:off x="0" y="3563387"/>
          <a:ext cx="7200800" cy="8990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管理员</a:t>
          </a:r>
          <a:endParaRPr lang="zh-CN" altLang="en-US" sz="1400" kern="1200" dirty="0"/>
        </a:p>
      </dsp:txBody>
      <dsp:txXfrm rot="-10800000">
        <a:off x="0" y="3563387"/>
        <a:ext cx="7200800" cy="315555"/>
      </dsp:txXfrm>
    </dsp:sp>
    <dsp:sp modelId="{0DF85B04-7FA9-4DAE-AE2B-848924BBACF3}">
      <dsp:nvSpPr>
        <dsp:cNvPr id="0" name=""/>
        <dsp:cNvSpPr/>
      </dsp:nvSpPr>
      <dsp:spPr>
        <a:xfrm>
          <a:off x="0" y="3878942"/>
          <a:ext cx="3600399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评审结果汇总</a:t>
          </a:r>
          <a:endParaRPr lang="zh-CN" altLang="en-US" sz="1400" kern="1200" dirty="0"/>
        </a:p>
      </dsp:txBody>
      <dsp:txXfrm>
        <a:off x="0" y="3878942"/>
        <a:ext cx="3600399" cy="268806"/>
      </dsp:txXfrm>
    </dsp:sp>
    <dsp:sp modelId="{DFF476E0-DC80-4C47-9F26-CDD277D60A1A}">
      <dsp:nvSpPr>
        <dsp:cNvPr id="0" name=""/>
        <dsp:cNvSpPr/>
      </dsp:nvSpPr>
      <dsp:spPr>
        <a:xfrm>
          <a:off x="3600400" y="3878942"/>
          <a:ext cx="3600399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观测时间分配</a:t>
          </a:r>
          <a:endParaRPr lang="zh-CN" altLang="en-US" sz="1400" kern="1200" dirty="0"/>
        </a:p>
      </dsp:txBody>
      <dsp:txXfrm>
        <a:off x="3600400" y="3878942"/>
        <a:ext cx="3600399" cy="268806"/>
      </dsp:txXfrm>
    </dsp:sp>
    <dsp:sp modelId="{2ED97B83-5A7F-48B6-8E8F-736A0EB8F9F1}">
      <dsp:nvSpPr>
        <dsp:cNvPr id="0" name=""/>
        <dsp:cNvSpPr/>
      </dsp:nvSpPr>
      <dsp:spPr>
        <a:xfrm rot="10800000">
          <a:off x="0" y="2673136"/>
          <a:ext cx="7200800" cy="8990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评审专家</a:t>
          </a:r>
          <a:endParaRPr lang="zh-CN" altLang="en-US" sz="1400" kern="1200" dirty="0"/>
        </a:p>
      </dsp:txBody>
      <dsp:txXfrm rot="-10800000">
        <a:off x="0" y="2673136"/>
        <a:ext cx="7200800" cy="315555"/>
      </dsp:txXfrm>
    </dsp:sp>
    <dsp:sp modelId="{F8E60E07-9651-4450-9CC5-8D457B68AECE}">
      <dsp:nvSpPr>
        <dsp:cNvPr id="0" name=""/>
        <dsp:cNvSpPr/>
      </dsp:nvSpPr>
      <dsp:spPr>
        <a:xfrm>
          <a:off x="0" y="2988692"/>
          <a:ext cx="7200800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评审打分</a:t>
          </a:r>
          <a:endParaRPr lang="zh-CN" altLang="en-US" sz="1400" kern="1200" dirty="0"/>
        </a:p>
      </dsp:txBody>
      <dsp:txXfrm>
        <a:off x="0" y="2988692"/>
        <a:ext cx="7200800" cy="268806"/>
      </dsp:txXfrm>
    </dsp:sp>
    <dsp:sp modelId="{E2456D48-4F32-4A1A-835E-20A3CB568121}">
      <dsp:nvSpPr>
        <dsp:cNvPr id="0" name=""/>
        <dsp:cNvSpPr/>
      </dsp:nvSpPr>
      <dsp:spPr>
        <a:xfrm rot="10800000">
          <a:off x="0" y="1782885"/>
          <a:ext cx="7200800" cy="8990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管理员</a:t>
          </a:r>
          <a:endParaRPr lang="zh-CN" altLang="en-US" sz="1400" kern="1200" dirty="0"/>
        </a:p>
      </dsp:txBody>
      <dsp:txXfrm rot="-10800000">
        <a:off x="0" y="1782885"/>
        <a:ext cx="7200800" cy="315555"/>
      </dsp:txXfrm>
    </dsp:sp>
    <dsp:sp modelId="{D35E897E-3580-46CF-ACEE-0112089DBFF7}">
      <dsp:nvSpPr>
        <dsp:cNvPr id="0" name=""/>
        <dsp:cNvSpPr/>
      </dsp:nvSpPr>
      <dsp:spPr>
        <a:xfrm>
          <a:off x="0" y="2098441"/>
          <a:ext cx="7200800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形式检查及送审</a:t>
          </a:r>
          <a:endParaRPr lang="zh-CN" altLang="en-US" sz="1400" kern="1200" dirty="0"/>
        </a:p>
      </dsp:txBody>
      <dsp:txXfrm>
        <a:off x="0" y="2098441"/>
        <a:ext cx="7200800" cy="268806"/>
      </dsp:txXfrm>
    </dsp:sp>
    <dsp:sp modelId="{355C697C-BBE1-4997-86FB-AA08B8CBE9C6}">
      <dsp:nvSpPr>
        <dsp:cNvPr id="0" name=""/>
        <dsp:cNvSpPr/>
      </dsp:nvSpPr>
      <dsp:spPr>
        <a:xfrm rot="10800000">
          <a:off x="0" y="892635"/>
          <a:ext cx="7200800" cy="8990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科学用户</a:t>
          </a:r>
          <a:endParaRPr lang="zh-CN" altLang="en-US" sz="1400" kern="1200" dirty="0"/>
        </a:p>
      </dsp:txBody>
      <dsp:txXfrm rot="-10800000">
        <a:off x="0" y="892635"/>
        <a:ext cx="7200800" cy="315555"/>
      </dsp:txXfrm>
    </dsp:sp>
    <dsp:sp modelId="{9AAA4AE2-3DDB-4D42-8F7E-634FD297CD59}">
      <dsp:nvSpPr>
        <dsp:cNvPr id="0" name=""/>
        <dsp:cNvSpPr/>
      </dsp:nvSpPr>
      <dsp:spPr>
        <a:xfrm>
          <a:off x="0" y="1208190"/>
          <a:ext cx="7200800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提交申请书</a:t>
          </a:r>
          <a:endParaRPr lang="zh-CN" altLang="en-US" sz="1400" kern="1200" dirty="0"/>
        </a:p>
      </dsp:txBody>
      <dsp:txXfrm>
        <a:off x="0" y="1208190"/>
        <a:ext cx="7200800" cy="268806"/>
      </dsp:txXfrm>
    </dsp:sp>
    <dsp:sp modelId="{66D3930F-0114-4174-9669-981719C4CBFD}">
      <dsp:nvSpPr>
        <dsp:cNvPr id="0" name=""/>
        <dsp:cNvSpPr/>
      </dsp:nvSpPr>
      <dsp:spPr>
        <a:xfrm rot="10800000">
          <a:off x="0" y="2384"/>
          <a:ext cx="7200800" cy="8990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管理员</a:t>
          </a:r>
          <a:endParaRPr lang="zh-CN" altLang="en-US" sz="1400" kern="1200" dirty="0"/>
        </a:p>
      </dsp:txBody>
      <dsp:txXfrm rot="-10800000">
        <a:off x="0" y="2384"/>
        <a:ext cx="7200800" cy="315555"/>
      </dsp:txXfrm>
    </dsp:sp>
    <dsp:sp modelId="{3DA72BC2-0C0D-436E-BCA3-D28D65B72219}">
      <dsp:nvSpPr>
        <dsp:cNvPr id="0" name=""/>
        <dsp:cNvSpPr/>
      </dsp:nvSpPr>
      <dsp:spPr>
        <a:xfrm>
          <a:off x="0" y="317939"/>
          <a:ext cx="3600399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开放望远镜申请</a:t>
          </a:r>
          <a:endParaRPr lang="zh-CN" altLang="en-US" sz="1400" kern="1200" dirty="0"/>
        </a:p>
      </dsp:txBody>
      <dsp:txXfrm>
        <a:off x="0" y="317939"/>
        <a:ext cx="3600399" cy="268806"/>
      </dsp:txXfrm>
    </dsp:sp>
    <dsp:sp modelId="{1AEDE4A9-4D0D-4E91-A6B6-A27459668E78}">
      <dsp:nvSpPr>
        <dsp:cNvPr id="0" name=""/>
        <dsp:cNvSpPr/>
      </dsp:nvSpPr>
      <dsp:spPr>
        <a:xfrm>
          <a:off x="3600400" y="317939"/>
          <a:ext cx="3600399" cy="268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设置评分标准</a:t>
          </a:r>
          <a:endParaRPr lang="zh-CN" altLang="en-US" sz="1400" kern="1200" dirty="0"/>
        </a:p>
      </dsp:txBody>
      <dsp:txXfrm>
        <a:off x="3600400" y="317939"/>
        <a:ext cx="3600399" cy="26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EEAE6-1A5B-4713-8C98-2D2CA8E8CC95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7BAD-10D4-4C92-A65E-0789C4770B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 丽江</a:t>
            </a:r>
            <a:r>
              <a:rPr lang="en-US" altLang="zh-CN" dirty="0" smtClean="0"/>
              <a:t>2.4</a:t>
            </a:r>
            <a:r>
              <a:rPr lang="zh-CN" altLang="en-US" dirty="0" smtClean="0"/>
              <a:t>米望远镜，兴隆</a:t>
            </a:r>
            <a:r>
              <a:rPr lang="en-US" altLang="zh-CN" dirty="0" smtClean="0"/>
              <a:t>2.16</a:t>
            </a:r>
            <a:r>
              <a:rPr lang="zh-CN" altLang="en-US" dirty="0" smtClean="0"/>
              <a:t>米望远镜完成了</a:t>
            </a:r>
            <a:r>
              <a:rPr lang="en-US" altLang="zh-CN" dirty="0" smtClean="0"/>
              <a:t>3</a:t>
            </a:r>
            <a:r>
              <a:rPr lang="zh-CN" altLang="en-US" dirty="0" smtClean="0"/>
              <a:t>次申请</a:t>
            </a:r>
            <a:endParaRPr lang="en-US" altLang="zh-CN" dirty="0" smtClean="0"/>
          </a:p>
          <a:p>
            <a:r>
              <a:rPr lang="zh-CN" altLang="en-US" dirty="0" smtClean="0"/>
              <a:t>今年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月正式版发布，两个望远镜各自完成了一次申请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3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AFB3-E0CB-F24A-897C-CD7E9CF311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3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AFB3-E0CB-F24A-897C-CD7E9CF311C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/>
          <a:lstStyle/>
          <a:p>
            <a:r>
              <a:rPr kumimoji="1" lang="zh-CN" altLang="en-US" dirty="0" smtClean="0"/>
              <a:t>测试系统</a:t>
            </a:r>
            <a:r>
              <a:rPr kumimoji="1" lang="zh-CN" altLang="en-US" dirty="0" smtClean="0"/>
              <a:t>：基于望远镜模块，设置申请流程</a:t>
            </a:r>
            <a:endParaRPr kumimoji="1" lang="en-US" altLang="zh-CN" dirty="0" smtClean="0"/>
          </a:p>
          <a:p>
            <a:r>
              <a:rPr kumimoji="1" lang="zh-CN" altLang="en-US" dirty="0" smtClean="0"/>
              <a:t>正式系统：统一流水线申请流程，望远镜自定义模块，统一的流程申请各个望远镜观测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AFB3-E0CB-F24A-897C-CD7E9CF311C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5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AFB3-E0CB-F24A-897C-CD7E9CF311C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2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在开放时间这一栏发布望远镜申请期</a:t>
            </a:r>
            <a:endParaRPr kumimoji="1" lang="en-US" altLang="zh-CN" dirty="0" smtClean="0"/>
          </a:p>
          <a:p>
            <a:r>
              <a:rPr kumimoji="1" lang="zh-CN" altLang="en-US" dirty="0" smtClean="0"/>
              <a:t>测试系统 可视化分配结果显示模块 望远镜日历，网页上按时间点逐条输入分配结果，正式系统提供文件上传功能，分配结果做成</a:t>
            </a:r>
            <a:r>
              <a:rPr kumimoji="1" lang="en-US" altLang="zh-CN" dirty="0" smtClean="0"/>
              <a:t>e</a:t>
            </a:r>
            <a:r>
              <a:rPr kumimoji="1" lang="en-US" altLang="zh-CN" dirty="0" smtClean="0"/>
              <a:t>xcel</a:t>
            </a:r>
            <a:r>
              <a:rPr kumimoji="1" lang="zh-CN" altLang="en-US" dirty="0" smtClean="0"/>
              <a:t>表，系统解析发布，观测任务的微调，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AFB3-E0CB-F24A-897C-CD7E9CF311C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4AFB3-E0CB-F24A-897C-CD7E9CF311C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5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688288" y="332656"/>
            <a:ext cx="2990712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0873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37601" y="6400800"/>
            <a:ext cx="152823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13667" y="6400800"/>
            <a:ext cx="518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176001" y="6400801"/>
            <a:ext cx="903817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44281C-2FAF-47E0-94D9-D5933DC6974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688288" y="332656"/>
            <a:ext cx="2990712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0873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0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9060721" y="3321380"/>
            <a:ext cx="4464496" cy="151138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4"/>
            <a:ext cx="12192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628800"/>
            <a:ext cx="1036915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6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2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2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9060721" y="3321380"/>
            <a:ext cx="4464496" cy="1511384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4"/>
            <a:ext cx="12192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628800"/>
            <a:ext cx="1036915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0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6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37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7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37601" y="6400800"/>
            <a:ext cx="152823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13667" y="6400800"/>
            <a:ext cx="518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176001" y="6400801"/>
            <a:ext cx="903817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/>
          <a:ea typeface="黑体"/>
          <a:cs typeface="黑体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/>
          <a:ea typeface="楷体"/>
          <a:cs typeface="楷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仿宋"/>
          <a:ea typeface="仿宋"/>
          <a:cs typeface="仿宋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/>
          <a:ea typeface="楷体"/>
          <a:cs typeface="楷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仿宋"/>
          <a:ea typeface="仿宋"/>
          <a:cs typeface="仿宋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/>
          <a:ea typeface="黑体"/>
          <a:cs typeface="黑体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/>
          <a:ea typeface="楷体"/>
          <a:cs typeface="楷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仿宋"/>
          <a:ea typeface="仿宋"/>
          <a:cs typeface="仿宋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/>
          <a:ea typeface="楷体"/>
          <a:cs typeface="楷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仿宋"/>
          <a:ea typeface="仿宋"/>
          <a:cs typeface="仿宋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	</a:t>
            </a:r>
            <a:r>
              <a:rPr lang="zh-CN" altLang="en-US" sz="3200" dirty="0" smtClean="0"/>
              <a:t>天文领域</a:t>
            </a:r>
            <a:r>
              <a:rPr lang="zh-CN" altLang="en-US" sz="3200" dirty="0"/>
              <a:t>云</a:t>
            </a:r>
            <a:r>
              <a:rPr lang="en-US" altLang="zh-CN" sz="3200" dirty="0" smtClean="0"/>
              <a:t>—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			</a:t>
            </a:r>
            <a:r>
              <a:rPr lang="zh-CN" altLang="en-US" sz="3600" dirty="0" smtClean="0"/>
              <a:t>望远镜</a:t>
            </a:r>
            <a:r>
              <a:rPr lang="zh-CN" altLang="en-US" sz="3600" dirty="0"/>
              <a:t>系统正式版</a:t>
            </a:r>
            <a:r>
              <a:rPr lang="zh-CN" altLang="en-US" sz="3600" dirty="0" smtClean="0"/>
              <a:t>介绍</a:t>
            </a:r>
            <a:r>
              <a:rPr lang="en-US" altLang="zh-CN" sz="3600" dirty="0" smtClean="0"/>
              <a:t>	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华文隶书"/>
                <a:ea typeface="华文隶书"/>
                <a:cs typeface="华文隶书"/>
              </a:rPr>
              <a:t>罗壹文</a:t>
            </a:r>
            <a:endParaRPr lang="en-US" altLang="zh-CN" sz="2800" dirty="0" smtClean="0">
              <a:solidFill>
                <a:schemeClr val="tx1"/>
              </a:solidFill>
              <a:latin typeface="华文隶书"/>
              <a:ea typeface="华文隶书"/>
              <a:cs typeface="华文隶书"/>
            </a:endParaRPr>
          </a:p>
          <a:p>
            <a:r>
              <a:rPr lang="zh-CN" altLang="en-US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虚拟</a:t>
            </a:r>
            <a:r>
              <a:rPr lang="zh-CN" altLang="en-US" sz="2400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天文台项目组</a:t>
            </a:r>
            <a:r>
              <a:rPr lang="en-US" altLang="zh-CN" sz="2400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—</a:t>
            </a:r>
            <a:r>
              <a:rPr lang="zh-CN" altLang="en-US" sz="2400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天津大学 </a:t>
            </a:r>
            <a:endParaRPr lang="en-US" altLang="zh-CN" sz="2400" dirty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  <a:p>
            <a:r>
              <a:rPr lang="en-US" altLang="zh-CN" sz="2400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2015.11.28</a:t>
            </a:r>
          </a:p>
        </p:txBody>
      </p:sp>
    </p:spTree>
    <p:extLst>
      <p:ext uri="{BB962C8B-B14F-4D97-AF65-F5344CB8AC3E}">
        <p14:creationId xmlns:p14="http://schemas.microsoft.com/office/powerpoint/2010/main" val="1530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400" y="1484784"/>
            <a:ext cx="10225136" cy="5040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512" y="5373216"/>
            <a:ext cx="871296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92344" y="2060848"/>
            <a:ext cx="1152128" cy="504056"/>
          </a:xfrm>
          <a:prstGeom prst="rect">
            <a:avLst/>
          </a:prstGeom>
          <a:solidFill>
            <a:srgbClr val="8EB4E3"/>
          </a:solidFill>
          <a:ln>
            <a:solidFill>
              <a:srgbClr val="4F81BD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r"/>
            <a:r>
              <a:rPr lang="en-US" sz="2000" dirty="0">
                <a:solidFill>
                  <a:prstClr val="black"/>
                </a:solidFill>
              </a:rPr>
              <a:t>权限控制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92344" y="3068960"/>
            <a:ext cx="1152128" cy="280831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Tools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08170" y="3068960"/>
            <a:ext cx="1512167" cy="2808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tlCol="0" anchor="b" anchorCtr="0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Computing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5960" y="3068960"/>
            <a:ext cx="1800200" cy="2808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Cloud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19736" y="3068960"/>
            <a:ext cx="1944216" cy="2808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75520" y="3068960"/>
            <a:ext cx="1872208" cy="2808312"/>
          </a:xfrm>
          <a:prstGeom prst="rect">
            <a:avLst/>
          </a:prstGeom>
          <a:solidFill>
            <a:srgbClr val="FFFFFF">
              <a:alpha val="0"/>
            </a:srgbClr>
          </a:solidFill>
          <a:ln w="762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Telescope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3" y="136223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望远镜观测分配系统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概述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charset="0"/>
              <a:sym typeface="微软雅黑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10412"/>
          <a:stretch>
            <a:fillRect/>
          </a:stretch>
        </p:blipFill>
        <p:spPr>
          <a:xfrm>
            <a:off x="7824193" y="3285556"/>
            <a:ext cx="1106447" cy="16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847528" y="3212976"/>
          <a:ext cx="172819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3068960"/>
            <a:ext cx="18002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3791744" y="3068960"/>
          <a:ext cx="2736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Can 10"/>
          <p:cNvSpPr/>
          <p:nvPr/>
        </p:nvSpPr>
        <p:spPr>
          <a:xfrm>
            <a:off x="3719736" y="2060848"/>
            <a:ext cx="5400600" cy="50405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云存储</a:t>
            </a:r>
            <a:r>
              <a:rPr lang="en-US" sz="1400" dirty="0">
                <a:solidFill>
                  <a:prstClr val="black"/>
                </a:solidFill>
              </a:rPr>
              <a:t>（观测数据、星表数据、日志、模拟数据等）</a:t>
            </a:r>
          </a:p>
        </p:txBody>
      </p:sp>
      <p:sp>
        <p:nvSpPr>
          <p:cNvPr id="13" name="Up Arrow 12"/>
          <p:cNvSpPr/>
          <p:nvPr/>
        </p:nvSpPr>
        <p:spPr>
          <a:xfrm>
            <a:off x="1991544" y="2564904"/>
            <a:ext cx="288032" cy="144016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15880" y="2564904"/>
            <a:ext cx="216024" cy="576064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6816080" y="2564904"/>
            <a:ext cx="288032" cy="864096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5087888" y="2492896"/>
            <a:ext cx="1440160" cy="1368152"/>
          </a:xfrm>
          <a:prstGeom prst="circularArrow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8256240" y="2564904"/>
            <a:ext cx="288032" cy="792088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Multidocument 27"/>
          <p:cNvSpPr/>
          <p:nvPr/>
        </p:nvSpPr>
        <p:spPr>
          <a:xfrm>
            <a:off x="5663952" y="2564904"/>
            <a:ext cx="360040" cy="288032"/>
          </a:xfrm>
          <a:prstGeom prst="flowChartMultidocument">
            <a:avLst/>
          </a:prstGeom>
          <a:solidFill>
            <a:srgbClr val="FFFFFF"/>
          </a:solidFill>
          <a:ln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151784" y="2564904"/>
            <a:ext cx="216024" cy="108012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6" name="Picture 55" descr="AA022278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3212976"/>
            <a:ext cx="632627" cy="1025553"/>
          </a:xfrm>
          <a:prstGeom prst="rect">
            <a:avLst/>
          </a:prstGeom>
        </p:spPr>
      </p:pic>
      <p:pic>
        <p:nvPicPr>
          <p:cNvPr id="60" name="Picture 59" descr="AA039185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365104"/>
            <a:ext cx="864096" cy="748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5960" y="3645024"/>
            <a:ext cx="5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VM</a:t>
            </a:r>
          </a:p>
        </p:txBody>
      </p:sp>
      <p:sp>
        <p:nvSpPr>
          <p:cNvPr id="37" name="Freeform 36"/>
          <p:cNvSpPr/>
          <p:nvPr/>
        </p:nvSpPr>
        <p:spPr>
          <a:xfrm>
            <a:off x="6744072" y="4725144"/>
            <a:ext cx="2971332" cy="504056"/>
          </a:xfrm>
          <a:custGeom>
            <a:avLst/>
            <a:gdLst>
              <a:gd name="connsiteX0" fmla="*/ 3074077 w 3074077"/>
              <a:gd name="connsiteY0" fmla="*/ 147236 h 645765"/>
              <a:gd name="connsiteX1" fmla="*/ 1840765 w 3074077"/>
              <a:gd name="connsiteY1" fmla="*/ 644159 h 645765"/>
              <a:gd name="connsiteX2" fmla="*/ 0 w 3074077"/>
              <a:gd name="connsiteY2" fmla="*/ 0 h 64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4077" h="645765">
                <a:moveTo>
                  <a:pt x="3074077" y="147236"/>
                </a:moveTo>
                <a:cubicBezTo>
                  <a:pt x="2713594" y="407967"/>
                  <a:pt x="2353111" y="668698"/>
                  <a:pt x="1840765" y="644159"/>
                </a:cubicBezTo>
                <a:cubicBezTo>
                  <a:pt x="1328419" y="619620"/>
                  <a:pt x="664209" y="309810"/>
                  <a:pt x="0" y="0"/>
                </a:cubicBezTo>
              </a:path>
            </a:pathLst>
          </a:custGeom>
          <a:ln w="12700" cmpd="sng">
            <a:solidFill>
              <a:schemeClr val="accent2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1775520" y="2060848"/>
            <a:ext cx="1944216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362"/>
            </a:avLst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数据归档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6078" y="471585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HPC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54325" y="161268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门户界面</a:t>
            </a:r>
            <a:r>
              <a:rPr lang="en-US" altLang="zh-CN" b="1" dirty="0">
                <a:solidFill>
                  <a:srgbClr val="000000"/>
                </a:solidFill>
                <a:latin typeface="Times New Roman"/>
                <a:cs typeface="Times New Roman"/>
              </a:rPr>
              <a:t>（</a:t>
            </a:r>
            <a:r>
              <a:rPr lang="cs-CZ" altLang="zh-CN" b="1" dirty="0">
                <a:solidFill>
                  <a:srgbClr val="000000"/>
                </a:solidFill>
                <a:latin typeface="Times New Roman"/>
                <a:cs typeface="Times New Roman"/>
              </a:rPr>
              <a:t>http://astrocloud.china-vo.org/）</a:t>
            </a:r>
            <a:endParaRPr lang="en-US" altLang="zh-CN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581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3" y="122105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信息集成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-3093"/>
            <a:ext cx="6480720" cy="68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3" y="122105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望远镜观测分配系统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申请流程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527097558"/>
              </p:ext>
            </p:extLst>
          </p:nvPr>
        </p:nvGraphicFramePr>
        <p:xfrm>
          <a:off x="2423592" y="1124744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2506309" y="210592"/>
            <a:ext cx="11149773" cy="5609961"/>
            <a:chOff x="292944" y="997474"/>
            <a:chExt cx="11149773" cy="5609961"/>
          </a:xfrm>
        </p:grpSpPr>
        <p:grpSp>
          <p:nvGrpSpPr>
            <p:cNvPr id="19" name="组合 18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矩形 21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/>
                  <a:t>查看分配结果</a:t>
                </a:r>
                <a:endParaRPr lang="zh-CN" altLang="en-US" sz="2200" b="1" kern="1200" dirty="0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82" y="1512197"/>
              <a:ext cx="11145835" cy="509523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2504712" y="210592"/>
            <a:ext cx="9378011" cy="5738688"/>
            <a:chOff x="292944" y="997474"/>
            <a:chExt cx="9378011" cy="5738688"/>
          </a:xfrm>
        </p:grpSpPr>
        <p:grpSp>
          <p:nvGrpSpPr>
            <p:cNvPr id="14" name="组合 13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矩形 16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/>
                  <a:t>观测申请</a:t>
                </a:r>
                <a:endParaRPr lang="zh-CN" altLang="en-US" sz="2200" b="1" kern="1200" dirty="0"/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696" y="1512196"/>
              <a:ext cx="8798259" cy="522396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2504712" y="210592"/>
            <a:ext cx="11495238" cy="5609961"/>
            <a:chOff x="292944" y="997474"/>
            <a:chExt cx="11495238" cy="5609961"/>
          </a:xfrm>
        </p:grpSpPr>
        <p:grpSp>
          <p:nvGrpSpPr>
            <p:cNvPr id="8" name="组合 7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矩形 9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kern="1200" dirty="0" smtClean="0"/>
                  <a:t>个人申请管理</a:t>
                </a:r>
                <a:endParaRPr lang="zh-CN" altLang="en-US" sz="2200" b="1" kern="1200" dirty="0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4" y="1512197"/>
              <a:ext cx="11495238" cy="50952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3" y="122105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望远镜观测分配系统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科学用户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charset="0"/>
              <a:sym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069 L -0.00027 0.05556 C -0.00027 0.08125 -0.27618 0.11297 -0.50118 0.11297 L -1.003 0.11297 " pathEditMode="relative" rAng="5400000" ptsTypes="AA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274 0.11273 L -1.00274 0.42361 C -1.00274 0.56273 -0.72787 0.73218 -0.50417 0.73218 L -0.00443 0.73218 " pathEditMode="relative" rAng="16200000" ptsTypes="AA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85 L 0.00039 0.0544 C 0.00039 0.0801 -0.27552 0.11181 -0.50052 0.11181 L -1.00222 0.11181 " pathEditMode="relative" rAng="5400000" ptsTypes="AAA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339 0.11158 L -1.00339 0.42246 C -1.00339 0.56158 -0.72865 0.73102 -0.50508 0.73102 L -0.00521 0.73102 " pathEditMode="relative" rAng="16200000" ptsTypes="AA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324 L 0.00117 0.05301 C 0.00117 0.07871 -0.27474 0.11042 -0.49974 0.11042 L -1.00143 0.11042 " pathEditMode="relative" rAng="5400000" ptsTypes="AA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3" y="122105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望远镜观测分配系统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望远镜管理员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506309" y="210592"/>
            <a:ext cx="9678054" cy="6386759"/>
            <a:chOff x="292944" y="997474"/>
            <a:chExt cx="9678054" cy="6386759"/>
          </a:xfrm>
        </p:grpSpPr>
        <p:grpSp>
          <p:nvGrpSpPr>
            <p:cNvPr id="19" name="组合 18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矩形 21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 smtClean="0"/>
                  <a:t>望远镜开放管理</a:t>
                </a:r>
                <a:endParaRPr lang="zh-CN" altLang="en-US" sz="2200" b="1" kern="1200" dirty="0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00" y="1512196"/>
              <a:ext cx="9452898" cy="587203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2506309" y="210592"/>
            <a:ext cx="8883648" cy="5805058"/>
            <a:chOff x="292944" y="997474"/>
            <a:chExt cx="8883648" cy="5805058"/>
          </a:xfrm>
        </p:grpSpPr>
        <p:grpSp>
          <p:nvGrpSpPr>
            <p:cNvPr id="24" name="组合 23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矩形 26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 smtClean="0"/>
                  <a:t>设定评分标准</a:t>
                </a:r>
                <a:endParaRPr lang="zh-CN" altLang="en-US" sz="2200" b="1" kern="1200" dirty="0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47" y="1512198"/>
              <a:ext cx="7085045" cy="5290334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12506853" y="201918"/>
            <a:ext cx="8133246" cy="5805058"/>
            <a:chOff x="292944" y="997474"/>
            <a:chExt cx="8133246" cy="5805058"/>
          </a:xfrm>
        </p:grpSpPr>
        <p:grpSp>
          <p:nvGrpSpPr>
            <p:cNvPr id="34" name="组合 33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矩形 36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 smtClean="0"/>
                  <a:t>形式检查及送审</a:t>
                </a:r>
                <a:endParaRPr lang="zh-CN" altLang="en-US" sz="2200" b="1" kern="1200" dirty="0"/>
              </a:p>
            </p:txBody>
          </p:sp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949" y="1512198"/>
              <a:ext cx="5584241" cy="529033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12506309" y="195893"/>
            <a:ext cx="9238685" cy="5933156"/>
            <a:chOff x="292944" y="997474"/>
            <a:chExt cx="9238685" cy="5933156"/>
          </a:xfrm>
        </p:grpSpPr>
        <p:grpSp>
          <p:nvGrpSpPr>
            <p:cNvPr id="44" name="组合 43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矩形 46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/>
                  <a:t>时间分配及</a:t>
                </a:r>
                <a:r>
                  <a:rPr lang="en-US" altLang="zh-CN" sz="2200" b="1" dirty="0" err="1"/>
                  <a:t>ToO</a:t>
                </a:r>
                <a:endParaRPr lang="zh-CN" altLang="en-US" sz="2200" b="1" kern="1200" dirty="0"/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39" y="1507840"/>
              <a:ext cx="7512090" cy="5422790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2506309" y="201918"/>
            <a:ext cx="10363099" cy="6085650"/>
            <a:chOff x="292944" y="997474"/>
            <a:chExt cx="10363099" cy="6085650"/>
          </a:xfrm>
        </p:grpSpPr>
        <p:grpSp>
          <p:nvGrpSpPr>
            <p:cNvPr id="39" name="组合 38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矩形 41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 smtClean="0"/>
                  <a:t>查看评审进度</a:t>
                </a:r>
                <a:endParaRPr lang="zh-CN" altLang="en-US" sz="2200" b="1" kern="1200" dirty="0"/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10" y="1490986"/>
              <a:ext cx="9788633" cy="559213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2506309" y="204184"/>
            <a:ext cx="9575467" cy="5490874"/>
            <a:chOff x="292944" y="997474"/>
            <a:chExt cx="9575467" cy="5490874"/>
          </a:xfrm>
        </p:grpSpPr>
        <p:grpSp>
          <p:nvGrpSpPr>
            <p:cNvPr id="29" name="组合 28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矩形 31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 smtClean="0"/>
                  <a:t>添加评审委员</a:t>
                </a:r>
                <a:endParaRPr lang="zh-CN" altLang="en-US" sz="2200" b="1" kern="1200" dirty="0"/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26" y="1506171"/>
              <a:ext cx="9263585" cy="498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9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371 L 0.00143 0.05254 C 0.00143 0.07824 -0.27448 0.10995 -0.49948 0.10995 L -1.00118 0.10995 " pathEditMode="relative" rAng="5400000" ptsTypes="AA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43 0.10972 L -1.00443 0.4206 C -1.00443 0.55972 -0.72969 0.72916 -0.50612 0.72916 L -0.00625 0.72916 " pathEditMode="relative" rAng="16200000" ptsTypes="AA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-0.00556 L 0.00248 0.05069 C 0.00248 0.07638 -0.27343 0.1081 -0.49843 0.1081 L -1.00013 0.1081 " pathEditMode="relative" rAng="5400000" ptsTypes="AAAA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46 0.10787 L -1.00546 0.41875 C -1.00546 0.55787 -0.73072 0.72731 -0.50716 0.72731 L -0.00729 0.72731 " pathEditMode="relative" rAng="16200000" ptsTypes="AA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648 L 0.00299 0.04977 C 0.00299 0.07547 -0.27292 0.10718 -0.49792 0.10718 L -0.99961 0.10718 " pathEditMode="relative" rAng="5400000" ptsTypes="AAAA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99 0.10695 L -1.00599 0.41783 C -1.00599 0.55695 -0.73125 0.72639 -0.50768 0.72639 L -0.00781 0.72639 " pathEditMode="relative" rAng="16200000" ptsTypes="AAAA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602 L 0.00274 0.05023 C 0.00274 0.07592 -0.27318 0.10764 -0.49818 0.10764 L -0.99987 0.10764 " pathEditMode="relative" rAng="5400000" ptsTypes="AAAA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73 0.1074 L -1.00573 0.41828 C -1.00573 0.5574 -0.73099 0.72685 -0.50743 0.72685 L -0.00756 0.72685 " pathEditMode="relative" rAng="16200000" ptsTypes="AAAA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509 L 0.00221 0.05116 C 0.00221 0.07685 -0.2737 0.10856 -0.4987 0.10856 L -1.00039 0.10856 " pathEditMode="relative" rAng="5400000" ptsTypes="AAAA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21 0.10833 L -1.00521 0.41921 C -1.00521 0.55833 -0.73047 0.72778 -0.5069 0.72778 L -0.00703 0.72778 " pathEditMode="relative" rAng="16200000" ptsTypes="AAAA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717 L 0.00338 0.04908 C 0.00338 0.07477 -0.27253 0.10648 -0.49753 0.10648 L -0.99922 0.10648 " pathEditMode="relative" rAng="5400000" ptsTypes="AAAA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504712" y="210592"/>
            <a:ext cx="10877974" cy="5810695"/>
            <a:chOff x="292944" y="997474"/>
            <a:chExt cx="10877974" cy="5810695"/>
          </a:xfrm>
        </p:grpSpPr>
        <p:grpSp>
          <p:nvGrpSpPr>
            <p:cNvPr id="8" name="组合 7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矩形 9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 smtClean="0"/>
                  <a:t>评审管理</a:t>
                </a:r>
                <a:endParaRPr lang="en-US" altLang="zh-CN" sz="2200" b="1" dirty="0" smtClean="0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84" y="1512197"/>
              <a:ext cx="10517934" cy="52959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3" y="122105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望远镜观测分配系统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  <a:sym typeface="微软雅黑" charset="0"/>
              </a:rPr>
              <a:t>评审专家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191999" y="226688"/>
            <a:ext cx="13418169" cy="4187804"/>
            <a:chOff x="-19769" y="997474"/>
            <a:chExt cx="13418169" cy="4187804"/>
          </a:xfrm>
        </p:grpSpPr>
        <p:grpSp>
          <p:nvGrpSpPr>
            <p:cNvPr id="24" name="组合 23"/>
            <p:cNvGrpSpPr/>
            <p:nvPr/>
          </p:nvGrpSpPr>
          <p:grpSpPr>
            <a:xfrm>
              <a:off x="292944" y="997474"/>
              <a:ext cx="5082422" cy="514723"/>
              <a:chOff x="0" y="192677"/>
              <a:chExt cx="5082422" cy="51472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矩形 26"/>
              <p:cNvSpPr/>
              <p:nvPr/>
            </p:nvSpPr>
            <p:spPr>
              <a:xfrm>
                <a:off x="0" y="192677"/>
                <a:ext cx="5082422" cy="5147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200" b="1" dirty="0"/>
                  <a:t>评审申请书</a:t>
                </a:r>
                <a:endParaRPr lang="en-US" altLang="zh-CN" sz="2200" b="1" dirty="0" smtClean="0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69" y="1550715"/>
              <a:ext cx="13418169" cy="363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8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185 L 0.0004 0.0544 C 0.0004 0.08009 -0.27552 0.1118 -0.50052 0.1118 L -1.00221 0.1118 " pathEditMode="relative" rAng="5400000" ptsTypes="AA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338 0.11157 L -1.00338 0.42245 C -1.00338 0.56157 -0.72864 0.73102 -0.50481 0.73102 L -0.0052 0.73102 " pathEditMode="relative" rAng="16200000" ptsTypes="AA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309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44 L 0.00182 0.05185 C 0.00182 0.07754 -0.27409 0.10926 -0.49909 0.10926 L -1.00078 0.10926 " pathEditMode="relative" rAng="5400000" ptsTypes="AAAA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224136"/>
          </a:xfrm>
        </p:spPr>
        <p:txBody>
          <a:bodyPr/>
          <a:lstStyle/>
          <a:p>
            <a:pPr algn="l"/>
            <a:r>
              <a:rPr lang="en-US" altLang="zh-CN" sz="4000" dirty="0" smtClean="0"/>
              <a:t>	</a:t>
            </a:r>
            <a:r>
              <a:rPr lang="zh-CN" altLang="en-US" sz="4000" dirty="0" smtClean="0"/>
              <a:t>天文领域</a:t>
            </a:r>
            <a:r>
              <a:rPr lang="zh-CN" altLang="en-US" sz="4000" dirty="0"/>
              <a:t>云</a:t>
            </a:r>
            <a:r>
              <a:rPr lang="en-US" altLang="zh-CN" sz="4000" dirty="0"/>
              <a:t>—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			</a:t>
            </a:r>
            <a:r>
              <a:rPr lang="zh-CN" altLang="en-US" dirty="0"/>
              <a:t>望远镜系统正式版介绍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8636" y="1336830"/>
            <a:ext cx="9649072" cy="4392488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CN" dirty="0" smtClean="0"/>
          </a:p>
          <a:p>
            <a:r>
              <a:rPr kumimoji="1" lang="zh-CN" altLang="en-US" dirty="0" smtClean="0"/>
              <a:t>统一</a:t>
            </a:r>
            <a:r>
              <a:rPr kumimoji="1" lang="zh-CN" altLang="en-US" dirty="0"/>
              <a:t>的申请及分配流程、统一的用户</a:t>
            </a:r>
            <a:r>
              <a:rPr kumimoji="1" lang="zh-CN" altLang="en-US" dirty="0" smtClean="0"/>
              <a:t>体验</a:t>
            </a:r>
            <a:endParaRPr kumimoji="1" lang="en-US" altLang="zh-CN" dirty="0"/>
          </a:p>
          <a:p>
            <a:r>
              <a:rPr kumimoji="1" lang="zh-CN" altLang="en-US" dirty="0"/>
              <a:t>灵活的定制策略，满足具体望远镜的特殊</a:t>
            </a:r>
            <a:r>
              <a:rPr kumimoji="1" lang="zh-CN" altLang="en-US" dirty="0" smtClean="0"/>
              <a:t>需求</a:t>
            </a:r>
            <a:endParaRPr kumimoji="1" lang="en-US" altLang="zh-CN" dirty="0"/>
          </a:p>
          <a:p>
            <a:r>
              <a:rPr kumimoji="1" lang="zh-CN" altLang="en-US" dirty="0" smtClean="0"/>
              <a:t>完备的权限控制，确保</a:t>
            </a:r>
            <a:r>
              <a:rPr kumimoji="1" lang="zh-CN" altLang="en-US" dirty="0"/>
              <a:t>单</a:t>
            </a:r>
            <a:r>
              <a:rPr kumimoji="1" lang="zh-CN" altLang="en-US" dirty="0" smtClean="0"/>
              <a:t>个望远镜信息独立及安全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911424" y="1610789"/>
            <a:ext cx="9976284" cy="38884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320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 </a:t>
            </a:r>
            <a:r>
              <a:rPr kumimoji="1" lang="zh-CN" altLang="en-US" sz="320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使用手册：</a:t>
            </a:r>
            <a:endParaRPr kumimoji="1" lang="en-US" altLang="zh-CN" sz="3200" dirty="0" smtClean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http</a:t>
            </a:r>
            <a:r>
              <a:rPr kumimoji="1" lang="en-US" altLang="zh-CN" sz="240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://astrocloud.china-vo.org/s/static/tour/teleRoleTour.html</a:t>
            </a:r>
            <a:endParaRPr kumimoji="1" lang="en-US" altLang="zh-CN" sz="2400" dirty="0" smtClean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algn="ctr"/>
            <a:endParaRPr kumimoji="1" lang="en-US" altLang="zh-CN" sz="3200" dirty="0" smtClean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algn="ctr"/>
            <a:r>
              <a:rPr kumimoji="1" lang="zh-CN" altLang="en-US" sz="320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服务</a:t>
            </a:r>
            <a:r>
              <a:rPr kumimoji="1" lang="zh-CN" altLang="en-US" sz="320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与支持：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support@china-vo.org</a:t>
            </a:r>
          </a:p>
          <a:p>
            <a:pPr algn="ctr"/>
            <a:endParaRPr kumimoji="1" lang="en-US" altLang="zh-CN" sz="320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algn="ctr"/>
            <a:r>
              <a:rPr lang="en-US" altLang="zh-CN" sz="7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Thank You</a:t>
            </a:r>
            <a:endParaRPr lang="zh-CN" altLang="en-US" sz="7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ina-v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na-v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china-vo1.potx</Template>
  <TotalTime>3338</TotalTime>
  <Words>312</Words>
  <Application>Microsoft Office PowerPoint</Application>
  <PresentationFormat>宽屏</PresentationFormat>
  <Paragraphs>78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仿宋</vt:lpstr>
      <vt:lpstr>黑体</vt:lpstr>
      <vt:lpstr>华文隶书</vt:lpstr>
      <vt:lpstr>楷体</vt:lpstr>
      <vt:lpstr>宋体</vt:lpstr>
      <vt:lpstr>微软雅黑</vt:lpstr>
      <vt:lpstr>Arial</vt:lpstr>
      <vt:lpstr>Arial Rounded MT Bold</vt:lpstr>
      <vt:lpstr>Calibri</vt:lpstr>
      <vt:lpstr>Times New Roman</vt:lpstr>
      <vt:lpstr>china-vo1</vt:lpstr>
      <vt:lpstr>1_china-vo1</vt:lpstr>
      <vt:lpstr> 天文领域云—    望远镜系统正式版介绍 </vt:lpstr>
      <vt:lpstr>望远镜观测分配系统 》》》概述</vt:lpstr>
      <vt:lpstr>信息集成</vt:lpstr>
      <vt:lpstr>望远镜观测分配系统 》》》申请流程</vt:lpstr>
      <vt:lpstr>望远镜观测分配系统 》》》科学用户</vt:lpstr>
      <vt:lpstr>望远镜观测分配系统 》》》望远镜管理员</vt:lpstr>
      <vt:lpstr>望远镜观测分配系统 》》》评审专家</vt:lpstr>
      <vt:lpstr> 天文领域云—    望远镜系统正式版介绍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天文学“科技领域云”</dc:title>
  <dc:creator>LuoYiwen</dc:creator>
  <cp:lastModifiedBy>Windows User</cp:lastModifiedBy>
  <cp:revision>295</cp:revision>
  <dcterms:created xsi:type="dcterms:W3CDTF">2012-08-27T00:18:08Z</dcterms:created>
  <dcterms:modified xsi:type="dcterms:W3CDTF">2015-11-28T02:06:04Z</dcterms:modified>
</cp:coreProperties>
</file>