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4"/>
  </p:notesMasterIdLst>
  <p:handoutMasterIdLst>
    <p:handoutMasterId r:id="rId25"/>
  </p:handoutMasterIdLst>
  <p:sldIdLst>
    <p:sldId id="256" r:id="rId3"/>
    <p:sldId id="297" r:id="rId4"/>
    <p:sldId id="495" r:id="rId5"/>
    <p:sldId id="496" r:id="rId6"/>
    <p:sldId id="497" r:id="rId7"/>
    <p:sldId id="498" r:id="rId8"/>
    <p:sldId id="499" r:id="rId9"/>
    <p:sldId id="500" r:id="rId10"/>
    <p:sldId id="501" r:id="rId11"/>
    <p:sldId id="523" r:id="rId12"/>
    <p:sldId id="502" r:id="rId13"/>
    <p:sldId id="503" r:id="rId14"/>
    <p:sldId id="504" r:id="rId15"/>
    <p:sldId id="505" r:id="rId16"/>
    <p:sldId id="506" r:id="rId17"/>
    <p:sldId id="307" r:id="rId18"/>
    <p:sldId id="524" r:id="rId19"/>
    <p:sldId id="525" r:id="rId20"/>
    <p:sldId id="526" r:id="rId21"/>
    <p:sldId id="527" r:id="rId22"/>
    <p:sldId id="260" r:id="rId2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4" autoAdjust="0"/>
    <p:restoredTop sz="94706" autoAdjust="0"/>
  </p:normalViewPr>
  <p:slideViewPr>
    <p:cSldViewPr snapToObjects="1">
      <p:cViewPr varScale="1">
        <p:scale>
          <a:sx n="74" d="100"/>
          <a:sy n="74" d="100"/>
        </p:scale>
        <p:origin x="1236" y="72"/>
      </p:cViewPr>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C7F2257-588F-4C91-A31B-BD6B9ADE7845}" type="datetimeFigureOut">
              <a:rPr lang="zh-CN" altLang="en-US"/>
              <a:pPr>
                <a:defRPr/>
              </a:pPr>
              <a:t>2015/11/26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952907-9AA6-45EC-8524-625A69A9AAFA}" type="slidenum">
              <a:rPr lang="zh-CN" altLang="en-US"/>
              <a:pPr/>
              <a:t>‹#›</a:t>
            </a:fld>
            <a:endParaRPr lang="zh-CN" altLang="en-US"/>
          </a:p>
        </p:txBody>
      </p:sp>
    </p:spTree>
    <p:extLst>
      <p:ext uri="{BB962C8B-B14F-4D97-AF65-F5344CB8AC3E}">
        <p14:creationId xmlns:p14="http://schemas.microsoft.com/office/powerpoint/2010/main" val="3557244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680B5BB-4DC2-4698-BF9E-02A0D4F7F260}" type="datetimeFigureOut">
              <a:rPr lang="zh-CN" altLang="en-US"/>
              <a:pPr>
                <a:defRPr/>
              </a:pPr>
              <a:t>2015/11/26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D4EC848-AEB5-4A38-9369-75E2022C5A37}" type="slidenum">
              <a:rPr lang="zh-CN" altLang="en-US"/>
              <a:pPr/>
              <a:t>‹#›</a:t>
            </a:fld>
            <a:endParaRPr lang="zh-CN" altLang="en-US"/>
          </a:p>
        </p:txBody>
      </p:sp>
    </p:spTree>
    <p:extLst>
      <p:ext uri="{BB962C8B-B14F-4D97-AF65-F5344CB8AC3E}">
        <p14:creationId xmlns:p14="http://schemas.microsoft.com/office/powerpoint/2010/main" val="141749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p:sp>
      <p:sp>
        <p:nvSpPr>
          <p:cNvPr id="37891" name="备注占位符 2"/>
          <p:cNvSpPr>
            <a:spLocks noGrp="1"/>
          </p:cNvSpPr>
          <p:nvPr>
            <p:ph type="body" idx="1"/>
          </p:nvPr>
        </p:nvSpPr>
        <p:spPr>
          <a:noFill/>
        </p:spPr>
        <p:txBody>
          <a:bodyPr/>
          <a:lstStyle/>
          <a:p>
            <a:endParaRPr lang="zh-CN" altLang="en-US" dirty="0" smtClean="0"/>
          </a:p>
        </p:txBody>
      </p:sp>
      <p:sp>
        <p:nvSpPr>
          <p:cNvPr id="3789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5435D82-F945-4C61-A557-BEF6A5D2CAB9}" type="slidenum">
              <a:rPr lang="zh-CN" altLang="en-US" smtClean="0"/>
              <a:pPr/>
              <a:t>4</a:t>
            </a:fld>
            <a:endParaRPr lang="zh-CN" altLang="en-US" smtClean="0"/>
          </a:p>
        </p:txBody>
      </p:sp>
    </p:spTree>
    <p:extLst>
      <p:ext uri="{BB962C8B-B14F-4D97-AF65-F5344CB8AC3E}">
        <p14:creationId xmlns:p14="http://schemas.microsoft.com/office/powerpoint/2010/main" val="361630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w="12700">
            <a:solidFill>
              <a:srgbClr val="000000"/>
            </a:solidFill>
            <a:miter lim="800000"/>
            <a:headEnd/>
            <a:tailEnd/>
          </a:ln>
        </p:spPr>
      </p:sp>
      <p:sp>
        <p:nvSpPr>
          <p:cNvPr id="41987" name="Rectangle 3"/>
          <p:cNvSpPr>
            <a:spLocks noGrp="1" noChangeArrowheads="1"/>
          </p:cNvSpPr>
          <p:nvPr>
            <p:ph type="body" idx="1"/>
          </p:nvPr>
        </p:nvSpPr>
        <p:spPr>
          <a:noFill/>
        </p:spPr>
        <p:txBody>
          <a:bodyPr/>
          <a:lstStyle/>
          <a:p>
            <a:pPr eaLnBrk="1" hangingPunct="1">
              <a:spcBef>
                <a:spcPct val="0"/>
              </a:spcBef>
            </a:pPr>
            <a:r>
              <a:rPr lang="zh-CN" altLang="en-US" sz="1600" smtClean="0"/>
              <a:t>理论上讲，全国只需要一朵云就够了，但我们毕竟还要面对不同的应用场景。针对不同的应用场景，业界的共识是把云划分为三类云：一类是公有云，大家比较容易直观理解的就是百度搜索、网盘等；一类是私有云，自建自用，跟别人没关系，也比较容易理解；界于二者之间的，我们把它定义为行业云。一份调查报告显示，行业云是当前最具发展潜力的模式。</a:t>
            </a:r>
          </a:p>
        </p:txBody>
      </p:sp>
    </p:spTree>
    <p:extLst>
      <p:ext uri="{BB962C8B-B14F-4D97-AF65-F5344CB8AC3E}">
        <p14:creationId xmlns:p14="http://schemas.microsoft.com/office/powerpoint/2010/main" val="4279836487"/>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 descr="C:\Documents and Settings\digy\桌面\0822大数据PPT模板\PPT模板底图\浪潮ppt0822修改-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314450" y="2628000"/>
            <a:ext cx="4705350" cy="603250"/>
          </a:xfrm>
          <a:prstGeom prst="rect">
            <a:avLst/>
          </a:prstGeom>
        </p:spPr>
        <p:txBody>
          <a:bodyPr>
            <a:noAutofit/>
          </a:bodyPr>
          <a:lstStyle>
            <a:lvl1pPr algn="l">
              <a:lnSpc>
                <a:spcPct val="100000"/>
              </a:lnSpc>
              <a:defRPr sz="2800" b="1">
                <a:solidFill>
                  <a:srgbClr val="003399"/>
                </a:solidFill>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14450" y="3231250"/>
            <a:ext cx="4527550" cy="508000"/>
          </a:xfrm>
        </p:spPr>
        <p:txBody>
          <a:bodyPr>
            <a:normAutofit/>
          </a:bodyPr>
          <a:lstStyle>
            <a:lvl1pPr marL="0" indent="0" algn="l">
              <a:buNone/>
              <a:defRPr sz="1800" b="1">
                <a:solidFill>
                  <a:schemeClr val="tx1">
                    <a:lumMod val="65000"/>
                    <a:lumOff val="35000"/>
                  </a:schemeClr>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7208A939-B272-46F2-81EC-E51C62CAD433}" type="datetimeFigureOut">
              <a:rPr lang="zh-CN" altLang="en-US"/>
              <a:pPr>
                <a:defRPr/>
              </a:pPr>
              <a:t>2015/11/26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09C7E63-C109-4E3A-9825-3814C97CCEB6}" type="slidenum">
              <a:rPr lang="zh-CN" altLang="en-US"/>
              <a:pPr/>
              <a:t>‹#›</a:t>
            </a:fld>
            <a:endParaRPr lang="zh-CN" altLang="en-US"/>
          </a:p>
        </p:txBody>
      </p:sp>
    </p:spTree>
    <p:extLst>
      <p:ext uri="{BB962C8B-B14F-4D97-AF65-F5344CB8AC3E}">
        <p14:creationId xmlns:p14="http://schemas.microsoft.com/office/powerpoint/2010/main" val="427968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 descr="C:\Documents and Settings\digy\桌面\0822大数据PPT模板\PPT模板底图\浪潮ppt0822修改-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314450" y="2628000"/>
            <a:ext cx="4705350" cy="603250"/>
          </a:xfrm>
          <a:prstGeom prst="rect">
            <a:avLst/>
          </a:prstGeom>
        </p:spPr>
        <p:txBody>
          <a:bodyPr>
            <a:noAutofit/>
          </a:bodyPr>
          <a:lstStyle>
            <a:lvl1pPr algn="l">
              <a:lnSpc>
                <a:spcPct val="100000"/>
              </a:lnSpc>
              <a:defRPr sz="2800" b="1">
                <a:solidFill>
                  <a:srgbClr val="003399"/>
                </a:solidFill>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14450" y="3231250"/>
            <a:ext cx="4527550" cy="508000"/>
          </a:xfrm>
        </p:spPr>
        <p:txBody>
          <a:bodyPr>
            <a:normAutofit/>
          </a:bodyPr>
          <a:lstStyle>
            <a:lvl1pPr marL="0" indent="0" algn="l">
              <a:buNone/>
              <a:defRPr sz="1800" b="1">
                <a:solidFill>
                  <a:schemeClr val="tx1">
                    <a:lumMod val="65000"/>
                    <a:lumOff val="35000"/>
                  </a:schemeClr>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B6900334-84B5-4126-BADE-181EFB71FD56}" type="datetimeFigureOut">
              <a:rPr lang="zh-CN" altLang="en-US"/>
              <a:pPr>
                <a:defRPr/>
              </a:pPr>
              <a:t>2015/11/26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D528E4F-A27E-4F10-BE5B-1EEFF60E7552}" type="slidenum">
              <a:rPr lang="zh-CN" altLang="en-US"/>
              <a:pPr/>
              <a:t>‹#›</a:t>
            </a:fld>
            <a:endParaRPr lang="zh-CN" altLang="en-US"/>
          </a:p>
        </p:txBody>
      </p:sp>
    </p:spTree>
    <p:extLst>
      <p:ext uri="{BB962C8B-B14F-4D97-AF65-F5344CB8AC3E}">
        <p14:creationId xmlns:p14="http://schemas.microsoft.com/office/powerpoint/2010/main" val="543357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7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3478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7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0518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8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3157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81_标题和内容">
    <p:spTree>
      <p:nvGrpSpPr>
        <p:cNvPr id="1" name=""/>
        <p:cNvGrpSpPr/>
        <p:nvPr/>
      </p:nvGrpSpPr>
      <p:grpSpPr>
        <a:xfrm>
          <a:off x="0" y="0"/>
          <a:ext cx="0" cy="0"/>
          <a:chOff x="0" y="0"/>
          <a:chExt cx="0" cy="0"/>
        </a:xfrm>
      </p:grpSpPr>
      <p:cxnSp>
        <p:nvCxnSpPr>
          <p:cNvPr id="4" name="直接连接符 3"/>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323529" y="116632"/>
            <a:ext cx="8568952" cy="620688"/>
          </a:xfrm>
          <a:prstGeom prst="rect">
            <a:avLst/>
          </a:prstGeom>
        </p:spPr>
        <p:txBody>
          <a:bodyPr>
            <a:normAutofit/>
          </a:bodyPr>
          <a:lstStyle>
            <a:lvl1pPr algn="l">
              <a:defRPr sz="2800" b="1">
                <a:solidFill>
                  <a:schemeClr val="tx2"/>
                </a:solidFill>
                <a:effectLst/>
              </a:defRPr>
            </a:lvl1pPr>
          </a:lstStyle>
          <a:p>
            <a:r>
              <a:rPr lang="zh-CN" altLang="en-US" dirty="0" smtClean="0"/>
              <a:t>单击此处编辑母版标题样式</a:t>
            </a:r>
            <a:endParaRPr lang="zh-CN" altLang="en-US" dirty="0"/>
          </a:p>
        </p:txBody>
      </p:sp>
      <p:sp>
        <p:nvSpPr>
          <p:cNvPr id="5" name="内容占位符 4"/>
          <p:cNvSpPr>
            <a:spLocks noGrp="1"/>
          </p:cNvSpPr>
          <p:nvPr>
            <p:ph sz="quarter" idx="10"/>
          </p:nvPr>
        </p:nvSpPr>
        <p:spPr>
          <a:xfrm>
            <a:off x="387538" y="879946"/>
            <a:ext cx="8388162" cy="5213350"/>
          </a:xfrm>
          <a:prstGeom prst="rect">
            <a:avLst/>
          </a:prstGeom>
        </p:spPr>
        <p:txBody>
          <a:bodyPr/>
          <a:lstStyle>
            <a:lvl1pPr marL="342900" indent="-342900">
              <a:buFontTx/>
              <a:buBlip>
                <a:blip r:embed="rId2"/>
              </a:buBlip>
              <a:defRPr sz="2400">
                <a:latin typeface="微软雅黑" panose="020B0503020204020204" pitchFamily="34" charset="-122"/>
                <a:ea typeface="微软雅黑" panose="020B0503020204020204" pitchFamily="34" charset="-122"/>
              </a:defRPr>
            </a:lvl1pPr>
            <a:lvl2pPr marL="742950" indent="-285750">
              <a:buFontTx/>
              <a:buBlip>
                <a:blip r:embed="rId2"/>
              </a:buBlip>
              <a:defRPr sz="2000">
                <a:latin typeface="微软雅黑" panose="020B0503020204020204" pitchFamily="34" charset="-122"/>
                <a:ea typeface="微软雅黑" panose="020B0503020204020204" pitchFamily="34" charset="-122"/>
              </a:defRPr>
            </a:lvl2pPr>
            <a:lvl3pPr marL="1143000" indent="-228600">
              <a:buFontTx/>
              <a:buBlip>
                <a:blip r:embed="rId2"/>
              </a:buBlip>
              <a:defRPr sz="1800">
                <a:latin typeface="微软雅黑" panose="020B0503020204020204" pitchFamily="34" charset="-122"/>
                <a:ea typeface="微软雅黑" panose="020B0503020204020204" pitchFamily="34" charset="-122"/>
              </a:defRPr>
            </a:lvl3pPr>
            <a:lvl4pPr marL="1600200" indent="-228600">
              <a:buFontTx/>
              <a:buBlip>
                <a:blip r:embed="rId2"/>
              </a:buBlip>
              <a:defRPr sz="1600">
                <a:latin typeface="微软雅黑" panose="020B0503020204020204" pitchFamily="34" charset="-122"/>
                <a:ea typeface="微软雅黑" panose="020B0503020204020204" pitchFamily="34" charset="-122"/>
              </a:defRPr>
            </a:lvl4pPr>
            <a:lvl5pPr marL="2057400" indent="-228600">
              <a:buFontTx/>
              <a:buBlip>
                <a:blip r:embed="rId2"/>
              </a:buBlip>
              <a:defRPr sz="16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endParaRPr lang="zh-CN" altLang="en-US" dirty="0"/>
          </a:p>
        </p:txBody>
      </p:sp>
    </p:spTree>
    <p:extLst>
      <p:ext uri="{BB962C8B-B14F-4D97-AF65-F5344CB8AC3E}">
        <p14:creationId xmlns:p14="http://schemas.microsoft.com/office/powerpoint/2010/main" val="11611219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2_标题和内容">
    <p:spTree>
      <p:nvGrpSpPr>
        <p:cNvPr id="1" name=""/>
        <p:cNvGrpSpPr/>
        <p:nvPr/>
      </p:nvGrpSpPr>
      <p:grpSpPr>
        <a:xfrm>
          <a:off x="0" y="0"/>
          <a:ext cx="0" cy="0"/>
          <a:chOff x="0" y="0"/>
          <a:chExt cx="0" cy="0"/>
        </a:xfrm>
      </p:grpSpPr>
      <p:cxnSp>
        <p:nvCxnSpPr>
          <p:cNvPr id="4" name="直接连接符 3"/>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323529" y="116632"/>
            <a:ext cx="8568952" cy="620688"/>
          </a:xfrm>
          <a:prstGeom prst="rect">
            <a:avLst/>
          </a:prstGeom>
        </p:spPr>
        <p:txBody>
          <a:bodyPr>
            <a:normAutofit/>
          </a:bodyPr>
          <a:lstStyle>
            <a:lvl1pPr algn="l">
              <a:defRPr sz="2800" b="1">
                <a:solidFill>
                  <a:schemeClr val="tx2"/>
                </a:solidFill>
                <a:effectLst/>
              </a:defRPr>
            </a:lvl1pPr>
          </a:lstStyle>
          <a:p>
            <a:r>
              <a:rPr lang="zh-CN" altLang="en-US" dirty="0" smtClean="0"/>
              <a:t>单击此处编辑母版标题样式</a:t>
            </a:r>
            <a:endParaRPr lang="zh-CN" altLang="en-US" dirty="0"/>
          </a:p>
        </p:txBody>
      </p:sp>
      <p:sp>
        <p:nvSpPr>
          <p:cNvPr id="5" name="内容占位符 4"/>
          <p:cNvSpPr>
            <a:spLocks noGrp="1"/>
          </p:cNvSpPr>
          <p:nvPr>
            <p:ph sz="quarter" idx="10"/>
          </p:nvPr>
        </p:nvSpPr>
        <p:spPr>
          <a:xfrm>
            <a:off x="387538" y="879946"/>
            <a:ext cx="8388162" cy="5213350"/>
          </a:xfrm>
          <a:prstGeom prst="rect">
            <a:avLst/>
          </a:prstGeom>
        </p:spPr>
        <p:txBody>
          <a:bodyPr/>
          <a:lstStyle>
            <a:lvl1pPr marL="342900" indent="-342900">
              <a:buFontTx/>
              <a:buBlip>
                <a:blip r:embed="rId2"/>
              </a:buBlip>
              <a:defRPr sz="2400">
                <a:latin typeface="微软雅黑" panose="020B0503020204020204" pitchFamily="34" charset="-122"/>
                <a:ea typeface="微软雅黑" panose="020B0503020204020204" pitchFamily="34" charset="-122"/>
              </a:defRPr>
            </a:lvl1pPr>
            <a:lvl2pPr marL="742950" indent="-285750">
              <a:buFontTx/>
              <a:buBlip>
                <a:blip r:embed="rId2"/>
              </a:buBlip>
              <a:defRPr sz="2000">
                <a:latin typeface="微软雅黑" panose="020B0503020204020204" pitchFamily="34" charset="-122"/>
                <a:ea typeface="微软雅黑" panose="020B0503020204020204" pitchFamily="34" charset="-122"/>
              </a:defRPr>
            </a:lvl2pPr>
            <a:lvl3pPr marL="1143000" indent="-228600">
              <a:buFontTx/>
              <a:buBlip>
                <a:blip r:embed="rId2"/>
              </a:buBlip>
              <a:defRPr sz="1800">
                <a:latin typeface="微软雅黑" panose="020B0503020204020204" pitchFamily="34" charset="-122"/>
                <a:ea typeface="微软雅黑" panose="020B0503020204020204" pitchFamily="34" charset="-122"/>
              </a:defRPr>
            </a:lvl3pPr>
            <a:lvl4pPr marL="1600200" indent="-228600">
              <a:buFontTx/>
              <a:buBlip>
                <a:blip r:embed="rId2"/>
              </a:buBlip>
              <a:defRPr sz="1600">
                <a:latin typeface="微软雅黑" panose="020B0503020204020204" pitchFamily="34" charset="-122"/>
                <a:ea typeface="微软雅黑" panose="020B0503020204020204" pitchFamily="34" charset="-122"/>
              </a:defRPr>
            </a:lvl4pPr>
            <a:lvl5pPr marL="2057400" indent="-228600">
              <a:buFontTx/>
              <a:buBlip>
                <a:blip r:embed="rId2"/>
              </a:buBlip>
              <a:defRPr sz="16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endParaRPr lang="zh-CN" altLang="en-US" dirty="0"/>
          </a:p>
        </p:txBody>
      </p:sp>
    </p:spTree>
    <p:extLst>
      <p:ext uri="{BB962C8B-B14F-4D97-AF65-F5344CB8AC3E}">
        <p14:creationId xmlns:p14="http://schemas.microsoft.com/office/powerpoint/2010/main" val="39863242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8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灯片编号占位符 5"/>
          <p:cNvSpPr>
            <a:spLocks noGrp="1"/>
          </p:cNvSpPr>
          <p:nvPr>
            <p:ph type="sldNum" sz="quarter" idx="10"/>
          </p:nvPr>
        </p:nvSpPr>
        <p:spPr>
          <a:xfrm>
            <a:off x="7010400" y="6492875"/>
            <a:ext cx="2133600" cy="365125"/>
          </a:xfrm>
        </p:spPr>
        <p:txBody>
          <a:bodyPr/>
          <a:lstStyle>
            <a:lvl1pPr>
              <a:buFont typeface="Arial" panose="020B0604020202020204" pitchFamily="34" charset="0"/>
              <a:buNone/>
              <a:defRPr/>
            </a:lvl1pPr>
          </a:lstStyle>
          <a:p>
            <a:fld id="{269CD578-8D40-46E3-B0F6-3E62C6A29892}" type="slidenum">
              <a:rPr lang="zh-CN" altLang="en-US"/>
              <a:pPr/>
              <a:t>‹#›</a:t>
            </a:fld>
            <a:endParaRPr lang="zh-CN" altLang="en-US"/>
          </a:p>
        </p:txBody>
      </p:sp>
    </p:spTree>
    <p:extLst>
      <p:ext uri="{BB962C8B-B14F-4D97-AF65-F5344CB8AC3E}">
        <p14:creationId xmlns:p14="http://schemas.microsoft.com/office/powerpoint/2010/main" val="27124010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9891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8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3931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8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3774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8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53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Picture 2" descr="F:\二、平面工作\2014.08\云产品部PPT模板\0828\浪潮ppt0729修改-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2762250" y="3067050"/>
            <a:ext cx="4584700" cy="643467"/>
          </a:xfrm>
          <a:prstGeom prst="rect">
            <a:avLst/>
          </a:prstGeom>
        </p:spPr>
        <p:txBody>
          <a:bodyPr anchor="t">
            <a:noAutofit/>
          </a:bodyPr>
          <a:lstStyle>
            <a:lvl1pPr algn="l">
              <a:defRPr sz="2800" b="1" cap="all">
                <a:solidFill>
                  <a:schemeClr val="tx1">
                    <a:lumMod val="65000"/>
                    <a:lumOff val="35000"/>
                  </a:schemeClr>
                </a:solidFill>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068639A0-DC8A-4463-988F-76D3051095B6}" type="datetimeFigureOut">
              <a:rPr lang="zh-CN" altLang="en-US"/>
              <a:pPr>
                <a:defRPr/>
              </a:pPr>
              <a:t>2015/11/26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ea typeface="+mn-ea"/>
              </a:defRPr>
            </a:lvl1pPr>
          </a:lstStyle>
          <a:p>
            <a:pPr>
              <a:defRPr/>
            </a:pPr>
            <a:endParaRPr lang="zh-CN" altLang="en-US"/>
          </a:p>
        </p:txBody>
      </p:sp>
    </p:spTree>
    <p:extLst>
      <p:ext uri="{BB962C8B-B14F-4D97-AF65-F5344CB8AC3E}">
        <p14:creationId xmlns:p14="http://schemas.microsoft.com/office/powerpoint/2010/main" val="5114113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8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4464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9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2288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8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57013" y="116632"/>
            <a:ext cx="8535467" cy="54359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659563" y="6405563"/>
            <a:ext cx="2133600" cy="365125"/>
          </a:xfrm>
        </p:spPr>
        <p:txBody>
          <a:bodyPr/>
          <a:lstStyle>
            <a:lvl1pPr>
              <a:defRPr/>
            </a:lvl1pPr>
          </a:lstStyle>
          <a:p>
            <a:pPr>
              <a:defRPr/>
            </a:pPr>
            <a:fld id="{7BB8A359-45FF-433E-82D3-2D14DB112279}" type="datetime1">
              <a:rPr lang="zh-CN" altLang="en-US"/>
              <a:pPr>
                <a:defRPr/>
              </a:pPr>
              <a:t>2015/11/26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395288" y="6405563"/>
            <a:ext cx="2133600" cy="365125"/>
          </a:xfrm>
        </p:spPr>
        <p:txBody>
          <a:bodyPr/>
          <a:lstStyle>
            <a:lvl1pPr algn="l">
              <a:defRPr sz="2100" b="1"/>
            </a:lvl1pPr>
          </a:lstStyle>
          <a:p>
            <a:fld id="{CA694404-6B5B-40FD-BE43-7535E8CF6740}" type="slidenum">
              <a:rPr lang="zh-CN" altLang="en-US"/>
              <a:pPr/>
              <a:t>‹#›</a:t>
            </a:fld>
            <a:endParaRPr lang="zh-CN" altLang="en-US"/>
          </a:p>
        </p:txBody>
      </p:sp>
    </p:spTree>
    <p:extLst>
      <p:ext uri="{BB962C8B-B14F-4D97-AF65-F5344CB8AC3E}">
        <p14:creationId xmlns:p14="http://schemas.microsoft.com/office/powerpoint/2010/main" val="14612646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9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57013" y="116632"/>
            <a:ext cx="8535467" cy="54359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659563" y="6405563"/>
            <a:ext cx="2133600" cy="365125"/>
          </a:xfrm>
        </p:spPr>
        <p:txBody>
          <a:bodyPr/>
          <a:lstStyle>
            <a:lvl1pPr>
              <a:defRPr/>
            </a:lvl1pPr>
          </a:lstStyle>
          <a:p>
            <a:pPr>
              <a:defRPr/>
            </a:pPr>
            <a:fld id="{7BB8A359-45FF-433E-82D3-2D14DB112279}" type="datetime1">
              <a:rPr lang="zh-CN" altLang="en-US"/>
              <a:pPr>
                <a:defRPr/>
              </a:pPr>
              <a:t>2015/11/26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395288" y="6405563"/>
            <a:ext cx="2133600" cy="365125"/>
          </a:xfrm>
        </p:spPr>
        <p:txBody>
          <a:bodyPr/>
          <a:lstStyle>
            <a:lvl1pPr algn="l">
              <a:defRPr sz="2100" b="1"/>
            </a:lvl1pPr>
          </a:lstStyle>
          <a:p>
            <a:fld id="{F9EC5A49-965A-4F74-A254-E728D5C81A42}" type="slidenum">
              <a:rPr lang="zh-CN" altLang="en-US"/>
              <a:pPr/>
              <a:t>‹#›</a:t>
            </a:fld>
            <a:endParaRPr lang="zh-CN" altLang="en-US"/>
          </a:p>
        </p:txBody>
      </p:sp>
    </p:spTree>
    <p:extLst>
      <p:ext uri="{BB962C8B-B14F-4D97-AF65-F5344CB8AC3E}">
        <p14:creationId xmlns:p14="http://schemas.microsoft.com/office/powerpoint/2010/main" val="5661186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9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57013" y="116632"/>
            <a:ext cx="8535467" cy="54359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659563" y="6405563"/>
            <a:ext cx="2133600" cy="365125"/>
          </a:xfrm>
        </p:spPr>
        <p:txBody>
          <a:bodyPr/>
          <a:lstStyle>
            <a:lvl1pPr>
              <a:defRPr/>
            </a:lvl1pPr>
          </a:lstStyle>
          <a:p>
            <a:pPr>
              <a:defRPr/>
            </a:pPr>
            <a:fld id="{7BB8A359-45FF-433E-82D3-2D14DB112279}" type="datetime1">
              <a:rPr lang="zh-CN" altLang="en-US"/>
              <a:pPr>
                <a:defRPr/>
              </a:pPr>
              <a:t>2015/11/26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395288" y="6405563"/>
            <a:ext cx="2133600" cy="365125"/>
          </a:xfrm>
        </p:spPr>
        <p:txBody>
          <a:bodyPr/>
          <a:lstStyle>
            <a:lvl1pPr algn="l">
              <a:defRPr sz="2100" b="1"/>
            </a:lvl1pPr>
          </a:lstStyle>
          <a:p>
            <a:fld id="{DE0273FE-3671-4F8C-852B-BC000D63D9F8}" type="slidenum">
              <a:rPr lang="zh-CN" altLang="en-US"/>
              <a:pPr/>
              <a:t>‹#›</a:t>
            </a:fld>
            <a:endParaRPr lang="zh-CN" altLang="en-US"/>
          </a:p>
        </p:txBody>
      </p:sp>
    </p:spTree>
    <p:extLst>
      <p:ext uri="{BB962C8B-B14F-4D97-AF65-F5344CB8AC3E}">
        <p14:creationId xmlns:p14="http://schemas.microsoft.com/office/powerpoint/2010/main" val="27984595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93_标题和内容">
    <p:spTree>
      <p:nvGrpSpPr>
        <p:cNvPr id="1" name=""/>
        <p:cNvGrpSpPr/>
        <p:nvPr/>
      </p:nvGrpSpPr>
      <p:grpSpPr>
        <a:xfrm>
          <a:off x="0" y="0"/>
          <a:ext cx="0" cy="0"/>
          <a:chOff x="0" y="0"/>
          <a:chExt cx="0" cy="0"/>
        </a:xfrm>
      </p:grpSpPr>
      <p:cxnSp>
        <p:nvCxnSpPr>
          <p:cNvPr id="3" name="直接连接符 2"/>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 name="组合 10"/>
          <p:cNvGrpSpPr>
            <a:grpSpLocks/>
          </p:cNvGrpSpPr>
          <p:nvPr/>
        </p:nvGrpSpPr>
        <p:grpSpPr bwMode="auto">
          <a:xfrm>
            <a:off x="-14288" y="6329363"/>
            <a:ext cx="9144001" cy="458787"/>
            <a:chOff x="0" y="5276532"/>
            <a:chExt cx="9144000" cy="459480"/>
          </a:xfrm>
        </p:grpSpPr>
        <p:sp>
          <p:nvSpPr>
            <p:cNvPr id="5" name="矩形 4"/>
            <p:cNvSpPr/>
            <p:nvPr/>
          </p:nvSpPr>
          <p:spPr>
            <a:xfrm>
              <a:off x="0" y="5381465"/>
              <a:ext cx="9144000" cy="2877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prstClr val="white"/>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5276532"/>
              <a:ext cx="432048" cy="45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095" y="5432189"/>
              <a:ext cx="1045865" cy="18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7303551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95_标题和内容">
    <p:spTree>
      <p:nvGrpSpPr>
        <p:cNvPr id="1" name=""/>
        <p:cNvGrpSpPr/>
        <p:nvPr/>
      </p:nvGrpSpPr>
      <p:grpSpPr>
        <a:xfrm>
          <a:off x="0" y="0"/>
          <a:ext cx="0" cy="0"/>
          <a:chOff x="0" y="0"/>
          <a:chExt cx="0" cy="0"/>
        </a:xfrm>
      </p:grpSpPr>
      <p:cxnSp>
        <p:nvCxnSpPr>
          <p:cNvPr id="3" name="直接连接符 2"/>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 name="组合 10"/>
          <p:cNvGrpSpPr>
            <a:grpSpLocks/>
          </p:cNvGrpSpPr>
          <p:nvPr/>
        </p:nvGrpSpPr>
        <p:grpSpPr bwMode="auto">
          <a:xfrm>
            <a:off x="0" y="6308725"/>
            <a:ext cx="9150350" cy="523875"/>
            <a:chOff x="0" y="5344212"/>
            <a:chExt cx="6862379" cy="373287"/>
          </a:xfrm>
        </p:grpSpPr>
        <p:sp>
          <p:nvSpPr>
            <p:cNvPr id="5" name="矩形 4"/>
            <p:cNvSpPr/>
            <p:nvPr/>
          </p:nvSpPr>
          <p:spPr>
            <a:xfrm>
              <a:off x="0" y="5423394"/>
              <a:ext cx="6862379" cy="2103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hangingPunct="0">
                <a:defRPr/>
              </a:pPr>
              <a:endParaRPr lang="zh-CN" altLang="en-US">
                <a:solidFill>
                  <a:prstClr val="white"/>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66" y="5344212"/>
              <a:ext cx="351000" cy="3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8" y="5466835"/>
              <a:ext cx="864000" cy="1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2198799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9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defRPr>
            </a:lvl1pPr>
          </a:lstStyle>
          <a:p>
            <a:r>
              <a:rPr lang="zh-CN" altLang="en-US" dirty="0" smtClean="0"/>
              <a:t>单击此处编辑母版标题样式</a:t>
            </a:r>
            <a:endParaRPr lang="zh-CN" altLang="en-US" dirty="0"/>
          </a:p>
        </p:txBody>
      </p:sp>
      <p:sp>
        <p:nvSpPr>
          <p:cNvPr id="3" name="灯片编号占位符 5"/>
          <p:cNvSpPr>
            <a:spLocks noGrp="1"/>
          </p:cNvSpPr>
          <p:nvPr>
            <p:ph type="sldNum" sz="quarter" idx="10"/>
          </p:nvPr>
        </p:nvSpPr>
        <p:spPr>
          <a:xfrm>
            <a:off x="7010400" y="6492875"/>
            <a:ext cx="2133600" cy="365125"/>
          </a:xfrm>
        </p:spPr>
        <p:txBody>
          <a:bodyPr/>
          <a:lstStyle>
            <a:lvl1pPr>
              <a:defRPr/>
            </a:lvl1pPr>
          </a:lstStyle>
          <a:p>
            <a:fld id="{9F21B156-1E6D-4F1A-8A0D-4814A6BE0BBB}" type="slidenum">
              <a:rPr lang="zh-CN" altLang="en-US"/>
              <a:pPr/>
              <a:t>‹#›</a:t>
            </a:fld>
            <a:endParaRPr lang="zh-CN" altLang="en-US"/>
          </a:p>
        </p:txBody>
      </p:sp>
    </p:spTree>
    <p:extLst>
      <p:ext uri="{BB962C8B-B14F-4D97-AF65-F5344CB8AC3E}">
        <p14:creationId xmlns:p14="http://schemas.microsoft.com/office/powerpoint/2010/main" val="40932128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defRPr>
            </a:lvl1pPr>
          </a:lstStyle>
          <a:p>
            <a:r>
              <a:rPr lang="zh-CN" altLang="en-US" dirty="0" smtClean="0"/>
              <a:t>单击此处编辑母版标题样式</a:t>
            </a:r>
            <a:endParaRPr lang="zh-CN" altLang="en-US" dirty="0"/>
          </a:p>
        </p:txBody>
      </p:sp>
      <p:sp>
        <p:nvSpPr>
          <p:cNvPr id="3" name="灯片编号占位符 5"/>
          <p:cNvSpPr>
            <a:spLocks noGrp="1"/>
          </p:cNvSpPr>
          <p:nvPr>
            <p:ph type="sldNum" sz="quarter" idx="10"/>
          </p:nvPr>
        </p:nvSpPr>
        <p:spPr>
          <a:xfrm>
            <a:off x="7010400" y="6492875"/>
            <a:ext cx="2133600" cy="365125"/>
          </a:xfrm>
        </p:spPr>
        <p:txBody>
          <a:bodyPr/>
          <a:lstStyle>
            <a:lvl1pPr>
              <a:defRPr/>
            </a:lvl1pPr>
          </a:lstStyle>
          <a:p>
            <a:fld id="{D12BD1EF-5F30-4AEA-8250-C4F4BE0B701C}" type="slidenum">
              <a:rPr lang="zh-CN" altLang="en-US"/>
              <a:pPr/>
              <a:t>‹#›</a:t>
            </a:fld>
            <a:endParaRPr lang="zh-CN" altLang="en-US"/>
          </a:p>
        </p:txBody>
      </p:sp>
    </p:spTree>
    <p:extLst>
      <p:ext uri="{BB962C8B-B14F-4D97-AF65-F5344CB8AC3E}">
        <p14:creationId xmlns:p14="http://schemas.microsoft.com/office/powerpoint/2010/main" val="30198617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97_标题和内容">
    <p:spTree>
      <p:nvGrpSpPr>
        <p:cNvPr id="1" name=""/>
        <p:cNvGrpSpPr/>
        <p:nvPr/>
      </p:nvGrpSpPr>
      <p:grpSpPr>
        <a:xfrm>
          <a:off x="0" y="0"/>
          <a:ext cx="0" cy="0"/>
          <a:chOff x="0" y="0"/>
          <a:chExt cx="0" cy="0"/>
        </a:xfrm>
      </p:grpSpPr>
      <p:cxnSp>
        <p:nvCxnSpPr>
          <p:cNvPr id="3" name="直接连接符 2"/>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图片 7" descr="图片3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2213"/>
            <a:ext cx="9144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0"/>
          </p:nvPr>
        </p:nvSpPr>
        <p:spPr>
          <a:xfrm>
            <a:off x="7010400" y="6492875"/>
            <a:ext cx="2133600" cy="365125"/>
          </a:xfrm>
        </p:spPr>
        <p:txBody>
          <a:bodyPr/>
          <a:lstStyle>
            <a:lvl1pPr>
              <a:defRPr/>
            </a:lvl1pPr>
          </a:lstStyle>
          <a:p>
            <a:fld id="{5B26D335-45E6-4A4F-8464-57D93D4CFCDC}" type="slidenum">
              <a:rPr lang="zh-CN" altLang="en-US"/>
              <a:pPr/>
              <a:t>‹#›</a:t>
            </a:fld>
            <a:endParaRPr lang="zh-CN" altLang="en-US"/>
          </a:p>
        </p:txBody>
      </p:sp>
    </p:spTree>
    <p:extLst>
      <p:ext uri="{BB962C8B-B14F-4D97-AF65-F5344CB8AC3E}">
        <p14:creationId xmlns:p14="http://schemas.microsoft.com/office/powerpoint/2010/main" val="544714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95387"/>
            <a:ext cx="8229600" cy="4525963"/>
          </a:xfrm>
        </p:spPr>
        <p:txBody>
          <a:bodyPr>
            <a:normAutofit/>
          </a:bodyPr>
          <a:lstStyle>
            <a:lvl1pPr>
              <a:defRPr sz="2400"/>
            </a:lvl1pPr>
            <a:lvl2pPr>
              <a:defRPr sz="2400"/>
            </a:lvl2pPr>
            <a:lvl3pPr>
              <a:defRPr sz="20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标题 1"/>
          <p:cNvSpPr>
            <a:spLocks noGrp="1"/>
          </p:cNvSpPr>
          <p:nvPr>
            <p:ph type="title"/>
          </p:nvPr>
        </p:nvSpPr>
        <p:spPr>
          <a:xfrm>
            <a:off x="457200" y="153991"/>
            <a:ext cx="8121650" cy="491330"/>
          </a:xfrm>
          <a:prstGeom prst="rect">
            <a:avLst/>
          </a:prstGeom>
        </p:spPr>
        <p:txBody>
          <a:bodyPr/>
          <a:lstStyle>
            <a:lvl1pPr>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8DABD7AF-4B25-4B14-8BA1-94F7A43F8592}" type="datetimeFigureOut">
              <a:rPr lang="zh-CN" altLang="en-US"/>
              <a:pPr>
                <a:defRPr/>
              </a:pPr>
              <a:t>2015/11/26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3C2C49F-7959-4A30-99BA-EB6A24E942EC}" type="slidenum">
              <a:rPr lang="zh-CN" altLang="en-US"/>
              <a:pPr/>
              <a:t>‹#›</a:t>
            </a:fld>
            <a:endParaRPr lang="zh-CN" altLang="en-US"/>
          </a:p>
        </p:txBody>
      </p:sp>
    </p:spTree>
    <p:extLst>
      <p:ext uri="{BB962C8B-B14F-4D97-AF65-F5344CB8AC3E}">
        <p14:creationId xmlns:p14="http://schemas.microsoft.com/office/powerpoint/2010/main" val="11654185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99_标题和内容">
    <p:spTree>
      <p:nvGrpSpPr>
        <p:cNvPr id="1" name=""/>
        <p:cNvGrpSpPr/>
        <p:nvPr/>
      </p:nvGrpSpPr>
      <p:grpSpPr>
        <a:xfrm>
          <a:off x="0" y="0"/>
          <a:ext cx="0" cy="0"/>
          <a:chOff x="0" y="0"/>
          <a:chExt cx="0" cy="0"/>
        </a:xfrm>
      </p:grpSpPr>
      <p:cxnSp>
        <p:nvCxnSpPr>
          <p:cNvPr id="3" name="直接连接符 2"/>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图片 7" descr="图片3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2213"/>
            <a:ext cx="9144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0"/>
          </p:nvPr>
        </p:nvSpPr>
        <p:spPr>
          <a:xfrm>
            <a:off x="7010400" y="6492875"/>
            <a:ext cx="2133600" cy="365125"/>
          </a:xfrm>
        </p:spPr>
        <p:txBody>
          <a:bodyPr/>
          <a:lstStyle>
            <a:lvl1pPr>
              <a:defRPr/>
            </a:lvl1pPr>
          </a:lstStyle>
          <a:p>
            <a:fld id="{1C284117-FBAC-4946-9DB7-CE36F71658A3}" type="slidenum">
              <a:rPr lang="zh-CN" altLang="en-US"/>
              <a:pPr/>
              <a:t>‹#›</a:t>
            </a:fld>
            <a:endParaRPr lang="zh-CN" altLang="en-US"/>
          </a:p>
        </p:txBody>
      </p:sp>
    </p:spTree>
    <p:extLst>
      <p:ext uri="{BB962C8B-B14F-4D97-AF65-F5344CB8AC3E}">
        <p14:creationId xmlns:p14="http://schemas.microsoft.com/office/powerpoint/2010/main" val="22506508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01_标题和内容">
    <p:spTree>
      <p:nvGrpSpPr>
        <p:cNvPr id="1" name=""/>
        <p:cNvGrpSpPr/>
        <p:nvPr/>
      </p:nvGrpSpPr>
      <p:grpSpPr>
        <a:xfrm>
          <a:off x="0" y="0"/>
          <a:ext cx="0" cy="0"/>
          <a:chOff x="0" y="0"/>
          <a:chExt cx="0" cy="0"/>
        </a:xfrm>
      </p:grpSpPr>
      <p:cxnSp>
        <p:nvCxnSpPr>
          <p:cNvPr id="3" name="直接连接符 2"/>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 name="组合 10"/>
          <p:cNvGrpSpPr>
            <a:grpSpLocks/>
          </p:cNvGrpSpPr>
          <p:nvPr/>
        </p:nvGrpSpPr>
        <p:grpSpPr bwMode="auto">
          <a:xfrm>
            <a:off x="0" y="6308725"/>
            <a:ext cx="9150350" cy="523875"/>
            <a:chOff x="0" y="5344212"/>
            <a:chExt cx="6862379" cy="373287"/>
          </a:xfrm>
        </p:grpSpPr>
        <p:sp>
          <p:nvSpPr>
            <p:cNvPr id="5" name="矩形 4"/>
            <p:cNvSpPr/>
            <p:nvPr/>
          </p:nvSpPr>
          <p:spPr>
            <a:xfrm>
              <a:off x="0" y="5423394"/>
              <a:ext cx="6862379" cy="2103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hangingPunct="0">
                <a:defRPr/>
              </a:pPr>
              <a:endParaRPr lang="zh-CN" altLang="en-US">
                <a:solidFill>
                  <a:prstClr val="white"/>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66" y="5344212"/>
              <a:ext cx="351000" cy="3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8" y="5466835"/>
              <a:ext cx="864000" cy="1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3719332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98_标题和内容">
    <p:spTree>
      <p:nvGrpSpPr>
        <p:cNvPr id="1" name=""/>
        <p:cNvGrpSpPr/>
        <p:nvPr/>
      </p:nvGrpSpPr>
      <p:grpSpPr>
        <a:xfrm>
          <a:off x="0" y="0"/>
          <a:ext cx="0" cy="0"/>
          <a:chOff x="0" y="0"/>
          <a:chExt cx="0" cy="0"/>
        </a:xfrm>
      </p:grpSpPr>
      <p:cxnSp>
        <p:nvCxnSpPr>
          <p:cNvPr id="3" name="直接连接符 2"/>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图片 7" descr="图片3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2213"/>
            <a:ext cx="9144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0"/>
          </p:nvPr>
        </p:nvSpPr>
        <p:spPr>
          <a:xfrm>
            <a:off x="7010400" y="6492875"/>
            <a:ext cx="2133600" cy="365125"/>
          </a:xfrm>
        </p:spPr>
        <p:txBody>
          <a:bodyPr/>
          <a:lstStyle>
            <a:lvl1pPr>
              <a:defRPr/>
            </a:lvl1pPr>
          </a:lstStyle>
          <a:p>
            <a:fld id="{7A55F26D-1956-476A-A4A1-A70B4064F562}" type="slidenum">
              <a:rPr lang="zh-CN" altLang="en-US"/>
              <a:pPr/>
              <a:t>‹#›</a:t>
            </a:fld>
            <a:endParaRPr lang="zh-CN" altLang="en-US"/>
          </a:p>
        </p:txBody>
      </p:sp>
    </p:spTree>
    <p:extLst>
      <p:ext uri="{BB962C8B-B14F-4D97-AF65-F5344CB8AC3E}">
        <p14:creationId xmlns:p14="http://schemas.microsoft.com/office/powerpoint/2010/main" val="314681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02_标题和内容">
    <p:spTree>
      <p:nvGrpSpPr>
        <p:cNvPr id="1" name=""/>
        <p:cNvGrpSpPr/>
        <p:nvPr/>
      </p:nvGrpSpPr>
      <p:grpSpPr>
        <a:xfrm>
          <a:off x="0" y="0"/>
          <a:ext cx="0" cy="0"/>
          <a:chOff x="0" y="0"/>
          <a:chExt cx="0" cy="0"/>
        </a:xfrm>
      </p:grpSpPr>
      <p:cxnSp>
        <p:nvCxnSpPr>
          <p:cNvPr id="3" name="直接连接符 2"/>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图片 7" descr="图片3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2213"/>
            <a:ext cx="9144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0"/>
          </p:nvPr>
        </p:nvSpPr>
        <p:spPr>
          <a:xfrm>
            <a:off x="7010400" y="6492875"/>
            <a:ext cx="2133600" cy="365125"/>
          </a:xfrm>
        </p:spPr>
        <p:txBody>
          <a:bodyPr/>
          <a:lstStyle>
            <a:lvl1pPr>
              <a:defRPr/>
            </a:lvl1pPr>
          </a:lstStyle>
          <a:p>
            <a:fld id="{543E88B1-1891-464A-97D1-B8CA3F4B8506}" type="slidenum">
              <a:rPr lang="zh-CN" altLang="en-US"/>
              <a:pPr/>
              <a:t>‹#›</a:t>
            </a:fld>
            <a:endParaRPr lang="zh-CN" altLang="en-US"/>
          </a:p>
        </p:txBody>
      </p:sp>
    </p:spTree>
    <p:extLst>
      <p:ext uri="{BB962C8B-B14F-4D97-AF65-F5344CB8AC3E}">
        <p14:creationId xmlns:p14="http://schemas.microsoft.com/office/powerpoint/2010/main" val="6734541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03_标题和内容">
    <p:spTree>
      <p:nvGrpSpPr>
        <p:cNvPr id="1" name=""/>
        <p:cNvGrpSpPr/>
        <p:nvPr/>
      </p:nvGrpSpPr>
      <p:grpSpPr>
        <a:xfrm>
          <a:off x="0" y="0"/>
          <a:ext cx="0" cy="0"/>
          <a:chOff x="0" y="0"/>
          <a:chExt cx="0" cy="0"/>
        </a:xfrm>
      </p:grpSpPr>
      <p:cxnSp>
        <p:nvCxnSpPr>
          <p:cNvPr id="3" name="直接连接符 2"/>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图片 7" descr="图片3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2213"/>
            <a:ext cx="9144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0"/>
          </p:nvPr>
        </p:nvSpPr>
        <p:spPr>
          <a:xfrm>
            <a:off x="7010400" y="6492875"/>
            <a:ext cx="2133600" cy="365125"/>
          </a:xfrm>
        </p:spPr>
        <p:txBody>
          <a:bodyPr/>
          <a:lstStyle>
            <a:lvl1pPr>
              <a:defRPr/>
            </a:lvl1pPr>
          </a:lstStyle>
          <a:p>
            <a:fld id="{CA76D21C-AB2E-498B-ADCF-F8B920EB6F96}" type="slidenum">
              <a:rPr lang="zh-CN" altLang="en-US"/>
              <a:pPr/>
              <a:t>‹#›</a:t>
            </a:fld>
            <a:endParaRPr lang="zh-CN" altLang="en-US"/>
          </a:p>
        </p:txBody>
      </p:sp>
    </p:spTree>
    <p:extLst>
      <p:ext uri="{BB962C8B-B14F-4D97-AF65-F5344CB8AC3E}">
        <p14:creationId xmlns:p14="http://schemas.microsoft.com/office/powerpoint/2010/main" val="16514183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04_标题和内容">
    <p:spTree>
      <p:nvGrpSpPr>
        <p:cNvPr id="1" name=""/>
        <p:cNvGrpSpPr/>
        <p:nvPr/>
      </p:nvGrpSpPr>
      <p:grpSpPr>
        <a:xfrm>
          <a:off x="0" y="0"/>
          <a:ext cx="0" cy="0"/>
          <a:chOff x="0" y="0"/>
          <a:chExt cx="0" cy="0"/>
        </a:xfrm>
      </p:grpSpPr>
      <p:cxnSp>
        <p:nvCxnSpPr>
          <p:cNvPr id="3" name="直接连接符 2"/>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图片 7" descr="图片3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2213"/>
            <a:ext cx="9144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0"/>
          </p:nvPr>
        </p:nvSpPr>
        <p:spPr>
          <a:xfrm>
            <a:off x="7010400" y="6492875"/>
            <a:ext cx="2133600" cy="365125"/>
          </a:xfrm>
        </p:spPr>
        <p:txBody>
          <a:bodyPr/>
          <a:lstStyle>
            <a:lvl1pPr>
              <a:defRPr/>
            </a:lvl1pPr>
          </a:lstStyle>
          <a:p>
            <a:fld id="{527FAE53-4DAF-48EB-93A3-2E54C395E0E9}" type="slidenum">
              <a:rPr lang="zh-CN" altLang="en-US"/>
              <a:pPr/>
              <a:t>‹#›</a:t>
            </a:fld>
            <a:endParaRPr lang="zh-CN" altLang="en-US"/>
          </a:p>
        </p:txBody>
      </p:sp>
    </p:spTree>
    <p:extLst>
      <p:ext uri="{BB962C8B-B14F-4D97-AF65-F5344CB8AC3E}">
        <p14:creationId xmlns:p14="http://schemas.microsoft.com/office/powerpoint/2010/main" val="24814199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05_标题和内容">
    <p:spTree>
      <p:nvGrpSpPr>
        <p:cNvPr id="1" name=""/>
        <p:cNvGrpSpPr/>
        <p:nvPr/>
      </p:nvGrpSpPr>
      <p:grpSpPr>
        <a:xfrm>
          <a:off x="0" y="0"/>
          <a:ext cx="0" cy="0"/>
          <a:chOff x="0" y="0"/>
          <a:chExt cx="0" cy="0"/>
        </a:xfrm>
      </p:grpSpPr>
      <p:cxnSp>
        <p:nvCxnSpPr>
          <p:cNvPr id="3" name="直接连接符 2"/>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图片 8" descr="图片3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2213"/>
            <a:ext cx="9144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23528" y="116632"/>
            <a:ext cx="8568952" cy="620688"/>
          </a:xfrm>
          <a:prstGeom prst="rect">
            <a:avLst/>
          </a:prstGeom>
        </p:spPr>
        <p:txBody>
          <a:bodyPr>
            <a:normAutofit/>
          </a:bodyPr>
          <a:lstStyle>
            <a:lvl1pPr algn="l">
              <a:defRPr sz="2800" b="1">
                <a:solidFill>
                  <a:schemeClr val="tx2"/>
                </a:solidFill>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0"/>
          </p:nvPr>
        </p:nvSpPr>
        <p:spPr>
          <a:xfrm>
            <a:off x="7010400" y="6492875"/>
            <a:ext cx="2133600" cy="365125"/>
          </a:xfrm>
        </p:spPr>
        <p:txBody>
          <a:bodyPr/>
          <a:lstStyle>
            <a:lvl1pPr>
              <a:defRPr/>
            </a:lvl1pPr>
          </a:lstStyle>
          <a:p>
            <a:fld id="{7E976DAC-0709-4F70-B012-A4FF1B228F1A}" type="slidenum">
              <a:rPr lang="zh-CN" altLang="en-US"/>
              <a:pPr/>
              <a:t>‹#›</a:t>
            </a:fld>
            <a:endParaRPr lang="zh-CN" altLang="en-US"/>
          </a:p>
        </p:txBody>
      </p:sp>
    </p:spTree>
    <p:extLst>
      <p:ext uri="{BB962C8B-B14F-4D97-AF65-F5344CB8AC3E}">
        <p14:creationId xmlns:p14="http://schemas.microsoft.com/office/powerpoint/2010/main" val="14595396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06_标题和内容">
    <p:spTree>
      <p:nvGrpSpPr>
        <p:cNvPr id="1" name=""/>
        <p:cNvGrpSpPr/>
        <p:nvPr/>
      </p:nvGrpSpPr>
      <p:grpSpPr>
        <a:xfrm>
          <a:off x="0" y="0"/>
          <a:ext cx="0" cy="0"/>
          <a:chOff x="0" y="0"/>
          <a:chExt cx="0" cy="0"/>
        </a:xfrm>
      </p:grpSpPr>
      <p:cxnSp>
        <p:nvCxnSpPr>
          <p:cNvPr id="4" name="直接连接符 3"/>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图片 8" descr="图片3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2213"/>
            <a:ext cx="9144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23529" y="116632"/>
            <a:ext cx="8568952" cy="620688"/>
          </a:xfrm>
          <a:prstGeom prst="rect">
            <a:avLst/>
          </a:prstGeom>
        </p:spPr>
        <p:txBody>
          <a:bodyPr>
            <a:normAutofit/>
          </a:bodyPr>
          <a:lstStyle>
            <a:lvl1pPr algn="l">
              <a:defRPr sz="2800" b="1">
                <a:solidFill>
                  <a:schemeClr val="tx2"/>
                </a:solidFill>
                <a:effectLst/>
              </a:defRPr>
            </a:lvl1pPr>
          </a:lstStyle>
          <a:p>
            <a:r>
              <a:rPr lang="zh-CN" altLang="en-US" dirty="0" smtClean="0"/>
              <a:t>单击此处编辑母版标题样式</a:t>
            </a:r>
            <a:endParaRPr lang="zh-CN" altLang="en-US" dirty="0"/>
          </a:p>
        </p:txBody>
      </p:sp>
      <p:sp>
        <p:nvSpPr>
          <p:cNvPr id="5" name="内容占位符 4"/>
          <p:cNvSpPr>
            <a:spLocks noGrp="1"/>
          </p:cNvSpPr>
          <p:nvPr>
            <p:ph sz="quarter" idx="10"/>
          </p:nvPr>
        </p:nvSpPr>
        <p:spPr>
          <a:xfrm>
            <a:off x="387538" y="879946"/>
            <a:ext cx="8388162" cy="5213350"/>
          </a:xfrm>
          <a:prstGeom prst="rect">
            <a:avLst/>
          </a:prstGeom>
        </p:spPr>
        <p:txBody>
          <a:bodyPr/>
          <a:lstStyle>
            <a:lvl1pPr marL="342891" indent="-342891">
              <a:buFontTx/>
              <a:buBlip>
                <a:blip r:embed="rId3"/>
              </a:buBlip>
              <a:defRPr sz="2400">
                <a:latin typeface="微软雅黑" panose="020B0503020204020204" pitchFamily="34" charset="-122"/>
                <a:ea typeface="微软雅黑" panose="020B0503020204020204" pitchFamily="34" charset="-122"/>
              </a:defRPr>
            </a:lvl1pPr>
            <a:lvl2pPr marL="742932" indent="-285744">
              <a:buFontTx/>
              <a:buBlip>
                <a:blip r:embed="rId3"/>
              </a:buBlip>
              <a:defRPr sz="2000">
                <a:latin typeface="微软雅黑" panose="020B0503020204020204" pitchFamily="34" charset="-122"/>
                <a:ea typeface="微软雅黑" panose="020B0503020204020204" pitchFamily="34" charset="-122"/>
              </a:defRPr>
            </a:lvl2pPr>
            <a:lvl3pPr marL="1142971" indent="-228594">
              <a:buFontTx/>
              <a:buBlip>
                <a:blip r:embed="rId3"/>
              </a:buBlip>
              <a:defRPr sz="1800">
                <a:latin typeface="微软雅黑" panose="020B0503020204020204" pitchFamily="34" charset="-122"/>
                <a:ea typeface="微软雅黑" panose="020B0503020204020204" pitchFamily="34" charset="-122"/>
              </a:defRPr>
            </a:lvl3pPr>
            <a:lvl4pPr marL="1600160" indent="-228594">
              <a:buFontTx/>
              <a:buBlip>
                <a:blip r:embed="rId3"/>
              </a:buBlip>
              <a:defRPr sz="1600">
                <a:latin typeface="微软雅黑" panose="020B0503020204020204" pitchFamily="34" charset="-122"/>
                <a:ea typeface="微软雅黑" panose="020B0503020204020204" pitchFamily="34" charset="-122"/>
              </a:defRPr>
            </a:lvl4pPr>
            <a:lvl5pPr marL="2057349" indent="-228594">
              <a:buFontTx/>
              <a:buBlip>
                <a:blip r:embed="rId3"/>
              </a:buBlip>
              <a:defRPr sz="16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endParaRPr lang="zh-CN" altLang="en-US" dirty="0"/>
          </a:p>
        </p:txBody>
      </p:sp>
    </p:spTree>
    <p:extLst>
      <p:ext uri="{BB962C8B-B14F-4D97-AF65-F5344CB8AC3E}">
        <p14:creationId xmlns:p14="http://schemas.microsoft.com/office/powerpoint/2010/main" val="41442479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07_标题和内容">
    <p:spTree>
      <p:nvGrpSpPr>
        <p:cNvPr id="1" name=""/>
        <p:cNvGrpSpPr/>
        <p:nvPr/>
      </p:nvGrpSpPr>
      <p:grpSpPr>
        <a:xfrm>
          <a:off x="0" y="0"/>
          <a:ext cx="0" cy="0"/>
          <a:chOff x="0" y="0"/>
          <a:chExt cx="0" cy="0"/>
        </a:xfrm>
      </p:grpSpPr>
      <p:cxnSp>
        <p:nvCxnSpPr>
          <p:cNvPr id="4" name="直接连接符 3"/>
          <p:cNvCxnSpPr/>
          <p:nvPr/>
        </p:nvCxnSpPr>
        <p:spPr>
          <a:xfrm>
            <a:off x="323850" y="736600"/>
            <a:ext cx="85693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图片 8" descr="图片3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72213"/>
            <a:ext cx="9144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23529" y="116632"/>
            <a:ext cx="8568952" cy="620688"/>
          </a:xfrm>
          <a:prstGeom prst="rect">
            <a:avLst/>
          </a:prstGeom>
        </p:spPr>
        <p:txBody>
          <a:bodyPr>
            <a:normAutofit/>
          </a:bodyPr>
          <a:lstStyle>
            <a:lvl1pPr algn="l">
              <a:defRPr sz="2800" b="1">
                <a:solidFill>
                  <a:schemeClr val="tx2"/>
                </a:solidFill>
                <a:effectLst/>
              </a:defRPr>
            </a:lvl1pPr>
          </a:lstStyle>
          <a:p>
            <a:r>
              <a:rPr lang="zh-CN" altLang="en-US" dirty="0" smtClean="0"/>
              <a:t>单击此处编辑母版标题样式</a:t>
            </a:r>
            <a:endParaRPr lang="zh-CN" altLang="en-US" dirty="0"/>
          </a:p>
        </p:txBody>
      </p:sp>
      <p:sp>
        <p:nvSpPr>
          <p:cNvPr id="5" name="内容占位符 4"/>
          <p:cNvSpPr>
            <a:spLocks noGrp="1"/>
          </p:cNvSpPr>
          <p:nvPr>
            <p:ph sz="quarter" idx="10"/>
          </p:nvPr>
        </p:nvSpPr>
        <p:spPr>
          <a:xfrm>
            <a:off x="387538" y="879946"/>
            <a:ext cx="8388162" cy="5213350"/>
          </a:xfrm>
          <a:prstGeom prst="rect">
            <a:avLst/>
          </a:prstGeom>
        </p:spPr>
        <p:txBody>
          <a:bodyPr/>
          <a:lstStyle>
            <a:lvl1pPr marL="342891" indent="-342891">
              <a:buFontTx/>
              <a:buBlip>
                <a:blip r:embed="rId3"/>
              </a:buBlip>
              <a:defRPr sz="2400">
                <a:latin typeface="微软雅黑" panose="020B0503020204020204" pitchFamily="34" charset="-122"/>
                <a:ea typeface="微软雅黑" panose="020B0503020204020204" pitchFamily="34" charset="-122"/>
              </a:defRPr>
            </a:lvl1pPr>
            <a:lvl2pPr marL="742932" indent="-285744">
              <a:buFontTx/>
              <a:buBlip>
                <a:blip r:embed="rId3"/>
              </a:buBlip>
              <a:defRPr sz="2000">
                <a:latin typeface="微软雅黑" panose="020B0503020204020204" pitchFamily="34" charset="-122"/>
                <a:ea typeface="微软雅黑" panose="020B0503020204020204" pitchFamily="34" charset="-122"/>
              </a:defRPr>
            </a:lvl2pPr>
            <a:lvl3pPr marL="1142971" indent="-228594">
              <a:buFontTx/>
              <a:buBlip>
                <a:blip r:embed="rId3"/>
              </a:buBlip>
              <a:defRPr sz="1800">
                <a:latin typeface="微软雅黑" panose="020B0503020204020204" pitchFamily="34" charset="-122"/>
                <a:ea typeface="微软雅黑" panose="020B0503020204020204" pitchFamily="34" charset="-122"/>
              </a:defRPr>
            </a:lvl3pPr>
            <a:lvl4pPr marL="1600160" indent="-228594">
              <a:buFontTx/>
              <a:buBlip>
                <a:blip r:embed="rId3"/>
              </a:buBlip>
              <a:defRPr sz="1600">
                <a:latin typeface="微软雅黑" panose="020B0503020204020204" pitchFamily="34" charset="-122"/>
                <a:ea typeface="微软雅黑" panose="020B0503020204020204" pitchFamily="34" charset="-122"/>
              </a:defRPr>
            </a:lvl4pPr>
            <a:lvl5pPr marL="2057349" indent="-228594">
              <a:buFontTx/>
              <a:buBlip>
                <a:blip r:embed="rId3"/>
              </a:buBlip>
              <a:defRPr sz="16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endParaRPr lang="zh-CN" altLang="en-US" dirty="0"/>
          </a:p>
        </p:txBody>
      </p:sp>
    </p:spTree>
    <p:extLst>
      <p:ext uri="{BB962C8B-B14F-4D97-AF65-F5344CB8AC3E}">
        <p14:creationId xmlns:p14="http://schemas.microsoft.com/office/powerpoint/2010/main" val="394915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195387"/>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195387"/>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1"/>
          <p:cNvSpPr>
            <a:spLocks noGrp="1"/>
          </p:cNvSpPr>
          <p:nvPr>
            <p:ph type="title"/>
          </p:nvPr>
        </p:nvSpPr>
        <p:spPr>
          <a:xfrm>
            <a:off x="457200" y="153991"/>
            <a:ext cx="8121650" cy="491330"/>
          </a:xfrm>
          <a:prstGeom prst="rect">
            <a:avLst/>
          </a:prstGeom>
        </p:spPr>
        <p:txBody>
          <a:bodyPr/>
          <a:lstStyle>
            <a:lvl1pPr>
              <a:defRPr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2D6816C3-5865-4EF9-A5A4-432AB5A92ACB}" type="datetimeFigureOut">
              <a:rPr lang="zh-CN" altLang="en-US"/>
              <a:pPr>
                <a:defRPr/>
              </a:pPr>
              <a:t>2015/11/26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D6075BEC-1EE1-444F-96C7-85971B603CF9}" type="slidenum">
              <a:rPr lang="zh-CN" altLang="en-US"/>
              <a:pPr/>
              <a:t>‹#›</a:t>
            </a:fld>
            <a:endParaRPr lang="zh-CN" altLang="en-US"/>
          </a:p>
        </p:txBody>
      </p:sp>
    </p:spTree>
    <p:extLst>
      <p:ext uri="{BB962C8B-B14F-4D97-AF65-F5344CB8AC3E}">
        <p14:creationId xmlns:p14="http://schemas.microsoft.com/office/powerpoint/2010/main" val="1751298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标题 1"/>
          <p:cNvSpPr>
            <a:spLocks noGrp="1"/>
          </p:cNvSpPr>
          <p:nvPr>
            <p:ph type="title"/>
          </p:nvPr>
        </p:nvSpPr>
        <p:spPr>
          <a:xfrm>
            <a:off x="457200" y="153991"/>
            <a:ext cx="8121650" cy="491330"/>
          </a:xfrm>
          <a:prstGeom prst="rect">
            <a:avLst/>
          </a:prstGeom>
        </p:spPr>
        <p:txBody>
          <a:bodyPr/>
          <a:lstStyle>
            <a:lvl1pPr algn="l">
              <a:defRPr sz="2800" b="1">
                <a:solidFill>
                  <a:schemeClr val="tx2"/>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C9AEBCB7-7935-4D05-A8F3-4C5861841C86}" type="datetimeFigureOut">
              <a:rPr lang="zh-CN" altLang="en-US"/>
              <a:pPr>
                <a:defRPr/>
              </a:pPr>
              <a:t>2015/11/26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67E566B4-B815-4D93-AF0A-3E1C068575D1}" type="slidenum">
              <a:rPr lang="zh-CN" altLang="en-US"/>
              <a:pPr/>
              <a:t>‹#›</a:t>
            </a:fld>
            <a:endParaRPr lang="zh-CN" altLang="en-US"/>
          </a:p>
        </p:txBody>
      </p:sp>
    </p:spTree>
    <p:extLst>
      <p:ext uri="{BB962C8B-B14F-4D97-AF65-F5344CB8AC3E}">
        <p14:creationId xmlns:p14="http://schemas.microsoft.com/office/powerpoint/2010/main" val="2121326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2" name="Picture 3" descr="C:\Documents and Settings\digy\桌面\0808\浪潮ppt0729修改-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76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标题幻灯片风格2">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6988"/>
            <a:ext cx="4362450" cy="476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811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11"/>
          <p:cNvGrpSpPr>
            <a:grpSpLocks/>
          </p:cNvGrpSpPr>
          <p:nvPr/>
        </p:nvGrpSpPr>
        <p:grpSpPr bwMode="auto">
          <a:xfrm>
            <a:off x="0" y="6308725"/>
            <a:ext cx="9150350" cy="523875"/>
            <a:chOff x="0" y="5344212"/>
            <a:chExt cx="6862379" cy="373287"/>
          </a:xfrm>
        </p:grpSpPr>
        <p:sp>
          <p:nvSpPr>
            <p:cNvPr id="5" name="矩形 4"/>
            <p:cNvSpPr/>
            <p:nvPr/>
          </p:nvSpPr>
          <p:spPr>
            <a:xfrm>
              <a:off x="0" y="5423394"/>
              <a:ext cx="6862379" cy="2103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hangingPunct="0">
                <a:defRPr/>
              </a:pPr>
              <a:endParaRPr lang="zh-CN" altLang="en-US">
                <a:solidFill>
                  <a:prstClr val="white"/>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66" y="5344212"/>
              <a:ext cx="351000" cy="3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688" y="5466835"/>
              <a:ext cx="864000" cy="1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99263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正文内容">
    <p:spTree>
      <p:nvGrpSpPr>
        <p:cNvPr id="1" name=""/>
        <p:cNvGrpSpPr/>
        <p:nvPr/>
      </p:nvGrpSpPr>
      <p:grpSpPr>
        <a:xfrm>
          <a:off x="0" y="0"/>
          <a:ext cx="0" cy="0"/>
          <a:chOff x="0" y="0"/>
          <a:chExt cx="0" cy="0"/>
        </a:xfrm>
      </p:grpSpPr>
      <p:cxnSp>
        <p:nvCxnSpPr>
          <p:cNvPr id="4" name="直接连接符 3"/>
          <p:cNvCxnSpPr/>
          <p:nvPr/>
        </p:nvCxnSpPr>
        <p:spPr>
          <a:xfrm>
            <a:off x="323850" y="736600"/>
            <a:ext cx="85693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p:nvGrpSpPr>
        <p:grpSpPr bwMode="auto">
          <a:xfrm>
            <a:off x="0" y="6308725"/>
            <a:ext cx="9150350" cy="523875"/>
            <a:chOff x="0" y="5344212"/>
            <a:chExt cx="6862379" cy="373287"/>
          </a:xfrm>
        </p:grpSpPr>
        <p:sp>
          <p:nvSpPr>
            <p:cNvPr id="6" name="矩形 5"/>
            <p:cNvSpPr/>
            <p:nvPr/>
          </p:nvSpPr>
          <p:spPr>
            <a:xfrm>
              <a:off x="0" y="5423394"/>
              <a:ext cx="6862379" cy="2103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hangingPunct="0">
                <a:defRPr/>
              </a:pPr>
              <a:endParaRPr lang="zh-CN" altLang="en-US">
                <a:solidFill>
                  <a:prstClr val="white"/>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66" y="5344212"/>
              <a:ext cx="351000" cy="3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8" y="5466835"/>
              <a:ext cx="864000" cy="1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内容占位符 2"/>
          <p:cNvSpPr>
            <a:spLocks noGrp="1"/>
          </p:cNvSpPr>
          <p:nvPr>
            <p:ph idx="1"/>
          </p:nvPr>
        </p:nvSpPr>
        <p:spPr/>
        <p:txBody>
          <a:bodyPr>
            <a:normAutofit/>
          </a:bodyPr>
          <a:lstStyle>
            <a:lvl1pPr marL="228600" indent="-228600">
              <a:buFontTx/>
              <a:buBlip>
                <a:blip r:embed="rId4"/>
              </a:buBlip>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0" name="标题 1"/>
          <p:cNvSpPr>
            <a:spLocks noGrp="1"/>
          </p:cNvSpPr>
          <p:nvPr>
            <p:ph type="title"/>
          </p:nvPr>
        </p:nvSpPr>
        <p:spPr>
          <a:xfrm>
            <a:off x="467544" y="116632"/>
            <a:ext cx="8424936" cy="543595"/>
          </a:xfrm>
          <a:prstGeom prst="rect">
            <a:avLst/>
          </a:prstGeom>
        </p:spPr>
        <p:txBody>
          <a:bodyPr/>
          <a:lstStyle>
            <a:lvl1pPr>
              <a:defRPr>
                <a:solidFill>
                  <a:schemeClr val="tx2"/>
                </a:solidFill>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277871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cxnSp>
        <p:nvCxnSpPr>
          <p:cNvPr id="5" name="直接连接符 4"/>
          <p:cNvCxnSpPr/>
          <p:nvPr/>
        </p:nvCxnSpPr>
        <p:spPr>
          <a:xfrm>
            <a:off x="323850" y="736600"/>
            <a:ext cx="85693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 name="组合 10"/>
          <p:cNvGrpSpPr>
            <a:grpSpLocks/>
          </p:cNvGrpSpPr>
          <p:nvPr/>
        </p:nvGrpSpPr>
        <p:grpSpPr bwMode="auto">
          <a:xfrm>
            <a:off x="0" y="6308725"/>
            <a:ext cx="9150350" cy="523875"/>
            <a:chOff x="0" y="5344212"/>
            <a:chExt cx="6862379" cy="373287"/>
          </a:xfrm>
        </p:grpSpPr>
        <p:sp>
          <p:nvSpPr>
            <p:cNvPr id="7" name="矩形 6"/>
            <p:cNvSpPr/>
            <p:nvPr/>
          </p:nvSpPr>
          <p:spPr>
            <a:xfrm>
              <a:off x="0" y="5423394"/>
              <a:ext cx="6862379" cy="2103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hangingPunct="0">
                <a:defRPr/>
              </a:pPr>
              <a:endParaRPr lang="zh-CN" altLang="en-US">
                <a:solidFill>
                  <a:prstClr val="white"/>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66" y="5344212"/>
              <a:ext cx="351000" cy="3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8" y="5466835"/>
              <a:ext cx="864000" cy="1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内容占位符 2"/>
          <p:cNvSpPr>
            <a:spLocks noGrp="1"/>
          </p:cNvSpPr>
          <p:nvPr>
            <p:ph sz="half" idx="1"/>
          </p:nvPr>
        </p:nvSpPr>
        <p:spPr>
          <a:xfrm>
            <a:off x="357435" y="1412776"/>
            <a:ext cx="3867150" cy="4351338"/>
          </a:xfrm>
        </p:spPr>
        <p:txBody>
          <a:bodyPr>
            <a:normAutofit/>
          </a:bodyPr>
          <a:lstStyle>
            <a:lvl1pPr>
              <a:defRPr sz="2000"/>
            </a:lvl1pPr>
            <a:lvl2pPr>
              <a:defRPr sz="1800"/>
            </a:lvl2pPr>
            <a:lvl3pPr>
              <a:defRPr sz="1600"/>
            </a:lvl3pPr>
            <a:lvl4pPr>
              <a:defRPr sz="1400"/>
            </a:lvl4pPr>
            <a:lvl5pPr>
              <a:defRPr sz="14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24746" y="1412776"/>
            <a:ext cx="3867150" cy="4351338"/>
          </a:xfrm>
        </p:spPr>
        <p:txBody>
          <a:bodyPr>
            <a:normAutofit/>
          </a:bodyPr>
          <a:lstStyle>
            <a:lvl1pPr>
              <a:defRPr sz="2000"/>
            </a:lvl1pPr>
            <a:lvl2pPr>
              <a:defRPr sz="1800"/>
            </a:lvl2pPr>
            <a:lvl3pPr>
              <a:defRPr sz="1600"/>
            </a:lvl3pPr>
            <a:lvl4pPr>
              <a:defRPr sz="1400"/>
            </a:lvl4pPr>
            <a:lvl5pPr>
              <a:defRPr sz="14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7" name="标题 1"/>
          <p:cNvSpPr>
            <a:spLocks noGrp="1"/>
          </p:cNvSpPr>
          <p:nvPr>
            <p:ph type="title"/>
          </p:nvPr>
        </p:nvSpPr>
        <p:spPr>
          <a:xfrm>
            <a:off x="467544" y="116632"/>
            <a:ext cx="8424936" cy="543595"/>
          </a:xfrm>
          <a:prstGeom prst="rect">
            <a:avLst/>
          </a:prstGeom>
        </p:spPr>
        <p:txBody>
          <a:bodyPr/>
          <a:lstStyle>
            <a:lvl1pPr>
              <a:defRPr>
                <a:solidFill>
                  <a:schemeClr val="tx2"/>
                </a:solidFill>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829348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带标题比较">
    <p:spTree>
      <p:nvGrpSpPr>
        <p:cNvPr id="1" name=""/>
        <p:cNvGrpSpPr/>
        <p:nvPr/>
      </p:nvGrpSpPr>
      <p:grpSpPr>
        <a:xfrm>
          <a:off x="0" y="0"/>
          <a:ext cx="0" cy="0"/>
          <a:chOff x="0" y="0"/>
          <a:chExt cx="0" cy="0"/>
        </a:xfrm>
      </p:grpSpPr>
      <p:cxnSp>
        <p:nvCxnSpPr>
          <p:cNvPr id="7" name="直接连接符 6"/>
          <p:cNvCxnSpPr/>
          <p:nvPr/>
        </p:nvCxnSpPr>
        <p:spPr>
          <a:xfrm>
            <a:off x="323850" y="736600"/>
            <a:ext cx="85693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组合 10"/>
          <p:cNvGrpSpPr>
            <a:grpSpLocks/>
          </p:cNvGrpSpPr>
          <p:nvPr/>
        </p:nvGrpSpPr>
        <p:grpSpPr bwMode="auto">
          <a:xfrm>
            <a:off x="0" y="6308725"/>
            <a:ext cx="9150350" cy="523875"/>
            <a:chOff x="0" y="5344212"/>
            <a:chExt cx="6862379" cy="373287"/>
          </a:xfrm>
        </p:grpSpPr>
        <p:sp>
          <p:nvSpPr>
            <p:cNvPr id="9" name="矩形 8"/>
            <p:cNvSpPr/>
            <p:nvPr/>
          </p:nvSpPr>
          <p:spPr>
            <a:xfrm>
              <a:off x="0" y="5423394"/>
              <a:ext cx="6862379" cy="2103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hangingPunct="0">
                <a:defRPr/>
              </a:pPr>
              <a:endParaRPr lang="zh-CN" altLang="en-US">
                <a:solidFill>
                  <a:prstClr val="white"/>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66" y="5344212"/>
              <a:ext cx="351000" cy="3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8" y="5466835"/>
              <a:ext cx="864000" cy="1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文本占位符 2"/>
          <p:cNvSpPr>
            <a:spLocks noGrp="1"/>
          </p:cNvSpPr>
          <p:nvPr>
            <p:ph type="body" idx="1"/>
          </p:nvPr>
        </p:nvSpPr>
        <p:spPr>
          <a:xfrm>
            <a:off x="630238" y="1126208"/>
            <a:ext cx="3868737" cy="8806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120676"/>
            <a:ext cx="3868737" cy="3684588"/>
          </a:xfrm>
        </p:spPr>
        <p:txBody>
          <a:bodyPr/>
          <a:lstStyle>
            <a:lvl1pPr marL="228600" indent="-228600">
              <a:buFontTx/>
              <a:buBlip>
                <a:blip r:embed="rId4"/>
              </a:buBlip>
              <a:defRPr sz="2000"/>
            </a:lvl1pPr>
            <a:lvl2pPr>
              <a:defRPr sz="1800"/>
            </a:lvl2pPr>
            <a:lvl3pPr>
              <a:defRPr sz="1600"/>
            </a:lvl3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5" name="文本占位符 4"/>
          <p:cNvSpPr>
            <a:spLocks noGrp="1"/>
          </p:cNvSpPr>
          <p:nvPr>
            <p:ph type="body" sz="quarter" idx="3"/>
          </p:nvPr>
        </p:nvSpPr>
        <p:spPr>
          <a:xfrm>
            <a:off x="4629150" y="1126207"/>
            <a:ext cx="3887788" cy="8806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120676"/>
            <a:ext cx="3887788" cy="3684588"/>
          </a:xfrm>
        </p:spPr>
        <p:txBody>
          <a:bodyPr>
            <a:normAutofit/>
          </a:bodyPr>
          <a:lstStyle>
            <a:lvl1pPr>
              <a:defRPr sz="2000"/>
            </a:lvl1pPr>
            <a:lvl2pPr>
              <a:defRPr sz="1800"/>
            </a:lvl2pPr>
            <a:lvl3pPr>
              <a:defRPr sz="1600"/>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9" name="标题 1"/>
          <p:cNvSpPr>
            <a:spLocks noGrp="1"/>
          </p:cNvSpPr>
          <p:nvPr>
            <p:ph type="title"/>
          </p:nvPr>
        </p:nvSpPr>
        <p:spPr>
          <a:xfrm>
            <a:off x="467544" y="116632"/>
            <a:ext cx="8424936" cy="543595"/>
          </a:xfrm>
          <a:prstGeom prst="rect">
            <a:avLst/>
          </a:prstGeom>
        </p:spPr>
        <p:txBody>
          <a:bodyPr/>
          <a:lstStyle>
            <a:lvl1pPr>
              <a:defRPr>
                <a:solidFill>
                  <a:schemeClr val="tx2"/>
                </a:solidFill>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19239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Picture 2" descr="F:\二、平面工作\2014.08\云产品部PPT模板\0828\浪潮ppt0729修改-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2762250" y="3067050"/>
            <a:ext cx="4584700" cy="643467"/>
          </a:xfrm>
          <a:prstGeom prst="rect">
            <a:avLst/>
          </a:prstGeom>
        </p:spPr>
        <p:txBody>
          <a:bodyPr anchor="t">
            <a:noAutofit/>
          </a:bodyPr>
          <a:lstStyle>
            <a:lvl1pPr algn="l">
              <a:defRPr sz="2800" b="1" cap="all">
                <a:solidFill>
                  <a:schemeClr val="tx1">
                    <a:lumMod val="65000"/>
                    <a:lumOff val="35000"/>
                  </a:schemeClr>
                </a:solidFill>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341D0ABE-BDF4-47DC-B7C8-98331DE7554F}" type="datetimeFigureOut">
              <a:rPr lang="zh-CN" altLang="en-US"/>
              <a:pPr>
                <a:defRPr/>
              </a:pPr>
              <a:t>2015/11/26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zh-CN" altLang="en-US"/>
          </a:p>
        </p:txBody>
      </p:sp>
    </p:spTree>
    <p:extLst>
      <p:ext uri="{BB962C8B-B14F-4D97-AF65-F5344CB8AC3E}">
        <p14:creationId xmlns:p14="http://schemas.microsoft.com/office/powerpoint/2010/main" val="1160125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表格分析">
    <p:spTree>
      <p:nvGrpSpPr>
        <p:cNvPr id="1" name=""/>
        <p:cNvGrpSpPr/>
        <p:nvPr/>
      </p:nvGrpSpPr>
      <p:grpSpPr>
        <a:xfrm>
          <a:off x="0" y="0"/>
          <a:ext cx="0" cy="0"/>
          <a:chOff x="0" y="0"/>
          <a:chExt cx="0" cy="0"/>
        </a:xfrm>
      </p:grpSpPr>
      <p:cxnSp>
        <p:nvCxnSpPr>
          <p:cNvPr id="5" name="直接连接符 4"/>
          <p:cNvCxnSpPr/>
          <p:nvPr/>
        </p:nvCxnSpPr>
        <p:spPr>
          <a:xfrm>
            <a:off x="323850" y="736600"/>
            <a:ext cx="85693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 name="组合 10"/>
          <p:cNvGrpSpPr>
            <a:grpSpLocks/>
          </p:cNvGrpSpPr>
          <p:nvPr/>
        </p:nvGrpSpPr>
        <p:grpSpPr bwMode="auto">
          <a:xfrm>
            <a:off x="0" y="6308725"/>
            <a:ext cx="9150350" cy="523875"/>
            <a:chOff x="0" y="5344212"/>
            <a:chExt cx="6862379" cy="373287"/>
          </a:xfrm>
        </p:grpSpPr>
        <p:sp>
          <p:nvSpPr>
            <p:cNvPr id="7" name="矩形 6"/>
            <p:cNvSpPr/>
            <p:nvPr/>
          </p:nvSpPr>
          <p:spPr>
            <a:xfrm>
              <a:off x="0" y="5423394"/>
              <a:ext cx="6862379" cy="2103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hangingPunct="0">
                <a:defRPr/>
              </a:pPr>
              <a:endParaRPr lang="zh-CN" altLang="en-US">
                <a:solidFill>
                  <a:prstClr val="white"/>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66" y="5344212"/>
              <a:ext cx="351000" cy="3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8" y="5466835"/>
              <a:ext cx="864000" cy="1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内容占位符 2"/>
          <p:cNvSpPr>
            <a:spLocks noGrp="1"/>
          </p:cNvSpPr>
          <p:nvPr>
            <p:ph idx="1"/>
          </p:nvPr>
        </p:nvSpPr>
        <p:spPr>
          <a:xfrm>
            <a:off x="3950220" y="1124744"/>
            <a:ext cx="4942259" cy="4968552"/>
          </a:xfrm>
        </p:spPr>
        <p:txBody>
          <a:bodyPr/>
          <a:lstStyle>
            <a:lvl1pPr marL="0" indent="0">
              <a:buNone/>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p:txBody>
      </p:sp>
      <p:sp>
        <p:nvSpPr>
          <p:cNvPr id="14" name="内容占位符 2"/>
          <p:cNvSpPr>
            <a:spLocks noGrp="1"/>
          </p:cNvSpPr>
          <p:nvPr>
            <p:ph idx="13"/>
          </p:nvPr>
        </p:nvSpPr>
        <p:spPr>
          <a:xfrm>
            <a:off x="323851" y="1135509"/>
            <a:ext cx="3384054" cy="496855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8" name="标题 1"/>
          <p:cNvSpPr>
            <a:spLocks noGrp="1"/>
          </p:cNvSpPr>
          <p:nvPr>
            <p:ph type="title"/>
          </p:nvPr>
        </p:nvSpPr>
        <p:spPr>
          <a:xfrm>
            <a:off x="467544" y="116632"/>
            <a:ext cx="8424936" cy="543595"/>
          </a:xfrm>
          <a:prstGeom prst="rect">
            <a:avLst/>
          </a:prstGeom>
        </p:spPr>
        <p:txBody>
          <a:bodyPr/>
          <a:lstStyle>
            <a:lvl1pPr>
              <a:defRPr>
                <a:solidFill>
                  <a:schemeClr val="tx2"/>
                </a:solidFill>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1998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四联图">
    <p:spTree>
      <p:nvGrpSpPr>
        <p:cNvPr id="1" name=""/>
        <p:cNvGrpSpPr/>
        <p:nvPr/>
      </p:nvGrpSpPr>
      <p:grpSpPr>
        <a:xfrm>
          <a:off x="0" y="0"/>
          <a:ext cx="0" cy="0"/>
          <a:chOff x="0" y="0"/>
          <a:chExt cx="0" cy="0"/>
        </a:xfrm>
      </p:grpSpPr>
      <p:cxnSp>
        <p:nvCxnSpPr>
          <p:cNvPr id="7" name="直接连接符 6"/>
          <p:cNvCxnSpPr/>
          <p:nvPr/>
        </p:nvCxnSpPr>
        <p:spPr>
          <a:xfrm>
            <a:off x="323850" y="736600"/>
            <a:ext cx="85693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组合 10"/>
          <p:cNvGrpSpPr>
            <a:grpSpLocks/>
          </p:cNvGrpSpPr>
          <p:nvPr/>
        </p:nvGrpSpPr>
        <p:grpSpPr bwMode="auto">
          <a:xfrm>
            <a:off x="0" y="6308725"/>
            <a:ext cx="9150350" cy="523875"/>
            <a:chOff x="0" y="5344212"/>
            <a:chExt cx="6862379" cy="373287"/>
          </a:xfrm>
        </p:grpSpPr>
        <p:sp>
          <p:nvSpPr>
            <p:cNvPr id="9" name="矩形 8"/>
            <p:cNvSpPr/>
            <p:nvPr/>
          </p:nvSpPr>
          <p:spPr>
            <a:xfrm>
              <a:off x="0" y="5423394"/>
              <a:ext cx="6862379" cy="2103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hangingPunct="0">
                <a:defRPr/>
              </a:pPr>
              <a:endParaRPr lang="zh-CN" altLang="en-US">
                <a:solidFill>
                  <a:prstClr val="white"/>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66" y="5344212"/>
              <a:ext cx="351000" cy="3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8" y="5466835"/>
              <a:ext cx="864000" cy="1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内容占位符 3"/>
          <p:cNvSpPr>
            <a:spLocks noGrp="1"/>
          </p:cNvSpPr>
          <p:nvPr>
            <p:ph sz="half" idx="2"/>
          </p:nvPr>
        </p:nvSpPr>
        <p:spPr>
          <a:xfrm>
            <a:off x="323850" y="1124744"/>
            <a:ext cx="4176142" cy="2376264"/>
          </a:xfrm>
        </p:spPr>
        <p:txBody>
          <a:bodyPr/>
          <a:lstStyle>
            <a:lvl1pPr marL="228600" indent="-228600">
              <a:buFontTx/>
              <a:buBlip>
                <a:blip r:embed="rId4"/>
              </a:buBlip>
              <a:defRPr sz="2000"/>
            </a:lvl1pPr>
            <a:lvl2pPr>
              <a:defRPr sz="1800"/>
            </a:lvl2pPr>
            <a:lvl3pPr>
              <a:defRPr sz="1600"/>
            </a:lvl3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2" name="内容占位符 5"/>
          <p:cNvSpPr>
            <a:spLocks noGrp="1"/>
          </p:cNvSpPr>
          <p:nvPr>
            <p:ph sz="quarter" idx="4"/>
          </p:nvPr>
        </p:nvSpPr>
        <p:spPr>
          <a:xfrm>
            <a:off x="4716982" y="1124744"/>
            <a:ext cx="4175498" cy="2376264"/>
          </a:xfrm>
        </p:spPr>
        <p:txBody>
          <a:bodyPr>
            <a:normAutofit/>
          </a:bodyPr>
          <a:lstStyle>
            <a:lvl1pPr>
              <a:defRPr sz="2000"/>
            </a:lvl1pPr>
            <a:lvl2pPr>
              <a:defRPr sz="1800"/>
            </a:lvl2pPr>
            <a:lvl3pPr>
              <a:defRPr sz="1600"/>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20" name="内容占位符 3"/>
          <p:cNvSpPr>
            <a:spLocks noGrp="1"/>
          </p:cNvSpPr>
          <p:nvPr>
            <p:ph sz="half" idx="14"/>
          </p:nvPr>
        </p:nvSpPr>
        <p:spPr>
          <a:xfrm>
            <a:off x="323850" y="3789040"/>
            <a:ext cx="4176142" cy="2354882"/>
          </a:xfrm>
        </p:spPr>
        <p:txBody>
          <a:bodyPr/>
          <a:lstStyle>
            <a:lvl1pPr marL="228600" indent="-228600">
              <a:buFontTx/>
              <a:buBlip>
                <a:blip r:embed="rId4"/>
              </a:buBlip>
              <a:defRPr sz="2000"/>
            </a:lvl1pPr>
            <a:lvl2pPr>
              <a:defRPr sz="1800"/>
            </a:lvl2pPr>
            <a:lvl3pPr>
              <a:defRPr sz="1600"/>
            </a:lvl3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21" name="内容占位符 5"/>
          <p:cNvSpPr>
            <a:spLocks noGrp="1"/>
          </p:cNvSpPr>
          <p:nvPr>
            <p:ph sz="quarter" idx="15"/>
          </p:nvPr>
        </p:nvSpPr>
        <p:spPr>
          <a:xfrm>
            <a:off x="4716982" y="3789040"/>
            <a:ext cx="4175498" cy="2354882"/>
          </a:xfrm>
        </p:spPr>
        <p:txBody>
          <a:bodyPr>
            <a:normAutofit/>
          </a:bodyPr>
          <a:lstStyle>
            <a:lvl1pPr>
              <a:defRPr sz="2000"/>
            </a:lvl1pPr>
            <a:lvl2pPr>
              <a:defRPr sz="1800"/>
            </a:lvl2pPr>
            <a:lvl3pPr>
              <a:defRPr sz="1600"/>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26" name="标题 1"/>
          <p:cNvSpPr>
            <a:spLocks noGrp="1"/>
          </p:cNvSpPr>
          <p:nvPr>
            <p:ph type="title"/>
          </p:nvPr>
        </p:nvSpPr>
        <p:spPr>
          <a:xfrm>
            <a:off x="467544" y="116632"/>
            <a:ext cx="8424936" cy="543595"/>
          </a:xfrm>
          <a:prstGeom prst="rect">
            <a:avLst/>
          </a:prstGeom>
        </p:spPr>
        <p:txBody>
          <a:bodyPr/>
          <a:lstStyle>
            <a:lvl1pPr>
              <a:defRPr>
                <a:solidFill>
                  <a:schemeClr val="tx2"/>
                </a:solidFill>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85882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2" name="图片 6" descr="图片11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2"/>
          <p:cNvSpPr>
            <a:spLocks noGrp="1"/>
          </p:cNvSpPr>
          <p:nvPr>
            <p:ph type="dt" sz="half" idx="10"/>
          </p:nvPr>
        </p:nvSpPr>
        <p:spPr/>
        <p:txBody>
          <a:bodyPr/>
          <a:lstStyle>
            <a:lvl1pPr>
              <a:defRPr/>
            </a:lvl1pPr>
          </a:lstStyle>
          <a:p>
            <a:pPr>
              <a:defRPr/>
            </a:pPr>
            <a:fld id="{B1B8B0B4-E2A8-4114-A4ED-01A8B20AFAE5}" type="datetimeFigureOut">
              <a:rPr lang="zh-CN" altLang="en-US"/>
              <a:pPr>
                <a:defRPr/>
              </a:pPr>
              <a:t>2015/11/26</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FFE39FB2-66C8-4D40-A3FD-4A57E36CB07D}" type="slidenum">
              <a:rPr lang="zh-CN" altLang="en-US"/>
              <a:pPr/>
              <a:t>‹#›</a:t>
            </a:fld>
            <a:endParaRPr lang="zh-CN" altLang="en-US"/>
          </a:p>
        </p:txBody>
      </p:sp>
    </p:spTree>
    <p:extLst>
      <p:ext uri="{BB962C8B-B14F-4D97-AF65-F5344CB8AC3E}">
        <p14:creationId xmlns:p14="http://schemas.microsoft.com/office/powerpoint/2010/main" val="4263776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四联图">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6461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10"/>
          <p:cNvGrpSpPr>
            <a:grpSpLocks/>
          </p:cNvGrpSpPr>
          <p:nvPr/>
        </p:nvGrpSpPr>
        <p:grpSpPr bwMode="auto">
          <a:xfrm>
            <a:off x="0" y="6308725"/>
            <a:ext cx="9150350" cy="523875"/>
            <a:chOff x="0" y="5344212"/>
            <a:chExt cx="6862379" cy="373287"/>
          </a:xfrm>
        </p:grpSpPr>
        <p:sp>
          <p:nvSpPr>
            <p:cNvPr id="4" name="矩形 3"/>
            <p:cNvSpPr/>
            <p:nvPr/>
          </p:nvSpPr>
          <p:spPr>
            <a:xfrm>
              <a:off x="0" y="5423394"/>
              <a:ext cx="6862379" cy="2103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0" hangingPunct="0">
                <a:defRPr/>
              </a:pPr>
              <a:endParaRPr lang="zh-CN" altLang="en-US">
                <a:solidFill>
                  <a:prstClr val="white"/>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66" y="5344212"/>
              <a:ext cx="351000" cy="3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5466835"/>
              <a:ext cx="864000" cy="1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16375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235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353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652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06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997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87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95387"/>
            <a:ext cx="8229600" cy="4525963"/>
          </a:xfrm>
        </p:spPr>
        <p:txBody>
          <a:bodyPr>
            <a:normAutofit/>
          </a:bodyPr>
          <a:lstStyle>
            <a:lvl1pPr>
              <a:defRPr sz="24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7" name="标题 1"/>
          <p:cNvSpPr>
            <a:spLocks noGrp="1"/>
          </p:cNvSpPr>
          <p:nvPr>
            <p:ph type="title"/>
          </p:nvPr>
        </p:nvSpPr>
        <p:spPr>
          <a:xfrm>
            <a:off x="457200" y="153991"/>
            <a:ext cx="8121650" cy="491330"/>
          </a:xfrm>
          <a:prstGeom prst="rect">
            <a:avLst/>
          </a:prstGeom>
        </p:spPr>
        <p:txBody>
          <a:bodyPr/>
          <a:lstStyle>
            <a:lvl1pPr>
              <a:defRPr sz="2800" b="1">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655A99CF-D0C4-4732-A3EF-3BA8341AC464}" type="datetimeFigureOut">
              <a:rPr lang="zh-CN" altLang="en-US"/>
              <a:pPr>
                <a:defRPr/>
              </a:pPr>
              <a:t>2015/11/26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E6F8C75-8612-4220-BF85-581A3AA16F05}" type="slidenum">
              <a:rPr lang="zh-CN" altLang="en-US"/>
              <a:pPr/>
              <a:t>‹#›</a:t>
            </a:fld>
            <a:endParaRPr lang="zh-CN" altLang="en-US"/>
          </a:p>
        </p:txBody>
      </p:sp>
    </p:spTree>
    <p:extLst>
      <p:ext uri="{BB962C8B-B14F-4D97-AF65-F5344CB8AC3E}">
        <p14:creationId xmlns:p14="http://schemas.microsoft.com/office/powerpoint/2010/main" val="2719163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050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901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744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52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255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500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77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035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723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54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195387"/>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195387"/>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8" name="标题 1"/>
          <p:cNvSpPr>
            <a:spLocks noGrp="1"/>
          </p:cNvSpPr>
          <p:nvPr>
            <p:ph type="title"/>
          </p:nvPr>
        </p:nvSpPr>
        <p:spPr>
          <a:xfrm>
            <a:off x="457200" y="153991"/>
            <a:ext cx="8121650" cy="491330"/>
          </a:xfrm>
          <a:prstGeom prst="rect">
            <a:avLst/>
          </a:prstGeom>
        </p:spPr>
        <p:txBody>
          <a:bodyPr/>
          <a:lstStyle>
            <a:lvl1pPr>
              <a:defRPr sz="2800" b="1">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609C4E42-270A-4945-84D3-93CAB159B499}" type="datetimeFigureOut">
              <a:rPr lang="zh-CN" altLang="en-US"/>
              <a:pPr>
                <a:defRPr/>
              </a:pPr>
              <a:t>2015/11/26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D317B77E-B779-467D-920B-633AA6C55DA2}" type="slidenum">
              <a:rPr lang="zh-CN" altLang="en-US"/>
              <a:pPr/>
              <a:t>‹#›</a:t>
            </a:fld>
            <a:endParaRPr lang="zh-CN" altLang="en-US"/>
          </a:p>
        </p:txBody>
      </p:sp>
    </p:spTree>
    <p:extLst>
      <p:ext uri="{BB962C8B-B14F-4D97-AF65-F5344CB8AC3E}">
        <p14:creationId xmlns:p14="http://schemas.microsoft.com/office/powerpoint/2010/main" val="670208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731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149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656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773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251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638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2"/>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659563" y="6405563"/>
            <a:ext cx="2133600" cy="365125"/>
          </a:xfrm>
        </p:spPr>
        <p:txBody>
          <a:bodyPr/>
          <a:lstStyle>
            <a:lvl1pPr>
              <a:defRPr/>
            </a:lvl1pPr>
          </a:lstStyle>
          <a:p>
            <a:pPr>
              <a:defRPr/>
            </a:pPr>
            <a:fld id="{7BB8A359-45FF-433E-82D3-2D14DB112279}" type="datetime1">
              <a:rPr lang="zh-CN" altLang="en-US"/>
              <a:pPr>
                <a:defRPr/>
              </a:pPr>
              <a:t>2015/11/26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395288" y="6405563"/>
            <a:ext cx="2133600" cy="365125"/>
          </a:xfrm>
        </p:spPr>
        <p:txBody>
          <a:bodyPr/>
          <a:lstStyle>
            <a:lvl1pPr algn="l">
              <a:defRPr sz="2100" b="1"/>
            </a:lvl1pPr>
          </a:lstStyle>
          <a:p>
            <a:fld id="{AF3284A5-332D-4418-9CD2-5517A7BE57F1}" type="slidenum">
              <a:rPr lang="zh-CN" altLang="en-US"/>
              <a:pPr/>
              <a:t>‹#›</a:t>
            </a:fld>
            <a:endParaRPr lang="zh-CN" altLang="en-US"/>
          </a:p>
        </p:txBody>
      </p:sp>
    </p:spTree>
    <p:extLst>
      <p:ext uri="{BB962C8B-B14F-4D97-AF65-F5344CB8AC3E}">
        <p14:creationId xmlns:p14="http://schemas.microsoft.com/office/powerpoint/2010/main" val="24576924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720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225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28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1" y="1257300"/>
            <a:ext cx="4040187" cy="398463"/>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739900"/>
            <a:ext cx="4040188" cy="3951288"/>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文本占位符 4"/>
          <p:cNvSpPr>
            <a:spLocks noGrp="1"/>
          </p:cNvSpPr>
          <p:nvPr>
            <p:ph type="body" sz="quarter" idx="3"/>
          </p:nvPr>
        </p:nvSpPr>
        <p:spPr>
          <a:xfrm>
            <a:off x="4645027" y="1257300"/>
            <a:ext cx="4041775" cy="398463"/>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739900"/>
            <a:ext cx="4041775" cy="3951288"/>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0" name="标题 1"/>
          <p:cNvSpPr>
            <a:spLocks noGrp="1"/>
          </p:cNvSpPr>
          <p:nvPr>
            <p:ph type="title"/>
          </p:nvPr>
        </p:nvSpPr>
        <p:spPr>
          <a:xfrm>
            <a:off x="457200" y="153991"/>
            <a:ext cx="8121650" cy="491330"/>
          </a:xfrm>
          <a:prstGeom prst="rect">
            <a:avLst/>
          </a:prstGeom>
        </p:spPr>
        <p:txBody>
          <a:bodyPr/>
          <a:lstStyle>
            <a:lvl1pPr>
              <a:defRPr sz="2800" b="1">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7" name="日期占位符 3"/>
          <p:cNvSpPr>
            <a:spLocks noGrp="1"/>
          </p:cNvSpPr>
          <p:nvPr>
            <p:ph type="dt" sz="half" idx="10"/>
          </p:nvPr>
        </p:nvSpPr>
        <p:spPr/>
        <p:txBody>
          <a:bodyPr/>
          <a:lstStyle>
            <a:lvl1pPr>
              <a:defRPr/>
            </a:lvl1pPr>
          </a:lstStyle>
          <a:p>
            <a:pPr>
              <a:defRPr/>
            </a:pPr>
            <a:fld id="{A2DD0CBB-6664-4F66-9B06-C9C7DED8254D}" type="datetimeFigureOut">
              <a:rPr lang="zh-CN" altLang="en-US"/>
              <a:pPr>
                <a:defRPr/>
              </a:pPr>
              <a:t>2015/11/26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3EC6D772-B770-400A-9984-1FF5D76F1653}" type="slidenum">
              <a:rPr lang="zh-CN" altLang="en-US"/>
              <a:pPr/>
              <a:t>‹#›</a:t>
            </a:fld>
            <a:endParaRPr lang="zh-CN" altLang="en-US"/>
          </a:p>
        </p:txBody>
      </p:sp>
    </p:spTree>
    <p:extLst>
      <p:ext uri="{BB962C8B-B14F-4D97-AF65-F5344CB8AC3E}">
        <p14:creationId xmlns:p14="http://schemas.microsoft.com/office/powerpoint/2010/main" val="1352679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456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0675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443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2"/>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659563" y="6405563"/>
            <a:ext cx="2133600" cy="365125"/>
          </a:xfrm>
        </p:spPr>
        <p:txBody>
          <a:bodyPr/>
          <a:lstStyle>
            <a:lvl1pPr>
              <a:defRPr/>
            </a:lvl1pPr>
          </a:lstStyle>
          <a:p>
            <a:pPr>
              <a:defRPr/>
            </a:pPr>
            <a:fld id="{7BB8A359-45FF-433E-82D3-2D14DB112279}" type="datetime1">
              <a:rPr lang="zh-CN" altLang="en-US"/>
              <a:pPr>
                <a:defRPr/>
              </a:pPr>
              <a:t>2015/11/26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395288" y="6405563"/>
            <a:ext cx="2133600" cy="365125"/>
          </a:xfrm>
        </p:spPr>
        <p:txBody>
          <a:bodyPr/>
          <a:lstStyle>
            <a:lvl1pPr algn="l">
              <a:defRPr sz="2100" b="1"/>
            </a:lvl1pPr>
          </a:lstStyle>
          <a:p>
            <a:fld id="{AAEAFDFE-5846-43A5-A960-453EF96CF8AD}" type="slidenum">
              <a:rPr lang="zh-CN" altLang="en-US"/>
              <a:pPr/>
              <a:t>‹#›</a:t>
            </a:fld>
            <a:endParaRPr lang="zh-CN" altLang="en-US"/>
          </a:p>
        </p:txBody>
      </p:sp>
    </p:spTree>
    <p:extLst>
      <p:ext uri="{BB962C8B-B14F-4D97-AF65-F5344CB8AC3E}">
        <p14:creationId xmlns:p14="http://schemas.microsoft.com/office/powerpoint/2010/main" val="27891921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126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6425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541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3213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636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69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标题 1"/>
          <p:cNvSpPr>
            <a:spLocks noGrp="1"/>
          </p:cNvSpPr>
          <p:nvPr>
            <p:ph type="title"/>
          </p:nvPr>
        </p:nvSpPr>
        <p:spPr>
          <a:xfrm>
            <a:off x="457200" y="153991"/>
            <a:ext cx="8121650" cy="491330"/>
          </a:xfrm>
          <a:prstGeom prst="rect">
            <a:avLst/>
          </a:prstGeom>
        </p:spPr>
        <p:txBody>
          <a:bodyPr/>
          <a:lstStyle>
            <a:lvl1pPr>
              <a:defRPr sz="2800" b="1">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4AAE5A79-EFA7-4A70-8E42-400C3C440B1E}" type="datetimeFigureOut">
              <a:rPr lang="zh-CN" altLang="en-US"/>
              <a:pPr>
                <a:defRPr/>
              </a:pPr>
              <a:t>2015/11/26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E4E6AD53-B0C4-44E4-AD63-4F6A7DFD4A6A}" type="slidenum">
              <a:rPr lang="zh-CN" altLang="en-US"/>
              <a:pPr/>
              <a:t>‹#›</a:t>
            </a:fld>
            <a:endParaRPr lang="zh-CN" altLang="en-US"/>
          </a:p>
        </p:txBody>
      </p:sp>
    </p:spTree>
    <p:extLst>
      <p:ext uri="{BB962C8B-B14F-4D97-AF65-F5344CB8AC3E}">
        <p14:creationId xmlns:p14="http://schemas.microsoft.com/office/powerpoint/2010/main" val="35420818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0552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3653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115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6517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143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9590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9740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3380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6295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09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标题 1"/>
          <p:cNvSpPr txBox="1">
            <a:spLocks/>
          </p:cNvSpPr>
          <p:nvPr/>
        </p:nvSpPr>
        <p:spPr>
          <a:xfrm>
            <a:off x="349250" y="163513"/>
            <a:ext cx="8229600" cy="490537"/>
          </a:xfrm>
          <a:prstGeom prst="rect">
            <a:avLst/>
          </a:prstGeom>
        </p:spPr>
        <p:txBody>
          <a:bodyPr/>
          <a:lstStyle>
            <a:lvl1pPr>
              <a:defRPr sz="2400" b="1">
                <a:latin typeface="微软雅黑" pitchFamily="34" charset="-122"/>
                <a:ea typeface="微软雅黑" pitchFamily="34" charset="-122"/>
              </a:defRPr>
            </a:lvl1pPr>
          </a:lstStyle>
          <a:p>
            <a:pPr algn="ctr" fontAlgn="auto">
              <a:spcAft>
                <a:spcPts val="0"/>
              </a:spcAft>
              <a:defRPr/>
            </a:pPr>
            <a:r>
              <a:rPr lang="zh-CN" altLang="en-US" sz="2800" dirty="0" smtClean="0">
                <a:cs typeface="+mj-cs"/>
              </a:rPr>
              <a:t>单击此处编辑母版标题样式</a:t>
            </a:r>
            <a:endParaRPr lang="zh-CN" altLang="en-US" sz="2800" dirty="0">
              <a:cs typeface="+mj-cs"/>
            </a:endParaRPr>
          </a:p>
        </p:txBody>
      </p:sp>
      <p:sp>
        <p:nvSpPr>
          <p:cNvPr id="2" name="标题 1"/>
          <p:cNvSpPr>
            <a:spLocks noGrp="1"/>
          </p:cNvSpPr>
          <p:nvPr>
            <p:ph type="title"/>
          </p:nvPr>
        </p:nvSpPr>
        <p:spPr>
          <a:xfrm>
            <a:off x="457202" y="1257300"/>
            <a:ext cx="3008313" cy="781050"/>
          </a:xfrm>
          <a:prstGeom prst="rect">
            <a:avLst/>
          </a:prstGeom>
        </p:spPr>
        <p:txBody>
          <a:bodyPr anchor="b"/>
          <a:lstStyle>
            <a:lvl1pPr algn="l">
              <a:defRPr sz="2000" b="1">
                <a:latin typeface="微软雅黑" pitchFamily="34" charset="-122"/>
                <a:ea typeface="微软雅黑" pitchFamily="34"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575050" y="1257300"/>
            <a:ext cx="5111750" cy="486886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457202" y="2038350"/>
            <a:ext cx="3008313" cy="4087815"/>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日期占位符 4"/>
          <p:cNvSpPr>
            <a:spLocks noGrp="1"/>
          </p:cNvSpPr>
          <p:nvPr>
            <p:ph type="dt" sz="half" idx="10"/>
          </p:nvPr>
        </p:nvSpPr>
        <p:spPr/>
        <p:txBody>
          <a:bodyPr/>
          <a:lstStyle>
            <a:lvl1pPr>
              <a:defRPr/>
            </a:lvl1pPr>
          </a:lstStyle>
          <a:p>
            <a:pPr>
              <a:defRPr/>
            </a:pPr>
            <a:fld id="{FAB3F325-3419-479D-86A9-D15BA2BCA1D4}" type="datetimeFigureOut">
              <a:rPr lang="zh-CN" altLang="en-US"/>
              <a:pPr>
                <a:defRPr/>
              </a:pPr>
              <a:t>2015/11/26</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fld id="{D216C3CF-2295-4E13-8176-D0D160322B34}" type="slidenum">
              <a:rPr lang="zh-CN" altLang="en-US"/>
              <a:pPr/>
              <a:t>‹#›</a:t>
            </a:fld>
            <a:endParaRPr lang="zh-CN" altLang="en-US"/>
          </a:p>
        </p:txBody>
      </p:sp>
    </p:spTree>
    <p:extLst>
      <p:ext uri="{BB962C8B-B14F-4D97-AF65-F5344CB8AC3E}">
        <p14:creationId xmlns:p14="http://schemas.microsoft.com/office/powerpoint/2010/main" val="13477508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4598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3583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9569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2130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4660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5684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135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9878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9466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42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2" name="Picture 3" descr="C:\Documents and Settings\digy\桌面\0808\浪潮ppt0729修改-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6782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2"/>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659563" y="6405563"/>
            <a:ext cx="2133600" cy="365125"/>
          </a:xfrm>
        </p:spPr>
        <p:txBody>
          <a:bodyPr/>
          <a:lstStyle>
            <a:lvl1pPr>
              <a:defRPr/>
            </a:lvl1pPr>
          </a:lstStyle>
          <a:p>
            <a:pPr>
              <a:defRPr/>
            </a:pPr>
            <a:fld id="{7BB8A359-45FF-433E-82D3-2D14DB112279}" type="datetime1">
              <a:rPr lang="zh-CN" altLang="en-US"/>
              <a:pPr>
                <a:defRPr/>
              </a:pPr>
              <a:t>2015/11/26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395288" y="6405563"/>
            <a:ext cx="2133600" cy="365125"/>
          </a:xfrm>
        </p:spPr>
        <p:txBody>
          <a:bodyPr/>
          <a:lstStyle>
            <a:lvl1pPr algn="l">
              <a:defRPr sz="2100" b="1"/>
            </a:lvl1pPr>
          </a:lstStyle>
          <a:p>
            <a:fld id="{066AA006-945A-44F9-ABF5-7531D6BF9821}" type="slidenum">
              <a:rPr lang="zh-CN" altLang="en-US"/>
              <a:pPr/>
              <a:t>‹#›</a:t>
            </a:fld>
            <a:endParaRPr lang="zh-CN" altLang="en-US"/>
          </a:p>
        </p:txBody>
      </p:sp>
    </p:spTree>
    <p:extLst>
      <p:ext uri="{BB962C8B-B14F-4D97-AF65-F5344CB8AC3E}">
        <p14:creationId xmlns:p14="http://schemas.microsoft.com/office/powerpoint/2010/main" val="4046949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3267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4985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49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0828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5331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9525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9066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8884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88225" y="6451449"/>
            <a:ext cx="2133600" cy="365125"/>
          </a:xfrm>
        </p:spPr>
        <p:txBody>
          <a:bodyPr/>
          <a:lstStyle/>
          <a:p>
            <a:fld id="{2A5B5FE8-5C48-4A02-B3A0-AC485F8DBEFB}" type="datetime1">
              <a:rPr lang="zh-CN" altLang="en-US" smtClean="0">
                <a:solidFill>
                  <a:prstClr val="black">
                    <a:tint val="75000"/>
                  </a:prstClr>
                </a:solidFill>
              </a:rPr>
              <a:pPr/>
              <a:t>2015/11/26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395536" y="6405353"/>
            <a:ext cx="2133600" cy="365125"/>
          </a:xfrm>
        </p:spPr>
        <p:txBody>
          <a:bodyPr/>
          <a:lstStyle>
            <a:lvl1pPr algn="l">
              <a:defRPr sz="1583" b="1"/>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09944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758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7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590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1539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9898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654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41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9573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4079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7257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7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05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5.xml"/><Relationship Id="rId117" Type="http://schemas.openxmlformats.org/officeDocument/2006/relationships/slideLayout" Target="../slideLayouts/slideLayout126.xml"/><Relationship Id="rId21" Type="http://schemas.openxmlformats.org/officeDocument/2006/relationships/slideLayout" Target="../slideLayouts/slideLayout30.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63" Type="http://schemas.openxmlformats.org/officeDocument/2006/relationships/slideLayout" Target="../slideLayouts/slideLayout72.xml"/><Relationship Id="rId68" Type="http://schemas.openxmlformats.org/officeDocument/2006/relationships/slideLayout" Target="../slideLayouts/slideLayout77.xml"/><Relationship Id="rId84" Type="http://schemas.openxmlformats.org/officeDocument/2006/relationships/slideLayout" Target="../slideLayouts/slideLayout93.xml"/><Relationship Id="rId89" Type="http://schemas.openxmlformats.org/officeDocument/2006/relationships/slideLayout" Target="../slideLayouts/slideLayout98.xml"/><Relationship Id="rId112" Type="http://schemas.openxmlformats.org/officeDocument/2006/relationships/slideLayout" Target="../slideLayouts/slideLayout121.xml"/><Relationship Id="rId16" Type="http://schemas.openxmlformats.org/officeDocument/2006/relationships/slideLayout" Target="../slideLayouts/slideLayout25.xml"/><Relationship Id="rId107" Type="http://schemas.openxmlformats.org/officeDocument/2006/relationships/slideLayout" Target="../slideLayouts/slideLayout116.xml"/><Relationship Id="rId11" Type="http://schemas.openxmlformats.org/officeDocument/2006/relationships/slideLayout" Target="../slideLayouts/slideLayout20.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53" Type="http://schemas.openxmlformats.org/officeDocument/2006/relationships/slideLayout" Target="../slideLayouts/slideLayout62.xml"/><Relationship Id="rId58" Type="http://schemas.openxmlformats.org/officeDocument/2006/relationships/slideLayout" Target="../slideLayouts/slideLayout67.xml"/><Relationship Id="rId74" Type="http://schemas.openxmlformats.org/officeDocument/2006/relationships/slideLayout" Target="../slideLayouts/slideLayout83.xml"/><Relationship Id="rId79" Type="http://schemas.openxmlformats.org/officeDocument/2006/relationships/slideLayout" Target="../slideLayouts/slideLayout88.xml"/><Relationship Id="rId102" Type="http://schemas.openxmlformats.org/officeDocument/2006/relationships/slideLayout" Target="../slideLayouts/slideLayout111.xml"/><Relationship Id="rId5" Type="http://schemas.openxmlformats.org/officeDocument/2006/relationships/slideLayout" Target="../slideLayouts/slideLayout14.xml"/><Relationship Id="rId90" Type="http://schemas.openxmlformats.org/officeDocument/2006/relationships/slideLayout" Target="../slideLayouts/slideLayout99.xml"/><Relationship Id="rId95" Type="http://schemas.openxmlformats.org/officeDocument/2006/relationships/slideLayout" Target="../slideLayouts/slideLayout104.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64" Type="http://schemas.openxmlformats.org/officeDocument/2006/relationships/slideLayout" Target="../slideLayouts/slideLayout73.xml"/><Relationship Id="rId69" Type="http://schemas.openxmlformats.org/officeDocument/2006/relationships/slideLayout" Target="../slideLayouts/slideLayout78.xml"/><Relationship Id="rId113" Type="http://schemas.openxmlformats.org/officeDocument/2006/relationships/slideLayout" Target="../slideLayouts/slideLayout122.xml"/><Relationship Id="rId118" Type="http://schemas.openxmlformats.org/officeDocument/2006/relationships/slideLayout" Target="../slideLayouts/slideLayout127.xml"/><Relationship Id="rId80" Type="http://schemas.openxmlformats.org/officeDocument/2006/relationships/slideLayout" Target="../slideLayouts/slideLayout89.xml"/><Relationship Id="rId85" Type="http://schemas.openxmlformats.org/officeDocument/2006/relationships/slideLayout" Target="../slideLayouts/slideLayout94.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59" Type="http://schemas.openxmlformats.org/officeDocument/2006/relationships/slideLayout" Target="../slideLayouts/slideLayout68.xml"/><Relationship Id="rId103" Type="http://schemas.openxmlformats.org/officeDocument/2006/relationships/slideLayout" Target="../slideLayouts/slideLayout112.xml"/><Relationship Id="rId108" Type="http://schemas.openxmlformats.org/officeDocument/2006/relationships/slideLayout" Target="../slideLayouts/slideLayout117.xml"/><Relationship Id="rId54" Type="http://schemas.openxmlformats.org/officeDocument/2006/relationships/slideLayout" Target="../slideLayouts/slideLayout63.xml"/><Relationship Id="rId70" Type="http://schemas.openxmlformats.org/officeDocument/2006/relationships/slideLayout" Target="../slideLayouts/slideLayout79.xml"/><Relationship Id="rId75" Type="http://schemas.openxmlformats.org/officeDocument/2006/relationships/slideLayout" Target="../slideLayouts/slideLayout84.xml"/><Relationship Id="rId91" Type="http://schemas.openxmlformats.org/officeDocument/2006/relationships/slideLayout" Target="../slideLayouts/slideLayout100.xml"/><Relationship Id="rId96" Type="http://schemas.openxmlformats.org/officeDocument/2006/relationships/slideLayout" Target="../slideLayouts/slideLayout10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49" Type="http://schemas.openxmlformats.org/officeDocument/2006/relationships/slideLayout" Target="../slideLayouts/slideLayout58.xml"/><Relationship Id="rId114" Type="http://schemas.openxmlformats.org/officeDocument/2006/relationships/slideLayout" Target="../slideLayouts/slideLayout123.xml"/><Relationship Id="rId119" Type="http://schemas.openxmlformats.org/officeDocument/2006/relationships/slideLayout" Target="../slideLayouts/slideLayout128.xml"/><Relationship Id="rId44" Type="http://schemas.openxmlformats.org/officeDocument/2006/relationships/slideLayout" Target="../slideLayouts/slideLayout53.xml"/><Relationship Id="rId60" Type="http://schemas.openxmlformats.org/officeDocument/2006/relationships/slideLayout" Target="../slideLayouts/slideLayout69.xml"/><Relationship Id="rId65" Type="http://schemas.openxmlformats.org/officeDocument/2006/relationships/slideLayout" Target="../slideLayouts/slideLayout74.xml"/><Relationship Id="rId81" Type="http://schemas.openxmlformats.org/officeDocument/2006/relationships/slideLayout" Target="../slideLayouts/slideLayout90.xml"/><Relationship Id="rId86" Type="http://schemas.openxmlformats.org/officeDocument/2006/relationships/slideLayout" Target="../slideLayouts/slideLayout95.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9" Type="http://schemas.openxmlformats.org/officeDocument/2006/relationships/slideLayout" Target="../slideLayouts/slideLayout48.xml"/><Relationship Id="rId109" Type="http://schemas.openxmlformats.org/officeDocument/2006/relationships/slideLayout" Target="../slideLayouts/slideLayout118.xml"/><Relationship Id="rId34" Type="http://schemas.openxmlformats.org/officeDocument/2006/relationships/slideLayout" Target="../slideLayouts/slideLayout43.xml"/><Relationship Id="rId50" Type="http://schemas.openxmlformats.org/officeDocument/2006/relationships/slideLayout" Target="../slideLayouts/slideLayout59.xml"/><Relationship Id="rId55" Type="http://schemas.openxmlformats.org/officeDocument/2006/relationships/slideLayout" Target="../slideLayouts/slideLayout64.xml"/><Relationship Id="rId76" Type="http://schemas.openxmlformats.org/officeDocument/2006/relationships/slideLayout" Target="../slideLayouts/slideLayout85.xml"/><Relationship Id="rId97" Type="http://schemas.openxmlformats.org/officeDocument/2006/relationships/slideLayout" Target="../slideLayouts/slideLayout106.xml"/><Relationship Id="rId104" Type="http://schemas.openxmlformats.org/officeDocument/2006/relationships/slideLayout" Target="../slideLayouts/slideLayout113.xml"/><Relationship Id="rId120" Type="http://schemas.openxmlformats.org/officeDocument/2006/relationships/theme" Target="../theme/theme2.xml"/><Relationship Id="rId7" Type="http://schemas.openxmlformats.org/officeDocument/2006/relationships/slideLayout" Target="../slideLayouts/slideLayout16.xml"/><Relationship Id="rId71" Type="http://schemas.openxmlformats.org/officeDocument/2006/relationships/slideLayout" Target="../slideLayouts/slideLayout80.xml"/><Relationship Id="rId92" Type="http://schemas.openxmlformats.org/officeDocument/2006/relationships/slideLayout" Target="../slideLayouts/slideLayout101.xml"/><Relationship Id="rId2" Type="http://schemas.openxmlformats.org/officeDocument/2006/relationships/slideLayout" Target="../slideLayouts/slideLayout11.xml"/><Relationship Id="rId29" Type="http://schemas.openxmlformats.org/officeDocument/2006/relationships/slideLayout" Target="../slideLayouts/slideLayout38.xml"/><Relationship Id="rId24" Type="http://schemas.openxmlformats.org/officeDocument/2006/relationships/slideLayout" Target="../slideLayouts/slideLayout33.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66" Type="http://schemas.openxmlformats.org/officeDocument/2006/relationships/slideLayout" Target="../slideLayouts/slideLayout75.xml"/><Relationship Id="rId87" Type="http://schemas.openxmlformats.org/officeDocument/2006/relationships/slideLayout" Target="../slideLayouts/slideLayout96.xml"/><Relationship Id="rId110" Type="http://schemas.openxmlformats.org/officeDocument/2006/relationships/slideLayout" Target="../slideLayouts/slideLayout119.xml"/><Relationship Id="rId115" Type="http://schemas.openxmlformats.org/officeDocument/2006/relationships/slideLayout" Target="../slideLayouts/slideLayout124.xml"/><Relationship Id="rId61" Type="http://schemas.openxmlformats.org/officeDocument/2006/relationships/slideLayout" Target="../slideLayouts/slideLayout70.xml"/><Relationship Id="rId82" Type="http://schemas.openxmlformats.org/officeDocument/2006/relationships/slideLayout" Target="../slideLayouts/slideLayout91.xml"/><Relationship Id="rId19" Type="http://schemas.openxmlformats.org/officeDocument/2006/relationships/slideLayout" Target="../slideLayouts/slideLayout28.xml"/><Relationship Id="rId14" Type="http://schemas.openxmlformats.org/officeDocument/2006/relationships/slideLayout" Target="../slideLayouts/slideLayout23.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56" Type="http://schemas.openxmlformats.org/officeDocument/2006/relationships/slideLayout" Target="../slideLayouts/slideLayout65.xml"/><Relationship Id="rId77" Type="http://schemas.openxmlformats.org/officeDocument/2006/relationships/slideLayout" Target="../slideLayouts/slideLayout86.xml"/><Relationship Id="rId100" Type="http://schemas.openxmlformats.org/officeDocument/2006/relationships/slideLayout" Target="../slideLayouts/slideLayout109.xml"/><Relationship Id="rId105" Type="http://schemas.openxmlformats.org/officeDocument/2006/relationships/slideLayout" Target="../slideLayouts/slideLayout114.xml"/><Relationship Id="rId8" Type="http://schemas.openxmlformats.org/officeDocument/2006/relationships/slideLayout" Target="../slideLayouts/slideLayout17.xml"/><Relationship Id="rId51" Type="http://schemas.openxmlformats.org/officeDocument/2006/relationships/slideLayout" Target="../slideLayouts/slideLayout60.xml"/><Relationship Id="rId72" Type="http://schemas.openxmlformats.org/officeDocument/2006/relationships/slideLayout" Target="../slideLayouts/slideLayout81.xml"/><Relationship Id="rId93" Type="http://schemas.openxmlformats.org/officeDocument/2006/relationships/slideLayout" Target="../slideLayouts/slideLayout102.xml"/><Relationship Id="rId98" Type="http://schemas.openxmlformats.org/officeDocument/2006/relationships/slideLayout" Target="../slideLayouts/slideLayout107.xml"/><Relationship Id="rId121" Type="http://schemas.openxmlformats.org/officeDocument/2006/relationships/image" Target="../media/image1.jpeg"/><Relationship Id="rId3" Type="http://schemas.openxmlformats.org/officeDocument/2006/relationships/slideLayout" Target="../slideLayouts/slideLayout12.xml"/><Relationship Id="rId25" Type="http://schemas.openxmlformats.org/officeDocument/2006/relationships/slideLayout" Target="../slideLayouts/slideLayout34.xml"/><Relationship Id="rId46" Type="http://schemas.openxmlformats.org/officeDocument/2006/relationships/slideLayout" Target="../slideLayouts/slideLayout55.xml"/><Relationship Id="rId67" Type="http://schemas.openxmlformats.org/officeDocument/2006/relationships/slideLayout" Target="../slideLayouts/slideLayout76.xml"/><Relationship Id="rId116" Type="http://schemas.openxmlformats.org/officeDocument/2006/relationships/slideLayout" Target="../slideLayouts/slideLayout125.xml"/><Relationship Id="rId20" Type="http://schemas.openxmlformats.org/officeDocument/2006/relationships/slideLayout" Target="../slideLayouts/slideLayout29.xml"/><Relationship Id="rId41" Type="http://schemas.openxmlformats.org/officeDocument/2006/relationships/slideLayout" Target="../slideLayouts/slideLayout50.xml"/><Relationship Id="rId62" Type="http://schemas.openxmlformats.org/officeDocument/2006/relationships/slideLayout" Target="../slideLayouts/slideLayout71.xml"/><Relationship Id="rId83" Type="http://schemas.openxmlformats.org/officeDocument/2006/relationships/slideLayout" Target="../slideLayouts/slideLayout92.xml"/><Relationship Id="rId88" Type="http://schemas.openxmlformats.org/officeDocument/2006/relationships/slideLayout" Target="../slideLayouts/slideLayout97.xml"/><Relationship Id="rId111" Type="http://schemas.openxmlformats.org/officeDocument/2006/relationships/slideLayout" Target="../slideLayouts/slideLayout120.xml"/><Relationship Id="rId15" Type="http://schemas.openxmlformats.org/officeDocument/2006/relationships/slideLayout" Target="../slideLayouts/slideLayout24.xml"/><Relationship Id="rId36" Type="http://schemas.openxmlformats.org/officeDocument/2006/relationships/slideLayout" Target="../slideLayouts/slideLayout45.xml"/><Relationship Id="rId57" Type="http://schemas.openxmlformats.org/officeDocument/2006/relationships/slideLayout" Target="../slideLayouts/slideLayout66.xml"/><Relationship Id="rId106" Type="http://schemas.openxmlformats.org/officeDocument/2006/relationships/slideLayout" Target="../slideLayouts/slideLayout115.xml"/><Relationship Id="rId10" Type="http://schemas.openxmlformats.org/officeDocument/2006/relationships/slideLayout" Target="../slideLayouts/slideLayout19.xml"/><Relationship Id="rId31" Type="http://schemas.openxmlformats.org/officeDocument/2006/relationships/slideLayout" Target="../slideLayouts/slideLayout40.xml"/><Relationship Id="rId52" Type="http://schemas.openxmlformats.org/officeDocument/2006/relationships/slideLayout" Target="../slideLayouts/slideLayout61.xml"/><Relationship Id="rId73" Type="http://schemas.openxmlformats.org/officeDocument/2006/relationships/slideLayout" Target="../slideLayouts/slideLayout82.xml"/><Relationship Id="rId78" Type="http://schemas.openxmlformats.org/officeDocument/2006/relationships/slideLayout" Target="../slideLayouts/slideLayout87.xml"/><Relationship Id="rId94" Type="http://schemas.openxmlformats.org/officeDocument/2006/relationships/slideLayout" Target="../slideLayouts/slideLayout103.xml"/><Relationship Id="rId99" Type="http://schemas.openxmlformats.org/officeDocument/2006/relationships/slideLayout" Target="../slideLayouts/slideLayout108.xml"/><Relationship Id="rId101"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二、平面工作\2014.08\云产品部PPT模板\0828\浪潮ppt0729修改-12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文本占位符 2"/>
          <p:cNvSpPr>
            <a:spLocks noGrp="1"/>
          </p:cNvSpPr>
          <p:nvPr>
            <p:ph type="body" idx="1"/>
          </p:nvPr>
        </p:nvSpPr>
        <p:spPr bwMode="auto">
          <a:xfrm>
            <a:off x="457200" y="11953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1D05FA86-3BCF-4EB6-99BC-3CAF0DCE7D3B}" type="datetimeFigureOut">
              <a:rPr lang="zh-CN" altLang="en-US"/>
              <a:pPr>
                <a:defRPr/>
              </a:pPr>
              <a:t>2015/11/26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A75042B-0152-49AF-B0C4-82C6BD8004FC}" type="slidenum">
              <a:rPr lang="zh-CN" altLang="en-US"/>
              <a:pPr/>
              <a:t>‹#›</a:t>
            </a:fld>
            <a:endParaRPr lang="zh-CN" altLang="en-US"/>
          </a:p>
        </p:txBody>
      </p:sp>
      <p:sp>
        <p:nvSpPr>
          <p:cNvPr id="8" name="标题 1"/>
          <p:cNvSpPr txBox="1">
            <a:spLocks/>
          </p:cNvSpPr>
          <p:nvPr/>
        </p:nvSpPr>
        <p:spPr>
          <a:xfrm>
            <a:off x="444500" y="171450"/>
            <a:ext cx="7747000" cy="482600"/>
          </a:xfrm>
          <a:prstGeom prst="rect">
            <a:avLst/>
          </a:prstGeom>
        </p:spPr>
        <p:txBody>
          <a:bodyPr/>
          <a:lstStyle>
            <a:lvl1pPr algn="l">
              <a:defRPr sz="1200" b="0">
                <a:solidFill>
                  <a:schemeClr val="tx1">
                    <a:lumMod val="65000"/>
                    <a:lumOff val="35000"/>
                  </a:schemeClr>
                </a:solidFill>
                <a:latin typeface="微软雅黑" pitchFamily="34" charset="-122"/>
                <a:ea typeface="微软雅黑" pitchFamily="34" charset="-122"/>
              </a:defRPr>
            </a:lvl1pPr>
          </a:lstStyle>
          <a:p>
            <a:pPr fontAlgn="auto">
              <a:spcAft>
                <a:spcPts val="0"/>
              </a:spcAft>
              <a:defRPr/>
            </a:pPr>
            <a:endParaRPr lang="zh-CN" altLang="en-US" sz="2600" b="1" dirty="0">
              <a:cs typeface="+mj-cs"/>
            </a:endParaRPr>
          </a:p>
        </p:txBody>
      </p:sp>
    </p:spTree>
  </p:cSld>
  <p:clrMap bg1="lt1" tx1="dk1" bg2="lt2" tx2="dk2" accent1="accent1" accent2="accent2" accent3="accent3" accent4="accent4" accent5="accent5" accent6="accent6" hlink="hlink" folHlink="folHlink"/>
  <p:sldLayoutIdLst>
    <p:sldLayoutId id="2147485230" r:id="rId1"/>
    <p:sldLayoutId id="2147485231" r:id="rId2"/>
    <p:sldLayoutId id="2147485219" r:id="rId3"/>
    <p:sldLayoutId id="2147485220" r:id="rId4"/>
    <p:sldLayoutId id="2147485221" r:id="rId5"/>
    <p:sldLayoutId id="2147485222" r:id="rId6"/>
    <p:sldLayoutId id="2147485232" r:id="rId7"/>
    <p:sldLayoutId id="2147485233" r:id="rId8"/>
    <p:sldLayoutId id="2147485350" r:id="rId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kern="1200">
          <a:solidFill>
            <a:schemeClr val="tx1"/>
          </a:solidFill>
          <a:latin typeface="微软雅黑" pitchFamily="34" charset="-122"/>
          <a:ea typeface="微软雅黑"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itchFamily="34" charset="-122"/>
          <a:ea typeface="微软雅黑"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kern="1200">
          <a:solidFill>
            <a:schemeClr val="tx1"/>
          </a:solidFill>
          <a:latin typeface="微软雅黑" pitchFamily="34" charset="-122"/>
          <a:ea typeface="微软雅黑"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600" kern="1200">
          <a:solidFill>
            <a:schemeClr val="tx1"/>
          </a:solidFill>
          <a:latin typeface="微软雅黑" pitchFamily="34" charset="-122"/>
          <a:ea typeface="微软雅黑"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6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F:\二、平面工作\2014.08\云产品部PPT模板\0828\浪潮ppt0729修改-1201.jpg"/>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文本占位符 2"/>
          <p:cNvSpPr>
            <a:spLocks noGrp="1"/>
          </p:cNvSpPr>
          <p:nvPr>
            <p:ph type="body" idx="1"/>
          </p:nvPr>
        </p:nvSpPr>
        <p:spPr bwMode="auto">
          <a:xfrm>
            <a:off x="457200" y="990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307C5227-EACB-428A-AC4A-B0313178C26D}" type="datetimeFigureOut">
              <a:rPr lang="zh-CN" altLang="en-US"/>
              <a:pPr>
                <a:defRPr/>
              </a:pPr>
              <a:t>2015/11/26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E192519-205F-4B2F-8527-CBC2040C6CAA}" type="slidenum">
              <a:rPr lang="zh-CN" altLang="en-US"/>
              <a:pPr/>
              <a:t>‹#›</a:t>
            </a:fld>
            <a:endParaRPr lang="zh-CN" altLang="en-US"/>
          </a:p>
        </p:txBody>
      </p:sp>
      <p:sp>
        <p:nvSpPr>
          <p:cNvPr id="8" name="标题 1"/>
          <p:cNvSpPr txBox="1">
            <a:spLocks/>
          </p:cNvSpPr>
          <p:nvPr/>
        </p:nvSpPr>
        <p:spPr>
          <a:xfrm>
            <a:off x="444500" y="171450"/>
            <a:ext cx="7747000" cy="482600"/>
          </a:xfrm>
          <a:prstGeom prst="rect">
            <a:avLst/>
          </a:prstGeom>
        </p:spPr>
        <p:txBody>
          <a:bodyPr/>
          <a:lstStyle>
            <a:lvl1pPr algn="l">
              <a:defRPr sz="1200" b="0">
                <a:solidFill>
                  <a:schemeClr val="tx1">
                    <a:lumMod val="65000"/>
                    <a:lumOff val="35000"/>
                  </a:schemeClr>
                </a:solidFill>
                <a:latin typeface="微软雅黑" pitchFamily="34" charset="-122"/>
                <a:ea typeface="微软雅黑" pitchFamily="34" charset="-122"/>
              </a:defRPr>
            </a:lvl1pPr>
          </a:lstStyle>
          <a:p>
            <a:pPr fontAlgn="auto">
              <a:spcAft>
                <a:spcPts val="0"/>
              </a:spcAft>
              <a:defRPr/>
            </a:pPr>
            <a:endParaRPr lang="zh-CN" altLang="en-US" sz="2600" b="1" dirty="0">
              <a:solidFill>
                <a:prstClr val="black">
                  <a:lumMod val="65000"/>
                  <a:lumOff val="35000"/>
                </a:prstClr>
              </a:solidFill>
            </a:endParaRPr>
          </a:p>
        </p:txBody>
      </p:sp>
      <p:sp>
        <p:nvSpPr>
          <p:cNvPr id="9" name="标题 1"/>
          <p:cNvSpPr txBox="1">
            <a:spLocks/>
          </p:cNvSpPr>
          <p:nvPr/>
        </p:nvSpPr>
        <p:spPr>
          <a:xfrm>
            <a:off x="457200" y="115888"/>
            <a:ext cx="8121650" cy="649287"/>
          </a:xfrm>
          <a:prstGeom prst="rect">
            <a:avLst/>
          </a:prstGeom>
        </p:spPr>
        <p:txBody>
          <a:bodyPr/>
          <a:lstStyle>
            <a:lvl1pPr algn="l" defTabSz="914400" rtl="0" eaLnBrk="1" latinLnBrk="0" hangingPunct="1">
              <a:spcBef>
                <a:spcPct val="0"/>
              </a:spcBef>
              <a:buNone/>
              <a:defRPr sz="2800" b="1" kern="1200">
                <a:solidFill>
                  <a:schemeClr val="tx2"/>
                </a:solidFill>
                <a:latin typeface="微软雅黑" pitchFamily="34" charset="-122"/>
                <a:ea typeface="微软雅黑" pitchFamily="34" charset="-122"/>
                <a:cs typeface="+mj-cs"/>
              </a:defRPr>
            </a:lvl1pPr>
          </a:lstStyle>
          <a:p>
            <a:pPr fontAlgn="auto">
              <a:spcAft>
                <a:spcPts val="0"/>
              </a:spcAft>
              <a:defRPr/>
            </a:pPr>
            <a:r>
              <a:rPr lang="zh-CN" altLang="en-US" sz="3200" smtClean="0">
                <a:solidFill>
                  <a:srgbClr val="1F497D"/>
                </a:solidFill>
              </a:rPr>
              <a:t>单击此处编辑母版标题样式</a:t>
            </a:r>
            <a:endParaRPr lang="zh-CN" altLang="en-US" sz="3200" dirty="0">
              <a:solidFill>
                <a:srgbClr val="1F497D"/>
              </a:solidFill>
            </a:endParaRPr>
          </a:p>
        </p:txBody>
      </p:sp>
    </p:spTree>
  </p:cSld>
  <p:clrMap bg1="lt1" tx1="dk1" bg2="lt2" tx2="dk2" accent1="accent1" accent2="accent2" accent3="accent3" accent4="accent4" accent5="accent5" accent6="accent6" hlink="hlink" folHlink="folHlink"/>
  <p:sldLayoutIdLst>
    <p:sldLayoutId id="2147485234" r:id="rId1"/>
    <p:sldLayoutId id="2147485235" r:id="rId2"/>
    <p:sldLayoutId id="2147485223" r:id="rId3"/>
    <p:sldLayoutId id="2147485224" r:id="rId4"/>
    <p:sldLayoutId id="2147485225" r:id="rId5"/>
    <p:sldLayoutId id="2147485236" r:id="rId6"/>
    <p:sldLayoutId id="2147485237" r:id="rId7"/>
    <p:sldLayoutId id="2147485238" r:id="rId8"/>
    <p:sldLayoutId id="2147485239" r:id="rId9"/>
    <p:sldLayoutId id="2147485240" r:id="rId10"/>
    <p:sldLayoutId id="2147485241" r:id="rId11"/>
    <p:sldLayoutId id="2147485242" r:id="rId12"/>
    <p:sldLayoutId id="2147485243" r:id="rId13"/>
    <p:sldLayoutId id="2147485244" r:id="rId14"/>
    <p:sldLayoutId id="2147485245" r:id="rId15"/>
    <p:sldLayoutId id="2147485246" r:id="rId16"/>
    <p:sldLayoutId id="2147485247" r:id="rId17"/>
    <p:sldLayoutId id="2147485248" r:id="rId18"/>
    <p:sldLayoutId id="2147485249" r:id="rId19"/>
    <p:sldLayoutId id="2147485250" r:id="rId20"/>
    <p:sldLayoutId id="2147485251" r:id="rId21"/>
    <p:sldLayoutId id="2147485252" r:id="rId22"/>
    <p:sldLayoutId id="2147485253" r:id="rId23"/>
    <p:sldLayoutId id="2147485254" r:id="rId24"/>
    <p:sldLayoutId id="2147485255" r:id="rId25"/>
    <p:sldLayoutId id="2147485256" r:id="rId26"/>
    <p:sldLayoutId id="2147485257" r:id="rId27"/>
    <p:sldLayoutId id="2147485258" r:id="rId28"/>
    <p:sldLayoutId id="2147485259" r:id="rId29"/>
    <p:sldLayoutId id="2147485260" r:id="rId30"/>
    <p:sldLayoutId id="2147485261" r:id="rId31"/>
    <p:sldLayoutId id="2147485262" r:id="rId32"/>
    <p:sldLayoutId id="2147485263" r:id="rId33"/>
    <p:sldLayoutId id="2147485264" r:id="rId34"/>
    <p:sldLayoutId id="2147485265" r:id="rId35"/>
    <p:sldLayoutId id="2147485266" r:id="rId36"/>
    <p:sldLayoutId id="2147485267" r:id="rId37"/>
    <p:sldLayoutId id="2147485268" r:id="rId38"/>
    <p:sldLayoutId id="2147485269" r:id="rId39"/>
    <p:sldLayoutId id="2147485270" r:id="rId40"/>
    <p:sldLayoutId id="2147485271" r:id="rId41"/>
    <p:sldLayoutId id="2147485272" r:id="rId42"/>
    <p:sldLayoutId id="2147485273" r:id="rId43"/>
    <p:sldLayoutId id="2147485274" r:id="rId44"/>
    <p:sldLayoutId id="2147485275" r:id="rId45"/>
    <p:sldLayoutId id="2147485276" r:id="rId46"/>
    <p:sldLayoutId id="2147485277" r:id="rId47"/>
    <p:sldLayoutId id="2147485278" r:id="rId48"/>
    <p:sldLayoutId id="2147485279" r:id="rId49"/>
    <p:sldLayoutId id="2147485280" r:id="rId50"/>
    <p:sldLayoutId id="2147485281" r:id="rId51"/>
    <p:sldLayoutId id="2147485282" r:id="rId52"/>
    <p:sldLayoutId id="2147485283" r:id="rId53"/>
    <p:sldLayoutId id="2147485284" r:id="rId54"/>
    <p:sldLayoutId id="2147485285" r:id="rId55"/>
    <p:sldLayoutId id="2147485286" r:id="rId56"/>
    <p:sldLayoutId id="2147485287" r:id="rId57"/>
    <p:sldLayoutId id="2147485288" r:id="rId58"/>
    <p:sldLayoutId id="2147485289" r:id="rId59"/>
    <p:sldLayoutId id="2147485290" r:id="rId60"/>
    <p:sldLayoutId id="2147485291" r:id="rId61"/>
    <p:sldLayoutId id="2147485292" r:id="rId62"/>
    <p:sldLayoutId id="2147485293" r:id="rId63"/>
    <p:sldLayoutId id="2147485294" r:id="rId64"/>
    <p:sldLayoutId id="2147485295" r:id="rId65"/>
    <p:sldLayoutId id="2147485296" r:id="rId66"/>
    <p:sldLayoutId id="2147485297" r:id="rId67"/>
    <p:sldLayoutId id="2147485298" r:id="rId68"/>
    <p:sldLayoutId id="2147485299" r:id="rId69"/>
    <p:sldLayoutId id="2147485300" r:id="rId70"/>
    <p:sldLayoutId id="2147485301" r:id="rId71"/>
    <p:sldLayoutId id="2147485302" r:id="rId72"/>
    <p:sldLayoutId id="2147485303" r:id="rId73"/>
    <p:sldLayoutId id="2147485304" r:id="rId74"/>
    <p:sldLayoutId id="2147485305" r:id="rId75"/>
    <p:sldLayoutId id="2147485306" r:id="rId76"/>
    <p:sldLayoutId id="2147485307" r:id="rId77"/>
    <p:sldLayoutId id="2147485308" r:id="rId78"/>
    <p:sldLayoutId id="2147485309" r:id="rId79"/>
    <p:sldLayoutId id="2147485310" r:id="rId80"/>
    <p:sldLayoutId id="2147485311" r:id="rId81"/>
    <p:sldLayoutId id="2147485312" r:id="rId82"/>
    <p:sldLayoutId id="2147485313" r:id="rId83"/>
    <p:sldLayoutId id="2147485314" r:id="rId84"/>
    <p:sldLayoutId id="2147485315" r:id="rId85"/>
    <p:sldLayoutId id="2147485316" r:id="rId86"/>
    <p:sldLayoutId id="2147485317" r:id="rId87"/>
    <p:sldLayoutId id="2147485318" r:id="rId88"/>
    <p:sldLayoutId id="2147485319" r:id="rId89"/>
    <p:sldLayoutId id="2147485320" r:id="rId90"/>
    <p:sldLayoutId id="2147485321" r:id="rId91"/>
    <p:sldLayoutId id="2147485322" r:id="rId92"/>
    <p:sldLayoutId id="2147485323" r:id="rId93"/>
    <p:sldLayoutId id="2147485324" r:id="rId94"/>
    <p:sldLayoutId id="2147485325" r:id="rId95"/>
    <p:sldLayoutId id="2147485326" r:id="rId96"/>
    <p:sldLayoutId id="2147485327" r:id="rId97"/>
    <p:sldLayoutId id="2147485328" r:id="rId98"/>
    <p:sldLayoutId id="2147485329" r:id="rId99"/>
    <p:sldLayoutId id="2147485330" r:id="rId100"/>
    <p:sldLayoutId id="2147485331" r:id="rId101"/>
    <p:sldLayoutId id="2147485332" r:id="rId102"/>
    <p:sldLayoutId id="2147485333" r:id="rId103"/>
    <p:sldLayoutId id="2147485334" r:id="rId104"/>
    <p:sldLayoutId id="2147485335" r:id="rId105"/>
    <p:sldLayoutId id="2147485336" r:id="rId106"/>
    <p:sldLayoutId id="2147485337" r:id="rId107"/>
    <p:sldLayoutId id="2147485338" r:id="rId108"/>
    <p:sldLayoutId id="2147485339" r:id="rId109"/>
    <p:sldLayoutId id="2147485340" r:id="rId110"/>
    <p:sldLayoutId id="2147485341" r:id="rId111"/>
    <p:sldLayoutId id="2147485342" r:id="rId112"/>
    <p:sldLayoutId id="2147485343" r:id="rId113"/>
    <p:sldLayoutId id="2147485344" r:id="rId114"/>
    <p:sldLayoutId id="2147485345" r:id="rId115"/>
    <p:sldLayoutId id="2147485346" r:id="rId116"/>
    <p:sldLayoutId id="2147485347" r:id="rId117"/>
    <p:sldLayoutId id="2147485348" r:id="rId118"/>
    <p:sldLayoutId id="2147485349" r:id="rId11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Font typeface="Wingdings" panose="05000000000000000000" pitchFamily="2" charset="2"/>
        <a:buChar char="Ø"/>
        <a:defRPr sz="2400" kern="1200">
          <a:solidFill>
            <a:schemeClr val="tx1"/>
          </a:solidFill>
          <a:latin typeface="微软雅黑" pitchFamily="34" charset="-122"/>
          <a:ea typeface="微软雅黑" pitchFamily="34" charset="-122"/>
          <a:cs typeface="+mn-cs"/>
        </a:defRPr>
      </a:lvl2pPr>
      <a:lvl3pPr marL="1143000" indent="-228600" algn="l" rtl="0" eaLnBrk="0" fontAlgn="base" hangingPunct="0">
        <a:spcBef>
          <a:spcPct val="20000"/>
        </a:spcBef>
        <a:spcAft>
          <a:spcPct val="0"/>
        </a:spcAft>
        <a:buFont typeface="Wingdings" panose="05000000000000000000" pitchFamily="2" charset="2"/>
        <a:buChar char="Ø"/>
        <a:defRPr sz="2000" kern="1200">
          <a:solidFill>
            <a:schemeClr val="tx1"/>
          </a:solidFill>
          <a:latin typeface="微软雅黑" pitchFamily="34" charset="-122"/>
          <a:ea typeface="微软雅黑" pitchFamily="34" charset="-122"/>
          <a:cs typeface="+mn-cs"/>
        </a:defRPr>
      </a:lvl3pPr>
      <a:lvl4pPr marL="1600200" indent="-228600" algn="l" rtl="0" eaLnBrk="0" fontAlgn="base" hangingPunct="0">
        <a:spcBef>
          <a:spcPct val="20000"/>
        </a:spcBef>
        <a:spcAft>
          <a:spcPct val="0"/>
        </a:spcAft>
        <a:buFont typeface="Wingdings" panose="05000000000000000000" pitchFamily="2" charset="2"/>
        <a:buChar char="Ø"/>
        <a:defRPr kern="1200">
          <a:solidFill>
            <a:schemeClr val="tx1"/>
          </a:solidFill>
          <a:latin typeface="微软雅黑" pitchFamily="34" charset="-122"/>
          <a:ea typeface="微软雅黑" pitchFamily="34" charset="-122"/>
          <a:cs typeface="+mn-cs"/>
        </a:defRPr>
      </a:lvl4pPr>
      <a:lvl5pPr marL="2057400" indent="-228600" algn="l" rtl="0" eaLnBrk="0" fontAlgn="base" hangingPunct="0">
        <a:spcBef>
          <a:spcPct val="20000"/>
        </a:spcBef>
        <a:spcAft>
          <a:spcPct val="0"/>
        </a:spcAft>
        <a:buFont typeface="Wingdings" panose="05000000000000000000" pitchFamily="2" charset="2"/>
        <a:buChar char="Ø"/>
        <a:defRPr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标题 3"/>
          <p:cNvSpPr>
            <a:spLocks noGrp="1"/>
          </p:cNvSpPr>
          <p:nvPr>
            <p:ph type="ctrTitle"/>
          </p:nvPr>
        </p:nvSpPr>
        <p:spPr bwMode="auto">
          <a:xfrm>
            <a:off x="1314450" y="1982787"/>
            <a:ext cx="7361238" cy="60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4000" dirty="0">
                <a:solidFill>
                  <a:schemeClr val="tx1"/>
                </a:solidFill>
              </a:rPr>
              <a:t>云计算和大</a:t>
            </a:r>
            <a:r>
              <a:rPr lang="zh-CN" altLang="en-US" sz="4000" dirty="0" smtClean="0">
                <a:solidFill>
                  <a:schemeClr val="tx1"/>
                </a:solidFill>
              </a:rPr>
              <a:t>数据</a:t>
            </a:r>
            <a:r>
              <a:rPr lang="en-US" altLang="zh-CN" sz="4000" dirty="0" smtClean="0">
                <a:solidFill>
                  <a:schemeClr val="tx1"/>
                </a:solidFill>
              </a:rPr>
              <a:t/>
            </a:r>
            <a:br>
              <a:rPr lang="en-US" altLang="zh-CN" sz="4000" dirty="0" smtClean="0">
                <a:solidFill>
                  <a:schemeClr val="tx1"/>
                </a:solidFill>
              </a:rPr>
            </a:br>
            <a:r>
              <a:rPr lang="zh-CN" altLang="en-US" sz="4000" dirty="0" smtClean="0">
                <a:solidFill>
                  <a:schemeClr val="tx1"/>
                </a:solidFill>
              </a:rPr>
              <a:t>在</a:t>
            </a:r>
            <a:r>
              <a:rPr lang="zh-CN" altLang="en-US" sz="4000" dirty="0">
                <a:solidFill>
                  <a:schemeClr val="tx1"/>
                </a:solidFill>
              </a:rPr>
              <a:t>天文行业的</a:t>
            </a:r>
            <a:r>
              <a:rPr lang="zh-CN" altLang="en-US" sz="4000" dirty="0" smtClean="0">
                <a:solidFill>
                  <a:schemeClr val="tx1"/>
                </a:solidFill>
              </a:rPr>
              <a:t>应用</a:t>
            </a:r>
            <a:endParaRPr lang="zh-CN" altLang="en-US" sz="4000" dirty="0" smtClean="0">
              <a:solidFill>
                <a:schemeClr val="tx1"/>
              </a:solidFill>
            </a:endParaRPr>
          </a:p>
        </p:txBody>
      </p:sp>
      <p:sp>
        <p:nvSpPr>
          <p:cNvPr id="131075" name="副标题 4"/>
          <p:cNvSpPr>
            <a:spLocks noGrp="1"/>
          </p:cNvSpPr>
          <p:nvPr>
            <p:ph type="subTitle" idx="1"/>
          </p:nvPr>
        </p:nvSpPr>
        <p:spPr>
          <a:xfrm>
            <a:off x="1308616" y="4257093"/>
            <a:ext cx="7704138" cy="1224136"/>
          </a:xfrm>
        </p:spPr>
        <p:txBody>
          <a:bodyPr>
            <a:normAutofit fontScale="85000" lnSpcReduction="20000"/>
          </a:bodyPr>
          <a:lstStyle/>
          <a:p>
            <a:pPr>
              <a:defRPr/>
            </a:pPr>
            <a:r>
              <a:rPr lang="zh-CN" altLang="en-US" sz="2800" b="0" dirty="0" smtClean="0">
                <a:solidFill>
                  <a:schemeClr val="tx1"/>
                </a:solidFill>
              </a:rPr>
              <a:t>云计算及大数据产品部 </a:t>
            </a:r>
            <a:endParaRPr lang="en-US" altLang="zh-CN" sz="2800" b="0" dirty="0" smtClean="0">
              <a:solidFill>
                <a:schemeClr val="tx1"/>
              </a:solidFill>
            </a:endParaRPr>
          </a:p>
          <a:p>
            <a:pPr>
              <a:defRPr/>
            </a:pPr>
            <a:r>
              <a:rPr lang="zh-CN" altLang="en-US" sz="2800" b="0" dirty="0" smtClean="0">
                <a:solidFill>
                  <a:schemeClr val="tx1"/>
                </a:solidFill>
              </a:rPr>
              <a:t> </a:t>
            </a:r>
            <a:endParaRPr lang="en-US" altLang="zh-CN" sz="2800" b="0" dirty="0" smtClean="0">
              <a:solidFill>
                <a:schemeClr val="tx1"/>
              </a:solidFill>
            </a:endParaRPr>
          </a:p>
          <a:p>
            <a:pPr>
              <a:defRPr/>
            </a:pPr>
            <a:r>
              <a:rPr lang="zh-CN" altLang="en-US" sz="2800" b="0" dirty="0" smtClean="0">
                <a:solidFill>
                  <a:schemeClr val="tx1"/>
                </a:solidFill>
              </a:rPr>
              <a:t>高级咨询经理    陈盈霖</a:t>
            </a:r>
          </a:p>
        </p:txBody>
      </p:sp>
      <p:pic>
        <p:nvPicPr>
          <p:cNvPr id="131076" name="Picture 2" descr="C:\Documents and Settings\digy\桌面\0822大数据PPT模板\英特尔logo与红折角Icon-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90" y="1987550"/>
            <a:ext cx="12255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组合 9"/>
          <p:cNvGrpSpPr>
            <a:grpSpLocks/>
          </p:cNvGrpSpPr>
          <p:nvPr/>
        </p:nvGrpSpPr>
        <p:grpSpPr bwMode="auto">
          <a:xfrm>
            <a:off x="539750" y="1743075"/>
            <a:ext cx="7848600" cy="3126085"/>
            <a:chOff x="4286443" y="2758376"/>
            <a:chExt cx="14136306" cy="5989006"/>
          </a:xfrm>
        </p:grpSpPr>
        <p:sp>
          <p:nvSpPr>
            <p:cNvPr id="3" name="任意多边形 2"/>
            <p:cNvSpPr/>
            <p:nvPr/>
          </p:nvSpPr>
          <p:spPr>
            <a:xfrm>
              <a:off x="6490953" y="3460931"/>
              <a:ext cx="11931796" cy="1289536"/>
            </a:xfrm>
            <a:custGeom>
              <a:avLst/>
              <a:gdLst>
                <a:gd name="connsiteX0" fmla="*/ 0 w 4267200"/>
                <a:gd name="connsiteY0" fmla="*/ 127923 h 767520"/>
                <a:gd name="connsiteX1" fmla="*/ 127923 w 4267200"/>
                <a:gd name="connsiteY1" fmla="*/ 0 h 767520"/>
                <a:gd name="connsiteX2" fmla="*/ 4139277 w 4267200"/>
                <a:gd name="connsiteY2" fmla="*/ 0 h 767520"/>
                <a:gd name="connsiteX3" fmla="*/ 4267200 w 4267200"/>
                <a:gd name="connsiteY3" fmla="*/ 127923 h 767520"/>
                <a:gd name="connsiteX4" fmla="*/ 4267200 w 4267200"/>
                <a:gd name="connsiteY4" fmla="*/ 639597 h 767520"/>
                <a:gd name="connsiteX5" fmla="*/ 4139277 w 4267200"/>
                <a:gd name="connsiteY5" fmla="*/ 767520 h 767520"/>
                <a:gd name="connsiteX6" fmla="*/ 127923 w 4267200"/>
                <a:gd name="connsiteY6" fmla="*/ 767520 h 767520"/>
                <a:gd name="connsiteX7" fmla="*/ 0 w 4267200"/>
                <a:gd name="connsiteY7" fmla="*/ 639597 h 767520"/>
                <a:gd name="connsiteX8" fmla="*/ 0 w 42672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767520">
                  <a:moveTo>
                    <a:pt x="0" y="127923"/>
                  </a:moveTo>
                  <a:cubicBezTo>
                    <a:pt x="0" y="57273"/>
                    <a:pt x="57273" y="0"/>
                    <a:pt x="127923" y="0"/>
                  </a:cubicBezTo>
                  <a:lnTo>
                    <a:pt x="4139277" y="0"/>
                  </a:lnTo>
                  <a:cubicBezTo>
                    <a:pt x="4209927" y="0"/>
                    <a:pt x="4267200" y="57273"/>
                    <a:pt x="4267200" y="127923"/>
                  </a:cubicBezTo>
                  <a:lnTo>
                    <a:pt x="4267200" y="639597"/>
                  </a:lnTo>
                  <a:cubicBezTo>
                    <a:pt x="4267200" y="710247"/>
                    <a:pt x="4209927" y="767520"/>
                    <a:pt x="4139277" y="767520"/>
                  </a:cubicBezTo>
                  <a:lnTo>
                    <a:pt x="127923" y="767520"/>
                  </a:lnTo>
                  <a:cubicBezTo>
                    <a:pt x="57273" y="767520"/>
                    <a:pt x="0" y="710247"/>
                    <a:pt x="0" y="639597"/>
                  </a:cubicBezTo>
                  <a:lnTo>
                    <a:pt x="0" y="127923"/>
                  </a:lnTo>
                  <a:close/>
                </a:path>
              </a:pathLst>
            </a:custGeom>
            <a:noFill/>
            <a:ln w="38100">
              <a:solidFill>
                <a:srgbClr val="005E9E"/>
              </a:solidFill>
            </a:ln>
            <a:effectLst/>
          </p:spPr>
          <p:style>
            <a:lnRef idx="1">
              <a:schemeClr val="accent1"/>
            </a:lnRef>
            <a:fillRef idx="3">
              <a:schemeClr val="accent1"/>
            </a:fillRef>
            <a:effectRef idx="2">
              <a:schemeClr val="accent1"/>
            </a:effectRef>
            <a:fontRef idx="minor">
              <a:schemeClr val="lt1"/>
            </a:fontRef>
          </p:style>
          <p:txBody>
            <a:bodyPr lIns="379860" tIns="71608" rIns="379860" bIns="71608" spcCol="2429" anchor="ctr"/>
            <a:lstStyle/>
            <a:p>
              <a:pPr defTabSz="2943264" eaLnBrk="0" hangingPunct="0">
                <a:lnSpc>
                  <a:spcPct val="90000"/>
                </a:lnSpc>
                <a:spcAft>
                  <a:spcPct val="35000"/>
                </a:spcAft>
              </a:pPr>
              <a:r>
                <a:rPr lang="zh-CN" altLang="en-US" sz="3198" b="1" dirty="0">
                  <a:solidFill>
                    <a:prstClr val="black"/>
                  </a:solidFill>
                  <a:latin typeface="微软雅黑" pitchFamily="34" charset="-122"/>
                  <a:ea typeface="微软雅黑" pitchFamily="34" charset="-122"/>
                </a:rPr>
                <a:t>云</a:t>
              </a:r>
              <a:r>
                <a:rPr lang="zh-CN" altLang="en-US" sz="3198" b="1" dirty="0">
                  <a:solidFill>
                    <a:prstClr val="black"/>
                  </a:solidFill>
                  <a:latin typeface="微软雅黑" pitchFamily="34" charset="-122"/>
                  <a:ea typeface="微软雅黑" pitchFamily="34" charset="-122"/>
                </a:rPr>
                <a:t>计算介绍</a:t>
              </a:r>
              <a:endParaRPr lang="zh-CN" altLang="en-US" sz="3198" b="1" dirty="0">
                <a:solidFill>
                  <a:prstClr val="black"/>
                </a:solidFill>
                <a:latin typeface="微软雅黑" pitchFamily="34" charset="-122"/>
                <a:ea typeface="微软雅黑" pitchFamily="34" charset="-122"/>
              </a:endParaRPr>
            </a:p>
          </p:txBody>
        </p:sp>
        <p:sp>
          <p:nvSpPr>
            <p:cNvPr id="4" name="任意多边形 3"/>
            <p:cNvSpPr/>
            <p:nvPr/>
          </p:nvSpPr>
          <p:spPr>
            <a:xfrm>
              <a:off x="6490953" y="6724308"/>
              <a:ext cx="11931796" cy="1286496"/>
            </a:xfrm>
            <a:custGeom>
              <a:avLst/>
              <a:gdLst>
                <a:gd name="connsiteX0" fmla="*/ 0 w 4267200"/>
                <a:gd name="connsiteY0" fmla="*/ 127923 h 767520"/>
                <a:gd name="connsiteX1" fmla="*/ 127923 w 4267200"/>
                <a:gd name="connsiteY1" fmla="*/ 0 h 767520"/>
                <a:gd name="connsiteX2" fmla="*/ 4139277 w 4267200"/>
                <a:gd name="connsiteY2" fmla="*/ 0 h 767520"/>
                <a:gd name="connsiteX3" fmla="*/ 4267200 w 4267200"/>
                <a:gd name="connsiteY3" fmla="*/ 127923 h 767520"/>
                <a:gd name="connsiteX4" fmla="*/ 4267200 w 4267200"/>
                <a:gd name="connsiteY4" fmla="*/ 639597 h 767520"/>
                <a:gd name="connsiteX5" fmla="*/ 4139277 w 4267200"/>
                <a:gd name="connsiteY5" fmla="*/ 767520 h 767520"/>
                <a:gd name="connsiteX6" fmla="*/ 127923 w 4267200"/>
                <a:gd name="connsiteY6" fmla="*/ 767520 h 767520"/>
                <a:gd name="connsiteX7" fmla="*/ 0 w 4267200"/>
                <a:gd name="connsiteY7" fmla="*/ 639597 h 767520"/>
                <a:gd name="connsiteX8" fmla="*/ 0 w 42672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767520">
                  <a:moveTo>
                    <a:pt x="0" y="127923"/>
                  </a:moveTo>
                  <a:cubicBezTo>
                    <a:pt x="0" y="57273"/>
                    <a:pt x="57273" y="0"/>
                    <a:pt x="127923" y="0"/>
                  </a:cubicBezTo>
                  <a:lnTo>
                    <a:pt x="4139277" y="0"/>
                  </a:lnTo>
                  <a:cubicBezTo>
                    <a:pt x="4209927" y="0"/>
                    <a:pt x="4267200" y="57273"/>
                    <a:pt x="4267200" y="127923"/>
                  </a:cubicBezTo>
                  <a:lnTo>
                    <a:pt x="4267200" y="639597"/>
                  </a:lnTo>
                  <a:cubicBezTo>
                    <a:pt x="4267200" y="710247"/>
                    <a:pt x="4209927" y="767520"/>
                    <a:pt x="4139277" y="767520"/>
                  </a:cubicBezTo>
                  <a:lnTo>
                    <a:pt x="127923" y="767520"/>
                  </a:lnTo>
                  <a:cubicBezTo>
                    <a:pt x="57273" y="767520"/>
                    <a:pt x="0" y="710247"/>
                    <a:pt x="0" y="639597"/>
                  </a:cubicBezTo>
                  <a:lnTo>
                    <a:pt x="0" y="127923"/>
                  </a:lnTo>
                  <a:close/>
                </a:path>
              </a:pathLst>
            </a:custGeom>
            <a:noFill/>
            <a:ln w="38100">
              <a:solidFill>
                <a:srgbClr val="005E9E"/>
              </a:solidFill>
            </a:ln>
            <a:effectLst/>
          </p:spPr>
          <p:style>
            <a:lnRef idx="1">
              <a:schemeClr val="accent1"/>
            </a:lnRef>
            <a:fillRef idx="3">
              <a:schemeClr val="accent1"/>
            </a:fillRef>
            <a:effectRef idx="2">
              <a:schemeClr val="accent1"/>
            </a:effectRef>
            <a:fontRef idx="minor">
              <a:schemeClr val="lt1"/>
            </a:fontRef>
          </p:style>
          <p:txBody>
            <a:bodyPr lIns="379860" tIns="71608" rIns="379860" bIns="71608" spcCol="2429" anchor="ctr"/>
            <a:lstStyle/>
            <a:p>
              <a:pPr defTabSz="2943264" eaLnBrk="0" hangingPunct="0">
                <a:lnSpc>
                  <a:spcPct val="90000"/>
                </a:lnSpc>
                <a:spcAft>
                  <a:spcPct val="35000"/>
                </a:spcAft>
                <a:defRPr/>
              </a:pPr>
              <a:r>
                <a:rPr lang="zh-CN" altLang="en-US" sz="3198" b="1" dirty="0" smtClean="0">
                  <a:solidFill>
                    <a:prstClr val="black"/>
                  </a:solidFill>
                  <a:latin typeface="微软雅黑" pitchFamily="34" charset="-122"/>
                  <a:ea typeface="微软雅黑" pitchFamily="34" charset="-122"/>
                </a:rPr>
                <a:t>天文大数据的应用</a:t>
              </a:r>
              <a:endParaRPr lang="en-US" altLang="zh-CN" sz="3198" b="1" dirty="0">
                <a:solidFill>
                  <a:prstClr val="black"/>
                </a:solidFill>
                <a:latin typeface="微软雅黑" pitchFamily="34" charset="-122"/>
                <a:ea typeface="微软雅黑" pitchFamily="34" charset="-122"/>
              </a:endParaRPr>
            </a:p>
          </p:txBody>
        </p:sp>
        <p:sp>
          <p:nvSpPr>
            <p:cNvPr id="6" name="矩形 5"/>
            <p:cNvSpPr/>
            <p:nvPr/>
          </p:nvSpPr>
          <p:spPr>
            <a:xfrm>
              <a:off x="5904800" y="2758376"/>
              <a:ext cx="211585" cy="5989006"/>
            </a:xfrm>
            <a:prstGeom prst="rect">
              <a:avLst/>
            </a:pr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379860" tIns="71608" rIns="379860" bIns="71608" spcCol="2429" anchor="ctr"/>
            <a:lstStyle/>
            <a:p>
              <a:pPr defTabSz="2943264" eaLnBrk="0" hangingPunct="0">
                <a:lnSpc>
                  <a:spcPct val="90000"/>
                </a:lnSpc>
                <a:spcAft>
                  <a:spcPct val="35000"/>
                </a:spcAft>
                <a:defRPr/>
              </a:pPr>
              <a:endParaRPr lang="zh-CN" altLang="en-US" sz="3698" dirty="0">
                <a:solidFill>
                  <a:prstClr val="white"/>
                </a:solidFill>
                <a:latin typeface="微软雅黑" pitchFamily="34" charset="-122"/>
                <a:ea typeface="微软雅黑" pitchFamily="34" charset="-122"/>
              </a:endParaRPr>
            </a:p>
          </p:txBody>
        </p:sp>
        <p:sp>
          <p:nvSpPr>
            <p:cNvPr id="7" name="云形标注 6"/>
            <p:cNvSpPr/>
            <p:nvPr/>
          </p:nvSpPr>
          <p:spPr>
            <a:xfrm>
              <a:off x="4286443" y="3357525"/>
              <a:ext cx="1415347" cy="1055351"/>
            </a:xfrm>
            <a:prstGeom prst="cloudCallout">
              <a:avLst>
                <a:gd name="adj1" fmla="val 62637"/>
                <a:gd name="adj2" fmla="val 45000"/>
              </a:avLst>
            </a:pr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251892" tIns="71608" rIns="379860" bIns="71608" spcCol="2429" anchor="ctr"/>
            <a:lstStyle/>
            <a:p>
              <a:pPr algn="ctr" defTabSz="2943264" eaLnBrk="0" hangingPunct="0">
                <a:lnSpc>
                  <a:spcPct val="90000"/>
                </a:lnSpc>
                <a:spcAft>
                  <a:spcPct val="35000"/>
                </a:spcAft>
                <a:defRPr/>
              </a:pPr>
              <a:endParaRPr lang="zh-CN" altLang="en-US" sz="3198" b="1" dirty="0">
                <a:solidFill>
                  <a:prstClr val="white"/>
                </a:solidFill>
                <a:latin typeface="微软雅黑" pitchFamily="34" charset="-122"/>
                <a:ea typeface="微软雅黑" pitchFamily="34" charset="-122"/>
              </a:endParaRPr>
            </a:p>
          </p:txBody>
        </p:sp>
        <p:sp>
          <p:nvSpPr>
            <p:cNvPr id="8" name="云形标注 7"/>
            <p:cNvSpPr/>
            <p:nvPr/>
          </p:nvSpPr>
          <p:spPr>
            <a:xfrm>
              <a:off x="4346489" y="6754722"/>
              <a:ext cx="1418205" cy="1055352"/>
            </a:xfrm>
            <a:prstGeom prst="cloudCallout">
              <a:avLst>
                <a:gd name="adj1" fmla="val 62637"/>
                <a:gd name="adj2" fmla="val 45000"/>
              </a:avLst>
            </a:pr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251892" tIns="71608" rIns="379860" bIns="71608" spcCol="2429" anchor="ctr"/>
            <a:lstStyle/>
            <a:p>
              <a:pPr algn="ctr" defTabSz="2943264" eaLnBrk="0" hangingPunct="0">
                <a:lnSpc>
                  <a:spcPct val="90000"/>
                </a:lnSpc>
                <a:spcAft>
                  <a:spcPct val="35000"/>
                </a:spcAft>
                <a:defRPr/>
              </a:pPr>
              <a:endParaRPr lang="zh-CN" altLang="en-US" sz="3198" b="1" dirty="0">
                <a:solidFill>
                  <a:prstClr val="white"/>
                </a:solidFill>
                <a:latin typeface="微软雅黑" pitchFamily="34" charset="-122"/>
                <a:ea typeface="微软雅黑" pitchFamily="34" charset="-122"/>
              </a:endParaRPr>
            </a:p>
          </p:txBody>
        </p:sp>
      </p:grpSp>
      <p:sp>
        <p:nvSpPr>
          <p:cNvPr id="136195" name="TextBox 10"/>
          <p:cNvSpPr txBox="1">
            <a:spLocks noChangeArrowheads="1"/>
          </p:cNvSpPr>
          <p:nvPr/>
        </p:nvSpPr>
        <p:spPr bwMode="auto">
          <a:xfrm>
            <a:off x="-15875" y="879475"/>
            <a:ext cx="91392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09" tIns="60904" rIns="121809" bIns="60904">
            <a:spAutoFit/>
          </a:bodyPr>
          <a:lstStyle>
            <a:lvl1pPr defTabSz="1217613">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defTabSz="1217613">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defTabSz="1217613">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defTabSz="1217613">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defTabSz="1217613">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defTabSz="1217613"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defTabSz="1217613"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defTabSz="1217613"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defTabSz="1217613"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lgn="ctr" eaLnBrk="0" hangingPunct="0">
              <a:lnSpc>
                <a:spcPts val="3200"/>
              </a:lnSpc>
              <a:spcBef>
                <a:spcPct val="0"/>
              </a:spcBef>
              <a:buFontTx/>
              <a:buNone/>
            </a:pPr>
            <a:r>
              <a:rPr lang="zh-CN" altLang="en-US" sz="3600" b="1"/>
              <a:t>目  录</a:t>
            </a:r>
          </a:p>
        </p:txBody>
      </p:sp>
      <p:sp>
        <p:nvSpPr>
          <p:cNvPr id="10" name="矩形 9"/>
          <p:cNvSpPr/>
          <p:nvPr/>
        </p:nvSpPr>
        <p:spPr>
          <a:xfrm>
            <a:off x="769938" y="2054225"/>
            <a:ext cx="438150" cy="534988"/>
          </a:xfrm>
          <a:prstGeom prst="rect">
            <a:avLst/>
          </a:prstGeom>
        </p:spPr>
        <p:txBody>
          <a:bodyPr wrap="none">
            <a:spAutoFit/>
          </a:bodyPr>
          <a:lstStyle/>
          <a:p>
            <a:pPr algn="ctr" defTabSz="2943264" eaLnBrk="0" hangingPunct="0">
              <a:lnSpc>
                <a:spcPct val="90000"/>
              </a:lnSpc>
              <a:spcAft>
                <a:spcPct val="35000"/>
              </a:spcAft>
              <a:defRPr/>
            </a:pPr>
            <a:r>
              <a:rPr lang="en-US" altLang="zh-CN"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1</a:t>
            </a:r>
            <a:endPar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3" name="矩形 12"/>
          <p:cNvSpPr/>
          <p:nvPr/>
        </p:nvSpPr>
        <p:spPr>
          <a:xfrm>
            <a:off x="769938" y="3827463"/>
            <a:ext cx="438150" cy="536575"/>
          </a:xfrm>
          <a:prstGeom prst="rect">
            <a:avLst/>
          </a:prstGeom>
        </p:spPr>
        <p:txBody>
          <a:bodyPr wrap="none">
            <a:spAutoFit/>
          </a:bodyPr>
          <a:lstStyle/>
          <a:p>
            <a:pPr algn="ctr" defTabSz="2943264" eaLnBrk="0" hangingPunct="0">
              <a:lnSpc>
                <a:spcPct val="90000"/>
              </a:lnSpc>
              <a:spcAft>
                <a:spcPct val="35000"/>
              </a:spcAft>
              <a:defRPr/>
            </a:pPr>
            <a:r>
              <a:rPr lang="en-US" altLang="zh-CN"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3</a:t>
            </a:r>
            <a:endPar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 name="任意多边形 13"/>
          <p:cNvSpPr/>
          <p:nvPr/>
        </p:nvSpPr>
        <p:spPr>
          <a:xfrm>
            <a:off x="1763713" y="2967038"/>
            <a:ext cx="6624637" cy="673100"/>
          </a:xfrm>
          <a:custGeom>
            <a:avLst/>
            <a:gdLst>
              <a:gd name="connsiteX0" fmla="*/ 0 w 4267200"/>
              <a:gd name="connsiteY0" fmla="*/ 127923 h 767520"/>
              <a:gd name="connsiteX1" fmla="*/ 127923 w 4267200"/>
              <a:gd name="connsiteY1" fmla="*/ 0 h 767520"/>
              <a:gd name="connsiteX2" fmla="*/ 4139277 w 4267200"/>
              <a:gd name="connsiteY2" fmla="*/ 0 h 767520"/>
              <a:gd name="connsiteX3" fmla="*/ 4267200 w 4267200"/>
              <a:gd name="connsiteY3" fmla="*/ 127923 h 767520"/>
              <a:gd name="connsiteX4" fmla="*/ 4267200 w 4267200"/>
              <a:gd name="connsiteY4" fmla="*/ 639597 h 767520"/>
              <a:gd name="connsiteX5" fmla="*/ 4139277 w 4267200"/>
              <a:gd name="connsiteY5" fmla="*/ 767520 h 767520"/>
              <a:gd name="connsiteX6" fmla="*/ 127923 w 4267200"/>
              <a:gd name="connsiteY6" fmla="*/ 767520 h 767520"/>
              <a:gd name="connsiteX7" fmla="*/ 0 w 4267200"/>
              <a:gd name="connsiteY7" fmla="*/ 639597 h 767520"/>
              <a:gd name="connsiteX8" fmla="*/ 0 w 42672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767520">
                <a:moveTo>
                  <a:pt x="0" y="127923"/>
                </a:moveTo>
                <a:cubicBezTo>
                  <a:pt x="0" y="57273"/>
                  <a:pt x="57273" y="0"/>
                  <a:pt x="127923" y="0"/>
                </a:cubicBezTo>
                <a:lnTo>
                  <a:pt x="4139277" y="0"/>
                </a:lnTo>
                <a:cubicBezTo>
                  <a:pt x="4209927" y="0"/>
                  <a:pt x="4267200" y="57273"/>
                  <a:pt x="4267200" y="127923"/>
                </a:cubicBezTo>
                <a:lnTo>
                  <a:pt x="4267200" y="639597"/>
                </a:lnTo>
                <a:cubicBezTo>
                  <a:pt x="4267200" y="710247"/>
                  <a:pt x="4209927" y="767520"/>
                  <a:pt x="4139277" y="767520"/>
                </a:cubicBezTo>
                <a:lnTo>
                  <a:pt x="127923" y="767520"/>
                </a:lnTo>
                <a:cubicBezTo>
                  <a:pt x="57273" y="767520"/>
                  <a:pt x="0" y="710247"/>
                  <a:pt x="0" y="639597"/>
                </a:cubicBezTo>
                <a:lnTo>
                  <a:pt x="0" y="127923"/>
                </a:lnTo>
                <a:close/>
              </a:path>
            </a:pathLst>
          </a:cu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379860" tIns="71608" rIns="379860" bIns="71608" spcCol="2429" anchor="ctr"/>
          <a:lstStyle/>
          <a:p>
            <a:pPr defTabSz="2943264" eaLnBrk="0" hangingPunct="0">
              <a:lnSpc>
                <a:spcPct val="90000"/>
              </a:lnSpc>
              <a:spcAft>
                <a:spcPct val="35000"/>
              </a:spcAft>
            </a:pPr>
            <a:r>
              <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大数据介绍</a:t>
            </a:r>
            <a:endPar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5" name="云形标注 14"/>
          <p:cNvSpPr/>
          <p:nvPr/>
        </p:nvSpPr>
        <p:spPr>
          <a:xfrm>
            <a:off x="574675" y="2911475"/>
            <a:ext cx="752475" cy="550863"/>
          </a:xfrm>
          <a:prstGeom prst="cloudCallout">
            <a:avLst>
              <a:gd name="adj1" fmla="val 62637"/>
              <a:gd name="adj2" fmla="val 45000"/>
            </a:avLst>
          </a:pr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251892" tIns="71608" rIns="379860" bIns="71608" spcCol="2429" anchor="ctr"/>
          <a:lstStyle/>
          <a:p>
            <a:pPr algn="ctr" defTabSz="2943264" eaLnBrk="0" hangingPunct="0">
              <a:lnSpc>
                <a:spcPct val="90000"/>
              </a:lnSpc>
              <a:spcAft>
                <a:spcPct val="35000"/>
              </a:spcAft>
              <a:defRPr/>
            </a:pPr>
            <a:endParaRPr lang="zh-CN" altLang="en-US" sz="3198" b="1" dirty="0">
              <a:solidFill>
                <a:prstClr val="white"/>
              </a:solidFill>
              <a:latin typeface="微软雅黑" pitchFamily="34" charset="-122"/>
              <a:ea typeface="微软雅黑" pitchFamily="34" charset="-122"/>
            </a:endParaRPr>
          </a:p>
        </p:txBody>
      </p:sp>
      <p:sp>
        <p:nvSpPr>
          <p:cNvPr id="16" name="矩形 15"/>
          <p:cNvSpPr/>
          <p:nvPr/>
        </p:nvSpPr>
        <p:spPr>
          <a:xfrm>
            <a:off x="773113" y="2927350"/>
            <a:ext cx="438150" cy="534988"/>
          </a:xfrm>
          <a:prstGeom prst="rect">
            <a:avLst/>
          </a:prstGeom>
        </p:spPr>
        <p:txBody>
          <a:bodyPr wrap="none">
            <a:spAutoFit/>
          </a:bodyPr>
          <a:lstStyle/>
          <a:p>
            <a:pPr algn="ctr" defTabSz="2943264" eaLnBrk="0" hangingPunct="0">
              <a:lnSpc>
                <a:spcPct val="90000"/>
              </a:lnSpc>
              <a:spcAft>
                <a:spcPct val="35000"/>
              </a:spcAft>
              <a:defRPr/>
            </a:pPr>
            <a:r>
              <a:rPr lang="en-US" altLang="zh-CN"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2</a:t>
            </a:r>
            <a:endPar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641288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标题 3"/>
          <p:cNvSpPr>
            <a:spLocks noGrp="1"/>
          </p:cNvSpPr>
          <p:nvPr>
            <p:ph type="title"/>
          </p:nvPr>
        </p:nvSpPr>
        <p:spPr bwMode="auto">
          <a:xfrm>
            <a:off x="457200" y="153988"/>
            <a:ext cx="8121650"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t>大数据革命</a:t>
            </a:r>
          </a:p>
        </p:txBody>
      </p:sp>
      <p:sp>
        <p:nvSpPr>
          <p:cNvPr id="5" name="Content Placeholder 2"/>
          <p:cNvSpPr txBox="1">
            <a:spLocks/>
          </p:cNvSpPr>
          <p:nvPr/>
        </p:nvSpPr>
        <p:spPr bwMode="auto">
          <a:xfrm>
            <a:off x="395288" y="1125538"/>
            <a:ext cx="82804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marL="342900" indent="-342900" algn="l" rtl="0" eaLnBrk="0" fontAlgn="t" hangingPunct="0">
              <a:lnSpc>
                <a:spcPct val="120000"/>
              </a:lnSpc>
              <a:spcBef>
                <a:spcPct val="20000"/>
              </a:spcBef>
              <a:spcAft>
                <a:spcPct val="0"/>
              </a:spcAft>
              <a:buClr>
                <a:schemeClr val="accent2"/>
              </a:buClr>
              <a:buBlip>
                <a:blip r:embed="rId2"/>
              </a:buBlip>
              <a:defRPr sz="2400">
                <a:solidFill>
                  <a:schemeClr val="tx1"/>
                </a:solidFill>
                <a:latin typeface="+mn-lt"/>
                <a:ea typeface="+mn-ea"/>
                <a:cs typeface="+mn-cs"/>
              </a:defRPr>
            </a:lvl1pPr>
            <a:lvl2pPr marL="742950" indent="-285750" algn="l" rtl="0" eaLnBrk="0" fontAlgn="t" hangingPunct="0">
              <a:lnSpc>
                <a:spcPct val="120000"/>
              </a:lnSpc>
              <a:spcBef>
                <a:spcPct val="20000"/>
              </a:spcBef>
              <a:spcAft>
                <a:spcPct val="0"/>
              </a:spcAft>
              <a:buClr>
                <a:schemeClr val="accent2"/>
              </a:buClr>
              <a:buBlip>
                <a:blip r:embed="rId2"/>
              </a:buBlip>
              <a:defRPr sz="2000">
                <a:solidFill>
                  <a:schemeClr val="tx1"/>
                </a:solidFill>
                <a:latin typeface="+mn-lt"/>
                <a:ea typeface="+mn-ea"/>
              </a:defRPr>
            </a:lvl2pPr>
            <a:lvl3pPr marL="1181100" indent="-266700" algn="l" rtl="0" eaLnBrk="0" fontAlgn="t" hangingPunct="0">
              <a:lnSpc>
                <a:spcPct val="120000"/>
              </a:lnSpc>
              <a:spcBef>
                <a:spcPct val="20000"/>
              </a:spcBef>
              <a:spcAft>
                <a:spcPct val="0"/>
              </a:spcAft>
              <a:buClr>
                <a:schemeClr val="accent2"/>
              </a:buClr>
              <a:buBlip>
                <a:blip r:embed="rId2"/>
              </a:buBlip>
              <a:defRPr sz="2000">
                <a:solidFill>
                  <a:schemeClr val="tx1"/>
                </a:solidFill>
                <a:latin typeface="+mn-lt"/>
                <a:ea typeface="+mn-ea"/>
              </a:defRPr>
            </a:lvl3pPr>
            <a:lvl4pPr marL="1638300" indent="-266700" algn="l" rtl="0" eaLnBrk="0" fontAlgn="t" hangingPunct="0">
              <a:lnSpc>
                <a:spcPct val="120000"/>
              </a:lnSpc>
              <a:spcBef>
                <a:spcPct val="20000"/>
              </a:spcBef>
              <a:spcAft>
                <a:spcPct val="0"/>
              </a:spcAft>
              <a:buClr>
                <a:schemeClr val="accent2"/>
              </a:buClr>
              <a:buBlip>
                <a:blip r:embed="rId2"/>
              </a:buBlip>
              <a:defRPr sz="2000">
                <a:solidFill>
                  <a:schemeClr val="tx1"/>
                </a:solidFill>
                <a:latin typeface="+mn-lt"/>
                <a:ea typeface="+mn-ea"/>
              </a:defRPr>
            </a:lvl4pPr>
            <a:lvl5pPr marL="2095500" indent="-266700" algn="l" rtl="0" eaLnBrk="0" fontAlgn="t" hangingPunct="0">
              <a:lnSpc>
                <a:spcPct val="120000"/>
              </a:lnSpc>
              <a:spcBef>
                <a:spcPct val="20000"/>
              </a:spcBef>
              <a:spcAft>
                <a:spcPct val="0"/>
              </a:spcAft>
              <a:buClr>
                <a:schemeClr val="accent2"/>
              </a:buClr>
              <a:buBlip>
                <a:blip r:embed="rId2"/>
              </a:buBlip>
              <a:defRPr sz="2000">
                <a:solidFill>
                  <a:schemeClr val="tx1"/>
                </a:solidFill>
                <a:latin typeface="+mn-lt"/>
                <a:ea typeface="+mn-ea"/>
              </a:defRPr>
            </a:lvl5pPr>
            <a:lvl6pPr marL="2552700" indent="-266700" algn="l" rtl="0" fontAlgn="t">
              <a:lnSpc>
                <a:spcPct val="120000"/>
              </a:lnSpc>
              <a:spcBef>
                <a:spcPct val="20000"/>
              </a:spcBef>
              <a:spcAft>
                <a:spcPct val="0"/>
              </a:spcAft>
              <a:buClr>
                <a:schemeClr val="accent2"/>
              </a:buClr>
              <a:buBlip>
                <a:blip r:embed="rId2"/>
              </a:buBlip>
              <a:defRPr sz="2000">
                <a:solidFill>
                  <a:schemeClr val="tx1"/>
                </a:solidFill>
                <a:latin typeface="+mn-lt"/>
                <a:ea typeface="+mn-ea"/>
              </a:defRPr>
            </a:lvl6pPr>
            <a:lvl7pPr marL="3009900" indent="-266700" algn="l" rtl="0" fontAlgn="t">
              <a:lnSpc>
                <a:spcPct val="120000"/>
              </a:lnSpc>
              <a:spcBef>
                <a:spcPct val="20000"/>
              </a:spcBef>
              <a:spcAft>
                <a:spcPct val="0"/>
              </a:spcAft>
              <a:buClr>
                <a:schemeClr val="accent2"/>
              </a:buClr>
              <a:buBlip>
                <a:blip r:embed="rId2"/>
              </a:buBlip>
              <a:defRPr sz="2000">
                <a:solidFill>
                  <a:schemeClr val="tx1"/>
                </a:solidFill>
                <a:latin typeface="+mn-lt"/>
                <a:ea typeface="+mn-ea"/>
              </a:defRPr>
            </a:lvl7pPr>
            <a:lvl8pPr marL="3467100" indent="-266700" algn="l" rtl="0" fontAlgn="t">
              <a:lnSpc>
                <a:spcPct val="120000"/>
              </a:lnSpc>
              <a:spcBef>
                <a:spcPct val="20000"/>
              </a:spcBef>
              <a:spcAft>
                <a:spcPct val="0"/>
              </a:spcAft>
              <a:buClr>
                <a:schemeClr val="accent2"/>
              </a:buClr>
              <a:buBlip>
                <a:blip r:embed="rId2"/>
              </a:buBlip>
              <a:defRPr sz="2000">
                <a:solidFill>
                  <a:schemeClr val="tx1"/>
                </a:solidFill>
                <a:latin typeface="+mn-lt"/>
                <a:ea typeface="+mn-ea"/>
              </a:defRPr>
            </a:lvl8pPr>
            <a:lvl9pPr marL="3924300" indent="-266700" algn="l" rtl="0" fontAlgn="t">
              <a:lnSpc>
                <a:spcPct val="120000"/>
              </a:lnSpc>
              <a:spcBef>
                <a:spcPct val="20000"/>
              </a:spcBef>
              <a:spcAft>
                <a:spcPct val="0"/>
              </a:spcAft>
              <a:buClr>
                <a:schemeClr val="accent2"/>
              </a:buClr>
              <a:buBlip>
                <a:blip r:embed="rId2"/>
              </a:buBlip>
              <a:defRPr sz="2000">
                <a:solidFill>
                  <a:schemeClr val="tx1"/>
                </a:solidFill>
                <a:latin typeface="+mn-lt"/>
                <a:ea typeface="+mn-ea"/>
              </a:defRPr>
            </a:lvl9pPr>
          </a:lstStyle>
          <a:p>
            <a:pPr marL="0" indent="0" eaLnBrk="1" hangingPunct="1">
              <a:spcBef>
                <a:spcPts val="675"/>
              </a:spcBef>
              <a:buClr>
                <a:srgbClr val="C0504D"/>
              </a:buClr>
              <a:buFontTx/>
              <a:buNone/>
              <a:defRPr/>
            </a:pPr>
            <a:r>
              <a:rPr lang="zh-CN" altLang="en-US" sz="2000" kern="0" dirty="0" smtClean="0">
                <a:solidFill>
                  <a:srgbClr val="17375E"/>
                </a:solidFill>
                <a:latin typeface="微软雅黑"/>
                <a:ea typeface="微软雅黑"/>
              </a:rPr>
              <a:t>       </a:t>
            </a:r>
            <a:r>
              <a:rPr lang="zh-CN" altLang="en-US" sz="2000" kern="0" dirty="0" smtClean="0">
                <a:latin typeface="微软雅黑"/>
                <a:ea typeface="微软雅黑"/>
              </a:rPr>
              <a:t>收集、存储和分析数据的能力在信息技术带来的影响中始终占有重要一席。</a:t>
            </a:r>
            <a:r>
              <a:rPr lang="zh-CN" altLang="en-US" sz="2000" b="1" kern="0" dirty="0" smtClean="0">
                <a:latin typeface="微软雅黑"/>
                <a:ea typeface="微软雅黑"/>
              </a:rPr>
              <a:t>在这个数字化程度日益提高的时代，您所做的每件事都会有一个电子记录。</a:t>
            </a:r>
            <a:endParaRPr lang="en-US" altLang="zh-CN" sz="2000" b="1" kern="0" dirty="0" smtClean="0">
              <a:latin typeface="微软雅黑"/>
              <a:ea typeface="微软雅黑"/>
            </a:endParaRPr>
          </a:p>
          <a:p>
            <a:pPr marL="0" indent="0" eaLnBrk="1" hangingPunct="1">
              <a:spcBef>
                <a:spcPts val="675"/>
              </a:spcBef>
              <a:buClr>
                <a:srgbClr val="C0504D"/>
              </a:buClr>
              <a:buFontTx/>
              <a:buNone/>
              <a:defRPr/>
            </a:pPr>
            <a:r>
              <a:rPr lang="zh-CN" altLang="en-US" sz="2000" kern="0" dirty="0" smtClean="0">
                <a:latin typeface="微软雅黑"/>
                <a:ea typeface="微软雅黑"/>
              </a:rPr>
              <a:t>       随着企业积聚的数据越来越多并达到数百</a:t>
            </a:r>
            <a:r>
              <a:rPr lang="en-US" altLang="zh-CN" sz="2000" kern="0" dirty="0" smtClean="0">
                <a:latin typeface="微软雅黑"/>
                <a:ea typeface="微软雅黑"/>
              </a:rPr>
              <a:t>TB</a:t>
            </a:r>
            <a:r>
              <a:rPr lang="zh-CN" altLang="en-US" sz="2000" kern="0" dirty="0" smtClean="0">
                <a:latin typeface="微软雅黑"/>
                <a:ea typeface="微软雅黑"/>
              </a:rPr>
              <a:t>，他们纷纷寻求更加尖端的软件工具对数据进行挖掘和分析，从而帮助企业更好地了解市场和客户，甚至是帮助企业对未来作出预测。</a:t>
            </a:r>
          </a:p>
          <a:p>
            <a:pPr marL="0" indent="0" eaLnBrk="1" hangingPunct="1">
              <a:spcBef>
                <a:spcPts val="675"/>
              </a:spcBef>
              <a:buClr>
                <a:srgbClr val="C0504D"/>
              </a:buClr>
              <a:buFontTx/>
              <a:buNone/>
              <a:defRPr/>
            </a:pPr>
            <a:endParaRPr lang="zh-CN" altLang="en-US" sz="2000" kern="0" dirty="0" smtClean="0">
              <a:latin typeface="微软雅黑"/>
              <a:ea typeface="微软雅黑"/>
            </a:endParaRPr>
          </a:p>
        </p:txBody>
      </p:sp>
      <p:sp>
        <p:nvSpPr>
          <p:cNvPr id="140292" name="Rectangle 5"/>
          <p:cNvSpPr>
            <a:spLocks noChangeArrowheads="1"/>
          </p:cNvSpPr>
          <p:nvPr/>
        </p:nvSpPr>
        <p:spPr bwMode="auto">
          <a:xfrm>
            <a:off x="1042988" y="3933825"/>
            <a:ext cx="477361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ct val="0"/>
              </a:spcBef>
              <a:buFontTx/>
              <a:buChar char="•"/>
            </a:pPr>
            <a:r>
              <a:rPr lang="zh-CN" altLang="zh-CN" b="1" i="1">
                <a:solidFill>
                  <a:srgbClr val="FF0000"/>
                </a:solidFill>
                <a:latin typeface="Calibri" panose="020F0502020204030204" pitchFamily="34" charset="0"/>
                <a:ea typeface="黑体" panose="02010609060101010101" pitchFamily="49" charset="-122"/>
              </a:rPr>
              <a:t>您如何收集和存储数据？  </a:t>
            </a:r>
          </a:p>
          <a:p>
            <a:pPr>
              <a:spcBef>
                <a:spcPct val="0"/>
              </a:spcBef>
              <a:buFontTx/>
              <a:buChar char="•"/>
            </a:pPr>
            <a:r>
              <a:rPr lang="zh-CN" altLang="zh-CN" b="1" i="1">
                <a:solidFill>
                  <a:srgbClr val="FF0000"/>
                </a:solidFill>
                <a:latin typeface="Calibri" panose="020F0502020204030204" pitchFamily="34" charset="0"/>
                <a:ea typeface="黑体" panose="02010609060101010101" pitchFamily="49" charset="-122"/>
              </a:rPr>
              <a:t>您如何传输数据？</a:t>
            </a:r>
          </a:p>
          <a:p>
            <a:pPr>
              <a:spcBef>
                <a:spcPct val="0"/>
              </a:spcBef>
              <a:buFontTx/>
              <a:buChar char="•"/>
            </a:pPr>
            <a:r>
              <a:rPr lang="zh-CN" altLang="zh-CN" b="1" i="1">
                <a:solidFill>
                  <a:srgbClr val="FF0000"/>
                </a:solidFill>
                <a:latin typeface="Calibri" panose="020F0502020204030204" pitchFamily="34" charset="0"/>
                <a:ea typeface="黑体" panose="02010609060101010101" pitchFamily="49" charset="-122"/>
              </a:rPr>
              <a:t>您如何分析数据？</a:t>
            </a:r>
          </a:p>
          <a:p>
            <a:pPr>
              <a:spcBef>
                <a:spcPct val="0"/>
              </a:spcBef>
              <a:buFontTx/>
              <a:buChar char="•"/>
            </a:pPr>
            <a:r>
              <a:rPr lang="zh-CN" altLang="zh-CN" b="1" i="1">
                <a:solidFill>
                  <a:srgbClr val="FF0000"/>
                </a:solidFill>
                <a:latin typeface="Calibri" panose="020F0502020204030204" pitchFamily="34" charset="0"/>
                <a:ea typeface="黑体" panose="02010609060101010101" pitchFamily="49" charset="-122"/>
              </a:rPr>
              <a:t>您如何从数据获益？ </a:t>
            </a:r>
          </a:p>
        </p:txBody>
      </p:sp>
      <p:pic>
        <p:nvPicPr>
          <p:cNvPr id="1402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163" y="4029075"/>
            <a:ext cx="1704975"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8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标题 3"/>
          <p:cNvSpPr>
            <a:spLocks noGrp="1"/>
          </p:cNvSpPr>
          <p:nvPr>
            <p:ph type="title"/>
          </p:nvPr>
        </p:nvSpPr>
        <p:spPr bwMode="auto">
          <a:xfrm>
            <a:off x="457200" y="153988"/>
            <a:ext cx="8121650"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t>什么是大数据和大数据分析？</a:t>
            </a:r>
          </a:p>
        </p:txBody>
      </p:sp>
      <p:sp>
        <p:nvSpPr>
          <p:cNvPr id="141315" name="Content Placeholder 2"/>
          <p:cNvSpPr>
            <a:spLocks noGrp="1"/>
          </p:cNvSpPr>
          <p:nvPr>
            <p:ph idx="4294967295"/>
          </p:nvPr>
        </p:nvSpPr>
        <p:spPr>
          <a:xfrm>
            <a:off x="585788" y="2564904"/>
            <a:ext cx="7848600" cy="1443038"/>
          </a:xfrm>
        </p:spPr>
        <p:txBody>
          <a:bodyPr/>
          <a:lstStyle/>
          <a:p>
            <a:pPr marL="346075" indent="-346075">
              <a:spcBef>
                <a:spcPts val="725"/>
              </a:spcBef>
              <a:buClr>
                <a:srgbClr val="1A4753"/>
              </a:buClr>
            </a:pPr>
            <a:r>
              <a:rPr lang="zh-CN" altLang="en-US" b="1" dirty="0" smtClean="0">
                <a:solidFill>
                  <a:srgbClr val="FF0000"/>
                </a:solidFill>
              </a:rPr>
              <a:t>大数据</a:t>
            </a:r>
            <a:r>
              <a:rPr lang="zh-CN" altLang="en-US" b="1" dirty="0" smtClean="0"/>
              <a:t>是指规模超出常用软件工具在容许时间内捕获、管理和处理能力的数据集。</a:t>
            </a:r>
            <a:endParaRPr lang="zh-CN" altLang="en-US" dirty="0" smtClean="0"/>
          </a:p>
          <a:p>
            <a:pPr marL="346075" indent="-346075">
              <a:spcBef>
                <a:spcPts val="725"/>
              </a:spcBef>
              <a:buClr>
                <a:srgbClr val="1A4753"/>
              </a:buClr>
            </a:pPr>
            <a:r>
              <a:rPr lang="zh-CN" altLang="en-US" b="1" dirty="0" smtClean="0">
                <a:solidFill>
                  <a:srgbClr val="FF0000"/>
                </a:solidFill>
              </a:rPr>
              <a:t>大数据分析</a:t>
            </a:r>
            <a:r>
              <a:rPr lang="zh-CN" altLang="en-US" b="1" dirty="0" smtClean="0"/>
              <a:t>是指可处理传统分析方法因数据量过大、数据类型过于多样、速度变化过快等原因无法分析处理的数据。</a:t>
            </a:r>
          </a:p>
          <a:p>
            <a:pPr marL="346075" indent="-346075">
              <a:spcBef>
                <a:spcPct val="0"/>
              </a:spcBef>
              <a:buFontTx/>
              <a:buNone/>
            </a:pPr>
            <a:endParaRPr lang="en-US" altLang="zh-CN" sz="1800" dirty="0" smtClean="0"/>
          </a:p>
        </p:txBody>
      </p:sp>
      <p:pic>
        <p:nvPicPr>
          <p:cNvPr id="141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3" y="4703763"/>
            <a:ext cx="352742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18" descr="http://people.apache.org/~omalley/hadoop-powered-by/choic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703763"/>
            <a:ext cx="15589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4588" y="949325"/>
            <a:ext cx="4244975" cy="161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020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标题 3"/>
          <p:cNvSpPr>
            <a:spLocks noGrp="1"/>
          </p:cNvSpPr>
          <p:nvPr>
            <p:ph type="title"/>
          </p:nvPr>
        </p:nvSpPr>
        <p:spPr bwMode="auto">
          <a:xfrm>
            <a:off x="457200" y="153988"/>
            <a:ext cx="8121650"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t>大数据的特点</a:t>
            </a:r>
          </a:p>
        </p:txBody>
      </p:sp>
      <p:grpSp>
        <p:nvGrpSpPr>
          <p:cNvPr id="142339" name="组合 24"/>
          <p:cNvGrpSpPr>
            <a:grpSpLocks/>
          </p:cNvGrpSpPr>
          <p:nvPr/>
        </p:nvGrpSpPr>
        <p:grpSpPr bwMode="auto">
          <a:xfrm>
            <a:off x="539750" y="1357313"/>
            <a:ext cx="8208963" cy="4649787"/>
            <a:chOff x="582612" y="2000250"/>
            <a:chExt cx="8208144" cy="4650028"/>
          </a:xfrm>
        </p:grpSpPr>
        <p:sp>
          <p:nvSpPr>
            <p:cNvPr id="142341" name="AutoShape 2"/>
            <p:cNvSpPr>
              <a:spLocks noChangeArrowheads="1"/>
            </p:cNvSpPr>
            <p:nvPr/>
          </p:nvSpPr>
          <p:spPr bwMode="gray">
            <a:xfrm>
              <a:off x="609601" y="2000250"/>
              <a:ext cx="3352800" cy="501650"/>
            </a:xfrm>
            <a:prstGeom prst="roundRect">
              <a:avLst>
                <a:gd name="adj" fmla="val 50000"/>
              </a:avLst>
            </a:prstGeom>
            <a:gradFill rotWithShape="1">
              <a:gsLst>
                <a:gs pos="0">
                  <a:srgbClr val="2C3554"/>
                </a:gs>
                <a:gs pos="100000">
                  <a:srgbClr val="5F73B5"/>
                </a:gs>
              </a:gsLst>
              <a:lin ang="5400000" scaled="1"/>
            </a:gradFill>
            <a:ln w="57150" cmpd="thickThin" algn="ctr">
              <a:solidFill>
                <a:srgbClr val="DDDDDD"/>
              </a:solidFill>
              <a:round/>
              <a:headEnd/>
              <a:tailEnd/>
            </a:ln>
          </p:spPr>
          <p:txBody>
            <a:bodyPr wrap="none" anchor="ctr"/>
            <a:lstStyle>
              <a:lvl1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endParaRPr lang="zh-CN" altLang="en-US">
                <a:latin typeface="Gulim" panose="020B0600000101010101" pitchFamily="34" charset="-127"/>
                <a:ea typeface="Gulim" panose="020B0600000101010101" pitchFamily="34" charset="-127"/>
                <a:cs typeface="文鼎CS中等线"/>
              </a:endParaRPr>
            </a:p>
          </p:txBody>
        </p:sp>
        <p:sp>
          <p:nvSpPr>
            <p:cNvPr id="142342" name="Rectangle 5"/>
            <p:cNvSpPr>
              <a:spLocks noChangeArrowheads="1"/>
            </p:cNvSpPr>
            <p:nvPr/>
          </p:nvSpPr>
          <p:spPr bwMode="auto">
            <a:xfrm>
              <a:off x="914400" y="2047174"/>
              <a:ext cx="2691780" cy="7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2000" b="1">
                  <a:solidFill>
                    <a:schemeClr val="bg1"/>
                  </a:solidFill>
                  <a:ea typeface="文鼎CS中等线"/>
                  <a:cs typeface="文鼎CS中等线"/>
                </a:rPr>
                <a:t>1. </a:t>
              </a:r>
              <a:r>
                <a:rPr lang="en-US" altLang="zh-CN" sz="2000" b="1">
                  <a:solidFill>
                    <a:schemeClr val="bg1"/>
                  </a:solidFill>
                  <a:latin typeface="Arial Black" panose="020B0A04020102020204" pitchFamily="34" charset="0"/>
                  <a:ea typeface="Gulim" panose="020B0600000101010101" pitchFamily="34" charset="-127"/>
                  <a:cs typeface="文鼎CS中等线"/>
                </a:rPr>
                <a:t>Volume</a:t>
              </a:r>
              <a:r>
                <a:rPr lang="zh-CN" altLang="en-US" sz="2000" b="1">
                  <a:solidFill>
                    <a:schemeClr val="bg1"/>
                  </a:solidFill>
                  <a:latin typeface="Arial Black" panose="020B0A04020102020204" pitchFamily="34" charset="0"/>
                  <a:ea typeface="Gulim" panose="020B0600000101010101" pitchFamily="34" charset="-127"/>
                  <a:cs typeface="文鼎CS中等线"/>
                </a:rPr>
                <a:t>（数据量）</a:t>
              </a:r>
              <a:endParaRPr lang="ko-KR" altLang="en-US" sz="2000" b="1">
                <a:solidFill>
                  <a:schemeClr val="bg1"/>
                </a:solidFill>
                <a:latin typeface="Arial Black" panose="020B0A04020102020204" pitchFamily="34" charset="0"/>
                <a:ea typeface="Gulim" panose="020B0600000101010101" pitchFamily="34" charset="-127"/>
                <a:cs typeface="文鼎CS中等线"/>
              </a:endParaRPr>
            </a:p>
            <a:p>
              <a:pPr>
                <a:spcBef>
                  <a:spcPct val="0"/>
                </a:spcBef>
                <a:buFontTx/>
                <a:buNone/>
              </a:pPr>
              <a:endParaRPr lang="en-US" altLang="zh-CN" sz="2000" b="1">
                <a:solidFill>
                  <a:schemeClr val="bg1"/>
                </a:solidFill>
                <a:ea typeface="文鼎CS中等线"/>
                <a:cs typeface="文鼎CS中等线"/>
              </a:endParaRPr>
            </a:p>
          </p:txBody>
        </p:sp>
        <p:sp>
          <p:nvSpPr>
            <p:cNvPr id="142343" name="AutoShape 2"/>
            <p:cNvSpPr>
              <a:spLocks noChangeArrowheads="1"/>
            </p:cNvSpPr>
            <p:nvPr/>
          </p:nvSpPr>
          <p:spPr bwMode="gray">
            <a:xfrm>
              <a:off x="5029200" y="2000250"/>
              <a:ext cx="3352800" cy="501650"/>
            </a:xfrm>
            <a:prstGeom prst="roundRect">
              <a:avLst>
                <a:gd name="adj" fmla="val 50000"/>
              </a:avLst>
            </a:prstGeom>
            <a:gradFill rotWithShape="1">
              <a:gsLst>
                <a:gs pos="0">
                  <a:srgbClr val="2C3554"/>
                </a:gs>
                <a:gs pos="100000">
                  <a:srgbClr val="5F73B5"/>
                </a:gs>
              </a:gsLst>
              <a:lin ang="5400000" scaled="1"/>
            </a:gradFill>
            <a:ln w="57150" cmpd="thickThin" algn="ctr">
              <a:solidFill>
                <a:srgbClr val="DDDDDD"/>
              </a:solidFill>
              <a:round/>
              <a:headEnd/>
              <a:tailEnd/>
            </a:ln>
          </p:spPr>
          <p:txBody>
            <a:bodyPr wrap="none" anchor="ctr"/>
            <a:lstStyle>
              <a:lvl1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endParaRPr lang="zh-CN" altLang="en-US">
                <a:latin typeface="Gulim" panose="020B0600000101010101" pitchFamily="34" charset="-127"/>
                <a:ea typeface="Gulim" panose="020B0600000101010101" pitchFamily="34" charset="-127"/>
                <a:cs typeface="文鼎CS中等线"/>
              </a:endParaRPr>
            </a:p>
          </p:txBody>
        </p:sp>
        <p:sp>
          <p:nvSpPr>
            <p:cNvPr id="142344" name="Rectangle 7"/>
            <p:cNvSpPr>
              <a:spLocks noChangeArrowheads="1"/>
            </p:cNvSpPr>
            <p:nvPr/>
          </p:nvSpPr>
          <p:spPr bwMode="auto">
            <a:xfrm>
              <a:off x="5200650" y="2041194"/>
              <a:ext cx="3190875" cy="7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2000" b="1">
                  <a:solidFill>
                    <a:schemeClr val="bg1"/>
                  </a:solidFill>
                  <a:ea typeface="文鼎CS中等线"/>
                  <a:cs typeface="文鼎CS中等线"/>
                </a:rPr>
                <a:t>2.</a:t>
              </a:r>
              <a:r>
                <a:rPr lang="zh-CN" altLang="en-US" sz="2000" b="1">
                  <a:solidFill>
                    <a:schemeClr val="bg1"/>
                  </a:solidFill>
                  <a:ea typeface="文鼎CS中等线"/>
                  <a:cs typeface="文鼎CS中等线"/>
                </a:rPr>
                <a:t> </a:t>
              </a:r>
              <a:r>
                <a:rPr lang="en-US" altLang="zh-CN" sz="2000" b="1">
                  <a:solidFill>
                    <a:schemeClr val="bg1"/>
                  </a:solidFill>
                  <a:latin typeface="Arial Black" panose="020B0A04020102020204" pitchFamily="34" charset="0"/>
                  <a:ea typeface="Gulim" panose="020B0600000101010101" pitchFamily="34" charset="-127"/>
                  <a:cs typeface="文鼎CS中等线"/>
                </a:rPr>
                <a:t>Variety</a:t>
              </a:r>
              <a:r>
                <a:rPr lang="zh-CN" altLang="en-US" sz="2000" b="1">
                  <a:solidFill>
                    <a:schemeClr val="bg1"/>
                  </a:solidFill>
                  <a:latin typeface="Arial Black" panose="020B0A04020102020204" pitchFamily="34" charset="0"/>
                  <a:ea typeface="Gulim" panose="020B0600000101010101" pitchFamily="34" charset="-127"/>
                  <a:cs typeface="文鼎CS中等线"/>
                </a:rPr>
                <a:t>（多样性）</a:t>
              </a:r>
              <a:endParaRPr lang="ko-KR" altLang="en-US" sz="2000" b="1">
                <a:solidFill>
                  <a:schemeClr val="bg1"/>
                </a:solidFill>
                <a:latin typeface="Arial Black" panose="020B0A04020102020204" pitchFamily="34" charset="0"/>
                <a:ea typeface="Gulim" panose="020B0600000101010101" pitchFamily="34" charset="-127"/>
                <a:cs typeface="文鼎CS中等线"/>
              </a:endParaRPr>
            </a:p>
            <a:p>
              <a:pPr>
                <a:spcBef>
                  <a:spcPct val="0"/>
                </a:spcBef>
                <a:buFontTx/>
                <a:buNone/>
              </a:pPr>
              <a:endParaRPr lang="en-US" altLang="zh-CN" sz="2000" b="1">
                <a:solidFill>
                  <a:schemeClr val="bg1"/>
                </a:solidFill>
                <a:ea typeface="文鼎CS中等线"/>
                <a:cs typeface="文鼎CS中等线"/>
              </a:endParaRPr>
            </a:p>
          </p:txBody>
        </p:sp>
        <p:grpSp>
          <p:nvGrpSpPr>
            <p:cNvPr id="142345" name="Group 20"/>
            <p:cNvGrpSpPr>
              <a:grpSpLocks/>
            </p:cNvGrpSpPr>
            <p:nvPr/>
          </p:nvGrpSpPr>
          <p:grpSpPr bwMode="auto">
            <a:xfrm>
              <a:off x="3810000" y="3400425"/>
              <a:ext cx="1503693" cy="1401168"/>
              <a:chOff x="2874963" y="1819275"/>
              <a:chExt cx="3370262" cy="3375025"/>
            </a:xfrm>
          </p:grpSpPr>
          <p:sp>
            <p:nvSpPr>
              <p:cNvPr id="21" name="AutoShape 18"/>
              <p:cNvSpPr>
                <a:spLocks noChangeArrowheads="1"/>
              </p:cNvSpPr>
              <p:nvPr/>
            </p:nvSpPr>
            <p:spPr bwMode="blackGray">
              <a:xfrm flipH="1">
                <a:off x="2874241" y="1819451"/>
                <a:ext cx="1657909" cy="1655811"/>
              </a:xfrm>
              <a:prstGeom prst="rtTriangle">
                <a:avLst/>
              </a:prstGeom>
              <a:gradFill rotWithShape="1">
                <a:gsLst>
                  <a:gs pos="0">
                    <a:srgbClr val="A8D02A"/>
                  </a:gs>
                  <a:gs pos="100000">
                    <a:srgbClr val="A8D02A">
                      <a:gamma/>
                      <a:tint val="66667"/>
                      <a:invGamma/>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sz="2400" kern="0">
                  <a:solidFill>
                    <a:sysClr val="windowText" lastClr="000000"/>
                  </a:solidFill>
                  <a:latin typeface="Arial" charset="0"/>
                  <a:ea typeface="微软雅黑" pitchFamily="34" charset="-122"/>
                </a:endParaRPr>
              </a:p>
            </p:txBody>
          </p:sp>
          <p:sp>
            <p:nvSpPr>
              <p:cNvPr id="22" name="AutoShape 20"/>
              <p:cNvSpPr>
                <a:spLocks noChangeArrowheads="1"/>
              </p:cNvSpPr>
              <p:nvPr/>
            </p:nvSpPr>
            <p:spPr bwMode="gray">
              <a:xfrm>
                <a:off x="4581959" y="1819451"/>
                <a:ext cx="1665025" cy="1655811"/>
              </a:xfrm>
              <a:prstGeom prst="rtTriangle">
                <a:avLst/>
              </a:prstGeom>
              <a:gradFill rotWithShape="1">
                <a:gsLst>
                  <a:gs pos="0">
                    <a:srgbClr val="FFC319"/>
                  </a:gs>
                  <a:gs pos="100000">
                    <a:srgbClr val="FFC319">
                      <a:gamma/>
                      <a:tint val="54510"/>
                      <a:invGamma/>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sz="2400" kern="0">
                  <a:solidFill>
                    <a:sysClr val="windowText" lastClr="000000"/>
                  </a:solidFill>
                  <a:latin typeface="Arial" charset="0"/>
                  <a:ea typeface="微软雅黑" pitchFamily="34" charset="-122"/>
                </a:endParaRPr>
              </a:p>
            </p:txBody>
          </p:sp>
          <p:sp>
            <p:nvSpPr>
              <p:cNvPr id="23" name="AutoShape 21"/>
              <p:cNvSpPr>
                <a:spLocks noChangeArrowheads="1"/>
              </p:cNvSpPr>
              <p:nvPr/>
            </p:nvSpPr>
            <p:spPr bwMode="gray">
              <a:xfrm rot="5400000">
                <a:off x="4586432" y="3535530"/>
                <a:ext cx="1659636" cy="1661468"/>
              </a:xfrm>
              <a:prstGeom prst="rtTriangle">
                <a:avLst/>
              </a:prstGeom>
              <a:gradFill rotWithShape="1">
                <a:gsLst>
                  <a:gs pos="0">
                    <a:srgbClr val="FF6161"/>
                  </a:gs>
                  <a:gs pos="100000">
                    <a:srgbClr val="FF6161">
                      <a:gamma/>
                      <a:tint val="57647"/>
                      <a:invGamma/>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sz="2400" kern="0">
                  <a:solidFill>
                    <a:sysClr val="windowText" lastClr="000000"/>
                  </a:solidFill>
                  <a:latin typeface="Arial" charset="0"/>
                  <a:ea typeface="微软雅黑" pitchFamily="34" charset="-122"/>
                </a:endParaRPr>
              </a:p>
            </p:txBody>
          </p:sp>
          <p:sp>
            <p:nvSpPr>
              <p:cNvPr id="24" name="AutoShape 22"/>
              <p:cNvSpPr>
                <a:spLocks noChangeArrowheads="1"/>
              </p:cNvSpPr>
              <p:nvPr/>
            </p:nvSpPr>
            <p:spPr bwMode="gray">
              <a:xfrm rot="16200000" flipH="1">
                <a:off x="2875155" y="3535533"/>
                <a:ext cx="1659636" cy="1661466"/>
              </a:xfrm>
              <a:prstGeom prst="rtTriangle">
                <a:avLst/>
              </a:prstGeom>
              <a:gradFill rotWithShape="1">
                <a:gsLst>
                  <a:gs pos="0">
                    <a:srgbClr val="5CB1FE"/>
                  </a:gs>
                  <a:gs pos="100000">
                    <a:srgbClr val="5CB1FE">
                      <a:gamma/>
                      <a:tint val="60784"/>
                      <a:invGamma/>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sz="2400" kern="0">
                  <a:solidFill>
                    <a:sysClr val="windowText" lastClr="000000"/>
                  </a:solidFill>
                  <a:latin typeface="Arial" charset="0"/>
                  <a:ea typeface="微软雅黑" pitchFamily="34" charset="-122"/>
                </a:endParaRPr>
              </a:p>
            </p:txBody>
          </p:sp>
        </p:grpSp>
        <p:sp>
          <p:nvSpPr>
            <p:cNvPr id="13" name="Line 23"/>
            <p:cNvSpPr>
              <a:spLocks noChangeShapeType="1"/>
            </p:cNvSpPr>
            <p:nvPr/>
          </p:nvSpPr>
          <p:spPr bwMode="gray">
            <a:xfrm>
              <a:off x="582612" y="4086333"/>
              <a:ext cx="7952581" cy="3175"/>
            </a:xfrm>
            <a:prstGeom prst="line">
              <a:avLst/>
            </a:prstGeom>
            <a:noFill/>
            <a:ln w="9525">
              <a:solidFill>
                <a:srgbClr val="1C1C1C"/>
              </a:solidFill>
              <a:prstDash val="lgDash"/>
              <a:round/>
              <a:headEnd type="none" w="med" len="med"/>
              <a:tailEnd type="none" w="med" len="med"/>
            </a:ln>
          </p:spPr>
          <p:txBody>
            <a:bodyPr wrap="none" anchor="ctr"/>
            <a:lstStyle/>
            <a:p>
              <a:pPr fontAlgn="auto">
                <a:spcBef>
                  <a:spcPts val="0"/>
                </a:spcBef>
                <a:spcAft>
                  <a:spcPts val="0"/>
                </a:spcAft>
                <a:defRPr/>
              </a:pPr>
              <a:endParaRPr lang="en-US" sz="2400" kern="0">
                <a:solidFill>
                  <a:sysClr val="windowText" lastClr="000000"/>
                </a:solidFill>
                <a:latin typeface="Arial" charset="0"/>
                <a:ea typeface="微软雅黑" pitchFamily="34" charset="-122"/>
              </a:endParaRPr>
            </a:p>
          </p:txBody>
        </p:sp>
        <p:sp>
          <p:nvSpPr>
            <p:cNvPr id="142347" name="AutoShape 2"/>
            <p:cNvSpPr>
              <a:spLocks noChangeArrowheads="1"/>
            </p:cNvSpPr>
            <p:nvPr/>
          </p:nvSpPr>
          <p:spPr bwMode="gray">
            <a:xfrm>
              <a:off x="685801" y="4433949"/>
              <a:ext cx="3352800" cy="501650"/>
            </a:xfrm>
            <a:prstGeom prst="roundRect">
              <a:avLst>
                <a:gd name="adj" fmla="val 50000"/>
              </a:avLst>
            </a:prstGeom>
            <a:gradFill rotWithShape="1">
              <a:gsLst>
                <a:gs pos="0">
                  <a:srgbClr val="2C3554"/>
                </a:gs>
                <a:gs pos="100000">
                  <a:srgbClr val="5F73B5"/>
                </a:gs>
              </a:gsLst>
              <a:lin ang="5400000" scaled="1"/>
            </a:gradFill>
            <a:ln w="57150" cmpd="thickThin" algn="ctr">
              <a:solidFill>
                <a:srgbClr val="DDDDDD"/>
              </a:solidFill>
              <a:round/>
              <a:headEnd/>
              <a:tailEnd/>
            </a:ln>
          </p:spPr>
          <p:txBody>
            <a:bodyPr wrap="none" anchor="ctr"/>
            <a:lstStyle>
              <a:lvl1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endParaRPr lang="zh-CN" altLang="en-US">
                <a:latin typeface="Gulim" panose="020B0600000101010101" pitchFamily="34" charset="-127"/>
                <a:ea typeface="Gulim" panose="020B0600000101010101" pitchFamily="34" charset="-127"/>
                <a:cs typeface="文鼎CS中等线"/>
              </a:endParaRPr>
            </a:p>
          </p:txBody>
        </p:sp>
        <p:sp>
          <p:nvSpPr>
            <p:cNvPr id="142348" name="Rectangle 27"/>
            <p:cNvSpPr>
              <a:spLocks noChangeArrowheads="1"/>
            </p:cNvSpPr>
            <p:nvPr/>
          </p:nvSpPr>
          <p:spPr bwMode="auto">
            <a:xfrm>
              <a:off x="990600" y="4480873"/>
              <a:ext cx="2220674" cy="40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2000" b="1">
                  <a:solidFill>
                    <a:schemeClr val="bg1"/>
                  </a:solidFill>
                  <a:ea typeface="文鼎CS中等线"/>
                  <a:cs typeface="文鼎CS中等线"/>
                </a:rPr>
                <a:t>3. Value</a:t>
              </a:r>
              <a:r>
                <a:rPr lang="zh-CN" altLang="en-US" sz="2000" b="1">
                  <a:solidFill>
                    <a:schemeClr val="bg1"/>
                  </a:solidFill>
                  <a:ea typeface="文鼎CS中等线"/>
                  <a:cs typeface="文鼎CS中等线"/>
                </a:rPr>
                <a:t>（价值）</a:t>
              </a:r>
              <a:endParaRPr lang="en-US" altLang="zh-CN" sz="2000" b="1">
                <a:solidFill>
                  <a:schemeClr val="bg1"/>
                </a:solidFill>
                <a:ea typeface="文鼎CS中等线"/>
                <a:cs typeface="文鼎CS中等线"/>
              </a:endParaRPr>
            </a:p>
          </p:txBody>
        </p:sp>
        <p:sp>
          <p:nvSpPr>
            <p:cNvPr id="142349" name="AutoShape 2"/>
            <p:cNvSpPr>
              <a:spLocks noChangeArrowheads="1"/>
            </p:cNvSpPr>
            <p:nvPr/>
          </p:nvSpPr>
          <p:spPr bwMode="gray">
            <a:xfrm>
              <a:off x="5105400" y="4433949"/>
              <a:ext cx="3352800" cy="501650"/>
            </a:xfrm>
            <a:prstGeom prst="roundRect">
              <a:avLst>
                <a:gd name="adj" fmla="val 50000"/>
              </a:avLst>
            </a:prstGeom>
            <a:gradFill rotWithShape="1">
              <a:gsLst>
                <a:gs pos="0">
                  <a:srgbClr val="2C3554"/>
                </a:gs>
                <a:gs pos="100000">
                  <a:srgbClr val="5F73B5"/>
                </a:gs>
              </a:gsLst>
              <a:lin ang="5400000" scaled="1"/>
            </a:gradFill>
            <a:ln w="57150" cmpd="thickThin" algn="ctr">
              <a:solidFill>
                <a:srgbClr val="DDDDDD"/>
              </a:solidFill>
              <a:round/>
              <a:headEnd/>
              <a:tailEnd/>
            </a:ln>
          </p:spPr>
          <p:txBody>
            <a:bodyPr wrap="none" anchor="ctr"/>
            <a:lstStyle>
              <a:lvl1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endParaRPr lang="zh-CN" altLang="en-US">
                <a:latin typeface="Gulim" panose="020B0600000101010101" pitchFamily="34" charset="-127"/>
                <a:ea typeface="Gulim" panose="020B0600000101010101" pitchFamily="34" charset="-127"/>
                <a:cs typeface="文鼎CS中等线"/>
              </a:endParaRPr>
            </a:p>
          </p:txBody>
        </p:sp>
        <p:sp>
          <p:nvSpPr>
            <p:cNvPr id="142350" name="Rectangle 29"/>
            <p:cNvSpPr>
              <a:spLocks noChangeArrowheads="1"/>
            </p:cNvSpPr>
            <p:nvPr/>
          </p:nvSpPr>
          <p:spPr bwMode="auto">
            <a:xfrm>
              <a:off x="5452019" y="4474893"/>
              <a:ext cx="2641878" cy="7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en-US" altLang="zh-CN" sz="2000" b="1">
                  <a:solidFill>
                    <a:schemeClr val="bg1"/>
                  </a:solidFill>
                  <a:ea typeface="文鼎CS中等线"/>
                  <a:cs typeface="文鼎CS中等线"/>
                </a:rPr>
                <a:t>4. </a:t>
              </a:r>
              <a:r>
                <a:rPr lang="en-US" altLang="zh-CN" sz="2000" b="1">
                  <a:solidFill>
                    <a:schemeClr val="bg1"/>
                  </a:solidFill>
                  <a:latin typeface="Arial Black" panose="020B0A04020102020204" pitchFamily="34" charset="0"/>
                  <a:ea typeface="Gulim" panose="020B0600000101010101" pitchFamily="34" charset="-127"/>
                  <a:cs typeface="文鼎CS中等线"/>
                </a:rPr>
                <a:t>Velocity</a:t>
              </a:r>
              <a:r>
                <a:rPr lang="zh-CN" altLang="en-US" sz="2000" b="1">
                  <a:solidFill>
                    <a:schemeClr val="bg1"/>
                  </a:solidFill>
                  <a:latin typeface="Arial Black" panose="020B0A04020102020204" pitchFamily="34" charset="0"/>
                  <a:ea typeface="Gulim" panose="020B0600000101010101" pitchFamily="34" charset="-127"/>
                  <a:cs typeface="文鼎CS中等线"/>
                </a:rPr>
                <a:t>（速度）</a:t>
              </a:r>
              <a:endParaRPr lang="ko-KR" altLang="en-US" sz="2000" b="1">
                <a:solidFill>
                  <a:schemeClr val="bg1"/>
                </a:solidFill>
                <a:latin typeface="Arial Black" panose="020B0A04020102020204" pitchFamily="34" charset="0"/>
                <a:ea typeface="Gulim" panose="020B0600000101010101" pitchFamily="34" charset="-127"/>
                <a:cs typeface="文鼎CS中等线"/>
              </a:endParaRPr>
            </a:p>
            <a:p>
              <a:pPr>
                <a:spcBef>
                  <a:spcPct val="0"/>
                </a:spcBef>
                <a:buFontTx/>
                <a:buNone/>
              </a:pPr>
              <a:endParaRPr lang="en-US" altLang="zh-CN" sz="2000" b="1">
                <a:solidFill>
                  <a:schemeClr val="bg1"/>
                </a:solidFill>
                <a:ea typeface="文鼎CS中等线"/>
                <a:cs typeface="文鼎CS中等线"/>
              </a:endParaRPr>
            </a:p>
          </p:txBody>
        </p:sp>
        <p:sp>
          <p:nvSpPr>
            <p:cNvPr id="142351" name="TextBox 17"/>
            <p:cNvSpPr txBox="1">
              <a:spLocks noChangeArrowheads="1"/>
            </p:cNvSpPr>
            <p:nvPr/>
          </p:nvSpPr>
          <p:spPr bwMode="auto">
            <a:xfrm>
              <a:off x="5118348" y="2575753"/>
              <a:ext cx="3672408" cy="161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zh-CN" altLang="zh-CN" sz="1800" b="1">
                  <a:ea typeface="文鼎CS中等线"/>
                  <a:cs typeface="文鼎CS中等线"/>
                </a:rPr>
                <a:t>结构化数据</a:t>
              </a:r>
              <a:r>
                <a:rPr lang="zh-CN" altLang="en-US" sz="1800" b="1">
                  <a:ea typeface="文鼎CS中等线"/>
                  <a:cs typeface="文鼎CS中等线"/>
                </a:rPr>
                <a:t>、半结构化数据</a:t>
              </a:r>
              <a:r>
                <a:rPr lang="zh-CN" altLang="zh-CN" sz="1800" b="1">
                  <a:ea typeface="文鼎CS中等线"/>
                  <a:cs typeface="文鼎CS中等线"/>
                </a:rPr>
                <a:t>和非结构化数据</a:t>
              </a:r>
              <a:endParaRPr lang="en-US" altLang="zh-CN" sz="1800" b="1">
                <a:ea typeface="文鼎CS中等线"/>
                <a:cs typeface="文鼎CS中等线"/>
              </a:endParaRPr>
            </a:p>
            <a:p>
              <a:pPr>
                <a:spcBef>
                  <a:spcPts val="600"/>
                </a:spcBef>
                <a:buFontTx/>
                <a:buNone/>
              </a:pPr>
              <a:r>
                <a:rPr lang="zh-CN" altLang="zh-CN" sz="1800">
                  <a:ea typeface="文鼎CS中等线"/>
                  <a:cs typeface="文鼎CS中等线"/>
                </a:rPr>
                <a:t>如今的数据类型早已不是单一的文本形式</a:t>
              </a:r>
              <a:r>
                <a:rPr lang="zh-CN" altLang="en-US" sz="1800">
                  <a:ea typeface="文鼎CS中等线"/>
                  <a:cs typeface="文鼎CS中等线"/>
                </a:rPr>
                <a:t>，订单、日</a:t>
              </a:r>
              <a:r>
                <a:rPr lang="zh-CN" altLang="zh-CN" sz="1800">
                  <a:ea typeface="文鼎CS中等线"/>
                  <a:cs typeface="文鼎CS中等线"/>
                </a:rPr>
                <a:t>志、音频</a:t>
              </a:r>
              <a:r>
                <a:rPr lang="zh-CN" altLang="en-US" sz="1800">
                  <a:ea typeface="文鼎CS中等线"/>
                  <a:cs typeface="文鼎CS中等线"/>
                </a:rPr>
                <a:t>，</a:t>
              </a:r>
              <a:r>
                <a:rPr lang="zh-CN" altLang="zh-CN" sz="1800">
                  <a:ea typeface="文鼎CS中等线"/>
                  <a:cs typeface="文鼎CS中等线"/>
                </a:rPr>
                <a:t>能力提出了更高的要求</a:t>
              </a:r>
              <a:endParaRPr lang="en-US" altLang="zh-CN" sz="1800">
                <a:ea typeface="文鼎CS中等线"/>
                <a:cs typeface="文鼎CS中等线"/>
              </a:endParaRPr>
            </a:p>
          </p:txBody>
        </p:sp>
        <p:sp>
          <p:nvSpPr>
            <p:cNvPr id="142352" name="TextBox 19"/>
            <p:cNvSpPr txBox="1">
              <a:spLocks noChangeArrowheads="1"/>
            </p:cNvSpPr>
            <p:nvPr/>
          </p:nvSpPr>
          <p:spPr bwMode="auto">
            <a:xfrm>
              <a:off x="685800" y="5076825"/>
              <a:ext cx="3863975" cy="106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ts val="600"/>
                </a:spcBef>
                <a:buFontTx/>
                <a:buNone/>
              </a:pPr>
              <a:r>
                <a:rPr lang="zh-CN" altLang="en-US" sz="1800" b="1">
                  <a:ea typeface="文鼎CS中等线"/>
                  <a:cs typeface="文鼎CS中等线"/>
                </a:rPr>
                <a:t>沙里淘金，价值密度低</a:t>
              </a:r>
              <a:endParaRPr lang="en-US" altLang="zh-CN" sz="1800" b="1">
                <a:ea typeface="文鼎CS中等线"/>
                <a:cs typeface="文鼎CS中等线"/>
              </a:endParaRPr>
            </a:p>
            <a:p>
              <a:pPr>
                <a:lnSpc>
                  <a:spcPct val="125000"/>
                </a:lnSpc>
                <a:spcBef>
                  <a:spcPct val="0"/>
                </a:spcBef>
                <a:buFontTx/>
                <a:buNone/>
              </a:pPr>
              <a:r>
                <a:rPr lang="en-US" altLang="zh-CN" sz="1800">
                  <a:cs typeface="Times New Roman" panose="02020603050405020304" pitchFamily="18" charset="0"/>
                </a:rPr>
                <a:t>大数据的价值并不在于数据量的巨大，而是从大样本可挖掘出可信的规律</a:t>
              </a:r>
            </a:p>
          </p:txBody>
        </p:sp>
        <p:sp>
          <p:nvSpPr>
            <p:cNvPr id="142353" name="TextBox 20"/>
            <p:cNvSpPr txBox="1">
              <a:spLocks noChangeArrowheads="1"/>
            </p:cNvSpPr>
            <p:nvPr/>
          </p:nvSpPr>
          <p:spPr bwMode="auto">
            <a:xfrm>
              <a:off x="5118348" y="5095967"/>
              <a:ext cx="3616078" cy="155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ts val="600"/>
                </a:spcBef>
                <a:buFontTx/>
                <a:buNone/>
              </a:pPr>
              <a:r>
                <a:rPr lang="zh-CN" altLang="en-US" sz="1800" b="1">
                  <a:ea typeface="文鼎CS中等线"/>
                  <a:cs typeface="文鼎CS中等线"/>
                </a:rPr>
                <a:t>实时获取需要的信息</a:t>
              </a:r>
              <a:endParaRPr lang="en-US" altLang="zh-CN" sz="1800" b="1">
                <a:ea typeface="文鼎CS中等线"/>
                <a:cs typeface="文鼎CS中等线"/>
              </a:endParaRPr>
            </a:p>
            <a:p>
              <a:pPr>
                <a:spcBef>
                  <a:spcPts val="600"/>
                </a:spcBef>
                <a:buFontTx/>
                <a:buNone/>
              </a:pPr>
              <a:r>
                <a:rPr lang="zh-CN" altLang="zh-CN" sz="1800">
                  <a:ea typeface="文鼎CS中等线"/>
                  <a:cs typeface="文鼎CS中等线"/>
                </a:rPr>
                <a:t>大数据区分于传统数据最显著的特征。</a:t>
              </a:r>
              <a:r>
                <a:rPr lang="zh-CN" altLang="en-US" sz="1800">
                  <a:ea typeface="文鼎CS中等线"/>
                  <a:cs typeface="文鼎CS中等线"/>
                </a:rPr>
                <a:t>如今已是</a:t>
              </a:r>
              <a:r>
                <a:rPr lang="en-US" altLang="zh-CN" sz="1800">
                  <a:ea typeface="文鼎CS中等线"/>
                  <a:cs typeface="文鼎CS中等线"/>
                </a:rPr>
                <a:t>ZB</a:t>
              </a:r>
              <a:r>
                <a:rPr lang="zh-CN" altLang="en-US" sz="1800">
                  <a:ea typeface="文鼎CS中等线"/>
                  <a:cs typeface="文鼎CS中等线"/>
                </a:rPr>
                <a:t>时代，</a:t>
              </a:r>
              <a:r>
                <a:rPr lang="zh-CN" altLang="zh-CN" sz="1800">
                  <a:ea typeface="文鼎CS中等线"/>
                  <a:cs typeface="文鼎CS中等线"/>
                </a:rPr>
                <a:t>在如此海量的数据面前，处理数据的效率就是企业的生命</a:t>
              </a:r>
              <a:endParaRPr lang="en-US" altLang="zh-CN" sz="1800">
                <a:ea typeface="文鼎CS中等线"/>
                <a:cs typeface="文鼎CS中等线"/>
              </a:endParaRPr>
            </a:p>
          </p:txBody>
        </p:sp>
      </p:grpSp>
      <p:sp>
        <p:nvSpPr>
          <p:cNvPr id="142340" name="TextBox 17"/>
          <p:cNvSpPr txBox="1">
            <a:spLocks noChangeArrowheads="1"/>
          </p:cNvSpPr>
          <p:nvPr/>
        </p:nvSpPr>
        <p:spPr bwMode="auto">
          <a:xfrm>
            <a:off x="682625" y="1968500"/>
            <a:ext cx="323691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spcBef>
                <a:spcPct val="0"/>
              </a:spcBef>
              <a:buFontTx/>
              <a:buNone/>
            </a:pPr>
            <a:r>
              <a:rPr lang="zh-CN" altLang="en-US" sz="1800" b="1">
                <a:ea typeface="文鼎CS中等线"/>
                <a:cs typeface="文鼎CS中等线"/>
              </a:rPr>
              <a:t>数据量巨大</a:t>
            </a:r>
            <a:endParaRPr lang="en-US" altLang="zh-CN" sz="1800" b="1">
              <a:ea typeface="文鼎CS中等线"/>
              <a:cs typeface="文鼎CS中等线"/>
            </a:endParaRPr>
          </a:p>
          <a:p>
            <a:pPr>
              <a:spcBef>
                <a:spcPct val="0"/>
              </a:spcBef>
              <a:buFontTx/>
              <a:buNone/>
            </a:pPr>
            <a:r>
              <a:rPr lang="zh-CN" altLang="en-US" sz="1800">
                <a:ea typeface="文鼎CS中等线"/>
                <a:cs typeface="文鼎CS中等线"/>
              </a:rPr>
              <a:t>全球在</a:t>
            </a:r>
            <a:r>
              <a:rPr lang="en-US" altLang="zh-CN" sz="1800">
                <a:ea typeface="文鼎CS中等线"/>
                <a:cs typeface="文鼎CS中等线"/>
              </a:rPr>
              <a:t>2010 </a:t>
            </a:r>
            <a:r>
              <a:rPr lang="zh-CN" altLang="en-US" sz="1800">
                <a:ea typeface="文鼎CS中等线"/>
                <a:cs typeface="文鼎CS中等线"/>
              </a:rPr>
              <a:t>年正式进入</a:t>
            </a:r>
            <a:r>
              <a:rPr lang="en-US" altLang="zh-CN" sz="1800">
                <a:ea typeface="文鼎CS中等线"/>
                <a:cs typeface="文鼎CS中等线"/>
              </a:rPr>
              <a:t>ZB </a:t>
            </a:r>
            <a:r>
              <a:rPr lang="zh-CN" altLang="en-US" sz="1800">
                <a:ea typeface="文鼎CS中等线"/>
                <a:cs typeface="文鼎CS中等线"/>
              </a:rPr>
              <a:t>时代，</a:t>
            </a:r>
            <a:r>
              <a:rPr lang="en-US" altLang="zh-CN" sz="1800">
                <a:ea typeface="文鼎CS中等线"/>
                <a:cs typeface="文鼎CS中等线"/>
              </a:rPr>
              <a:t>IDC</a:t>
            </a:r>
            <a:r>
              <a:rPr lang="zh-CN" altLang="en-US" sz="1800">
                <a:ea typeface="文鼎CS中等线"/>
                <a:cs typeface="文鼎CS中等线"/>
              </a:rPr>
              <a:t>预计到</a:t>
            </a:r>
            <a:r>
              <a:rPr lang="en-US" altLang="zh-CN" sz="1800">
                <a:ea typeface="文鼎CS中等线"/>
                <a:cs typeface="文鼎CS中等线"/>
              </a:rPr>
              <a:t>2020 </a:t>
            </a:r>
            <a:r>
              <a:rPr lang="zh-CN" altLang="en-US" sz="1800">
                <a:ea typeface="文鼎CS中等线"/>
                <a:cs typeface="文鼎CS中等线"/>
              </a:rPr>
              <a:t>年，全球将总共拥有</a:t>
            </a:r>
            <a:r>
              <a:rPr lang="en-US" altLang="zh-CN" sz="1800">
                <a:ea typeface="文鼎CS中等线"/>
                <a:cs typeface="文鼎CS中等线"/>
              </a:rPr>
              <a:t>35ZB </a:t>
            </a:r>
            <a:r>
              <a:rPr lang="zh-CN" altLang="en-US" sz="1800">
                <a:ea typeface="文鼎CS中等线"/>
                <a:cs typeface="文鼎CS中等线"/>
              </a:rPr>
              <a:t>的数据量</a:t>
            </a:r>
            <a:endParaRPr lang="en-US" altLang="zh-CN" sz="1800">
              <a:ea typeface="文鼎CS中等线"/>
              <a:cs typeface="文鼎CS中等线"/>
            </a:endParaRPr>
          </a:p>
        </p:txBody>
      </p:sp>
    </p:spTree>
    <p:extLst>
      <p:ext uri="{BB962C8B-B14F-4D97-AF65-F5344CB8AC3E}">
        <p14:creationId xmlns:p14="http://schemas.microsoft.com/office/powerpoint/2010/main" val="3941214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标题 3"/>
          <p:cNvSpPr>
            <a:spLocks noGrp="1"/>
          </p:cNvSpPr>
          <p:nvPr>
            <p:ph type="title"/>
          </p:nvPr>
        </p:nvSpPr>
        <p:spPr bwMode="auto">
          <a:xfrm>
            <a:off x="457200" y="153988"/>
            <a:ext cx="8121650"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t>大数据时代中的数据类型</a:t>
            </a:r>
          </a:p>
        </p:txBody>
      </p:sp>
      <p:pic>
        <p:nvPicPr>
          <p:cNvPr id="143363" name="内容占位符 3" descr="什么是大数据.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22338" y="1412875"/>
            <a:ext cx="7315200" cy="4464050"/>
          </a:xfrm>
        </p:spPr>
      </p:pic>
    </p:spTree>
    <p:extLst>
      <p:ext uri="{BB962C8B-B14F-4D97-AF65-F5344CB8AC3E}">
        <p14:creationId xmlns:p14="http://schemas.microsoft.com/office/powerpoint/2010/main" val="4202034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标题 3"/>
          <p:cNvSpPr>
            <a:spLocks noGrp="1"/>
          </p:cNvSpPr>
          <p:nvPr>
            <p:ph type="title"/>
          </p:nvPr>
        </p:nvSpPr>
        <p:spPr bwMode="auto">
          <a:xfrm>
            <a:off x="457200" y="153988"/>
            <a:ext cx="8121650"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t>数据就是生产力！</a:t>
            </a:r>
          </a:p>
        </p:txBody>
      </p:sp>
      <p:pic>
        <p:nvPicPr>
          <p:cNvPr id="145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63" y="1268413"/>
            <a:ext cx="6553200"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矩形 7"/>
          <p:cNvSpPr>
            <a:spLocks noChangeArrowheads="1"/>
          </p:cNvSpPr>
          <p:nvPr/>
        </p:nvSpPr>
        <p:spPr bwMode="auto">
          <a:xfrm>
            <a:off x="2771775" y="5646738"/>
            <a:ext cx="61198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685800" indent="-34290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lvl="1">
              <a:spcBef>
                <a:spcPts val="1200"/>
              </a:spcBef>
            </a:pPr>
            <a:r>
              <a:rPr lang="zh-CN" altLang="en-US" sz="2200"/>
              <a:t>“数据”就是新一代的石油</a:t>
            </a:r>
          </a:p>
        </p:txBody>
      </p:sp>
    </p:spTree>
    <p:extLst>
      <p:ext uri="{BB962C8B-B14F-4D97-AF65-F5344CB8AC3E}">
        <p14:creationId xmlns:p14="http://schemas.microsoft.com/office/powerpoint/2010/main" val="3086508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标题 3"/>
          <p:cNvSpPr>
            <a:spLocks noGrp="1"/>
          </p:cNvSpPr>
          <p:nvPr>
            <p:ph type="title"/>
          </p:nvPr>
        </p:nvSpPr>
        <p:spPr bwMode="auto">
          <a:xfrm>
            <a:off x="457200" y="153988"/>
            <a:ext cx="8121650"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t>大数据信息消费在中国 </a:t>
            </a:r>
            <a:r>
              <a:rPr lang="en-US" altLang="zh-CN" smtClean="0"/>
              <a:t>… …</a:t>
            </a:r>
            <a:endParaRPr lang="zh-CN" altLang="en-US" smtClean="0"/>
          </a:p>
        </p:txBody>
      </p:sp>
      <p:pic>
        <p:nvPicPr>
          <p:cNvPr id="1372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3" y="1557338"/>
            <a:ext cx="6942137" cy="424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bwMode="auto">
          <a:xfrm>
            <a:off x="1763713" y="2109788"/>
            <a:ext cx="6624637" cy="673100"/>
          </a:xfrm>
          <a:custGeom>
            <a:avLst/>
            <a:gdLst>
              <a:gd name="connsiteX0" fmla="*/ 0 w 4267200"/>
              <a:gd name="connsiteY0" fmla="*/ 127923 h 767520"/>
              <a:gd name="connsiteX1" fmla="*/ 127923 w 4267200"/>
              <a:gd name="connsiteY1" fmla="*/ 0 h 767520"/>
              <a:gd name="connsiteX2" fmla="*/ 4139277 w 4267200"/>
              <a:gd name="connsiteY2" fmla="*/ 0 h 767520"/>
              <a:gd name="connsiteX3" fmla="*/ 4267200 w 4267200"/>
              <a:gd name="connsiteY3" fmla="*/ 127923 h 767520"/>
              <a:gd name="connsiteX4" fmla="*/ 4267200 w 4267200"/>
              <a:gd name="connsiteY4" fmla="*/ 639597 h 767520"/>
              <a:gd name="connsiteX5" fmla="*/ 4139277 w 4267200"/>
              <a:gd name="connsiteY5" fmla="*/ 767520 h 767520"/>
              <a:gd name="connsiteX6" fmla="*/ 127923 w 4267200"/>
              <a:gd name="connsiteY6" fmla="*/ 767520 h 767520"/>
              <a:gd name="connsiteX7" fmla="*/ 0 w 4267200"/>
              <a:gd name="connsiteY7" fmla="*/ 639597 h 767520"/>
              <a:gd name="connsiteX8" fmla="*/ 0 w 42672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767520">
                <a:moveTo>
                  <a:pt x="0" y="127923"/>
                </a:moveTo>
                <a:cubicBezTo>
                  <a:pt x="0" y="57273"/>
                  <a:pt x="57273" y="0"/>
                  <a:pt x="127923" y="0"/>
                </a:cubicBezTo>
                <a:lnTo>
                  <a:pt x="4139277" y="0"/>
                </a:lnTo>
                <a:cubicBezTo>
                  <a:pt x="4209927" y="0"/>
                  <a:pt x="4267200" y="57273"/>
                  <a:pt x="4267200" y="127923"/>
                </a:cubicBezTo>
                <a:lnTo>
                  <a:pt x="4267200" y="639597"/>
                </a:lnTo>
                <a:cubicBezTo>
                  <a:pt x="4267200" y="710247"/>
                  <a:pt x="4209927" y="767520"/>
                  <a:pt x="4139277" y="767520"/>
                </a:cubicBezTo>
                <a:lnTo>
                  <a:pt x="127923" y="767520"/>
                </a:lnTo>
                <a:cubicBezTo>
                  <a:pt x="57273" y="767520"/>
                  <a:pt x="0" y="710247"/>
                  <a:pt x="0" y="639597"/>
                </a:cubicBezTo>
                <a:lnTo>
                  <a:pt x="0" y="127923"/>
                </a:lnTo>
                <a:close/>
              </a:path>
            </a:pathLst>
          </a:custGeom>
          <a:noFill/>
          <a:ln w="38100">
            <a:solidFill>
              <a:srgbClr val="005E9E"/>
            </a:solidFill>
          </a:ln>
          <a:effectLst/>
        </p:spPr>
        <p:style>
          <a:lnRef idx="1">
            <a:schemeClr val="accent1"/>
          </a:lnRef>
          <a:fillRef idx="3">
            <a:schemeClr val="accent1"/>
          </a:fillRef>
          <a:effectRef idx="2">
            <a:schemeClr val="accent1"/>
          </a:effectRef>
          <a:fontRef idx="minor">
            <a:schemeClr val="lt1"/>
          </a:fontRef>
        </p:style>
        <p:txBody>
          <a:bodyPr lIns="379860" tIns="71608" rIns="379860" bIns="71608" spcCol="2429" anchor="ctr"/>
          <a:lstStyle/>
          <a:p>
            <a:pPr defTabSz="2943264" eaLnBrk="0" hangingPunct="0">
              <a:lnSpc>
                <a:spcPct val="90000"/>
              </a:lnSpc>
              <a:spcAft>
                <a:spcPct val="35000"/>
              </a:spcAft>
            </a:pPr>
            <a:r>
              <a:rPr lang="zh-CN" altLang="en-US" sz="3198" b="1" dirty="0">
                <a:solidFill>
                  <a:prstClr val="black"/>
                </a:solidFill>
                <a:latin typeface="微软雅黑" pitchFamily="34" charset="-122"/>
                <a:ea typeface="微软雅黑" pitchFamily="34" charset="-122"/>
              </a:rPr>
              <a:t>云</a:t>
            </a:r>
            <a:r>
              <a:rPr lang="zh-CN" altLang="en-US" sz="3198" b="1" dirty="0">
                <a:solidFill>
                  <a:prstClr val="black"/>
                </a:solidFill>
                <a:latin typeface="微软雅黑" pitchFamily="34" charset="-122"/>
                <a:ea typeface="微软雅黑" pitchFamily="34" charset="-122"/>
              </a:rPr>
              <a:t>计算介绍</a:t>
            </a:r>
            <a:endParaRPr lang="zh-CN" altLang="en-US" sz="3198" b="1" dirty="0">
              <a:solidFill>
                <a:prstClr val="black"/>
              </a:solidFill>
              <a:latin typeface="微软雅黑" pitchFamily="34" charset="-122"/>
              <a:ea typeface="微软雅黑" pitchFamily="34" charset="-122"/>
            </a:endParaRPr>
          </a:p>
        </p:txBody>
      </p:sp>
      <p:sp>
        <p:nvSpPr>
          <p:cNvPr id="4" name="任意多边形 3"/>
          <p:cNvSpPr/>
          <p:nvPr/>
        </p:nvSpPr>
        <p:spPr bwMode="auto">
          <a:xfrm>
            <a:off x="1763713" y="3813175"/>
            <a:ext cx="6624637" cy="671513"/>
          </a:xfrm>
          <a:custGeom>
            <a:avLst/>
            <a:gdLst>
              <a:gd name="connsiteX0" fmla="*/ 0 w 4267200"/>
              <a:gd name="connsiteY0" fmla="*/ 127923 h 767520"/>
              <a:gd name="connsiteX1" fmla="*/ 127923 w 4267200"/>
              <a:gd name="connsiteY1" fmla="*/ 0 h 767520"/>
              <a:gd name="connsiteX2" fmla="*/ 4139277 w 4267200"/>
              <a:gd name="connsiteY2" fmla="*/ 0 h 767520"/>
              <a:gd name="connsiteX3" fmla="*/ 4267200 w 4267200"/>
              <a:gd name="connsiteY3" fmla="*/ 127923 h 767520"/>
              <a:gd name="connsiteX4" fmla="*/ 4267200 w 4267200"/>
              <a:gd name="connsiteY4" fmla="*/ 639597 h 767520"/>
              <a:gd name="connsiteX5" fmla="*/ 4139277 w 4267200"/>
              <a:gd name="connsiteY5" fmla="*/ 767520 h 767520"/>
              <a:gd name="connsiteX6" fmla="*/ 127923 w 4267200"/>
              <a:gd name="connsiteY6" fmla="*/ 767520 h 767520"/>
              <a:gd name="connsiteX7" fmla="*/ 0 w 4267200"/>
              <a:gd name="connsiteY7" fmla="*/ 639597 h 767520"/>
              <a:gd name="connsiteX8" fmla="*/ 0 w 42672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767520">
                <a:moveTo>
                  <a:pt x="0" y="127923"/>
                </a:moveTo>
                <a:cubicBezTo>
                  <a:pt x="0" y="57273"/>
                  <a:pt x="57273" y="0"/>
                  <a:pt x="127923" y="0"/>
                </a:cubicBezTo>
                <a:lnTo>
                  <a:pt x="4139277" y="0"/>
                </a:lnTo>
                <a:cubicBezTo>
                  <a:pt x="4209927" y="0"/>
                  <a:pt x="4267200" y="57273"/>
                  <a:pt x="4267200" y="127923"/>
                </a:cubicBezTo>
                <a:lnTo>
                  <a:pt x="4267200" y="639597"/>
                </a:lnTo>
                <a:cubicBezTo>
                  <a:pt x="4267200" y="710247"/>
                  <a:pt x="4209927" y="767520"/>
                  <a:pt x="4139277" y="767520"/>
                </a:cubicBezTo>
                <a:lnTo>
                  <a:pt x="127923" y="767520"/>
                </a:lnTo>
                <a:cubicBezTo>
                  <a:pt x="57273" y="767520"/>
                  <a:pt x="0" y="710247"/>
                  <a:pt x="0" y="639597"/>
                </a:cubicBezTo>
                <a:lnTo>
                  <a:pt x="0" y="127923"/>
                </a:lnTo>
                <a:close/>
              </a:path>
            </a:pathLst>
          </a:cu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379860" tIns="71608" rIns="379860" bIns="71608" spcCol="2429" anchor="ctr"/>
          <a:lstStyle/>
          <a:p>
            <a:pPr defTabSz="2943264" eaLnBrk="0" hangingPunct="0">
              <a:lnSpc>
                <a:spcPct val="90000"/>
              </a:lnSpc>
              <a:spcAft>
                <a:spcPct val="35000"/>
              </a:spcAft>
            </a:pPr>
            <a:r>
              <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天文大数据的应用</a:t>
            </a:r>
            <a:endParaRPr lang="en-US" altLang="zh-CN"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矩形 5"/>
          <p:cNvSpPr/>
          <p:nvPr/>
        </p:nvSpPr>
        <p:spPr bwMode="auto">
          <a:xfrm>
            <a:off x="1438276" y="1743075"/>
            <a:ext cx="117474" cy="3126085"/>
          </a:xfrm>
          <a:prstGeom prst="rect">
            <a:avLst/>
          </a:pr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379860" tIns="71608" rIns="379860" bIns="71608" spcCol="2429" anchor="ctr"/>
          <a:lstStyle/>
          <a:p>
            <a:pPr defTabSz="2943264" eaLnBrk="0" hangingPunct="0">
              <a:lnSpc>
                <a:spcPct val="90000"/>
              </a:lnSpc>
              <a:spcAft>
                <a:spcPct val="35000"/>
              </a:spcAft>
              <a:defRPr/>
            </a:pPr>
            <a:endParaRPr lang="zh-CN" altLang="en-US" sz="3698" dirty="0">
              <a:solidFill>
                <a:prstClr val="white"/>
              </a:solidFill>
              <a:latin typeface="微软雅黑" pitchFamily="34" charset="-122"/>
              <a:ea typeface="微软雅黑" pitchFamily="34" charset="-122"/>
            </a:endParaRPr>
          </a:p>
        </p:txBody>
      </p:sp>
      <p:sp>
        <p:nvSpPr>
          <p:cNvPr id="7" name="云形标注 6"/>
          <p:cNvSpPr/>
          <p:nvPr/>
        </p:nvSpPr>
        <p:spPr bwMode="auto">
          <a:xfrm>
            <a:off x="539750" y="2055813"/>
            <a:ext cx="785813" cy="550862"/>
          </a:xfrm>
          <a:prstGeom prst="cloudCallout">
            <a:avLst>
              <a:gd name="adj1" fmla="val 62637"/>
              <a:gd name="adj2" fmla="val 45000"/>
            </a:avLst>
          </a:pr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251892" tIns="71608" rIns="379860" bIns="71608" spcCol="2429" anchor="ctr"/>
          <a:lstStyle/>
          <a:p>
            <a:pPr algn="ctr" defTabSz="2943264" eaLnBrk="0" hangingPunct="0">
              <a:lnSpc>
                <a:spcPct val="90000"/>
              </a:lnSpc>
              <a:spcAft>
                <a:spcPct val="35000"/>
              </a:spcAft>
              <a:defRPr/>
            </a:pPr>
            <a:endParaRPr lang="zh-CN" altLang="en-US" sz="3198" b="1" dirty="0">
              <a:solidFill>
                <a:prstClr val="white"/>
              </a:solidFill>
              <a:latin typeface="微软雅黑" pitchFamily="34" charset="-122"/>
              <a:ea typeface="微软雅黑" pitchFamily="34" charset="-122"/>
            </a:endParaRPr>
          </a:p>
        </p:txBody>
      </p:sp>
      <p:sp>
        <p:nvSpPr>
          <p:cNvPr id="8" name="云形标注 7"/>
          <p:cNvSpPr/>
          <p:nvPr/>
        </p:nvSpPr>
        <p:spPr bwMode="auto">
          <a:xfrm>
            <a:off x="573088" y="3829050"/>
            <a:ext cx="787400" cy="550863"/>
          </a:xfrm>
          <a:prstGeom prst="cloudCallout">
            <a:avLst>
              <a:gd name="adj1" fmla="val 62637"/>
              <a:gd name="adj2" fmla="val 45000"/>
            </a:avLst>
          </a:pr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251892" tIns="71608" rIns="379860" bIns="71608" spcCol="2429" anchor="ctr"/>
          <a:lstStyle/>
          <a:p>
            <a:pPr algn="ctr" defTabSz="2943264" eaLnBrk="0" hangingPunct="0">
              <a:lnSpc>
                <a:spcPct val="90000"/>
              </a:lnSpc>
              <a:spcAft>
                <a:spcPct val="35000"/>
              </a:spcAft>
              <a:defRPr/>
            </a:pPr>
            <a:endParaRPr lang="zh-CN" altLang="en-US" sz="3198" b="1" dirty="0">
              <a:solidFill>
                <a:prstClr val="white"/>
              </a:solidFill>
              <a:latin typeface="微软雅黑" pitchFamily="34" charset="-122"/>
              <a:ea typeface="微软雅黑" pitchFamily="34" charset="-122"/>
            </a:endParaRPr>
          </a:p>
        </p:txBody>
      </p:sp>
      <p:sp>
        <p:nvSpPr>
          <p:cNvPr id="136195" name="TextBox 10"/>
          <p:cNvSpPr txBox="1">
            <a:spLocks noChangeArrowheads="1"/>
          </p:cNvSpPr>
          <p:nvPr/>
        </p:nvSpPr>
        <p:spPr bwMode="auto">
          <a:xfrm>
            <a:off x="-15875" y="879475"/>
            <a:ext cx="91392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09" tIns="60904" rIns="121809" bIns="60904">
            <a:spAutoFit/>
          </a:bodyPr>
          <a:lstStyle>
            <a:lvl1pPr defTabSz="1217613">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defTabSz="1217613">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defTabSz="1217613">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defTabSz="1217613">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defTabSz="1217613">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defTabSz="1217613"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defTabSz="1217613"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defTabSz="1217613"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defTabSz="1217613"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lgn="ctr" eaLnBrk="0" hangingPunct="0">
              <a:lnSpc>
                <a:spcPts val="3200"/>
              </a:lnSpc>
              <a:spcBef>
                <a:spcPct val="0"/>
              </a:spcBef>
              <a:buFontTx/>
              <a:buNone/>
            </a:pPr>
            <a:r>
              <a:rPr lang="zh-CN" altLang="en-US" sz="3600" b="1"/>
              <a:t>目  录</a:t>
            </a:r>
          </a:p>
        </p:txBody>
      </p:sp>
      <p:sp>
        <p:nvSpPr>
          <p:cNvPr id="10" name="矩形 9"/>
          <p:cNvSpPr/>
          <p:nvPr/>
        </p:nvSpPr>
        <p:spPr>
          <a:xfrm>
            <a:off x="769938" y="2054225"/>
            <a:ext cx="438150" cy="534988"/>
          </a:xfrm>
          <a:prstGeom prst="rect">
            <a:avLst/>
          </a:prstGeom>
        </p:spPr>
        <p:txBody>
          <a:bodyPr wrap="none">
            <a:spAutoFit/>
          </a:bodyPr>
          <a:lstStyle/>
          <a:p>
            <a:pPr algn="ctr" defTabSz="2943264" eaLnBrk="0" hangingPunct="0">
              <a:lnSpc>
                <a:spcPct val="90000"/>
              </a:lnSpc>
              <a:spcAft>
                <a:spcPct val="35000"/>
              </a:spcAft>
              <a:defRPr/>
            </a:pPr>
            <a:r>
              <a:rPr lang="en-US" altLang="zh-CN"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1</a:t>
            </a:r>
            <a:endPar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3" name="矩形 12"/>
          <p:cNvSpPr/>
          <p:nvPr/>
        </p:nvSpPr>
        <p:spPr>
          <a:xfrm>
            <a:off x="769938" y="3827463"/>
            <a:ext cx="438150" cy="536575"/>
          </a:xfrm>
          <a:prstGeom prst="rect">
            <a:avLst/>
          </a:prstGeom>
        </p:spPr>
        <p:txBody>
          <a:bodyPr wrap="none">
            <a:spAutoFit/>
          </a:bodyPr>
          <a:lstStyle/>
          <a:p>
            <a:pPr algn="ctr" defTabSz="2943264" eaLnBrk="0" hangingPunct="0">
              <a:lnSpc>
                <a:spcPct val="90000"/>
              </a:lnSpc>
              <a:spcAft>
                <a:spcPct val="35000"/>
              </a:spcAft>
              <a:defRPr/>
            </a:pPr>
            <a:r>
              <a:rPr lang="en-US" altLang="zh-CN"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3</a:t>
            </a:r>
            <a:endPar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 name="任意多边形 13"/>
          <p:cNvSpPr/>
          <p:nvPr/>
        </p:nvSpPr>
        <p:spPr>
          <a:xfrm>
            <a:off x="1763713" y="2967038"/>
            <a:ext cx="6624637" cy="673100"/>
          </a:xfrm>
          <a:custGeom>
            <a:avLst/>
            <a:gdLst>
              <a:gd name="connsiteX0" fmla="*/ 0 w 4267200"/>
              <a:gd name="connsiteY0" fmla="*/ 127923 h 767520"/>
              <a:gd name="connsiteX1" fmla="*/ 127923 w 4267200"/>
              <a:gd name="connsiteY1" fmla="*/ 0 h 767520"/>
              <a:gd name="connsiteX2" fmla="*/ 4139277 w 4267200"/>
              <a:gd name="connsiteY2" fmla="*/ 0 h 767520"/>
              <a:gd name="connsiteX3" fmla="*/ 4267200 w 4267200"/>
              <a:gd name="connsiteY3" fmla="*/ 127923 h 767520"/>
              <a:gd name="connsiteX4" fmla="*/ 4267200 w 4267200"/>
              <a:gd name="connsiteY4" fmla="*/ 639597 h 767520"/>
              <a:gd name="connsiteX5" fmla="*/ 4139277 w 4267200"/>
              <a:gd name="connsiteY5" fmla="*/ 767520 h 767520"/>
              <a:gd name="connsiteX6" fmla="*/ 127923 w 4267200"/>
              <a:gd name="connsiteY6" fmla="*/ 767520 h 767520"/>
              <a:gd name="connsiteX7" fmla="*/ 0 w 4267200"/>
              <a:gd name="connsiteY7" fmla="*/ 639597 h 767520"/>
              <a:gd name="connsiteX8" fmla="*/ 0 w 42672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767520">
                <a:moveTo>
                  <a:pt x="0" y="127923"/>
                </a:moveTo>
                <a:cubicBezTo>
                  <a:pt x="0" y="57273"/>
                  <a:pt x="57273" y="0"/>
                  <a:pt x="127923" y="0"/>
                </a:cubicBezTo>
                <a:lnTo>
                  <a:pt x="4139277" y="0"/>
                </a:lnTo>
                <a:cubicBezTo>
                  <a:pt x="4209927" y="0"/>
                  <a:pt x="4267200" y="57273"/>
                  <a:pt x="4267200" y="127923"/>
                </a:cubicBezTo>
                <a:lnTo>
                  <a:pt x="4267200" y="639597"/>
                </a:lnTo>
                <a:cubicBezTo>
                  <a:pt x="4267200" y="710247"/>
                  <a:pt x="4209927" y="767520"/>
                  <a:pt x="4139277" y="767520"/>
                </a:cubicBezTo>
                <a:lnTo>
                  <a:pt x="127923" y="767520"/>
                </a:lnTo>
                <a:cubicBezTo>
                  <a:pt x="57273" y="767520"/>
                  <a:pt x="0" y="710247"/>
                  <a:pt x="0" y="639597"/>
                </a:cubicBezTo>
                <a:lnTo>
                  <a:pt x="0" y="127923"/>
                </a:lnTo>
                <a:close/>
              </a:path>
            </a:pathLst>
          </a:custGeom>
          <a:noFill/>
          <a:ln w="38100">
            <a:solidFill>
              <a:srgbClr val="005E9E"/>
            </a:solidFill>
          </a:ln>
          <a:effectLst/>
        </p:spPr>
        <p:style>
          <a:lnRef idx="1">
            <a:schemeClr val="accent1"/>
          </a:lnRef>
          <a:fillRef idx="3">
            <a:schemeClr val="accent1"/>
          </a:fillRef>
          <a:effectRef idx="2">
            <a:schemeClr val="accent1"/>
          </a:effectRef>
          <a:fontRef idx="minor">
            <a:schemeClr val="lt1"/>
          </a:fontRef>
        </p:style>
        <p:txBody>
          <a:bodyPr lIns="379860" tIns="71608" rIns="379860" bIns="71608" spcCol="2429" anchor="ctr"/>
          <a:lstStyle/>
          <a:p>
            <a:pPr defTabSz="2943264" eaLnBrk="0" hangingPunct="0">
              <a:lnSpc>
                <a:spcPct val="90000"/>
              </a:lnSpc>
              <a:spcAft>
                <a:spcPct val="35000"/>
              </a:spcAft>
            </a:pPr>
            <a:r>
              <a:rPr lang="zh-CN" altLang="en-US" sz="3198" b="1" dirty="0">
                <a:solidFill>
                  <a:prstClr val="black"/>
                </a:solidFill>
                <a:latin typeface="微软雅黑" pitchFamily="34" charset="-122"/>
                <a:ea typeface="微软雅黑" pitchFamily="34" charset="-122"/>
              </a:rPr>
              <a:t>大数据介绍</a:t>
            </a:r>
            <a:endParaRPr lang="zh-CN" altLang="en-US" sz="3198" b="1" dirty="0">
              <a:solidFill>
                <a:prstClr val="black"/>
              </a:solidFill>
              <a:latin typeface="微软雅黑" pitchFamily="34" charset="-122"/>
              <a:ea typeface="微软雅黑" pitchFamily="34" charset="-122"/>
            </a:endParaRPr>
          </a:p>
        </p:txBody>
      </p:sp>
      <p:sp>
        <p:nvSpPr>
          <p:cNvPr id="15" name="云形标注 14"/>
          <p:cNvSpPr/>
          <p:nvPr/>
        </p:nvSpPr>
        <p:spPr>
          <a:xfrm>
            <a:off x="574675" y="2911475"/>
            <a:ext cx="752475" cy="550863"/>
          </a:xfrm>
          <a:prstGeom prst="cloudCallout">
            <a:avLst>
              <a:gd name="adj1" fmla="val 62637"/>
              <a:gd name="adj2" fmla="val 45000"/>
            </a:avLst>
          </a:pr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251892" tIns="71608" rIns="379860" bIns="71608" spcCol="2429" anchor="ctr"/>
          <a:lstStyle/>
          <a:p>
            <a:pPr algn="ctr" defTabSz="2943264" eaLnBrk="0" hangingPunct="0">
              <a:lnSpc>
                <a:spcPct val="90000"/>
              </a:lnSpc>
              <a:spcAft>
                <a:spcPct val="35000"/>
              </a:spcAft>
              <a:defRPr/>
            </a:pPr>
            <a:endParaRPr lang="zh-CN" altLang="en-US" sz="3198" b="1" dirty="0">
              <a:solidFill>
                <a:prstClr val="white"/>
              </a:solidFill>
              <a:latin typeface="微软雅黑" pitchFamily="34" charset="-122"/>
              <a:ea typeface="微软雅黑" pitchFamily="34" charset="-122"/>
            </a:endParaRPr>
          </a:p>
        </p:txBody>
      </p:sp>
      <p:sp>
        <p:nvSpPr>
          <p:cNvPr id="16" name="矩形 15"/>
          <p:cNvSpPr/>
          <p:nvPr/>
        </p:nvSpPr>
        <p:spPr>
          <a:xfrm>
            <a:off x="773113" y="2927350"/>
            <a:ext cx="438150" cy="534988"/>
          </a:xfrm>
          <a:prstGeom prst="rect">
            <a:avLst/>
          </a:prstGeom>
        </p:spPr>
        <p:txBody>
          <a:bodyPr wrap="none">
            <a:spAutoFit/>
          </a:bodyPr>
          <a:lstStyle/>
          <a:p>
            <a:pPr algn="ctr" defTabSz="2943264" eaLnBrk="0" hangingPunct="0">
              <a:lnSpc>
                <a:spcPct val="90000"/>
              </a:lnSpc>
              <a:spcAft>
                <a:spcPct val="35000"/>
              </a:spcAft>
              <a:defRPr/>
            </a:pPr>
            <a:r>
              <a:rPr lang="en-US" altLang="zh-CN"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2</a:t>
            </a:r>
            <a:endPar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217877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标题 3"/>
          <p:cNvSpPr>
            <a:spLocks noGrp="1"/>
          </p:cNvSpPr>
          <p:nvPr>
            <p:ph type="title"/>
          </p:nvPr>
        </p:nvSpPr>
        <p:spPr bwMode="auto">
          <a:xfrm>
            <a:off x="457200" y="153988"/>
            <a:ext cx="8121650"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大数据介入天文学</a:t>
            </a:r>
            <a:endParaRPr lang="zh-CN" altLang="en-US" dirty="0"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86955"/>
            <a:ext cx="3326566" cy="2147147"/>
          </a:xfrm>
          <a:prstGeom prst="rect">
            <a:avLst/>
          </a:prstGeom>
        </p:spPr>
      </p:pic>
      <p:sp>
        <p:nvSpPr>
          <p:cNvPr id="5" name="Content Placeholder 2"/>
          <p:cNvSpPr txBox="1">
            <a:spLocks/>
          </p:cNvSpPr>
          <p:nvPr/>
        </p:nvSpPr>
        <p:spPr bwMode="auto">
          <a:xfrm>
            <a:off x="4067944" y="980728"/>
            <a:ext cx="4824784" cy="244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marL="342900" indent="-342900" algn="l" rtl="0" eaLnBrk="0" fontAlgn="t" hangingPunct="0">
              <a:lnSpc>
                <a:spcPct val="120000"/>
              </a:lnSpc>
              <a:spcBef>
                <a:spcPct val="20000"/>
              </a:spcBef>
              <a:spcAft>
                <a:spcPct val="0"/>
              </a:spcAft>
              <a:buClr>
                <a:schemeClr val="accent2"/>
              </a:buClr>
              <a:buBlip>
                <a:blip r:embed="rId3"/>
              </a:buBlip>
              <a:defRPr sz="2400">
                <a:solidFill>
                  <a:schemeClr val="tx1"/>
                </a:solidFill>
                <a:latin typeface="+mn-lt"/>
                <a:ea typeface="+mn-ea"/>
                <a:cs typeface="+mn-cs"/>
              </a:defRPr>
            </a:lvl1pPr>
            <a:lvl2pPr marL="742950" indent="-285750" algn="l" rtl="0" eaLnBrk="0" fontAlgn="t" hangingPunct="0">
              <a:lnSpc>
                <a:spcPct val="120000"/>
              </a:lnSpc>
              <a:spcBef>
                <a:spcPct val="20000"/>
              </a:spcBef>
              <a:spcAft>
                <a:spcPct val="0"/>
              </a:spcAft>
              <a:buClr>
                <a:schemeClr val="accent2"/>
              </a:buClr>
              <a:buBlip>
                <a:blip r:embed="rId3"/>
              </a:buBlip>
              <a:defRPr sz="2000">
                <a:solidFill>
                  <a:schemeClr val="tx1"/>
                </a:solidFill>
                <a:latin typeface="+mn-lt"/>
                <a:ea typeface="+mn-ea"/>
              </a:defRPr>
            </a:lvl2pPr>
            <a:lvl3pPr marL="1181100" indent="-266700" algn="l" rtl="0" eaLnBrk="0" fontAlgn="t" hangingPunct="0">
              <a:lnSpc>
                <a:spcPct val="120000"/>
              </a:lnSpc>
              <a:spcBef>
                <a:spcPct val="20000"/>
              </a:spcBef>
              <a:spcAft>
                <a:spcPct val="0"/>
              </a:spcAft>
              <a:buClr>
                <a:schemeClr val="accent2"/>
              </a:buClr>
              <a:buBlip>
                <a:blip r:embed="rId3"/>
              </a:buBlip>
              <a:defRPr sz="2000">
                <a:solidFill>
                  <a:schemeClr val="tx1"/>
                </a:solidFill>
                <a:latin typeface="+mn-lt"/>
                <a:ea typeface="+mn-ea"/>
              </a:defRPr>
            </a:lvl3pPr>
            <a:lvl4pPr marL="1638300" indent="-266700" algn="l" rtl="0" eaLnBrk="0" fontAlgn="t" hangingPunct="0">
              <a:lnSpc>
                <a:spcPct val="120000"/>
              </a:lnSpc>
              <a:spcBef>
                <a:spcPct val="20000"/>
              </a:spcBef>
              <a:spcAft>
                <a:spcPct val="0"/>
              </a:spcAft>
              <a:buClr>
                <a:schemeClr val="accent2"/>
              </a:buClr>
              <a:buBlip>
                <a:blip r:embed="rId3"/>
              </a:buBlip>
              <a:defRPr sz="2000">
                <a:solidFill>
                  <a:schemeClr val="tx1"/>
                </a:solidFill>
                <a:latin typeface="+mn-lt"/>
                <a:ea typeface="+mn-ea"/>
              </a:defRPr>
            </a:lvl4pPr>
            <a:lvl5pPr marL="2095500" indent="-266700" algn="l" rtl="0" eaLnBrk="0" fontAlgn="t" hangingPunct="0">
              <a:lnSpc>
                <a:spcPct val="120000"/>
              </a:lnSpc>
              <a:spcBef>
                <a:spcPct val="20000"/>
              </a:spcBef>
              <a:spcAft>
                <a:spcPct val="0"/>
              </a:spcAft>
              <a:buClr>
                <a:schemeClr val="accent2"/>
              </a:buClr>
              <a:buBlip>
                <a:blip r:embed="rId3"/>
              </a:buBlip>
              <a:defRPr sz="2000">
                <a:solidFill>
                  <a:schemeClr val="tx1"/>
                </a:solidFill>
                <a:latin typeface="+mn-lt"/>
                <a:ea typeface="+mn-ea"/>
              </a:defRPr>
            </a:lvl5pPr>
            <a:lvl6pPr marL="2552700" indent="-266700" algn="l" rtl="0" fontAlgn="t">
              <a:lnSpc>
                <a:spcPct val="120000"/>
              </a:lnSpc>
              <a:spcBef>
                <a:spcPct val="20000"/>
              </a:spcBef>
              <a:spcAft>
                <a:spcPct val="0"/>
              </a:spcAft>
              <a:buClr>
                <a:schemeClr val="accent2"/>
              </a:buClr>
              <a:buBlip>
                <a:blip r:embed="rId3"/>
              </a:buBlip>
              <a:defRPr sz="2000">
                <a:solidFill>
                  <a:schemeClr val="tx1"/>
                </a:solidFill>
                <a:latin typeface="+mn-lt"/>
                <a:ea typeface="+mn-ea"/>
              </a:defRPr>
            </a:lvl6pPr>
            <a:lvl7pPr marL="3009900" indent="-266700" algn="l" rtl="0" fontAlgn="t">
              <a:lnSpc>
                <a:spcPct val="120000"/>
              </a:lnSpc>
              <a:spcBef>
                <a:spcPct val="20000"/>
              </a:spcBef>
              <a:spcAft>
                <a:spcPct val="0"/>
              </a:spcAft>
              <a:buClr>
                <a:schemeClr val="accent2"/>
              </a:buClr>
              <a:buBlip>
                <a:blip r:embed="rId3"/>
              </a:buBlip>
              <a:defRPr sz="2000">
                <a:solidFill>
                  <a:schemeClr val="tx1"/>
                </a:solidFill>
                <a:latin typeface="+mn-lt"/>
                <a:ea typeface="+mn-ea"/>
              </a:defRPr>
            </a:lvl7pPr>
            <a:lvl8pPr marL="3467100" indent="-266700" algn="l" rtl="0" fontAlgn="t">
              <a:lnSpc>
                <a:spcPct val="120000"/>
              </a:lnSpc>
              <a:spcBef>
                <a:spcPct val="20000"/>
              </a:spcBef>
              <a:spcAft>
                <a:spcPct val="0"/>
              </a:spcAft>
              <a:buClr>
                <a:schemeClr val="accent2"/>
              </a:buClr>
              <a:buBlip>
                <a:blip r:embed="rId3"/>
              </a:buBlip>
              <a:defRPr sz="2000">
                <a:solidFill>
                  <a:schemeClr val="tx1"/>
                </a:solidFill>
                <a:latin typeface="+mn-lt"/>
                <a:ea typeface="+mn-ea"/>
              </a:defRPr>
            </a:lvl8pPr>
            <a:lvl9pPr marL="3924300" indent="-266700" algn="l" rtl="0" fontAlgn="t">
              <a:lnSpc>
                <a:spcPct val="120000"/>
              </a:lnSpc>
              <a:spcBef>
                <a:spcPct val="20000"/>
              </a:spcBef>
              <a:spcAft>
                <a:spcPct val="0"/>
              </a:spcAft>
              <a:buClr>
                <a:schemeClr val="accent2"/>
              </a:buClr>
              <a:buBlip>
                <a:blip r:embed="rId3"/>
              </a:buBlip>
              <a:defRPr sz="2000">
                <a:solidFill>
                  <a:schemeClr val="tx1"/>
                </a:solidFill>
                <a:latin typeface="+mn-lt"/>
                <a:ea typeface="+mn-ea"/>
              </a:defRPr>
            </a:lvl9pPr>
          </a:lstStyle>
          <a:p>
            <a:r>
              <a:rPr lang="zh-CN" altLang="en-US" sz="2000" kern="0" dirty="0" smtClean="0">
                <a:latin typeface="微软雅黑"/>
                <a:ea typeface="微软雅黑"/>
              </a:rPr>
              <a:t>海量</a:t>
            </a:r>
            <a:r>
              <a:rPr lang="zh-CN" altLang="en-US" sz="2000" kern="0" dirty="0">
                <a:latin typeface="微软雅黑"/>
                <a:ea typeface="微软雅黑"/>
              </a:rPr>
              <a:t>数据正改变人类观察宇宙的方式</a:t>
            </a:r>
            <a:r>
              <a:rPr lang="zh-CN" altLang="en-US" sz="2000" kern="0" dirty="0" smtClean="0">
                <a:latin typeface="微软雅黑"/>
                <a:ea typeface="微软雅黑"/>
              </a:rPr>
              <a:t>。以前人们</a:t>
            </a:r>
            <a:r>
              <a:rPr lang="zh-CN" altLang="en-US" sz="2000" kern="0" dirty="0">
                <a:latin typeface="微软雅黑"/>
                <a:ea typeface="微软雅黑"/>
              </a:rPr>
              <a:t>一直认为天文学就是一门观测星空的科学，但如今各种来源提供的</a:t>
            </a:r>
            <a:r>
              <a:rPr lang="zh-CN" altLang="en-US" sz="2000" kern="0" dirty="0" smtClean="0">
                <a:latin typeface="微软雅黑"/>
                <a:ea typeface="微软雅黑"/>
              </a:rPr>
              <a:t>无尽数据信息</a:t>
            </a:r>
            <a:r>
              <a:rPr lang="zh-CN" altLang="en-US" sz="2000" kern="0" dirty="0">
                <a:latin typeface="微软雅黑"/>
                <a:ea typeface="微软雅黑"/>
              </a:rPr>
              <a:t>产生了一种分析太空的新途径。</a:t>
            </a:r>
          </a:p>
          <a:p>
            <a:r>
              <a:rPr lang="zh-CN" altLang="en-US" sz="2000" kern="0" dirty="0">
                <a:latin typeface="微软雅黑"/>
                <a:ea typeface="微软雅黑"/>
              </a:rPr>
              <a:t>例如，哈勃太空望远镜是大量太空照片底片的宝库，有望揭示许多过去没能识别出来的星体。再如，来自美国航空航天局</a:t>
            </a:r>
            <a:r>
              <a:rPr lang="en-US" altLang="zh-CN" sz="2000" kern="0" dirty="0">
                <a:latin typeface="微软雅黑"/>
                <a:ea typeface="微软雅黑"/>
              </a:rPr>
              <a:t>(NASA) </a:t>
            </a:r>
            <a:r>
              <a:rPr lang="zh-CN" altLang="en-US" sz="2000" kern="0" dirty="0">
                <a:latin typeface="微软雅黑"/>
                <a:ea typeface="微软雅黑"/>
              </a:rPr>
              <a:t>的数据资料，通过现代工具的重新处理和分析后，极具研究价值</a:t>
            </a:r>
            <a:r>
              <a:rPr lang="zh-CN" altLang="en-US" sz="2000" kern="0" dirty="0" smtClean="0">
                <a:latin typeface="微软雅黑"/>
                <a:ea typeface="微软雅黑"/>
              </a:rPr>
              <a:t>。可以</a:t>
            </a:r>
            <a:r>
              <a:rPr lang="zh-CN" altLang="en-US" sz="2000" kern="0" dirty="0">
                <a:latin typeface="微软雅黑"/>
                <a:ea typeface="微软雅黑"/>
              </a:rPr>
              <a:t>说天文学正产生一种以数字化数据为根基的分支。而数据一直是天文学的核心，这也需要天文学家拥有分析海量数据的能力。</a:t>
            </a:r>
          </a:p>
          <a:p>
            <a:pPr marL="0" indent="0" eaLnBrk="1" hangingPunct="1">
              <a:spcBef>
                <a:spcPts val="675"/>
              </a:spcBef>
              <a:buClr>
                <a:srgbClr val="C0504D"/>
              </a:buClr>
              <a:buFontTx/>
              <a:buNone/>
              <a:defRPr/>
            </a:pPr>
            <a:endParaRPr lang="zh-CN" altLang="en-US" sz="2000" kern="0" dirty="0">
              <a:latin typeface="微软雅黑"/>
              <a:ea typeface="微软雅黑"/>
            </a:endParaRPr>
          </a:p>
        </p:txBody>
      </p:sp>
    </p:spTree>
    <p:extLst>
      <p:ext uri="{BB962C8B-B14F-4D97-AF65-F5344CB8AC3E}">
        <p14:creationId xmlns:p14="http://schemas.microsoft.com/office/powerpoint/2010/main" val="4265276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天文大数据分析</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24744"/>
            <a:ext cx="3322217" cy="4149080"/>
          </a:xfrm>
          <a:prstGeom prst="rect">
            <a:avLst/>
          </a:prstGeom>
        </p:spPr>
      </p:pic>
      <p:sp>
        <p:nvSpPr>
          <p:cNvPr id="5" name="Content Placeholder 2"/>
          <p:cNvSpPr txBox="1">
            <a:spLocks/>
          </p:cNvSpPr>
          <p:nvPr/>
        </p:nvSpPr>
        <p:spPr bwMode="auto">
          <a:xfrm>
            <a:off x="4067944" y="980728"/>
            <a:ext cx="4824784" cy="244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marL="342900" indent="-342900" algn="l" rtl="0" eaLnBrk="0" fontAlgn="t" hangingPunct="0">
              <a:lnSpc>
                <a:spcPct val="120000"/>
              </a:lnSpc>
              <a:spcBef>
                <a:spcPct val="20000"/>
              </a:spcBef>
              <a:spcAft>
                <a:spcPct val="0"/>
              </a:spcAft>
              <a:buClr>
                <a:schemeClr val="accent2"/>
              </a:buClr>
              <a:buBlip>
                <a:blip r:embed="rId3"/>
              </a:buBlip>
              <a:defRPr sz="2400">
                <a:solidFill>
                  <a:schemeClr val="tx1"/>
                </a:solidFill>
                <a:latin typeface="+mn-lt"/>
                <a:ea typeface="+mn-ea"/>
                <a:cs typeface="+mn-cs"/>
              </a:defRPr>
            </a:lvl1pPr>
            <a:lvl2pPr marL="742950" indent="-285750" algn="l" rtl="0" eaLnBrk="0" fontAlgn="t" hangingPunct="0">
              <a:lnSpc>
                <a:spcPct val="120000"/>
              </a:lnSpc>
              <a:spcBef>
                <a:spcPct val="20000"/>
              </a:spcBef>
              <a:spcAft>
                <a:spcPct val="0"/>
              </a:spcAft>
              <a:buClr>
                <a:schemeClr val="accent2"/>
              </a:buClr>
              <a:buBlip>
                <a:blip r:embed="rId3"/>
              </a:buBlip>
              <a:defRPr sz="2000">
                <a:solidFill>
                  <a:schemeClr val="tx1"/>
                </a:solidFill>
                <a:latin typeface="+mn-lt"/>
                <a:ea typeface="+mn-ea"/>
              </a:defRPr>
            </a:lvl2pPr>
            <a:lvl3pPr marL="1181100" indent="-266700" algn="l" rtl="0" eaLnBrk="0" fontAlgn="t" hangingPunct="0">
              <a:lnSpc>
                <a:spcPct val="120000"/>
              </a:lnSpc>
              <a:spcBef>
                <a:spcPct val="20000"/>
              </a:spcBef>
              <a:spcAft>
                <a:spcPct val="0"/>
              </a:spcAft>
              <a:buClr>
                <a:schemeClr val="accent2"/>
              </a:buClr>
              <a:buBlip>
                <a:blip r:embed="rId3"/>
              </a:buBlip>
              <a:defRPr sz="2000">
                <a:solidFill>
                  <a:schemeClr val="tx1"/>
                </a:solidFill>
                <a:latin typeface="+mn-lt"/>
                <a:ea typeface="+mn-ea"/>
              </a:defRPr>
            </a:lvl3pPr>
            <a:lvl4pPr marL="1638300" indent="-266700" algn="l" rtl="0" eaLnBrk="0" fontAlgn="t" hangingPunct="0">
              <a:lnSpc>
                <a:spcPct val="120000"/>
              </a:lnSpc>
              <a:spcBef>
                <a:spcPct val="20000"/>
              </a:spcBef>
              <a:spcAft>
                <a:spcPct val="0"/>
              </a:spcAft>
              <a:buClr>
                <a:schemeClr val="accent2"/>
              </a:buClr>
              <a:buBlip>
                <a:blip r:embed="rId3"/>
              </a:buBlip>
              <a:defRPr sz="2000">
                <a:solidFill>
                  <a:schemeClr val="tx1"/>
                </a:solidFill>
                <a:latin typeface="+mn-lt"/>
                <a:ea typeface="+mn-ea"/>
              </a:defRPr>
            </a:lvl4pPr>
            <a:lvl5pPr marL="2095500" indent="-266700" algn="l" rtl="0" eaLnBrk="0" fontAlgn="t" hangingPunct="0">
              <a:lnSpc>
                <a:spcPct val="120000"/>
              </a:lnSpc>
              <a:spcBef>
                <a:spcPct val="20000"/>
              </a:spcBef>
              <a:spcAft>
                <a:spcPct val="0"/>
              </a:spcAft>
              <a:buClr>
                <a:schemeClr val="accent2"/>
              </a:buClr>
              <a:buBlip>
                <a:blip r:embed="rId3"/>
              </a:buBlip>
              <a:defRPr sz="2000">
                <a:solidFill>
                  <a:schemeClr val="tx1"/>
                </a:solidFill>
                <a:latin typeface="+mn-lt"/>
                <a:ea typeface="+mn-ea"/>
              </a:defRPr>
            </a:lvl5pPr>
            <a:lvl6pPr marL="2552700" indent="-266700" algn="l" rtl="0" fontAlgn="t">
              <a:lnSpc>
                <a:spcPct val="120000"/>
              </a:lnSpc>
              <a:spcBef>
                <a:spcPct val="20000"/>
              </a:spcBef>
              <a:spcAft>
                <a:spcPct val="0"/>
              </a:spcAft>
              <a:buClr>
                <a:schemeClr val="accent2"/>
              </a:buClr>
              <a:buBlip>
                <a:blip r:embed="rId3"/>
              </a:buBlip>
              <a:defRPr sz="2000">
                <a:solidFill>
                  <a:schemeClr val="tx1"/>
                </a:solidFill>
                <a:latin typeface="+mn-lt"/>
                <a:ea typeface="+mn-ea"/>
              </a:defRPr>
            </a:lvl6pPr>
            <a:lvl7pPr marL="3009900" indent="-266700" algn="l" rtl="0" fontAlgn="t">
              <a:lnSpc>
                <a:spcPct val="120000"/>
              </a:lnSpc>
              <a:spcBef>
                <a:spcPct val="20000"/>
              </a:spcBef>
              <a:spcAft>
                <a:spcPct val="0"/>
              </a:spcAft>
              <a:buClr>
                <a:schemeClr val="accent2"/>
              </a:buClr>
              <a:buBlip>
                <a:blip r:embed="rId3"/>
              </a:buBlip>
              <a:defRPr sz="2000">
                <a:solidFill>
                  <a:schemeClr val="tx1"/>
                </a:solidFill>
                <a:latin typeface="+mn-lt"/>
                <a:ea typeface="+mn-ea"/>
              </a:defRPr>
            </a:lvl7pPr>
            <a:lvl8pPr marL="3467100" indent="-266700" algn="l" rtl="0" fontAlgn="t">
              <a:lnSpc>
                <a:spcPct val="120000"/>
              </a:lnSpc>
              <a:spcBef>
                <a:spcPct val="20000"/>
              </a:spcBef>
              <a:spcAft>
                <a:spcPct val="0"/>
              </a:spcAft>
              <a:buClr>
                <a:schemeClr val="accent2"/>
              </a:buClr>
              <a:buBlip>
                <a:blip r:embed="rId3"/>
              </a:buBlip>
              <a:defRPr sz="2000">
                <a:solidFill>
                  <a:schemeClr val="tx1"/>
                </a:solidFill>
                <a:latin typeface="+mn-lt"/>
                <a:ea typeface="+mn-ea"/>
              </a:defRPr>
            </a:lvl8pPr>
            <a:lvl9pPr marL="3924300" indent="-266700" algn="l" rtl="0" fontAlgn="t">
              <a:lnSpc>
                <a:spcPct val="120000"/>
              </a:lnSpc>
              <a:spcBef>
                <a:spcPct val="20000"/>
              </a:spcBef>
              <a:spcAft>
                <a:spcPct val="0"/>
              </a:spcAft>
              <a:buClr>
                <a:schemeClr val="accent2"/>
              </a:buClr>
              <a:buBlip>
                <a:blip r:embed="rId3"/>
              </a:buBlip>
              <a:defRPr sz="2000">
                <a:solidFill>
                  <a:schemeClr val="tx1"/>
                </a:solidFill>
                <a:latin typeface="+mn-lt"/>
                <a:ea typeface="+mn-ea"/>
              </a:defRPr>
            </a:lvl9pPr>
          </a:lstStyle>
          <a:p>
            <a:r>
              <a:rPr lang="zh-CN" altLang="en-US" sz="1800" kern="0" dirty="0" smtClean="0">
                <a:latin typeface="微软雅黑"/>
                <a:ea typeface="微软雅黑"/>
              </a:rPr>
              <a:t>由于</a:t>
            </a:r>
            <a:r>
              <a:rPr lang="zh-CN" altLang="en-US" sz="1800" kern="0" dirty="0">
                <a:latin typeface="微软雅黑"/>
                <a:ea typeface="微软雅黑"/>
              </a:rPr>
              <a:t>室女座星系团的规模是银河系的</a:t>
            </a:r>
            <a:r>
              <a:rPr lang="en-US" altLang="zh-CN" sz="1800" kern="0" dirty="0">
                <a:latin typeface="微软雅黑"/>
                <a:ea typeface="微软雅黑"/>
              </a:rPr>
              <a:t>2000</a:t>
            </a:r>
            <a:r>
              <a:rPr lang="zh-CN" altLang="en-US" sz="1800" kern="0" dirty="0">
                <a:latin typeface="微软雅黑"/>
                <a:ea typeface="微软雅黑"/>
              </a:rPr>
              <a:t>倍，因此这类创新的领导者认为，大</a:t>
            </a:r>
            <a:r>
              <a:rPr lang="zh-CN" altLang="en-US" sz="1800" kern="0" dirty="0" smtClean="0">
                <a:latin typeface="微软雅黑"/>
                <a:ea typeface="微软雅黑"/>
              </a:rPr>
              <a:t>数据的数据分析是</a:t>
            </a:r>
            <a:r>
              <a:rPr lang="zh-CN" altLang="en-US" sz="1800" kern="0" dirty="0">
                <a:latin typeface="微软雅黑"/>
                <a:ea typeface="微软雅黑"/>
              </a:rPr>
              <a:t>绘制室女座星系团</a:t>
            </a:r>
            <a:r>
              <a:rPr lang="zh-CN" altLang="en-US" sz="1800" kern="0" dirty="0" smtClean="0">
                <a:latin typeface="微软雅黑"/>
                <a:ea typeface="微软雅黑"/>
              </a:rPr>
              <a:t>星空图像的</a:t>
            </a:r>
            <a:r>
              <a:rPr lang="zh-CN" altLang="en-US" sz="1800" kern="0" dirty="0">
                <a:latin typeface="微软雅黑"/>
                <a:ea typeface="微软雅黑"/>
              </a:rPr>
              <a:t>关键部分</a:t>
            </a:r>
            <a:r>
              <a:rPr lang="zh-CN" altLang="en-US" sz="1800" kern="0" dirty="0" smtClean="0">
                <a:latin typeface="微软雅黑"/>
                <a:ea typeface="微软雅黑"/>
              </a:rPr>
              <a:t>。</a:t>
            </a:r>
            <a:endParaRPr lang="en-US" altLang="zh-CN" sz="1800" kern="0" dirty="0" smtClean="0">
              <a:latin typeface="微软雅黑"/>
              <a:ea typeface="微软雅黑"/>
            </a:endParaRPr>
          </a:p>
          <a:p>
            <a:pPr>
              <a:buClrTx/>
              <a:buFont typeface="Wingdings" panose="05000000000000000000" pitchFamily="2" charset="2"/>
              <a:buChar char="Ø"/>
            </a:pPr>
            <a:r>
              <a:rPr lang="zh-CN" altLang="en-US" sz="1600" kern="0" dirty="0">
                <a:latin typeface="微软雅黑"/>
                <a:ea typeface="微软雅黑"/>
              </a:rPr>
              <a:t>距我们银河系</a:t>
            </a:r>
            <a:r>
              <a:rPr lang="zh-CN" altLang="en-US" sz="1600" kern="0" dirty="0">
                <a:solidFill>
                  <a:srgbClr val="FF0000"/>
                </a:solidFill>
                <a:latin typeface="微软雅黑"/>
                <a:ea typeface="微软雅黑"/>
              </a:rPr>
              <a:t>最近的</a:t>
            </a:r>
            <a:r>
              <a:rPr lang="zh-CN" altLang="en-US" sz="1600" kern="0" dirty="0">
                <a:latin typeface="微软雅黑"/>
                <a:ea typeface="微软雅黑"/>
              </a:rPr>
              <a:t>大型</a:t>
            </a:r>
            <a:r>
              <a:rPr lang="zh-CN" altLang="en-US" sz="1600" kern="0" dirty="0" smtClean="0">
                <a:latin typeface="微软雅黑"/>
                <a:ea typeface="微软雅黑"/>
              </a:rPr>
              <a:t>星系团</a:t>
            </a:r>
            <a:endParaRPr lang="en-US" altLang="zh-CN" sz="1600" kern="0" dirty="0" smtClean="0">
              <a:latin typeface="微软雅黑"/>
              <a:ea typeface="微软雅黑"/>
            </a:endParaRPr>
          </a:p>
          <a:p>
            <a:pPr>
              <a:buClrTx/>
              <a:buFont typeface="Wingdings" panose="05000000000000000000" pitchFamily="2" charset="2"/>
              <a:buChar char="Ø"/>
            </a:pPr>
            <a:r>
              <a:rPr lang="zh-CN" altLang="en-US" sz="1600" kern="0" dirty="0">
                <a:latin typeface="微软雅黑"/>
                <a:ea typeface="微软雅黑"/>
              </a:rPr>
              <a:t>主要</a:t>
            </a:r>
            <a:r>
              <a:rPr lang="zh-CN" altLang="en-US" sz="1600" kern="0" dirty="0">
                <a:latin typeface="微软雅黑"/>
                <a:ea typeface="微软雅黑"/>
              </a:rPr>
              <a:t>的数据收集工作是通过加拿大</a:t>
            </a:r>
            <a:r>
              <a:rPr lang="en-US" altLang="zh-CN" sz="1600" kern="0" dirty="0">
                <a:latin typeface="微软雅黑"/>
                <a:ea typeface="微软雅黑"/>
              </a:rPr>
              <a:t>-</a:t>
            </a:r>
            <a:r>
              <a:rPr lang="zh-CN" altLang="en-US" sz="1600" kern="0" dirty="0">
                <a:latin typeface="微软雅黑"/>
                <a:ea typeface="微软雅黑"/>
              </a:rPr>
              <a:t>法国</a:t>
            </a:r>
            <a:r>
              <a:rPr lang="en-US" altLang="zh-CN" sz="1600" kern="0" dirty="0">
                <a:latin typeface="微软雅黑"/>
                <a:ea typeface="微软雅黑"/>
              </a:rPr>
              <a:t>-</a:t>
            </a:r>
            <a:r>
              <a:rPr lang="zh-CN" altLang="en-US" sz="1600" kern="0" dirty="0">
                <a:latin typeface="微软雅黑"/>
                <a:ea typeface="微软雅黑"/>
              </a:rPr>
              <a:t>夏威夷望远镜</a:t>
            </a:r>
            <a:r>
              <a:rPr lang="zh-CN" altLang="en-US" sz="1600" kern="0" dirty="0">
                <a:solidFill>
                  <a:srgbClr val="FF0000"/>
                </a:solidFill>
                <a:latin typeface="微软雅黑"/>
                <a:ea typeface="微软雅黑"/>
              </a:rPr>
              <a:t>（</a:t>
            </a:r>
            <a:r>
              <a:rPr lang="en-US" altLang="zh-CN" sz="1600" kern="0" dirty="0">
                <a:solidFill>
                  <a:srgbClr val="FF0000"/>
                </a:solidFill>
                <a:latin typeface="微软雅黑"/>
                <a:ea typeface="微软雅黑"/>
              </a:rPr>
              <a:t>CFHT</a:t>
            </a:r>
            <a:r>
              <a:rPr lang="zh-CN" altLang="en-US" sz="1600" kern="0" dirty="0">
                <a:solidFill>
                  <a:srgbClr val="FF0000"/>
                </a:solidFill>
                <a:latin typeface="微软雅黑"/>
                <a:ea typeface="微软雅黑"/>
              </a:rPr>
              <a:t>）</a:t>
            </a:r>
            <a:r>
              <a:rPr lang="zh-CN" altLang="en-US" sz="1600" kern="0" dirty="0">
                <a:latin typeface="微软雅黑"/>
                <a:ea typeface="微软雅黑"/>
              </a:rPr>
              <a:t>完成的。</a:t>
            </a:r>
            <a:endParaRPr lang="en-US" altLang="zh-CN" sz="1600" kern="0" dirty="0">
              <a:latin typeface="微软雅黑"/>
              <a:ea typeface="微软雅黑"/>
            </a:endParaRPr>
          </a:p>
          <a:p>
            <a:pPr>
              <a:buClrTx/>
              <a:buFont typeface="Wingdings" panose="05000000000000000000" pitchFamily="2" charset="2"/>
              <a:buChar char="Ø"/>
            </a:pPr>
            <a:r>
              <a:rPr lang="en-US" altLang="zh-CN" sz="1600" kern="0" dirty="0">
                <a:latin typeface="微软雅黑"/>
                <a:ea typeface="微软雅黑"/>
              </a:rPr>
              <a:t>CFHT</a:t>
            </a:r>
            <a:r>
              <a:rPr lang="zh-CN" altLang="en-US" sz="1600" kern="0" dirty="0">
                <a:latin typeface="微软雅黑"/>
                <a:ea typeface="微软雅黑"/>
              </a:rPr>
              <a:t>望远镜在夜间的观测区域相当于</a:t>
            </a:r>
            <a:r>
              <a:rPr lang="en-US" altLang="zh-CN" sz="1600" kern="0" dirty="0">
                <a:solidFill>
                  <a:srgbClr val="FF0000"/>
                </a:solidFill>
                <a:latin typeface="微软雅黑"/>
                <a:ea typeface="微软雅黑"/>
              </a:rPr>
              <a:t>200×200</a:t>
            </a:r>
            <a:r>
              <a:rPr lang="zh-CN" altLang="en-US" sz="1600" kern="0" dirty="0">
                <a:latin typeface="微软雅黑"/>
                <a:ea typeface="微软雅黑"/>
              </a:rPr>
              <a:t>的地球至月球间距离</a:t>
            </a:r>
            <a:endParaRPr lang="en-US" altLang="zh-CN" sz="1600" kern="0" dirty="0">
              <a:latin typeface="微软雅黑"/>
              <a:ea typeface="微软雅黑"/>
            </a:endParaRPr>
          </a:p>
          <a:p>
            <a:pPr>
              <a:buClrTx/>
              <a:buFont typeface="Wingdings" panose="05000000000000000000" pitchFamily="2" charset="2"/>
              <a:buChar char="Ø"/>
            </a:pPr>
            <a:r>
              <a:rPr lang="zh-CN" altLang="en-US" sz="1600" kern="0" dirty="0">
                <a:latin typeface="微软雅黑"/>
                <a:ea typeface="微软雅黑"/>
              </a:rPr>
              <a:t>每幅原始图像的大小约为</a:t>
            </a:r>
            <a:r>
              <a:rPr lang="en-US" altLang="zh-CN" sz="1600" kern="0" dirty="0">
                <a:solidFill>
                  <a:srgbClr val="FF0000"/>
                </a:solidFill>
                <a:latin typeface="微软雅黑"/>
                <a:ea typeface="微软雅黑"/>
              </a:rPr>
              <a:t>1.6GB</a:t>
            </a:r>
            <a:r>
              <a:rPr lang="zh-CN" altLang="en-US" sz="1600" kern="0" dirty="0">
                <a:latin typeface="微软雅黑"/>
                <a:ea typeface="微软雅黑"/>
              </a:rPr>
              <a:t>，因此数据收集处理每周都会增加数</a:t>
            </a:r>
            <a:r>
              <a:rPr lang="en-US" altLang="zh-CN" sz="1600" kern="0" dirty="0">
                <a:latin typeface="微软雅黑"/>
                <a:ea typeface="微软雅黑"/>
              </a:rPr>
              <a:t>TB</a:t>
            </a:r>
            <a:r>
              <a:rPr lang="zh-CN" altLang="en-US" sz="1600" kern="0" dirty="0">
                <a:latin typeface="微软雅黑"/>
                <a:ea typeface="微软雅黑"/>
              </a:rPr>
              <a:t>的</a:t>
            </a:r>
            <a:r>
              <a:rPr lang="zh-CN" altLang="en-US" sz="1600" kern="0" dirty="0" smtClean="0">
                <a:latin typeface="微软雅黑"/>
                <a:ea typeface="微软雅黑"/>
              </a:rPr>
              <a:t>数据，</a:t>
            </a:r>
            <a:r>
              <a:rPr lang="zh-CN" altLang="en-US" sz="1600" kern="0" dirty="0">
                <a:latin typeface="微软雅黑"/>
                <a:ea typeface="微软雅黑"/>
              </a:rPr>
              <a:t>需要分析的数据则会增加数百</a:t>
            </a:r>
            <a:r>
              <a:rPr lang="en-US" altLang="zh-CN" sz="1600" kern="0" dirty="0">
                <a:latin typeface="微软雅黑"/>
                <a:ea typeface="微软雅黑"/>
              </a:rPr>
              <a:t>TB</a:t>
            </a:r>
            <a:r>
              <a:rPr lang="zh-CN" altLang="en-US" sz="1600" kern="0" dirty="0" smtClean="0">
                <a:latin typeface="微软雅黑"/>
                <a:ea typeface="微软雅黑"/>
              </a:rPr>
              <a:t>。</a:t>
            </a:r>
            <a:endParaRPr lang="en-US" altLang="zh-CN" sz="1600" kern="0" dirty="0" smtClean="0">
              <a:latin typeface="微软雅黑"/>
              <a:ea typeface="微软雅黑"/>
            </a:endParaRPr>
          </a:p>
          <a:p>
            <a:pPr>
              <a:buClrTx/>
              <a:buFont typeface="Wingdings" panose="05000000000000000000" pitchFamily="2" charset="2"/>
              <a:buChar char="Ø"/>
            </a:pPr>
            <a:r>
              <a:rPr lang="zh-CN" altLang="en-US" sz="1600" kern="0" dirty="0" smtClean="0">
                <a:latin typeface="微软雅黑"/>
                <a:ea typeface="微软雅黑"/>
              </a:rPr>
              <a:t>主要</a:t>
            </a:r>
            <a:r>
              <a:rPr lang="zh-CN" altLang="en-US" sz="1600" kern="0" dirty="0">
                <a:latin typeface="微软雅黑"/>
                <a:ea typeface="微软雅黑"/>
              </a:rPr>
              <a:t>目标是利用该平台识别图像中的哪些天体，尤其是</a:t>
            </a:r>
            <a:r>
              <a:rPr lang="zh-CN" altLang="en-US" sz="1600" kern="0" dirty="0">
                <a:solidFill>
                  <a:srgbClr val="FF0000"/>
                </a:solidFill>
                <a:latin typeface="微软雅黑"/>
                <a:ea typeface="微软雅黑"/>
              </a:rPr>
              <a:t>较暗物体</a:t>
            </a:r>
            <a:r>
              <a:rPr lang="zh-CN" altLang="en-US" sz="1600" kern="0" dirty="0">
                <a:latin typeface="微软雅黑"/>
                <a:ea typeface="微软雅黑"/>
              </a:rPr>
              <a:t>是真正属于室女座星系团的</a:t>
            </a:r>
            <a:br>
              <a:rPr lang="zh-CN" altLang="en-US" sz="1600" kern="0" dirty="0">
                <a:latin typeface="微软雅黑"/>
                <a:ea typeface="微软雅黑"/>
              </a:rPr>
            </a:br>
            <a:endParaRPr lang="zh-CN" altLang="en-US" sz="1600" kern="0" dirty="0">
              <a:latin typeface="微软雅黑"/>
              <a:ea typeface="微软雅黑"/>
            </a:endParaRPr>
          </a:p>
        </p:txBody>
      </p:sp>
    </p:spTree>
    <p:extLst>
      <p:ext uri="{BB962C8B-B14F-4D97-AF65-F5344CB8AC3E}">
        <p14:creationId xmlns:p14="http://schemas.microsoft.com/office/powerpoint/2010/main" val="363998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组合 9"/>
          <p:cNvGrpSpPr>
            <a:grpSpLocks/>
          </p:cNvGrpSpPr>
          <p:nvPr/>
        </p:nvGrpSpPr>
        <p:grpSpPr bwMode="auto">
          <a:xfrm>
            <a:off x="539750" y="1743075"/>
            <a:ext cx="7848600" cy="3126085"/>
            <a:chOff x="4286443" y="2758376"/>
            <a:chExt cx="14136306" cy="5989006"/>
          </a:xfrm>
        </p:grpSpPr>
        <p:sp>
          <p:nvSpPr>
            <p:cNvPr id="3" name="任意多边形 2"/>
            <p:cNvSpPr/>
            <p:nvPr/>
          </p:nvSpPr>
          <p:spPr>
            <a:xfrm>
              <a:off x="6490953" y="3460931"/>
              <a:ext cx="11931796" cy="1289536"/>
            </a:xfrm>
            <a:custGeom>
              <a:avLst/>
              <a:gdLst>
                <a:gd name="connsiteX0" fmla="*/ 0 w 4267200"/>
                <a:gd name="connsiteY0" fmla="*/ 127923 h 767520"/>
                <a:gd name="connsiteX1" fmla="*/ 127923 w 4267200"/>
                <a:gd name="connsiteY1" fmla="*/ 0 h 767520"/>
                <a:gd name="connsiteX2" fmla="*/ 4139277 w 4267200"/>
                <a:gd name="connsiteY2" fmla="*/ 0 h 767520"/>
                <a:gd name="connsiteX3" fmla="*/ 4267200 w 4267200"/>
                <a:gd name="connsiteY3" fmla="*/ 127923 h 767520"/>
                <a:gd name="connsiteX4" fmla="*/ 4267200 w 4267200"/>
                <a:gd name="connsiteY4" fmla="*/ 639597 h 767520"/>
                <a:gd name="connsiteX5" fmla="*/ 4139277 w 4267200"/>
                <a:gd name="connsiteY5" fmla="*/ 767520 h 767520"/>
                <a:gd name="connsiteX6" fmla="*/ 127923 w 4267200"/>
                <a:gd name="connsiteY6" fmla="*/ 767520 h 767520"/>
                <a:gd name="connsiteX7" fmla="*/ 0 w 4267200"/>
                <a:gd name="connsiteY7" fmla="*/ 639597 h 767520"/>
                <a:gd name="connsiteX8" fmla="*/ 0 w 42672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767520">
                  <a:moveTo>
                    <a:pt x="0" y="127923"/>
                  </a:moveTo>
                  <a:cubicBezTo>
                    <a:pt x="0" y="57273"/>
                    <a:pt x="57273" y="0"/>
                    <a:pt x="127923" y="0"/>
                  </a:cubicBezTo>
                  <a:lnTo>
                    <a:pt x="4139277" y="0"/>
                  </a:lnTo>
                  <a:cubicBezTo>
                    <a:pt x="4209927" y="0"/>
                    <a:pt x="4267200" y="57273"/>
                    <a:pt x="4267200" y="127923"/>
                  </a:cubicBezTo>
                  <a:lnTo>
                    <a:pt x="4267200" y="639597"/>
                  </a:lnTo>
                  <a:cubicBezTo>
                    <a:pt x="4267200" y="710247"/>
                    <a:pt x="4209927" y="767520"/>
                    <a:pt x="4139277" y="767520"/>
                  </a:cubicBezTo>
                  <a:lnTo>
                    <a:pt x="127923" y="767520"/>
                  </a:lnTo>
                  <a:cubicBezTo>
                    <a:pt x="57273" y="767520"/>
                    <a:pt x="0" y="710247"/>
                    <a:pt x="0" y="639597"/>
                  </a:cubicBezTo>
                  <a:lnTo>
                    <a:pt x="0" y="127923"/>
                  </a:lnTo>
                  <a:close/>
                </a:path>
              </a:pathLst>
            </a:cu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379860" tIns="71608" rIns="379860" bIns="71608" spcCol="2429" anchor="ctr"/>
            <a:lstStyle/>
            <a:p>
              <a:pPr defTabSz="2943264" eaLnBrk="0" hangingPunct="0">
                <a:lnSpc>
                  <a:spcPct val="90000"/>
                </a:lnSpc>
                <a:spcAft>
                  <a:spcPct val="35000"/>
                </a:spcAft>
                <a:defRPr/>
              </a:pPr>
              <a:r>
                <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云</a:t>
              </a:r>
              <a:r>
                <a:rPr lang="zh-CN" altLang="en-US" sz="3198" b="1" dirty="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计算介绍</a:t>
              </a:r>
              <a:endPar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 name="任意多边形 3"/>
            <p:cNvSpPr/>
            <p:nvPr/>
          </p:nvSpPr>
          <p:spPr>
            <a:xfrm>
              <a:off x="6490953" y="6724308"/>
              <a:ext cx="11931796" cy="1286496"/>
            </a:xfrm>
            <a:custGeom>
              <a:avLst/>
              <a:gdLst>
                <a:gd name="connsiteX0" fmla="*/ 0 w 4267200"/>
                <a:gd name="connsiteY0" fmla="*/ 127923 h 767520"/>
                <a:gd name="connsiteX1" fmla="*/ 127923 w 4267200"/>
                <a:gd name="connsiteY1" fmla="*/ 0 h 767520"/>
                <a:gd name="connsiteX2" fmla="*/ 4139277 w 4267200"/>
                <a:gd name="connsiteY2" fmla="*/ 0 h 767520"/>
                <a:gd name="connsiteX3" fmla="*/ 4267200 w 4267200"/>
                <a:gd name="connsiteY3" fmla="*/ 127923 h 767520"/>
                <a:gd name="connsiteX4" fmla="*/ 4267200 w 4267200"/>
                <a:gd name="connsiteY4" fmla="*/ 639597 h 767520"/>
                <a:gd name="connsiteX5" fmla="*/ 4139277 w 4267200"/>
                <a:gd name="connsiteY5" fmla="*/ 767520 h 767520"/>
                <a:gd name="connsiteX6" fmla="*/ 127923 w 4267200"/>
                <a:gd name="connsiteY6" fmla="*/ 767520 h 767520"/>
                <a:gd name="connsiteX7" fmla="*/ 0 w 4267200"/>
                <a:gd name="connsiteY7" fmla="*/ 639597 h 767520"/>
                <a:gd name="connsiteX8" fmla="*/ 0 w 42672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767520">
                  <a:moveTo>
                    <a:pt x="0" y="127923"/>
                  </a:moveTo>
                  <a:cubicBezTo>
                    <a:pt x="0" y="57273"/>
                    <a:pt x="57273" y="0"/>
                    <a:pt x="127923" y="0"/>
                  </a:cubicBezTo>
                  <a:lnTo>
                    <a:pt x="4139277" y="0"/>
                  </a:lnTo>
                  <a:cubicBezTo>
                    <a:pt x="4209927" y="0"/>
                    <a:pt x="4267200" y="57273"/>
                    <a:pt x="4267200" y="127923"/>
                  </a:cubicBezTo>
                  <a:lnTo>
                    <a:pt x="4267200" y="639597"/>
                  </a:lnTo>
                  <a:cubicBezTo>
                    <a:pt x="4267200" y="710247"/>
                    <a:pt x="4209927" y="767520"/>
                    <a:pt x="4139277" y="767520"/>
                  </a:cubicBezTo>
                  <a:lnTo>
                    <a:pt x="127923" y="767520"/>
                  </a:lnTo>
                  <a:cubicBezTo>
                    <a:pt x="57273" y="767520"/>
                    <a:pt x="0" y="710247"/>
                    <a:pt x="0" y="639597"/>
                  </a:cubicBezTo>
                  <a:lnTo>
                    <a:pt x="0" y="127923"/>
                  </a:lnTo>
                  <a:close/>
                </a:path>
              </a:pathLst>
            </a:custGeom>
            <a:noFill/>
            <a:ln w="38100">
              <a:solidFill>
                <a:srgbClr val="005E9E"/>
              </a:solidFill>
            </a:ln>
            <a:effectLst/>
          </p:spPr>
          <p:style>
            <a:lnRef idx="1">
              <a:schemeClr val="accent1"/>
            </a:lnRef>
            <a:fillRef idx="3">
              <a:schemeClr val="accent1"/>
            </a:fillRef>
            <a:effectRef idx="2">
              <a:schemeClr val="accent1"/>
            </a:effectRef>
            <a:fontRef idx="minor">
              <a:schemeClr val="lt1"/>
            </a:fontRef>
          </p:style>
          <p:txBody>
            <a:bodyPr lIns="379860" tIns="71608" rIns="379860" bIns="71608" spcCol="2429" anchor="ctr"/>
            <a:lstStyle/>
            <a:p>
              <a:pPr defTabSz="2943264" eaLnBrk="0" hangingPunct="0">
                <a:lnSpc>
                  <a:spcPct val="90000"/>
                </a:lnSpc>
                <a:spcAft>
                  <a:spcPct val="35000"/>
                </a:spcAft>
                <a:defRPr/>
              </a:pPr>
              <a:r>
                <a:rPr lang="zh-CN" altLang="en-US" sz="3198" b="1" dirty="0" smtClean="0">
                  <a:solidFill>
                    <a:prstClr val="black"/>
                  </a:solidFill>
                  <a:latin typeface="微软雅黑" pitchFamily="34" charset="-122"/>
                  <a:ea typeface="微软雅黑" pitchFamily="34" charset="-122"/>
                </a:rPr>
                <a:t>天文大数据的应用</a:t>
              </a:r>
              <a:endParaRPr lang="en-US" altLang="zh-CN" sz="3198" b="1" dirty="0">
                <a:solidFill>
                  <a:prstClr val="black"/>
                </a:solidFill>
                <a:latin typeface="微软雅黑" pitchFamily="34" charset="-122"/>
                <a:ea typeface="微软雅黑" pitchFamily="34" charset="-122"/>
              </a:endParaRPr>
            </a:p>
          </p:txBody>
        </p:sp>
        <p:sp>
          <p:nvSpPr>
            <p:cNvPr id="6" name="矩形 5"/>
            <p:cNvSpPr/>
            <p:nvPr/>
          </p:nvSpPr>
          <p:spPr>
            <a:xfrm>
              <a:off x="5904800" y="2758376"/>
              <a:ext cx="211585" cy="5989006"/>
            </a:xfrm>
            <a:prstGeom prst="rect">
              <a:avLst/>
            </a:pr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379860" tIns="71608" rIns="379860" bIns="71608" spcCol="2429" anchor="ctr"/>
            <a:lstStyle/>
            <a:p>
              <a:pPr defTabSz="2943264" eaLnBrk="0" hangingPunct="0">
                <a:lnSpc>
                  <a:spcPct val="90000"/>
                </a:lnSpc>
                <a:spcAft>
                  <a:spcPct val="35000"/>
                </a:spcAft>
                <a:defRPr/>
              </a:pPr>
              <a:endParaRPr lang="zh-CN" altLang="en-US" sz="3698" dirty="0">
                <a:solidFill>
                  <a:prstClr val="white"/>
                </a:solidFill>
                <a:latin typeface="微软雅黑" pitchFamily="34" charset="-122"/>
                <a:ea typeface="微软雅黑" pitchFamily="34" charset="-122"/>
              </a:endParaRPr>
            </a:p>
          </p:txBody>
        </p:sp>
        <p:sp>
          <p:nvSpPr>
            <p:cNvPr id="7" name="云形标注 6"/>
            <p:cNvSpPr/>
            <p:nvPr/>
          </p:nvSpPr>
          <p:spPr>
            <a:xfrm>
              <a:off x="4286443" y="3357525"/>
              <a:ext cx="1415347" cy="1055351"/>
            </a:xfrm>
            <a:prstGeom prst="cloudCallout">
              <a:avLst>
                <a:gd name="adj1" fmla="val 62637"/>
                <a:gd name="adj2" fmla="val 45000"/>
              </a:avLst>
            </a:pr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251892" tIns="71608" rIns="379860" bIns="71608" spcCol="2429" anchor="ctr"/>
            <a:lstStyle/>
            <a:p>
              <a:pPr algn="ctr" defTabSz="2943264" eaLnBrk="0" hangingPunct="0">
                <a:lnSpc>
                  <a:spcPct val="90000"/>
                </a:lnSpc>
                <a:spcAft>
                  <a:spcPct val="35000"/>
                </a:spcAft>
                <a:defRPr/>
              </a:pPr>
              <a:endParaRPr lang="zh-CN" altLang="en-US" sz="3198" b="1" dirty="0">
                <a:solidFill>
                  <a:prstClr val="white"/>
                </a:solidFill>
                <a:latin typeface="微软雅黑" pitchFamily="34" charset="-122"/>
                <a:ea typeface="微软雅黑" pitchFamily="34" charset="-122"/>
              </a:endParaRPr>
            </a:p>
          </p:txBody>
        </p:sp>
        <p:sp>
          <p:nvSpPr>
            <p:cNvPr id="8" name="云形标注 7"/>
            <p:cNvSpPr/>
            <p:nvPr/>
          </p:nvSpPr>
          <p:spPr>
            <a:xfrm>
              <a:off x="4346489" y="6754722"/>
              <a:ext cx="1418205" cy="1055352"/>
            </a:xfrm>
            <a:prstGeom prst="cloudCallout">
              <a:avLst>
                <a:gd name="adj1" fmla="val 62637"/>
                <a:gd name="adj2" fmla="val 45000"/>
              </a:avLst>
            </a:pr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251892" tIns="71608" rIns="379860" bIns="71608" spcCol="2429" anchor="ctr"/>
            <a:lstStyle/>
            <a:p>
              <a:pPr algn="ctr" defTabSz="2943264" eaLnBrk="0" hangingPunct="0">
                <a:lnSpc>
                  <a:spcPct val="90000"/>
                </a:lnSpc>
                <a:spcAft>
                  <a:spcPct val="35000"/>
                </a:spcAft>
                <a:defRPr/>
              </a:pPr>
              <a:endParaRPr lang="zh-CN" altLang="en-US" sz="3198" b="1" dirty="0">
                <a:solidFill>
                  <a:prstClr val="white"/>
                </a:solidFill>
                <a:latin typeface="微软雅黑" pitchFamily="34" charset="-122"/>
                <a:ea typeface="微软雅黑" pitchFamily="34" charset="-122"/>
              </a:endParaRPr>
            </a:p>
          </p:txBody>
        </p:sp>
      </p:grpSp>
      <p:sp>
        <p:nvSpPr>
          <p:cNvPr id="136195" name="TextBox 10"/>
          <p:cNvSpPr txBox="1">
            <a:spLocks noChangeArrowheads="1"/>
          </p:cNvSpPr>
          <p:nvPr/>
        </p:nvSpPr>
        <p:spPr bwMode="auto">
          <a:xfrm>
            <a:off x="-15875" y="879475"/>
            <a:ext cx="91392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09" tIns="60904" rIns="121809" bIns="60904">
            <a:spAutoFit/>
          </a:bodyPr>
          <a:lstStyle>
            <a:lvl1pPr defTabSz="1217613">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742950" indent="-285750" defTabSz="1217613">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defTabSz="1217613">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defTabSz="1217613">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defTabSz="1217613">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defTabSz="1217613"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defTabSz="1217613"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defTabSz="1217613"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defTabSz="1217613"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algn="ctr" eaLnBrk="0" hangingPunct="0">
              <a:lnSpc>
                <a:spcPts val="3200"/>
              </a:lnSpc>
              <a:spcBef>
                <a:spcPct val="0"/>
              </a:spcBef>
              <a:buFontTx/>
              <a:buNone/>
            </a:pPr>
            <a:r>
              <a:rPr lang="zh-CN" altLang="en-US" sz="3600" b="1"/>
              <a:t>目  录</a:t>
            </a:r>
          </a:p>
        </p:txBody>
      </p:sp>
      <p:sp>
        <p:nvSpPr>
          <p:cNvPr id="10" name="矩形 9"/>
          <p:cNvSpPr/>
          <p:nvPr/>
        </p:nvSpPr>
        <p:spPr>
          <a:xfrm>
            <a:off x="769938" y="2054225"/>
            <a:ext cx="438150" cy="534988"/>
          </a:xfrm>
          <a:prstGeom prst="rect">
            <a:avLst/>
          </a:prstGeom>
        </p:spPr>
        <p:txBody>
          <a:bodyPr wrap="none">
            <a:spAutoFit/>
          </a:bodyPr>
          <a:lstStyle/>
          <a:p>
            <a:pPr algn="ctr" defTabSz="2943264" eaLnBrk="0" hangingPunct="0">
              <a:lnSpc>
                <a:spcPct val="90000"/>
              </a:lnSpc>
              <a:spcAft>
                <a:spcPct val="35000"/>
              </a:spcAft>
              <a:defRPr/>
            </a:pPr>
            <a:r>
              <a:rPr lang="en-US" altLang="zh-CN"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1</a:t>
            </a:r>
            <a:endPar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3" name="矩形 12"/>
          <p:cNvSpPr/>
          <p:nvPr/>
        </p:nvSpPr>
        <p:spPr>
          <a:xfrm>
            <a:off x="769938" y="3827463"/>
            <a:ext cx="438150" cy="536575"/>
          </a:xfrm>
          <a:prstGeom prst="rect">
            <a:avLst/>
          </a:prstGeom>
        </p:spPr>
        <p:txBody>
          <a:bodyPr wrap="none">
            <a:spAutoFit/>
          </a:bodyPr>
          <a:lstStyle/>
          <a:p>
            <a:pPr algn="ctr" defTabSz="2943264" eaLnBrk="0" hangingPunct="0">
              <a:lnSpc>
                <a:spcPct val="90000"/>
              </a:lnSpc>
              <a:spcAft>
                <a:spcPct val="35000"/>
              </a:spcAft>
              <a:defRPr/>
            </a:pPr>
            <a:r>
              <a:rPr lang="en-US" altLang="zh-CN"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3</a:t>
            </a:r>
            <a:endPar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 name="任意多边形 13"/>
          <p:cNvSpPr/>
          <p:nvPr/>
        </p:nvSpPr>
        <p:spPr>
          <a:xfrm>
            <a:off x="1763713" y="2967038"/>
            <a:ext cx="6624637" cy="673100"/>
          </a:xfrm>
          <a:custGeom>
            <a:avLst/>
            <a:gdLst>
              <a:gd name="connsiteX0" fmla="*/ 0 w 4267200"/>
              <a:gd name="connsiteY0" fmla="*/ 127923 h 767520"/>
              <a:gd name="connsiteX1" fmla="*/ 127923 w 4267200"/>
              <a:gd name="connsiteY1" fmla="*/ 0 h 767520"/>
              <a:gd name="connsiteX2" fmla="*/ 4139277 w 4267200"/>
              <a:gd name="connsiteY2" fmla="*/ 0 h 767520"/>
              <a:gd name="connsiteX3" fmla="*/ 4267200 w 4267200"/>
              <a:gd name="connsiteY3" fmla="*/ 127923 h 767520"/>
              <a:gd name="connsiteX4" fmla="*/ 4267200 w 4267200"/>
              <a:gd name="connsiteY4" fmla="*/ 639597 h 767520"/>
              <a:gd name="connsiteX5" fmla="*/ 4139277 w 4267200"/>
              <a:gd name="connsiteY5" fmla="*/ 767520 h 767520"/>
              <a:gd name="connsiteX6" fmla="*/ 127923 w 4267200"/>
              <a:gd name="connsiteY6" fmla="*/ 767520 h 767520"/>
              <a:gd name="connsiteX7" fmla="*/ 0 w 4267200"/>
              <a:gd name="connsiteY7" fmla="*/ 639597 h 767520"/>
              <a:gd name="connsiteX8" fmla="*/ 0 w 42672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767520">
                <a:moveTo>
                  <a:pt x="0" y="127923"/>
                </a:moveTo>
                <a:cubicBezTo>
                  <a:pt x="0" y="57273"/>
                  <a:pt x="57273" y="0"/>
                  <a:pt x="127923" y="0"/>
                </a:cubicBezTo>
                <a:lnTo>
                  <a:pt x="4139277" y="0"/>
                </a:lnTo>
                <a:cubicBezTo>
                  <a:pt x="4209927" y="0"/>
                  <a:pt x="4267200" y="57273"/>
                  <a:pt x="4267200" y="127923"/>
                </a:cubicBezTo>
                <a:lnTo>
                  <a:pt x="4267200" y="639597"/>
                </a:lnTo>
                <a:cubicBezTo>
                  <a:pt x="4267200" y="710247"/>
                  <a:pt x="4209927" y="767520"/>
                  <a:pt x="4139277" y="767520"/>
                </a:cubicBezTo>
                <a:lnTo>
                  <a:pt x="127923" y="767520"/>
                </a:lnTo>
                <a:cubicBezTo>
                  <a:pt x="57273" y="767520"/>
                  <a:pt x="0" y="710247"/>
                  <a:pt x="0" y="639597"/>
                </a:cubicBezTo>
                <a:lnTo>
                  <a:pt x="0" y="127923"/>
                </a:lnTo>
                <a:close/>
              </a:path>
            </a:pathLst>
          </a:custGeom>
          <a:noFill/>
          <a:ln w="38100">
            <a:solidFill>
              <a:srgbClr val="005E9E"/>
            </a:solidFill>
          </a:ln>
          <a:effectLst/>
        </p:spPr>
        <p:style>
          <a:lnRef idx="1">
            <a:schemeClr val="accent1"/>
          </a:lnRef>
          <a:fillRef idx="3">
            <a:schemeClr val="accent1"/>
          </a:fillRef>
          <a:effectRef idx="2">
            <a:schemeClr val="accent1"/>
          </a:effectRef>
          <a:fontRef idx="minor">
            <a:schemeClr val="lt1"/>
          </a:fontRef>
        </p:style>
        <p:txBody>
          <a:bodyPr lIns="379860" tIns="71608" rIns="379860" bIns="71608" spcCol="2429" anchor="ctr"/>
          <a:lstStyle/>
          <a:p>
            <a:pPr defTabSz="2943264" eaLnBrk="0" hangingPunct="0">
              <a:lnSpc>
                <a:spcPct val="90000"/>
              </a:lnSpc>
              <a:spcAft>
                <a:spcPct val="35000"/>
              </a:spcAft>
              <a:defRPr/>
            </a:pPr>
            <a:r>
              <a:rPr lang="zh-CN" altLang="en-US" sz="3198" b="1" dirty="0" smtClean="0">
                <a:solidFill>
                  <a:prstClr val="black"/>
                </a:solidFill>
                <a:latin typeface="微软雅黑" pitchFamily="34" charset="-122"/>
                <a:ea typeface="微软雅黑" pitchFamily="34" charset="-122"/>
              </a:rPr>
              <a:t>大数据介绍</a:t>
            </a:r>
            <a:endParaRPr lang="zh-CN" altLang="en-US" sz="3198" b="1" dirty="0">
              <a:solidFill>
                <a:prstClr val="black"/>
              </a:solidFill>
              <a:latin typeface="微软雅黑" pitchFamily="34" charset="-122"/>
              <a:ea typeface="微软雅黑" pitchFamily="34" charset="-122"/>
            </a:endParaRPr>
          </a:p>
        </p:txBody>
      </p:sp>
      <p:sp>
        <p:nvSpPr>
          <p:cNvPr id="15" name="云形标注 14"/>
          <p:cNvSpPr/>
          <p:nvPr/>
        </p:nvSpPr>
        <p:spPr>
          <a:xfrm>
            <a:off x="574675" y="2911475"/>
            <a:ext cx="752475" cy="550863"/>
          </a:xfrm>
          <a:prstGeom prst="cloudCallout">
            <a:avLst>
              <a:gd name="adj1" fmla="val 62637"/>
              <a:gd name="adj2" fmla="val 45000"/>
            </a:avLst>
          </a:prstGeom>
          <a:gradFill>
            <a:gsLst>
              <a:gs pos="0">
                <a:srgbClr val="000099"/>
              </a:gs>
              <a:gs pos="80000">
                <a:schemeClr val="accent1"/>
              </a:gs>
              <a:gs pos="100000">
                <a:srgbClr val="000099"/>
              </a:gs>
            </a:gsLst>
          </a:gradFill>
        </p:spPr>
        <p:style>
          <a:lnRef idx="1">
            <a:schemeClr val="accent1"/>
          </a:lnRef>
          <a:fillRef idx="3">
            <a:schemeClr val="accent1"/>
          </a:fillRef>
          <a:effectRef idx="2">
            <a:schemeClr val="accent1"/>
          </a:effectRef>
          <a:fontRef idx="minor">
            <a:schemeClr val="lt1"/>
          </a:fontRef>
        </p:style>
        <p:txBody>
          <a:bodyPr lIns="251892" tIns="71608" rIns="379860" bIns="71608" spcCol="2429" anchor="ctr"/>
          <a:lstStyle/>
          <a:p>
            <a:pPr algn="ctr" defTabSz="2943264" eaLnBrk="0" hangingPunct="0">
              <a:lnSpc>
                <a:spcPct val="90000"/>
              </a:lnSpc>
              <a:spcAft>
                <a:spcPct val="35000"/>
              </a:spcAft>
              <a:defRPr/>
            </a:pPr>
            <a:endParaRPr lang="zh-CN" altLang="en-US" sz="3198" b="1" dirty="0">
              <a:solidFill>
                <a:prstClr val="white"/>
              </a:solidFill>
              <a:latin typeface="微软雅黑" pitchFamily="34" charset="-122"/>
              <a:ea typeface="微软雅黑" pitchFamily="34" charset="-122"/>
            </a:endParaRPr>
          </a:p>
        </p:txBody>
      </p:sp>
      <p:sp>
        <p:nvSpPr>
          <p:cNvPr id="16" name="矩形 15"/>
          <p:cNvSpPr/>
          <p:nvPr/>
        </p:nvSpPr>
        <p:spPr>
          <a:xfrm>
            <a:off x="773113" y="2927350"/>
            <a:ext cx="438150" cy="534988"/>
          </a:xfrm>
          <a:prstGeom prst="rect">
            <a:avLst/>
          </a:prstGeom>
        </p:spPr>
        <p:txBody>
          <a:bodyPr wrap="none">
            <a:spAutoFit/>
          </a:bodyPr>
          <a:lstStyle/>
          <a:p>
            <a:pPr algn="ctr" defTabSz="2943264" eaLnBrk="0" hangingPunct="0">
              <a:lnSpc>
                <a:spcPct val="90000"/>
              </a:lnSpc>
              <a:spcAft>
                <a:spcPct val="35000"/>
              </a:spcAft>
              <a:defRPr/>
            </a:pPr>
            <a:r>
              <a:rPr lang="en-US" altLang="zh-CN"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2</a:t>
            </a:r>
            <a:endParaRPr lang="zh-CN" altLang="en-US" sz="3198"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天文大数据的应用</a:t>
            </a:r>
            <a:endParaRPr lang="zh-CN" altLang="en-US" dirty="0"/>
          </a:p>
        </p:txBody>
      </p:sp>
      <p:sp>
        <p:nvSpPr>
          <p:cNvPr id="4" name="Content Placeholder 2"/>
          <p:cNvSpPr txBox="1">
            <a:spLocks/>
          </p:cNvSpPr>
          <p:nvPr/>
        </p:nvSpPr>
        <p:spPr bwMode="auto">
          <a:xfrm>
            <a:off x="4067945" y="1604407"/>
            <a:ext cx="4824784" cy="244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marL="342900" indent="-342900" algn="l" rtl="0" eaLnBrk="0" fontAlgn="t" hangingPunct="0">
              <a:lnSpc>
                <a:spcPct val="120000"/>
              </a:lnSpc>
              <a:spcBef>
                <a:spcPct val="20000"/>
              </a:spcBef>
              <a:spcAft>
                <a:spcPct val="0"/>
              </a:spcAft>
              <a:buClr>
                <a:schemeClr val="accent2"/>
              </a:buClr>
              <a:buBlip>
                <a:blip r:embed="rId2"/>
              </a:buBlip>
              <a:defRPr sz="2400">
                <a:solidFill>
                  <a:schemeClr val="tx1"/>
                </a:solidFill>
                <a:latin typeface="+mn-lt"/>
                <a:ea typeface="+mn-ea"/>
                <a:cs typeface="+mn-cs"/>
              </a:defRPr>
            </a:lvl1pPr>
            <a:lvl2pPr marL="742950" indent="-285750" algn="l" rtl="0" eaLnBrk="0" fontAlgn="t" hangingPunct="0">
              <a:lnSpc>
                <a:spcPct val="120000"/>
              </a:lnSpc>
              <a:spcBef>
                <a:spcPct val="20000"/>
              </a:spcBef>
              <a:spcAft>
                <a:spcPct val="0"/>
              </a:spcAft>
              <a:buClr>
                <a:schemeClr val="accent2"/>
              </a:buClr>
              <a:buBlip>
                <a:blip r:embed="rId2"/>
              </a:buBlip>
              <a:defRPr sz="2000">
                <a:solidFill>
                  <a:schemeClr val="tx1"/>
                </a:solidFill>
                <a:latin typeface="+mn-lt"/>
                <a:ea typeface="+mn-ea"/>
              </a:defRPr>
            </a:lvl2pPr>
            <a:lvl3pPr marL="1181100" indent="-266700" algn="l" rtl="0" eaLnBrk="0" fontAlgn="t" hangingPunct="0">
              <a:lnSpc>
                <a:spcPct val="120000"/>
              </a:lnSpc>
              <a:spcBef>
                <a:spcPct val="20000"/>
              </a:spcBef>
              <a:spcAft>
                <a:spcPct val="0"/>
              </a:spcAft>
              <a:buClr>
                <a:schemeClr val="accent2"/>
              </a:buClr>
              <a:buBlip>
                <a:blip r:embed="rId2"/>
              </a:buBlip>
              <a:defRPr sz="2000">
                <a:solidFill>
                  <a:schemeClr val="tx1"/>
                </a:solidFill>
                <a:latin typeface="+mn-lt"/>
                <a:ea typeface="+mn-ea"/>
              </a:defRPr>
            </a:lvl3pPr>
            <a:lvl4pPr marL="1638300" indent="-266700" algn="l" rtl="0" eaLnBrk="0" fontAlgn="t" hangingPunct="0">
              <a:lnSpc>
                <a:spcPct val="120000"/>
              </a:lnSpc>
              <a:spcBef>
                <a:spcPct val="20000"/>
              </a:spcBef>
              <a:spcAft>
                <a:spcPct val="0"/>
              </a:spcAft>
              <a:buClr>
                <a:schemeClr val="accent2"/>
              </a:buClr>
              <a:buBlip>
                <a:blip r:embed="rId2"/>
              </a:buBlip>
              <a:defRPr sz="2000">
                <a:solidFill>
                  <a:schemeClr val="tx1"/>
                </a:solidFill>
                <a:latin typeface="+mn-lt"/>
                <a:ea typeface="+mn-ea"/>
              </a:defRPr>
            </a:lvl4pPr>
            <a:lvl5pPr marL="2095500" indent="-266700" algn="l" rtl="0" eaLnBrk="0" fontAlgn="t" hangingPunct="0">
              <a:lnSpc>
                <a:spcPct val="120000"/>
              </a:lnSpc>
              <a:spcBef>
                <a:spcPct val="20000"/>
              </a:spcBef>
              <a:spcAft>
                <a:spcPct val="0"/>
              </a:spcAft>
              <a:buClr>
                <a:schemeClr val="accent2"/>
              </a:buClr>
              <a:buBlip>
                <a:blip r:embed="rId2"/>
              </a:buBlip>
              <a:defRPr sz="2000">
                <a:solidFill>
                  <a:schemeClr val="tx1"/>
                </a:solidFill>
                <a:latin typeface="+mn-lt"/>
                <a:ea typeface="+mn-ea"/>
              </a:defRPr>
            </a:lvl5pPr>
            <a:lvl6pPr marL="2552700" indent="-266700" algn="l" rtl="0" fontAlgn="t">
              <a:lnSpc>
                <a:spcPct val="120000"/>
              </a:lnSpc>
              <a:spcBef>
                <a:spcPct val="20000"/>
              </a:spcBef>
              <a:spcAft>
                <a:spcPct val="0"/>
              </a:spcAft>
              <a:buClr>
                <a:schemeClr val="accent2"/>
              </a:buClr>
              <a:buBlip>
                <a:blip r:embed="rId2"/>
              </a:buBlip>
              <a:defRPr sz="2000">
                <a:solidFill>
                  <a:schemeClr val="tx1"/>
                </a:solidFill>
                <a:latin typeface="+mn-lt"/>
                <a:ea typeface="+mn-ea"/>
              </a:defRPr>
            </a:lvl6pPr>
            <a:lvl7pPr marL="3009900" indent="-266700" algn="l" rtl="0" fontAlgn="t">
              <a:lnSpc>
                <a:spcPct val="120000"/>
              </a:lnSpc>
              <a:spcBef>
                <a:spcPct val="20000"/>
              </a:spcBef>
              <a:spcAft>
                <a:spcPct val="0"/>
              </a:spcAft>
              <a:buClr>
                <a:schemeClr val="accent2"/>
              </a:buClr>
              <a:buBlip>
                <a:blip r:embed="rId2"/>
              </a:buBlip>
              <a:defRPr sz="2000">
                <a:solidFill>
                  <a:schemeClr val="tx1"/>
                </a:solidFill>
                <a:latin typeface="+mn-lt"/>
                <a:ea typeface="+mn-ea"/>
              </a:defRPr>
            </a:lvl7pPr>
            <a:lvl8pPr marL="3467100" indent="-266700" algn="l" rtl="0" fontAlgn="t">
              <a:lnSpc>
                <a:spcPct val="120000"/>
              </a:lnSpc>
              <a:spcBef>
                <a:spcPct val="20000"/>
              </a:spcBef>
              <a:spcAft>
                <a:spcPct val="0"/>
              </a:spcAft>
              <a:buClr>
                <a:schemeClr val="accent2"/>
              </a:buClr>
              <a:buBlip>
                <a:blip r:embed="rId2"/>
              </a:buBlip>
              <a:defRPr sz="2000">
                <a:solidFill>
                  <a:schemeClr val="tx1"/>
                </a:solidFill>
                <a:latin typeface="+mn-lt"/>
                <a:ea typeface="+mn-ea"/>
              </a:defRPr>
            </a:lvl8pPr>
            <a:lvl9pPr marL="3924300" indent="-266700" algn="l" rtl="0" fontAlgn="t">
              <a:lnSpc>
                <a:spcPct val="120000"/>
              </a:lnSpc>
              <a:spcBef>
                <a:spcPct val="20000"/>
              </a:spcBef>
              <a:spcAft>
                <a:spcPct val="0"/>
              </a:spcAft>
              <a:buClr>
                <a:schemeClr val="accent2"/>
              </a:buClr>
              <a:buBlip>
                <a:blip r:embed="rId2"/>
              </a:buBlip>
              <a:defRPr sz="2000">
                <a:solidFill>
                  <a:schemeClr val="tx1"/>
                </a:solidFill>
                <a:latin typeface="+mn-lt"/>
                <a:ea typeface="+mn-ea"/>
              </a:defRPr>
            </a:lvl9pPr>
          </a:lstStyle>
          <a:p>
            <a:r>
              <a:rPr lang="zh-CN" altLang="en-US" sz="2000" kern="0" dirty="0" smtClean="0">
                <a:latin typeface="微软雅黑"/>
                <a:ea typeface="微软雅黑"/>
              </a:rPr>
              <a:t>天文大数据不只是</a:t>
            </a:r>
            <a:r>
              <a:rPr lang="zh-CN" altLang="en-US" sz="2000" kern="0" dirty="0">
                <a:latin typeface="微软雅黑"/>
                <a:ea typeface="微软雅黑"/>
              </a:rPr>
              <a:t>为了寻找彗星、小行星，它可以帮助研究者们寻找遥远的、适合生命生存的行星，或是寻找一些宇宙中最远古星体的线索</a:t>
            </a:r>
            <a:r>
              <a:rPr lang="zh-CN" altLang="en-US" sz="2000" kern="0" dirty="0" smtClean="0">
                <a:latin typeface="微软雅黑"/>
                <a:ea typeface="微软雅黑"/>
              </a:rPr>
              <a:t>。</a:t>
            </a:r>
            <a:endParaRPr lang="en-US" altLang="zh-CN" sz="2000" kern="0" dirty="0" smtClean="0">
              <a:latin typeface="微软雅黑"/>
              <a:ea typeface="微软雅黑"/>
            </a:endParaRPr>
          </a:p>
          <a:p>
            <a:r>
              <a:rPr lang="zh-CN" altLang="en-US" sz="2000" kern="0" dirty="0" smtClean="0">
                <a:latin typeface="微软雅黑"/>
                <a:ea typeface="微软雅黑"/>
              </a:rPr>
              <a:t>当前</a:t>
            </a:r>
            <a:r>
              <a:rPr lang="zh-CN" altLang="en-US" sz="2000" kern="0" dirty="0">
                <a:latin typeface="微软雅黑"/>
                <a:ea typeface="微软雅黑"/>
              </a:rPr>
              <a:t>天文数据正变得更加开放、更易理解，天文学界的范畴</a:t>
            </a:r>
            <a:r>
              <a:rPr lang="zh-CN" altLang="en-US" sz="2000" kern="0" dirty="0" smtClean="0">
                <a:latin typeface="微软雅黑"/>
                <a:ea typeface="微软雅黑"/>
              </a:rPr>
              <a:t>随着大数据理念的</a:t>
            </a:r>
            <a:r>
              <a:rPr lang="zh-CN" altLang="en-US" sz="2000" kern="0" dirty="0">
                <a:latin typeface="微软雅黑"/>
                <a:ea typeface="微软雅黑"/>
              </a:rPr>
              <a:t>介入而不断扩大。</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772816"/>
            <a:ext cx="3816424" cy="2419154"/>
          </a:xfrm>
          <a:prstGeom prst="rect">
            <a:avLst/>
          </a:prstGeom>
        </p:spPr>
      </p:pic>
    </p:spTree>
    <p:extLst>
      <p:ext uri="{BB962C8B-B14F-4D97-AF65-F5344CB8AC3E}">
        <p14:creationId xmlns:p14="http://schemas.microsoft.com/office/powerpoint/2010/main" val="357346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传统</a:t>
            </a:r>
            <a:r>
              <a:rPr lang="en-US" altLang="zh-CN" dirty="0" smtClean="0"/>
              <a:t>IT</a:t>
            </a:r>
            <a:r>
              <a:rPr lang="zh-CN" altLang="en-US" dirty="0" smtClean="0"/>
              <a:t>架构面临的挑战</a:t>
            </a:r>
            <a:endParaRPr lang="zh-CN" altLang="en-US" dirty="0"/>
          </a:p>
        </p:txBody>
      </p:sp>
      <p:sp>
        <p:nvSpPr>
          <p:cNvPr id="4" name="TextBox 13"/>
          <p:cNvSpPr txBox="1">
            <a:spLocks noChangeArrowheads="1"/>
          </p:cNvSpPr>
          <p:nvPr/>
        </p:nvSpPr>
        <p:spPr bwMode="auto">
          <a:xfrm>
            <a:off x="827088" y="908050"/>
            <a:ext cx="7696200" cy="1015663"/>
          </a:xfrm>
          <a:prstGeom prst="rect">
            <a:avLst/>
          </a:prstGeom>
          <a:solidFill>
            <a:schemeClr val="bg1">
              <a:lumMod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spcBef>
                <a:spcPct val="0"/>
              </a:spcBef>
              <a:buFontTx/>
              <a:buNone/>
              <a:defRPr/>
            </a:pPr>
            <a:r>
              <a:rPr lang="zh-CN" altLang="en-US" sz="2000" dirty="0" smtClean="0">
                <a:latin typeface="微软雅黑" panose="020B0503020204020204" pitchFamily="34" charset="-122"/>
                <a:cs typeface="Times New Roman" panose="02020603050405020304" pitchFamily="18" charset="0"/>
              </a:rPr>
              <a:t>传统</a:t>
            </a:r>
            <a:r>
              <a:rPr lang="en-US" altLang="zh-CN" sz="2000" dirty="0" smtClean="0">
                <a:latin typeface="微软雅黑" panose="020B0503020204020204" pitchFamily="34" charset="-122"/>
                <a:cs typeface="Times New Roman" panose="02020603050405020304" pitchFamily="18" charset="0"/>
              </a:rPr>
              <a:t>IT</a:t>
            </a:r>
            <a:r>
              <a:rPr lang="zh-CN" altLang="en-US" sz="2000" dirty="0" smtClean="0">
                <a:latin typeface="微软雅黑" panose="020B0503020204020204" pitchFamily="34" charset="-122"/>
                <a:cs typeface="Times New Roman" panose="02020603050405020304" pitchFamily="18" charset="0"/>
              </a:rPr>
              <a:t>架构只能通过购买或租赁设备和空间搭建</a:t>
            </a:r>
            <a:r>
              <a:rPr lang="en-US" altLang="zh-CN" sz="2000" dirty="0" smtClean="0">
                <a:latin typeface="微软雅黑" panose="020B0503020204020204" pitchFamily="34" charset="-122"/>
                <a:cs typeface="Times New Roman" panose="02020603050405020304" pitchFamily="18" charset="0"/>
              </a:rPr>
              <a:t>IT</a:t>
            </a:r>
            <a:r>
              <a:rPr lang="zh-CN" altLang="en-US" sz="2000" dirty="0" smtClean="0">
                <a:latin typeface="微软雅黑" panose="020B0503020204020204" pitchFamily="34" charset="-122"/>
                <a:cs typeface="Times New Roman" panose="02020603050405020304" pitchFamily="18" charset="0"/>
              </a:rPr>
              <a:t>信息系统，无法向用户交付抽象的</a:t>
            </a:r>
            <a:r>
              <a:rPr lang="en-US" altLang="zh-CN" sz="2000" dirty="0" smtClean="0">
                <a:latin typeface="微软雅黑" panose="020B0503020204020204" pitchFamily="34" charset="-122"/>
                <a:cs typeface="Times New Roman" panose="02020603050405020304" pitchFamily="18" charset="0"/>
              </a:rPr>
              <a:t>IT</a:t>
            </a:r>
            <a:r>
              <a:rPr lang="zh-CN" altLang="en-US" sz="2000" dirty="0" smtClean="0">
                <a:latin typeface="微软雅黑" panose="020B0503020204020204" pitchFamily="34" charset="-122"/>
                <a:cs typeface="Times New Roman" panose="02020603050405020304" pitchFamily="18" charset="0"/>
              </a:rPr>
              <a:t>资源，不具备自动化的</a:t>
            </a:r>
            <a:r>
              <a:rPr lang="en-US" altLang="zh-CN" sz="2000" dirty="0" smtClean="0">
                <a:latin typeface="微软雅黑" panose="020B0503020204020204" pitchFamily="34" charset="-122"/>
                <a:cs typeface="Times New Roman" panose="02020603050405020304" pitchFamily="18" charset="0"/>
              </a:rPr>
              <a:t>IT</a:t>
            </a:r>
            <a:r>
              <a:rPr lang="zh-CN" altLang="en-US" sz="2000" dirty="0" smtClean="0">
                <a:latin typeface="微软雅黑" panose="020B0503020204020204" pitchFamily="34" charset="-122"/>
                <a:cs typeface="Times New Roman" panose="02020603050405020304" pitchFamily="18" charset="0"/>
              </a:rPr>
              <a:t>资源申请与拨付流程。</a:t>
            </a:r>
          </a:p>
        </p:txBody>
      </p:sp>
      <p:grpSp>
        <p:nvGrpSpPr>
          <p:cNvPr id="5" name="组合 21"/>
          <p:cNvGrpSpPr>
            <a:grpSpLocks/>
          </p:cNvGrpSpPr>
          <p:nvPr/>
        </p:nvGrpSpPr>
        <p:grpSpPr bwMode="auto">
          <a:xfrm>
            <a:off x="3132138" y="2284413"/>
            <a:ext cx="2968625" cy="1370012"/>
            <a:chOff x="3513447" y="2500306"/>
            <a:chExt cx="2968773" cy="1370656"/>
          </a:xfrm>
        </p:grpSpPr>
        <p:grpSp>
          <p:nvGrpSpPr>
            <p:cNvPr id="6" name="组合 7"/>
            <p:cNvGrpSpPr>
              <a:grpSpLocks/>
            </p:cNvGrpSpPr>
            <p:nvPr/>
          </p:nvGrpSpPr>
          <p:grpSpPr bwMode="auto">
            <a:xfrm>
              <a:off x="3513447" y="2962652"/>
              <a:ext cx="2968773" cy="908310"/>
              <a:chOff x="2713024" y="4319974"/>
              <a:chExt cx="3710966" cy="908310"/>
            </a:xfrm>
          </p:grpSpPr>
          <p:grpSp>
            <p:nvGrpSpPr>
              <p:cNvPr id="10" name="右箭头 5"/>
              <p:cNvGrpSpPr>
                <a:grpSpLocks/>
              </p:cNvGrpSpPr>
              <p:nvPr/>
            </p:nvGrpSpPr>
            <p:grpSpPr bwMode="auto">
              <a:xfrm>
                <a:off x="2713024" y="4319974"/>
                <a:ext cx="3710966" cy="908310"/>
                <a:chOff x="3383280" y="2962656"/>
                <a:chExt cx="2968752" cy="908304"/>
              </a:xfrm>
            </p:grpSpPr>
            <p:pic>
              <p:nvPicPr>
                <p:cNvPr id="12" name="右箭头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280" y="2962656"/>
                  <a:ext cx="2968752"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1"/>
                <p:cNvSpPr txBox="1">
                  <a:spLocks noChangeArrowheads="1"/>
                </p:cNvSpPr>
                <p:nvPr/>
              </p:nvSpPr>
              <p:spPr bwMode="auto">
                <a:xfrm>
                  <a:off x="3441700" y="3196829"/>
                  <a:ext cx="2661047" cy="39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1" name="TextBox 6"/>
              <p:cNvSpPr txBox="1">
                <a:spLocks noChangeArrowheads="1"/>
              </p:cNvSpPr>
              <p:nvPr/>
            </p:nvSpPr>
            <p:spPr bwMode="auto">
              <a:xfrm>
                <a:off x="3725484" y="4572008"/>
                <a:ext cx="1385005" cy="3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Aft>
                    <a:spcPct val="40000"/>
                  </a:spcAft>
                </a:pPr>
                <a:r>
                  <a:rPr lang="zh-CN" altLang="en-US">
                    <a:solidFill>
                      <a:schemeClr val="bg1"/>
                    </a:solidFill>
                    <a:latin typeface="微软雅黑" panose="020B0503020204020204" pitchFamily="34" charset="-122"/>
                    <a:ea typeface="微软雅黑" panose="020B0503020204020204" pitchFamily="34" charset="-122"/>
                  </a:rPr>
                  <a:t>业务应用</a:t>
                </a:r>
              </a:p>
            </p:txBody>
          </p:sp>
        </p:grpSp>
        <p:pic>
          <p:nvPicPr>
            <p:cNvPr id="7" name="Picture 21" descr="DGRM_VMmark_VirtBench_Q307"/>
            <p:cNvPicPr>
              <a:picLocks noChangeAspect="1" noChangeArrowheads="1"/>
            </p:cNvPicPr>
            <p:nvPr/>
          </p:nvPicPr>
          <p:blipFill>
            <a:blip r:embed="rId3">
              <a:clrChange>
                <a:clrFrom>
                  <a:srgbClr val="231F20"/>
                </a:clrFrom>
                <a:clrTo>
                  <a:srgbClr val="231F20">
                    <a:alpha val="0"/>
                  </a:srgbClr>
                </a:clrTo>
              </a:clrChange>
            </a:blip>
            <a:srcRect/>
            <a:stretch>
              <a:fillRect/>
            </a:stretch>
          </p:blipFill>
          <p:spPr bwMode="auto">
            <a:xfrm>
              <a:off x="3857951" y="2500306"/>
              <a:ext cx="579467" cy="579709"/>
            </a:xfrm>
            <a:prstGeom prst="rect">
              <a:avLst/>
            </a:prstGeom>
            <a:noFill/>
            <a:ln w="9525">
              <a:noFill/>
              <a:miter lim="800000"/>
              <a:headEnd/>
              <a:tailEnd/>
            </a:ln>
            <a:effectLst>
              <a:outerShdw dist="38100" dir="5400000" algn="t" rotWithShape="0">
                <a:srgbClr val="000000">
                  <a:alpha val="39998"/>
                </a:srgbClr>
              </a:outerShdw>
            </a:effectLst>
          </p:spPr>
        </p:pic>
        <p:pic>
          <p:nvPicPr>
            <p:cNvPr id="8" name="Picture 22" descr="DGRM_VMmark_VirtBench_Q307"/>
            <p:cNvPicPr>
              <a:picLocks noChangeAspect="1" noChangeArrowheads="1"/>
            </p:cNvPicPr>
            <p:nvPr/>
          </p:nvPicPr>
          <p:blipFill>
            <a:blip r:embed="rId4">
              <a:clrChange>
                <a:clrFrom>
                  <a:srgbClr val="231F20"/>
                </a:clrFrom>
                <a:clrTo>
                  <a:srgbClr val="231F20">
                    <a:alpha val="0"/>
                  </a:srgbClr>
                </a:clrTo>
              </a:clrChange>
            </a:blip>
            <a:srcRect/>
            <a:stretch>
              <a:fillRect/>
            </a:stretch>
          </p:blipFill>
          <p:spPr bwMode="auto">
            <a:xfrm>
              <a:off x="5278835" y="2500306"/>
              <a:ext cx="579466" cy="576533"/>
            </a:xfrm>
            <a:prstGeom prst="rect">
              <a:avLst/>
            </a:prstGeom>
            <a:noFill/>
            <a:ln w="9525">
              <a:noFill/>
              <a:miter lim="800000"/>
              <a:headEnd/>
              <a:tailEnd/>
            </a:ln>
            <a:effectLst>
              <a:outerShdw dist="38100" dir="5400000" algn="t" rotWithShape="0">
                <a:srgbClr val="000000">
                  <a:alpha val="39998"/>
                </a:srgbClr>
              </a:outerShdw>
            </a:effectLst>
          </p:spPr>
        </p:pic>
        <p:pic>
          <p:nvPicPr>
            <p:cNvPr id="9" name="Picture 34" descr="DGRM_VMmark_VirtBench_Q307"/>
            <p:cNvPicPr>
              <a:picLocks noChangeAspect="1" noChangeArrowheads="1"/>
            </p:cNvPicPr>
            <p:nvPr/>
          </p:nvPicPr>
          <p:blipFill>
            <a:blip r:embed="rId5">
              <a:clrChange>
                <a:clrFrom>
                  <a:srgbClr val="231F20"/>
                </a:clrFrom>
                <a:clrTo>
                  <a:srgbClr val="231F20">
                    <a:alpha val="0"/>
                  </a:srgbClr>
                </a:clrTo>
              </a:clrChange>
            </a:blip>
            <a:srcRect/>
            <a:stretch>
              <a:fillRect/>
            </a:stretch>
          </p:blipFill>
          <p:spPr bwMode="auto">
            <a:xfrm>
              <a:off x="4572362" y="2500306"/>
              <a:ext cx="571528" cy="576533"/>
            </a:xfrm>
            <a:prstGeom prst="rect">
              <a:avLst/>
            </a:prstGeom>
            <a:noFill/>
            <a:ln w="9525">
              <a:noFill/>
              <a:miter lim="800000"/>
              <a:headEnd/>
              <a:tailEnd/>
            </a:ln>
            <a:effectLst>
              <a:outerShdw dist="38100" dir="5400000" algn="t" rotWithShape="0">
                <a:srgbClr val="000000">
                  <a:alpha val="39998"/>
                </a:srgbClr>
              </a:outerShdw>
            </a:effectLst>
          </p:spPr>
        </p:pic>
      </p:grpSp>
      <p:grpSp>
        <p:nvGrpSpPr>
          <p:cNvPr id="14" name="组合 22"/>
          <p:cNvGrpSpPr>
            <a:grpSpLocks/>
          </p:cNvGrpSpPr>
          <p:nvPr/>
        </p:nvGrpSpPr>
        <p:grpSpPr bwMode="auto">
          <a:xfrm>
            <a:off x="6469063" y="2284413"/>
            <a:ext cx="1903412" cy="1042987"/>
            <a:chOff x="6727843" y="2500306"/>
            <a:chExt cx="1903833" cy="1042633"/>
          </a:xfrm>
        </p:grpSpPr>
        <p:pic>
          <p:nvPicPr>
            <p:cNvPr id="15" name="Picture 209" descr="ICON_People_Q308"/>
            <p:cNvPicPr>
              <a:picLocks noChangeAspect="1" noChangeArrowheads="1"/>
            </p:cNvPicPr>
            <p:nvPr/>
          </p:nvPicPr>
          <p:blipFill>
            <a:blip r:embed="rId6"/>
            <a:srcRect/>
            <a:stretch>
              <a:fillRect/>
            </a:stretch>
          </p:blipFill>
          <p:spPr bwMode="auto">
            <a:xfrm>
              <a:off x="6727843" y="2500306"/>
              <a:ext cx="844737" cy="1042633"/>
            </a:xfrm>
            <a:prstGeom prst="rect">
              <a:avLst/>
            </a:prstGeom>
            <a:noFill/>
            <a:ln w="9525">
              <a:noFill/>
              <a:miter lim="800000"/>
              <a:headEnd/>
              <a:tailEnd/>
            </a:ln>
            <a:effectLst>
              <a:outerShdw dist="38100" dir="16200000" rotWithShape="0">
                <a:srgbClr val="000000">
                  <a:alpha val="39998"/>
                </a:srgbClr>
              </a:outerShdw>
            </a:effectLst>
          </p:spPr>
        </p:pic>
        <p:pic>
          <p:nvPicPr>
            <p:cNvPr id="16" name="Picture 209" descr="ICON_People_Q308"/>
            <p:cNvPicPr>
              <a:picLocks noChangeAspect="1" noChangeArrowheads="1"/>
            </p:cNvPicPr>
            <p:nvPr/>
          </p:nvPicPr>
          <p:blipFill>
            <a:blip r:embed="rId6"/>
            <a:srcRect/>
            <a:stretch>
              <a:fillRect/>
            </a:stretch>
          </p:blipFill>
          <p:spPr bwMode="auto">
            <a:xfrm>
              <a:off x="7786939" y="2500306"/>
              <a:ext cx="844737" cy="1042633"/>
            </a:xfrm>
            <a:prstGeom prst="rect">
              <a:avLst/>
            </a:prstGeom>
            <a:noFill/>
            <a:ln w="9525">
              <a:noFill/>
              <a:miter lim="800000"/>
              <a:headEnd/>
              <a:tailEnd/>
            </a:ln>
            <a:effectLst>
              <a:outerShdw dist="38100" dir="16200000" rotWithShape="0">
                <a:srgbClr val="000000">
                  <a:alpha val="39998"/>
                </a:srgbClr>
              </a:outerShdw>
            </a:effectLst>
          </p:spPr>
        </p:pic>
      </p:grpSp>
      <p:grpSp>
        <p:nvGrpSpPr>
          <p:cNvPr id="17" name="Group 16"/>
          <p:cNvGrpSpPr>
            <a:grpSpLocks/>
          </p:cNvGrpSpPr>
          <p:nvPr/>
        </p:nvGrpSpPr>
        <p:grpSpPr bwMode="auto">
          <a:xfrm>
            <a:off x="755650" y="3857625"/>
            <a:ext cx="7561263" cy="466725"/>
            <a:chOff x="1717" y="2803"/>
            <a:chExt cx="2295" cy="294"/>
          </a:xfrm>
        </p:grpSpPr>
        <p:grpSp>
          <p:nvGrpSpPr>
            <p:cNvPr id="18" name="Group 17"/>
            <p:cNvGrpSpPr>
              <a:grpSpLocks/>
            </p:cNvGrpSpPr>
            <p:nvPr/>
          </p:nvGrpSpPr>
          <p:grpSpPr bwMode="auto">
            <a:xfrm>
              <a:off x="1734" y="2805"/>
              <a:ext cx="2250" cy="292"/>
              <a:chOff x="2016" y="1387"/>
              <a:chExt cx="1950" cy="292"/>
            </a:xfrm>
          </p:grpSpPr>
          <p:sp>
            <p:nvSpPr>
              <p:cNvPr id="32" name="Rectangle 18"/>
              <p:cNvSpPr>
                <a:spLocks noChangeArrowheads="1"/>
              </p:cNvSpPr>
              <p:nvPr/>
            </p:nvSpPr>
            <p:spPr bwMode="auto">
              <a:xfrm>
                <a:off x="2016" y="1410"/>
                <a:ext cx="1950" cy="200"/>
              </a:xfrm>
              <a:prstGeom prst="rect">
                <a:avLst/>
              </a:prstGeom>
              <a:solidFill>
                <a:srgbClr val="000000"/>
              </a:solidFill>
              <a:ln w="22225">
                <a:noFill/>
                <a:miter lim="800000"/>
                <a:headEnd/>
                <a:tailEnd/>
              </a:ln>
            </p:spPr>
            <p:txBody>
              <a:bodyPr wrap="none" anchor="ctr"/>
              <a:lstStyle/>
              <a:p>
                <a:pPr algn="r" fontAlgn="auto">
                  <a:spcBef>
                    <a:spcPts val="0"/>
                  </a:spcBef>
                  <a:spcAft>
                    <a:spcPts val="0"/>
                  </a:spcAft>
                  <a:defRPr/>
                </a:pPr>
                <a:endParaRPr lang="ja-JP" altLang="en-US" sz="1600" b="1" kern="0">
                  <a:latin typeface="微软雅黑" pitchFamily="34" charset="-122"/>
                  <a:ea typeface="微软雅黑" pitchFamily="34" charset="-122"/>
                  <a:cs typeface="Arial" pitchFamily="34" charset="0"/>
                </a:endParaRPr>
              </a:p>
            </p:txBody>
          </p:sp>
          <p:sp>
            <p:nvSpPr>
              <p:cNvPr id="33" name="Rectangle 19"/>
              <p:cNvSpPr>
                <a:spLocks noChangeArrowheads="1"/>
              </p:cNvSpPr>
              <p:nvPr/>
            </p:nvSpPr>
            <p:spPr bwMode="auto">
              <a:xfrm>
                <a:off x="2016" y="1387"/>
                <a:ext cx="1950" cy="292"/>
              </a:xfrm>
              <a:prstGeom prst="rect">
                <a:avLst/>
              </a:prstGeom>
              <a:solidFill>
                <a:srgbClr val="0070C0"/>
              </a:solidFill>
              <a:ln w="22225">
                <a:solidFill>
                  <a:srgbClr val="CBEBF3"/>
                </a:solidFill>
                <a:miter lim="800000"/>
                <a:headEnd/>
                <a:tailEnd/>
              </a:ln>
            </p:spPr>
            <p:txBody>
              <a:bodyPr wrap="none" anchor="ctr"/>
              <a:lstStyle/>
              <a:p>
                <a:pPr algn="r" fontAlgn="auto">
                  <a:spcBef>
                    <a:spcPts val="0"/>
                  </a:spcBef>
                  <a:spcAft>
                    <a:spcPts val="0"/>
                  </a:spcAft>
                  <a:defRPr/>
                </a:pPr>
                <a:endParaRPr lang="ja-JP" altLang="en-US" sz="1600" b="1" kern="0">
                  <a:latin typeface="微软雅黑" pitchFamily="34" charset="-122"/>
                  <a:ea typeface="微软雅黑" pitchFamily="34" charset="-122"/>
                  <a:cs typeface="Arial" pitchFamily="34" charset="0"/>
                </a:endParaRPr>
              </a:p>
            </p:txBody>
          </p:sp>
        </p:grpSp>
        <p:sp>
          <p:nvSpPr>
            <p:cNvPr id="19" name="Text Box 20"/>
            <p:cNvSpPr txBox="1">
              <a:spLocks noChangeArrowheads="1"/>
            </p:cNvSpPr>
            <p:nvPr/>
          </p:nvSpPr>
          <p:spPr bwMode="auto">
            <a:xfrm>
              <a:off x="2569" y="2803"/>
              <a:ext cx="598" cy="252"/>
            </a:xfrm>
            <a:prstGeom prst="rect">
              <a:avLst/>
            </a:prstGeom>
            <a:noFill/>
            <a:ln w="9525">
              <a:noFill/>
              <a:miter lim="800000"/>
              <a:headEnd/>
              <a:tailEnd/>
            </a:ln>
          </p:spPr>
          <p:txBody>
            <a:bodyPr wrap="none" anchor="ctr" anchorCtr="1">
              <a:spAutoFit/>
            </a:bodyPr>
            <a:lstStyle/>
            <a:p>
              <a:pPr algn="ctr" fontAlgn="auto">
                <a:spcBef>
                  <a:spcPts val="0"/>
                </a:spcBef>
                <a:spcAft>
                  <a:spcPts val="0"/>
                </a:spcAft>
                <a:defRPr/>
              </a:pPr>
              <a:r>
                <a:rPr lang="zh-CN" altLang="en-US" sz="2000" b="1" kern="0" dirty="0" smtClean="0">
                  <a:solidFill>
                    <a:srgbClr val="FF0000"/>
                  </a:solidFill>
                  <a:latin typeface="微软雅黑" pitchFamily="34" charset="-122"/>
                  <a:ea typeface="微软雅黑" pitchFamily="34" charset="-122"/>
                  <a:cs typeface="Arial" pitchFamily="34" charset="0"/>
                </a:rPr>
                <a:t>传统</a:t>
              </a:r>
              <a:r>
                <a:rPr lang="en-US" altLang="zh-CN" sz="2000" b="1" kern="0" dirty="0" smtClean="0">
                  <a:solidFill>
                    <a:srgbClr val="FF0000"/>
                  </a:solidFill>
                  <a:latin typeface="微软雅黑" pitchFamily="34" charset="-122"/>
                  <a:ea typeface="微软雅黑" pitchFamily="34" charset="-122"/>
                  <a:cs typeface="Arial" pitchFamily="34" charset="0"/>
                </a:rPr>
                <a:t>IT</a:t>
              </a:r>
              <a:r>
                <a:rPr lang="zh-CN" altLang="en-US" sz="2000" b="1" kern="0" dirty="0" smtClean="0">
                  <a:solidFill>
                    <a:srgbClr val="FF0000"/>
                  </a:solidFill>
                  <a:latin typeface="微软雅黑" pitchFamily="34" charset="-122"/>
                  <a:ea typeface="微软雅黑" pitchFamily="34" charset="-122"/>
                  <a:cs typeface="Arial" pitchFamily="34" charset="0"/>
                </a:rPr>
                <a:t>架构弊端</a:t>
              </a:r>
              <a:endParaRPr lang="zh-CN" altLang="en-US" sz="2000" b="1" kern="0" dirty="0">
                <a:solidFill>
                  <a:srgbClr val="FF0000"/>
                </a:solidFill>
                <a:latin typeface="微软雅黑" pitchFamily="34" charset="-122"/>
                <a:ea typeface="微软雅黑" pitchFamily="34" charset="-122"/>
                <a:cs typeface="Arial" pitchFamily="34" charset="0"/>
              </a:endParaRPr>
            </a:p>
          </p:txBody>
        </p:sp>
        <p:grpSp>
          <p:nvGrpSpPr>
            <p:cNvPr id="20" name="Group 21"/>
            <p:cNvGrpSpPr>
              <a:grpSpLocks/>
            </p:cNvGrpSpPr>
            <p:nvPr/>
          </p:nvGrpSpPr>
          <p:grpSpPr bwMode="auto">
            <a:xfrm>
              <a:off x="3568" y="2805"/>
              <a:ext cx="444" cy="246"/>
              <a:chOff x="3440" y="1386"/>
              <a:chExt cx="444" cy="246"/>
            </a:xfrm>
          </p:grpSpPr>
          <p:sp>
            <p:nvSpPr>
              <p:cNvPr id="27" name="Rectangle 22"/>
              <p:cNvSpPr>
                <a:spLocks noChangeArrowheads="1"/>
              </p:cNvSpPr>
              <p:nvPr/>
            </p:nvSpPr>
            <p:spPr bwMode="auto">
              <a:xfrm>
                <a:off x="3440" y="1386"/>
                <a:ext cx="444" cy="246"/>
              </a:xfrm>
              <a:prstGeom prst="rect">
                <a:avLst/>
              </a:prstGeom>
              <a:gradFill rotWithShape="1">
                <a:gsLst>
                  <a:gs pos="0">
                    <a:srgbClr val="FFFFFF">
                      <a:alpha val="0"/>
                    </a:srgbClr>
                  </a:gs>
                  <a:gs pos="100000">
                    <a:srgbClr val="FFFFFF"/>
                  </a:gs>
                </a:gsLst>
                <a:lin ang="0" scaled="1"/>
              </a:gradFill>
              <a:ln w="9525">
                <a:noFill/>
                <a:miter lim="800000"/>
                <a:headEnd/>
                <a:tailEnd/>
              </a:ln>
            </p:spPr>
            <p:txBody>
              <a:bodyPr wrap="none" anchor="ctr"/>
              <a:lstStyle/>
              <a:p>
                <a:pPr algn="r" fontAlgn="auto">
                  <a:spcBef>
                    <a:spcPts val="0"/>
                  </a:spcBef>
                  <a:spcAft>
                    <a:spcPts val="0"/>
                  </a:spcAft>
                  <a:defRPr/>
                </a:pPr>
                <a:endParaRPr lang="ja-JP" altLang="en-US" sz="1600" b="1" kern="0">
                  <a:latin typeface="微软雅黑" pitchFamily="34" charset="-122"/>
                  <a:ea typeface="微软雅黑" pitchFamily="34" charset="-122"/>
                  <a:cs typeface="Arial" pitchFamily="34" charset="0"/>
                </a:endParaRPr>
              </a:p>
            </p:txBody>
          </p:sp>
          <p:grpSp>
            <p:nvGrpSpPr>
              <p:cNvPr id="28" name="Group 23"/>
              <p:cNvGrpSpPr>
                <a:grpSpLocks/>
              </p:cNvGrpSpPr>
              <p:nvPr/>
            </p:nvGrpSpPr>
            <p:grpSpPr bwMode="auto">
              <a:xfrm>
                <a:off x="3712" y="1491"/>
                <a:ext cx="170" cy="37"/>
                <a:chOff x="384" y="3265"/>
                <a:chExt cx="211" cy="47"/>
              </a:xfrm>
            </p:grpSpPr>
            <p:sp>
              <p:nvSpPr>
                <p:cNvPr id="29" name="Oval 24"/>
                <p:cNvSpPr>
                  <a:spLocks noChangeArrowheads="1"/>
                </p:cNvSpPr>
                <p:nvPr/>
              </p:nvSpPr>
              <p:spPr bwMode="auto">
                <a:xfrm>
                  <a:off x="384" y="3265"/>
                  <a:ext cx="47" cy="47"/>
                </a:xfrm>
                <a:prstGeom prst="ellipse">
                  <a:avLst/>
                </a:prstGeom>
                <a:solidFill>
                  <a:srgbClr val="000000"/>
                </a:solidFill>
                <a:ln w="9525">
                  <a:noFill/>
                  <a:round/>
                  <a:headEnd/>
                  <a:tailEnd/>
                </a:ln>
              </p:spPr>
              <p:txBody>
                <a:bodyPr wrap="none" anchor="ctr"/>
                <a:lstStyle/>
                <a:p>
                  <a:pPr algn="r" fontAlgn="auto">
                    <a:spcBef>
                      <a:spcPts val="0"/>
                    </a:spcBef>
                    <a:spcAft>
                      <a:spcPts val="0"/>
                    </a:spcAft>
                    <a:defRPr/>
                  </a:pPr>
                  <a:endParaRPr lang="ja-JP" altLang="en-US" sz="1600" b="1" kern="0">
                    <a:latin typeface="微软雅黑" pitchFamily="34" charset="-122"/>
                    <a:ea typeface="微软雅黑" pitchFamily="34" charset="-122"/>
                    <a:cs typeface="Arial" pitchFamily="34" charset="0"/>
                  </a:endParaRPr>
                </a:p>
              </p:txBody>
            </p:sp>
            <p:sp>
              <p:nvSpPr>
                <p:cNvPr id="30" name="Oval 25"/>
                <p:cNvSpPr>
                  <a:spLocks noChangeArrowheads="1"/>
                </p:cNvSpPr>
                <p:nvPr/>
              </p:nvSpPr>
              <p:spPr bwMode="auto">
                <a:xfrm>
                  <a:off x="466" y="3265"/>
                  <a:ext cx="47" cy="47"/>
                </a:xfrm>
                <a:prstGeom prst="ellipse">
                  <a:avLst/>
                </a:prstGeom>
                <a:solidFill>
                  <a:srgbClr val="000000"/>
                </a:solidFill>
                <a:ln w="9525">
                  <a:noFill/>
                  <a:round/>
                  <a:headEnd/>
                  <a:tailEnd/>
                </a:ln>
              </p:spPr>
              <p:txBody>
                <a:bodyPr wrap="none" anchor="ctr"/>
                <a:lstStyle/>
                <a:p>
                  <a:pPr algn="r" fontAlgn="auto">
                    <a:spcBef>
                      <a:spcPts val="0"/>
                    </a:spcBef>
                    <a:spcAft>
                      <a:spcPts val="0"/>
                    </a:spcAft>
                    <a:defRPr/>
                  </a:pPr>
                  <a:endParaRPr lang="ja-JP" altLang="en-US" sz="1600" b="1" kern="0">
                    <a:latin typeface="微软雅黑" pitchFamily="34" charset="-122"/>
                    <a:ea typeface="微软雅黑" pitchFamily="34" charset="-122"/>
                    <a:cs typeface="Arial" pitchFamily="34" charset="0"/>
                  </a:endParaRPr>
                </a:p>
              </p:txBody>
            </p:sp>
            <p:sp>
              <p:nvSpPr>
                <p:cNvPr id="31" name="Oval 26"/>
                <p:cNvSpPr>
                  <a:spLocks noChangeArrowheads="1"/>
                </p:cNvSpPr>
                <p:nvPr/>
              </p:nvSpPr>
              <p:spPr bwMode="auto">
                <a:xfrm>
                  <a:off x="548" y="3265"/>
                  <a:ext cx="47" cy="47"/>
                </a:xfrm>
                <a:prstGeom prst="ellipse">
                  <a:avLst/>
                </a:prstGeom>
                <a:solidFill>
                  <a:srgbClr val="000000"/>
                </a:solidFill>
                <a:ln w="9525">
                  <a:noFill/>
                  <a:round/>
                  <a:headEnd/>
                  <a:tailEnd/>
                </a:ln>
              </p:spPr>
              <p:txBody>
                <a:bodyPr wrap="none" anchor="ctr"/>
                <a:lstStyle/>
                <a:p>
                  <a:pPr algn="r" fontAlgn="auto">
                    <a:spcBef>
                      <a:spcPts val="0"/>
                    </a:spcBef>
                    <a:spcAft>
                      <a:spcPts val="0"/>
                    </a:spcAft>
                    <a:defRPr/>
                  </a:pPr>
                  <a:endParaRPr lang="ja-JP" altLang="en-US" sz="1600" b="1" kern="0">
                    <a:latin typeface="微软雅黑" pitchFamily="34" charset="-122"/>
                    <a:ea typeface="微软雅黑" pitchFamily="34" charset="-122"/>
                    <a:cs typeface="Arial" pitchFamily="34" charset="0"/>
                  </a:endParaRPr>
                </a:p>
              </p:txBody>
            </p:sp>
          </p:grpSp>
        </p:grpSp>
        <p:grpSp>
          <p:nvGrpSpPr>
            <p:cNvPr id="21" name="Group 27"/>
            <p:cNvGrpSpPr>
              <a:grpSpLocks/>
            </p:cNvGrpSpPr>
            <p:nvPr/>
          </p:nvGrpSpPr>
          <p:grpSpPr bwMode="auto">
            <a:xfrm>
              <a:off x="1717" y="2805"/>
              <a:ext cx="444" cy="246"/>
              <a:chOff x="1876" y="1386"/>
              <a:chExt cx="444" cy="246"/>
            </a:xfrm>
          </p:grpSpPr>
          <p:sp>
            <p:nvSpPr>
              <p:cNvPr id="22" name="Rectangle 28"/>
              <p:cNvSpPr>
                <a:spLocks noChangeArrowheads="1"/>
              </p:cNvSpPr>
              <p:nvPr/>
            </p:nvSpPr>
            <p:spPr bwMode="auto">
              <a:xfrm rot="10800000">
                <a:off x="1876" y="1386"/>
                <a:ext cx="444" cy="246"/>
              </a:xfrm>
              <a:prstGeom prst="rect">
                <a:avLst/>
              </a:prstGeom>
              <a:gradFill rotWithShape="1">
                <a:gsLst>
                  <a:gs pos="0">
                    <a:srgbClr val="FFFFFF">
                      <a:alpha val="0"/>
                    </a:srgbClr>
                  </a:gs>
                  <a:gs pos="100000">
                    <a:srgbClr val="FFFFFF"/>
                  </a:gs>
                </a:gsLst>
                <a:lin ang="0" scaled="1"/>
              </a:gradFill>
              <a:ln w="9525">
                <a:noFill/>
                <a:miter lim="800000"/>
                <a:headEnd/>
                <a:tailEnd/>
              </a:ln>
            </p:spPr>
            <p:txBody>
              <a:bodyPr wrap="none" anchor="ctr"/>
              <a:lstStyle/>
              <a:p>
                <a:pPr algn="r" fontAlgn="auto">
                  <a:spcBef>
                    <a:spcPts val="0"/>
                  </a:spcBef>
                  <a:spcAft>
                    <a:spcPts val="0"/>
                  </a:spcAft>
                  <a:defRPr/>
                </a:pPr>
                <a:endParaRPr lang="ja-JP" altLang="en-US" sz="1600" b="1" kern="0">
                  <a:latin typeface="微软雅黑" pitchFamily="34" charset="-122"/>
                  <a:ea typeface="微软雅黑" pitchFamily="34" charset="-122"/>
                  <a:cs typeface="Arial" pitchFamily="34" charset="0"/>
                </a:endParaRPr>
              </a:p>
            </p:txBody>
          </p:sp>
          <p:grpSp>
            <p:nvGrpSpPr>
              <p:cNvPr id="23" name="Group 29"/>
              <p:cNvGrpSpPr>
                <a:grpSpLocks/>
              </p:cNvGrpSpPr>
              <p:nvPr/>
            </p:nvGrpSpPr>
            <p:grpSpPr bwMode="auto">
              <a:xfrm>
                <a:off x="1878" y="1490"/>
                <a:ext cx="170" cy="37"/>
                <a:chOff x="384" y="3265"/>
                <a:chExt cx="211" cy="47"/>
              </a:xfrm>
            </p:grpSpPr>
            <p:sp>
              <p:nvSpPr>
                <p:cNvPr id="24" name="Oval 30"/>
                <p:cNvSpPr>
                  <a:spLocks noChangeArrowheads="1"/>
                </p:cNvSpPr>
                <p:nvPr/>
              </p:nvSpPr>
              <p:spPr bwMode="auto">
                <a:xfrm>
                  <a:off x="384" y="3265"/>
                  <a:ext cx="47" cy="47"/>
                </a:xfrm>
                <a:prstGeom prst="ellipse">
                  <a:avLst/>
                </a:prstGeom>
                <a:solidFill>
                  <a:srgbClr val="000000"/>
                </a:solidFill>
                <a:ln w="9525">
                  <a:noFill/>
                  <a:round/>
                  <a:headEnd/>
                  <a:tailEnd/>
                </a:ln>
              </p:spPr>
              <p:txBody>
                <a:bodyPr wrap="none" anchor="ctr"/>
                <a:lstStyle/>
                <a:p>
                  <a:pPr algn="r" fontAlgn="auto">
                    <a:spcBef>
                      <a:spcPts val="0"/>
                    </a:spcBef>
                    <a:spcAft>
                      <a:spcPts val="0"/>
                    </a:spcAft>
                    <a:defRPr/>
                  </a:pPr>
                  <a:endParaRPr lang="ja-JP" altLang="en-US" sz="1600" b="1" kern="0">
                    <a:latin typeface="微软雅黑" pitchFamily="34" charset="-122"/>
                    <a:ea typeface="微软雅黑" pitchFamily="34" charset="-122"/>
                    <a:cs typeface="Arial" pitchFamily="34" charset="0"/>
                  </a:endParaRPr>
                </a:p>
              </p:txBody>
            </p:sp>
            <p:sp>
              <p:nvSpPr>
                <p:cNvPr id="25" name="Oval 31"/>
                <p:cNvSpPr>
                  <a:spLocks noChangeArrowheads="1"/>
                </p:cNvSpPr>
                <p:nvPr/>
              </p:nvSpPr>
              <p:spPr bwMode="auto">
                <a:xfrm>
                  <a:off x="466" y="3265"/>
                  <a:ext cx="47" cy="47"/>
                </a:xfrm>
                <a:prstGeom prst="ellipse">
                  <a:avLst/>
                </a:prstGeom>
                <a:solidFill>
                  <a:srgbClr val="000000"/>
                </a:solidFill>
                <a:ln w="9525">
                  <a:noFill/>
                  <a:round/>
                  <a:headEnd/>
                  <a:tailEnd/>
                </a:ln>
              </p:spPr>
              <p:txBody>
                <a:bodyPr wrap="none" anchor="ctr"/>
                <a:lstStyle/>
                <a:p>
                  <a:pPr algn="r" fontAlgn="auto">
                    <a:spcBef>
                      <a:spcPts val="0"/>
                    </a:spcBef>
                    <a:spcAft>
                      <a:spcPts val="0"/>
                    </a:spcAft>
                    <a:defRPr/>
                  </a:pPr>
                  <a:endParaRPr lang="ja-JP" altLang="en-US" sz="1600" b="1" kern="0">
                    <a:latin typeface="微软雅黑" pitchFamily="34" charset="-122"/>
                    <a:ea typeface="微软雅黑" pitchFamily="34" charset="-122"/>
                    <a:cs typeface="Arial" pitchFamily="34" charset="0"/>
                  </a:endParaRPr>
                </a:p>
              </p:txBody>
            </p:sp>
            <p:sp>
              <p:nvSpPr>
                <p:cNvPr id="26" name="Oval 32"/>
                <p:cNvSpPr>
                  <a:spLocks noChangeArrowheads="1"/>
                </p:cNvSpPr>
                <p:nvPr/>
              </p:nvSpPr>
              <p:spPr bwMode="auto">
                <a:xfrm>
                  <a:off x="548" y="3265"/>
                  <a:ext cx="47" cy="47"/>
                </a:xfrm>
                <a:prstGeom prst="ellipse">
                  <a:avLst/>
                </a:prstGeom>
                <a:solidFill>
                  <a:srgbClr val="000000"/>
                </a:solidFill>
                <a:ln w="9525">
                  <a:noFill/>
                  <a:round/>
                  <a:headEnd/>
                  <a:tailEnd/>
                </a:ln>
              </p:spPr>
              <p:txBody>
                <a:bodyPr wrap="none" anchor="ctr"/>
                <a:lstStyle/>
                <a:p>
                  <a:pPr algn="r" fontAlgn="auto">
                    <a:spcBef>
                      <a:spcPts val="0"/>
                    </a:spcBef>
                    <a:spcAft>
                      <a:spcPts val="0"/>
                    </a:spcAft>
                    <a:defRPr/>
                  </a:pPr>
                  <a:endParaRPr lang="ja-JP" altLang="en-US" sz="1600" b="1" kern="0">
                    <a:latin typeface="微软雅黑" pitchFamily="34" charset="-122"/>
                    <a:ea typeface="微软雅黑" pitchFamily="34" charset="-122"/>
                    <a:cs typeface="Arial" pitchFamily="34" charset="0"/>
                  </a:endParaRPr>
                </a:p>
              </p:txBody>
            </p:sp>
          </p:grpSp>
        </p:grpSp>
      </p:grpSp>
      <p:cxnSp>
        <p:nvCxnSpPr>
          <p:cNvPr id="34" name="Straight Arrow Connector 55"/>
          <p:cNvCxnSpPr>
            <a:cxnSpLocks noChangeShapeType="1"/>
          </p:cNvCxnSpPr>
          <p:nvPr/>
        </p:nvCxnSpPr>
        <p:spPr bwMode="auto">
          <a:xfrm flipH="1">
            <a:off x="1258888" y="4221163"/>
            <a:ext cx="1063625" cy="863600"/>
          </a:xfrm>
          <a:prstGeom prst="straightConnector1">
            <a:avLst/>
          </a:prstGeom>
          <a:noFill/>
          <a:ln w="38100" algn="ctr">
            <a:solidFill>
              <a:srgbClr val="4A7EBB"/>
            </a:solidFill>
            <a:round/>
            <a:headEnd/>
            <a:tailEnd type="triangle" w="med" len="med"/>
          </a:ln>
          <a:extLst>
            <a:ext uri="{909E8E84-426E-40DD-AFC4-6F175D3DCCD1}">
              <a14:hiddenFill xmlns:a14="http://schemas.microsoft.com/office/drawing/2010/main">
                <a:noFill/>
              </a14:hiddenFill>
            </a:ext>
          </a:extLst>
        </p:spPr>
      </p:cxnSp>
      <p:cxnSp>
        <p:nvCxnSpPr>
          <p:cNvPr id="35" name="Straight Arrow Connector 55"/>
          <p:cNvCxnSpPr>
            <a:cxnSpLocks noChangeShapeType="1"/>
          </p:cNvCxnSpPr>
          <p:nvPr/>
        </p:nvCxnSpPr>
        <p:spPr bwMode="auto">
          <a:xfrm>
            <a:off x="6516688" y="4221163"/>
            <a:ext cx="1008062" cy="863600"/>
          </a:xfrm>
          <a:prstGeom prst="straightConnector1">
            <a:avLst/>
          </a:prstGeom>
          <a:noFill/>
          <a:ln w="38100" algn="ctr">
            <a:solidFill>
              <a:srgbClr val="4A7EBB"/>
            </a:solidFill>
            <a:round/>
            <a:headEnd/>
            <a:tailEnd type="triangle" w="med" len="med"/>
          </a:ln>
          <a:extLst>
            <a:ext uri="{909E8E84-426E-40DD-AFC4-6F175D3DCCD1}">
              <a14:hiddenFill xmlns:a14="http://schemas.microsoft.com/office/drawing/2010/main">
                <a:noFill/>
              </a14:hiddenFill>
            </a:ext>
          </a:extLst>
        </p:spPr>
      </p:cxnSp>
      <p:cxnSp>
        <p:nvCxnSpPr>
          <p:cNvPr id="36" name="Straight Arrow Connector 55"/>
          <p:cNvCxnSpPr>
            <a:cxnSpLocks noChangeShapeType="1"/>
          </p:cNvCxnSpPr>
          <p:nvPr/>
        </p:nvCxnSpPr>
        <p:spPr bwMode="auto">
          <a:xfrm>
            <a:off x="5148263" y="4221163"/>
            <a:ext cx="566737" cy="863600"/>
          </a:xfrm>
          <a:prstGeom prst="straightConnector1">
            <a:avLst/>
          </a:prstGeom>
          <a:noFill/>
          <a:ln w="38100" algn="ctr">
            <a:solidFill>
              <a:srgbClr val="4A7EBB"/>
            </a:solidFill>
            <a:round/>
            <a:headEnd/>
            <a:tailEnd type="triangle" w="med" len="med"/>
          </a:ln>
          <a:extLst>
            <a:ext uri="{909E8E84-426E-40DD-AFC4-6F175D3DCCD1}">
              <a14:hiddenFill xmlns:a14="http://schemas.microsoft.com/office/drawing/2010/main">
                <a:noFill/>
              </a14:hiddenFill>
            </a:ext>
          </a:extLst>
        </p:spPr>
      </p:cxnSp>
      <p:cxnSp>
        <p:nvCxnSpPr>
          <p:cNvPr id="37" name="Straight Arrow Connector 55"/>
          <p:cNvCxnSpPr>
            <a:cxnSpLocks noChangeShapeType="1"/>
          </p:cNvCxnSpPr>
          <p:nvPr/>
        </p:nvCxnSpPr>
        <p:spPr bwMode="auto">
          <a:xfrm flipH="1">
            <a:off x="3276600" y="4221163"/>
            <a:ext cx="485775" cy="863600"/>
          </a:xfrm>
          <a:prstGeom prst="straightConnector1">
            <a:avLst/>
          </a:prstGeom>
          <a:noFill/>
          <a:ln w="38100" algn="ctr">
            <a:solidFill>
              <a:srgbClr val="4A7EBB"/>
            </a:solidFill>
            <a:round/>
            <a:headEnd/>
            <a:tailEnd type="triangle" w="med" len="med"/>
          </a:ln>
          <a:extLst>
            <a:ext uri="{909E8E84-426E-40DD-AFC4-6F175D3DCCD1}">
              <a14:hiddenFill xmlns:a14="http://schemas.microsoft.com/office/drawing/2010/main">
                <a:noFill/>
              </a14:hiddenFill>
            </a:ext>
          </a:extLst>
        </p:spPr>
      </p:cxnSp>
      <p:sp>
        <p:nvSpPr>
          <p:cNvPr id="38" name="Rounded Rectangle 29"/>
          <p:cNvSpPr/>
          <p:nvPr/>
        </p:nvSpPr>
        <p:spPr>
          <a:xfrm>
            <a:off x="676275" y="5157788"/>
            <a:ext cx="1447800" cy="762000"/>
          </a:xfrm>
          <a:prstGeom prst="roundRect">
            <a:avLst/>
          </a:prstGeom>
          <a:solidFill>
            <a:srgbClr val="4F81BD"/>
          </a:solidFill>
          <a:ln w="254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nchor="ctr"/>
          <a:lstStyle/>
          <a:p>
            <a:pPr algn="ctr">
              <a:defRPr/>
            </a:pPr>
            <a:r>
              <a:rPr lang="en-US" altLang="zh-CN" sz="1600" b="1" dirty="0">
                <a:solidFill>
                  <a:schemeClr val="bg1"/>
                </a:solidFill>
                <a:latin typeface="微软雅黑" pitchFamily="34" charset="-122"/>
                <a:ea typeface="微软雅黑" pitchFamily="34" charset="-122"/>
              </a:rPr>
              <a:t>IT</a:t>
            </a:r>
            <a:r>
              <a:rPr lang="zh-CN" altLang="en-US" sz="1600" b="1" dirty="0">
                <a:solidFill>
                  <a:schemeClr val="bg1"/>
                </a:solidFill>
                <a:latin typeface="微软雅黑" pitchFamily="34" charset="-122"/>
                <a:ea typeface="微软雅黑" pitchFamily="34" charset="-122"/>
              </a:rPr>
              <a:t>资源与</a:t>
            </a:r>
            <a:r>
              <a:rPr lang="en-US" altLang="zh-CN" sz="1600" b="1" dirty="0">
                <a:solidFill>
                  <a:schemeClr val="bg1"/>
                </a:solidFill>
                <a:latin typeface="微软雅黑" pitchFamily="34" charset="-122"/>
                <a:ea typeface="微软雅黑" pitchFamily="34" charset="-122"/>
              </a:rPr>
              <a:t>IT</a:t>
            </a:r>
            <a:r>
              <a:rPr lang="zh-CN" altLang="en-US" sz="1600" b="1" dirty="0">
                <a:solidFill>
                  <a:schemeClr val="bg1"/>
                </a:solidFill>
                <a:latin typeface="微软雅黑" pitchFamily="34" charset="-122"/>
                <a:ea typeface="微软雅黑" pitchFamily="34" charset="-122"/>
              </a:rPr>
              <a:t>基础架构无法实现分离</a:t>
            </a:r>
          </a:p>
        </p:txBody>
      </p:sp>
      <p:sp>
        <p:nvSpPr>
          <p:cNvPr id="39" name="Rounded Rectangle 29"/>
          <p:cNvSpPr/>
          <p:nvPr/>
        </p:nvSpPr>
        <p:spPr>
          <a:xfrm>
            <a:off x="2743200" y="5157788"/>
            <a:ext cx="1447800" cy="762000"/>
          </a:xfrm>
          <a:prstGeom prst="roundRect">
            <a:avLst/>
          </a:prstGeom>
          <a:solidFill>
            <a:srgbClr val="4F81BD"/>
          </a:solidFill>
          <a:ln w="254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nchor="ctr"/>
          <a:lstStyle/>
          <a:p>
            <a:pPr algn="ctr">
              <a:defRPr/>
            </a:pPr>
            <a:r>
              <a:rPr lang="en-US" altLang="zh-CN" sz="1600" b="1" dirty="0">
                <a:solidFill>
                  <a:schemeClr val="bg1"/>
                </a:solidFill>
                <a:latin typeface="微软雅黑" pitchFamily="34" charset="-122"/>
                <a:ea typeface="微软雅黑" pitchFamily="34" charset="-122"/>
              </a:rPr>
              <a:t>IT</a:t>
            </a:r>
            <a:r>
              <a:rPr lang="zh-CN" altLang="en-US" sz="1600" b="1" dirty="0">
                <a:solidFill>
                  <a:schemeClr val="bg1"/>
                </a:solidFill>
                <a:latin typeface="微软雅黑" pitchFamily="34" charset="-122"/>
                <a:ea typeface="微软雅黑" pitchFamily="34" charset="-122"/>
              </a:rPr>
              <a:t>资源无法实现自动化交付</a:t>
            </a:r>
          </a:p>
        </p:txBody>
      </p:sp>
      <p:sp>
        <p:nvSpPr>
          <p:cNvPr id="40" name="Rounded Rectangle 29"/>
          <p:cNvSpPr/>
          <p:nvPr/>
        </p:nvSpPr>
        <p:spPr>
          <a:xfrm>
            <a:off x="4810125" y="5157788"/>
            <a:ext cx="1447800" cy="762000"/>
          </a:xfrm>
          <a:prstGeom prst="roundRect">
            <a:avLst/>
          </a:prstGeom>
          <a:solidFill>
            <a:srgbClr val="4F81BD"/>
          </a:solidFill>
          <a:ln w="254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nchor="ctr"/>
          <a:lstStyle/>
          <a:p>
            <a:pPr algn="ctr">
              <a:defRPr/>
            </a:pPr>
            <a:r>
              <a:rPr lang="en-US" altLang="zh-CN" sz="1600" b="1" dirty="0">
                <a:solidFill>
                  <a:schemeClr val="bg1"/>
                </a:solidFill>
                <a:latin typeface="微软雅黑" pitchFamily="34" charset="-122"/>
                <a:ea typeface="微软雅黑" pitchFamily="34" charset="-122"/>
              </a:rPr>
              <a:t>IT</a:t>
            </a:r>
            <a:r>
              <a:rPr lang="zh-CN" altLang="en-US" sz="1600" b="1" dirty="0">
                <a:solidFill>
                  <a:schemeClr val="bg1"/>
                </a:solidFill>
                <a:latin typeface="微软雅黑" pitchFamily="34" charset="-122"/>
                <a:ea typeface="微软雅黑" pitchFamily="34" charset="-122"/>
              </a:rPr>
              <a:t>资源无法动态流传</a:t>
            </a:r>
          </a:p>
        </p:txBody>
      </p:sp>
      <p:sp>
        <p:nvSpPr>
          <p:cNvPr id="41" name="Rounded Rectangle 29"/>
          <p:cNvSpPr/>
          <p:nvPr/>
        </p:nvSpPr>
        <p:spPr>
          <a:xfrm>
            <a:off x="6875463" y="5157788"/>
            <a:ext cx="1447800" cy="762000"/>
          </a:xfrm>
          <a:prstGeom prst="roundRect">
            <a:avLst/>
          </a:prstGeom>
          <a:solidFill>
            <a:srgbClr val="4F81BD"/>
          </a:solidFill>
          <a:ln w="254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nchor="ctr"/>
          <a:lstStyle/>
          <a:p>
            <a:pPr algn="ctr">
              <a:defRPr/>
            </a:pPr>
            <a:r>
              <a:rPr lang="zh-CN" altLang="en-US" sz="1600" b="1" dirty="0">
                <a:solidFill>
                  <a:schemeClr val="bg1"/>
                </a:solidFill>
                <a:latin typeface="微软雅黑" pitchFamily="34" charset="-122"/>
                <a:ea typeface="微软雅黑" pitchFamily="34" charset="-122"/>
              </a:rPr>
              <a:t>缺乏细粒度管理机制</a:t>
            </a:r>
          </a:p>
        </p:txBody>
      </p:sp>
      <p:pic>
        <p:nvPicPr>
          <p:cNvPr id="4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276475"/>
            <a:ext cx="17430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27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2600" kern="1200">
                <a:latin typeface="微软雅黑" panose="020B0503020204020204" pitchFamily="34" charset="-122"/>
                <a:ea typeface="微软雅黑" panose="020B0503020204020204" pitchFamily="34" charset="-122"/>
                <a:cs typeface="+mn-cs"/>
              </a:rPr>
              <a:t>云计算是什么</a:t>
            </a:r>
          </a:p>
        </p:txBody>
      </p:sp>
      <p:sp>
        <p:nvSpPr>
          <p:cNvPr id="3" name="内容占位符 2"/>
          <p:cNvSpPr>
            <a:spLocks noGrp="1"/>
          </p:cNvSpPr>
          <p:nvPr>
            <p:ph idx="1"/>
          </p:nvPr>
        </p:nvSpPr>
        <p:spPr>
          <a:xfrm>
            <a:off x="468313" y="908050"/>
            <a:ext cx="8094662" cy="1728788"/>
          </a:xfr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5">
              <a:shade val="50000"/>
            </a:schemeClr>
          </a:lnRef>
          <a:fillRef idx="1">
            <a:schemeClr val="accent5"/>
          </a:fillRef>
          <a:effectRef idx="0">
            <a:schemeClr val="accent5"/>
          </a:effectRef>
          <a:fontRef idx="minor">
            <a:schemeClr val="lt1"/>
          </a:fontRef>
        </p:style>
        <p:txBody>
          <a:bodyPr/>
          <a:lstStyle/>
          <a:p>
            <a:pPr marL="0" indent="0">
              <a:lnSpc>
                <a:spcPct val="150000"/>
              </a:lnSpc>
              <a:buFontTx/>
              <a:buNone/>
              <a:defRPr/>
            </a:pPr>
            <a:r>
              <a:rPr lang="zh-CN" altLang="en-US" sz="2000" dirty="0" smtClean="0">
                <a:solidFill>
                  <a:srgbClr val="FF0000"/>
                </a:solidFill>
              </a:rPr>
              <a:t>云计算</a:t>
            </a:r>
            <a:r>
              <a:rPr lang="zh-CN" altLang="en-US" sz="2000" dirty="0" smtClean="0"/>
              <a:t>不是一项技术，而是一种</a:t>
            </a:r>
            <a:r>
              <a:rPr lang="en-US" altLang="zh-CN" sz="2000" dirty="0" smtClean="0"/>
              <a:t>IT</a:t>
            </a:r>
            <a:r>
              <a:rPr lang="zh-CN" altLang="en-US" sz="2000" dirty="0" smtClean="0"/>
              <a:t>资源的消费方式</a:t>
            </a:r>
            <a:endParaRPr lang="en-US" altLang="zh-CN" sz="2000" dirty="0" smtClean="0"/>
          </a:p>
          <a:p>
            <a:pPr marL="0" indent="0">
              <a:lnSpc>
                <a:spcPct val="150000"/>
              </a:lnSpc>
              <a:buFontTx/>
              <a:buNone/>
              <a:defRPr/>
            </a:pPr>
            <a:r>
              <a:rPr lang="zh-CN" altLang="en-US" sz="2000" dirty="0" smtClean="0"/>
              <a:t>用户</a:t>
            </a:r>
            <a:r>
              <a:rPr lang="zh-CN" altLang="en-US" sz="2000" dirty="0"/>
              <a:t>通过</a:t>
            </a:r>
            <a:r>
              <a:rPr lang="zh-CN" altLang="en-US" sz="2000" dirty="0">
                <a:solidFill>
                  <a:srgbClr val="FF0000"/>
                </a:solidFill>
              </a:rPr>
              <a:t>网络</a:t>
            </a:r>
            <a:r>
              <a:rPr lang="zh-CN" altLang="en-US" sz="2000" dirty="0"/>
              <a:t>，获取云提供各种</a:t>
            </a:r>
            <a:r>
              <a:rPr lang="zh-CN" altLang="en-US" sz="2000" dirty="0" smtClean="0">
                <a:solidFill>
                  <a:srgbClr val="FF0000"/>
                </a:solidFill>
              </a:rPr>
              <a:t>服务</a:t>
            </a:r>
            <a:r>
              <a:rPr lang="zh-CN" altLang="en-US" sz="2000" dirty="0"/>
              <a:t>，包括</a:t>
            </a:r>
            <a:r>
              <a:rPr lang="zh-CN" altLang="en-US" sz="2000" dirty="0" smtClean="0"/>
              <a:t>硬件</a:t>
            </a:r>
            <a:r>
              <a:rPr lang="zh-CN" altLang="en-US" sz="2000" dirty="0"/>
              <a:t>资源（服务器、存储器、</a:t>
            </a:r>
            <a:r>
              <a:rPr lang="en-US" altLang="zh-CN" sz="2000" dirty="0"/>
              <a:t>CPU</a:t>
            </a:r>
            <a:r>
              <a:rPr lang="zh-CN" altLang="en-US" sz="2000" dirty="0"/>
              <a:t>等）和软件资源（如应用软件、集成开发环境等</a:t>
            </a:r>
            <a:r>
              <a:rPr lang="zh-CN" altLang="en-US" sz="2000" dirty="0" smtClean="0"/>
              <a:t>）</a:t>
            </a:r>
            <a:endParaRPr lang="zh-CN" altLang="en-US" sz="2000" dirty="0"/>
          </a:p>
        </p:txBody>
      </p:sp>
      <p:grpSp>
        <p:nvGrpSpPr>
          <p:cNvPr id="36868" name="组合 17"/>
          <p:cNvGrpSpPr>
            <a:grpSpLocks/>
          </p:cNvGrpSpPr>
          <p:nvPr/>
        </p:nvGrpSpPr>
        <p:grpSpPr bwMode="auto">
          <a:xfrm>
            <a:off x="323850" y="2890838"/>
            <a:ext cx="8278813" cy="3417887"/>
            <a:chOff x="76320" y="2564905"/>
            <a:chExt cx="8279543" cy="3417912"/>
          </a:xfrm>
        </p:grpSpPr>
        <p:pic>
          <p:nvPicPr>
            <p:cNvPr id="36869" name="Picture 27" descr="ICON_Cloud_Q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 y="2706180"/>
              <a:ext cx="3583081" cy="227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62"/>
            <p:cNvSpPr/>
            <p:nvPr/>
          </p:nvSpPr>
          <p:spPr bwMode="auto">
            <a:xfrm>
              <a:off x="7020272" y="2564905"/>
              <a:ext cx="1296144" cy="2808312"/>
            </a:xfrm>
            <a:prstGeom prst="roundRect">
              <a:avLst/>
            </a:prstGeom>
            <a:gradFill>
              <a:gsLst>
                <a:gs pos="0">
                  <a:srgbClr val="61C0E0"/>
                </a:gs>
                <a:gs pos="100000">
                  <a:srgbClr val="ACE0F2"/>
                </a:gs>
              </a:gsLst>
            </a:gradFill>
            <a:ln w="12700">
              <a:solidFill>
                <a:srgbClr val="39A5E5"/>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sz="1600" dirty="0">
                <a:solidFill>
                  <a:srgbClr val="FFFFFF"/>
                </a:solidFill>
              </a:endParaRPr>
            </a:p>
          </p:txBody>
        </p:sp>
        <p:pic>
          <p:nvPicPr>
            <p:cNvPr id="36873" name="Picture 384" descr="ICON_Server_Rack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689" y="3589758"/>
              <a:ext cx="812633" cy="63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3" descr="ICON_Storage_1up_Q30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5868" y="3589758"/>
              <a:ext cx="523884" cy="63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2" descr="VMW-ICON-Android-Phon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15830" y="2706180"/>
              <a:ext cx="505027" cy="6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4" descr="VMW-ICON-MacBoo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6296" y="3480490"/>
              <a:ext cx="702194" cy="7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4" descr="ICON_Antennae_Q109.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0801" y="3030973"/>
              <a:ext cx="377473" cy="65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eft-Right Arrow 51"/>
            <p:cNvSpPr/>
            <p:nvPr/>
          </p:nvSpPr>
          <p:spPr bwMode="auto">
            <a:xfrm>
              <a:off x="3935927" y="3541289"/>
              <a:ext cx="2317698" cy="609600"/>
            </a:xfrm>
            <a:prstGeom prst="leftRightArrow">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zh-CN" sz="1600" b="1" dirty="0">
                  <a:solidFill>
                    <a:srgbClr val="FFFFFF"/>
                  </a:solidFill>
                </a:rPr>
                <a:t>Network</a:t>
              </a:r>
              <a:endParaRPr lang="en-US" sz="1600" b="1" dirty="0">
                <a:solidFill>
                  <a:srgbClr val="FFFFFF"/>
                </a:solidFill>
              </a:endParaRPr>
            </a:p>
          </p:txBody>
        </p:sp>
        <p:sp>
          <p:nvSpPr>
            <p:cNvPr id="36881" name="TextBox 19"/>
            <p:cNvSpPr txBox="1">
              <a:spLocks noChangeArrowheads="1"/>
            </p:cNvSpPr>
            <p:nvPr/>
          </p:nvSpPr>
          <p:spPr bwMode="auto">
            <a:xfrm>
              <a:off x="1327997" y="4263712"/>
              <a:ext cx="1407404" cy="41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ts val="900"/>
                </a:spcBef>
                <a:buFont typeface="Arial" panose="020B0604020202020204" pitchFamily="34" charset="0"/>
                <a:buNone/>
              </a:pPr>
              <a:r>
                <a:rPr lang="en-US" altLang="zh-CN" sz="2200">
                  <a:latin typeface="微软雅黑" panose="020B0503020204020204" pitchFamily="34" charset="-122"/>
                  <a:ea typeface="微软雅黑" panose="020B0503020204020204" pitchFamily="34" charset="-122"/>
                </a:rPr>
                <a:t>Services</a:t>
              </a:r>
              <a:endParaRPr lang="zh-CN" altLang="en-US" sz="2200">
                <a:latin typeface="微软雅黑" panose="020B0503020204020204" pitchFamily="34" charset="-122"/>
                <a:ea typeface="微软雅黑" panose="020B0503020204020204" pitchFamily="34" charset="-122"/>
              </a:endParaRPr>
            </a:p>
          </p:txBody>
        </p:sp>
        <p:pic>
          <p:nvPicPr>
            <p:cNvPr id="36882" name="Picture 6" descr="http://webhostinggeeks.com/blog/wp-content/uploads/2011/12/open-source-softwar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1637" y="3640636"/>
              <a:ext cx="732784" cy="56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64"/>
            <p:cNvSpPr/>
            <p:nvPr/>
          </p:nvSpPr>
          <p:spPr bwMode="auto">
            <a:xfrm>
              <a:off x="1157248" y="5517232"/>
              <a:ext cx="1500592" cy="362181"/>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CN" altLang="en-US" sz="1600" b="1" dirty="0">
                  <a:solidFill>
                    <a:srgbClr val="FFFFFF"/>
                  </a:solidFill>
                </a:rPr>
                <a:t>云供应商</a:t>
              </a:r>
              <a:endParaRPr lang="en-US" sz="1600" b="1" dirty="0">
                <a:solidFill>
                  <a:srgbClr val="FFFFFF"/>
                </a:solidFill>
              </a:endParaRPr>
            </a:p>
          </p:txBody>
        </p:sp>
        <p:sp>
          <p:nvSpPr>
            <p:cNvPr id="27" name="Rounded Rectangle 64"/>
            <p:cNvSpPr/>
            <p:nvPr/>
          </p:nvSpPr>
          <p:spPr bwMode="auto">
            <a:xfrm>
              <a:off x="7040258" y="5517233"/>
              <a:ext cx="1315605" cy="362181"/>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CN" altLang="en-US" sz="1600" b="1" dirty="0">
                  <a:solidFill>
                    <a:srgbClr val="FFFFFF"/>
                  </a:solidFill>
                </a:rPr>
                <a:t>个人</a:t>
              </a:r>
              <a:r>
                <a:rPr lang="en-US" altLang="zh-CN" sz="1600" b="1" dirty="0">
                  <a:solidFill>
                    <a:srgbClr val="FFFFFF"/>
                  </a:solidFill>
                </a:rPr>
                <a:t>&amp;</a:t>
              </a:r>
              <a:r>
                <a:rPr lang="zh-CN" altLang="en-US" sz="1600" b="1" dirty="0">
                  <a:solidFill>
                    <a:srgbClr val="FFFFFF"/>
                  </a:solidFill>
                </a:rPr>
                <a:t>企业</a:t>
              </a:r>
              <a:endParaRPr lang="en-US" sz="1600" b="1" dirty="0">
                <a:solidFill>
                  <a:srgbClr val="FFFFFF"/>
                </a:solidFill>
              </a:endParaRPr>
            </a:p>
          </p:txBody>
        </p:sp>
        <p:pic>
          <p:nvPicPr>
            <p:cNvPr id="36889" name="Picture 19" descr="VMW_ICON_cluster1_2D(F).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62817" y="4191958"/>
              <a:ext cx="513439" cy="53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0" name="Picture 10" descr="VMW_ICON_Building_2D(F).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180282" y="4369622"/>
              <a:ext cx="814222" cy="8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ight Arrow 33"/>
            <p:cNvSpPr/>
            <p:nvPr/>
          </p:nvSpPr>
          <p:spPr bwMode="auto">
            <a:xfrm>
              <a:off x="3203990" y="5373217"/>
              <a:ext cx="3360935" cy="609600"/>
            </a:xfrm>
            <a:prstGeom prst="rightArrow">
              <a:avLst/>
            </a:prstGeom>
            <a:gradFill>
              <a:gsLst>
                <a:gs pos="0">
                  <a:srgbClr val="689739"/>
                </a:gs>
                <a:gs pos="100000">
                  <a:srgbClr val="92D050"/>
                </a:gs>
              </a:gsLst>
            </a:gradFill>
            <a:ln>
              <a:solidFill>
                <a:srgbClr val="619F37"/>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b="1" dirty="0">
                  <a:solidFill>
                    <a:srgbClr val="FFFFFF"/>
                  </a:solidFill>
                </a:rPr>
                <a:t>服务交付</a:t>
              </a:r>
              <a:endParaRPr lang="en-US" sz="1600" b="1" dirty="0">
                <a:solidFill>
                  <a:srgbClr val="FFFFFF"/>
                </a:solidFill>
              </a:endParaRPr>
            </a:p>
          </p:txBody>
        </p:sp>
      </p:grpSp>
    </p:spTree>
    <p:extLst>
      <p:ext uri="{BB962C8B-B14F-4D97-AF65-F5344CB8AC3E}">
        <p14:creationId xmlns:p14="http://schemas.microsoft.com/office/powerpoint/2010/main" val="457293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标题 3"/>
          <p:cNvSpPr>
            <a:spLocks noGrp="1"/>
          </p:cNvSpPr>
          <p:nvPr>
            <p:ph type="title"/>
          </p:nvPr>
        </p:nvSpPr>
        <p:spPr bwMode="auto">
          <a:xfrm>
            <a:off x="457200" y="153988"/>
            <a:ext cx="8121650" cy="492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2100" indent="-292100">
              <a:lnSpc>
                <a:spcPct val="120000"/>
              </a:lnSpc>
              <a:spcBef>
                <a:spcPct val="50000"/>
              </a:spcBef>
              <a:defRPr/>
            </a:pPr>
            <a:r>
              <a:rPr lang="zh-CN" altLang="en-US" dirty="0">
                <a:latin typeface="+mj-ea"/>
              </a:rPr>
              <a:t>云计算是技术和商业模式的双重创新</a:t>
            </a:r>
            <a:endParaRPr lang="zh-CN" altLang="en-US" kern="0" dirty="0">
              <a:latin typeface="+mj-ea"/>
            </a:endParaRPr>
          </a:p>
        </p:txBody>
      </p:sp>
      <p:pic>
        <p:nvPicPr>
          <p:cNvPr id="150531" name="Picture 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1163638"/>
            <a:ext cx="7661275" cy="478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829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116013" y="1700213"/>
            <a:ext cx="7200900" cy="2592387"/>
          </a:xfrm>
          <a:prstGeom prst="rect">
            <a:avLst/>
          </a:prstGeom>
          <a:noFill/>
          <a:ln w="9525">
            <a:noFill/>
            <a:miter lim="800000"/>
            <a:headEnd/>
            <a:tailEnd/>
          </a:ln>
        </p:spPr>
      </p:pic>
      <p:sp>
        <p:nvSpPr>
          <p:cNvPr id="5" name="上箭头 100"/>
          <p:cNvSpPr>
            <a:spLocks noChangeArrowheads="1"/>
          </p:cNvSpPr>
          <p:nvPr/>
        </p:nvSpPr>
        <p:spPr bwMode="auto">
          <a:xfrm>
            <a:off x="3579813" y="1436688"/>
            <a:ext cx="415925" cy="468312"/>
          </a:xfrm>
          <a:prstGeom prst="upArrow">
            <a:avLst>
              <a:gd name="adj1" fmla="val 49667"/>
              <a:gd name="adj2" fmla="val 49907"/>
            </a:avLst>
          </a:prstGeom>
          <a:solidFill>
            <a:srgbClr val="00B0F0"/>
          </a:solidFill>
          <a:ln w="9525" algn="ctr">
            <a:noFill/>
            <a:round/>
            <a:headEnd/>
            <a:tailEnd/>
          </a:ln>
        </p:spPr>
        <p:txBody>
          <a:bodyPr>
            <a:spAutoFit/>
          </a:bodyPr>
          <a:lstStyle/>
          <a:p>
            <a:pPr>
              <a:spcBef>
                <a:spcPct val="50000"/>
              </a:spcBef>
            </a:pPr>
            <a:endParaRPr lang="zh-CN" altLang="en-US">
              <a:solidFill>
                <a:srgbClr val="000000"/>
              </a:solidFill>
              <a:latin typeface="微软雅黑" pitchFamily="34" charset="-122"/>
              <a:ea typeface="微软雅黑" pitchFamily="34" charset="-122"/>
              <a:cs typeface="文鼎CS中等线" pitchFamily="49" charset="-122"/>
            </a:endParaRPr>
          </a:p>
        </p:txBody>
      </p:sp>
      <p:sp>
        <p:nvSpPr>
          <p:cNvPr id="6" name="矩形 42"/>
          <p:cNvSpPr>
            <a:spLocks noChangeArrowheads="1"/>
          </p:cNvSpPr>
          <p:nvPr/>
        </p:nvSpPr>
        <p:spPr bwMode="auto">
          <a:xfrm>
            <a:off x="900113" y="3178175"/>
            <a:ext cx="7343775" cy="2122488"/>
          </a:xfrm>
          <a:prstGeom prst="rect">
            <a:avLst/>
          </a:prstGeom>
          <a:solidFill>
            <a:srgbClr val="FFCC99"/>
          </a:solidFill>
          <a:ln w="9525">
            <a:noFill/>
            <a:miter lim="800000"/>
            <a:headEnd/>
            <a:tailEnd/>
          </a:ln>
        </p:spPr>
        <p:txBody>
          <a:bodyPr>
            <a:spAutoFit/>
          </a:bodyPr>
          <a:lstStyle/>
          <a:p>
            <a:pPr eaLnBrk="1" hangingPunct="1">
              <a:spcBef>
                <a:spcPct val="50000"/>
              </a:spcBef>
              <a:defRPr/>
            </a:pPr>
            <a:r>
              <a:rPr lang="zh-CN" altLang="en-US" sz="2400" b="1">
                <a:solidFill>
                  <a:srgbClr val="808080">
                    <a:lumMod val="25000"/>
                  </a:srgbClr>
                </a:solidFill>
                <a:latin typeface="微软雅黑" pitchFamily="34" charset="-122"/>
                <a:ea typeface="微软雅黑" pitchFamily="34" charset="-122"/>
              </a:rPr>
              <a:t>传统模式：</a:t>
            </a:r>
            <a:endParaRPr lang="en-US" altLang="zh-CN" sz="2400" b="1">
              <a:solidFill>
                <a:srgbClr val="808080">
                  <a:lumMod val="25000"/>
                </a:srgbClr>
              </a:solidFill>
              <a:latin typeface="微软雅黑" pitchFamily="34" charset="-122"/>
              <a:ea typeface="微软雅黑" pitchFamily="34" charset="-122"/>
            </a:endParaRPr>
          </a:p>
          <a:p>
            <a:pPr marL="342900" indent="-165100" eaLnBrk="1" hangingPunct="1">
              <a:spcBef>
                <a:spcPct val="50000"/>
              </a:spcBef>
              <a:buFont typeface="Arial" pitchFamily="34" charset="0"/>
              <a:buChar char="•"/>
              <a:defRPr/>
            </a:pPr>
            <a:r>
              <a:rPr lang="zh-CN" altLang="en-US" sz="2400" b="1">
                <a:solidFill>
                  <a:srgbClr val="808080">
                    <a:lumMod val="25000"/>
                  </a:srgbClr>
                </a:solidFill>
                <a:latin typeface="微软雅黑" pitchFamily="34" charset="-122"/>
                <a:ea typeface="微软雅黑" pitchFamily="34" charset="-122"/>
              </a:rPr>
              <a:t>计算资源相互隔离，不能共享</a:t>
            </a:r>
            <a:endParaRPr lang="en-US" altLang="zh-CN" sz="2400" b="1">
              <a:solidFill>
                <a:srgbClr val="808080">
                  <a:lumMod val="25000"/>
                </a:srgbClr>
              </a:solidFill>
              <a:latin typeface="微软雅黑" pitchFamily="34" charset="-122"/>
              <a:ea typeface="微软雅黑" pitchFamily="34" charset="-122"/>
            </a:endParaRPr>
          </a:p>
          <a:p>
            <a:pPr marL="342900" indent="-165100" eaLnBrk="1" hangingPunct="1">
              <a:spcBef>
                <a:spcPct val="50000"/>
              </a:spcBef>
              <a:buFont typeface="Arial" pitchFamily="34" charset="0"/>
              <a:buChar char="•"/>
              <a:defRPr/>
            </a:pPr>
            <a:r>
              <a:rPr lang="zh-CN" altLang="en-US" sz="2400" b="1">
                <a:solidFill>
                  <a:srgbClr val="808080">
                    <a:lumMod val="25000"/>
                  </a:srgbClr>
                </a:solidFill>
                <a:latin typeface="微软雅黑" pitchFamily="34" charset="-122"/>
                <a:ea typeface="微软雅黑" pitchFamily="34" charset="-122"/>
              </a:rPr>
              <a:t>不能按需要动态伸缩和流转</a:t>
            </a:r>
            <a:endParaRPr lang="en-US" altLang="zh-CN" sz="2400" b="1">
              <a:solidFill>
                <a:srgbClr val="808080">
                  <a:lumMod val="25000"/>
                </a:srgbClr>
              </a:solidFill>
              <a:latin typeface="微软雅黑" pitchFamily="34" charset="-122"/>
              <a:ea typeface="微软雅黑" pitchFamily="34" charset="-122"/>
            </a:endParaRPr>
          </a:p>
          <a:p>
            <a:pPr marL="342900" indent="-165100" eaLnBrk="1" hangingPunct="1">
              <a:spcBef>
                <a:spcPct val="50000"/>
              </a:spcBef>
              <a:buFont typeface="Arial" pitchFamily="34" charset="0"/>
              <a:buChar char="•"/>
              <a:defRPr/>
            </a:pPr>
            <a:r>
              <a:rPr lang="zh-CN" altLang="en-US" sz="2400" b="1">
                <a:solidFill>
                  <a:srgbClr val="808080">
                    <a:lumMod val="25000"/>
                  </a:srgbClr>
                </a:solidFill>
                <a:latin typeface="微软雅黑" pitchFamily="34" charset="-122"/>
                <a:ea typeface="微软雅黑" pitchFamily="34" charset="-122"/>
              </a:rPr>
              <a:t>设备出现故障，应用无法使用</a:t>
            </a:r>
            <a:endParaRPr lang="en-US" altLang="zh-CN" sz="2400" b="1">
              <a:solidFill>
                <a:srgbClr val="808080">
                  <a:lumMod val="25000"/>
                </a:srgbClr>
              </a:solidFill>
              <a:latin typeface="微软雅黑" pitchFamily="34" charset="-122"/>
              <a:ea typeface="微软雅黑" pitchFamily="34" charset="-122"/>
            </a:endParaRPr>
          </a:p>
        </p:txBody>
      </p:sp>
      <p:sp>
        <p:nvSpPr>
          <p:cNvPr id="7" name="矩形 42"/>
          <p:cNvSpPr>
            <a:spLocks noChangeArrowheads="1"/>
          </p:cNvSpPr>
          <p:nvPr/>
        </p:nvSpPr>
        <p:spPr bwMode="auto">
          <a:xfrm>
            <a:off x="0" y="5127625"/>
            <a:ext cx="9139238" cy="1693863"/>
          </a:xfrm>
          <a:prstGeom prst="rect">
            <a:avLst/>
          </a:prstGeom>
          <a:gradFill rotWithShape="1">
            <a:gsLst>
              <a:gs pos="0">
                <a:srgbClr val="97FFB8"/>
              </a:gs>
              <a:gs pos="50000">
                <a:srgbClr val="BFFFD2"/>
              </a:gs>
              <a:gs pos="100000">
                <a:srgbClr val="DFFFE8"/>
              </a:gs>
            </a:gsLst>
            <a:lin ang="5400000" scaled="1"/>
          </a:gradFill>
          <a:ln w="9525">
            <a:noFill/>
            <a:miter lim="800000"/>
            <a:headEnd/>
            <a:tailEnd/>
          </a:ln>
        </p:spPr>
        <p:txBody>
          <a:bodyPr>
            <a:spAutoFit/>
          </a:bodyPr>
          <a:lstStyle/>
          <a:p>
            <a:pPr marL="723900" indent="-368300" eaLnBrk="1" hangingPunct="1">
              <a:lnSpc>
                <a:spcPct val="130000"/>
              </a:lnSpc>
              <a:spcBef>
                <a:spcPct val="50000"/>
              </a:spcBef>
              <a:tabLst>
                <a:tab pos="444500" algn="l"/>
              </a:tabLst>
            </a:pPr>
            <a:r>
              <a:rPr lang="zh-CN" altLang="en-US" sz="2000" b="1">
                <a:solidFill>
                  <a:srgbClr val="202020"/>
                </a:solidFill>
                <a:latin typeface="微软雅黑" pitchFamily="34" charset="-122"/>
                <a:ea typeface="微软雅黑" pitchFamily="34" charset="-122"/>
              </a:rPr>
              <a:t>云计算模式：</a:t>
            </a:r>
            <a:endParaRPr lang="en-US" altLang="zh-CN" sz="2000" b="1">
              <a:solidFill>
                <a:srgbClr val="202020"/>
              </a:solidFill>
              <a:latin typeface="微软雅黑" pitchFamily="34" charset="-122"/>
              <a:ea typeface="微软雅黑" pitchFamily="34" charset="-122"/>
            </a:endParaRPr>
          </a:p>
          <a:p>
            <a:pPr marL="723900" indent="-190500" eaLnBrk="1" hangingPunct="1">
              <a:lnSpc>
                <a:spcPct val="130000"/>
              </a:lnSpc>
              <a:buFont typeface="Arial" pitchFamily="34" charset="0"/>
              <a:buChar char="•"/>
              <a:tabLst>
                <a:tab pos="444500" algn="l"/>
              </a:tabLst>
            </a:pPr>
            <a:r>
              <a:rPr lang="zh-CN" altLang="en-US" sz="2000">
                <a:solidFill>
                  <a:srgbClr val="000000"/>
                </a:solidFill>
                <a:latin typeface="微软雅黑" pitchFamily="34" charset="-122"/>
                <a:ea typeface="微软雅黑" pitchFamily="34" charset="-122"/>
              </a:rPr>
              <a:t>把众多的计算资源合并成一个大的计算资源池，用户可根据需要向云中心申请计算能力而无需关心这些计算能力来自何处，就像用水和用电一样</a:t>
            </a:r>
            <a:endParaRPr lang="en-US" altLang="zh-CN" sz="2000">
              <a:solidFill>
                <a:srgbClr val="000000"/>
              </a:solidFill>
              <a:latin typeface="微软雅黑" pitchFamily="34" charset="-122"/>
              <a:ea typeface="微软雅黑" pitchFamily="34" charset="-122"/>
            </a:endParaRPr>
          </a:p>
          <a:p>
            <a:pPr marL="723900" indent="-190500" eaLnBrk="1" hangingPunct="1">
              <a:lnSpc>
                <a:spcPct val="130000"/>
              </a:lnSpc>
              <a:buFont typeface="Arial" pitchFamily="34" charset="0"/>
              <a:buChar char="•"/>
              <a:tabLst>
                <a:tab pos="444500" algn="l"/>
              </a:tabLst>
            </a:pPr>
            <a:r>
              <a:rPr lang="zh-CN" altLang="en-US" sz="2000">
                <a:solidFill>
                  <a:srgbClr val="000000"/>
                </a:solidFill>
                <a:latin typeface="微软雅黑" pitchFamily="34" charset="-122"/>
                <a:ea typeface="微软雅黑" pitchFamily="34" charset="-122"/>
              </a:rPr>
              <a:t>即使设备出现故障，应用也不受影响</a:t>
            </a:r>
          </a:p>
        </p:txBody>
      </p:sp>
      <p:sp>
        <p:nvSpPr>
          <p:cNvPr id="8" name="TextBox 118"/>
          <p:cNvSpPr txBox="1">
            <a:spLocks noChangeArrowheads="1"/>
          </p:cNvSpPr>
          <p:nvPr/>
        </p:nvSpPr>
        <p:spPr bwMode="auto">
          <a:xfrm>
            <a:off x="4733925" y="968375"/>
            <a:ext cx="1350963" cy="400110"/>
          </a:xfrm>
          <a:prstGeom prst="rect">
            <a:avLst/>
          </a:prstGeom>
          <a:solidFill>
            <a:srgbClr val="FFFF00"/>
          </a:solidFill>
          <a:ln w="9525">
            <a:noFill/>
            <a:miter lim="800000"/>
            <a:headEnd/>
            <a:tailEnd/>
          </a:ln>
        </p:spPr>
        <p:txBody>
          <a:bodyPr>
            <a:spAutoFit/>
          </a:bodyPr>
          <a:lstStyle/>
          <a:p>
            <a:pPr algn="ctr">
              <a:spcBef>
                <a:spcPct val="50000"/>
              </a:spcBef>
            </a:pPr>
            <a:r>
              <a:rPr lang="zh-CN" altLang="en-US" sz="2000" dirty="0" smtClean="0">
                <a:solidFill>
                  <a:srgbClr val="FF0000"/>
                </a:solidFill>
                <a:latin typeface="微软雅黑" pitchFamily="34" charset="-122"/>
                <a:ea typeface="微软雅黑" pitchFamily="34" charset="-122"/>
                <a:cs typeface="文鼎CS中等线" pitchFamily="49" charset="-122"/>
              </a:rPr>
              <a:t>生活服务</a:t>
            </a:r>
            <a:endParaRPr lang="zh-CN" altLang="en-US" sz="2000" dirty="0">
              <a:solidFill>
                <a:srgbClr val="FF0000"/>
              </a:solidFill>
              <a:latin typeface="微软雅黑" pitchFamily="34" charset="-122"/>
              <a:ea typeface="微软雅黑" pitchFamily="34" charset="-122"/>
              <a:cs typeface="文鼎CS中等线" pitchFamily="49" charset="-122"/>
            </a:endParaRPr>
          </a:p>
        </p:txBody>
      </p:sp>
      <p:sp>
        <p:nvSpPr>
          <p:cNvPr id="9" name="TextBox 118"/>
          <p:cNvSpPr txBox="1">
            <a:spLocks noChangeArrowheads="1"/>
          </p:cNvSpPr>
          <p:nvPr/>
        </p:nvSpPr>
        <p:spPr bwMode="auto">
          <a:xfrm>
            <a:off x="1493838" y="954088"/>
            <a:ext cx="1349375" cy="400110"/>
          </a:xfrm>
          <a:prstGeom prst="rect">
            <a:avLst/>
          </a:prstGeom>
          <a:solidFill>
            <a:srgbClr val="FFFF00"/>
          </a:solidFill>
          <a:ln w="9525">
            <a:noFill/>
            <a:miter lim="800000"/>
            <a:headEnd/>
            <a:tailEnd/>
          </a:ln>
        </p:spPr>
        <p:txBody>
          <a:bodyPr>
            <a:spAutoFit/>
          </a:bodyPr>
          <a:lstStyle/>
          <a:p>
            <a:pPr algn="ctr">
              <a:spcBef>
                <a:spcPct val="50000"/>
              </a:spcBef>
            </a:pPr>
            <a:r>
              <a:rPr lang="zh-CN" altLang="en-US" sz="2000" dirty="0" smtClean="0">
                <a:solidFill>
                  <a:srgbClr val="FF0000"/>
                </a:solidFill>
                <a:latin typeface="微软雅黑" pitchFamily="34" charset="-122"/>
                <a:ea typeface="微软雅黑" pitchFamily="34" charset="-122"/>
                <a:cs typeface="文鼎CS中等线" pitchFamily="49" charset="-122"/>
              </a:rPr>
              <a:t>天气服务</a:t>
            </a:r>
            <a:endParaRPr lang="zh-CN" altLang="en-US" sz="2000" dirty="0">
              <a:solidFill>
                <a:srgbClr val="FF0000"/>
              </a:solidFill>
              <a:latin typeface="微软雅黑" pitchFamily="34" charset="-122"/>
              <a:ea typeface="微软雅黑" pitchFamily="34" charset="-122"/>
              <a:cs typeface="文鼎CS中等线" pitchFamily="49" charset="-122"/>
            </a:endParaRPr>
          </a:p>
        </p:txBody>
      </p:sp>
      <p:sp>
        <p:nvSpPr>
          <p:cNvPr id="10" name="TextBox 118"/>
          <p:cNvSpPr txBox="1">
            <a:spLocks noChangeArrowheads="1"/>
          </p:cNvSpPr>
          <p:nvPr/>
        </p:nvSpPr>
        <p:spPr bwMode="auto">
          <a:xfrm>
            <a:off x="3149600" y="968375"/>
            <a:ext cx="1350963" cy="400110"/>
          </a:xfrm>
          <a:prstGeom prst="rect">
            <a:avLst/>
          </a:prstGeom>
          <a:solidFill>
            <a:srgbClr val="FFFF00"/>
          </a:solidFill>
          <a:ln w="9525">
            <a:noFill/>
            <a:miter lim="800000"/>
            <a:headEnd/>
            <a:tailEnd/>
          </a:ln>
        </p:spPr>
        <p:txBody>
          <a:bodyPr>
            <a:spAutoFit/>
          </a:bodyPr>
          <a:lstStyle/>
          <a:p>
            <a:pPr algn="ctr">
              <a:spcBef>
                <a:spcPct val="50000"/>
              </a:spcBef>
            </a:pPr>
            <a:r>
              <a:rPr lang="zh-CN" altLang="en-US" sz="2000" dirty="0" smtClean="0">
                <a:solidFill>
                  <a:srgbClr val="FF0000"/>
                </a:solidFill>
                <a:latin typeface="微软雅黑" pitchFamily="34" charset="-122"/>
                <a:ea typeface="微软雅黑" pitchFamily="34" charset="-122"/>
                <a:cs typeface="文鼎CS中等线" pitchFamily="49" charset="-122"/>
              </a:rPr>
              <a:t>新闻资讯</a:t>
            </a:r>
            <a:endParaRPr lang="zh-CN" altLang="en-US" sz="2000" dirty="0">
              <a:solidFill>
                <a:srgbClr val="FF0000"/>
              </a:solidFill>
              <a:latin typeface="微软雅黑" pitchFamily="34" charset="-122"/>
              <a:ea typeface="微软雅黑" pitchFamily="34" charset="-122"/>
              <a:cs typeface="文鼎CS中等线" pitchFamily="49" charset="-122"/>
            </a:endParaRPr>
          </a:p>
        </p:txBody>
      </p:sp>
      <p:sp>
        <p:nvSpPr>
          <p:cNvPr id="11" name="TextBox 118"/>
          <p:cNvSpPr txBox="1">
            <a:spLocks noChangeArrowheads="1"/>
          </p:cNvSpPr>
          <p:nvPr/>
        </p:nvSpPr>
        <p:spPr bwMode="auto">
          <a:xfrm>
            <a:off x="6318250" y="954088"/>
            <a:ext cx="1349375" cy="400110"/>
          </a:xfrm>
          <a:prstGeom prst="rect">
            <a:avLst/>
          </a:prstGeom>
          <a:solidFill>
            <a:srgbClr val="FFFF00"/>
          </a:solidFill>
          <a:ln w="9525">
            <a:noFill/>
            <a:miter lim="800000"/>
            <a:headEnd/>
            <a:tailEnd/>
          </a:ln>
        </p:spPr>
        <p:txBody>
          <a:bodyPr>
            <a:spAutoFit/>
          </a:bodyPr>
          <a:lstStyle/>
          <a:p>
            <a:pPr algn="ctr">
              <a:spcBef>
                <a:spcPct val="50000"/>
              </a:spcBef>
            </a:pPr>
            <a:r>
              <a:rPr lang="zh-CN" altLang="en-US" sz="2000" dirty="0" smtClean="0">
                <a:solidFill>
                  <a:srgbClr val="FF0000"/>
                </a:solidFill>
                <a:latin typeface="微软雅黑" pitchFamily="34" charset="-122"/>
                <a:ea typeface="微软雅黑" pitchFamily="34" charset="-122"/>
                <a:cs typeface="文鼎CS中等线" pitchFamily="49" charset="-122"/>
              </a:rPr>
              <a:t>气候百科</a:t>
            </a:r>
            <a:endParaRPr lang="zh-CN" altLang="en-US" sz="2000" dirty="0">
              <a:solidFill>
                <a:srgbClr val="FF0000"/>
              </a:solidFill>
              <a:latin typeface="微软雅黑" pitchFamily="34" charset="-122"/>
              <a:ea typeface="微软雅黑" pitchFamily="34" charset="-122"/>
              <a:cs typeface="文鼎CS中等线" pitchFamily="49" charset="-122"/>
            </a:endParaRPr>
          </a:p>
        </p:txBody>
      </p:sp>
      <p:sp>
        <p:nvSpPr>
          <p:cNvPr id="12" name="上箭头 100"/>
          <p:cNvSpPr>
            <a:spLocks noChangeArrowheads="1"/>
          </p:cNvSpPr>
          <p:nvPr/>
        </p:nvSpPr>
        <p:spPr bwMode="auto">
          <a:xfrm>
            <a:off x="5219700" y="1436688"/>
            <a:ext cx="415925" cy="468312"/>
          </a:xfrm>
          <a:prstGeom prst="upArrow">
            <a:avLst>
              <a:gd name="adj1" fmla="val 49667"/>
              <a:gd name="adj2" fmla="val 49907"/>
            </a:avLst>
          </a:prstGeom>
          <a:solidFill>
            <a:srgbClr val="00B0F0"/>
          </a:solidFill>
          <a:ln w="9525" algn="ctr">
            <a:noFill/>
            <a:round/>
            <a:headEnd/>
            <a:tailEnd/>
          </a:ln>
        </p:spPr>
        <p:txBody>
          <a:bodyPr>
            <a:spAutoFit/>
          </a:bodyPr>
          <a:lstStyle/>
          <a:p>
            <a:pPr>
              <a:spcBef>
                <a:spcPct val="50000"/>
              </a:spcBef>
            </a:pPr>
            <a:endParaRPr lang="zh-CN" altLang="en-US">
              <a:solidFill>
                <a:srgbClr val="000000"/>
              </a:solidFill>
              <a:latin typeface="微软雅黑" pitchFamily="34" charset="-122"/>
              <a:ea typeface="微软雅黑" pitchFamily="34" charset="-122"/>
              <a:cs typeface="文鼎CS中等线" pitchFamily="49" charset="-122"/>
            </a:endParaRPr>
          </a:p>
        </p:txBody>
      </p:sp>
      <p:sp>
        <p:nvSpPr>
          <p:cNvPr id="13" name="上箭头 100"/>
          <p:cNvSpPr>
            <a:spLocks noChangeArrowheads="1"/>
          </p:cNvSpPr>
          <p:nvPr/>
        </p:nvSpPr>
        <p:spPr bwMode="auto">
          <a:xfrm>
            <a:off x="6748463" y="1436688"/>
            <a:ext cx="415925" cy="468312"/>
          </a:xfrm>
          <a:prstGeom prst="upArrow">
            <a:avLst>
              <a:gd name="adj1" fmla="val 49667"/>
              <a:gd name="adj2" fmla="val 49907"/>
            </a:avLst>
          </a:prstGeom>
          <a:solidFill>
            <a:srgbClr val="00B0F0"/>
          </a:solidFill>
          <a:ln w="9525" algn="ctr">
            <a:noFill/>
            <a:round/>
            <a:headEnd/>
            <a:tailEnd/>
          </a:ln>
        </p:spPr>
        <p:txBody>
          <a:bodyPr>
            <a:spAutoFit/>
          </a:bodyPr>
          <a:lstStyle/>
          <a:p>
            <a:pPr>
              <a:spcBef>
                <a:spcPct val="50000"/>
              </a:spcBef>
            </a:pPr>
            <a:endParaRPr lang="zh-CN" altLang="en-US">
              <a:solidFill>
                <a:srgbClr val="000000"/>
              </a:solidFill>
              <a:latin typeface="微软雅黑" pitchFamily="34" charset="-122"/>
              <a:ea typeface="微软雅黑" pitchFamily="34" charset="-122"/>
              <a:cs typeface="文鼎CS中等线" pitchFamily="49" charset="-122"/>
            </a:endParaRPr>
          </a:p>
        </p:txBody>
      </p:sp>
      <p:pic>
        <p:nvPicPr>
          <p:cNvPr id="14" name="Picture 2"/>
          <p:cNvPicPr>
            <a:picLocks noChangeAspect="1" noChangeArrowheads="1"/>
          </p:cNvPicPr>
          <p:nvPr/>
        </p:nvPicPr>
        <p:blipFill>
          <a:blip r:embed="rId3" cstate="print"/>
          <a:srcRect/>
          <a:stretch>
            <a:fillRect/>
          </a:stretch>
        </p:blipFill>
        <p:spPr bwMode="auto">
          <a:xfrm>
            <a:off x="3059113" y="2016125"/>
            <a:ext cx="1404937" cy="735013"/>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1503363" y="2060575"/>
            <a:ext cx="1339850" cy="609600"/>
          </a:xfrm>
          <a:prstGeom prst="rect">
            <a:avLst/>
          </a:prstGeom>
          <a:noFill/>
          <a:ln w="9525">
            <a:noFill/>
            <a:miter lim="800000"/>
            <a:headEnd/>
            <a:tailEnd/>
          </a:ln>
        </p:spPr>
      </p:pic>
      <p:pic>
        <p:nvPicPr>
          <p:cNvPr id="16" name="Picture 5"/>
          <p:cNvPicPr>
            <a:picLocks noChangeAspect="1" noChangeArrowheads="1"/>
          </p:cNvPicPr>
          <p:nvPr/>
        </p:nvPicPr>
        <p:blipFill>
          <a:blip r:embed="rId5" cstate="print"/>
          <a:srcRect/>
          <a:stretch>
            <a:fillRect/>
          </a:stretch>
        </p:blipFill>
        <p:spPr bwMode="auto">
          <a:xfrm>
            <a:off x="4621213" y="2079625"/>
            <a:ext cx="1463675" cy="628650"/>
          </a:xfrm>
          <a:prstGeom prst="rect">
            <a:avLst/>
          </a:prstGeom>
          <a:noFill/>
          <a:ln w="9525">
            <a:noFill/>
            <a:miter lim="800000"/>
            <a:headEnd/>
            <a:tailEnd/>
          </a:ln>
        </p:spPr>
      </p:pic>
      <p:pic>
        <p:nvPicPr>
          <p:cNvPr id="17" name="Picture 6"/>
          <p:cNvPicPr>
            <a:picLocks noChangeAspect="1" noChangeArrowheads="1"/>
          </p:cNvPicPr>
          <p:nvPr/>
        </p:nvPicPr>
        <p:blipFill>
          <a:blip r:embed="rId6" cstate="print"/>
          <a:srcRect/>
          <a:stretch>
            <a:fillRect/>
          </a:stretch>
        </p:blipFill>
        <p:spPr bwMode="auto">
          <a:xfrm>
            <a:off x="6234113" y="1960563"/>
            <a:ext cx="1506537" cy="820737"/>
          </a:xfrm>
          <a:prstGeom prst="rect">
            <a:avLst/>
          </a:prstGeom>
          <a:noFill/>
          <a:ln w="9525">
            <a:noFill/>
            <a:miter lim="800000"/>
            <a:headEnd/>
            <a:tailEnd/>
          </a:ln>
        </p:spPr>
      </p:pic>
      <p:pic>
        <p:nvPicPr>
          <p:cNvPr id="18" name="Picture 3" descr="D:\我的数据文件\Desktop\未标题-2.gif"/>
          <p:cNvPicPr>
            <a:picLocks noChangeAspect="1" noChangeArrowheads="1"/>
          </p:cNvPicPr>
          <p:nvPr/>
        </p:nvPicPr>
        <p:blipFill>
          <a:blip r:embed="rId7" cstate="print"/>
          <a:srcRect/>
          <a:stretch>
            <a:fillRect/>
          </a:stretch>
        </p:blipFill>
        <p:spPr bwMode="auto">
          <a:xfrm>
            <a:off x="1589088" y="2016125"/>
            <a:ext cx="1019175" cy="962025"/>
          </a:xfrm>
          <a:prstGeom prst="rect">
            <a:avLst/>
          </a:prstGeom>
          <a:noFill/>
          <a:ln w="9525">
            <a:noFill/>
            <a:miter lim="800000"/>
            <a:headEnd/>
            <a:tailEnd/>
          </a:ln>
        </p:spPr>
      </p:pic>
      <p:pic>
        <p:nvPicPr>
          <p:cNvPr id="19" name="Picture 3" descr="D:\我的数据文件\Desktop\未标题-2.gif"/>
          <p:cNvPicPr>
            <a:picLocks noChangeAspect="1" noChangeArrowheads="1"/>
          </p:cNvPicPr>
          <p:nvPr/>
        </p:nvPicPr>
        <p:blipFill>
          <a:blip r:embed="rId7" cstate="print"/>
          <a:srcRect/>
          <a:stretch>
            <a:fillRect/>
          </a:stretch>
        </p:blipFill>
        <p:spPr bwMode="auto">
          <a:xfrm>
            <a:off x="4694238" y="4151313"/>
            <a:ext cx="1020762" cy="963612"/>
          </a:xfrm>
          <a:prstGeom prst="rect">
            <a:avLst/>
          </a:prstGeom>
          <a:noFill/>
          <a:ln w="9525">
            <a:noFill/>
            <a:miter lim="800000"/>
            <a:headEnd/>
            <a:tailEnd/>
          </a:ln>
        </p:spPr>
      </p:pic>
      <p:sp>
        <p:nvSpPr>
          <p:cNvPr id="20" name="上箭头 100"/>
          <p:cNvSpPr>
            <a:spLocks noChangeArrowheads="1"/>
          </p:cNvSpPr>
          <p:nvPr/>
        </p:nvSpPr>
        <p:spPr bwMode="auto">
          <a:xfrm>
            <a:off x="2051050" y="1463675"/>
            <a:ext cx="415925" cy="468313"/>
          </a:xfrm>
          <a:prstGeom prst="upArrow">
            <a:avLst>
              <a:gd name="adj1" fmla="val 49667"/>
              <a:gd name="adj2" fmla="val 49907"/>
            </a:avLst>
          </a:prstGeom>
          <a:solidFill>
            <a:srgbClr val="00B0F0"/>
          </a:solidFill>
          <a:ln w="9525" algn="ctr">
            <a:noFill/>
            <a:round/>
            <a:headEnd/>
            <a:tailEnd/>
          </a:ln>
        </p:spPr>
        <p:txBody>
          <a:bodyPr>
            <a:spAutoFit/>
          </a:bodyPr>
          <a:lstStyle/>
          <a:p>
            <a:pPr>
              <a:spcBef>
                <a:spcPct val="50000"/>
              </a:spcBef>
            </a:pPr>
            <a:endParaRPr lang="zh-CN" altLang="en-US">
              <a:solidFill>
                <a:srgbClr val="000000"/>
              </a:solidFill>
              <a:latin typeface="微软雅黑" pitchFamily="34" charset="-122"/>
              <a:ea typeface="微软雅黑" pitchFamily="34" charset="-122"/>
              <a:cs typeface="文鼎CS中等线" pitchFamily="49" charset="-122"/>
            </a:endParaRPr>
          </a:p>
        </p:txBody>
      </p:sp>
      <p:sp>
        <p:nvSpPr>
          <p:cNvPr id="21" name="TextBox 1"/>
          <p:cNvSpPr txBox="1">
            <a:spLocks noChangeArrowheads="1"/>
          </p:cNvSpPr>
          <p:nvPr/>
        </p:nvSpPr>
        <p:spPr bwMode="auto">
          <a:xfrm>
            <a:off x="2984500" y="2349500"/>
            <a:ext cx="723900" cy="306388"/>
          </a:xfrm>
          <a:prstGeom prst="rect">
            <a:avLst/>
          </a:prstGeom>
          <a:noFill/>
          <a:ln w="9525">
            <a:noFill/>
            <a:miter lim="800000"/>
            <a:headEnd/>
            <a:tailEnd/>
          </a:ln>
        </p:spPr>
        <p:txBody>
          <a:bodyPr wrap="none">
            <a:spAutoFit/>
          </a:bodyPr>
          <a:lstStyle/>
          <a:p>
            <a:pPr eaLnBrk="1" hangingPunct="1"/>
            <a:r>
              <a:rPr lang="zh-CN" altLang="en-US" sz="1400">
                <a:solidFill>
                  <a:srgbClr val="000000"/>
                </a:solidFill>
                <a:latin typeface="黑体" pitchFamily="49" charset="-122"/>
                <a:ea typeface="黑体" pitchFamily="49" charset="-122"/>
                <a:cs typeface="文鼎CS中等线" pitchFamily="49" charset="-122"/>
              </a:rPr>
              <a:t>虚拟机</a:t>
            </a:r>
          </a:p>
        </p:txBody>
      </p:sp>
      <p:sp>
        <p:nvSpPr>
          <p:cNvPr id="22" name="TextBox 35"/>
          <p:cNvSpPr txBox="1">
            <a:spLocks noChangeArrowheads="1"/>
          </p:cNvSpPr>
          <p:nvPr/>
        </p:nvSpPr>
        <p:spPr bwMode="auto">
          <a:xfrm>
            <a:off x="4356100" y="2349500"/>
            <a:ext cx="723900" cy="306388"/>
          </a:xfrm>
          <a:prstGeom prst="rect">
            <a:avLst/>
          </a:prstGeom>
          <a:noFill/>
          <a:ln w="9525">
            <a:noFill/>
            <a:miter lim="800000"/>
            <a:headEnd/>
            <a:tailEnd/>
          </a:ln>
        </p:spPr>
        <p:txBody>
          <a:bodyPr wrap="none">
            <a:spAutoFit/>
          </a:bodyPr>
          <a:lstStyle/>
          <a:p>
            <a:pPr eaLnBrk="1" hangingPunct="1"/>
            <a:r>
              <a:rPr lang="zh-CN" altLang="en-US" sz="1400">
                <a:solidFill>
                  <a:srgbClr val="000000"/>
                </a:solidFill>
                <a:latin typeface="黑体" pitchFamily="49" charset="-122"/>
                <a:ea typeface="黑体" pitchFamily="49" charset="-122"/>
                <a:cs typeface="文鼎CS中等线" pitchFamily="49" charset="-122"/>
              </a:rPr>
              <a:t>虚拟机</a:t>
            </a:r>
          </a:p>
        </p:txBody>
      </p:sp>
      <p:sp>
        <p:nvSpPr>
          <p:cNvPr id="23" name="TextBox 36"/>
          <p:cNvSpPr txBox="1">
            <a:spLocks noChangeArrowheads="1"/>
          </p:cNvSpPr>
          <p:nvPr/>
        </p:nvSpPr>
        <p:spPr bwMode="auto">
          <a:xfrm>
            <a:off x="5648325" y="2349500"/>
            <a:ext cx="723900" cy="306388"/>
          </a:xfrm>
          <a:prstGeom prst="rect">
            <a:avLst/>
          </a:prstGeom>
          <a:noFill/>
          <a:ln w="9525">
            <a:noFill/>
            <a:miter lim="800000"/>
            <a:headEnd/>
            <a:tailEnd/>
          </a:ln>
        </p:spPr>
        <p:txBody>
          <a:bodyPr wrap="none">
            <a:spAutoFit/>
          </a:bodyPr>
          <a:lstStyle/>
          <a:p>
            <a:pPr eaLnBrk="1" hangingPunct="1"/>
            <a:r>
              <a:rPr lang="zh-CN" altLang="en-US" sz="1400">
                <a:solidFill>
                  <a:srgbClr val="000000"/>
                </a:solidFill>
                <a:latin typeface="黑体" pitchFamily="49" charset="-122"/>
                <a:ea typeface="黑体" pitchFamily="49" charset="-122"/>
                <a:cs typeface="文鼎CS中等线" pitchFamily="49" charset="-122"/>
              </a:rPr>
              <a:t>虚拟机</a:t>
            </a:r>
          </a:p>
        </p:txBody>
      </p:sp>
      <p:sp>
        <p:nvSpPr>
          <p:cNvPr id="24" name="TextBox 37"/>
          <p:cNvSpPr txBox="1">
            <a:spLocks noChangeArrowheads="1"/>
          </p:cNvSpPr>
          <p:nvPr/>
        </p:nvSpPr>
        <p:spPr bwMode="auto">
          <a:xfrm>
            <a:off x="7156450" y="2349500"/>
            <a:ext cx="722313" cy="306388"/>
          </a:xfrm>
          <a:prstGeom prst="rect">
            <a:avLst/>
          </a:prstGeom>
          <a:noFill/>
          <a:ln w="9525">
            <a:noFill/>
            <a:miter lim="800000"/>
            <a:headEnd/>
            <a:tailEnd/>
          </a:ln>
        </p:spPr>
        <p:txBody>
          <a:bodyPr wrap="none">
            <a:spAutoFit/>
          </a:bodyPr>
          <a:lstStyle/>
          <a:p>
            <a:pPr eaLnBrk="1" hangingPunct="1"/>
            <a:r>
              <a:rPr lang="zh-CN" altLang="en-US" sz="1400">
                <a:solidFill>
                  <a:srgbClr val="000000"/>
                </a:solidFill>
                <a:latin typeface="黑体" pitchFamily="49" charset="-122"/>
                <a:ea typeface="黑体" pitchFamily="49" charset="-122"/>
                <a:cs typeface="文鼎CS中等线" pitchFamily="49" charset="-122"/>
              </a:rPr>
              <a:t>虚拟机</a:t>
            </a:r>
          </a:p>
        </p:txBody>
      </p:sp>
      <p:pic>
        <p:nvPicPr>
          <p:cNvPr id="25" name="Picture 7" descr="smallvm"/>
          <p:cNvPicPr>
            <a:picLocks noChangeAspect="1" noChangeArrowheads="1"/>
          </p:cNvPicPr>
          <p:nvPr/>
        </p:nvPicPr>
        <p:blipFill>
          <a:blip r:embed="rId8" cstate="print"/>
          <a:srcRect/>
          <a:stretch>
            <a:fillRect/>
          </a:stretch>
        </p:blipFill>
        <p:spPr bwMode="auto">
          <a:xfrm>
            <a:off x="2124075" y="2187575"/>
            <a:ext cx="517525" cy="698500"/>
          </a:xfrm>
          <a:prstGeom prst="rect">
            <a:avLst/>
          </a:prstGeom>
          <a:noFill/>
          <a:ln w="9525">
            <a:noFill/>
            <a:miter lim="800000"/>
            <a:headEnd/>
            <a:tailEnd/>
          </a:ln>
        </p:spPr>
      </p:pic>
      <p:pic>
        <p:nvPicPr>
          <p:cNvPr id="26" name="Picture 21" descr="smallvm"/>
          <p:cNvPicPr>
            <a:picLocks noChangeAspect="1" noChangeArrowheads="1"/>
          </p:cNvPicPr>
          <p:nvPr/>
        </p:nvPicPr>
        <p:blipFill>
          <a:blip r:embed="rId8" cstate="print"/>
          <a:srcRect/>
          <a:stretch>
            <a:fillRect/>
          </a:stretch>
        </p:blipFill>
        <p:spPr bwMode="auto">
          <a:xfrm>
            <a:off x="3708400" y="2193925"/>
            <a:ext cx="517525" cy="698500"/>
          </a:xfrm>
          <a:prstGeom prst="rect">
            <a:avLst/>
          </a:prstGeom>
          <a:noFill/>
          <a:ln w="38100">
            <a:solidFill>
              <a:srgbClr val="7FC31C"/>
            </a:solidFill>
            <a:miter lim="800000"/>
            <a:headEnd/>
            <a:tailEnd/>
          </a:ln>
        </p:spPr>
      </p:pic>
      <p:pic>
        <p:nvPicPr>
          <p:cNvPr id="27" name="Picture 22" descr="smallvm"/>
          <p:cNvPicPr>
            <a:picLocks noChangeAspect="1" noChangeArrowheads="1"/>
          </p:cNvPicPr>
          <p:nvPr/>
        </p:nvPicPr>
        <p:blipFill>
          <a:blip r:embed="rId8" cstate="print"/>
          <a:srcRect/>
          <a:stretch>
            <a:fillRect/>
          </a:stretch>
        </p:blipFill>
        <p:spPr bwMode="auto">
          <a:xfrm>
            <a:off x="6469063" y="2154238"/>
            <a:ext cx="517525" cy="698500"/>
          </a:xfrm>
          <a:prstGeom prst="rect">
            <a:avLst/>
          </a:prstGeom>
          <a:noFill/>
          <a:ln w="38100">
            <a:solidFill>
              <a:srgbClr val="FF3300"/>
            </a:solidFill>
            <a:miter lim="800000"/>
            <a:headEnd/>
            <a:tailEnd/>
          </a:ln>
        </p:spPr>
      </p:pic>
      <p:pic>
        <p:nvPicPr>
          <p:cNvPr id="28" name="Picture 21" descr="smallvm"/>
          <p:cNvPicPr>
            <a:picLocks noChangeAspect="1" noChangeArrowheads="1"/>
          </p:cNvPicPr>
          <p:nvPr/>
        </p:nvPicPr>
        <p:blipFill>
          <a:blip r:embed="rId8" cstate="print"/>
          <a:srcRect/>
          <a:stretch>
            <a:fillRect/>
          </a:stretch>
        </p:blipFill>
        <p:spPr bwMode="auto">
          <a:xfrm>
            <a:off x="3894138" y="2133600"/>
            <a:ext cx="517525" cy="698500"/>
          </a:xfrm>
          <a:prstGeom prst="rect">
            <a:avLst/>
          </a:prstGeom>
          <a:noFill/>
          <a:ln w="38100">
            <a:solidFill>
              <a:srgbClr val="7FC31C"/>
            </a:solidFill>
            <a:miter lim="800000"/>
            <a:headEnd/>
            <a:tailEnd/>
          </a:ln>
        </p:spPr>
      </p:pic>
      <p:pic>
        <p:nvPicPr>
          <p:cNvPr id="29" name="Picture 22" descr="smallvm"/>
          <p:cNvPicPr>
            <a:picLocks noChangeAspect="1" noChangeArrowheads="1"/>
          </p:cNvPicPr>
          <p:nvPr/>
        </p:nvPicPr>
        <p:blipFill>
          <a:blip r:embed="rId8" cstate="print"/>
          <a:srcRect/>
          <a:stretch>
            <a:fillRect/>
          </a:stretch>
        </p:blipFill>
        <p:spPr bwMode="auto">
          <a:xfrm>
            <a:off x="6642100" y="2082800"/>
            <a:ext cx="517525" cy="698500"/>
          </a:xfrm>
          <a:prstGeom prst="rect">
            <a:avLst/>
          </a:prstGeom>
          <a:noFill/>
          <a:ln w="38100">
            <a:solidFill>
              <a:srgbClr val="FF3300"/>
            </a:solidFill>
            <a:miter lim="800000"/>
            <a:headEnd/>
            <a:tailEnd/>
          </a:ln>
        </p:spPr>
      </p:pic>
      <p:pic>
        <p:nvPicPr>
          <p:cNvPr id="30" name="Picture 7" descr="smallvm"/>
          <p:cNvPicPr>
            <a:picLocks noChangeAspect="1" noChangeArrowheads="1"/>
          </p:cNvPicPr>
          <p:nvPr/>
        </p:nvPicPr>
        <p:blipFill>
          <a:blip r:embed="rId8" cstate="print"/>
          <a:srcRect/>
          <a:stretch>
            <a:fillRect/>
          </a:stretch>
        </p:blipFill>
        <p:spPr bwMode="auto">
          <a:xfrm>
            <a:off x="2325688" y="2133600"/>
            <a:ext cx="517525" cy="698500"/>
          </a:xfrm>
          <a:prstGeom prst="rect">
            <a:avLst/>
          </a:prstGeom>
          <a:noFill/>
          <a:ln w="9525">
            <a:noFill/>
            <a:miter lim="800000"/>
            <a:headEnd/>
            <a:tailEnd/>
          </a:ln>
        </p:spPr>
      </p:pic>
      <p:pic>
        <p:nvPicPr>
          <p:cNvPr id="31" name="Picture 7" descr="smallvm"/>
          <p:cNvPicPr>
            <a:picLocks noChangeAspect="1" noChangeArrowheads="1"/>
          </p:cNvPicPr>
          <p:nvPr/>
        </p:nvPicPr>
        <p:blipFill>
          <a:blip r:embed="rId8" cstate="print"/>
          <a:srcRect/>
          <a:stretch>
            <a:fillRect/>
          </a:stretch>
        </p:blipFill>
        <p:spPr bwMode="auto">
          <a:xfrm>
            <a:off x="2535238" y="2035175"/>
            <a:ext cx="517525" cy="698500"/>
          </a:xfrm>
          <a:prstGeom prst="rect">
            <a:avLst/>
          </a:prstGeom>
          <a:noFill/>
          <a:ln w="9525">
            <a:noFill/>
            <a:miter lim="800000"/>
            <a:headEnd/>
            <a:tailEnd/>
          </a:ln>
        </p:spPr>
      </p:pic>
      <p:pic>
        <p:nvPicPr>
          <p:cNvPr id="32" name="Picture 7" descr="smallvm"/>
          <p:cNvPicPr>
            <a:picLocks noChangeAspect="1" noChangeArrowheads="1"/>
          </p:cNvPicPr>
          <p:nvPr/>
        </p:nvPicPr>
        <p:blipFill>
          <a:blip r:embed="rId8" cstate="print"/>
          <a:srcRect/>
          <a:stretch>
            <a:fillRect/>
          </a:stretch>
        </p:blipFill>
        <p:spPr bwMode="auto">
          <a:xfrm>
            <a:off x="4960938" y="2154238"/>
            <a:ext cx="517525" cy="698500"/>
          </a:xfrm>
          <a:prstGeom prst="rect">
            <a:avLst/>
          </a:prstGeom>
          <a:noFill/>
          <a:ln w="9525">
            <a:noFill/>
            <a:miter lim="800000"/>
            <a:headEnd/>
            <a:tailEnd/>
          </a:ln>
        </p:spPr>
      </p:pic>
      <p:pic>
        <p:nvPicPr>
          <p:cNvPr id="33" name="Picture 3" descr="D:\我的数据文件\Desktop\未标题-2.gif"/>
          <p:cNvPicPr>
            <a:picLocks noChangeAspect="1" noChangeArrowheads="1"/>
          </p:cNvPicPr>
          <p:nvPr/>
        </p:nvPicPr>
        <p:blipFill>
          <a:blip r:embed="rId7" cstate="print"/>
          <a:srcRect/>
          <a:stretch>
            <a:fillRect/>
          </a:stretch>
        </p:blipFill>
        <p:spPr bwMode="auto">
          <a:xfrm>
            <a:off x="4967288" y="2565400"/>
            <a:ext cx="325437" cy="306388"/>
          </a:xfrm>
          <a:prstGeom prst="rect">
            <a:avLst/>
          </a:prstGeom>
          <a:noFill/>
          <a:ln w="9525">
            <a:noFill/>
            <a:miter lim="800000"/>
            <a:headEnd/>
            <a:tailEnd/>
          </a:ln>
        </p:spPr>
      </p:pic>
      <p:pic>
        <p:nvPicPr>
          <p:cNvPr id="34" name="Picture 22" descr="smallvm"/>
          <p:cNvPicPr>
            <a:picLocks noChangeAspect="1" noChangeArrowheads="1"/>
          </p:cNvPicPr>
          <p:nvPr/>
        </p:nvPicPr>
        <p:blipFill>
          <a:blip r:embed="rId8" cstate="print"/>
          <a:srcRect/>
          <a:stretch>
            <a:fillRect/>
          </a:stretch>
        </p:blipFill>
        <p:spPr bwMode="auto">
          <a:xfrm>
            <a:off x="2828925" y="2989263"/>
            <a:ext cx="517525" cy="698500"/>
          </a:xfrm>
          <a:prstGeom prst="rect">
            <a:avLst/>
          </a:prstGeom>
          <a:noFill/>
          <a:ln w="38100">
            <a:solidFill>
              <a:srgbClr val="FF3300"/>
            </a:solidFill>
            <a:miter lim="800000"/>
            <a:headEnd/>
            <a:tailEnd/>
          </a:ln>
        </p:spPr>
      </p:pic>
      <p:sp>
        <p:nvSpPr>
          <p:cNvPr id="35" name="标题 1"/>
          <p:cNvSpPr>
            <a:spLocks noGrp="1"/>
          </p:cNvSpPr>
          <p:nvPr>
            <p:ph type="title"/>
          </p:nvPr>
        </p:nvSpPr>
        <p:spPr>
          <a:xfrm>
            <a:off x="457200" y="153991"/>
            <a:ext cx="8121650" cy="4913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2600" kern="1200" dirty="0">
                <a:latin typeface="微软雅黑" panose="020B0503020204020204" pitchFamily="34" charset="-122"/>
                <a:ea typeface="微软雅黑" panose="020B0503020204020204" pitchFamily="34" charset="-122"/>
                <a:cs typeface="+mn-cs"/>
              </a:rPr>
              <a:t>云</a:t>
            </a:r>
            <a:r>
              <a:rPr lang="zh-CN" altLang="en-US" sz="2600" kern="1200" dirty="0" smtClean="0">
                <a:latin typeface="微软雅黑" panose="020B0503020204020204" pitchFamily="34" charset="-122"/>
                <a:ea typeface="微软雅黑" panose="020B0503020204020204" pitchFamily="34" charset="-122"/>
                <a:cs typeface="+mn-cs"/>
              </a:rPr>
              <a:t>计算模式</a:t>
            </a:r>
            <a:endParaRPr lang="zh-CN" altLang="en-US" sz="2600" kern="1200" dirty="0">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27316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par>
                          <p:cTn id="14" fill="hold">
                            <p:stCondLst>
                              <p:cond delay="0"/>
                            </p:stCondLst>
                            <p:childTnLst>
                              <p:par>
                                <p:cTn id="15" presetID="42" presetClass="path" presetSubtype="0" accel="50000" decel="50000" fill="hold" nodeType="afterEffect">
                                  <p:stCondLst>
                                    <p:cond delay="0"/>
                                  </p:stCondLst>
                                  <p:childTnLst>
                                    <p:animMotion origin="layout" path="M -3.61111E-6 2.59259E-6 L 0.00243 0.33356 " pathEditMode="relative" rAng="0" ptsTypes="AA">
                                      <p:cBhvr>
                                        <p:cTn id="16" dur="2000" fill="hold"/>
                                        <p:tgtEl>
                                          <p:spTgt spid="15"/>
                                        </p:tgtEl>
                                        <p:attrNameLst>
                                          <p:attrName>ppt_x</p:attrName>
                                          <p:attrName>ppt_y</p:attrName>
                                        </p:attrNameLst>
                                      </p:cBhvr>
                                      <p:rCtr x="122" y="16667"/>
                                    </p:animMotion>
                                  </p:childTnLst>
                                </p:cTn>
                              </p:par>
                              <p:par>
                                <p:cTn id="17" presetID="42" presetClass="path" presetSubtype="0" accel="50000" decel="50000" fill="hold" nodeType="withEffect">
                                  <p:stCondLst>
                                    <p:cond delay="0"/>
                                  </p:stCondLst>
                                  <p:childTnLst>
                                    <p:animMotion origin="layout" path="M -4.72222E-6 -3.7037E-6 L 0.00209 0.33102 " pathEditMode="relative" rAng="0" ptsTypes="AA">
                                      <p:cBhvr>
                                        <p:cTn id="18" dur="2000" fill="hold"/>
                                        <p:tgtEl>
                                          <p:spTgt spid="14"/>
                                        </p:tgtEl>
                                        <p:attrNameLst>
                                          <p:attrName>ppt_x</p:attrName>
                                          <p:attrName>ppt_y</p:attrName>
                                        </p:attrNameLst>
                                      </p:cBhvr>
                                      <p:rCtr x="104" y="16551"/>
                                    </p:animMotion>
                                  </p:childTnLst>
                                </p:cTn>
                              </p:par>
                              <p:par>
                                <p:cTn id="19" presetID="42" presetClass="path" presetSubtype="0" accel="50000" decel="50000" fill="hold" nodeType="withEffect">
                                  <p:stCondLst>
                                    <p:cond delay="0"/>
                                  </p:stCondLst>
                                  <p:childTnLst>
                                    <p:animMotion origin="layout" path="M -5.55556E-7 -4.07407E-6 L 0.00139 0.3294 " pathEditMode="relative" rAng="0" ptsTypes="AA">
                                      <p:cBhvr>
                                        <p:cTn id="20" dur="2000" fill="hold"/>
                                        <p:tgtEl>
                                          <p:spTgt spid="16"/>
                                        </p:tgtEl>
                                        <p:attrNameLst>
                                          <p:attrName>ppt_x</p:attrName>
                                          <p:attrName>ppt_y</p:attrName>
                                        </p:attrNameLst>
                                      </p:cBhvr>
                                      <p:rCtr x="69" y="16458"/>
                                    </p:animMotion>
                                  </p:childTnLst>
                                </p:cTn>
                              </p:par>
                              <p:par>
                                <p:cTn id="21" presetID="42" presetClass="path" presetSubtype="0" accel="50000" decel="50000" fill="hold" nodeType="withEffect">
                                  <p:stCondLst>
                                    <p:cond delay="0"/>
                                  </p:stCondLst>
                                  <p:childTnLst>
                                    <p:animMotion origin="layout" path="M -2.5E-6 -1.85185E-6 L -0.00416 0.33287 " pathEditMode="relative" rAng="0" ptsTypes="AA">
                                      <p:cBhvr>
                                        <p:cTn id="22" dur="2000" fill="hold"/>
                                        <p:tgtEl>
                                          <p:spTgt spid="17"/>
                                        </p:tgtEl>
                                        <p:attrNameLst>
                                          <p:attrName>ppt_x</p:attrName>
                                          <p:attrName>ppt_y</p:attrName>
                                        </p:attrNameLst>
                                      </p:cBhvr>
                                      <p:rCtr x="-208" y="16644"/>
                                    </p:animMotion>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43" presetClass="path" presetSubtype="0" accel="50000" decel="50000" fill="hold" nodeType="clickEffect">
                                  <p:stCondLst>
                                    <p:cond delay="0"/>
                                  </p:stCondLst>
                                  <p:childTnLst>
                                    <p:animMotion origin="layout" path="M 0.00782 4.77336E-6 L 0.12049 4.77336E-6 C 0.17101 4.77336E-6 0.23316 -0.034 0.23316 -0.06175 L 0.23316 -0.12327 " pathEditMode="relative" rAng="0" ptsTypes="FfFF">
                                      <p:cBhvr>
                                        <p:cTn id="76" dur="2000" fill="hold"/>
                                        <p:tgtEl>
                                          <p:spTgt spid="34"/>
                                        </p:tgtEl>
                                        <p:attrNameLst>
                                          <p:attrName>ppt_x</p:attrName>
                                          <p:attrName>ppt_y</p:attrName>
                                        </p:attrNameLst>
                                      </p:cBhvr>
                                      <p:rCtr x="11267" y="-61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21"/>
          <p:cNvSpPr txBox="1">
            <a:spLocks noChangeArrowheads="1"/>
          </p:cNvSpPr>
          <p:nvPr/>
        </p:nvSpPr>
        <p:spPr bwMode="auto">
          <a:xfrm>
            <a:off x="500063" y="2276698"/>
            <a:ext cx="5572125" cy="1692275"/>
          </a:xfrm>
          <a:prstGeom prst="rect">
            <a:avLst/>
          </a:prstGeom>
          <a:gradFill rotWithShape="1">
            <a:gsLst>
              <a:gs pos="0">
                <a:srgbClr val="9EEAFF"/>
              </a:gs>
              <a:gs pos="35001">
                <a:srgbClr val="BBEFFF"/>
              </a:gs>
              <a:gs pos="100000">
                <a:srgbClr val="E4F9FF"/>
              </a:gs>
            </a:gsLst>
            <a:lin ang="5400000" scaled="1"/>
          </a:gradFill>
          <a:ln w="9525" cmpd="sng">
            <a:solidFill>
              <a:srgbClr val="46AAC5"/>
            </a:solidFill>
            <a:miter lim="800000"/>
            <a:headEnd/>
            <a:tailEnd/>
          </a:ln>
          <a:effectLst>
            <a:outerShdw dist="20000" dir="5400000" algn="ctr" rotWithShape="0">
              <a:srgbClr val="000000">
                <a:alpha val="37000"/>
              </a:srgbClr>
            </a:outerShdw>
          </a:effectLst>
        </p:spPr>
        <p:txBody>
          <a:bodyPr>
            <a:spAutoFit/>
          </a:bodyPr>
          <a:lstStyle/>
          <a:p>
            <a:pPr indent="304800" eaLnBrk="1" hangingPunct="1">
              <a:lnSpc>
                <a:spcPct val="130000"/>
              </a:lnSpc>
              <a:buFont typeface="Arial" panose="020B0604020202020204" pitchFamily="34" charset="0"/>
              <a:buNone/>
              <a:defRPr/>
            </a:pPr>
            <a:r>
              <a:rPr lang="zh-CN" altLang="en-US" sz="2000">
                <a:solidFill>
                  <a:srgbClr val="000000"/>
                </a:solidFill>
                <a:latin typeface="+mn-ea"/>
                <a:ea typeface="+mn-ea"/>
              </a:rPr>
              <a:t>  政府和企业等行业客户的业务，完全公开或完全不公开的情况是不多的，大多数是面向公众部分公开，内部处理过程不公开，行业云正是在这种背景下产生的。</a:t>
            </a:r>
            <a:endParaRPr lang="en-US" sz="2000">
              <a:solidFill>
                <a:srgbClr val="000000"/>
              </a:solidFill>
              <a:latin typeface="+mn-ea"/>
              <a:ea typeface="+mn-ea"/>
            </a:endParaRPr>
          </a:p>
        </p:txBody>
      </p:sp>
      <p:sp>
        <p:nvSpPr>
          <p:cNvPr id="57347" name="矩形 23"/>
          <p:cNvSpPr>
            <a:spLocks noChangeArrowheads="1"/>
          </p:cNvSpPr>
          <p:nvPr/>
        </p:nvSpPr>
        <p:spPr bwMode="auto">
          <a:xfrm>
            <a:off x="6535738" y="3429223"/>
            <a:ext cx="2206625" cy="554038"/>
          </a:xfrm>
          <a:prstGeom prst="rect">
            <a:avLst/>
          </a:prstGeom>
          <a:noFill/>
          <a:ln w="9525">
            <a:noFill/>
            <a:miter lim="800000"/>
            <a:headEnd/>
            <a:tailEnd/>
          </a:ln>
        </p:spPr>
        <p:txBody>
          <a:bodyPr wrap="none">
            <a:spAutoFit/>
          </a:bodyPr>
          <a:lstStyle/>
          <a:p>
            <a:pPr eaLnBrk="1" hangingPunct="1">
              <a:lnSpc>
                <a:spcPct val="150000"/>
              </a:lnSpc>
              <a:buFont typeface="Arial" panose="020B0604020202020204" pitchFamily="34" charset="0"/>
              <a:buNone/>
              <a:defRPr/>
            </a:pPr>
            <a:r>
              <a:rPr lang="en-US" sz="2000" b="1">
                <a:solidFill>
                  <a:srgbClr val="002C8E"/>
                </a:solidFill>
                <a:latin typeface="+mn-ea"/>
                <a:ea typeface="+mn-ea"/>
              </a:rPr>
              <a:t>SEQUEL</a:t>
            </a:r>
            <a:r>
              <a:rPr lang="zh-CN" altLang="en-US" sz="2000" b="1">
                <a:solidFill>
                  <a:srgbClr val="002C8E"/>
                </a:solidFill>
                <a:latin typeface="+mn-ea"/>
                <a:ea typeface="+mn-ea"/>
              </a:rPr>
              <a:t>调查报告</a:t>
            </a:r>
            <a:endParaRPr lang="en-US" sz="2000" b="1">
              <a:solidFill>
                <a:srgbClr val="002C8E"/>
              </a:solidFill>
              <a:latin typeface="+mn-ea"/>
              <a:ea typeface="+mn-ea"/>
            </a:endParaRPr>
          </a:p>
        </p:txBody>
      </p:sp>
      <p:sp>
        <p:nvSpPr>
          <p:cNvPr id="57348" name="云形 3"/>
          <p:cNvSpPr>
            <a:spLocks noChangeArrowheads="1"/>
          </p:cNvSpPr>
          <p:nvPr/>
        </p:nvSpPr>
        <p:spPr bwMode="auto">
          <a:xfrm>
            <a:off x="395288" y="1209898"/>
            <a:ext cx="1901825" cy="993775"/>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C6D9F1"/>
          </a:solidFill>
          <a:ln w="9525" cmpd="sng">
            <a:solidFill>
              <a:srgbClr val="98B954"/>
            </a:solidFill>
            <a:miter lim="800000"/>
            <a:headEnd/>
            <a:tailEnd/>
          </a:ln>
          <a:effectLst>
            <a:outerShdw dist="23000" dir="5400000" algn="ctr" rotWithShape="0">
              <a:srgbClr val="000000">
                <a:alpha val="34000"/>
              </a:srgbClr>
            </a:outerShdw>
          </a:effectLst>
        </p:spPr>
        <p:txBody>
          <a:bodyPr wrap="none" anchor="ctr"/>
          <a:lstStyle/>
          <a:p>
            <a:pPr algn="ctr" eaLnBrk="1" hangingPunct="1">
              <a:buFont typeface="Arial" panose="020B0604020202020204" pitchFamily="34" charset="0"/>
              <a:buNone/>
              <a:defRPr/>
            </a:pPr>
            <a:r>
              <a:rPr lang="zh-CN" altLang="en-US" b="1">
                <a:latin typeface="+mn-ea"/>
                <a:ea typeface="+mn-ea"/>
              </a:rPr>
              <a:t>公有云</a:t>
            </a:r>
            <a:endParaRPr lang="en-US" b="1">
              <a:latin typeface="+mn-ea"/>
              <a:ea typeface="+mn-ea"/>
            </a:endParaRPr>
          </a:p>
          <a:p>
            <a:pPr algn="ctr" eaLnBrk="1" hangingPunct="1">
              <a:buFont typeface="Arial" panose="020B0604020202020204" pitchFamily="34" charset="0"/>
              <a:buNone/>
              <a:defRPr/>
            </a:pPr>
            <a:r>
              <a:rPr lang="zh-CN" altLang="en-US" b="1">
                <a:latin typeface="+mn-ea"/>
                <a:ea typeface="+mn-ea"/>
              </a:rPr>
              <a:t>提供商</a:t>
            </a:r>
            <a:r>
              <a:rPr lang="en-US" b="1">
                <a:latin typeface="+mn-ea"/>
                <a:ea typeface="+mn-ea"/>
              </a:rPr>
              <a:t>-</a:t>
            </a:r>
            <a:r>
              <a:rPr lang="zh-CN" altLang="en-US" b="1">
                <a:latin typeface="+mn-ea"/>
                <a:ea typeface="+mn-ea"/>
              </a:rPr>
              <a:t>互联网</a:t>
            </a:r>
          </a:p>
        </p:txBody>
      </p:sp>
      <p:sp>
        <p:nvSpPr>
          <p:cNvPr id="57349" name="云形 3"/>
          <p:cNvSpPr>
            <a:spLocks noChangeArrowheads="1"/>
          </p:cNvSpPr>
          <p:nvPr/>
        </p:nvSpPr>
        <p:spPr bwMode="auto">
          <a:xfrm>
            <a:off x="4500563" y="1206723"/>
            <a:ext cx="1800225" cy="996950"/>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C000"/>
          </a:solidFill>
          <a:ln w="9525" cmpd="sng">
            <a:solidFill>
              <a:srgbClr val="98B954"/>
            </a:solidFill>
            <a:miter lim="800000"/>
            <a:headEnd/>
            <a:tailEnd/>
          </a:ln>
          <a:effectLst>
            <a:outerShdw dist="23000" dir="5400000" algn="ctr" rotWithShape="0">
              <a:srgbClr val="000000">
                <a:alpha val="34000"/>
              </a:srgbClr>
            </a:outerShdw>
          </a:effectLst>
        </p:spPr>
        <p:txBody>
          <a:bodyPr wrap="none" anchor="ctr"/>
          <a:lstStyle/>
          <a:p>
            <a:pPr algn="ctr" eaLnBrk="1" hangingPunct="1">
              <a:buFont typeface="Arial" panose="020B0604020202020204" pitchFamily="34" charset="0"/>
              <a:buNone/>
              <a:defRPr/>
            </a:pPr>
            <a:r>
              <a:rPr lang="zh-CN" altLang="en-US" b="1">
                <a:solidFill>
                  <a:srgbClr val="10253F"/>
                </a:solidFill>
                <a:latin typeface="+mn-ea"/>
                <a:ea typeface="+mn-ea"/>
              </a:rPr>
              <a:t>行业云</a:t>
            </a:r>
            <a:endParaRPr lang="en-US" b="1">
              <a:solidFill>
                <a:srgbClr val="10253F"/>
              </a:solidFill>
              <a:latin typeface="+mn-ea"/>
              <a:ea typeface="+mn-ea"/>
            </a:endParaRPr>
          </a:p>
          <a:p>
            <a:pPr algn="ctr" eaLnBrk="1" hangingPunct="1">
              <a:buFont typeface="Arial" panose="020B0604020202020204" pitchFamily="34" charset="0"/>
              <a:buNone/>
              <a:defRPr/>
            </a:pPr>
            <a:r>
              <a:rPr lang="zh-CN" altLang="en-US" b="1">
                <a:solidFill>
                  <a:srgbClr val="10253F"/>
                </a:solidFill>
                <a:latin typeface="+mn-ea"/>
                <a:ea typeface="+mn-ea"/>
              </a:rPr>
              <a:t>公有和私有</a:t>
            </a:r>
          </a:p>
        </p:txBody>
      </p:sp>
      <p:sp>
        <p:nvSpPr>
          <p:cNvPr id="57350" name="云形 3"/>
          <p:cNvSpPr>
            <a:spLocks noChangeArrowheads="1"/>
          </p:cNvSpPr>
          <p:nvPr/>
        </p:nvSpPr>
        <p:spPr bwMode="auto">
          <a:xfrm>
            <a:off x="2411413" y="1203548"/>
            <a:ext cx="1946275" cy="1000125"/>
          </a:xfrm>
          <a:custGeom>
            <a:avLst/>
            <a:gdLst>
              <a:gd name="T0" fmla="*/ 2147483647 w 43200"/>
              <a:gd name="T1" fmla="*/ 2147483647 h 43200"/>
              <a:gd name="T2" fmla="*/ 2147483647 w 43200"/>
              <a:gd name="T3" fmla="*/ 2147483647 h 43200"/>
              <a:gd name="T4" fmla="*/ 2147483647 w 43200"/>
              <a:gd name="T5" fmla="*/ 2147483647 h 43200"/>
              <a:gd name="T6" fmla="*/ 2147483647 w 43200"/>
              <a:gd name="T7" fmla="*/ 2147483647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92D050"/>
          </a:solidFill>
          <a:ln w="9525" cmpd="sng">
            <a:solidFill>
              <a:srgbClr val="98B954"/>
            </a:solidFill>
            <a:miter lim="800000"/>
            <a:headEnd/>
            <a:tailEnd/>
          </a:ln>
          <a:effectLst>
            <a:outerShdw dist="23000" dir="5400000" algn="ctr" rotWithShape="0">
              <a:srgbClr val="000000">
                <a:alpha val="34000"/>
              </a:srgbClr>
            </a:outerShdw>
          </a:effectLst>
        </p:spPr>
        <p:txBody>
          <a:bodyPr wrap="none" anchor="ctr"/>
          <a:lstStyle/>
          <a:p>
            <a:pPr algn="ctr" eaLnBrk="1" hangingPunct="1">
              <a:buFont typeface="Arial" panose="020B0604020202020204" pitchFamily="34" charset="0"/>
              <a:buNone/>
              <a:defRPr/>
            </a:pPr>
            <a:r>
              <a:rPr lang="zh-CN" altLang="en-US" b="1">
                <a:latin typeface="+mn-ea"/>
                <a:ea typeface="+mn-ea"/>
              </a:rPr>
              <a:t>私有云</a:t>
            </a:r>
            <a:endParaRPr lang="en-US" b="1">
              <a:latin typeface="+mn-ea"/>
              <a:ea typeface="+mn-ea"/>
            </a:endParaRPr>
          </a:p>
          <a:p>
            <a:pPr algn="ctr" eaLnBrk="1" hangingPunct="1">
              <a:buFont typeface="Arial" panose="020B0604020202020204" pitchFamily="34" charset="0"/>
              <a:buNone/>
              <a:defRPr/>
            </a:pPr>
            <a:r>
              <a:rPr lang="zh-CN" altLang="en-US" b="1">
                <a:latin typeface="+mn-ea"/>
                <a:ea typeface="+mn-ea"/>
              </a:rPr>
              <a:t>数据中心</a:t>
            </a:r>
            <a:r>
              <a:rPr lang="en-US" b="1">
                <a:latin typeface="+mn-ea"/>
                <a:ea typeface="+mn-ea"/>
              </a:rPr>
              <a:t>-</a:t>
            </a:r>
            <a:r>
              <a:rPr lang="zh-CN" altLang="en-US" b="1">
                <a:latin typeface="+mn-ea"/>
                <a:ea typeface="+mn-ea"/>
              </a:rPr>
              <a:t>内部网</a:t>
            </a:r>
          </a:p>
        </p:txBody>
      </p:sp>
      <p:pic>
        <p:nvPicPr>
          <p:cNvPr id="40967" name="图表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813" y="1317848"/>
            <a:ext cx="3230562"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TextBox 52"/>
          <p:cNvSpPr txBox="1">
            <a:spLocks noChangeArrowheads="1"/>
          </p:cNvSpPr>
          <p:nvPr/>
        </p:nvSpPr>
        <p:spPr bwMode="auto">
          <a:xfrm>
            <a:off x="7402513" y="2760886"/>
            <a:ext cx="881062" cy="646112"/>
          </a:xfrm>
          <a:prstGeom prst="rect">
            <a:avLst/>
          </a:prstGeom>
          <a:noFill/>
          <a:ln w="9525">
            <a:noFill/>
            <a:miter lim="800000"/>
            <a:headEnd/>
            <a:tailEnd/>
          </a:ln>
        </p:spPr>
        <p:txBody>
          <a:bodyPr wrap="none">
            <a:spAutoFit/>
          </a:bodyPr>
          <a:lstStyle/>
          <a:p>
            <a:pPr algn="ctr" eaLnBrk="1" hangingPunct="1">
              <a:buFont typeface="Arial" panose="020B0604020202020204" pitchFamily="34" charset="0"/>
              <a:buNone/>
              <a:defRPr/>
            </a:pPr>
            <a:r>
              <a:rPr lang="zh-CN" altLang="en-US" b="1">
                <a:solidFill>
                  <a:schemeClr val="bg1"/>
                </a:solidFill>
                <a:latin typeface="+mn-ea"/>
                <a:ea typeface="+mn-ea"/>
              </a:rPr>
              <a:t>私有云</a:t>
            </a:r>
            <a:endParaRPr lang="en-US" b="1">
              <a:solidFill>
                <a:schemeClr val="bg1"/>
              </a:solidFill>
              <a:latin typeface="+mn-ea"/>
              <a:ea typeface="+mn-ea"/>
            </a:endParaRPr>
          </a:p>
          <a:p>
            <a:pPr algn="ctr" eaLnBrk="1" hangingPunct="1">
              <a:buFont typeface="Arial" panose="020B0604020202020204" pitchFamily="34" charset="0"/>
              <a:buNone/>
              <a:defRPr/>
            </a:pPr>
            <a:r>
              <a:rPr lang="en-US" b="1">
                <a:solidFill>
                  <a:schemeClr val="bg1"/>
                </a:solidFill>
                <a:latin typeface="+mn-ea"/>
                <a:ea typeface="+mn-ea"/>
              </a:rPr>
              <a:t>26%</a:t>
            </a:r>
            <a:endParaRPr lang="zh-CN" altLang="en-US" b="1">
              <a:solidFill>
                <a:schemeClr val="bg1"/>
              </a:solidFill>
              <a:latin typeface="+mn-ea"/>
              <a:ea typeface="+mn-ea"/>
            </a:endParaRPr>
          </a:p>
        </p:txBody>
      </p:sp>
      <p:sp>
        <p:nvSpPr>
          <p:cNvPr id="57353" name="TextBox 53"/>
          <p:cNvSpPr txBox="1">
            <a:spLocks noChangeArrowheads="1"/>
          </p:cNvSpPr>
          <p:nvPr/>
        </p:nvSpPr>
        <p:spPr bwMode="auto">
          <a:xfrm>
            <a:off x="7626350" y="1976661"/>
            <a:ext cx="882650" cy="646112"/>
          </a:xfrm>
          <a:prstGeom prst="rect">
            <a:avLst/>
          </a:prstGeom>
          <a:noFill/>
          <a:ln w="9525">
            <a:noFill/>
            <a:miter lim="800000"/>
            <a:headEnd/>
            <a:tailEnd/>
          </a:ln>
        </p:spPr>
        <p:txBody>
          <a:bodyPr wrap="none">
            <a:spAutoFit/>
          </a:bodyPr>
          <a:lstStyle/>
          <a:p>
            <a:pPr algn="ctr" eaLnBrk="1" hangingPunct="1">
              <a:buFont typeface="Arial" panose="020B0604020202020204" pitchFamily="34" charset="0"/>
              <a:buNone/>
              <a:defRPr/>
            </a:pPr>
            <a:r>
              <a:rPr lang="zh-CN" altLang="en-US" b="1">
                <a:solidFill>
                  <a:schemeClr val="bg1"/>
                </a:solidFill>
                <a:latin typeface="+mn-ea"/>
                <a:ea typeface="+mn-ea"/>
              </a:rPr>
              <a:t>公有云</a:t>
            </a:r>
            <a:endParaRPr lang="en-US" b="1">
              <a:solidFill>
                <a:schemeClr val="bg1"/>
              </a:solidFill>
              <a:latin typeface="+mn-ea"/>
              <a:ea typeface="+mn-ea"/>
            </a:endParaRPr>
          </a:p>
          <a:p>
            <a:pPr algn="ctr" eaLnBrk="1" hangingPunct="1">
              <a:buFont typeface="Arial" panose="020B0604020202020204" pitchFamily="34" charset="0"/>
              <a:buNone/>
              <a:defRPr/>
            </a:pPr>
            <a:r>
              <a:rPr lang="en-US" b="1">
                <a:solidFill>
                  <a:schemeClr val="bg1"/>
                </a:solidFill>
                <a:latin typeface="+mn-ea"/>
                <a:ea typeface="+mn-ea"/>
              </a:rPr>
              <a:t>  31%</a:t>
            </a:r>
            <a:endParaRPr lang="zh-CN" altLang="en-US" b="1">
              <a:solidFill>
                <a:schemeClr val="bg1"/>
              </a:solidFill>
              <a:latin typeface="+mn-ea"/>
              <a:ea typeface="+mn-ea"/>
            </a:endParaRPr>
          </a:p>
        </p:txBody>
      </p:sp>
      <p:sp>
        <p:nvSpPr>
          <p:cNvPr id="57354" name="TextBox 54"/>
          <p:cNvSpPr txBox="1">
            <a:spLocks noChangeArrowheads="1"/>
          </p:cNvSpPr>
          <p:nvPr/>
        </p:nvSpPr>
        <p:spPr bwMode="auto">
          <a:xfrm>
            <a:off x="6642100" y="1987773"/>
            <a:ext cx="882650" cy="646113"/>
          </a:xfrm>
          <a:prstGeom prst="rect">
            <a:avLst/>
          </a:prstGeom>
          <a:noFill/>
          <a:ln w="9525">
            <a:noFill/>
            <a:miter lim="800000"/>
            <a:headEnd/>
            <a:tailEnd/>
          </a:ln>
        </p:spPr>
        <p:txBody>
          <a:bodyPr wrap="none">
            <a:spAutoFit/>
          </a:bodyPr>
          <a:lstStyle/>
          <a:p>
            <a:pPr algn="ctr" eaLnBrk="1" hangingPunct="1">
              <a:buFont typeface="Arial" panose="020B0604020202020204" pitchFamily="34" charset="0"/>
              <a:buNone/>
              <a:defRPr/>
            </a:pPr>
            <a:r>
              <a:rPr lang="zh-CN" altLang="en-US" b="1">
                <a:solidFill>
                  <a:schemeClr val="bg1"/>
                </a:solidFill>
                <a:latin typeface="+mn-ea"/>
                <a:ea typeface="+mn-ea"/>
              </a:rPr>
              <a:t>行业云</a:t>
            </a:r>
            <a:endParaRPr lang="en-US" b="1">
              <a:solidFill>
                <a:schemeClr val="bg1"/>
              </a:solidFill>
              <a:latin typeface="+mn-ea"/>
              <a:ea typeface="+mn-ea"/>
            </a:endParaRPr>
          </a:p>
          <a:p>
            <a:pPr algn="ctr" eaLnBrk="1" hangingPunct="1">
              <a:buFont typeface="Arial" panose="020B0604020202020204" pitchFamily="34" charset="0"/>
              <a:buNone/>
              <a:defRPr/>
            </a:pPr>
            <a:r>
              <a:rPr lang="en-US" b="1">
                <a:solidFill>
                  <a:schemeClr val="bg1"/>
                </a:solidFill>
                <a:latin typeface="+mn-ea"/>
                <a:ea typeface="+mn-ea"/>
              </a:rPr>
              <a:t>42%</a:t>
            </a:r>
            <a:endParaRPr lang="zh-CN" altLang="en-US" b="1">
              <a:solidFill>
                <a:schemeClr val="bg1"/>
              </a:solidFill>
              <a:latin typeface="+mn-ea"/>
              <a:ea typeface="+mn-ea"/>
            </a:endParaRPr>
          </a:p>
        </p:txBody>
      </p:sp>
      <p:sp>
        <p:nvSpPr>
          <p:cNvPr id="57355" name="TextBox 55"/>
          <p:cNvSpPr txBox="1">
            <a:spLocks noChangeArrowheads="1"/>
          </p:cNvSpPr>
          <p:nvPr/>
        </p:nvSpPr>
        <p:spPr bwMode="auto">
          <a:xfrm>
            <a:off x="7127875" y="1052736"/>
            <a:ext cx="973138" cy="646112"/>
          </a:xfrm>
          <a:prstGeom prst="rect">
            <a:avLst/>
          </a:prstGeom>
          <a:noFill/>
          <a:ln w="9525">
            <a:noFill/>
            <a:miter lim="800000"/>
            <a:headEnd/>
            <a:tailEnd/>
          </a:ln>
        </p:spPr>
        <p:txBody>
          <a:bodyPr>
            <a:spAutoFit/>
          </a:bodyPr>
          <a:lstStyle/>
          <a:p>
            <a:pPr eaLnBrk="1" hangingPunct="1">
              <a:buFont typeface="Arial" panose="020B0604020202020204" pitchFamily="34" charset="0"/>
              <a:buNone/>
              <a:defRPr/>
            </a:pPr>
            <a:r>
              <a:rPr lang="zh-CN" altLang="en-US" b="1">
                <a:solidFill>
                  <a:srgbClr val="FF0000"/>
                </a:solidFill>
                <a:latin typeface="+mn-ea"/>
                <a:ea typeface="+mn-ea"/>
              </a:rPr>
              <a:t>其它</a:t>
            </a:r>
            <a:r>
              <a:rPr lang="en-US" b="1">
                <a:solidFill>
                  <a:srgbClr val="FF0000"/>
                </a:solidFill>
                <a:latin typeface="+mn-ea"/>
                <a:ea typeface="+mn-ea"/>
              </a:rPr>
              <a:t>1%</a:t>
            </a:r>
            <a:endParaRPr lang="zh-CN" altLang="en-US" b="1">
              <a:solidFill>
                <a:srgbClr val="FF0000"/>
              </a:solidFill>
              <a:latin typeface="+mn-ea"/>
              <a:ea typeface="+mn-ea"/>
            </a:endParaRPr>
          </a:p>
        </p:txBody>
      </p:sp>
      <p:pic>
        <p:nvPicPr>
          <p:cNvPr id="40972" name="组合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077072"/>
            <a:ext cx="8928992"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矩形 22"/>
          <p:cNvSpPr>
            <a:spLocks noChangeArrowheads="1"/>
          </p:cNvSpPr>
          <p:nvPr/>
        </p:nvSpPr>
        <p:spPr bwMode="auto">
          <a:xfrm>
            <a:off x="1149933" y="214984"/>
            <a:ext cx="6718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2600" b="1" dirty="0">
                <a:latin typeface="微软雅黑" panose="020B0503020204020204" pitchFamily="34" charset="-122"/>
                <a:ea typeface="微软雅黑" panose="020B0503020204020204" pitchFamily="34" charset="-122"/>
              </a:rPr>
              <a:t>云计算的分类</a:t>
            </a:r>
            <a:r>
              <a:rPr lang="en-US" altLang="zh-CN" sz="2600" b="1" dirty="0">
                <a:latin typeface="微软雅黑" panose="020B0503020204020204" pitchFamily="34" charset="-122"/>
                <a:ea typeface="微软雅黑" panose="020B0503020204020204" pitchFamily="34" charset="-122"/>
              </a:rPr>
              <a:t>——</a:t>
            </a:r>
            <a:r>
              <a:rPr lang="zh-CN" altLang="en-US" sz="2600" b="1" dirty="0">
                <a:latin typeface="微软雅黑" panose="020B0503020204020204" pitchFamily="34" charset="-122"/>
                <a:ea typeface="微软雅黑" panose="020B0503020204020204" pitchFamily="34" charset="-122"/>
              </a:rPr>
              <a:t>按应用范围分类</a:t>
            </a:r>
          </a:p>
        </p:txBody>
      </p:sp>
    </p:spTree>
    <p:extLst>
      <p:ext uri="{BB962C8B-B14F-4D97-AF65-F5344CB8AC3E}">
        <p14:creationId xmlns:p14="http://schemas.microsoft.com/office/powerpoint/2010/main" val="4151726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218"/>
          <p:cNvSpPr>
            <a:spLocks noChangeArrowheads="1"/>
          </p:cNvSpPr>
          <p:nvPr/>
        </p:nvSpPr>
        <p:spPr bwMode="auto">
          <a:xfrm>
            <a:off x="100013" y="1190625"/>
            <a:ext cx="8893175" cy="4830763"/>
          </a:xfrm>
          <a:prstGeom prst="roundRect">
            <a:avLst>
              <a:gd name="adj" fmla="val 16667"/>
            </a:avLst>
          </a:prstGeom>
          <a:solidFill>
            <a:srgbClr val="72BFC5"/>
          </a:solidFill>
          <a:ln>
            <a:noFill/>
          </a:ln>
          <a:effectLst>
            <a:outerShdw dist="20000" dir="5400000" algn="ctr" rotWithShape="0">
              <a:srgbClr val="000000">
                <a:alpha val="37000"/>
              </a:srgbClr>
            </a:outerShdw>
          </a:effectLst>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2400">
              <a:solidFill>
                <a:srgbClr val="000000"/>
              </a:solidFill>
              <a:latin typeface="微软雅黑" panose="020B0503020204020204" pitchFamily="34" charset="-122"/>
              <a:ea typeface="微软雅黑" panose="020B0503020204020204" pitchFamily="34" charset="-122"/>
            </a:endParaRPr>
          </a:p>
        </p:txBody>
      </p:sp>
      <p:cxnSp>
        <p:nvCxnSpPr>
          <p:cNvPr id="6" name="直接连接符 219"/>
          <p:cNvCxnSpPr>
            <a:cxnSpLocks noChangeShapeType="1"/>
          </p:cNvCxnSpPr>
          <p:nvPr/>
        </p:nvCxnSpPr>
        <p:spPr bwMode="auto">
          <a:xfrm>
            <a:off x="6557963" y="2546350"/>
            <a:ext cx="903287" cy="17463"/>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pic>
        <p:nvPicPr>
          <p:cNvPr id="7"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675" y="2041525"/>
            <a:ext cx="152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05"/>
          <p:cNvGrpSpPr>
            <a:grpSpLocks/>
          </p:cNvGrpSpPr>
          <p:nvPr/>
        </p:nvGrpSpPr>
        <p:grpSpPr bwMode="auto">
          <a:xfrm>
            <a:off x="212725" y="2403475"/>
            <a:ext cx="992188" cy="325438"/>
            <a:chOff x="0" y="0"/>
            <a:chExt cx="2763996" cy="843266"/>
          </a:xfrm>
        </p:grpSpPr>
        <p:grpSp>
          <p:nvGrpSpPr>
            <p:cNvPr id="9" name="Freeform 31"/>
            <p:cNvGrpSpPr>
              <a:grpSpLocks/>
            </p:cNvGrpSpPr>
            <p:nvPr/>
          </p:nvGrpSpPr>
          <p:grpSpPr bwMode="auto">
            <a:xfrm>
              <a:off x="-167423" y="-20144"/>
              <a:ext cx="3088741" cy="1059291"/>
              <a:chOff x="0" y="0"/>
              <a:chExt cx="1109472" cy="408432"/>
            </a:xfrm>
          </p:grpSpPr>
          <p:pic>
            <p:nvPicPr>
              <p:cNvPr id="33" name="Freeform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09472" cy="40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9"/>
              <p:cNvSpPr txBox="1">
                <a:spLocks noChangeArrowheads="1"/>
              </p:cNvSpPr>
              <p:nvPr/>
            </p:nvSpPr>
            <p:spPr bwMode="auto">
              <a:xfrm>
                <a:off x="60251" y="34205"/>
                <a:ext cx="992711" cy="29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t">
                  <a:lnSpc>
                    <a:spcPct val="120000"/>
                  </a:lnSpc>
                  <a:spcBef>
                    <a:spcPct val="20000"/>
                  </a:spcBef>
                  <a:buClr>
                    <a:schemeClr val="accent2"/>
                  </a:buClr>
                  <a:buBlip>
                    <a:blip r:embed="rId4"/>
                  </a:buBlip>
                  <a:defRPr sz="2400">
                    <a:solidFill>
                      <a:schemeClr val="tx1"/>
                    </a:solidFill>
                    <a:latin typeface="微软雅黑" panose="020B0503020204020204" pitchFamily="34" charset="-122"/>
                    <a:ea typeface="微软雅黑" panose="020B0503020204020204" pitchFamily="34" charset="-122"/>
                  </a:defRPr>
                </a:lvl1pPr>
                <a:lvl2pPr marL="742950" indent="-28575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2pPr>
                <a:lvl3pPr marL="11430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3pPr>
                <a:lvl4pPr marL="16002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4pPr>
                <a:lvl5pPr marL="20574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00000"/>
                  </a:lnSpc>
                  <a:spcBef>
                    <a:spcPct val="0"/>
                  </a:spcBef>
                  <a:buClrTx/>
                  <a:buFontTx/>
                  <a:buNone/>
                </a:pPr>
                <a:endParaRPr lang="en-US" altLang="zh-CN" sz="1600">
                  <a:solidFill>
                    <a:srgbClr val="FFFFFF"/>
                  </a:solidFill>
                </a:endParaRPr>
              </a:p>
            </p:txBody>
          </p:sp>
        </p:grpSp>
        <p:grpSp>
          <p:nvGrpSpPr>
            <p:cNvPr id="10" name="Group 32"/>
            <p:cNvGrpSpPr>
              <a:grpSpLocks/>
            </p:cNvGrpSpPr>
            <p:nvPr/>
          </p:nvGrpSpPr>
          <p:grpSpPr bwMode="auto">
            <a:xfrm>
              <a:off x="0" y="0"/>
              <a:ext cx="2570699" cy="777225"/>
              <a:chOff x="0" y="0"/>
              <a:chExt cx="4686" cy="864"/>
            </a:xfrm>
          </p:grpSpPr>
          <p:sp>
            <p:nvSpPr>
              <p:cNvPr id="11" name="Line 33"/>
              <p:cNvSpPr>
                <a:spLocks noChangeShapeType="1"/>
              </p:cNvSpPr>
              <p:nvPr/>
            </p:nvSpPr>
            <p:spPr bwMode="auto">
              <a:xfrm flipH="1" flipV="1">
                <a:off x="133" y="2"/>
                <a:ext cx="722"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Line 34"/>
              <p:cNvSpPr>
                <a:spLocks noChangeShapeType="1"/>
              </p:cNvSpPr>
              <p:nvPr/>
            </p:nvSpPr>
            <p:spPr bwMode="auto">
              <a:xfrm flipH="1" flipV="1">
                <a:off x="355" y="2"/>
                <a:ext cx="722"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35"/>
              <p:cNvSpPr>
                <a:spLocks noChangeShapeType="1"/>
              </p:cNvSpPr>
              <p:nvPr/>
            </p:nvSpPr>
            <p:spPr bwMode="auto">
              <a:xfrm flipH="1" flipV="1">
                <a:off x="582" y="2"/>
                <a:ext cx="722"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Line 36"/>
              <p:cNvSpPr>
                <a:spLocks noChangeShapeType="1"/>
              </p:cNvSpPr>
              <p:nvPr/>
            </p:nvSpPr>
            <p:spPr bwMode="auto">
              <a:xfrm flipH="1" flipV="1">
                <a:off x="804" y="2"/>
                <a:ext cx="722"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Line 37"/>
              <p:cNvSpPr>
                <a:spLocks noChangeShapeType="1"/>
              </p:cNvSpPr>
              <p:nvPr/>
            </p:nvSpPr>
            <p:spPr bwMode="auto">
              <a:xfrm flipH="1" flipV="1">
                <a:off x="1031" y="2"/>
                <a:ext cx="725"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Line 38"/>
              <p:cNvSpPr>
                <a:spLocks noChangeShapeType="1"/>
              </p:cNvSpPr>
              <p:nvPr/>
            </p:nvSpPr>
            <p:spPr bwMode="auto">
              <a:xfrm flipH="1" flipV="1">
                <a:off x="1253" y="2"/>
                <a:ext cx="725"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Line 39"/>
              <p:cNvSpPr>
                <a:spLocks noChangeShapeType="1"/>
              </p:cNvSpPr>
              <p:nvPr/>
            </p:nvSpPr>
            <p:spPr bwMode="auto">
              <a:xfrm flipH="1" flipV="1">
                <a:off x="1483" y="2"/>
                <a:ext cx="722"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Line 40"/>
              <p:cNvSpPr>
                <a:spLocks noChangeShapeType="1"/>
              </p:cNvSpPr>
              <p:nvPr/>
            </p:nvSpPr>
            <p:spPr bwMode="auto">
              <a:xfrm flipH="1" flipV="1">
                <a:off x="1705" y="2"/>
                <a:ext cx="730" cy="855"/>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Line 41"/>
              <p:cNvSpPr>
                <a:spLocks noChangeShapeType="1"/>
              </p:cNvSpPr>
              <p:nvPr/>
            </p:nvSpPr>
            <p:spPr bwMode="auto">
              <a:xfrm flipH="1" flipV="1">
                <a:off x="1932" y="2"/>
                <a:ext cx="768" cy="855"/>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Line 42"/>
              <p:cNvSpPr>
                <a:spLocks noChangeShapeType="1"/>
              </p:cNvSpPr>
              <p:nvPr/>
            </p:nvSpPr>
            <p:spPr bwMode="auto">
              <a:xfrm flipH="1" flipV="1">
                <a:off x="2154" y="2"/>
                <a:ext cx="845"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43"/>
              <p:cNvSpPr>
                <a:spLocks noChangeShapeType="1"/>
              </p:cNvSpPr>
              <p:nvPr/>
            </p:nvSpPr>
            <p:spPr bwMode="auto">
              <a:xfrm flipH="1" flipV="1">
                <a:off x="2381" y="2"/>
                <a:ext cx="896"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44"/>
              <p:cNvSpPr>
                <a:spLocks noChangeShapeType="1"/>
              </p:cNvSpPr>
              <p:nvPr/>
            </p:nvSpPr>
            <p:spPr bwMode="auto">
              <a:xfrm flipH="1" flipV="1">
                <a:off x="2603" y="2"/>
                <a:ext cx="937"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Line 45"/>
              <p:cNvSpPr>
                <a:spLocks noChangeShapeType="1"/>
              </p:cNvSpPr>
              <p:nvPr/>
            </p:nvSpPr>
            <p:spPr bwMode="auto">
              <a:xfrm flipH="1" flipV="1">
                <a:off x="2833" y="2"/>
                <a:ext cx="993"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Line 46"/>
              <p:cNvSpPr>
                <a:spLocks noChangeShapeType="1"/>
              </p:cNvSpPr>
              <p:nvPr/>
            </p:nvSpPr>
            <p:spPr bwMode="auto">
              <a:xfrm flipH="1" flipV="1">
                <a:off x="3055" y="2"/>
                <a:ext cx="1031" cy="862"/>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Line 47"/>
              <p:cNvSpPr>
                <a:spLocks noChangeShapeType="1"/>
              </p:cNvSpPr>
              <p:nvPr/>
            </p:nvSpPr>
            <p:spPr bwMode="auto">
              <a:xfrm flipH="1" flipV="1">
                <a:off x="3282" y="2"/>
                <a:ext cx="1100"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Line 48"/>
              <p:cNvSpPr>
                <a:spLocks noChangeShapeType="1"/>
              </p:cNvSpPr>
              <p:nvPr/>
            </p:nvSpPr>
            <p:spPr bwMode="auto">
              <a:xfrm flipH="1" flipV="1">
                <a:off x="3504" y="2"/>
                <a:ext cx="1182"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Line 49"/>
              <p:cNvSpPr>
                <a:spLocks noChangeShapeType="1"/>
              </p:cNvSpPr>
              <p:nvPr/>
            </p:nvSpPr>
            <p:spPr bwMode="auto">
              <a:xfrm>
                <a:off x="0" y="94"/>
                <a:ext cx="3836" cy="0"/>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Line 50"/>
              <p:cNvSpPr>
                <a:spLocks noChangeShapeType="1"/>
              </p:cNvSpPr>
              <p:nvPr/>
            </p:nvSpPr>
            <p:spPr bwMode="auto">
              <a:xfrm>
                <a:off x="97" y="207"/>
                <a:ext cx="3907" cy="0"/>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 name="Line 51"/>
              <p:cNvSpPr>
                <a:spLocks noChangeShapeType="1"/>
              </p:cNvSpPr>
              <p:nvPr/>
            </p:nvSpPr>
            <p:spPr bwMode="auto">
              <a:xfrm flipV="1">
                <a:off x="528" y="712"/>
                <a:ext cx="3246" cy="12"/>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Line 52"/>
              <p:cNvSpPr>
                <a:spLocks noChangeShapeType="1"/>
              </p:cNvSpPr>
              <p:nvPr/>
            </p:nvSpPr>
            <p:spPr bwMode="auto">
              <a:xfrm>
                <a:off x="408" y="579"/>
                <a:ext cx="4127" cy="0"/>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Line 53"/>
              <p:cNvSpPr>
                <a:spLocks noChangeShapeType="1"/>
              </p:cNvSpPr>
              <p:nvPr/>
            </p:nvSpPr>
            <p:spPr bwMode="auto">
              <a:xfrm>
                <a:off x="294" y="447"/>
                <a:ext cx="4050" cy="0"/>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54"/>
              <p:cNvSpPr>
                <a:spLocks noChangeShapeType="1"/>
              </p:cNvSpPr>
              <p:nvPr/>
            </p:nvSpPr>
            <p:spPr bwMode="auto">
              <a:xfrm>
                <a:off x="199" y="327"/>
                <a:ext cx="3976" cy="0"/>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35" name="矩形 22"/>
          <p:cNvSpPr>
            <a:spLocks noChangeArrowheads="1"/>
          </p:cNvSpPr>
          <p:nvPr/>
        </p:nvSpPr>
        <p:spPr bwMode="auto">
          <a:xfrm>
            <a:off x="746125" y="4799013"/>
            <a:ext cx="719138" cy="217487"/>
          </a:xfrm>
          <a:prstGeom prst="roundRect">
            <a:avLst>
              <a:gd name="adj" fmla="val 16667"/>
            </a:avLst>
          </a:prstGeom>
          <a:solidFill>
            <a:srgbClr val="1A8129"/>
          </a:solidFill>
          <a:ln w="12700">
            <a:solidFill>
              <a:srgbClr val="FFFFFF"/>
            </a:solidFill>
            <a:round/>
            <a:headEnd/>
            <a:tailEnd/>
          </a:ln>
          <a:effectLst>
            <a:outerShdw dist="20000" dir="5400000" algn="ctr" rotWithShape="0">
              <a:srgbClr val="000000">
                <a:alpha val="37000"/>
              </a:srgb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900" b="1">
                <a:solidFill>
                  <a:srgbClr val="FFFFFF"/>
                </a:solidFill>
                <a:latin typeface="微软雅黑" panose="020B0503020204020204" pitchFamily="34" charset="-122"/>
                <a:ea typeface="微软雅黑" panose="020B0503020204020204" pitchFamily="34" charset="-122"/>
              </a:rPr>
              <a:t>原始数据</a:t>
            </a:r>
          </a:p>
        </p:txBody>
      </p:sp>
      <p:sp>
        <p:nvSpPr>
          <p:cNvPr id="36" name="矩形 144"/>
          <p:cNvSpPr>
            <a:spLocks noChangeArrowheads="1"/>
          </p:cNvSpPr>
          <p:nvPr/>
        </p:nvSpPr>
        <p:spPr bwMode="auto">
          <a:xfrm>
            <a:off x="3513138" y="4799013"/>
            <a:ext cx="719137" cy="217487"/>
          </a:xfrm>
          <a:prstGeom prst="roundRect">
            <a:avLst>
              <a:gd name="adj" fmla="val 16667"/>
            </a:avLst>
          </a:prstGeom>
          <a:solidFill>
            <a:srgbClr val="1A8129"/>
          </a:solidFill>
          <a:ln w="12700">
            <a:solidFill>
              <a:srgbClr val="FFFFFF"/>
            </a:solidFill>
            <a:round/>
            <a:headEnd/>
            <a:tailEnd/>
          </a:ln>
          <a:effectLst>
            <a:outerShdw dist="20000" dir="5400000" algn="ctr" rotWithShape="0">
              <a:srgbClr val="000000">
                <a:alpha val="37000"/>
              </a:srgb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900" b="1">
                <a:solidFill>
                  <a:srgbClr val="FFFFFF"/>
                </a:solidFill>
                <a:latin typeface="微软雅黑" panose="020B0503020204020204" pitchFamily="34" charset="-122"/>
                <a:ea typeface="微软雅黑" panose="020B0503020204020204" pitchFamily="34" charset="-122"/>
              </a:rPr>
              <a:t>知识</a:t>
            </a:r>
          </a:p>
        </p:txBody>
      </p:sp>
      <p:sp>
        <p:nvSpPr>
          <p:cNvPr id="37" name="矩形 124"/>
          <p:cNvSpPr>
            <a:spLocks noChangeArrowheads="1"/>
          </p:cNvSpPr>
          <p:nvPr/>
        </p:nvSpPr>
        <p:spPr bwMode="auto">
          <a:xfrm>
            <a:off x="2141538" y="4799013"/>
            <a:ext cx="720725" cy="217487"/>
          </a:xfrm>
          <a:prstGeom prst="roundRect">
            <a:avLst>
              <a:gd name="adj" fmla="val 16667"/>
            </a:avLst>
          </a:prstGeom>
          <a:solidFill>
            <a:srgbClr val="1A8129"/>
          </a:solidFill>
          <a:ln w="12700">
            <a:solidFill>
              <a:srgbClr val="FFFFFF"/>
            </a:solidFill>
            <a:round/>
            <a:headEnd/>
            <a:tailEnd/>
          </a:ln>
          <a:effectLst>
            <a:outerShdw dist="20000" dir="5400000" algn="ctr" rotWithShape="0">
              <a:srgbClr val="000000">
                <a:alpha val="37000"/>
              </a:srgb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900" b="1">
                <a:solidFill>
                  <a:srgbClr val="FFFFFF"/>
                </a:solidFill>
                <a:latin typeface="微软雅黑" panose="020B0503020204020204" pitchFamily="34" charset="-122"/>
                <a:ea typeface="微软雅黑" panose="020B0503020204020204" pitchFamily="34" charset="-122"/>
              </a:rPr>
              <a:t>信息</a:t>
            </a:r>
          </a:p>
        </p:txBody>
      </p:sp>
      <p:sp>
        <p:nvSpPr>
          <p:cNvPr id="38" name="矩形 144"/>
          <p:cNvSpPr>
            <a:spLocks noChangeArrowheads="1"/>
          </p:cNvSpPr>
          <p:nvPr/>
        </p:nvSpPr>
        <p:spPr bwMode="auto">
          <a:xfrm>
            <a:off x="4878388" y="4799013"/>
            <a:ext cx="720725" cy="217487"/>
          </a:xfrm>
          <a:prstGeom prst="roundRect">
            <a:avLst>
              <a:gd name="adj" fmla="val 16667"/>
            </a:avLst>
          </a:prstGeom>
          <a:solidFill>
            <a:srgbClr val="1A8129"/>
          </a:solidFill>
          <a:ln w="12700">
            <a:solidFill>
              <a:srgbClr val="FFFFFF"/>
            </a:solidFill>
            <a:round/>
            <a:headEnd/>
            <a:tailEnd/>
          </a:ln>
          <a:effectLst>
            <a:outerShdw dist="20000" dir="5400000" algn="ctr" rotWithShape="0">
              <a:srgbClr val="000000">
                <a:alpha val="37000"/>
              </a:srgb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900" b="1">
                <a:solidFill>
                  <a:srgbClr val="FFFFFF"/>
                </a:solidFill>
                <a:latin typeface="微软雅黑" panose="020B0503020204020204" pitchFamily="34" charset="-122"/>
                <a:ea typeface="微软雅黑" panose="020B0503020204020204" pitchFamily="34" charset="-122"/>
              </a:rPr>
              <a:t>决策</a:t>
            </a:r>
          </a:p>
        </p:txBody>
      </p:sp>
      <p:pic>
        <p:nvPicPr>
          <p:cNvPr id="3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7675" y="4627563"/>
            <a:ext cx="16510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标题 1"/>
          <p:cNvSpPr txBox="1">
            <a:spLocks noChangeArrowheads="1"/>
          </p:cNvSpPr>
          <p:nvPr/>
        </p:nvSpPr>
        <p:spPr bwMode="auto">
          <a:xfrm>
            <a:off x="590550" y="1190625"/>
            <a:ext cx="8229600" cy="493713"/>
          </a:xfrm>
          <a:prstGeom prst="rect">
            <a:avLst/>
          </a:prstGeom>
          <a:noFill/>
          <a:ln w="9525">
            <a:noFill/>
            <a:miter lim="800000"/>
            <a:headEnd/>
            <a:tailEnd/>
          </a:ln>
        </p:spPr>
        <p:txBody>
          <a:bodyPr anchor="ctr"/>
          <a:lstStyle/>
          <a:p>
            <a:pPr algn="ctr" eaLnBrk="1" hangingPunct="1">
              <a:buFont typeface="Arial" panose="020B0604020202020204" pitchFamily="34" charset="0"/>
              <a:buNone/>
              <a:defRPr/>
            </a:pPr>
            <a:r>
              <a:rPr lang="zh-CN" altLang="en-US" sz="2400" b="1">
                <a:solidFill>
                  <a:srgbClr val="FFFFFF"/>
                </a:solidFill>
                <a:effectLst>
                  <a:outerShdw blurRad="38100" dist="38100" dir="2700000" algn="tl">
                    <a:srgbClr val="C0C0C0"/>
                  </a:outerShdw>
                </a:effectLst>
                <a:latin typeface="微软雅黑" pitchFamily="34" charset="-122"/>
                <a:ea typeface="微软雅黑" pitchFamily="34" charset="-122"/>
              </a:rPr>
              <a:t>云计算</a:t>
            </a:r>
            <a:r>
              <a:rPr lang="zh-CN" altLang="en-US" sz="2000" b="1">
                <a:solidFill>
                  <a:srgbClr val="FFFFFF"/>
                </a:solidFill>
                <a:effectLst>
                  <a:outerShdw blurRad="38100" dist="38100" dir="2700000" algn="tl">
                    <a:srgbClr val="C0C0C0"/>
                  </a:outerShdw>
                </a:effectLst>
                <a:latin typeface="微软雅黑" pitchFamily="34" charset="-122"/>
                <a:ea typeface="微软雅黑" pitchFamily="34" charset="-122"/>
              </a:rPr>
              <a:t>是信息技术革命的第三次浪潮</a:t>
            </a:r>
          </a:p>
        </p:txBody>
      </p:sp>
      <p:sp>
        <p:nvSpPr>
          <p:cNvPr id="41" name="矩形 252"/>
          <p:cNvSpPr>
            <a:spLocks noChangeArrowheads="1"/>
          </p:cNvSpPr>
          <p:nvPr/>
        </p:nvSpPr>
        <p:spPr bwMode="auto">
          <a:xfrm>
            <a:off x="0" y="1673225"/>
            <a:ext cx="919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t">
              <a:lnSpc>
                <a:spcPct val="120000"/>
              </a:lnSpc>
              <a:spcBef>
                <a:spcPct val="20000"/>
              </a:spcBef>
              <a:buClr>
                <a:schemeClr val="accent2"/>
              </a:buClr>
              <a:buBlip>
                <a:blip r:embed="rId4"/>
              </a:buBlip>
              <a:defRPr sz="2400">
                <a:solidFill>
                  <a:schemeClr val="tx1"/>
                </a:solidFill>
                <a:latin typeface="微软雅黑" panose="020B0503020204020204" pitchFamily="34" charset="-122"/>
                <a:ea typeface="微软雅黑" panose="020B0503020204020204" pitchFamily="34" charset="-122"/>
              </a:defRPr>
            </a:lvl1pPr>
            <a:lvl2pPr marL="742950" indent="-28575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2pPr>
            <a:lvl3pPr marL="11430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3pPr>
            <a:lvl4pPr marL="16002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4pPr>
            <a:lvl5pPr marL="20574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00000"/>
              </a:lnSpc>
              <a:spcBef>
                <a:spcPct val="0"/>
              </a:spcBef>
              <a:buClrTx/>
              <a:buFontTx/>
              <a:buNone/>
            </a:pPr>
            <a:r>
              <a:rPr lang="zh-CN" altLang="en-US" sz="1600">
                <a:solidFill>
                  <a:srgbClr val="FFFFFF"/>
                </a:solidFill>
              </a:rPr>
              <a:t>云计算使用户能像用水电一样使用</a:t>
            </a:r>
            <a:r>
              <a:rPr lang="en-US" altLang="zh-CN" sz="1600">
                <a:solidFill>
                  <a:srgbClr val="FFFFFF"/>
                </a:solidFill>
              </a:rPr>
              <a:t>IT</a:t>
            </a:r>
            <a:r>
              <a:rPr lang="zh-CN" altLang="en-US" sz="1600">
                <a:solidFill>
                  <a:srgbClr val="FFFFFF"/>
                </a:solidFill>
              </a:rPr>
              <a:t>服务，促进信息产业向社会化、集约化、专业化发展</a:t>
            </a:r>
            <a:endParaRPr lang="en-US" altLang="zh-CN" sz="1600">
              <a:solidFill>
                <a:srgbClr val="FFFFFF"/>
              </a:solidFill>
            </a:endParaRPr>
          </a:p>
        </p:txBody>
      </p:sp>
      <p:sp>
        <p:nvSpPr>
          <p:cNvPr id="42" name="TextBox 269"/>
          <p:cNvSpPr txBox="1">
            <a:spLocks noChangeArrowheads="1"/>
          </p:cNvSpPr>
          <p:nvPr/>
        </p:nvSpPr>
        <p:spPr bwMode="auto">
          <a:xfrm>
            <a:off x="6824663" y="3235325"/>
            <a:ext cx="1408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t">
              <a:lnSpc>
                <a:spcPct val="120000"/>
              </a:lnSpc>
              <a:spcBef>
                <a:spcPct val="20000"/>
              </a:spcBef>
              <a:buClr>
                <a:schemeClr val="accent2"/>
              </a:buClr>
              <a:buBlip>
                <a:blip r:embed="rId4"/>
              </a:buBlip>
              <a:defRPr sz="2400">
                <a:solidFill>
                  <a:schemeClr val="tx1"/>
                </a:solidFill>
                <a:latin typeface="微软雅黑" panose="020B0503020204020204" pitchFamily="34" charset="-122"/>
                <a:ea typeface="微软雅黑" panose="020B0503020204020204" pitchFamily="34" charset="-122"/>
              </a:defRPr>
            </a:lvl1pPr>
            <a:lvl2pPr marL="742950" indent="-28575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2pPr>
            <a:lvl3pPr marL="11430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3pPr>
            <a:lvl4pPr marL="16002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4pPr>
            <a:lvl5pPr marL="20574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00000"/>
              </a:lnSpc>
              <a:spcBef>
                <a:spcPct val="0"/>
              </a:spcBef>
              <a:buClrTx/>
              <a:buFontTx/>
              <a:buNone/>
            </a:pPr>
            <a:r>
              <a:rPr lang="zh-CN" altLang="en-US" sz="1200">
                <a:solidFill>
                  <a:srgbClr val="FFFFFF"/>
                </a:solidFill>
              </a:rPr>
              <a:t>发电厂</a:t>
            </a:r>
            <a:r>
              <a:rPr lang="en-US" altLang="zh-CN" sz="1200">
                <a:solidFill>
                  <a:srgbClr val="FFFFFF"/>
                </a:solidFill>
              </a:rPr>
              <a:t>/</a:t>
            </a:r>
            <a:r>
              <a:rPr lang="zh-CN" altLang="en-US" sz="1200">
                <a:solidFill>
                  <a:srgbClr val="FFFFFF"/>
                </a:solidFill>
              </a:rPr>
              <a:t>数据中心</a:t>
            </a:r>
          </a:p>
        </p:txBody>
      </p:sp>
      <p:sp>
        <p:nvSpPr>
          <p:cNvPr id="43" name="TextBox 143"/>
          <p:cNvSpPr txBox="1">
            <a:spLocks noChangeArrowheads="1"/>
          </p:cNvSpPr>
          <p:nvPr/>
        </p:nvSpPr>
        <p:spPr bwMode="auto">
          <a:xfrm>
            <a:off x="269875" y="3352800"/>
            <a:ext cx="2466975" cy="276225"/>
          </a:xfrm>
          <a:prstGeom prst="rect">
            <a:avLst/>
          </a:prstGeom>
          <a:solidFill>
            <a:srgbClr val="1A8129"/>
          </a:solidFill>
          <a:ln w="12700">
            <a:solidFill>
              <a:srgbClr val="FFFFFF"/>
            </a:solidFill>
            <a:miter lim="800000"/>
            <a:headEnd/>
            <a:tailEnd/>
          </a:ln>
          <a:effectLst>
            <a:outerShdw dist="20000" dir="5400000" algn="ctr" rotWithShape="0">
              <a:srgbClr val="000000">
                <a:alpha val="37000"/>
              </a:srgb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rPr>
              <a:t>企业自己建设发电厂</a:t>
            </a:r>
            <a:r>
              <a:rPr lang="en-US" altLang="zh-CN" sz="1100">
                <a:solidFill>
                  <a:srgbClr val="FFFFFF"/>
                </a:solidFill>
                <a:latin typeface="微软雅黑" panose="020B0503020204020204" pitchFamily="34" charset="-122"/>
                <a:ea typeface="微软雅黑" panose="020B0503020204020204" pitchFamily="34" charset="-122"/>
              </a:rPr>
              <a:t>/</a:t>
            </a:r>
            <a:r>
              <a:rPr lang="zh-CN" altLang="en-US" sz="1100">
                <a:solidFill>
                  <a:srgbClr val="FFFFFF"/>
                </a:solidFill>
                <a:latin typeface="微软雅黑" panose="020B0503020204020204" pitchFamily="34" charset="-122"/>
                <a:ea typeface="微软雅黑" panose="020B0503020204020204" pitchFamily="34" charset="-122"/>
              </a:rPr>
              <a:t>信息化设施</a:t>
            </a:r>
          </a:p>
        </p:txBody>
      </p:sp>
      <p:sp>
        <p:nvSpPr>
          <p:cNvPr id="44" name="TextBox 145"/>
          <p:cNvSpPr txBox="1">
            <a:spLocks noChangeArrowheads="1"/>
          </p:cNvSpPr>
          <p:nvPr/>
        </p:nvSpPr>
        <p:spPr bwMode="auto">
          <a:xfrm>
            <a:off x="2874963" y="3352800"/>
            <a:ext cx="2554287" cy="276225"/>
          </a:xfrm>
          <a:prstGeom prst="rect">
            <a:avLst/>
          </a:prstGeom>
          <a:solidFill>
            <a:srgbClr val="1A8129"/>
          </a:solidFill>
          <a:ln w="12700">
            <a:solidFill>
              <a:srgbClr val="FFFFFF"/>
            </a:solidFill>
            <a:miter lim="800000"/>
            <a:headEnd/>
            <a:tailEnd/>
          </a:ln>
          <a:effectLst>
            <a:outerShdw dist="20000" dir="5400000" algn="ctr" rotWithShape="0">
              <a:srgbClr val="000000">
                <a:alpha val="37000"/>
              </a:srgb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rPr>
              <a:t>企业使用公共电力服务</a:t>
            </a:r>
            <a:r>
              <a:rPr lang="en-US" altLang="zh-CN" sz="1100">
                <a:solidFill>
                  <a:srgbClr val="FFFFFF"/>
                </a:solidFill>
                <a:latin typeface="微软雅黑" panose="020B0503020204020204" pitchFamily="34" charset="-122"/>
                <a:ea typeface="微软雅黑" panose="020B0503020204020204" pitchFamily="34" charset="-122"/>
              </a:rPr>
              <a:t>/</a:t>
            </a:r>
            <a:r>
              <a:rPr lang="zh-CN" altLang="en-US" sz="1100">
                <a:solidFill>
                  <a:srgbClr val="FFFFFF"/>
                </a:solidFill>
                <a:latin typeface="微软雅黑" panose="020B0503020204020204" pitchFamily="34" charset="-122"/>
                <a:ea typeface="微软雅黑" panose="020B0503020204020204" pitchFamily="34" charset="-122"/>
              </a:rPr>
              <a:t>数据中心</a:t>
            </a:r>
          </a:p>
        </p:txBody>
      </p:sp>
      <p:sp>
        <p:nvSpPr>
          <p:cNvPr id="45" name="TextBox 146"/>
          <p:cNvSpPr txBox="1">
            <a:spLocks noChangeArrowheads="1"/>
          </p:cNvSpPr>
          <p:nvPr/>
        </p:nvSpPr>
        <p:spPr bwMode="auto">
          <a:xfrm>
            <a:off x="5316538" y="2730500"/>
            <a:ext cx="134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t">
              <a:lnSpc>
                <a:spcPct val="120000"/>
              </a:lnSpc>
              <a:spcBef>
                <a:spcPct val="20000"/>
              </a:spcBef>
              <a:buClr>
                <a:schemeClr val="accent2"/>
              </a:buClr>
              <a:buBlip>
                <a:blip r:embed="rId4"/>
              </a:buBlip>
              <a:defRPr sz="2400">
                <a:solidFill>
                  <a:schemeClr val="tx1"/>
                </a:solidFill>
                <a:latin typeface="微软雅黑" panose="020B0503020204020204" pitchFamily="34" charset="-122"/>
                <a:ea typeface="微软雅黑" panose="020B0503020204020204" pitchFamily="34" charset="-122"/>
              </a:defRPr>
            </a:lvl1pPr>
            <a:lvl2pPr marL="742950" indent="-28575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2pPr>
            <a:lvl3pPr marL="11430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3pPr>
            <a:lvl4pPr marL="16002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4pPr>
            <a:lvl5pPr marL="20574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00000"/>
              </a:lnSpc>
              <a:spcBef>
                <a:spcPct val="0"/>
              </a:spcBef>
              <a:buClrTx/>
              <a:buFontTx/>
              <a:buNone/>
            </a:pPr>
            <a:r>
              <a:rPr lang="zh-CN" altLang="en-US" sz="1200">
                <a:solidFill>
                  <a:srgbClr val="FFFFFF"/>
                </a:solidFill>
              </a:rPr>
              <a:t>电力网</a:t>
            </a:r>
            <a:r>
              <a:rPr lang="en-US" altLang="zh-CN" sz="1200">
                <a:solidFill>
                  <a:srgbClr val="FFFFFF"/>
                </a:solidFill>
              </a:rPr>
              <a:t>/</a:t>
            </a:r>
            <a:r>
              <a:rPr lang="zh-CN" altLang="en-US" sz="1200">
                <a:solidFill>
                  <a:srgbClr val="FFFFFF"/>
                </a:solidFill>
              </a:rPr>
              <a:t>互联网</a:t>
            </a:r>
          </a:p>
        </p:txBody>
      </p:sp>
      <p:sp>
        <p:nvSpPr>
          <p:cNvPr id="46" name="云形 3"/>
          <p:cNvSpPr>
            <a:spLocks noChangeArrowheads="1"/>
          </p:cNvSpPr>
          <p:nvPr/>
        </p:nvSpPr>
        <p:spPr bwMode="auto">
          <a:xfrm>
            <a:off x="647700" y="5416550"/>
            <a:ext cx="835025" cy="419100"/>
          </a:xfrm>
          <a:custGeom>
            <a:avLst/>
            <a:gdLst>
              <a:gd name="T0" fmla="*/ 2147483646 w 43200"/>
              <a:gd name="T1" fmla="*/ 2147483646 h 43200"/>
              <a:gd name="T2" fmla="*/ 2147483646 w 43200"/>
              <a:gd name="T3" fmla="*/ 2147483646 h 43200"/>
              <a:gd name="T4" fmla="*/ 2147483646 w 43200"/>
              <a:gd name="T5" fmla="*/ 2147483646 h 43200"/>
              <a:gd name="T6" fmla="*/ 2147483646 w 43200"/>
              <a:gd name="T7" fmla="*/ 214748364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ACDDAF"/>
              </a:gs>
              <a:gs pos="35001">
                <a:srgbClr val="C6E6C7"/>
              </a:gs>
              <a:gs pos="100000">
                <a:srgbClr val="E9F6EA"/>
              </a:gs>
            </a:gsLst>
            <a:lin ang="5400000" scaled="1"/>
          </a:gradFill>
          <a:ln w="9525">
            <a:solidFill>
              <a:srgbClr val="178026"/>
            </a:solidFill>
            <a:miter lim="800000"/>
            <a:headEnd/>
            <a:tailEnd/>
          </a:ln>
          <a:effectLst>
            <a:outerShdw dist="20000" dir="5400000" algn="ctr" rotWithShape="0">
              <a:srgbClr val="000000">
                <a:alpha val="37000"/>
              </a:srgbClr>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900" b="1">
                <a:solidFill>
                  <a:srgbClr val="0D4014"/>
                </a:solidFill>
                <a:latin typeface="微软雅黑" panose="020B0503020204020204" pitchFamily="34" charset="-122"/>
                <a:ea typeface="微软雅黑" panose="020B0503020204020204" pitchFamily="34" charset="-122"/>
              </a:rPr>
              <a:t>数据收集</a:t>
            </a:r>
          </a:p>
        </p:txBody>
      </p:sp>
      <p:grpSp>
        <p:nvGrpSpPr>
          <p:cNvPr id="47" name="组合 258"/>
          <p:cNvGrpSpPr>
            <a:grpSpLocks/>
          </p:cNvGrpSpPr>
          <p:nvPr/>
        </p:nvGrpSpPr>
        <p:grpSpPr bwMode="auto">
          <a:xfrm>
            <a:off x="534988" y="5054600"/>
            <a:ext cx="1108075" cy="231775"/>
            <a:chOff x="0" y="0"/>
            <a:chExt cx="1108235" cy="231014"/>
          </a:xfrm>
        </p:grpSpPr>
        <p:sp>
          <p:nvSpPr>
            <p:cNvPr id="48" name="椭圆 8"/>
            <p:cNvSpPr>
              <a:spLocks noChangeArrowheads="1"/>
            </p:cNvSpPr>
            <p:nvPr/>
          </p:nvSpPr>
          <p:spPr bwMode="auto">
            <a:xfrm>
              <a:off x="0" y="115507"/>
              <a:ext cx="100026" cy="69621"/>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49" name="椭圆 10"/>
            <p:cNvSpPr>
              <a:spLocks noChangeArrowheads="1"/>
            </p:cNvSpPr>
            <p:nvPr/>
          </p:nvSpPr>
          <p:spPr bwMode="auto">
            <a:xfrm>
              <a:off x="704952" y="23735"/>
              <a:ext cx="101615" cy="68038"/>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50" name="椭圆 11"/>
            <p:cNvSpPr>
              <a:spLocks noChangeArrowheads="1"/>
            </p:cNvSpPr>
            <p:nvPr/>
          </p:nvSpPr>
          <p:spPr bwMode="auto">
            <a:xfrm>
              <a:off x="738294" y="161393"/>
              <a:ext cx="101615" cy="69621"/>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51" name="椭圆 13"/>
            <p:cNvSpPr>
              <a:spLocks noChangeArrowheads="1"/>
            </p:cNvSpPr>
            <p:nvPr/>
          </p:nvSpPr>
          <p:spPr bwMode="auto">
            <a:xfrm>
              <a:off x="1008208" y="91773"/>
              <a:ext cx="100027" cy="69621"/>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52" name="椭圆 17"/>
            <p:cNvSpPr>
              <a:spLocks noChangeArrowheads="1"/>
            </p:cNvSpPr>
            <p:nvPr/>
          </p:nvSpPr>
          <p:spPr bwMode="auto">
            <a:xfrm>
              <a:off x="234984" y="69621"/>
              <a:ext cx="101615" cy="69621"/>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53" name="椭圆 19"/>
            <p:cNvSpPr>
              <a:spLocks noChangeArrowheads="1"/>
            </p:cNvSpPr>
            <p:nvPr/>
          </p:nvSpPr>
          <p:spPr bwMode="auto">
            <a:xfrm>
              <a:off x="369940" y="161393"/>
              <a:ext cx="100027" cy="69621"/>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54" name="椭圆 20"/>
            <p:cNvSpPr>
              <a:spLocks noChangeArrowheads="1"/>
            </p:cNvSpPr>
            <p:nvPr/>
          </p:nvSpPr>
          <p:spPr bwMode="auto">
            <a:xfrm>
              <a:off x="436625" y="0"/>
              <a:ext cx="100027" cy="69621"/>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grpSp>
      <p:grpSp>
        <p:nvGrpSpPr>
          <p:cNvPr id="55" name="组合 266"/>
          <p:cNvGrpSpPr>
            <a:grpSpLocks/>
          </p:cNvGrpSpPr>
          <p:nvPr/>
        </p:nvGrpSpPr>
        <p:grpSpPr bwMode="auto">
          <a:xfrm>
            <a:off x="601663" y="5054600"/>
            <a:ext cx="973137" cy="277813"/>
            <a:chOff x="0" y="0"/>
            <a:chExt cx="973904" cy="277217"/>
          </a:xfrm>
        </p:grpSpPr>
        <p:sp>
          <p:nvSpPr>
            <p:cNvPr id="56" name="椭圆 9"/>
            <p:cNvSpPr>
              <a:spLocks noChangeArrowheads="1"/>
            </p:cNvSpPr>
            <p:nvPr/>
          </p:nvSpPr>
          <p:spPr bwMode="auto">
            <a:xfrm>
              <a:off x="503634" y="207517"/>
              <a:ext cx="100092" cy="69700"/>
            </a:xfrm>
            <a:prstGeom prst="ellipse">
              <a:avLst/>
            </a:prstGeom>
            <a:gradFill rotWithShape="1">
              <a:gsLst>
                <a:gs pos="0">
                  <a:srgbClr val="D37016"/>
                </a:gs>
                <a:gs pos="80000">
                  <a:srgbClr val="FF9421"/>
                </a:gs>
                <a:gs pos="100000">
                  <a:srgbClr val="FF941C"/>
                </a:gs>
              </a:gsLst>
              <a:lin ang="5400000"/>
            </a:gradFill>
            <a:ln w="9525">
              <a:solidFill>
                <a:srgbClr val="FE9639"/>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57" name="椭圆 12"/>
            <p:cNvSpPr>
              <a:spLocks noChangeArrowheads="1"/>
            </p:cNvSpPr>
            <p:nvPr/>
          </p:nvSpPr>
          <p:spPr bwMode="auto">
            <a:xfrm>
              <a:off x="873813" y="185340"/>
              <a:ext cx="100091" cy="68116"/>
            </a:xfrm>
            <a:prstGeom prst="ellipse">
              <a:avLst/>
            </a:prstGeom>
            <a:gradFill rotWithShape="1">
              <a:gsLst>
                <a:gs pos="0">
                  <a:srgbClr val="D37016"/>
                </a:gs>
                <a:gs pos="80000">
                  <a:srgbClr val="FF9421"/>
                </a:gs>
                <a:gs pos="100000">
                  <a:srgbClr val="FF941C"/>
                </a:gs>
              </a:gsLst>
              <a:lin ang="5400000"/>
            </a:gradFill>
            <a:ln w="9525">
              <a:solidFill>
                <a:srgbClr val="FE9639"/>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58" name="椭圆 14"/>
            <p:cNvSpPr>
              <a:spLocks noChangeArrowheads="1"/>
            </p:cNvSpPr>
            <p:nvPr/>
          </p:nvSpPr>
          <p:spPr bwMode="auto">
            <a:xfrm>
              <a:off x="838861" y="0"/>
              <a:ext cx="101680" cy="69700"/>
            </a:xfrm>
            <a:prstGeom prst="ellipse">
              <a:avLst/>
            </a:prstGeom>
            <a:gradFill rotWithShape="1">
              <a:gsLst>
                <a:gs pos="0">
                  <a:srgbClr val="D37016"/>
                </a:gs>
                <a:gs pos="80000">
                  <a:srgbClr val="FF9421"/>
                </a:gs>
                <a:gs pos="100000">
                  <a:srgbClr val="FF941C"/>
                </a:gs>
              </a:gsLst>
              <a:lin ang="5400000"/>
            </a:gradFill>
            <a:ln w="9525">
              <a:solidFill>
                <a:srgbClr val="FE9639"/>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59" name="椭圆 16"/>
            <p:cNvSpPr>
              <a:spLocks noChangeArrowheads="1"/>
            </p:cNvSpPr>
            <p:nvPr/>
          </p:nvSpPr>
          <p:spPr bwMode="auto">
            <a:xfrm>
              <a:off x="0" y="23762"/>
              <a:ext cx="100091" cy="68116"/>
            </a:xfrm>
            <a:prstGeom prst="ellipse">
              <a:avLst/>
            </a:prstGeom>
            <a:gradFill rotWithShape="1">
              <a:gsLst>
                <a:gs pos="0">
                  <a:srgbClr val="D37016"/>
                </a:gs>
                <a:gs pos="80000">
                  <a:srgbClr val="FF9421"/>
                </a:gs>
                <a:gs pos="100000">
                  <a:srgbClr val="FF941C"/>
                </a:gs>
              </a:gsLst>
              <a:lin ang="5400000"/>
            </a:gradFill>
            <a:ln w="9525">
              <a:solidFill>
                <a:srgbClr val="FE9639"/>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60" name="椭圆 18"/>
            <p:cNvSpPr>
              <a:spLocks noChangeArrowheads="1"/>
            </p:cNvSpPr>
            <p:nvPr/>
          </p:nvSpPr>
          <p:spPr bwMode="auto">
            <a:xfrm>
              <a:off x="135043" y="185340"/>
              <a:ext cx="100092" cy="68116"/>
            </a:xfrm>
            <a:prstGeom prst="ellipse">
              <a:avLst/>
            </a:prstGeom>
            <a:gradFill rotWithShape="1">
              <a:gsLst>
                <a:gs pos="0">
                  <a:srgbClr val="D37016"/>
                </a:gs>
                <a:gs pos="80000">
                  <a:srgbClr val="FF9421"/>
                </a:gs>
                <a:gs pos="100000">
                  <a:srgbClr val="FF941C"/>
                </a:gs>
              </a:gsLst>
              <a:lin ang="5400000"/>
            </a:gradFill>
            <a:ln w="9525">
              <a:solidFill>
                <a:srgbClr val="FE9639"/>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61" name="椭圆 21"/>
            <p:cNvSpPr>
              <a:spLocks noChangeArrowheads="1"/>
            </p:cNvSpPr>
            <p:nvPr/>
          </p:nvSpPr>
          <p:spPr bwMode="auto">
            <a:xfrm>
              <a:off x="470270" y="69700"/>
              <a:ext cx="100091" cy="68117"/>
            </a:xfrm>
            <a:prstGeom prst="ellipse">
              <a:avLst/>
            </a:prstGeom>
            <a:gradFill rotWithShape="1">
              <a:gsLst>
                <a:gs pos="0">
                  <a:srgbClr val="D37016"/>
                </a:gs>
                <a:gs pos="80000">
                  <a:srgbClr val="FF9421"/>
                </a:gs>
                <a:gs pos="100000">
                  <a:srgbClr val="FF941C"/>
                </a:gs>
              </a:gsLst>
              <a:lin ang="5400000"/>
            </a:gradFill>
            <a:ln w="9525">
              <a:solidFill>
                <a:srgbClr val="FE9639"/>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grpSp>
      <p:grpSp>
        <p:nvGrpSpPr>
          <p:cNvPr id="62" name="组合 137"/>
          <p:cNvGrpSpPr>
            <a:grpSpLocks/>
          </p:cNvGrpSpPr>
          <p:nvPr/>
        </p:nvGrpSpPr>
        <p:grpSpPr bwMode="auto">
          <a:xfrm>
            <a:off x="2270125" y="5067300"/>
            <a:ext cx="534988" cy="265113"/>
            <a:chOff x="0" y="0"/>
            <a:chExt cx="1296144" cy="936104"/>
          </a:xfrm>
        </p:grpSpPr>
        <p:sp>
          <p:nvSpPr>
            <p:cNvPr id="63" name="椭圆 116"/>
            <p:cNvSpPr>
              <a:spLocks noChangeArrowheads="1"/>
            </p:cNvSpPr>
            <p:nvPr/>
          </p:nvSpPr>
          <p:spPr bwMode="auto">
            <a:xfrm>
              <a:off x="0" y="285877"/>
              <a:ext cx="430766" cy="291481"/>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64" name="椭圆 120"/>
            <p:cNvSpPr>
              <a:spLocks noChangeArrowheads="1"/>
            </p:cNvSpPr>
            <p:nvPr/>
          </p:nvSpPr>
          <p:spPr bwMode="auto">
            <a:xfrm>
              <a:off x="142308" y="650227"/>
              <a:ext cx="434610" cy="285877"/>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65" name="椭圆 121"/>
            <p:cNvSpPr>
              <a:spLocks noChangeArrowheads="1"/>
            </p:cNvSpPr>
            <p:nvPr/>
          </p:nvSpPr>
          <p:spPr bwMode="auto">
            <a:xfrm>
              <a:off x="430766" y="0"/>
              <a:ext cx="434613" cy="285877"/>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66" name="椭圆 122"/>
            <p:cNvSpPr>
              <a:spLocks noChangeArrowheads="1"/>
            </p:cNvSpPr>
            <p:nvPr/>
          </p:nvSpPr>
          <p:spPr bwMode="auto">
            <a:xfrm>
              <a:off x="719226" y="650227"/>
              <a:ext cx="434610" cy="285877"/>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67" name="椭圆 123"/>
            <p:cNvSpPr>
              <a:spLocks noChangeArrowheads="1"/>
            </p:cNvSpPr>
            <p:nvPr/>
          </p:nvSpPr>
          <p:spPr bwMode="auto">
            <a:xfrm>
              <a:off x="865378" y="285877"/>
              <a:ext cx="430766" cy="291481"/>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grpSp>
      <p:grpSp>
        <p:nvGrpSpPr>
          <p:cNvPr id="68" name="组合 6"/>
          <p:cNvGrpSpPr>
            <a:grpSpLocks/>
          </p:cNvGrpSpPr>
          <p:nvPr/>
        </p:nvGrpSpPr>
        <p:grpSpPr bwMode="auto">
          <a:xfrm>
            <a:off x="3475038" y="5078413"/>
            <a:ext cx="773112" cy="230187"/>
            <a:chOff x="0" y="0"/>
            <a:chExt cx="772406" cy="231014"/>
          </a:xfrm>
        </p:grpSpPr>
        <p:sp>
          <p:nvSpPr>
            <p:cNvPr id="69" name="椭圆 139"/>
            <p:cNvSpPr>
              <a:spLocks noChangeArrowheads="1"/>
            </p:cNvSpPr>
            <p:nvPr/>
          </p:nvSpPr>
          <p:spPr bwMode="auto">
            <a:xfrm>
              <a:off x="0" y="0"/>
              <a:ext cx="302935" cy="116303"/>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70" name="椭圆 162"/>
            <p:cNvSpPr>
              <a:spLocks noChangeArrowheads="1"/>
            </p:cNvSpPr>
            <p:nvPr/>
          </p:nvSpPr>
          <p:spPr bwMode="auto">
            <a:xfrm>
              <a:off x="245837" y="116303"/>
              <a:ext cx="302936" cy="114711"/>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71" name="椭圆 163"/>
            <p:cNvSpPr>
              <a:spLocks noChangeArrowheads="1"/>
            </p:cNvSpPr>
            <p:nvPr/>
          </p:nvSpPr>
          <p:spPr bwMode="auto">
            <a:xfrm>
              <a:off x="469471" y="0"/>
              <a:ext cx="302935" cy="116303"/>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grpSp>
      <p:sp>
        <p:nvSpPr>
          <p:cNvPr id="72" name="圆角矩形 283"/>
          <p:cNvSpPr>
            <a:spLocks noChangeArrowheads="1"/>
          </p:cNvSpPr>
          <p:nvPr/>
        </p:nvSpPr>
        <p:spPr bwMode="auto">
          <a:xfrm>
            <a:off x="6213475" y="5373688"/>
            <a:ext cx="879475" cy="349250"/>
          </a:xfrm>
          <a:prstGeom prst="roundRect">
            <a:avLst>
              <a:gd name="adj" fmla="val 16667"/>
            </a:avLst>
          </a:prstGeom>
          <a:solidFill>
            <a:srgbClr val="1A8129"/>
          </a:solidFill>
          <a:ln w="28575">
            <a:solidFill>
              <a:srgbClr val="FFFFFF"/>
            </a:solidFill>
            <a:round/>
            <a:headEnd/>
            <a:tailEnd/>
          </a:ln>
          <a:effectLst>
            <a:outerShdw dist="20000" dir="5400000" algn="ctr" rotWithShape="0">
              <a:srgbClr val="000000">
                <a:alpha val="37000"/>
              </a:srgb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rPr>
              <a:t>智慧社会</a:t>
            </a:r>
          </a:p>
        </p:txBody>
      </p:sp>
      <p:sp>
        <p:nvSpPr>
          <p:cNvPr id="73" name="下箭头 284"/>
          <p:cNvSpPr>
            <a:spLocks noChangeArrowheads="1"/>
          </p:cNvSpPr>
          <p:nvPr/>
        </p:nvSpPr>
        <p:spPr bwMode="auto">
          <a:xfrm rot="16200000" flipH="1">
            <a:off x="1702594" y="5426869"/>
            <a:ext cx="234950" cy="357188"/>
          </a:xfrm>
          <a:prstGeom prst="downArrow">
            <a:avLst>
              <a:gd name="adj1" fmla="val 50000"/>
              <a:gd name="adj2" fmla="val 83847"/>
            </a:avLst>
          </a:prstGeom>
          <a:gradFill rotWithShape="1">
            <a:gsLst>
              <a:gs pos="0">
                <a:srgbClr val="D37016"/>
              </a:gs>
              <a:gs pos="80000">
                <a:srgbClr val="FF9421"/>
              </a:gs>
              <a:gs pos="100000">
                <a:srgbClr val="FF941C"/>
              </a:gs>
            </a:gsLst>
            <a:lin ang="5400000"/>
          </a:gradFill>
          <a:ln w="9525">
            <a:solidFill>
              <a:srgbClr val="FE9639"/>
            </a:solidFill>
            <a:miter lim="800000"/>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74" name="TextBox 285"/>
          <p:cNvSpPr txBox="1">
            <a:spLocks noChangeArrowheads="1"/>
          </p:cNvSpPr>
          <p:nvPr/>
        </p:nvSpPr>
        <p:spPr bwMode="auto">
          <a:xfrm>
            <a:off x="-42863" y="4144963"/>
            <a:ext cx="91948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t">
              <a:lnSpc>
                <a:spcPct val="120000"/>
              </a:lnSpc>
              <a:spcBef>
                <a:spcPct val="20000"/>
              </a:spcBef>
              <a:buClr>
                <a:schemeClr val="accent2"/>
              </a:buClr>
              <a:buBlip>
                <a:blip r:embed="rId4"/>
              </a:buBlip>
              <a:defRPr sz="2400">
                <a:solidFill>
                  <a:schemeClr val="tx1"/>
                </a:solidFill>
                <a:latin typeface="微软雅黑" panose="020B0503020204020204" pitchFamily="34" charset="-122"/>
                <a:ea typeface="微软雅黑" panose="020B0503020204020204" pitchFamily="34" charset="-122"/>
              </a:defRPr>
            </a:lvl1pPr>
            <a:lvl2pPr marL="742950" indent="-28575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2pPr>
            <a:lvl3pPr marL="11430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3pPr>
            <a:lvl4pPr marL="16002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4pPr>
            <a:lvl5pPr marL="20574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50000"/>
              </a:lnSpc>
              <a:spcBef>
                <a:spcPct val="0"/>
              </a:spcBef>
              <a:buClrTx/>
              <a:buFontTx/>
              <a:buNone/>
            </a:pPr>
            <a:r>
              <a:rPr lang="zh-CN" altLang="en-US" sz="1600" dirty="0">
                <a:solidFill>
                  <a:srgbClr val="FFFFFF"/>
                </a:solidFill>
              </a:rPr>
              <a:t>大数据技术为“数据</a:t>
            </a:r>
            <a:r>
              <a:rPr lang="en-US" altLang="zh-CN" sz="1600" dirty="0">
                <a:solidFill>
                  <a:srgbClr val="FFFFFF"/>
                </a:solidFill>
              </a:rPr>
              <a:t>—</a:t>
            </a:r>
            <a:r>
              <a:rPr lang="zh-CN" altLang="en-US" sz="1600" dirty="0">
                <a:solidFill>
                  <a:srgbClr val="FFFFFF"/>
                </a:solidFill>
              </a:rPr>
              <a:t>知识</a:t>
            </a:r>
            <a:r>
              <a:rPr lang="en-US" altLang="zh-CN" sz="1600" dirty="0">
                <a:solidFill>
                  <a:srgbClr val="FFFFFF"/>
                </a:solidFill>
              </a:rPr>
              <a:t>—</a:t>
            </a:r>
            <a:r>
              <a:rPr lang="zh-CN" altLang="en-US" sz="1600" dirty="0">
                <a:solidFill>
                  <a:srgbClr val="FFFFFF"/>
                </a:solidFill>
              </a:rPr>
              <a:t>决策”转化提供了支撑，智慧社会不再遥远</a:t>
            </a:r>
          </a:p>
        </p:txBody>
      </p:sp>
      <p:sp>
        <p:nvSpPr>
          <p:cNvPr id="75" name="云形 3"/>
          <p:cNvSpPr>
            <a:spLocks noChangeArrowheads="1"/>
          </p:cNvSpPr>
          <p:nvPr/>
        </p:nvSpPr>
        <p:spPr bwMode="auto">
          <a:xfrm>
            <a:off x="2084388" y="5383213"/>
            <a:ext cx="835025" cy="420687"/>
          </a:xfrm>
          <a:custGeom>
            <a:avLst/>
            <a:gdLst>
              <a:gd name="T0" fmla="*/ 2147483646 w 43200"/>
              <a:gd name="T1" fmla="*/ 2147483646 h 43200"/>
              <a:gd name="T2" fmla="*/ 2147483646 w 43200"/>
              <a:gd name="T3" fmla="*/ 2147483646 h 43200"/>
              <a:gd name="T4" fmla="*/ 2147483646 w 43200"/>
              <a:gd name="T5" fmla="*/ 2147483646 h 43200"/>
              <a:gd name="T6" fmla="*/ 2147483646 w 43200"/>
              <a:gd name="T7" fmla="*/ 214748364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ACDDAF"/>
              </a:gs>
              <a:gs pos="35001">
                <a:srgbClr val="C6E6C7"/>
              </a:gs>
              <a:gs pos="100000">
                <a:srgbClr val="E9F6EA"/>
              </a:gs>
            </a:gsLst>
            <a:lin ang="5400000" scaled="1"/>
          </a:gradFill>
          <a:ln w="9525">
            <a:solidFill>
              <a:srgbClr val="178026"/>
            </a:solidFill>
            <a:miter lim="800000"/>
            <a:headEnd/>
            <a:tailEnd/>
          </a:ln>
          <a:effectLst>
            <a:outerShdw dist="20000" dir="5400000" algn="ctr" rotWithShape="0">
              <a:srgbClr val="000000">
                <a:alpha val="37000"/>
              </a:srgbClr>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900" b="1">
                <a:solidFill>
                  <a:srgbClr val="0D4014"/>
                </a:solidFill>
                <a:latin typeface="微软雅黑" panose="020B0503020204020204" pitchFamily="34" charset="-122"/>
                <a:ea typeface="微软雅黑" panose="020B0503020204020204" pitchFamily="34" charset="-122"/>
              </a:rPr>
              <a:t>数据处理</a:t>
            </a:r>
          </a:p>
        </p:txBody>
      </p:sp>
      <p:sp>
        <p:nvSpPr>
          <p:cNvPr id="76" name="云形 3"/>
          <p:cNvSpPr>
            <a:spLocks noChangeArrowheads="1"/>
          </p:cNvSpPr>
          <p:nvPr/>
        </p:nvSpPr>
        <p:spPr bwMode="auto">
          <a:xfrm>
            <a:off x="3538538" y="5383213"/>
            <a:ext cx="835025" cy="420687"/>
          </a:xfrm>
          <a:custGeom>
            <a:avLst/>
            <a:gdLst>
              <a:gd name="T0" fmla="*/ 2147483646 w 43200"/>
              <a:gd name="T1" fmla="*/ 2147483646 h 43200"/>
              <a:gd name="T2" fmla="*/ 2147483646 w 43200"/>
              <a:gd name="T3" fmla="*/ 2147483646 h 43200"/>
              <a:gd name="T4" fmla="*/ 2147483646 w 43200"/>
              <a:gd name="T5" fmla="*/ 2147483646 h 43200"/>
              <a:gd name="T6" fmla="*/ 2147483646 w 43200"/>
              <a:gd name="T7" fmla="*/ 214748364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ACDDAF"/>
              </a:gs>
              <a:gs pos="35001">
                <a:srgbClr val="C6E6C7"/>
              </a:gs>
              <a:gs pos="100000">
                <a:srgbClr val="E9F6EA"/>
              </a:gs>
            </a:gsLst>
            <a:lin ang="5400000" scaled="1"/>
          </a:gradFill>
          <a:ln w="9525">
            <a:solidFill>
              <a:srgbClr val="178026"/>
            </a:solidFill>
            <a:miter lim="800000"/>
            <a:headEnd/>
            <a:tailEnd/>
          </a:ln>
          <a:effectLst>
            <a:outerShdw dist="20000" dir="5400000" algn="ctr" rotWithShape="0">
              <a:srgbClr val="000000">
                <a:alpha val="37000"/>
              </a:srgbClr>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900" b="1">
                <a:solidFill>
                  <a:srgbClr val="0D4014"/>
                </a:solidFill>
                <a:latin typeface="微软雅黑" panose="020B0503020204020204" pitchFamily="34" charset="-122"/>
                <a:ea typeface="微软雅黑" panose="020B0503020204020204" pitchFamily="34" charset="-122"/>
              </a:rPr>
              <a:t>知识归纳</a:t>
            </a:r>
          </a:p>
        </p:txBody>
      </p:sp>
      <p:sp>
        <p:nvSpPr>
          <p:cNvPr id="77" name="云形 3"/>
          <p:cNvSpPr>
            <a:spLocks noChangeArrowheads="1"/>
          </p:cNvSpPr>
          <p:nvPr/>
        </p:nvSpPr>
        <p:spPr bwMode="auto">
          <a:xfrm>
            <a:off x="4864100" y="5383213"/>
            <a:ext cx="835025" cy="420687"/>
          </a:xfrm>
          <a:custGeom>
            <a:avLst/>
            <a:gdLst>
              <a:gd name="T0" fmla="*/ 2147483646 w 43200"/>
              <a:gd name="T1" fmla="*/ 2147483646 h 43200"/>
              <a:gd name="T2" fmla="*/ 2147483646 w 43200"/>
              <a:gd name="T3" fmla="*/ 2147483646 h 43200"/>
              <a:gd name="T4" fmla="*/ 2147483646 w 43200"/>
              <a:gd name="T5" fmla="*/ 2147483646 h 43200"/>
              <a:gd name="T6" fmla="*/ 2147483646 w 43200"/>
              <a:gd name="T7" fmla="*/ 214748364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ACDDAF"/>
              </a:gs>
              <a:gs pos="35001">
                <a:srgbClr val="C6E6C7"/>
              </a:gs>
              <a:gs pos="100000">
                <a:srgbClr val="E9F6EA"/>
              </a:gs>
            </a:gsLst>
            <a:lin ang="5400000" scaled="1"/>
          </a:gradFill>
          <a:ln w="9525">
            <a:solidFill>
              <a:srgbClr val="178026"/>
            </a:solidFill>
            <a:miter lim="800000"/>
            <a:headEnd/>
            <a:tailEnd/>
          </a:ln>
          <a:effectLst>
            <a:outerShdw dist="20000" dir="5400000" algn="ctr" rotWithShape="0">
              <a:srgbClr val="000000">
                <a:alpha val="37000"/>
              </a:srgbClr>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900" b="1">
                <a:solidFill>
                  <a:srgbClr val="0D4014"/>
                </a:solidFill>
                <a:latin typeface="微软雅黑" panose="020B0503020204020204" pitchFamily="34" charset="-122"/>
                <a:ea typeface="微软雅黑" panose="020B0503020204020204" pitchFamily="34" charset="-122"/>
              </a:rPr>
              <a:t>自动演绎</a:t>
            </a:r>
            <a:endParaRPr lang="zh-CN" altLang="en-US" sz="700" b="1">
              <a:solidFill>
                <a:srgbClr val="0D4014"/>
              </a:solidFill>
              <a:latin typeface="微软雅黑" panose="020B0503020204020204" pitchFamily="34" charset="-122"/>
              <a:ea typeface="微软雅黑" panose="020B0503020204020204" pitchFamily="34" charset="-122"/>
            </a:endParaRPr>
          </a:p>
        </p:txBody>
      </p:sp>
      <p:sp>
        <p:nvSpPr>
          <p:cNvPr id="78" name="下箭头 289"/>
          <p:cNvSpPr>
            <a:spLocks noChangeArrowheads="1"/>
          </p:cNvSpPr>
          <p:nvPr/>
        </p:nvSpPr>
        <p:spPr bwMode="auto">
          <a:xfrm rot="16200000" flipH="1">
            <a:off x="3121819" y="5395119"/>
            <a:ext cx="234950" cy="357188"/>
          </a:xfrm>
          <a:prstGeom prst="downArrow">
            <a:avLst>
              <a:gd name="adj1" fmla="val 50000"/>
              <a:gd name="adj2" fmla="val 83847"/>
            </a:avLst>
          </a:prstGeom>
          <a:gradFill rotWithShape="1">
            <a:gsLst>
              <a:gs pos="0">
                <a:srgbClr val="D37016"/>
              </a:gs>
              <a:gs pos="80000">
                <a:srgbClr val="FF9421"/>
              </a:gs>
              <a:gs pos="100000">
                <a:srgbClr val="FF941C"/>
              </a:gs>
            </a:gsLst>
            <a:lin ang="5400000"/>
          </a:gradFill>
          <a:ln w="9525">
            <a:solidFill>
              <a:srgbClr val="FE9639"/>
            </a:solidFill>
            <a:miter lim="800000"/>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79" name="下箭头 290"/>
          <p:cNvSpPr>
            <a:spLocks noChangeArrowheads="1"/>
          </p:cNvSpPr>
          <p:nvPr/>
        </p:nvSpPr>
        <p:spPr bwMode="auto">
          <a:xfrm rot="16200000" flipH="1">
            <a:off x="4529932" y="5395119"/>
            <a:ext cx="234950" cy="357187"/>
          </a:xfrm>
          <a:prstGeom prst="downArrow">
            <a:avLst>
              <a:gd name="adj1" fmla="val 50000"/>
              <a:gd name="adj2" fmla="val 83847"/>
            </a:avLst>
          </a:prstGeom>
          <a:gradFill rotWithShape="1">
            <a:gsLst>
              <a:gs pos="0">
                <a:srgbClr val="D37016"/>
              </a:gs>
              <a:gs pos="80000">
                <a:srgbClr val="FF9421"/>
              </a:gs>
              <a:gs pos="100000">
                <a:srgbClr val="FF941C"/>
              </a:gs>
            </a:gsLst>
            <a:lin ang="5400000"/>
          </a:gradFill>
          <a:ln w="9525">
            <a:solidFill>
              <a:srgbClr val="FE9639"/>
            </a:solidFill>
            <a:miter lim="800000"/>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80" name="下箭头 291"/>
          <p:cNvSpPr>
            <a:spLocks noChangeArrowheads="1"/>
          </p:cNvSpPr>
          <p:nvPr/>
        </p:nvSpPr>
        <p:spPr bwMode="auto">
          <a:xfrm rot="16200000" flipH="1">
            <a:off x="5872957" y="5395119"/>
            <a:ext cx="234950" cy="357187"/>
          </a:xfrm>
          <a:prstGeom prst="downArrow">
            <a:avLst>
              <a:gd name="adj1" fmla="val 50000"/>
              <a:gd name="adj2" fmla="val 83847"/>
            </a:avLst>
          </a:prstGeom>
          <a:gradFill rotWithShape="1">
            <a:gsLst>
              <a:gs pos="0">
                <a:srgbClr val="D37016"/>
              </a:gs>
              <a:gs pos="80000">
                <a:srgbClr val="FF9421"/>
              </a:gs>
              <a:gs pos="100000">
                <a:srgbClr val="FF941C"/>
              </a:gs>
            </a:gsLst>
            <a:lin ang="5400000"/>
          </a:gradFill>
          <a:ln w="9525">
            <a:solidFill>
              <a:srgbClr val="FE9639"/>
            </a:solidFill>
            <a:miter lim="800000"/>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cxnSp>
        <p:nvCxnSpPr>
          <p:cNvPr id="81" name="直接连接符 292"/>
          <p:cNvCxnSpPr>
            <a:cxnSpLocks noChangeShapeType="1"/>
          </p:cNvCxnSpPr>
          <p:nvPr/>
        </p:nvCxnSpPr>
        <p:spPr bwMode="auto">
          <a:xfrm>
            <a:off x="146050" y="3762375"/>
            <a:ext cx="8818563"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grpSp>
        <p:nvGrpSpPr>
          <p:cNvPr id="82" name="组合 156"/>
          <p:cNvGrpSpPr>
            <a:grpSpLocks/>
          </p:cNvGrpSpPr>
          <p:nvPr/>
        </p:nvGrpSpPr>
        <p:grpSpPr bwMode="auto">
          <a:xfrm>
            <a:off x="4841875" y="5089525"/>
            <a:ext cx="773113" cy="231775"/>
            <a:chOff x="0" y="0"/>
            <a:chExt cx="772406" cy="231014"/>
          </a:xfrm>
        </p:grpSpPr>
        <p:sp>
          <p:nvSpPr>
            <p:cNvPr id="83" name="椭圆 139"/>
            <p:cNvSpPr>
              <a:spLocks noChangeArrowheads="1"/>
            </p:cNvSpPr>
            <p:nvPr/>
          </p:nvSpPr>
          <p:spPr bwMode="auto">
            <a:xfrm>
              <a:off x="0" y="0"/>
              <a:ext cx="302936" cy="115507"/>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84" name="椭圆 162"/>
            <p:cNvSpPr>
              <a:spLocks noChangeArrowheads="1"/>
            </p:cNvSpPr>
            <p:nvPr/>
          </p:nvSpPr>
          <p:spPr bwMode="auto">
            <a:xfrm>
              <a:off x="268043" y="115507"/>
              <a:ext cx="302935" cy="115507"/>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sp>
          <p:nvSpPr>
            <p:cNvPr id="85" name="椭圆 163"/>
            <p:cNvSpPr>
              <a:spLocks noChangeArrowheads="1"/>
            </p:cNvSpPr>
            <p:nvPr/>
          </p:nvSpPr>
          <p:spPr bwMode="auto">
            <a:xfrm>
              <a:off x="469470" y="0"/>
              <a:ext cx="302936" cy="115507"/>
            </a:xfrm>
            <a:prstGeom prst="ellipse">
              <a:avLst/>
            </a:prstGeom>
            <a:gradFill rotWithShape="1">
              <a:gsLst>
                <a:gs pos="0">
                  <a:srgbClr val="056A13"/>
                </a:gs>
                <a:gs pos="80000">
                  <a:srgbClr val="0A8C1D"/>
                </a:gs>
                <a:gs pos="100000">
                  <a:srgbClr val="078F1B"/>
                </a:gs>
              </a:gsLst>
              <a:lin ang="5400000"/>
            </a:gradFill>
            <a:ln w="9525">
              <a:solidFill>
                <a:srgbClr val="178026"/>
              </a:solidFill>
              <a:round/>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grpSp>
      <p:sp>
        <p:nvSpPr>
          <p:cNvPr id="86" name="等腰三角形 297"/>
          <p:cNvSpPr>
            <a:spLocks noChangeArrowheads="1"/>
          </p:cNvSpPr>
          <p:nvPr/>
        </p:nvSpPr>
        <p:spPr bwMode="auto">
          <a:xfrm rot="10800000">
            <a:off x="4994275" y="5127625"/>
            <a:ext cx="504825" cy="142875"/>
          </a:xfrm>
          <a:prstGeom prst="triangle">
            <a:avLst>
              <a:gd name="adj" fmla="val 50000"/>
            </a:avLst>
          </a:prstGeom>
          <a:gradFill rotWithShape="1">
            <a:gsLst>
              <a:gs pos="0">
                <a:srgbClr val="FFBF80"/>
              </a:gs>
              <a:gs pos="35001">
                <a:srgbClr val="FFD0A6"/>
              </a:gs>
              <a:gs pos="100000">
                <a:srgbClr val="FFEBD9"/>
              </a:gs>
            </a:gsLst>
            <a:lin ang="5400000" scaled="1"/>
          </a:gradFill>
          <a:ln w="9525">
            <a:solidFill>
              <a:srgbClr val="FE9639"/>
            </a:solidFill>
            <a:miter lim="800000"/>
            <a:headEnd/>
            <a:tailEnd/>
          </a:ln>
          <a:effectLst>
            <a:outerShdw dist="20000" dir="5400000" algn="ctr" rotWithShape="0">
              <a:srgbClr val="000000">
                <a:alpha val="37000"/>
              </a:srgb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87" name="矩形 298"/>
          <p:cNvSpPr>
            <a:spLocks noChangeArrowheads="1"/>
          </p:cNvSpPr>
          <p:nvPr/>
        </p:nvSpPr>
        <p:spPr bwMode="auto">
          <a:xfrm>
            <a:off x="1662113" y="3763963"/>
            <a:ext cx="5930900" cy="522287"/>
          </a:xfrm>
          <a:prstGeom prst="rect">
            <a:avLst/>
          </a:prstGeom>
          <a:noFill/>
          <a:ln w="9525">
            <a:noFill/>
            <a:miter lim="800000"/>
            <a:headEnd/>
            <a:tailEnd/>
          </a:ln>
        </p:spPr>
        <p:txBody>
          <a:bodyPr anchor="ctr"/>
          <a:lstStyle/>
          <a:p>
            <a:pPr algn="ctr" eaLnBrk="1" hangingPunct="1">
              <a:buFont typeface="Arial" panose="020B0604020202020204" pitchFamily="34" charset="0"/>
              <a:buNone/>
              <a:defRPr/>
            </a:pPr>
            <a:r>
              <a:rPr lang="zh-CN" altLang="en-US" sz="2400" b="1">
                <a:solidFill>
                  <a:srgbClr val="FFFFFF"/>
                </a:solidFill>
                <a:effectLst>
                  <a:outerShdw blurRad="38100" dist="38100" dir="2700000" algn="tl">
                    <a:srgbClr val="C0C0C0"/>
                  </a:outerShdw>
                </a:effectLst>
                <a:latin typeface="微软雅黑" pitchFamily="34" charset="-122"/>
                <a:ea typeface="微软雅黑" pitchFamily="34" charset="-122"/>
              </a:rPr>
              <a:t>大数据</a:t>
            </a:r>
            <a:r>
              <a:rPr lang="zh-CN" altLang="en-US" sz="2000" b="1">
                <a:solidFill>
                  <a:srgbClr val="FFFFFF"/>
                </a:solidFill>
                <a:effectLst>
                  <a:outerShdw blurRad="38100" dist="38100" dir="2700000" algn="tl">
                    <a:srgbClr val="C0C0C0"/>
                  </a:outerShdw>
                </a:effectLst>
                <a:latin typeface="微软雅黑" pitchFamily="34" charset="-122"/>
                <a:ea typeface="微软雅黑" pitchFamily="34" charset="-122"/>
              </a:rPr>
              <a:t>是云计算时代信息服务的基础</a:t>
            </a:r>
          </a:p>
        </p:txBody>
      </p:sp>
      <p:pic>
        <p:nvPicPr>
          <p:cNvPr id="8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63" y="2271713"/>
            <a:ext cx="26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63" y="2446338"/>
            <a:ext cx="190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 name="Group 105"/>
          <p:cNvGrpSpPr>
            <a:grpSpLocks/>
          </p:cNvGrpSpPr>
          <p:nvPr/>
        </p:nvGrpSpPr>
        <p:grpSpPr bwMode="auto">
          <a:xfrm>
            <a:off x="3040063" y="2598738"/>
            <a:ext cx="1941512" cy="636587"/>
            <a:chOff x="0" y="0"/>
            <a:chExt cx="2763996" cy="843266"/>
          </a:xfrm>
        </p:grpSpPr>
        <p:grpSp>
          <p:nvGrpSpPr>
            <p:cNvPr id="91" name="Freeform 31"/>
            <p:cNvGrpSpPr>
              <a:grpSpLocks/>
            </p:cNvGrpSpPr>
            <p:nvPr/>
          </p:nvGrpSpPr>
          <p:grpSpPr bwMode="auto">
            <a:xfrm>
              <a:off x="-84331" y="21522"/>
              <a:ext cx="2924700" cy="921693"/>
              <a:chOff x="0" y="0"/>
              <a:chExt cx="2054352" cy="694944"/>
            </a:xfrm>
          </p:grpSpPr>
          <p:pic>
            <p:nvPicPr>
              <p:cNvPr id="115" name="Freeform 3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54352"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Text Box 91"/>
              <p:cNvSpPr txBox="1">
                <a:spLocks noChangeArrowheads="1"/>
              </p:cNvSpPr>
              <p:nvPr/>
            </p:nvSpPr>
            <p:spPr bwMode="auto">
              <a:xfrm>
                <a:off x="59456" y="35472"/>
                <a:ext cx="1941250" cy="58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t">
                  <a:lnSpc>
                    <a:spcPct val="120000"/>
                  </a:lnSpc>
                  <a:spcBef>
                    <a:spcPct val="20000"/>
                  </a:spcBef>
                  <a:buClr>
                    <a:schemeClr val="accent2"/>
                  </a:buClr>
                  <a:buBlip>
                    <a:blip r:embed="rId4"/>
                  </a:buBlip>
                  <a:defRPr sz="2400">
                    <a:solidFill>
                      <a:schemeClr val="tx1"/>
                    </a:solidFill>
                    <a:latin typeface="微软雅黑" panose="020B0503020204020204" pitchFamily="34" charset="-122"/>
                    <a:ea typeface="微软雅黑" panose="020B0503020204020204" pitchFamily="34" charset="-122"/>
                  </a:defRPr>
                </a:lvl1pPr>
                <a:lvl2pPr marL="742950" indent="-28575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2pPr>
                <a:lvl3pPr marL="11430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3pPr>
                <a:lvl4pPr marL="16002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4pPr>
                <a:lvl5pPr marL="20574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00000"/>
                  </a:lnSpc>
                  <a:spcBef>
                    <a:spcPct val="0"/>
                  </a:spcBef>
                  <a:buClrTx/>
                  <a:buFontTx/>
                  <a:buNone/>
                </a:pPr>
                <a:endParaRPr lang="en-US" altLang="zh-CN" sz="1600">
                  <a:solidFill>
                    <a:srgbClr val="FFFFFF"/>
                  </a:solidFill>
                </a:endParaRPr>
              </a:p>
            </p:txBody>
          </p:sp>
        </p:grpSp>
        <p:grpSp>
          <p:nvGrpSpPr>
            <p:cNvPr id="92" name="Group 32"/>
            <p:cNvGrpSpPr>
              <a:grpSpLocks/>
            </p:cNvGrpSpPr>
            <p:nvPr/>
          </p:nvGrpSpPr>
          <p:grpSpPr bwMode="auto">
            <a:xfrm>
              <a:off x="0" y="0"/>
              <a:ext cx="2570699" cy="777225"/>
              <a:chOff x="0" y="0"/>
              <a:chExt cx="4686" cy="864"/>
            </a:xfrm>
          </p:grpSpPr>
          <p:sp>
            <p:nvSpPr>
              <p:cNvPr id="93" name="Line 33"/>
              <p:cNvSpPr>
                <a:spLocks noChangeShapeType="1"/>
              </p:cNvSpPr>
              <p:nvPr/>
            </p:nvSpPr>
            <p:spPr bwMode="auto">
              <a:xfrm flipH="1" flipV="1">
                <a:off x="133" y="2"/>
                <a:ext cx="722"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 name="Line 34"/>
              <p:cNvSpPr>
                <a:spLocks noChangeShapeType="1"/>
              </p:cNvSpPr>
              <p:nvPr/>
            </p:nvSpPr>
            <p:spPr bwMode="auto">
              <a:xfrm flipH="1" flipV="1">
                <a:off x="355" y="2"/>
                <a:ext cx="722"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Line 35"/>
              <p:cNvSpPr>
                <a:spLocks noChangeShapeType="1"/>
              </p:cNvSpPr>
              <p:nvPr/>
            </p:nvSpPr>
            <p:spPr bwMode="auto">
              <a:xfrm flipH="1" flipV="1">
                <a:off x="582" y="2"/>
                <a:ext cx="722"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36"/>
              <p:cNvSpPr>
                <a:spLocks noChangeShapeType="1"/>
              </p:cNvSpPr>
              <p:nvPr/>
            </p:nvSpPr>
            <p:spPr bwMode="auto">
              <a:xfrm flipH="1" flipV="1">
                <a:off x="804" y="2"/>
                <a:ext cx="722"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Line 37"/>
              <p:cNvSpPr>
                <a:spLocks noChangeShapeType="1"/>
              </p:cNvSpPr>
              <p:nvPr/>
            </p:nvSpPr>
            <p:spPr bwMode="auto">
              <a:xfrm flipH="1" flipV="1">
                <a:off x="1031" y="2"/>
                <a:ext cx="725"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 name="Line 38"/>
              <p:cNvSpPr>
                <a:spLocks noChangeShapeType="1"/>
              </p:cNvSpPr>
              <p:nvPr/>
            </p:nvSpPr>
            <p:spPr bwMode="auto">
              <a:xfrm flipH="1" flipV="1">
                <a:off x="1253" y="2"/>
                <a:ext cx="725"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 name="Line 39"/>
              <p:cNvSpPr>
                <a:spLocks noChangeShapeType="1"/>
              </p:cNvSpPr>
              <p:nvPr/>
            </p:nvSpPr>
            <p:spPr bwMode="auto">
              <a:xfrm flipH="1" flipV="1">
                <a:off x="1483" y="2"/>
                <a:ext cx="722"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Line 40"/>
              <p:cNvSpPr>
                <a:spLocks noChangeShapeType="1"/>
              </p:cNvSpPr>
              <p:nvPr/>
            </p:nvSpPr>
            <p:spPr bwMode="auto">
              <a:xfrm flipH="1" flipV="1">
                <a:off x="1705" y="2"/>
                <a:ext cx="730" cy="855"/>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Line 41"/>
              <p:cNvSpPr>
                <a:spLocks noChangeShapeType="1"/>
              </p:cNvSpPr>
              <p:nvPr/>
            </p:nvSpPr>
            <p:spPr bwMode="auto">
              <a:xfrm flipH="1" flipV="1">
                <a:off x="1932" y="2"/>
                <a:ext cx="768" cy="855"/>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42"/>
              <p:cNvSpPr>
                <a:spLocks noChangeShapeType="1"/>
              </p:cNvSpPr>
              <p:nvPr/>
            </p:nvSpPr>
            <p:spPr bwMode="auto">
              <a:xfrm flipH="1" flipV="1">
                <a:off x="2154" y="2"/>
                <a:ext cx="845"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Line 43"/>
              <p:cNvSpPr>
                <a:spLocks noChangeShapeType="1"/>
              </p:cNvSpPr>
              <p:nvPr/>
            </p:nvSpPr>
            <p:spPr bwMode="auto">
              <a:xfrm flipH="1" flipV="1">
                <a:off x="2381" y="2"/>
                <a:ext cx="896"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Line 44"/>
              <p:cNvSpPr>
                <a:spLocks noChangeShapeType="1"/>
              </p:cNvSpPr>
              <p:nvPr/>
            </p:nvSpPr>
            <p:spPr bwMode="auto">
              <a:xfrm flipH="1" flipV="1">
                <a:off x="2603" y="2"/>
                <a:ext cx="937"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Line 45"/>
              <p:cNvSpPr>
                <a:spLocks noChangeShapeType="1"/>
              </p:cNvSpPr>
              <p:nvPr/>
            </p:nvSpPr>
            <p:spPr bwMode="auto">
              <a:xfrm flipH="1" flipV="1">
                <a:off x="2833" y="2"/>
                <a:ext cx="993"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Line 46"/>
              <p:cNvSpPr>
                <a:spLocks noChangeShapeType="1"/>
              </p:cNvSpPr>
              <p:nvPr/>
            </p:nvSpPr>
            <p:spPr bwMode="auto">
              <a:xfrm flipH="1" flipV="1">
                <a:off x="3055" y="2"/>
                <a:ext cx="1031" cy="862"/>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 name="Line 47"/>
              <p:cNvSpPr>
                <a:spLocks noChangeShapeType="1"/>
              </p:cNvSpPr>
              <p:nvPr/>
            </p:nvSpPr>
            <p:spPr bwMode="auto">
              <a:xfrm flipH="1" flipV="1">
                <a:off x="3282" y="2"/>
                <a:ext cx="1100"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 name="Line 48"/>
              <p:cNvSpPr>
                <a:spLocks noChangeShapeType="1"/>
              </p:cNvSpPr>
              <p:nvPr/>
            </p:nvSpPr>
            <p:spPr bwMode="auto">
              <a:xfrm flipH="1" flipV="1">
                <a:off x="3504" y="2"/>
                <a:ext cx="1182"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 name="Line 49"/>
              <p:cNvSpPr>
                <a:spLocks noChangeShapeType="1"/>
              </p:cNvSpPr>
              <p:nvPr/>
            </p:nvSpPr>
            <p:spPr bwMode="auto">
              <a:xfrm>
                <a:off x="0" y="94"/>
                <a:ext cx="3836" cy="0"/>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 name="Line 50"/>
              <p:cNvSpPr>
                <a:spLocks noChangeShapeType="1"/>
              </p:cNvSpPr>
              <p:nvPr/>
            </p:nvSpPr>
            <p:spPr bwMode="auto">
              <a:xfrm>
                <a:off x="97" y="207"/>
                <a:ext cx="3907" cy="0"/>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 name="Line 51"/>
              <p:cNvSpPr>
                <a:spLocks noChangeShapeType="1"/>
              </p:cNvSpPr>
              <p:nvPr/>
            </p:nvSpPr>
            <p:spPr bwMode="auto">
              <a:xfrm flipV="1">
                <a:off x="528" y="712"/>
                <a:ext cx="3246" cy="12"/>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 name="Line 52"/>
              <p:cNvSpPr>
                <a:spLocks noChangeShapeType="1"/>
              </p:cNvSpPr>
              <p:nvPr/>
            </p:nvSpPr>
            <p:spPr bwMode="auto">
              <a:xfrm>
                <a:off x="408" y="579"/>
                <a:ext cx="4127" cy="0"/>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 name="Line 53"/>
              <p:cNvSpPr>
                <a:spLocks noChangeShapeType="1"/>
              </p:cNvSpPr>
              <p:nvPr/>
            </p:nvSpPr>
            <p:spPr bwMode="auto">
              <a:xfrm>
                <a:off x="294" y="447"/>
                <a:ext cx="4050" cy="0"/>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 name="Line 54"/>
              <p:cNvSpPr>
                <a:spLocks noChangeShapeType="1"/>
              </p:cNvSpPr>
              <p:nvPr/>
            </p:nvSpPr>
            <p:spPr bwMode="auto">
              <a:xfrm>
                <a:off x="199" y="327"/>
                <a:ext cx="3976" cy="0"/>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grpSp>
      <p:pic>
        <p:nvPicPr>
          <p:cNvPr id="1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6575" y="3057525"/>
            <a:ext cx="190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8463" y="2919413"/>
            <a:ext cx="190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8613" y="2765425"/>
            <a:ext cx="190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 name="组合 1026"/>
          <p:cNvGrpSpPr>
            <a:grpSpLocks/>
          </p:cNvGrpSpPr>
          <p:nvPr/>
        </p:nvGrpSpPr>
        <p:grpSpPr bwMode="auto">
          <a:xfrm>
            <a:off x="5403850" y="2057400"/>
            <a:ext cx="635000" cy="558800"/>
            <a:chOff x="0" y="0"/>
            <a:chExt cx="635000" cy="558800"/>
          </a:xfrm>
        </p:grpSpPr>
        <p:sp>
          <p:nvSpPr>
            <p:cNvPr id="121" name="Freeform 8"/>
            <p:cNvSpPr>
              <a:spLocks/>
            </p:cNvSpPr>
            <p:nvPr/>
          </p:nvSpPr>
          <p:spPr bwMode="auto">
            <a:xfrm>
              <a:off x="119063" y="44450"/>
              <a:ext cx="130175" cy="30163"/>
            </a:xfrm>
            <a:custGeom>
              <a:avLst/>
              <a:gdLst>
                <a:gd name="T0" fmla="*/ 2147483646 w 494"/>
                <a:gd name="T1" fmla="*/ 2147483646 h 95"/>
                <a:gd name="T2" fmla="*/ 2147483646 w 494"/>
                <a:gd name="T3" fmla="*/ 2147483646 h 95"/>
                <a:gd name="T4" fmla="*/ 2147483646 w 494"/>
                <a:gd name="T5" fmla="*/ 2147483646 h 95"/>
                <a:gd name="T6" fmla="*/ 2147483646 w 494"/>
                <a:gd name="T7" fmla="*/ 2147483646 h 95"/>
                <a:gd name="T8" fmla="*/ 2147483646 w 494"/>
                <a:gd name="T9" fmla="*/ 2147483646 h 95"/>
                <a:gd name="T10" fmla="*/ 2147483646 w 494"/>
                <a:gd name="T11" fmla="*/ 2147483646 h 95"/>
                <a:gd name="T12" fmla="*/ 2147483646 w 494"/>
                <a:gd name="T13" fmla="*/ 2147483646 h 95"/>
                <a:gd name="T14" fmla="*/ 2147483646 w 494"/>
                <a:gd name="T15" fmla="*/ 2147483646 h 95"/>
                <a:gd name="T16" fmla="*/ 2147483646 w 494"/>
                <a:gd name="T17" fmla="*/ 2147483646 h 95"/>
                <a:gd name="T18" fmla="*/ 2147483646 w 494"/>
                <a:gd name="T19" fmla="*/ 2147483646 h 95"/>
                <a:gd name="T20" fmla="*/ 2147483646 w 494"/>
                <a:gd name="T21" fmla="*/ 2147483646 h 95"/>
                <a:gd name="T22" fmla="*/ 2147483646 w 494"/>
                <a:gd name="T23" fmla="*/ 2147483646 h 95"/>
                <a:gd name="T24" fmla="*/ 2147483646 w 494"/>
                <a:gd name="T25" fmla="*/ 2147483646 h 95"/>
                <a:gd name="T26" fmla="*/ 2147483646 w 494"/>
                <a:gd name="T27" fmla="*/ 2147483646 h 95"/>
                <a:gd name="T28" fmla="*/ 2147483646 w 494"/>
                <a:gd name="T29" fmla="*/ 2147483646 h 95"/>
                <a:gd name="T30" fmla="*/ 2147483646 w 494"/>
                <a:gd name="T31" fmla="*/ 2147483646 h 95"/>
                <a:gd name="T32" fmla="*/ 2147483646 w 494"/>
                <a:gd name="T33" fmla="*/ 2147483646 h 95"/>
                <a:gd name="T34" fmla="*/ 2147483646 w 494"/>
                <a:gd name="T35" fmla="*/ 2147483646 h 95"/>
                <a:gd name="T36" fmla="*/ 2147483646 w 494"/>
                <a:gd name="T37" fmla="*/ 2147483646 h 95"/>
                <a:gd name="T38" fmla="*/ 2147483646 w 494"/>
                <a:gd name="T39" fmla="*/ 2147483646 h 95"/>
                <a:gd name="T40" fmla="*/ 2147483646 w 494"/>
                <a:gd name="T41" fmla="*/ 2147483646 h 95"/>
                <a:gd name="T42" fmla="*/ 2147483646 w 494"/>
                <a:gd name="T43" fmla="*/ 2147483646 h 95"/>
                <a:gd name="T44" fmla="*/ 2147483646 w 494"/>
                <a:gd name="T45" fmla="*/ 2147483646 h 95"/>
                <a:gd name="T46" fmla="*/ 2147483646 w 494"/>
                <a:gd name="T47" fmla="*/ 0 h 95"/>
                <a:gd name="T48" fmla="*/ 2147483646 w 494"/>
                <a:gd name="T49" fmla="*/ 0 h 95"/>
                <a:gd name="T50" fmla="*/ 2147483646 w 494"/>
                <a:gd name="T51" fmla="*/ 2147483646 h 95"/>
                <a:gd name="T52" fmla="*/ 2147483646 w 494"/>
                <a:gd name="T53" fmla="*/ 2147483646 h 95"/>
                <a:gd name="T54" fmla="*/ 2147483646 w 494"/>
                <a:gd name="T55" fmla="*/ 2147483646 h 95"/>
                <a:gd name="T56" fmla="*/ 2147483646 w 494"/>
                <a:gd name="T57" fmla="*/ 2147483646 h 95"/>
                <a:gd name="T58" fmla="*/ 2147483646 w 494"/>
                <a:gd name="T59" fmla="*/ 2147483646 h 95"/>
                <a:gd name="T60" fmla="*/ 2147483646 w 494"/>
                <a:gd name="T61" fmla="*/ 2147483646 h 95"/>
                <a:gd name="T62" fmla="*/ 2147483646 w 494"/>
                <a:gd name="T63" fmla="*/ 2147483646 h 95"/>
                <a:gd name="T64" fmla="*/ 2147483646 w 494"/>
                <a:gd name="T65" fmla="*/ 2147483646 h 95"/>
                <a:gd name="T66" fmla="*/ 2147483646 w 494"/>
                <a:gd name="T67" fmla="*/ 2147483646 h 95"/>
                <a:gd name="T68" fmla="*/ 2147483646 w 494"/>
                <a:gd name="T69" fmla="*/ 2147483646 h 95"/>
                <a:gd name="T70" fmla="*/ 2147483646 w 494"/>
                <a:gd name="T71" fmla="*/ 2147483646 h 95"/>
                <a:gd name="T72" fmla="*/ 2147483646 w 494"/>
                <a:gd name="T73" fmla="*/ 2147483646 h 95"/>
                <a:gd name="T74" fmla="*/ 2147483646 w 494"/>
                <a:gd name="T75" fmla="*/ 2147483646 h 95"/>
                <a:gd name="T76" fmla="*/ 0 w 494"/>
                <a:gd name="T77" fmla="*/ 2147483646 h 95"/>
                <a:gd name="T78" fmla="*/ 0 w 494"/>
                <a:gd name="T79" fmla="*/ 2147483646 h 95"/>
                <a:gd name="T80" fmla="*/ 0 w 494"/>
                <a:gd name="T81" fmla="*/ 2147483646 h 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4"/>
                <a:gd name="T124" fmla="*/ 0 h 95"/>
                <a:gd name="T125" fmla="*/ 494 w 494"/>
                <a:gd name="T126" fmla="*/ 95 h 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4" h="95">
                  <a:moveTo>
                    <a:pt x="0" y="30"/>
                  </a:moveTo>
                  <a:lnTo>
                    <a:pt x="17" y="29"/>
                  </a:lnTo>
                  <a:lnTo>
                    <a:pt x="34" y="29"/>
                  </a:lnTo>
                  <a:lnTo>
                    <a:pt x="50" y="29"/>
                  </a:lnTo>
                  <a:lnTo>
                    <a:pt x="67" y="29"/>
                  </a:lnTo>
                  <a:lnTo>
                    <a:pt x="83" y="29"/>
                  </a:lnTo>
                  <a:lnTo>
                    <a:pt x="100" y="29"/>
                  </a:lnTo>
                  <a:lnTo>
                    <a:pt x="116" y="29"/>
                  </a:lnTo>
                  <a:lnTo>
                    <a:pt x="133" y="28"/>
                  </a:lnTo>
                  <a:lnTo>
                    <a:pt x="152" y="27"/>
                  </a:lnTo>
                  <a:lnTo>
                    <a:pt x="170" y="25"/>
                  </a:lnTo>
                  <a:lnTo>
                    <a:pt x="190" y="25"/>
                  </a:lnTo>
                  <a:lnTo>
                    <a:pt x="209" y="24"/>
                  </a:lnTo>
                  <a:lnTo>
                    <a:pt x="228" y="24"/>
                  </a:lnTo>
                  <a:lnTo>
                    <a:pt x="247" y="24"/>
                  </a:lnTo>
                  <a:lnTo>
                    <a:pt x="265" y="25"/>
                  </a:lnTo>
                  <a:lnTo>
                    <a:pt x="284" y="27"/>
                  </a:lnTo>
                  <a:lnTo>
                    <a:pt x="299" y="28"/>
                  </a:lnTo>
                  <a:lnTo>
                    <a:pt x="312" y="27"/>
                  </a:lnTo>
                  <a:lnTo>
                    <a:pt x="326" y="27"/>
                  </a:lnTo>
                  <a:lnTo>
                    <a:pt x="341" y="26"/>
                  </a:lnTo>
                  <a:lnTo>
                    <a:pt x="355" y="24"/>
                  </a:lnTo>
                  <a:lnTo>
                    <a:pt x="368" y="22"/>
                  </a:lnTo>
                  <a:lnTo>
                    <a:pt x="383" y="21"/>
                  </a:lnTo>
                  <a:lnTo>
                    <a:pt x="396" y="21"/>
                  </a:lnTo>
                  <a:lnTo>
                    <a:pt x="402" y="21"/>
                  </a:lnTo>
                  <a:lnTo>
                    <a:pt x="408" y="22"/>
                  </a:lnTo>
                  <a:lnTo>
                    <a:pt x="414" y="22"/>
                  </a:lnTo>
                  <a:lnTo>
                    <a:pt x="420" y="22"/>
                  </a:lnTo>
                  <a:lnTo>
                    <a:pt x="426" y="24"/>
                  </a:lnTo>
                  <a:lnTo>
                    <a:pt x="432" y="24"/>
                  </a:lnTo>
                  <a:lnTo>
                    <a:pt x="438" y="25"/>
                  </a:lnTo>
                  <a:lnTo>
                    <a:pt x="444" y="26"/>
                  </a:lnTo>
                  <a:lnTo>
                    <a:pt x="461" y="35"/>
                  </a:lnTo>
                  <a:lnTo>
                    <a:pt x="469" y="53"/>
                  </a:lnTo>
                  <a:lnTo>
                    <a:pt x="472" y="72"/>
                  </a:lnTo>
                  <a:lnTo>
                    <a:pt x="475" y="91"/>
                  </a:lnTo>
                  <a:lnTo>
                    <a:pt x="479" y="95"/>
                  </a:lnTo>
                  <a:lnTo>
                    <a:pt x="484" y="93"/>
                  </a:lnTo>
                  <a:lnTo>
                    <a:pt x="488" y="90"/>
                  </a:lnTo>
                  <a:lnTo>
                    <a:pt x="491" y="85"/>
                  </a:lnTo>
                  <a:lnTo>
                    <a:pt x="494" y="65"/>
                  </a:lnTo>
                  <a:lnTo>
                    <a:pt x="491" y="43"/>
                  </a:lnTo>
                  <a:lnTo>
                    <a:pt x="481" y="22"/>
                  </a:lnTo>
                  <a:lnTo>
                    <a:pt x="464" y="8"/>
                  </a:lnTo>
                  <a:lnTo>
                    <a:pt x="454" y="4"/>
                  </a:lnTo>
                  <a:lnTo>
                    <a:pt x="442" y="1"/>
                  </a:lnTo>
                  <a:lnTo>
                    <a:pt x="430" y="0"/>
                  </a:lnTo>
                  <a:lnTo>
                    <a:pt x="415" y="0"/>
                  </a:lnTo>
                  <a:lnTo>
                    <a:pt x="402" y="0"/>
                  </a:lnTo>
                  <a:lnTo>
                    <a:pt x="389" y="1"/>
                  </a:lnTo>
                  <a:lnTo>
                    <a:pt x="376" y="2"/>
                  </a:lnTo>
                  <a:lnTo>
                    <a:pt x="365" y="3"/>
                  </a:lnTo>
                  <a:lnTo>
                    <a:pt x="342" y="5"/>
                  </a:lnTo>
                  <a:lnTo>
                    <a:pt x="318" y="6"/>
                  </a:lnTo>
                  <a:lnTo>
                    <a:pt x="295" y="8"/>
                  </a:lnTo>
                  <a:lnTo>
                    <a:pt x="272" y="9"/>
                  </a:lnTo>
                  <a:lnTo>
                    <a:pt x="248" y="10"/>
                  </a:lnTo>
                  <a:lnTo>
                    <a:pt x="226" y="13"/>
                  </a:lnTo>
                  <a:lnTo>
                    <a:pt x="202" y="14"/>
                  </a:lnTo>
                  <a:lnTo>
                    <a:pt x="179" y="16"/>
                  </a:lnTo>
                  <a:lnTo>
                    <a:pt x="168" y="17"/>
                  </a:lnTo>
                  <a:lnTo>
                    <a:pt x="157" y="18"/>
                  </a:lnTo>
                  <a:lnTo>
                    <a:pt x="146" y="19"/>
                  </a:lnTo>
                  <a:lnTo>
                    <a:pt x="137" y="20"/>
                  </a:lnTo>
                  <a:lnTo>
                    <a:pt x="126" y="21"/>
                  </a:lnTo>
                  <a:lnTo>
                    <a:pt x="115" y="24"/>
                  </a:lnTo>
                  <a:lnTo>
                    <a:pt x="106" y="25"/>
                  </a:lnTo>
                  <a:lnTo>
                    <a:pt x="95" y="26"/>
                  </a:lnTo>
                  <a:lnTo>
                    <a:pt x="83" y="27"/>
                  </a:lnTo>
                  <a:lnTo>
                    <a:pt x="72" y="27"/>
                  </a:lnTo>
                  <a:lnTo>
                    <a:pt x="60" y="27"/>
                  </a:lnTo>
                  <a:lnTo>
                    <a:pt x="48" y="27"/>
                  </a:lnTo>
                  <a:lnTo>
                    <a:pt x="36" y="27"/>
                  </a:lnTo>
                  <a:lnTo>
                    <a:pt x="25" y="27"/>
                  </a:lnTo>
                  <a:lnTo>
                    <a:pt x="13" y="28"/>
                  </a:lnTo>
                  <a:lnTo>
                    <a:pt x="1" y="29"/>
                  </a:lnTo>
                  <a:lnTo>
                    <a:pt x="0" y="29"/>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 name="Freeform 9"/>
            <p:cNvSpPr>
              <a:spLocks/>
            </p:cNvSpPr>
            <p:nvPr/>
          </p:nvSpPr>
          <p:spPr bwMode="auto">
            <a:xfrm>
              <a:off x="115888" y="49213"/>
              <a:ext cx="12700" cy="31750"/>
            </a:xfrm>
            <a:custGeom>
              <a:avLst/>
              <a:gdLst>
                <a:gd name="T0" fmla="*/ 2147483646 w 49"/>
                <a:gd name="T1" fmla="*/ 2147483646 h 96"/>
                <a:gd name="T2" fmla="*/ 2147483646 w 49"/>
                <a:gd name="T3" fmla="*/ 2147483646 h 96"/>
                <a:gd name="T4" fmla="*/ 2147483646 w 49"/>
                <a:gd name="T5" fmla="*/ 2147483646 h 96"/>
                <a:gd name="T6" fmla="*/ 2147483646 w 49"/>
                <a:gd name="T7" fmla="*/ 2147483646 h 96"/>
                <a:gd name="T8" fmla="*/ 2147483646 w 49"/>
                <a:gd name="T9" fmla="*/ 2147483646 h 96"/>
                <a:gd name="T10" fmla="*/ 2147483646 w 49"/>
                <a:gd name="T11" fmla="*/ 2147483646 h 96"/>
                <a:gd name="T12" fmla="*/ 2147483646 w 49"/>
                <a:gd name="T13" fmla="*/ 2147483646 h 96"/>
                <a:gd name="T14" fmla="*/ 2147483646 w 49"/>
                <a:gd name="T15" fmla="*/ 2147483646 h 96"/>
                <a:gd name="T16" fmla="*/ 2147483646 w 49"/>
                <a:gd name="T17" fmla="*/ 2147483646 h 96"/>
                <a:gd name="T18" fmla="*/ 2147483646 w 49"/>
                <a:gd name="T19" fmla="*/ 2147483646 h 96"/>
                <a:gd name="T20" fmla="*/ 2147483646 w 49"/>
                <a:gd name="T21" fmla="*/ 2147483646 h 96"/>
                <a:gd name="T22" fmla="*/ 2147483646 w 49"/>
                <a:gd name="T23" fmla="*/ 2147483646 h 96"/>
                <a:gd name="T24" fmla="*/ 2147483646 w 49"/>
                <a:gd name="T25" fmla="*/ 0 h 96"/>
                <a:gd name="T26" fmla="*/ 2147483646 w 49"/>
                <a:gd name="T27" fmla="*/ 2147483646 h 96"/>
                <a:gd name="T28" fmla="*/ 2147483646 w 49"/>
                <a:gd name="T29" fmla="*/ 2147483646 h 96"/>
                <a:gd name="T30" fmla="*/ 2147483646 w 49"/>
                <a:gd name="T31" fmla="*/ 2147483646 h 96"/>
                <a:gd name="T32" fmla="*/ 2147483646 w 49"/>
                <a:gd name="T33" fmla="*/ 2147483646 h 96"/>
                <a:gd name="T34" fmla="*/ 2147483646 w 49"/>
                <a:gd name="T35" fmla="*/ 2147483646 h 96"/>
                <a:gd name="T36" fmla="*/ 2147483646 w 49"/>
                <a:gd name="T37" fmla="*/ 2147483646 h 96"/>
                <a:gd name="T38" fmla="*/ 2147483646 w 49"/>
                <a:gd name="T39" fmla="*/ 2147483646 h 96"/>
                <a:gd name="T40" fmla="*/ 2147483646 w 49"/>
                <a:gd name="T41" fmla="*/ 2147483646 h 96"/>
                <a:gd name="T42" fmla="*/ 0 w 49"/>
                <a:gd name="T43" fmla="*/ 2147483646 h 96"/>
                <a:gd name="T44" fmla="*/ 2147483646 w 49"/>
                <a:gd name="T45" fmla="*/ 2147483646 h 96"/>
                <a:gd name="T46" fmla="*/ 2147483646 w 49"/>
                <a:gd name="T47" fmla="*/ 2147483646 h 96"/>
                <a:gd name="T48" fmla="*/ 2147483646 w 49"/>
                <a:gd name="T49" fmla="*/ 2147483646 h 96"/>
                <a:gd name="T50" fmla="*/ 2147483646 w 49"/>
                <a:gd name="T51" fmla="*/ 2147483646 h 96"/>
                <a:gd name="T52" fmla="*/ 2147483646 w 49"/>
                <a:gd name="T53" fmla="*/ 2147483646 h 96"/>
                <a:gd name="T54" fmla="*/ 2147483646 w 49"/>
                <a:gd name="T55" fmla="*/ 2147483646 h 96"/>
                <a:gd name="T56" fmla="*/ 2147483646 w 49"/>
                <a:gd name="T57" fmla="*/ 2147483646 h 96"/>
                <a:gd name="T58" fmla="*/ 2147483646 w 49"/>
                <a:gd name="T59" fmla="*/ 2147483646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96"/>
                <a:gd name="T92" fmla="*/ 49 w 49"/>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96">
                  <a:moveTo>
                    <a:pt x="16" y="96"/>
                  </a:moveTo>
                  <a:lnTo>
                    <a:pt x="13" y="81"/>
                  </a:lnTo>
                  <a:lnTo>
                    <a:pt x="14" y="68"/>
                  </a:lnTo>
                  <a:lnTo>
                    <a:pt x="18" y="55"/>
                  </a:lnTo>
                  <a:lnTo>
                    <a:pt x="24" y="42"/>
                  </a:lnTo>
                  <a:lnTo>
                    <a:pt x="29" y="34"/>
                  </a:lnTo>
                  <a:lnTo>
                    <a:pt x="36" y="25"/>
                  </a:lnTo>
                  <a:lnTo>
                    <a:pt x="42" y="17"/>
                  </a:lnTo>
                  <a:lnTo>
                    <a:pt x="48" y="9"/>
                  </a:lnTo>
                  <a:lnTo>
                    <a:pt x="49" y="5"/>
                  </a:lnTo>
                  <a:lnTo>
                    <a:pt x="48" y="2"/>
                  </a:lnTo>
                  <a:lnTo>
                    <a:pt x="46" y="1"/>
                  </a:lnTo>
                  <a:lnTo>
                    <a:pt x="42" y="0"/>
                  </a:lnTo>
                  <a:lnTo>
                    <a:pt x="35" y="1"/>
                  </a:lnTo>
                  <a:lnTo>
                    <a:pt x="28" y="4"/>
                  </a:lnTo>
                  <a:lnTo>
                    <a:pt x="22" y="8"/>
                  </a:lnTo>
                  <a:lnTo>
                    <a:pt x="17" y="13"/>
                  </a:lnTo>
                  <a:lnTo>
                    <a:pt x="12" y="18"/>
                  </a:lnTo>
                  <a:lnTo>
                    <a:pt x="7" y="24"/>
                  </a:lnTo>
                  <a:lnTo>
                    <a:pt x="5" y="30"/>
                  </a:lnTo>
                  <a:lnTo>
                    <a:pt x="2" y="37"/>
                  </a:lnTo>
                  <a:lnTo>
                    <a:pt x="0" y="52"/>
                  </a:lnTo>
                  <a:lnTo>
                    <a:pt x="1" y="67"/>
                  </a:lnTo>
                  <a:lnTo>
                    <a:pt x="7" y="81"/>
                  </a:lnTo>
                  <a:lnTo>
                    <a:pt x="14" y="96"/>
                  </a:lnTo>
                  <a:lnTo>
                    <a:pt x="16"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 name="Freeform 10"/>
            <p:cNvSpPr>
              <a:spLocks/>
            </p:cNvSpPr>
            <p:nvPr/>
          </p:nvSpPr>
          <p:spPr bwMode="auto">
            <a:xfrm>
              <a:off x="80963" y="11113"/>
              <a:ext cx="82550" cy="495300"/>
            </a:xfrm>
            <a:custGeom>
              <a:avLst/>
              <a:gdLst>
                <a:gd name="T0" fmla="*/ 2147483646 w 314"/>
                <a:gd name="T1" fmla="*/ 2147483646 h 1562"/>
                <a:gd name="T2" fmla="*/ 2147483646 w 314"/>
                <a:gd name="T3" fmla="*/ 2147483646 h 1562"/>
                <a:gd name="T4" fmla="*/ 2147483646 w 314"/>
                <a:gd name="T5" fmla="*/ 2147483646 h 1562"/>
                <a:gd name="T6" fmla="*/ 2147483646 w 314"/>
                <a:gd name="T7" fmla="*/ 2147483646 h 1562"/>
                <a:gd name="T8" fmla="*/ 2147483646 w 314"/>
                <a:gd name="T9" fmla="*/ 2147483646 h 1562"/>
                <a:gd name="T10" fmla="*/ 2147483646 w 314"/>
                <a:gd name="T11" fmla="*/ 2147483646 h 1562"/>
                <a:gd name="T12" fmla="*/ 2147483646 w 314"/>
                <a:gd name="T13" fmla="*/ 2147483646 h 1562"/>
                <a:gd name="T14" fmla="*/ 2147483646 w 314"/>
                <a:gd name="T15" fmla="*/ 2147483646 h 1562"/>
                <a:gd name="T16" fmla="*/ 2147483646 w 314"/>
                <a:gd name="T17" fmla="*/ 2147483646 h 1562"/>
                <a:gd name="T18" fmla="*/ 2147483646 w 314"/>
                <a:gd name="T19" fmla="*/ 2147483646 h 1562"/>
                <a:gd name="T20" fmla="*/ 2147483646 w 314"/>
                <a:gd name="T21" fmla="*/ 2147483646 h 1562"/>
                <a:gd name="T22" fmla="*/ 2147483646 w 314"/>
                <a:gd name="T23" fmla="*/ 2147483646 h 1562"/>
                <a:gd name="T24" fmla="*/ 2147483646 w 314"/>
                <a:gd name="T25" fmla="*/ 0 h 1562"/>
                <a:gd name="T26" fmla="*/ 2147483646 w 314"/>
                <a:gd name="T27" fmla="*/ 2147483646 h 1562"/>
                <a:gd name="T28" fmla="*/ 2147483646 w 314"/>
                <a:gd name="T29" fmla="*/ 2147483646 h 1562"/>
                <a:gd name="T30" fmla="*/ 2147483646 w 314"/>
                <a:gd name="T31" fmla="*/ 2147483646 h 1562"/>
                <a:gd name="T32" fmla="*/ 2147483646 w 314"/>
                <a:gd name="T33" fmla="*/ 2147483646 h 1562"/>
                <a:gd name="T34" fmla="*/ 2147483646 w 314"/>
                <a:gd name="T35" fmla="*/ 2147483646 h 1562"/>
                <a:gd name="T36" fmla="*/ 2147483646 w 314"/>
                <a:gd name="T37" fmla="*/ 2147483646 h 1562"/>
                <a:gd name="T38" fmla="*/ 2147483646 w 314"/>
                <a:gd name="T39" fmla="*/ 2147483646 h 1562"/>
                <a:gd name="T40" fmla="*/ 2147483646 w 314"/>
                <a:gd name="T41" fmla="*/ 2147483646 h 1562"/>
                <a:gd name="T42" fmla="*/ 2147483646 w 314"/>
                <a:gd name="T43" fmla="*/ 2147483646 h 1562"/>
                <a:gd name="T44" fmla="*/ 2147483646 w 314"/>
                <a:gd name="T45" fmla="*/ 2147483646 h 1562"/>
                <a:gd name="T46" fmla="*/ 2147483646 w 314"/>
                <a:gd name="T47" fmla="*/ 2147483646 h 1562"/>
                <a:gd name="T48" fmla="*/ 2147483646 w 314"/>
                <a:gd name="T49" fmla="*/ 2147483646 h 1562"/>
                <a:gd name="T50" fmla="*/ 2147483646 w 314"/>
                <a:gd name="T51" fmla="*/ 2147483646 h 1562"/>
                <a:gd name="T52" fmla="*/ 2147483646 w 314"/>
                <a:gd name="T53" fmla="*/ 2147483646 h 1562"/>
                <a:gd name="T54" fmla="*/ 2147483646 w 314"/>
                <a:gd name="T55" fmla="*/ 2147483646 h 1562"/>
                <a:gd name="T56" fmla="*/ 2147483646 w 314"/>
                <a:gd name="T57" fmla="*/ 2147483646 h 1562"/>
                <a:gd name="T58" fmla="*/ 2147483646 w 314"/>
                <a:gd name="T59" fmla="*/ 2147483646 h 1562"/>
                <a:gd name="T60" fmla="*/ 0 w 314"/>
                <a:gd name="T61" fmla="*/ 2147483646 h 1562"/>
                <a:gd name="T62" fmla="*/ 0 w 314"/>
                <a:gd name="T63" fmla="*/ 2147483646 h 1562"/>
                <a:gd name="T64" fmla="*/ 2147483646 w 314"/>
                <a:gd name="T65" fmla="*/ 2147483646 h 15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1562"/>
                <a:gd name="T101" fmla="*/ 314 w 314"/>
                <a:gd name="T102" fmla="*/ 1562 h 15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1562">
                  <a:moveTo>
                    <a:pt x="1" y="1561"/>
                  </a:moveTo>
                  <a:lnTo>
                    <a:pt x="15" y="1505"/>
                  </a:lnTo>
                  <a:lnTo>
                    <a:pt x="29" y="1447"/>
                  </a:lnTo>
                  <a:lnTo>
                    <a:pt x="41" y="1390"/>
                  </a:lnTo>
                  <a:lnTo>
                    <a:pt x="53" y="1332"/>
                  </a:lnTo>
                  <a:lnTo>
                    <a:pt x="65" y="1273"/>
                  </a:lnTo>
                  <a:lnTo>
                    <a:pt x="75" y="1216"/>
                  </a:lnTo>
                  <a:lnTo>
                    <a:pt x="87" y="1158"/>
                  </a:lnTo>
                  <a:lnTo>
                    <a:pt x="99" y="1101"/>
                  </a:lnTo>
                  <a:lnTo>
                    <a:pt x="120" y="1007"/>
                  </a:lnTo>
                  <a:lnTo>
                    <a:pt x="140" y="914"/>
                  </a:lnTo>
                  <a:lnTo>
                    <a:pt x="159" y="820"/>
                  </a:lnTo>
                  <a:lnTo>
                    <a:pt x="180" y="727"/>
                  </a:lnTo>
                  <a:lnTo>
                    <a:pt x="199" y="635"/>
                  </a:lnTo>
                  <a:lnTo>
                    <a:pt x="219" y="541"/>
                  </a:lnTo>
                  <a:lnTo>
                    <a:pt x="237" y="448"/>
                  </a:lnTo>
                  <a:lnTo>
                    <a:pt x="257" y="354"/>
                  </a:lnTo>
                  <a:lnTo>
                    <a:pt x="265" y="311"/>
                  </a:lnTo>
                  <a:lnTo>
                    <a:pt x="275" y="267"/>
                  </a:lnTo>
                  <a:lnTo>
                    <a:pt x="283" y="223"/>
                  </a:lnTo>
                  <a:lnTo>
                    <a:pt x="293" y="179"/>
                  </a:lnTo>
                  <a:lnTo>
                    <a:pt x="300" y="135"/>
                  </a:lnTo>
                  <a:lnTo>
                    <a:pt x="306" y="92"/>
                  </a:lnTo>
                  <a:lnTo>
                    <a:pt x="312" y="47"/>
                  </a:lnTo>
                  <a:lnTo>
                    <a:pt x="314" y="4"/>
                  </a:lnTo>
                  <a:lnTo>
                    <a:pt x="312" y="0"/>
                  </a:lnTo>
                  <a:lnTo>
                    <a:pt x="307" y="1"/>
                  </a:lnTo>
                  <a:lnTo>
                    <a:pt x="301" y="6"/>
                  </a:lnTo>
                  <a:lnTo>
                    <a:pt x="299" y="11"/>
                  </a:lnTo>
                  <a:lnTo>
                    <a:pt x="297" y="23"/>
                  </a:lnTo>
                  <a:lnTo>
                    <a:pt x="295" y="35"/>
                  </a:lnTo>
                  <a:lnTo>
                    <a:pt x="291" y="48"/>
                  </a:lnTo>
                  <a:lnTo>
                    <a:pt x="288" y="60"/>
                  </a:lnTo>
                  <a:lnTo>
                    <a:pt x="283" y="85"/>
                  </a:lnTo>
                  <a:lnTo>
                    <a:pt x="278" y="109"/>
                  </a:lnTo>
                  <a:lnTo>
                    <a:pt x="273" y="134"/>
                  </a:lnTo>
                  <a:lnTo>
                    <a:pt x="269" y="159"/>
                  </a:lnTo>
                  <a:lnTo>
                    <a:pt x="261" y="197"/>
                  </a:lnTo>
                  <a:lnTo>
                    <a:pt x="254" y="235"/>
                  </a:lnTo>
                  <a:lnTo>
                    <a:pt x="247" y="273"/>
                  </a:lnTo>
                  <a:lnTo>
                    <a:pt x="240" y="311"/>
                  </a:lnTo>
                  <a:lnTo>
                    <a:pt x="233" y="349"/>
                  </a:lnTo>
                  <a:lnTo>
                    <a:pt x="225" y="388"/>
                  </a:lnTo>
                  <a:lnTo>
                    <a:pt x="218" y="426"/>
                  </a:lnTo>
                  <a:lnTo>
                    <a:pt x="211" y="464"/>
                  </a:lnTo>
                  <a:lnTo>
                    <a:pt x="193" y="556"/>
                  </a:lnTo>
                  <a:lnTo>
                    <a:pt x="176" y="649"/>
                  </a:lnTo>
                  <a:lnTo>
                    <a:pt x="158" y="742"/>
                  </a:lnTo>
                  <a:lnTo>
                    <a:pt x="141" y="834"/>
                  </a:lnTo>
                  <a:lnTo>
                    <a:pt x="125" y="928"/>
                  </a:lnTo>
                  <a:lnTo>
                    <a:pt x="108" y="1020"/>
                  </a:lnTo>
                  <a:lnTo>
                    <a:pt x="90" y="1114"/>
                  </a:lnTo>
                  <a:lnTo>
                    <a:pt x="73" y="1206"/>
                  </a:lnTo>
                  <a:lnTo>
                    <a:pt x="65" y="1250"/>
                  </a:lnTo>
                  <a:lnTo>
                    <a:pt x="56" y="1295"/>
                  </a:lnTo>
                  <a:lnTo>
                    <a:pt x="48" y="1340"/>
                  </a:lnTo>
                  <a:lnTo>
                    <a:pt x="39" y="1384"/>
                  </a:lnTo>
                  <a:lnTo>
                    <a:pt x="30" y="1429"/>
                  </a:lnTo>
                  <a:lnTo>
                    <a:pt x="20" y="1474"/>
                  </a:lnTo>
                  <a:lnTo>
                    <a:pt x="11" y="1518"/>
                  </a:lnTo>
                  <a:lnTo>
                    <a:pt x="0" y="1562"/>
                  </a:lnTo>
                  <a:lnTo>
                    <a:pt x="1" y="15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4" name="Freeform 11"/>
            <p:cNvSpPr>
              <a:spLocks/>
            </p:cNvSpPr>
            <p:nvPr/>
          </p:nvSpPr>
          <p:spPr bwMode="auto">
            <a:xfrm>
              <a:off x="200025" y="9525"/>
              <a:ext cx="65087" cy="549275"/>
            </a:xfrm>
            <a:custGeom>
              <a:avLst/>
              <a:gdLst>
                <a:gd name="T0" fmla="*/ 2147483646 w 247"/>
                <a:gd name="T1" fmla="*/ 2147483646 h 1731"/>
                <a:gd name="T2" fmla="*/ 2147483646 w 247"/>
                <a:gd name="T3" fmla="*/ 2147483646 h 1731"/>
                <a:gd name="T4" fmla="*/ 2147483646 w 247"/>
                <a:gd name="T5" fmla="*/ 2147483646 h 1731"/>
                <a:gd name="T6" fmla="*/ 2147483646 w 247"/>
                <a:gd name="T7" fmla="*/ 2147483646 h 1731"/>
                <a:gd name="T8" fmla="*/ 2147483646 w 247"/>
                <a:gd name="T9" fmla="*/ 2147483646 h 1731"/>
                <a:gd name="T10" fmla="*/ 2147483646 w 247"/>
                <a:gd name="T11" fmla="*/ 2147483646 h 1731"/>
                <a:gd name="T12" fmla="*/ 2147483646 w 247"/>
                <a:gd name="T13" fmla="*/ 2147483646 h 1731"/>
                <a:gd name="T14" fmla="*/ 2147483646 w 247"/>
                <a:gd name="T15" fmla="*/ 2147483646 h 1731"/>
                <a:gd name="T16" fmla="*/ 2147483646 w 247"/>
                <a:gd name="T17" fmla="*/ 2147483646 h 1731"/>
                <a:gd name="T18" fmla="*/ 2147483646 w 247"/>
                <a:gd name="T19" fmla="*/ 2147483646 h 1731"/>
                <a:gd name="T20" fmla="*/ 2147483646 w 247"/>
                <a:gd name="T21" fmla="*/ 2147483646 h 1731"/>
                <a:gd name="T22" fmla="*/ 2147483646 w 247"/>
                <a:gd name="T23" fmla="*/ 2147483646 h 1731"/>
                <a:gd name="T24" fmla="*/ 2147483646 w 247"/>
                <a:gd name="T25" fmla="*/ 2147483646 h 1731"/>
                <a:gd name="T26" fmla="*/ 2147483646 w 247"/>
                <a:gd name="T27" fmla="*/ 2147483646 h 1731"/>
                <a:gd name="T28" fmla="*/ 2147483646 w 247"/>
                <a:gd name="T29" fmla="*/ 0 h 1731"/>
                <a:gd name="T30" fmla="*/ 2147483646 w 247"/>
                <a:gd name="T31" fmla="*/ 2147483646 h 1731"/>
                <a:gd name="T32" fmla="*/ 2147483646 w 247"/>
                <a:gd name="T33" fmla="*/ 2147483646 h 1731"/>
                <a:gd name="T34" fmla="*/ 2147483646 w 247"/>
                <a:gd name="T35" fmla="*/ 2147483646 h 1731"/>
                <a:gd name="T36" fmla="*/ 2147483646 w 247"/>
                <a:gd name="T37" fmla="*/ 2147483646 h 1731"/>
                <a:gd name="T38" fmla="*/ 2147483646 w 247"/>
                <a:gd name="T39" fmla="*/ 2147483646 h 1731"/>
                <a:gd name="T40" fmla="*/ 2147483646 w 247"/>
                <a:gd name="T41" fmla="*/ 2147483646 h 1731"/>
                <a:gd name="T42" fmla="*/ 2147483646 w 247"/>
                <a:gd name="T43" fmla="*/ 2147483646 h 1731"/>
                <a:gd name="T44" fmla="*/ 2147483646 w 247"/>
                <a:gd name="T45" fmla="*/ 2147483646 h 1731"/>
                <a:gd name="T46" fmla="*/ 2147483646 w 247"/>
                <a:gd name="T47" fmla="*/ 2147483646 h 1731"/>
                <a:gd name="T48" fmla="*/ 2147483646 w 247"/>
                <a:gd name="T49" fmla="*/ 2147483646 h 1731"/>
                <a:gd name="T50" fmla="*/ 2147483646 w 247"/>
                <a:gd name="T51" fmla="*/ 2147483646 h 1731"/>
                <a:gd name="T52" fmla="*/ 2147483646 w 247"/>
                <a:gd name="T53" fmla="*/ 2147483646 h 1731"/>
                <a:gd name="T54" fmla="*/ 2147483646 w 247"/>
                <a:gd name="T55" fmla="*/ 2147483646 h 1731"/>
                <a:gd name="T56" fmla="*/ 2147483646 w 247"/>
                <a:gd name="T57" fmla="*/ 2147483646 h 1731"/>
                <a:gd name="T58" fmla="*/ 2147483646 w 247"/>
                <a:gd name="T59" fmla="*/ 2147483646 h 1731"/>
                <a:gd name="T60" fmla="*/ 2147483646 w 247"/>
                <a:gd name="T61" fmla="*/ 2147483646 h 1731"/>
                <a:gd name="T62" fmla="*/ 2147483646 w 247"/>
                <a:gd name="T63" fmla="*/ 2147483646 h 1731"/>
                <a:gd name="T64" fmla="*/ 2147483646 w 247"/>
                <a:gd name="T65" fmla="*/ 2147483646 h 17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1731"/>
                <a:gd name="T101" fmla="*/ 247 w 247"/>
                <a:gd name="T102" fmla="*/ 1731 h 17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1731">
                  <a:moveTo>
                    <a:pt x="247" y="1716"/>
                  </a:moveTo>
                  <a:lnTo>
                    <a:pt x="234" y="1615"/>
                  </a:lnTo>
                  <a:lnTo>
                    <a:pt x="220" y="1515"/>
                  </a:lnTo>
                  <a:lnTo>
                    <a:pt x="207" y="1414"/>
                  </a:lnTo>
                  <a:lnTo>
                    <a:pt x="194" y="1313"/>
                  </a:lnTo>
                  <a:lnTo>
                    <a:pt x="180" y="1213"/>
                  </a:lnTo>
                  <a:lnTo>
                    <a:pt x="165" y="1112"/>
                  </a:lnTo>
                  <a:lnTo>
                    <a:pt x="152" y="1012"/>
                  </a:lnTo>
                  <a:lnTo>
                    <a:pt x="138" y="911"/>
                  </a:lnTo>
                  <a:lnTo>
                    <a:pt x="130" y="859"/>
                  </a:lnTo>
                  <a:lnTo>
                    <a:pt x="123" y="807"/>
                  </a:lnTo>
                  <a:lnTo>
                    <a:pt x="116" y="755"/>
                  </a:lnTo>
                  <a:lnTo>
                    <a:pt x="109" y="703"/>
                  </a:lnTo>
                  <a:lnTo>
                    <a:pt x="102" y="652"/>
                  </a:lnTo>
                  <a:lnTo>
                    <a:pt x="94" y="600"/>
                  </a:lnTo>
                  <a:lnTo>
                    <a:pt x="87" y="547"/>
                  </a:lnTo>
                  <a:lnTo>
                    <a:pt x="80" y="495"/>
                  </a:lnTo>
                  <a:lnTo>
                    <a:pt x="74" y="454"/>
                  </a:lnTo>
                  <a:lnTo>
                    <a:pt x="69" y="412"/>
                  </a:lnTo>
                  <a:lnTo>
                    <a:pt x="63" y="369"/>
                  </a:lnTo>
                  <a:lnTo>
                    <a:pt x="57" y="328"/>
                  </a:lnTo>
                  <a:lnTo>
                    <a:pt x="51" y="287"/>
                  </a:lnTo>
                  <a:lnTo>
                    <a:pt x="45" y="244"/>
                  </a:lnTo>
                  <a:lnTo>
                    <a:pt x="40" y="202"/>
                  </a:lnTo>
                  <a:lnTo>
                    <a:pt x="36" y="161"/>
                  </a:lnTo>
                  <a:lnTo>
                    <a:pt x="30" y="122"/>
                  </a:lnTo>
                  <a:lnTo>
                    <a:pt x="24" y="81"/>
                  </a:lnTo>
                  <a:lnTo>
                    <a:pt x="16" y="42"/>
                  </a:lnTo>
                  <a:lnTo>
                    <a:pt x="10" y="3"/>
                  </a:lnTo>
                  <a:lnTo>
                    <a:pt x="8" y="0"/>
                  </a:lnTo>
                  <a:lnTo>
                    <a:pt x="4" y="1"/>
                  </a:lnTo>
                  <a:lnTo>
                    <a:pt x="1" y="5"/>
                  </a:lnTo>
                  <a:lnTo>
                    <a:pt x="0" y="10"/>
                  </a:lnTo>
                  <a:lnTo>
                    <a:pt x="1" y="47"/>
                  </a:lnTo>
                  <a:lnTo>
                    <a:pt x="6" y="84"/>
                  </a:lnTo>
                  <a:lnTo>
                    <a:pt x="10" y="119"/>
                  </a:lnTo>
                  <a:lnTo>
                    <a:pt x="15" y="156"/>
                  </a:lnTo>
                  <a:lnTo>
                    <a:pt x="19" y="196"/>
                  </a:lnTo>
                  <a:lnTo>
                    <a:pt x="24" y="235"/>
                  </a:lnTo>
                  <a:lnTo>
                    <a:pt x="28" y="275"/>
                  </a:lnTo>
                  <a:lnTo>
                    <a:pt x="33" y="314"/>
                  </a:lnTo>
                  <a:lnTo>
                    <a:pt x="39" y="361"/>
                  </a:lnTo>
                  <a:lnTo>
                    <a:pt x="46" y="407"/>
                  </a:lnTo>
                  <a:lnTo>
                    <a:pt x="54" y="455"/>
                  </a:lnTo>
                  <a:lnTo>
                    <a:pt x="60" y="502"/>
                  </a:lnTo>
                  <a:lnTo>
                    <a:pt x="67" y="553"/>
                  </a:lnTo>
                  <a:lnTo>
                    <a:pt x="74" y="605"/>
                  </a:lnTo>
                  <a:lnTo>
                    <a:pt x="81" y="656"/>
                  </a:lnTo>
                  <a:lnTo>
                    <a:pt x="88" y="707"/>
                  </a:lnTo>
                  <a:lnTo>
                    <a:pt x="96" y="758"/>
                  </a:lnTo>
                  <a:lnTo>
                    <a:pt x="103" y="810"/>
                  </a:lnTo>
                  <a:lnTo>
                    <a:pt x="111" y="861"/>
                  </a:lnTo>
                  <a:lnTo>
                    <a:pt x="118" y="913"/>
                  </a:lnTo>
                  <a:lnTo>
                    <a:pt x="133" y="1015"/>
                  </a:lnTo>
                  <a:lnTo>
                    <a:pt x="147" y="1117"/>
                  </a:lnTo>
                  <a:lnTo>
                    <a:pt x="162" y="1218"/>
                  </a:lnTo>
                  <a:lnTo>
                    <a:pt x="177" y="1320"/>
                  </a:lnTo>
                  <a:lnTo>
                    <a:pt x="190" y="1422"/>
                  </a:lnTo>
                  <a:lnTo>
                    <a:pt x="205" y="1524"/>
                  </a:lnTo>
                  <a:lnTo>
                    <a:pt x="218" y="1625"/>
                  </a:lnTo>
                  <a:lnTo>
                    <a:pt x="231" y="1727"/>
                  </a:lnTo>
                  <a:lnTo>
                    <a:pt x="235" y="1731"/>
                  </a:lnTo>
                  <a:lnTo>
                    <a:pt x="241" y="1729"/>
                  </a:lnTo>
                  <a:lnTo>
                    <a:pt x="246" y="1723"/>
                  </a:lnTo>
                  <a:lnTo>
                    <a:pt x="247" y="17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5" name="Freeform 12"/>
            <p:cNvSpPr>
              <a:spLocks/>
            </p:cNvSpPr>
            <p:nvPr/>
          </p:nvSpPr>
          <p:spPr bwMode="auto">
            <a:xfrm>
              <a:off x="155575" y="0"/>
              <a:ext cx="41275" cy="20638"/>
            </a:xfrm>
            <a:custGeom>
              <a:avLst/>
              <a:gdLst>
                <a:gd name="T0" fmla="*/ 2147483646 w 152"/>
                <a:gd name="T1" fmla="*/ 2147483646 h 69"/>
                <a:gd name="T2" fmla="*/ 2147483646 w 152"/>
                <a:gd name="T3" fmla="*/ 2147483646 h 69"/>
                <a:gd name="T4" fmla="*/ 2147483646 w 152"/>
                <a:gd name="T5" fmla="*/ 2147483646 h 69"/>
                <a:gd name="T6" fmla="*/ 2147483646 w 152"/>
                <a:gd name="T7" fmla="*/ 2147483646 h 69"/>
                <a:gd name="T8" fmla="*/ 2147483646 w 152"/>
                <a:gd name="T9" fmla="*/ 2147483646 h 69"/>
                <a:gd name="T10" fmla="*/ 2147483646 w 152"/>
                <a:gd name="T11" fmla="*/ 2147483646 h 69"/>
                <a:gd name="T12" fmla="*/ 2147483646 w 152"/>
                <a:gd name="T13" fmla="*/ 2147483646 h 69"/>
                <a:gd name="T14" fmla="*/ 2147483646 w 152"/>
                <a:gd name="T15" fmla="*/ 2147483646 h 69"/>
                <a:gd name="T16" fmla="*/ 2147483646 w 152"/>
                <a:gd name="T17" fmla="*/ 2147483646 h 69"/>
                <a:gd name="T18" fmla="*/ 2147483646 w 152"/>
                <a:gd name="T19" fmla="*/ 2147483646 h 69"/>
                <a:gd name="T20" fmla="*/ 2147483646 w 152"/>
                <a:gd name="T21" fmla="*/ 2147483646 h 69"/>
                <a:gd name="T22" fmla="*/ 2147483646 w 152"/>
                <a:gd name="T23" fmla="*/ 2147483646 h 69"/>
                <a:gd name="T24" fmla="*/ 2147483646 w 152"/>
                <a:gd name="T25" fmla="*/ 2147483646 h 69"/>
                <a:gd name="T26" fmla="*/ 2147483646 w 152"/>
                <a:gd name="T27" fmla="*/ 2147483646 h 69"/>
                <a:gd name="T28" fmla="*/ 2147483646 w 152"/>
                <a:gd name="T29" fmla="*/ 2147483646 h 69"/>
                <a:gd name="T30" fmla="*/ 2147483646 w 152"/>
                <a:gd name="T31" fmla="*/ 2147483646 h 69"/>
                <a:gd name="T32" fmla="*/ 2147483646 w 152"/>
                <a:gd name="T33" fmla="*/ 2147483646 h 69"/>
                <a:gd name="T34" fmla="*/ 2147483646 w 152"/>
                <a:gd name="T35" fmla="*/ 2147483646 h 69"/>
                <a:gd name="T36" fmla="*/ 2147483646 w 152"/>
                <a:gd name="T37" fmla="*/ 2147483646 h 69"/>
                <a:gd name="T38" fmla="*/ 2147483646 w 152"/>
                <a:gd name="T39" fmla="*/ 2147483646 h 69"/>
                <a:gd name="T40" fmla="*/ 2147483646 w 152"/>
                <a:gd name="T41" fmla="*/ 2147483646 h 69"/>
                <a:gd name="T42" fmla="*/ 2147483646 w 152"/>
                <a:gd name="T43" fmla="*/ 2147483646 h 69"/>
                <a:gd name="T44" fmla="*/ 2147483646 w 152"/>
                <a:gd name="T45" fmla="*/ 2147483646 h 69"/>
                <a:gd name="T46" fmla="*/ 2147483646 w 152"/>
                <a:gd name="T47" fmla="*/ 0 h 69"/>
                <a:gd name="T48" fmla="*/ 2147483646 w 152"/>
                <a:gd name="T49" fmla="*/ 0 h 69"/>
                <a:gd name="T50" fmla="*/ 2147483646 w 152"/>
                <a:gd name="T51" fmla="*/ 2147483646 h 69"/>
                <a:gd name="T52" fmla="*/ 2147483646 w 152"/>
                <a:gd name="T53" fmla="*/ 2147483646 h 69"/>
                <a:gd name="T54" fmla="*/ 2147483646 w 152"/>
                <a:gd name="T55" fmla="*/ 2147483646 h 69"/>
                <a:gd name="T56" fmla="*/ 2147483646 w 152"/>
                <a:gd name="T57" fmla="*/ 2147483646 h 69"/>
                <a:gd name="T58" fmla="*/ 2147483646 w 152"/>
                <a:gd name="T59" fmla="*/ 2147483646 h 69"/>
                <a:gd name="T60" fmla="*/ 2147483646 w 152"/>
                <a:gd name="T61" fmla="*/ 2147483646 h 69"/>
                <a:gd name="T62" fmla="*/ 2147483646 w 152"/>
                <a:gd name="T63" fmla="*/ 2147483646 h 69"/>
                <a:gd name="T64" fmla="*/ 2147483646 w 152"/>
                <a:gd name="T65" fmla="*/ 2147483646 h 69"/>
                <a:gd name="T66" fmla="*/ 2147483646 w 152"/>
                <a:gd name="T67" fmla="*/ 2147483646 h 69"/>
                <a:gd name="T68" fmla="*/ 2147483646 w 152"/>
                <a:gd name="T69" fmla="*/ 2147483646 h 69"/>
                <a:gd name="T70" fmla="*/ 2147483646 w 152"/>
                <a:gd name="T71" fmla="*/ 2147483646 h 69"/>
                <a:gd name="T72" fmla="*/ 0 w 152"/>
                <a:gd name="T73" fmla="*/ 2147483646 h 69"/>
                <a:gd name="T74" fmla="*/ 0 w 152"/>
                <a:gd name="T75" fmla="*/ 2147483646 h 69"/>
                <a:gd name="T76" fmla="*/ 2147483646 w 152"/>
                <a:gd name="T77" fmla="*/ 2147483646 h 69"/>
                <a:gd name="T78" fmla="*/ 2147483646 w 152"/>
                <a:gd name="T79" fmla="*/ 2147483646 h 69"/>
                <a:gd name="T80" fmla="*/ 2147483646 w 152"/>
                <a:gd name="T81" fmla="*/ 2147483646 h 69"/>
                <a:gd name="T82" fmla="*/ 2147483646 w 152"/>
                <a:gd name="T83" fmla="*/ 2147483646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2"/>
                <a:gd name="T127" fmla="*/ 0 h 69"/>
                <a:gd name="T128" fmla="*/ 152 w 152"/>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2" h="69">
                  <a:moveTo>
                    <a:pt x="2" y="69"/>
                  </a:moveTo>
                  <a:lnTo>
                    <a:pt x="6" y="57"/>
                  </a:lnTo>
                  <a:lnTo>
                    <a:pt x="12" y="47"/>
                  </a:lnTo>
                  <a:lnTo>
                    <a:pt x="21" y="41"/>
                  </a:lnTo>
                  <a:lnTo>
                    <a:pt x="30" y="35"/>
                  </a:lnTo>
                  <a:lnTo>
                    <a:pt x="41" y="31"/>
                  </a:lnTo>
                  <a:lnTo>
                    <a:pt x="52" y="28"/>
                  </a:lnTo>
                  <a:lnTo>
                    <a:pt x="63" y="24"/>
                  </a:lnTo>
                  <a:lnTo>
                    <a:pt x="75" y="21"/>
                  </a:lnTo>
                  <a:lnTo>
                    <a:pt x="83" y="18"/>
                  </a:lnTo>
                  <a:lnTo>
                    <a:pt x="92" y="16"/>
                  </a:lnTo>
                  <a:lnTo>
                    <a:pt x="101" y="15"/>
                  </a:lnTo>
                  <a:lnTo>
                    <a:pt x="110" y="15"/>
                  </a:lnTo>
                  <a:lnTo>
                    <a:pt x="119" y="16"/>
                  </a:lnTo>
                  <a:lnTo>
                    <a:pt x="128" y="18"/>
                  </a:lnTo>
                  <a:lnTo>
                    <a:pt x="136" y="21"/>
                  </a:lnTo>
                  <a:lnTo>
                    <a:pt x="144" y="26"/>
                  </a:lnTo>
                  <a:lnTo>
                    <a:pt x="147" y="26"/>
                  </a:lnTo>
                  <a:lnTo>
                    <a:pt x="149" y="24"/>
                  </a:lnTo>
                  <a:lnTo>
                    <a:pt x="150" y="21"/>
                  </a:lnTo>
                  <a:lnTo>
                    <a:pt x="152" y="19"/>
                  </a:lnTo>
                  <a:lnTo>
                    <a:pt x="146" y="8"/>
                  </a:lnTo>
                  <a:lnTo>
                    <a:pt x="137" y="3"/>
                  </a:lnTo>
                  <a:lnTo>
                    <a:pt x="125" y="0"/>
                  </a:lnTo>
                  <a:lnTo>
                    <a:pt x="113" y="0"/>
                  </a:lnTo>
                  <a:lnTo>
                    <a:pt x="100" y="4"/>
                  </a:lnTo>
                  <a:lnTo>
                    <a:pt x="88" y="8"/>
                  </a:lnTo>
                  <a:lnTo>
                    <a:pt x="77" y="12"/>
                  </a:lnTo>
                  <a:lnTo>
                    <a:pt x="68" y="16"/>
                  </a:lnTo>
                  <a:lnTo>
                    <a:pt x="57" y="20"/>
                  </a:lnTo>
                  <a:lnTo>
                    <a:pt x="46" y="24"/>
                  </a:lnTo>
                  <a:lnTo>
                    <a:pt x="35" y="30"/>
                  </a:lnTo>
                  <a:lnTo>
                    <a:pt x="26" y="34"/>
                  </a:lnTo>
                  <a:lnTo>
                    <a:pt x="17" y="41"/>
                  </a:lnTo>
                  <a:lnTo>
                    <a:pt x="9" y="48"/>
                  </a:lnTo>
                  <a:lnTo>
                    <a:pt x="4" y="57"/>
                  </a:lnTo>
                  <a:lnTo>
                    <a:pt x="0" y="69"/>
                  </a:lnTo>
                  <a:lnTo>
                    <a:pt x="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6" name="Freeform 13"/>
            <p:cNvSpPr>
              <a:spLocks/>
            </p:cNvSpPr>
            <p:nvPr/>
          </p:nvSpPr>
          <p:spPr bwMode="auto">
            <a:xfrm>
              <a:off x="100013" y="146050"/>
              <a:ext cx="26987" cy="34925"/>
            </a:xfrm>
            <a:custGeom>
              <a:avLst/>
              <a:gdLst>
                <a:gd name="T0" fmla="*/ 2147483646 w 104"/>
                <a:gd name="T1" fmla="*/ 2147483646 h 110"/>
                <a:gd name="T2" fmla="*/ 2147483646 w 104"/>
                <a:gd name="T3" fmla="*/ 2147483646 h 110"/>
                <a:gd name="T4" fmla="*/ 2147483646 w 104"/>
                <a:gd name="T5" fmla="*/ 2147483646 h 110"/>
                <a:gd name="T6" fmla="*/ 2147483646 w 104"/>
                <a:gd name="T7" fmla="*/ 2147483646 h 110"/>
                <a:gd name="T8" fmla="*/ 2147483646 w 104"/>
                <a:gd name="T9" fmla="*/ 2147483646 h 110"/>
                <a:gd name="T10" fmla="*/ 2147483646 w 104"/>
                <a:gd name="T11" fmla="*/ 2147483646 h 110"/>
                <a:gd name="T12" fmla="*/ 2147483646 w 104"/>
                <a:gd name="T13" fmla="*/ 2147483646 h 110"/>
                <a:gd name="T14" fmla="*/ 2147483646 w 104"/>
                <a:gd name="T15" fmla="*/ 2147483646 h 110"/>
                <a:gd name="T16" fmla="*/ 2147483646 w 104"/>
                <a:gd name="T17" fmla="*/ 2147483646 h 110"/>
                <a:gd name="T18" fmla="*/ 2147483646 w 104"/>
                <a:gd name="T19" fmla="*/ 2147483646 h 110"/>
                <a:gd name="T20" fmla="*/ 2147483646 w 104"/>
                <a:gd name="T21" fmla="*/ 2147483646 h 110"/>
                <a:gd name="T22" fmla="*/ 2147483646 w 104"/>
                <a:gd name="T23" fmla="*/ 2147483646 h 110"/>
                <a:gd name="T24" fmla="*/ 2147483646 w 104"/>
                <a:gd name="T25" fmla="*/ 2147483646 h 110"/>
                <a:gd name="T26" fmla="*/ 2147483646 w 104"/>
                <a:gd name="T27" fmla="*/ 2147483646 h 110"/>
                <a:gd name="T28" fmla="*/ 2147483646 w 104"/>
                <a:gd name="T29" fmla="*/ 0 h 110"/>
                <a:gd name="T30" fmla="*/ 2147483646 w 104"/>
                <a:gd name="T31" fmla="*/ 0 h 110"/>
                <a:gd name="T32" fmla="*/ 2147483646 w 104"/>
                <a:gd name="T33" fmla="*/ 2147483646 h 110"/>
                <a:gd name="T34" fmla="*/ 2147483646 w 104"/>
                <a:gd name="T35" fmla="*/ 2147483646 h 110"/>
                <a:gd name="T36" fmla="*/ 2147483646 w 104"/>
                <a:gd name="T37" fmla="*/ 2147483646 h 110"/>
                <a:gd name="T38" fmla="*/ 2147483646 w 104"/>
                <a:gd name="T39" fmla="*/ 2147483646 h 110"/>
                <a:gd name="T40" fmla="*/ 2147483646 w 104"/>
                <a:gd name="T41" fmla="*/ 2147483646 h 110"/>
                <a:gd name="T42" fmla="*/ 2147483646 w 104"/>
                <a:gd name="T43" fmla="*/ 2147483646 h 110"/>
                <a:gd name="T44" fmla="*/ 0 w 104"/>
                <a:gd name="T45" fmla="*/ 2147483646 h 110"/>
                <a:gd name="T46" fmla="*/ 2147483646 w 104"/>
                <a:gd name="T47" fmla="*/ 2147483646 h 110"/>
                <a:gd name="T48" fmla="*/ 2147483646 w 104"/>
                <a:gd name="T49" fmla="*/ 2147483646 h 110"/>
                <a:gd name="T50" fmla="*/ 2147483646 w 104"/>
                <a:gd name="T51" fmla="*/ 2147483646 h 110"/>
                <a:gd name="T52" fmla="*/ 2147483646 w 104"/>
                <a:gd name="T53" fmla="*/ 2147483646 h 110"/>
                <a:gd name="T54" fmla="*/ 2147483646 w 104"/>
                <a:gd name="T55" fmla="*/ 2147483646 h 110"/>
                <a:gd name="T56" fmla="*/ 2147483646 w 104"/>
                <a:gd name="T57" fmla="*/ 2147483646 h 110"/>
                <a:gd name="T58" fmla="*/ 2147483646 w 104"/>
                <a:gd name="T59" fmla="*/ 2147483646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
                <a:gd name="T91" fmla="*/ 0 h 110"/>
                <a:gd name="T92" fmla="*/ 104 w 104"/>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 h="110">
                  <a:moveTo>
                    <a:pt x="15" y="110"/>
                  </a:moveTo>
                  <a:lnTo>
                    <a:pt x="12" y="92"/>
                  </a:lnTo>
                  <a:lnTo>
                    <a:pt x="13" y="74"/>
                  </a:lnTo>
                  <a:lnTo>
                    <a:pt x="20" y="57"/>
                  </a:lnTo>
                  <a:lnTo>
                    <a:pt x="32" y="43"/>
                  </a:lnTo>
                  <a:lnTo>
                    <a:pt x="47" y="30"/>
                  </a:lnTo>
                  <a:lnTo>
                    <a:pt x="63" y="21"/>
                  </a:lnTo>
                  <a:lnTo>
                    <a:pt x="81" y="14"/>
                  </a:lnTo>
                  <a:lnTo>
                    <a:pt x="99" y="11"/>
                  </a:lnTo>
                  <a:lnTo>
                    <a:pt x="102" y="10"/>
                  </a:lnTo>
                  <a:lnTo>
                    <a:pt x="103" y="6"/>
                  </a:lnTo>
                  <a:lnTo>
                    <a:pt x="104" y="4"/>
                  </a:lnTo>
                  <a:lnTo>
                    <a:pt x="103" y="3"/>
                  </a:lnTo>
                  <a:lnTo>
                    <a:pt x="91" y="1"/>
                  </a:lnTo>
                  <a:lnTo>
                    <a:pt x="79" y="0"/>
                  </a:lnTo>
                  <a:lnTo>
                    <a:pt x="67" y="0"/>
                  </a:lnTo>
                  <a:lnTo>
                    <a:pt x="56" y="1"/>
                  </a:lnTo>
                  <a:lnTo>
                    <a:pt x="44" y="4"/>
                  </a:lnTo>
                  <a:lnTo>
                    <a:pt x="33" y="9"/>
                  </a:lnTo>
                  <a:lnTo>
                    <a:pt x="24" y="14"/>
                  </a:lnTo>
                  <a:lnTo>
                    <a:pt x="15" y="22"/>
                  </a:lnTo>
                  <a:lnTo>
                    <a:pt x="3" y="42"/>
                  </a:lnTo>
                  <a:lnTo>
                    <a:pt x="0" y="65"/>
                  </a:lnTo>
                  <a:lnTo>
                    <a:pt x="3" y="89"/>
                  </a:lnTo>
                  <a:lnTo>
                    <a:pt x="15"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7" name="Freeform 14"/>
            <p:cNvSpPr>
              <a:spLocks/>
            </p:cNvSpPr>
            <p:nvPr/>
          </p:nvSpPr>
          <p:spPr bwMode="auto">
            <a:xfrm>
              <a:off x="114300" y="138113"/>
              <a:ext cx="139700" cy="19050"/>
            </a:xfrm>
            <a:custGeom>
              <a:avLst/>
              <a:gdLst>
                <a:gd name="T0" fmla="*/ 2147483646 w 525"/>
                <a:gd name="T1" fmla="*/ 2147483646 h 57"/>
                <a:gd name="T2" fmla="*/ 2147483646 w 525"/>
                <a:gd name="T3" fmla="*/ 2147483646 h 57"/>
                <a:gd name="T4" fmla="*/ 2147483646 w 525"/>
                <a:gd name="T5" fmla="*/ 2147483646 h 57"/>
                <a:gd name="T6" fmla="*/ 2147483646 w 525"/>
                <a:gd name="T7" fmla="*/ 2147483646 h 57"/>
                <a:gd name="T8" fmla="*/ 2147483646 w 525"/>
                <a:gd name="T9" fmla="*/ 2147483646 h 57"/>
                <a:gd name="T10" fmla="*/ 2147483646 w 525"/>
                <a:gd name="T11" fmla="*/ 2147483646 h 57"/>
                <a:gd name="T12" fmla="*/ 2147483646 w 525"/>
                <a:gd name="T13" fmla="*/ 2147483646 h 57"/>
                <a:gd name="T14" fmla="*/ 2147483646 w 525"/>
                <a:gd name="T15" fmla="*/ 2147483646 h 57"/>
                <a:gd name="T16" fmla="*/ 2147483646 w 525"/>
                <a:gd name="T17" fmla="*/ 2147483646 h 57"/>
                <a:gd name="T18" fmla="*/ 2147483646 w 525"/>
                <a:gd name="T19" fmla="*/ 2147483646 h 57"/>
                <a:gd name="T20" fmla="*/ 2147483646 w 525"/>
                <a:gd name="T21" fmla="*/ 2147483646 h 57"/>
                <a:gd name="T22" fmla="*/ 2147483646 w 525"/>
                <a:gd name="T23" fmla="*/ 2147483646 h 57"/>
                <a:gd name="T24" fmla="*/ 2147483646 w 525"/>
                <a:gd name="T25" fmla="*/ 2147483646 h 57"/>
                <a:gd name="T26" fmla="*/ 2147483646 w 525"/>
                <a:gd name="T27" fmla="*/ 2147483646 h 57"/>
                <a:gd name="T28" fmla="*/ 2147483646 w 525"/>
                <a:gd name="T29" fmla="*/ 2147483646 h 57"/>
                <a:gd name="T30" fmla="*/ 2147483646 w 525"/>
                <a:gd name="T31" fmla="*/ 2147483646 h 57"/>
                <a:gd name="T32" fmla="*/ 2147483646 w 525"/>
                <a:gd name="T33" fmla="*/ 2147483646 h 57"/>
                <a:gd name="T34" fmla="*/ 2147483646 w 525"/>
                <a:gd name="T35" fmla="*/ 2147483646 h 57"/>
                <a:gd name="T36" fmla="*/ 2147483646 w 525"/>
                <a:gd name="T37" fmla="*/ 2147483646 h 57"/>
                <a:gd name="T38" fmla="*/ 2147483646 w 525"/>
                <a:gd name="T39" fmla="*/ 2147483646 h 57"/>
                <a:gd name="T40" fmla="*/ 2147483646 w 525"/>
                <a:gd name="T41" fmla="*/ 2147483646 h 57"/>
                <a:gd name="T42" fmla="*/ 2147483646 w 525"/>
                <a:gd name="T43" fmla="*/ 2147483646 h 57"/>
                <a:gd name="T44" fmla="*/ 2147483646 w 525"/>
                <a:gd name="T45" fmla="*/ 2147483646 h 57"/>
                <a:gd name="T46" fmla="*/ 2147483646 w 525"/>
                <a:gd name="T47" fmla="*/ 2147483646 h 57"/>
                <a:gd name="T48" fmla="*/ 2147483646 w 525"/>
                <a:gd name="T49" fmla="*/ 2147483646 h 57"/>
                <a:gd name="T50" fmla="*/ 2147483646 w 525"/>
                <a:gd name="T51" fmla="*/ 2147483646 h 57"/>
                <a:gd name="T52" fmla="*/ 2147483646 w 525"/>
                <a:gd name="T53" fmla="*/ 2147483646 h 57"/>
                <a:gd name="T54" fmla="*/ 2147483646 w 525"/>
                <a:gd name="T55" fmla="*/ 0 h 57"/>
                <a:gd name="T56" fmla="*/ 2147483646 w 525"/>
                <a:gd name="T57" fmla="*/ 2147483646 h 57"/>
                <a:gd name="T58" fmla="*/ 2147483646 w 525"/>
                <a:gd name="T59" fmla="*/ 2147483646 h 57"/>
                <a:gd name="T60" fmla="*/ 2147483646 w 525"/>
                <a:gd name="T61" fmla="*/ 2147483646 h 57"/>
                <a:gd name="T62" fmla="*/ 2147483646 w 525"/>
                <a:gd name="T63" fmla="*/ 2147483646 h 57"/>
                <a:gd name="T64" fmla="*/ 2147483646 w 525"/>
                <a:gd name="T65" fmla="*/ 2147483646 h 57"/>
                <a:gd name="T66" fmla="*/ 2147483646 w 525"/>
                <a:gd name="T67" fmla="*/ 2147483646 h 57"/>
                <a:gd name="T68" fmla="*/ 2147483646 w 525"/>
                <a:gd name="T69" fmla="*/ 2147483646 h 57"/>
                <a:gd name="T70" fmla="*/ 2147483646 w 525"/>
                <a:gd name="T71" fmla="*/ 2147483646 h 57"/>
                <a:gd name="T72" fmla="*/ 2147483646 w 525"/>
                <a:gd name="T73" fmla="*/ 2147483646 h 57"/>
                <a:gd name="T74" fmla="*/ 2147483646 w 525"/>
                <a:gd name="T75" fmla="*/ 2147483646 h 57"/>
                <a:gd name="T76" fmla="*/ 2147483646 w 525"/>
                <a:gd name="T77" fmla="*/ 2147483646 h 57"/>
                <a:gd name="T78" fmla="*/ 2147483646 w 525"/>
                <a:gd name="T79" fmla="*/ 2147483646 h 57"/>
                <a:gd name="T80" fmla="*/ 0 w 525"/>
                <a:gd name="T81" fmla="*/ 2147483646 h 57"/>
                <a:gd name="T82" fmla="*/ 0 w 525"/>
                <a:gd name="T83" fmla="*/ 2147483646 h 57"/>
                <a:gd name="T84" fmla="*/ 0 w 525"/>
                <a:gd name="T85" fmla="*/ 2147483646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5"/>
                <a:gd name="T130" fmla="*/ 0 h 57"/>
                <a:gd name="T131" fmla="*/ 525 w 525"/>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5" h="57">
                  <a:moveTo>
                    <a:pt x="0" y="31"/>
                  </a:moveTo>
                  <a:lnTo>
                    <a:pt x="18" y="33"/>
                  </a:lnTo>
                  <a:lnTo>
                    <a:pt x="36" y="34"/>
                  </a:lnTo>
                  <a:lnTo>
                    <a:pt x="56" y="34"/>
                  </a:lnTo>
                  <a:lnTo>
                    <a:pt x="74" y="34"/>
                  </a:lnTo>
                  <a:lnTo>
                    <a:pt x="92" y="34"/>
                  </a:lnTo>
                  <a:lnTo>
                    <a:pt x="110" y="33"/>
                  </a:lnTo>
                  <a:lnTo>
                    <a:pt x="128" y="32"/>
                  </a:lnTo>
                  <a:lnTo>
                    <a:pt x="147" y="31"/>
                  </a:lnTo>
                  <a:lnTo>
                    <a:pt x="165" y="29"/>
                  </a:lnTo>
                  <a:lnTo>
                    <a:pt x="183" y="27"/>
                  </a:lnTo>
                  <a:lnTo>
                    <a:pt x="201" y="26"/>
                  </a:lnTo>
                  <a:lnTo>
                    <a:pt x="219" y="25"/>
                  </a:lnTo>
                  <a:lnTo>
                    <a:pt x="237" y="23"/>
                  </a:lnTo>
                  <a:lnTo>
                    <a:pt x="256" y="22"/>
                  </a:lnTo>
                  <a:lnTo>
                    <a:pt x="274" y="22"/>
                  </a:lnTo>
                  <a:lnTo>
                    <a:pt x="292" y="21"/>
                  </a:lnTo>
                  <a:lnTo>
                    <a:pt x="299" y="21"/>
                  </a:lnTo>
                  <a:lnTo>
                    <a:pt x="308" y="21"/>
                  </a:lnTo>
                  <a:lnTo>
                    <a:pt x="315" y="22"/>
                  </a:lnTo>
                  <a:lnTo>
                    <a:pt x="322" y="22"/>
                  </a:lnTo>
                  <a:lnTo>
                    <a:pt x="330" y="22"/>
                  </a:lnTo>
                  <a:lnTo>
                    <a:pt x="338" y="23"/>
                  </a:lnTo>
                  <a:lnTo>
                    <a:pt x="345" y="23"/>
                  </a:lnTo>
                  <a:lnTo>
                    <a:pt x="352" y="23"/>
                  </a:lnTo>
                  <a:lnTo>
                    <a:pt x="360" y="23"/>
                  </a:lnTo>
                  <a:lnTo>
                    <a:pt x="369" y="23"/>
                  </a:lnTo>
                  <a:lnTo>
                    <a:pt x="376" y="22"/>
                  </a:lnTo>
                  <a:lnTo>
                    <a:pt x="384" y="22"/>
                  </a:lnTo>
                  <a:lnTo>
                    <a:pt x="393" y="21"/>
                  </a:lnTo>
                  <a:lnTo>
                    <a:pt x="401" y="21"/>
                  </a:lnTo>
                  <a:lnTo>
                    <a:pt x="408" y="21"/>
                  </a:lnTo>
                  <a:lnTo>
                    <a:pt x="417" y="21"/>
                  </a:lnTo>
                  <a:lnTo>
                    <a:pt x="430" y="22"/>
                  </a:lnTo>
                  <a:lnTo>
                    <a:pt x="444" y="22"/>
                  </a:lnTo>
                  <a:lnTo>
                    <a:pt x="461" y="23"/>
                  </a:lnTo>
                  <a:lnTo>
                    <a:pt x="477" y="24"/>
                  </a:lnTo>
                  <a:lnTo>
                    <a:pt x="491" y="27"/>
                  </a:lnTo>
                  <a:lnTo>
                    <a:pt x="502" y="33"/>
                  </a:lnTo>
                  <a:lnTo>
                    <a:pt x="510" y="41"/>
                  </a:lnTo>
                  <a:lnTo>
                    <a:pt x="513" y="53"/>
                  </a:lnTo>
                  <a:lnTo>
                    <a:pt x="514" y="57"/>
                  </a:lnTo>
                  <a:lnTo>
                    <a:pt x="516" y="57"/>
                  </a:lnTo>
                  <a:lnTo>
                    <a:pt x="519" y="56"/>
                  </a:lnTo>
                  <a:lnTo>
                    <a:pt x="521" y="52"/>
                  </a:lnTo>
                  <a:lnTo>
                    <a:pt x="524" y="38"/>
                  </a:lnTo>
                  <a:lnTo>
                    <a:pt x="525" y="21"/>
                  </a:lnTo>
                  <a:lnTo>
                    <a:pt x="520" y="8"/>
                  </a:lnTo>
                  <a:lnTo>
                    <a:pt x="506" y="3"/>
                  </a:lnTo>
                  <a:lnTo>
                    <a:pt x="489" y="5"/>
                  </a:lnTo>
                  <a:lnTo>
                    <a:pt x="472" y="3"/>
                  </a:lnTo>
                  <a:lnTo>
                    <a:pt x="455" y="3"/>
                  </a:lnTo>
                  <a:lnTo>
                    <a:pt x="438" y="2"/>
                  </a:lnTo>
                  <a:lnTo>
                    <a:pt x="422" y="1"/>
                  </a:lnTo>
                  <a:lnTo>
                    <a:pt x="405" y="0"/>
                  </a:lnTo>
                  <a:lnTo>
                    <a:pt x="388" y="0"/>
                  </a:lnTo>
                  <a:lnTo>
                    <a:pt x="371" y="1"/>
                  </a:lnTo>
                  <a:lnTo>
                    <a:pt x="360" y="2"/>
                  </a:lnTo>
                  <a:lnTo>
                    <a:pt x="350" y="2"/>
                  </a:lnTo>
                  <a:lnTo>
                    <a:pt x="339" y="2"/>
                  </a:lnTo>
                  <a:lnTo>
                    <a:pt x="327" y="2"/>
                  </a:lnTo>
                  <a:lnTo>
                    <a:pt x="316" y="2"/>
                  </a:lnTo>
                  <a:lnTo>
                    <a:pt x="305" y="2"/>
                  </a:lnTo>
                  <a:lnTo>
                    <a:pt x="293" y="2"/>
                  </a:lnTo>
                  <a:lnTo>
                    <a:pt x="282" y="2"/>
                  </a:lnTo>
                  <a:lnTo>
                    <a:pt x="270" y="3"/>
                  </a:lnTo>
                  <a:lnTo>
                    <a:pt x="258" y="3"/>
                  </a:lnTo>
                  <a:lnTo>
                    <a:pt x="246" y="6"/>
                  </a:lnTo>
                  <a:lnTo>
                    <a:pt x="236" y="7"/>
                  </a:lnTo>
                  <a:lnTo>
                    <a:pt x="224" y="8"/>
                  </a:lnTo>
                  <a:lnTo>
                    <a:pt x="212" y="10"/>
                  </a:lnTo>
                  <a:lnTo>
                    <a:pt x="200" y="11"/>
                  </a:lnTo>
                  <a:lnTo>
                    <a:pt x="189" y="13"/>
                  </a:lnTo>
                  <a:lnTo>
                    <a:pt x="165" y="16"/>
                  </a:lnTo>
                  <a:lnTo>
                    <a:pt x="142" y="21"/>
                  </a:lnTo>
                  <a:lnTo>
                    <a:pt x="118" y="24"/>
                  </a:lnTo>
                  <a:lnTo>
                    <a:pt x="95" y="26"/>
                  </a:lnTo>
                  <a:lnTo>
                    <a:pt x="71" y="28"/>
                  </a:lnTo>
                  <a:lnTo>
                    <a:pt x="48" y="31"/>
                  </a:lnTo>
                  <a:lnTo>
                    <a:pt x="24" y="31"/>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8" name="Freeform 15"/>
            <p:cNvSpPr>
              <a:spLocks/>
            </p:cNvSpPr>
            <p:nvPr/>
          </p:nvSpPr>
          <p:spPr bwMode="auto">
            <a:xfrm>
              <a:off x="247650" y="142875"/>
              <a:ext cx="9525" cy="39688"/>
            </a:xfrm>
            <a:custGeom>
              <a:avLst/>
              <a:gdLst>
                <a:gd name="T0" fmla="*/ 0 w 36"/>
                <a:gd name="T1" fmla="*/ 0 h 127"/>
                <a:gd name="T2" fmla="*/ 2147483646 w 36"/>
                <a:gd name="T3" fmla="*/ 2147483646 h 127"/>
                <a:gd name="T4" fmla="*/ 2147483646 w 36"/>
                <a:gd name="T5" fmla="*/ 2147483646 h 127"/>
                <a:gd name="T6" fmla="*/ 2147483646 w 36"/>
                <a:gd name="T7" fmla="*/ 2147483646 h 127"/>
                <a:gd name="T8" fmla="*/ 2147483646 w 36"/>
                <a:gd name="T9" fmla="*/ 2147483646 h 127"/>
                <a:gd name="T10" fmla="*/ 2147483646 w 36"/>
                <a:gd name="T11" fmla="*/ 2147483646 h 127"/>
                <a:gd name="T12" fmla="*/ 2147483646 w 36"/>
                <a:gd name="T13" fmla="*/ 2147483646 h 127"/>
                <a:gd name="T14" fmla="*/ 0 w 36"/>
                <a:gd name="T15" fmla="*/ 2147483646 h 127"/>
                <a:gd name="T16" fmla="*/ 2147483646 w 36"/>
                <a:gd name="T17" fmla="*/ 2147483646 h 127"/>
                <a:gd name="T18" fmla="*/ 2147483646 w 36"/>
                <a:gd name="T19" fmla="*/ 2147483646 h 127"/>
                <a:gd name="T20" fmla="*/ 2147483646 w 36"/>
                <a:gd name="T21" fmla="*/ 2147483646 h 127"/>
                <a:gd name="T22" fmla="*/ 2147483646 w 36"/>
                <a:gd name="T23" fmla="*/ 2147483646 h 127"/>
                <a:gd name="T24" fmla="*/ 2147483646 w 36"/>
                <a:gd name="T25" fmla="*/ 2147483646 h 127"/>
                <a:gd name="T26" fmla="*/ 2147483646 w 36"/>
                <a:gd name="T27" fmla="*/ 2147483646 h 127"/>
                <a:gd name="T28" fmla="*/ 2147483646 w 36"/>
                <a:gd name="T29" fmla="*/ 2147483646 h 127"/>
                <a:gd name="T30" fmla="*/ 2147483646 w 36"/>
                <a:gd name="T31" fmla="*/ 2147483646 h 127"/>
                <a:gd name="T32" fmla="*/ 2147483646 w 36"/>
                <a:gd name="T33" fmla="*/ 2147483646 h 127"/>
                <a:gd name="T34" fmla="*/ 2147483646 w 36"/>
                <a:gd name="T35" fmla="*/ 2147483646 h 127"/>
                <a:gd name="T36" fmla="*/ 2147483646 w 36"/>
                <a:gd name="T37" fmla="*/ 2147483646 h 127"/>
                <a:gd name="T38" fmla="*/ 2147483646 w 36"/>
                <a:gd name="T39" fmla="*/ 2147483646 h 127"/>
                <a:gd name="T40" fmla="*/ 2147483646 w 36"/>
                <a:gd name="T41" fmla="*/ 0 h 127"/>
                <a:gd name="T42" fmla="*/ 0 w 36"/>
                <a:gd name="T43" fmla="*/ 0 h 127"/>
                <a:gd name="T44" fmla="*/ 0 w 36"/>
                <a:gd name="T45" fmla="*/ 0 h 127"/>
                <a:gd name="T46" fmla="*/ 0 w 36"/>
                <a:gd name="T47" fmla="*/ 0 h 127"/>
                <a:gd name="T48" fmla="*/ 0 w 36"/>
                <a:gd name="T49" fmla="*/ 0 h 127"/>
                <a:gd name="T50" fmla="*/ 0 w 36"/>
                <a:gd name="T51" fmla="*/ 0 h 1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27"/>
                <a:gd name="T80" fmla="*/ 36 w 36"/>
                <a:gd name="T81" fmla="*/ 127 h 1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27">
                  <a:moveTo>
                    <a:pt x="0" y="0"/>
                  </a:moveTo>
                  <a:lnTo>
                    <a:pt x="10" y="16"/>
                  </a:lnTo>
                  <a:lnTo>
                    <a:pt x="15" y="34"/>
                  </a:lnTo>
                  <a:lnTo>
                    <a:pt x="16" y="51"/>
                  </a:lnTo>
                  <a:lnTo>
                    <a:pt x="13" y="70"/>
                  </a:lnTo>
                  <a:lnTo>
                    <a:pt x="10" y="84"/>
                  </a:lnTo>
                  <a:lnTo>
                    <a:pt x="4" y="98"/>
                  </a:lnTo>
                  <a:lnTo>
                    <a:pt x="0" y="112"/>
                  </a:lnTo>
                  <a:lnTo>
                    <a:pt x="1" y="125"/>
                  </a:lnTo>
                  <a:lnTo>
                    <a:pt x="4" y="127"/>
                  </a:lnTo>
                  <a:lnTo>
                    <a:pt x="9" y="127"/>
                  </a:lnTo>
                  <a:lnTo>
                    <a:pt x="12" y="126"/>
                  </a:lnTo>
                  <a:lnTo>
                    <a:pt x="16" y="124"/>
                  </a:lnTo>
                  <a:lnTo>
                    <a:pt x="27" y="111"/>
                  </a:lnTo>
                  <a:lnTo>
                    <a:pt x="34" y="95"/>
                  </a:lnTo>
                  <a:lnTo>
                    <a:pt x="36" y="76"/>
                  </a:lnTo>
                  <a:lnTo>
                    <a:pt x="35" y="60"/>
                  </a:lnTo>
                  <a:lnTo>
                    <a:pt x="31" y="42"/>
                  </a:lnTo>
                  <a:lnTo>
                    <a:pt x="25" y="26"/>
                  </a:lnTo>
                  <a:lnTo>
                    <a:pt x="15" y="12"/>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9" name="Freeform 16"/>
            <p:cNvSpPr>
              <a:spLocks/>
            </p:cNvSpPr>
            <p:nvPr/>
          </p:nvSpPr>
          <p:spPr bwMode="auto">
            <a:xfrm>
              <a:off x="125413" y="193675"/>
              <a:ext cx="114300" cy="131763"/>
            </a:xfrm>
            <a:custGeom>
              <a:avLst/>
              <a:gdLst>
                <a:gd name="T0" fmla="*/ 2147483646 w 434"/>
                <a:gd name="T1" fmla="*/ 2147483646 h 416"/>
                <a:gd name="T2" fmla="*/ 2147483646 w 434"/>
                <a:gd name="T3" fmla="*/ 2147483646 h 416"/>
                <a:gd name="T4" fmla="*/ 2147483646 w 434"/>
                <a:gd name="T5" fmla="*/ 2147483646 h 416"/>
                <a:gd name="T6" fmla="*/ 2147483646 w 434"/>
                <a:gd name="T7" fmla="*/ 2147483646 h 416"/>
                <a:gd name="T8" fmla="*/ 2147483646 w 434"/>
                <a:gd name="T9" fmla="*/ 2147483646 h 416"/>
                <a:gd name="T10" fmla="*/ 2147483646 w 434"/>
                <a:gd name="T11" fmla="*/ 2147483646 h 416"/>
                <a:gd name="T12" fmla="*/ 2147483646 w 434"/>
                <a:gd name="T13" fmla="*/ 2147483646 h 416"/>
                <a:gd name="T14" fmla="*/ 2147483646 w 434"/>
                <a:gd name="T15" fmla="*/ 2147483646 h 416"/>
                <a:gd name="T16" fmla="*/ 2147483646 w 434"/>
                <a:gd name="T17" fmla="*/ 2147483646 h 416"/>
                <a:gd name="T18" fmla="*/ 2147483646 w 434"/>
                <a:gd name="T19" fmla="*/ 2147483646 h 416"/>
                <a:gd name="T20" fmla="*/ 2147483646 w 434"/>
                <a:gd name="T21" fmla="*/ 2147483646 h 416"/>
                <a:gd name="T22" fmla="*/ 2147483646 w 434"/>
                <a:gd name="T23" fmla="*/ 2147483646 h 416"/>
                <a:gd name="T24" fmla="*/ 2147483646 w 434"/>
                <a:gd name="T25" fmla="*/ 2147483646 h 416"/>
                <a:gd name="T26" fmla="*/ 2147483646 w 434"/>
                <a:gd name="T27" fmla="*/ 2147483646 h 416"/>
                <a:gd name="T28" fmla="*/ 2147483646 w 434"/>
                <a:gd name="T29" fmla="*/ 2147483646 h 416"/>
                <a:gd name="T30" fmla="*/ 2147483646 w 434"/>
                <a:gd name="T31" fmla="*/ 2147483646 h 416"/>
                <a:gd name="T32" fmla="*/ 2147483646 w 434"/>
                <a:gd name="T33" fmla="*/ 2147483646 h 416"/>
                <a:gd name="T34" fmla="*/ 2147483646 w 434"/>
                <a:gd name="T35" fmla="*/ 2147483646 h 416"/>
                <a:gd name="T36" fmla="*/ 2147483646 w 434"/>
                <a:gd name="T37" fmla="*/ 2147483646 h 416"/>
                <a:gd name="T38" fmla="*/ 2147483646 w 434"/>
                <a:gd name="T39" fmla="*/ 2147483646 h 416"/>
                <a:gd name="T40" fmla="*/ 2147483646 w 434"/>
                <a:gd name="T41" fmla="*/ 2147483646 h 416"/>
                <a:gd name="T42" fmla="*/ 2147483646 w 434"/>
                <a:gd name="T43" fmla="*/ 2147483646 h 416"/>
                <a:gd name="T44" fmla="*/ 2147483646 w 434"/>
                <a:gd name="T45" fmla="*/ 2147483646 h 416"/>
                <a:gd name="T46" fmla="*/ 2147483646 w 434"/>
                <a:gd name="T47" fmla="*/ 2147483646 h 416"/>
                <a:gd name="T48" fmla="*/ 2147483646 w 434"/>
                <a:gd name="T49" fmla="*/ 2147483646 h 416"/>
                <a:gd name="T50" fmla="*/ 2147483646 w 434"/>
                <a:gd name="T51" fmla="*/ 2147483646 h 416"/>
                <a:gd name="T52" fmla="*/ 2147483646 w 434"/>
                <a:gd name="T53" fmla="*/ 2147483646 h 416"/>
                <a:gd name="T54" fmla="*/ 2147483646 w 434"/>
                <a:gd name="T55" fmla="*/ 2147483646 h 416"/>
                <a:gd name="T56" fmla="*/ 2147483646 w 434"/>
                <a:gd name="T57" fmla="*/ 2147483646 h 416"/>
                <a:gd name="T58" fmla="*/ 2147483646 w 434"/>
                <a:gd name="T59" fmla="*/ 2147483646 h 416"/>
                <a:gd name="T60" fmla="*/ 2147483646 w 434"/>
                <a:gd name="T61" fmla="*/ 2147483646 h 416"/>
                <a:gd name="T62" fmla="*/ 2147483646 w 434"/>
                <a:gd name="T63" fmla="*/ 2147483646 h 416"/>
                <a:gd name="T64" fmla="*/ 2147483646 w 434"/>
                <a:gd name="T65" fmla="*/ 2147483646 h 416"/>
                <a:gd name="T66" fmla="*/ 2147483646 w 434"/>
                <a:gd name="T67" fmla="*/ 2147483646 h 416"/>
                <a:gd name="T68" fmla="*/ 0 w 434"/>
                <a:gd name="T69" fmla="*/ 0 h 416"/>
                <a:gd name="T70" fmla="*/ 0 w 434"/>
                <a:gd name="T71" fmla="*/ 0 h 416"/>
                <a:gd name="T72" fmla="*/ 0 w 434"/>
                <a:gd name="T73" fmla="*/ 2147483646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
                <a:gd name="T112" fmla="*/ 0 h 416"/>
                <a:gd name="T113" fmla="*/ 434 w 434"/>
                <a:gd name="T114" fmla="*/ 416 h 4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 h="416">
                  <a:moveTo>
                    <a:pt x="0" y="1"/>
                  </a:moveTo>
                  <a:lnTo>
                    <a:pt x="12" y="16"/>
                  </a:lnTo>
                  <a:lnTo>
                    <a:pt x="24" y="31"/>
                  </a:lnTo>
                  <a:lnTo>
                    <a:pt x="36" y="45"/>
                  </a:lnTo>
                  <a:lnTo>
                    <a:pt x="49" y="60"/>
                  </a:lnTo>
                  <a:lnTo>
                    <a:pt x="62" y="74"/>
                  </a:lnTo>
                  <a:lnTo>
                    <a:pt x="76" y="87"/>
                  </a:lnTo>
                  <a:lnTo>
                    <a:pt x="89" y="100"/>
                  </a:lnTo>
                  <a:lnTo>
                    <a:pt x="103" y="113"/>
                  </a:lnTo>
                  <a:lnTo>
                    <a:pt x="118" y="126"/>
                  </a:lnTo>
                  <a:lnTo>
                    <a:pt x="132" y="139"/>
                  </a:lnTo>
                  <a:lnTo>
                    <a:pt x="146" y="152"/>
                  </a:lnTo>
                  <a:lnTo>
                    <a:pt x="161" y="165"/>
                  </a:lnTo>
                  <a:lnTo>
                    <a:pt x="175" y="178"/>
                  </a:lnTo>
                  <a:lnTo>
                    <a:pt x="188" y="191"/>
                  </a:lnTo>
                  <a:lnTo>
                    <a:pt x="203" y="204"/>
                  </a:lnTo>
                  <a:lnTo>
                    <a:pt x="217" y="218"/>
                  </a:lnTo>
                  <a:lnTo>
                    <a:pt x="232" y="232"/>
                  </a:lnTo>
                  <a:lnTo>
                    <a:pt x="246" y="245"/>
                  </a:lnTo>
                  <a:lnTo>
                    <a:pt x="260" y="259"/>
                  </a:lnTo>
                  <a:lnTo>
                    <a:pt x="275" y="272"/>
                  </a:lnTo>
                  <a:lnTo>
                    <a:pt x="289" y="287"/>
                  </a:lnTo>
                  <a:lnTo>
                    <a:pt x="304" y="300"/>
                  </a:lnTo>
                  <a:lnTo>
                    <a:pt x="319" y="313"/>
                  </a:lnTo>
                  <a:lnTo>
                    <a:pt x="334" y="326"/>
                  </a:lnTo>
                  <a:lnTo>
                    <a:pt x="346" y="337"/>
                  </a:lnTo>
                  <a:lnTo>
                    <a:pt x="358" y="349"/>
                  </a:lnTo>
                  <a:lnTo>
                    <a:pt x="368" y="359"/>
                  </a:lnTo>
                  <a:lnTo>
                    <a:pt x="379" y="371"/>
                  </a:lnTo>
                  <a:lnTo>
                    <a:pt x="391" y="383"/>
                  </a:lnTo>
                  <a:lnTo>
                    <a:pt x="402" y="395"/>
                  </a:lnTo>
                  <a:lnTo>
                    <a:pt x="414" y="406"/>
                  </a:lnTo>
                  <a:lnTo>
                    <a:pt x="427" y="416"/>
                  </a:lnTo>
                  <a:lnTo>
                    <a:pt x="430" y="416"/>
                  </a:lnTo>
                  <a:lnTo>
                    <a:pt x="433" y="414"/>
                  </a:lnTo>
                  <a:lnTo>
                    <a:pt x="434" y="412"/>
                  </a:lnTo>
                  <a:lnTo>
                    <a:pt x="434" y="409"/>
                  </a:lnTo>
                  <a:lnTo>
                    <a:pt x="424" y="395"/>
                  </a:lnTo>
                  <a:lnTo>
                    <a:pt x="413" y="382"/>
                  </a:lnTo>
                  <a:lnTo>
                    <a:pt x="401" y="369"/>
                  </a:lnTo>
                  <a:lnTo>
                    <a:pt x="388" y="356"/>
                  </a:lnTo>
                  <a:lnTo>
                    <a:pt x="374" y="344"/>
                  </a:lnTo>
                  <a:lnTo>
                    <a:pt x="361" y="332"/>
                  </a:lnTo>
                  <a:lnTo>
                    <a:pt x="348" y="320"/>
                  </a:lnTo>
                  <a:lnTo>
                    <a:pt x="334" y="308"/>
                  </a:lnTo>
                  <a:lnTo>
                    <a:pt x="319" y="296"/>
                  </a:lnTo>
                  <a:lnTo>
                    <a:pt x="306" y="284"/>
                  </a:lnTo>
                  <a:lnTo>
                    <a:pt x="292" y="272"/>
                  </a:lnTo>
                  <a:lnTo>
                    <a:pt x="277" y="261"/>
                  </a:lnTo>
                  <a:lnTo>
                    <a:pt x="263" y="250"/>
                  </a:lnTo>
                  <a:lnTo>
                    <a:pt x="250" y="238"/>
                  </a:lnTo>
                  <a:lnTo>
                    <a:pt x="236" y="226"/>
                  </a:lnTo>
                  <a:lnTo>
                    <a:pt x="223" y="214"/>
                  </a:lnTo>
                  <a:lnTo>
                    <a:pt x="209" y="201"/>
                  </a:lnTo>
                  <a:lnTo>
                    <a:pt x="194" y="188"/>
                  </a:lnTo>
                  <a:lnTo>
                    <a:pt x="180" y="175"/>
                  </a:lnTo>
                  <a:lnTo>
                    <a:pt x="164" y="162"/>
                  </a:lnTo>
                  <a:lnTo>
                    <a:pt x="150" y="150"/>
                  </a:lnTo>
                  <a:lnTo>
                    <a:pt x="136" y="137"/>
                  </a:lnTo>
                  <a:lnTo>
                    <a:pt x="121" y="124"/>
                  </a:lnTo>
                  <a:lnTo>
                    <a:pt x="107" y="112"/>
                  </a:lnTo>
                  <a:lnTo>
                    <a:pt x="92" y="99"/>
                  </a:lnTo>
                  <a:lnTo>
                    <a:pt x="78" y="86"/>
                  </a:lnTo>
                  <a:lnTo>
                    <a:pt x="64" y="73"/>
                  </a:lnTo>
                  <a:lnTo>
                    <a:pt x="50" y="59"/>
                  </a:lnTo>
                  <a:lnTo>
                    <a:pt x="37" y="44"/>
                  </a:lnTo>
                  <a:lnTo>
                    <a:pt x="24" y="30"/>
                  </a:lnTo>
                  <a:lnTo>
                    <a:pt x="12" y="15"/>
                  </a:lnTo>
                  <a:lnTo>
                    <a:pt x="0"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0" name="Freeform 17"/>
            <p:cNvSpPr>
              <a:spLocks/>
            </p:cNvSpPr>
            <p:nvPr/>
          </p:nvSpPr>
          <p:spPr bwMode="auto">
            <a:xfrm>
              <a:off x="120650" y="198438"/>
              <a:ext cx="98425" cy="101600"/>
            </a:xfrm>
            <a:custGeom>
              <a:avLst/>
              <a:gdLst>
                <a:gd name="T0" fmla="*/ 2147483646 w 373"/>
                <a:gd name="T1" fmla="*/ 2147483646 h 324"/>
                <a:gd name="T2" fmla="*/ 2147483646 w 373"/>
                <a:gd name="T3" fmla="*/ 2147483646 h 324"/>
                <a:gd name="T4" fmla="*/ 2147483646 w 373"/>
                <a:gd name="T5" fmla="*/ 2147483646 h 324"/>
                <a:gd name="T6" fmla="*/ 2147483646 w 373"/>
                <a:gd name="T7" fmla="*/ 2147483646 h 324"/>
                <a:gd name="T8" fmla="*/ 2147483646 w 373"/>
                <a:gd name="T9" fmla="*/ 2147483646 h 324"/>
                <a:gd name="T10" fmla="*/ 2147483646 w 373"/>
                <a:gd name="T11" fmla="*/ 2147483646 h 324"/>
                <a:gd name="T12" fmla="*/ 2147483646 w 373"/>
                <a:gd name="T13" fmla="*/ 2147483646 h 324"/>
                <a:gd name="T14" fmla="*/ 2147483646 w 373"/>
                <a:gd name="T15" fmla="*/ 2147483646 h 324"/>
                <a:gd name="T16" fmla="*/ 2147483646 w 373"/>
                <a:gd name="T17" fmla="*/ 2147483646 h 324"/>
                <a:gd name="T18" fmla="*/ 2147483646 w 373"/>
                <a:gd name="T19" fmla="*/ 2147483646 h 324"/>
                <a:gd name="T20" fmla="*/ 2147483646 w 373"/>
                <a:gd name="T21" fmla="*/ 2147483646 h 324"/>
                <a:gd name="T22" fmla="*/ 2147483646 w 373"/>
                <a:gd name="T23" fmla="*/ 2147483646 h 324"/>
                <a:gd name="T24" fmla="*/ 2147483646 w 373"/>
                <a:gd name="T25" fmla="*/ 2147483646 h 324"/>
                <a:gd name="T26" fmla="*/ 2147483646 w 373"/>
                <a:gd name="T27" fmla="*/ 2147483646 h 324"/>
                <a:gd name="T28" fmla="*/ 2147483646 w 373"/>
                <a:gd name="T29" fmla="*/ 2147483646 h 324"/>
                <a:gd name="T30" fmla="*/ 2147483646 w 373"/>
                <a:gd name="T31" fmla="*/ 2147483646 h 324"/>
                <a:gd name="T32" fmla="*/ 0 w 373"/>
                <a:gd name="T33" fmla="*/ 2147483646 h 324"/>
                <a:gd name="T34" fmla="*/ 2147483646 w 373"/>
                <a:gd name="T35" fmla="*/ 2147483646 h 324"/>
                <a:gd name="T36" fmla="*/ 2147483646 w 373"/>
                <a:gd name="T37" fmla="*/ 2147483646 h 324"/>
                <a:gd name="T38" fmla="*/ 2147483646 w 373"/>
                <a:gd name="T39" fmla="*/ 2147483646 h 324"/>
                <a:gd name="T40" fmla="*/ 2147483646 w 373"/>
                <a:gd name="T41" fmla="*/ 2147483646 h 324"/>
                <a:gd name="T42" fmla="*/ 2147483646 w 373"/>
                <a:gd name="T43" fmla="*/ 2147483646 h 324"/>
                <a:gd name="T44" fmla="*/ 2147483646 w 373"/>
                <a:gd name="T45" fmla="*/ 2147483646 h 324"/>
                <a:gd name="T46" fmla="*/ 2147483646 w 373"/>
                <a:gd name="T47" fmla="*/ 2147483646 h 324"/>
                <a:gd name="T48" fmla="*/ 2147483646 w 373"/>
                <a:gd name="T49" fmla="*/ 2147483646 h 324"/>
                <a:gd name="T50" fmla="*/ 2147483646 w 373"/>
                <a:gd name="T51" fmla="*/ 2147483646 h 324"/>
                <a:gd name="T52" fmla="*/ 2147483646 w 373"/>
                <a:gd name="T53" fmla="*/ 2147483646 h 324"/>
                <a:gd name="T54" fmla="*/ 2147483646 w 373"/>
                <a:gd name="T55" fmla="*/ 2147483646 h 324"/>
                <a:gd name="T56" fmla="*/ 2147483646 w 373"/>
                <a:gd name="T57" fmla="*/ 2147483646 h 324"/>
                <a:gd name="T58" fmla="*/ 2147483646 w 373"/>
                <a:gd name="T59" fmla="*/ 2147483646 h 324"/>
                <a:gd name="T60" fmla="*/ 2147483646 w 373"/>
                <a:gd name="T61" fmla="*/ 0 h 324"/>
                <a:gd name="T62" fmla="*/ 2147483646 w 373"/>
                <a:gd name="T63" fmla="*/ 0 h 324"/>
                <a:gd name="T64" fmla="*/ 2147483646 w 373"/>
                <a:gd name="T65" fmla="*/ 0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3"/>
                <a:gd name="T100" fmla="*/ 0 h 324"/>
                <a:gd name="T101" fmla="*/ 373 w 373"/>
                <a:gd name="T102" fmla="*/ 324 h 3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3" h="324">
                  <a:moveTo>
                    <a:pt x="372" y="0"/>
                  </a:moveTo>
                  <a:lnTo>
                    <a:pt x="360" y="14"/>
                  </a:lnTo>
                  <a:lnTo>
                    <a:pt x="346" y="27"/>
                  </a:lnTo>
                  <a:lnTo>
                    <a:pt x="334" y="39"/>
                  </a:lnTo>
                  <a:lnTo>
                    <a:pt x="321" y="52"/>
                  </a:lnTo>
                  <a:lnTo>
                    <a:pt x="308" y="64"/>
                  </a:lnTo>
                  <a:lnTo>
                    <a:pt x="296" y="76"/>
                  </a:lnTo>
                  <a:lnTo>
                    <a:pt x="283" y="88"/>
                  </a:lnTo>
                  <a:lnTo>
                    <a:pt x="270" y="99"/>
                  </a:lnTo>
                  <a:lnTo>
                    <a:pt x="256" y="111"/>
                  </a:lnTo>
                  <a:lnTo>
                    <a:pt x="243" y="123"/>
                  </a:lnTo>
                  <a:lnTo>
                    <a:pt x="230" y="134"/>
                  </a:lnTo>
                  <a:lnTo>
                    <a:pt x="216" y="146"/>
                  </a:lnTo>
                  <a:lnTo>
                    <a:pt x="204" y="156"/>
                  </a:lnTo>
                  <a:lnTo>
                    <a:pt x="190" y="168"/>
                  </a:lnTo>
                  <a:lnTo>
                    <a:pt x="177" y="180"/>
                  </a:lnTo>
                  <a:lnTo>
                    <a:pt x="164" y="192"/>
                  </a:lnTo>
                  <a:lnTo>
                    <a:pt x="152" y="202"/>
                  </a:lnTo>
                  <a:lnTo>
                    <a:pt x="140" y="212"/>
                  </a:lnTo>
                  <a:lnTo>
                    <a:pt x="128" y="222"/>
                  </a:lnTo>
                  <a:lnTo>
                    <a:pt x="116" y="230"/>
                  </a:lnTo>
                  <a:lnTo>
                    <a:pt x="103" y="239"/>
                  </a:lnTo>
                  <a:lnTo>
                    <a:pt x="91" y="248"/>
                  </a:lnTo>
                  <a:lnTo>
                    <a:pt x="78" y="257"/>
                  </a:lnTo>
                  <a:lnTo>
                    <a:pt x="66" y="266"/>
                  </a:lnTo>
                  <a:lnTo>
                    <a:pt x="57" y="273"/>
                  </a:lnTo>
                  <a:lnTo>
                    <a:pt x="48" y="278"/>
                  </a:lnTo>
                  <a:lnTo>
                    <a:pt x="39" y="285"/>
                  </a:lnTo>
                  <a:lnTo>
                    <a:pt x="31" y="291"/>
                  </a:lnTo>
                  <a:lnTo>
                    <a:pt x="22" y="298"/>
                  </a:lnTo>
                  <a:lnTo>
                    <a:pt x="14" y="304"/>
                  </a:lnTo>
                  <a:lnTo>
                    <a:pt x="7" y="312"/>
                  </a:lnTo>
                  <a:lnTo>
                    <a:pt x="1" y="320"/>
                  </a:lnTo>
                  <a:lnTo>
                    <a:pt x="0" y="323"/>
                  </a:lnTo>
                  <a:lnTo>
                    <a:pt x="2" y="324"/>
                  </a:lnTo>
                  <a:lnTo>
                    <a:pt x="4" y="323"/>
                  </a:lnTo>
                  <a:lnTo>
                    <a:pt x="7" y="321"/>
                  </a:lnTo>
                  <a:lnTo>
                    <a:pt x="16" y="311"/>
                  </a:lnTo>
                  <a:lnTo>
                    <a:pt x="28" y="301"/>
                  </a:lnTo>
                  <a:lnTo>
                    <a:pt x="39" y="291"/>
                  </a:lnTo>
                  <a:lnTo>
                    <a:pt x="52" y="281"/>
                  </a:lnTo>
                  <a:lnTo>
                    <a:pt x="64" y="273"/>
                  </a:lnTo>
                  <a:lnTo>
                    <a:pt x="78" y="264"/>
                  </a:lnTo>
                  <a:lnTo>
                    <a:pt x="90" y="255"/>
                  </a:lnTo>
                  <a:lnTo>
                    <a:pt x="102" y="247"/>
                  </a:lnTo>
                  <a:lnTo>
                    <a:pt x="114" y="238"/>
                  </a:lnTo>
                  <a:lnTo>
                    <a:pt x="124" y="229"/>
                  </a:lnTo>
                  <a:lnTo>
                    <a:pt x="135" y="220"/>
                  </a:lnTo>
                  <a:lnTo>
                    <a:pt x="146" y="212"/>
                  </a:lnTo>
                  <a:lnTo>
                    <a:pt x="157" y="203"/>
                  </a:lnTo>
                  <a:lnTo>
                    <a:pt x="166" y="193"/>
                  </a:lnTo>
                  <a:lnTo>
                    <a:pt x="177" y="185"/>
                  </a:lnTo>
                  <a:lnTo>
                    <a:pt x="188" y="175"/>
                  </a:lnTo>
                  <a:lnTo>
                    <a:pt x="212" y="154"/>
                  </a:lnTo>
                  <a:lnTo>
                    <a:pt x="237" y="134"/>
                  </a:lnTo>
                  <a:lnTo>
                    <a:pt x="261" y="113"/>
                  </a:lnTo>
                  <a:lnTo>
                    <a:pt x="285" y="91"/>
                  </a:lnTo>
                  <a:lnTo>
                    <a:pt x="309" y="70"/>
                  </a:lnTo>
                  <a:lnTo>
                    <a:pt x="332" y="47"/>
                  </a:lnTo>
                  <a:lnTo>
                    <a:pt x="352" y="24"/>
                  </a:lnTo>
                  <a:lnTo>
                    <a:pt x="373" y="0"/>
                  </a:lnTo>
                  <a:lnTo>
                    <a:pt x="3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1" name="Freeform 18"/>
            <p:cNvSpPr>
              <a:spLocks/>
            </p:cNvSpPr>
            <p:nvPr/>
          </p:nvSpPr>
          <p:spPr bwMode="auto">
            <a:xfrm>
              <a:off x="112713" y="323850"/>
              <a:ext cx="147637" cy="153988"/>
            </a:xfrm>
            <a:custGeom>
              <a:avLst/>
              <a:gdLst>
                <a:gd name="T0" fmla="*/ 2147483646 w 557"/>
                <a:gd name="T1" fmla="*/ 2147483646 h 484"/>
                <a:gd name="T2" fmla="*/ 2147483646 w 557"/>
                <a:gd name="T3" fmla="*/ 2147483646 h 484"/>
                <a:gd name="T4" fmla="*/ 2147483646 w 557"/>
                <a:gd name="T5" fmla="*/ 2147483646 h 484"/>
                <a:gd name="T6" fmla="*/ 2147483646 w 557"/>
                <a:gd name="T7" fmla="*/ 2147483646 h 484"/>
                <a:gd name="T8" fmla="*/ 2147483646 w 557"/>
                <a:gd name="T9" fmla="*/ 2147483646 h 484"/>
                <a:gd name="T10" fmla="*/ 2147483646 w 557"/>
                <a:gd name="T11" fmla="*/ 2147483646 h 484"/>
                <a:gd name="T12" fmla="*/ 2147483646 w 557"/>
                <a:gd name="T13" fmla="*/ 2147483646 h 484"/>
                <a:gd name="T14" fmla="*/ 2147483646 w 557"/>
                <a:gd name="T15" fmla="*/ 2147483646 h 484"/>
                <a:gd name="T16" fmla="*/ 2147483646 w 557"/>
                <a:gd name="T17" fmla="*/ 2147483646 h 484"/>
                <a:gd name="T18" fmla="*/ 2147483646 w 557"/>
                <a:gd name="T19" fmla="*/ 2147483646 h 484"/>
                <a:gd name="T20" fmla="*/ 2147483646 w 557"/>
                <a:gd name="T21" fmla="*/ 2147483646 h 484"/>
                <a:gd name="T22" fmla="*/ 2147483646 w 557"/>
                <a:gd name="T23" fmla="*/ 2147483646 h 484"/>
                <a:gd name="T24" fmla="*/ 2147483646 w 557"/>
                <a:gd name="T25" fmla="*/ 2147483646 h 484"/>
                <a:gd name="T26" fmla="*/ 2147483646 w 557"/>
                <a:gd name="T27" fmla="*/ 2147483646 h 484"/>
                <a:gd name="T28" fmla="*/ 2147483646 w 557"/>
                <a:gd name="T29" fmla="*/ 2147483646 h 484"/>
                <a:gd name="T30" fmla="*/ 2147483646 w 557"/>
                <a:gd name="T31" fmla="*/ 2147483646 h 484"/>
                <a:gd name="T32" fmla="*/ 2147483646 w 557"/>
                <a:gd name="T33" fmla="*/ 2147483646 h 484"/>
                <a:gd name="T34" fmla="*/ 2147483646 w 557"/>
                <a:gd name="T35" fmla="*/ 2147483646 h 484"/>
                <a:gd name="T36" fmla="*/ 2147483646 w 557"/>
                <a:gd name="T37" fmla="*/ 2147483646 h 484"/>
                <a:gd name="T38" fmla="*/ 2147483646 w 557"/>
                <a:gd name="T39" fmla="*/ 2147483646 h 484"/>
                <a:gd name="T40" fmla="*/ 2147483646 w 557"/>
                <a:gd name="T41" fmla="*/ 2147483646 h 484"/>
                <a:gd name="T42" fmla="*/ 2147483646 w 557"/>
                <a:gd name="T43" fmla="*/ 2147483646 h 484"/>
                <a:gd name="T44" fmla="*/ 2147483646 w 557"/>
                <a:gd name="T45" fmla="*/ 2147483646 h 484"/>
                <a:gd name="T46" fmla="*/ 2147483646 w 557"/>
                <a:gd name="T47" fmla="*/ 2147483646 h 484"/>
                <a:gd name="T48" fmla="*/ 2147483646 w 557"/>
                <a:gd name="T49" fmla="*/ 2147483646 h 484"/>
                <a:gd name="T50" fmla="*/ 2147483646 w 557"/>
                <a:gd name="T51" fmla="*/ 2147483646 h 484"/>
                <a:gd name="T52" fmla="*/ 2147483646 w 557"/>
                <a:gd name="T53" fmla="*/ 2147483646 h 484"/>
                <a:gd name="T54" fmla="*/ 2147483646 w 557"/>
                <a:gd name="T55" fmla="*/ 2147483646 h 484"/>
                <a:gd name="T56" fmla="*/ 2147483646 w 557"/>
                <a:gd name="T57" fmla="*/ 2147483646 h 484"/>
                <a:gd name="T58" fmla="*/ 2147483646 w 557"/>
                <a:gd name="T59" fmla="*/ 2147483646 h 484"/>
                <a:gd name="T60" fmla="*/ 2147483646 w 557"/>
                <a:gd name="T61" fmla="*/ 2147483646 h 484"/>
                <a:gd name="T62" fmla="*/ 2147483646 w 557"/>
                <a:gd name="T63" fmla="*/ 2147483646 h 484"/>
                <a:gd name="T64" fmla="*/ 2147483646 w 557"/>
                <a:gd name="T65" fmla="*/ 2147483646 h 484"/>
                <a:gd name="T66" fmla="*/ 2147483646 w 557"/>
                <a:gd name="T67" fmla="*/ 2147483646 h 484"/>
                <a:gd name="T68" fmla="*/ 0 w 557"/>
                <a:gd name="T69" fmla="*/ 0 h 484"/>
                <a:gd name="T70" fmla="*/ 0 w 557"/>
                <a:gd name="T71" fmla="*/ 0 h 484"/>
                <a:gd name="T72" fmla="*/ 0 w 557"/>
                <a:gd name="T73" fmla="*/ 2147483646 h 4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7"/>
                <a:gd name="T112" fmla="*/ 0 h 484"/>
                <a:gd name="T113" fmla="*/ 557 w 557"/>
                <a:gd name="T114" fmla="*/ 484 h 4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7" h="484">
                  <a:moveTo>
                    <a:pt x="0" y="1"/>
                  </a:moveTo>
                  <a:lnTo>
                    <a:pt x="15" y="18"/>
                  </a:lnTo>
                  <a:lnTo>
                    <a:pt x="29" y="34"/>
                  </a:lnTo>
                  <a:lnTo>
                    <a:pt x="45" y="51"/>
                  </a:lnTo>
                  <a:lnTo>
                    <a:pt x="59" y="67"/>
                  </a:lnTo>
                  <a:lnTo>
                    <a:pt x="76" y="82"/>
                  </a:lnTo>
                  <a:lnTo>
                    <a:pt x="92" y="98"/>
                  </a:lnTo>
                  <a:lnTo>
                    <a:pt x="108" y="114"/>
                  </a:lnTo>
                  <a:lnTo>
                    <a:pt x="125" y="128"/>
                  </a:lnTo>
                  <a:lnTo>
                    <a:pt x="142" y="143"/>
                  </a:lnTo>
                  <a:lnTo>
                    <a:pt x="159" y="157"/>
                  </a:lnTo>
                  <a:lnTo>
                    <a:pt x="177" y="171"/>
                  </a:lnTo>
                  <a:lnTo>
                    <a:pt x="194" y="186"/>
                  </a:lnTo>
                  <a:lnTo>
                    <a:pt x="212" y="200"/>
                  </a:lnTo>
                  <a:lnTo>
                    <a:pt x="230" y="214"/>
                  </a:lnTo>
                  <a:lnTo>
                    <a:pt x="248" y="228"/>
                  </a:lnTo>
                  <a:lnTo>
                    <a:pt x="266" y="242"/>
                  </a:lnTo>
                  <a:lnTo>
                    <a:pt x="285" y="257"/>
                  </a:lnTo>
                  <a:lnTo>
                    <a:pt x="303" y="272"/>
                  </a:lnTo>
                  <a:lnTo>
                    <a:pt x="321" y="287"/>
                  </a:lnTo>
                  <a:lnTo>
                    <a:pt x="339" y="303"/>
                  </a:lnTo>
                  <a:lnTo>
                    <a:pt x="357" y="318"/>
                  </a:lnTo>
                  <a:lnTo>
                    <a:pt x="375" y="334"/>
                  </a:lnTo>
                  <a:lnTo>
                    <a:pt x="393" y="349"/>
                  </a:lnTo>
                  <a:lnTo>
                    <a:pt x="411" y="364"/>
                  </a:lnTo>
                  <a:lnTo>
                    <a:pt x="429" y="379"/>
                  </a:lnTo>
                  <a:lnTo>
                    <a:pt x="446" y="394"/>
                  </a:lnTo>
                  <a:lnTo>
                    <a:pt x="462" y="409"/>
                  </a:lnTo>
                  <a:lnTo>
                    <a:pt x="479" y="425"/>
                  </a:lnTo>
                  <a:lnTo>
                    <a:pt x="496" y="441"/>
                  </a:lnTo>
                  <a:lnTo>
                    <a:pt x="514" y="456"/>
                  </a:lnTo>
                  <a:lnTo>
                    <a:pt x="532" y="470"/>
                  </a:lnTo>
                  <a:lnTo>
                    <a:pt x="550" y="484"/>
                  </a:lnTo>
                  <a:lnTo>
                    <a:pt x="552" y="484"/>
                  </a:lnTo>
                  <a:lnTo>
                    <a:pt x="556" y="483"/>
                  </a:lnTo>
                  <a:lnTo>
                    <a:pt x="557" y="481"/>
                  </a:lnTo>
                  <a:lnTo>
                    <a:pt x="557" y="479"/>
                  </a:lnTo>
                  <a:lnTo>
                    <a:pt x="542" y="461"/>
                  </a:lnTo>
                  <a:lnTo>
                    <a:pt x="526" y="445"/>
                  </a:lnTo>
                  <a:lnTo>
                    <a:pt x="509" y="430"/>
                  </a:lnTo>
                  <a:lnTo>
                    <a:pt x="492" y="413"/>
                  </a:lnTo>
                  <a:lnTo>
                    <a:pt x="474" y="398"/>
                  </a:lnTo>
                  <a:lnTo>
                    <a:pt x="456" y="383"/>
                  </a:lnTo>
                  <a:lnTo>
                    <a:pt x="438" y="369"/>
                  </a:lnTo>
                  <a:lnTo>
                    <a:pt x="419" y="354"/>
                  </a:lnTo>
                  <a:lnTo>
                    <a:pt x="400" y="340"/>
                  </a:lnTo>
                  <a:lnTo>
                    <a:pt x="382" y="325"/>
                  </a:lnTo>
                  <a:lnTo>
                    <a:pt x="363" y="310"/>
                  </a:lnTo>
                  <a:lnTo>
                    <a:pt x="344" y="296"/>
                  </a:lnTo>
                  <a:lnTo>
                    <a:pt x="326" y="282"/>
                  </a:lnTo>
                  <a:lnTo>
                    <a:pt x="308" y="267"/>
                  </a:lnTo>
                  <a:lnTo>
                    <a:pt x="290" y="253"/>
                  </a:lnTo>
                  <a:lnTo>
                    <a:pt x="272" y="237"/>
                  </a:lnTo>
                  <a:lnTo>
                    <a:pt x="255" y="223"/>
                  </a:lnTo>
                  <a:lnTo>
                    <a:pt x="237" y="209"/>
                  </a:lnTo>
                  <a:lnTo>
                    <a:pt x="219" y="195"/>
                  </a:lnTo>
                  <a:lnTo>
                    <a:pt x="201" y="181"/>
                  </a:lnTo>
                  <a:lnTo>
                    <a:pt x="182" y="168"/>
                  </a:lnTo>
                  <a:lnTo>
                    <a:pt x="164" y="154"/>
                  </a:lnTo>
                  <a:lnTo>
                    <a:pt x="146" y="140"/>
                  </a:lnTo>
                  <a:lnTo>
                    <a:pt x="128" y="126"/>
                  </a:lnTo>
                  <a:lnTo>
                    <a:pt x="111" y="111"/>
                  </a:lnTo>
                  <a:lnTo>
                    <a:pt x="93" y="96"/>
                  </a:lnTo>
                  <a:lnTo>
                    <a:pt x="77" y="81"/>
                  </a:lnTo>
                  <a:lnTo>
                    <a:pt x="60" y="66"/>
                  </a:lnTo>
                  <a:lnTo>
                    <a:pt x="45" y="49"/>
                  </a:lnTo>
                  <a:lnTo>
                    <a:pt x="30" y="33"/>
                  </a:lnTo>
                  <a:lnTo>
                    <a:pt x="15" y="17"/>
                  </a:lnTo>
                  <a:lnTo>
                    <a:pt x="0"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2" name="Freeform 19"/>
            <p:cNvSpPr>
              <a:spLocks/>
            </p:cNvSpPr>
            <p:nvPr/>
          </p:nvSpPr>
          <p:spPr bwMode="auto">
            <a:xfrm>
              <a:off x="85725" y="334963"/>
              <a:ext cx="152400" cy="117475"/>
            </a:xfrm>
            <a:custGeom>
              <a:avLst/>
              <a:gdLst>
                <a:gd name="T0" fmla="*/ 2147483646 w 574"/>
                <a:gd name="T1" fmla="*/ 2147483646 h 372"/>
                <a:gd name="T2" fmla="*/ 2147483646 w 574"/>
                <a:gd name="T3" fmla="*/ 2147483646 h 372"/>
                <a:gd name="T4" fmla="*/ 2147483646 w 574"/>
                <a:gd name="T5" fmla="*/ 2147483646 h 372"/>
                <a:gd name="T6" fmla="*/ 2147483646 w 574"/>
                <a:gd name="T7" fmla="*/ 2147483646 h 372"/>
                <a:gd name="T8" fmla="*/ 2147483646 w 574"/>
                <a:gd name="T9" fmla="*/ 2147483646 h 372"/>
                <a:gd name="T10" fmla="*/ 2147483646 w 574"/>
                <a:gd name="T11" fmla="*/ 2147483646 h 372"/>
                <a:gd name="T12" fmla="*/ 2147483646 w 574"/>
                <a:gd name="T13" fmla="*/ 2147483646 h 372"/>
                <a:gd name="T14" fmla="*/ 2147483646 w 574"/>
                <a:gd name="T15" fmla="*/ 2147483646 h 372"/>
                <a:gd name="T16" fmla="*/ 2147483646 w 574"/>
                <a:gd name="T17" fmla="*/ 2147483646 h 372"/>
                <a:gd name="T18" fmla="*/ 2147483646 w 574"/>
                <a:gd name="T19" fmla="*/ 2147483646 h 372"/>
                <a:gd name="T20" fmla="*/ 2147483646 w 574"/>
                <a:gd name="T21" fmla="*/ 2147483646 h 372"/>
                <a:gd name="T22" fmla="*/ 2147483646 w 574"/>
                <a:gd name="T23" fmla="*/ 2147483646 h 372"/>
                <a:gd name="T24" fmla="*/ 2147483646 w 574"/>
                <a:gd name="T25" fmla="*/ 2147483646 h 372"/>
                <a:gd name="T26" fmla="*/ 2147483646 w 574"/>
                <a:gd name="T27" fmla="*/ 2147483646 h 372"/>
                <a:gd name="T28" fmla="*/ 2147483646 w 574"/>
                <a:gd name="T29" fmla="*/ 2147483646 h 372"/>
                <a:gd name="T30" fmla="*/ 2147483646 w 574"/>
                <a:gd name="T31" fmla="*/ 2147483646 h 372"/>
                <a:gd name="T32" fmla="*/ 0 w 574"/>
                <a:gd name="T33" fmla="*/ 2147483646 h 372"/>
                <a:gd name="T34" fmla="*/ 2147483646 w 574"/>
                <a:gd name="T35" fmla="*/ 2147483646 h 372"/>
                <a:gd name="T36" fmla="*/ 2147483646 w 574"/>
                <a:gd name="T37" fmla="*/ 2147483646 h 372"/>
                <a:gd name="T38" fmla="*/ 2147483646 w 574"/>
                <a:gd name="T39" fmla="*/ 2147483646 h 372"/>
                <a:gd name="T40" fmla="*/ 2147483646 w 574"/>
                <a:gd name="T41" fmla="*/ 2147483646 h 372"/>
                <a:gd name="T42" fmla="*/ 2147483646 w 574"/>
                <a:gd name="T43" fmla="*/ 2147483646 h 372"/>
                <a:gd name="T44" fmla="*/ 2147483646 w 574"/>
                <a:gd name="T45" fmla="*/ 2147483646 h 372"/>
                <a:gd name="T46" fmla="*/ 2147483646 w 574"/>
                <a:gd name="T47" fmla="*/ 2147483646 h 372"/>
                <a:gd name="T48" fmla="*/ 2147483646 w 574"/>
                <a:gd name="T49" fmla="*/ 2147483646 h 372"/>
                <a:gd name="T50" fmla="*/ 2147483646 w 574"/>
                <a:gd name="T51" fmla="*/ 2147483646 h 372"/>
                <a:gd name="T52" fmla="*/ 2147483646 w 574"/>
                <a:gd name="T53" fmla="*/ 2147483646 h 372"/>
                <a:gd name="T54" fmla="*/ 2147483646 w 574"/>
                <a:gd name="T55" fmla="*/ 2147483646 h 372"/>
                <a:gd name="T56" fmla="*/ 2147483646 w 574"/>
                <a:gd name="T57" fmla="*/ 2147483646 h 372"/>
                <a:gd name="T58" fmla="*/ 2147483646 w 574"/>
                <a:gd name="T59" fmla="*/ 2147483646 h 372"/>
                <a:gd name="T60" fmla="*/ 2147483646 w 574"/>
                <a:gd name="T61" fmla="*/ 2147483646 h 372"/>
                <a:gd name="T62" fmla="*/ 2147483646 w 574"/>
                <a:gd name="T63" fmla="*/ 2147483646 h 372"/>
                <a:gd name="T64" fmla="*/ 2147483646 w 574"/>
                <a:gd name="T65" fmla="*/ 2147483646 h 372"/>
                <a:gd name="T66" fmla="*/ 2147483646 w 574"/>
                <a:gd name="T67" fmla="*/ 2147483646 h 372"/>
                <a:gd name="T68" fmla="*/ 2147483646 w 574"/>
                <a:gd name="T69" fmla="*/ 0 h 372"/>
                <a:gd name="T70" fmla="*/ 2147483646 w 574"/>
                <a:gd name="T71" fmla="*/ 0 h 372"/>
                <a:gd name="T72" fmla="*/ 2147483646 w 574"/>
                <a:gd name="T73" fmla="*/ 0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4"/>
                <a:gd name="T112" fmla="*/ 0 h 372"/>
                <a:gd name="T113" fmla="*/ 574 w 574"/>
                <a:gd name="T114" fmla="*/ 372 h 3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4" h="372">
                  <a:moveTo>
                    <a:pt x="574" y="0"/>
                  </a:moveTo>
                  <a:lnTo>
                    <a:pt x="563" y="10"/>
                  </a:lnTo>
                  <a:lnTo>
                    <a:pt x="551" y="20"/>
                  </a:lnTo>
                  <a:lnTo>
                    <a:pt x="539" y="28"/>
                  </a:lnTo>
                  <a:lnTo>
                    <a:pt x="526" y="37"/>
                  </a:lnTo>
                  <a:lnTo>
                    <a:pt x="513" y="46"/>
                  </a:lnTo>
                  <a:lnTo>
                    <a:pt x="499" y="54"/>
                  </a:lnTo>
                  <a:lnTo>
                    <a:pt x="487" y="62"/>
                  </a:lnTo>
                  <a:lnTo>
                    <a:pt x="474" y="71"/>
                  </a:lnTo>
                  <a:lnTo>
                    <a:pt x="453" y="85"/>
                  </a:lnTo>
                  <a:lnTo>
                    <a:pt x="430" y="100"/>
                  </a:lnTo>
                  <a:lnTo>
                    <a:pt x="408" y="114"/>
                  </a:lnTo>
                  <a:lnTo>
                    <a:pt x="385" y="129"/>
                  </a:lnTo>
                  <a:lnTo>
                    <a:pt x="363" y="143"/>
                  </a:lnTo>
                  <a:lnTo>
                    <a:pt x="340" y="159"/>
                  </a:lnTo>
                  <a:lnTo>
                    <a:pt x="318" y="173"/>
                  </a:lnTo>
                  <a:lnTo>
                    <a:pt x="295" y="187"/>
                  </a:lnTo>
                  <a:lnTo>
                    <a:pt x="276" y="199"/>
                  </a:lnTo>
                  <a:lnTo>
                    <a:pt x="257" y="211"/>
                  </a:lnTo>
                  <a:lnTo>
                    <a:pt x="239" y="223"/>
                  </a:lnTo>
                  <a:lnTo>
                    <a:pt x="220" y="235"/>
                  </a:lnTo>
                  <a:lnTo>
                    <a:pt x="201" y="247"/>
                  </a:lnTo>
                  <a:lnTo>
                    <a:pt x="181" y="259"/>
                  </a:lnTo>
                  <a:lnTo>
                    <a:pt x="162" y="269"/>
                  </a:lnTo>
                  <a:lnTo>
                    <a:pt x="143" y="281"/>
                  </a:lnTo>
                  <a:lnTo>
                    <a:pt x="125" y="291"/>
                  </a:lnTo>
                  <a:lnTo>
                    <a:pt x="106" y="301"/>
                  </a:lnTo>
                  <a:lnTo>
                    <a:pt x="87" y="310"/>
                  </a:lnTo>
                  <a:lnTo>
                    <a:pt x="67" y="319"/>
                  </a:lnTo>
                  <a:lnTo>
                    <a:pt x="48" y="329"/>
                  </a:lnTo>
                  <a:lnTo>
                    <a:pt x="30" y="341"/>
                  </a:lnTo>
                  <a:lnTo>
                    <a:pt x="15" y="353"/>
                  </a:lnTo>
                  <a:lnTo>
                    <a:pt x="1" y="367"/>
                  </a:lnTo>
                  <a:lnTo>
                    <a:pt x="0" y="369"/>
                  </a:lnTo>
                  <a:lnTo>
                    <a:pt x="1" y="372"/>
                  </a:lnTo>
                  <a:lnTo>
                    <a:pt x="4" y="372"/>
                  </a:lnTo>
                  <a:lnTo>
                    <a:pt x="6" y="369"/>
                  </a:lnTo>
                  <a:lnTo>
                    <a:pt x="22" y="356"/>
                  </a:lnTo>
                  <a:lnTo>
                    <a:pt x="40" y="344"/>
                  </a:lnTo>
                  <a:lnTo>
                    <a:pt x="58" y="332"/>
                  </a:lnTo>
                  <a:lnTo>
                    <a:pt x="77" y="322"/>
                  </a:lnTo>
                  <a:lnTo>
                    <a:pt x="97" y="312"/>
                  </a:lnTo>
                  <a:lnTo>
                    <a:pt x="117" y="301"/>
                  </a:lnTo>
                  <a:lnTo>
                    <a:pt x="137" y="291"/>
                  </a:lnTo>
                  <a:lnTo>
                    <a:pt x="155" y="280"/>
                  </a:lnTo>
                  <a:lnTo>
                    <a:pt x="174" y="268"/>
                  </a:lnTo>
                  <a:lnTo>
                    <a:pt x="195" y="255"/>
                  </a:lnTo>
                  <a:lnTo>
                    <a:pt x="214" y="243"/>
                  </a:lnTo>
                  <a:lnTo>
                    <a:pt x="234" y="230"/>
                  </a:lnTo>
                  <a:lnTo>
                    <a:pt x="253" y="218"/>
                  </a:lnTo>
                  <a:lnTo>
                    <a:pt x="273" y="205"/>
                  </a:lnTo>
                  <a:lnTo>
                    <a:pt x="293" y="193"/>
                  </a:lnTo>
                  <a:lnTo>
                    <a:pt x="312" y="180"/>
                  </a:lnTo>
                  <a:lnTo>
                    <a:pt x="334" y="166"/>
                  </a:lnTo>
                  <a:lnTo>
                    <a:pt x="354" y="152"/>
                  </a:lnTo>
                  <a:lnTo>
                    <a:pt x="376" y="139"/>
                  </a:lnTo>
                  <a:lnTo>
                    <a:pt x="397" y="125"/>
                  </a:lnTo>
                  <a:lnTo>
                    <a:pt x="418" y="111"/>
                  </a:lnTo>
                  <a:lnTo>
                    <a:pt x="439" y="97"/>
                  </a:lnTo>
                  <a:lnTo>
                    <a:pt x="460" y="83"/>
                  </a:lnTo>
                  <a:lnTo>
                    <a:pt x="481" y="69"/>
                  </a:lnTo>
                  <a:lnTo>
                    <a:pt x="493" y="61"/>
                  </a:lnTo>
                  <a:lnTo>
                    <a:pt x="505" y="52"/>
                  </a:lnTo>
                  <a:lnTo>
                    <a:pt x="517" y="45"/>
                  </a:lnTo>
                  <a:lnTo>
                    <a:pt x="529" y="36"/>
                  </a:lnTo>
                  <a:lnTo>
                    <a:pt x="541" y="27"/>
                  </a:lnTo>
                  <a:lnTo>
                    <a:pt x="552" y="19"/>
                  </a:lnTo>
                  <a:lnTo>
                    <a:pt x="563" y="10"/>
                  </a:lnTo>
                  <a:lnTo>
                    <a:pt x="5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 name="Freeform 20"/>
            <p:cNvSpPr>
              <a:spLocks/>
            </p:cNvSpPr>
            <p:nvPr/>
          </p:nvSpPr>
          <p:spPr bwMode="auto">
            <a:xfrm>
              <a:off x="88900" y="87313"/>
              <a:ext cx="69850" cy="425450"/>
            </a:xfrm>
            <a:custGeom>
              <a:avLst/>
              <a:gdLst>
                <a:gd name="T0" fmla="*/ 2147483646 w 265"/>
                <a:gd name="T1" fmla="*/ 2147483646 h 1340"/>
                <a:gd name="T2" fmla="*/ 2147483646 w 265"/>
                <a:gd name="T3" fmla="*/ 2147483646 h 1340"/>
                <a:gd name="T4" fmla="*/ 2147483646 w 265"/>
                <a:gd name="T5" fmla="*/ 2147483646 h 1340"/>
                <a:gd name="T6" fmla="*/ 2147483646 w 265"/>
                <a:gd name="T7" fmla="*/ 2147483646 h 1340"/>
                <a:gd name="T8" fmla="*/ 2147483646 w 265"/>
                <a:gd name="T9" fmla="*/ 2147483646 h 1340"/>
                <a:gd name="T10" fmla="*/ 2147483646 w 265"/>
                <a:gd name="T11" fmla="*/ 2147483646 h 1340"/>
                <a:gd name="T12" fmla="*/ 2147483646 w 265"/>
                <a:gd name="T13" fmla="*/ 2147483646 h 1340"/>
                <a:gd name="T14" fmla="*/ 2147483646 w 265"/>
                <a:gd name="T15" fmla="*/ 2147483646 h 1340"/>
                <a:gd name="T16" fmla="*/ 2147483646 w 265"/>
                <a:gd name="T17" fmla="*/ 2147483646 h 1340"/>
                <a:gd name="T18" fmla="*/ 2147483646 w 265"/>
                <a:gd name="T19" fmla="*/ 2147483646 h 1340"/>
                <a:gd name="T20" fmla="*/ 2147483646 w 265"/>
                <a:gd name="T21" fmla="*/ 2147483646 h 1340"/>
                <a:gd name="T22" fmla="*/ 2147483646 w 265"/>
                <a:gd name="T23" fmla="*/ 2147483646 h 1340"/>
                <a:gd name="T24" fmla="*/ 2147483646 w 265"/>
                <a:gd name="T25" fmla="*/ 2147483646 h 1340"/>
                <a:gd name="T26" fmla="*/ 2147483646 w 265"/>
                <a:gd name="T27" fmla="*/ 2147483646 h 1340"/>
                <a:gd name="T28" fmla="*/ 2147483646 w 265"/>
                <a:gd name="T29" fmla="*/ 2147483646 h 1340"/>
                <a:gd name="T30" fmla="*/ 2147483646 w 265"/>
                <a:gd name="T31" fmla="*/ 2147483646 h 1340"/>
                <a:gd name="T32" fmla="*/ 2147483646 w 265"/>
                <a:gd name="T33" fmla="*/ 2147483646 h 1340"/>
                <a:gd name="T34" fmla="*/ 2147483646 w 265"/>
                <a:gd name="T35" fmla="*/ 2147483646 h 1340"/>
                <a:gd name="T36" fmla="*/ 2147483646 w 265"/>
                <a:gd name="T37" fmla="*/ 2147483646 h 1340"/>
                <a:gd name="T38" fmla="*/ 2147483646 w 265"/>
                <a:gd name="T39" fmla="*/ 2147483646 h 1340"/>
                <a:gd name="T40" fmla="*/ 2147483646 w 265"/>
                <a:gd name="T41" fmla="*/ 2147483646 h 1340"/>
                <a:gd name="T42" fmla="*/ 2147483646 w 265"/>
                <a:gd name="T43" fmla="*/ 2147483646 h 1340"/>
                <a:gd name="T44" fmla="*/ 2147483646 w 265"/>
                <a:gd name="T45" fmla="*/ 2147483646 h 1340"/>
                <a:gd name="T46" fmla="*/ 2147483646 w 265"/>
                <a:gd name="T47" fmla="*/ 2147483646 h 1340"/>
                <a:gd name="T48" fmla="*/ 2147483646 w 265"/>
                <a:gd name="T49" fmla="*/ 2147483646 h 1340"/>
                <a:gd name="T50" fmla="*/ 2147483646 w 265"/>
                <a:gd name="T51" fmla="*/ 2147483646 h 1340"/>
                <a:gd name="T52" fmla="*/ 2147483646 w 265"/>
                <a:gd name="T53" fmla="*/ 2147483646 h 1340"/>
                <a:gd name="T54" fmla="*/ 2147483646 w 265"/>
                <a:gd name="T55" fmla="*/ 2147483646 h 1340"/>
                <a:gd name="T56" fmla="*/ 2147483646 w 265"/>
                <a:gd name="T57" fmla="*/ 2147483646 h 1340"/>
                <a:gd name="T58" fmla="*/ 2147483646 w 265"/>
                <a:gd name="T59" fmla="*/ 2147483646 h 1340"/>
                <a:gd name="T60" fmla="*/ 2147483646 w 265"/>
                <a:gd name="T61" fmla="*/ 2147483646 h 1340"/>
                <a:gd name="T62" fmla="*/ 2147483646 w 265"/>
                <a:gd name="T63" fmla="*/ 2147483646 h 1340"/>
                <a:gd name="T64" fmla="*/ 2147483646 w 265"/>
                <a:gd name="T65" fmla="*/ 0 h 1340"/>
                <a:gd name="T66" fmla="*/ 2147483646 w 265"/>
                <a:gd name="T67" fmla="*/ 0 h 1340"/>
                <a:gd name="T68" fmla="*/ 2147483646 w 265"/>
                <a:gd name="T69" fmla="*/ 0 h 13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5"/>
                <a:gd name="T106" fmla="*/ 0 h 1340"/>
                <a:gd name="T107" fmla="*/ 265 w 265"/>
                <a:gd name="T108" fmla="*/ 1340 h 13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5" h="1340">
                  <a:moveTo>
                    <a:pt x="265" y="0"/>
                  </a:moveTo>
                  <a:lnTo>
                    <a:pt x="253" y="58"/>
                  </a:lnTo>
                  <a:lnTo>
                    <a:pt x="241" y="115"/>
                  </a:lnTo>
                  <a:lnTo>
                    <a:pt x="229" y="172"/>
                  </a:lnTo>
                  <a:lnTo>
                    <a:pt x="217" y="229"/>
                  </a:lnTo>
                  <a:lnTo>
                    <a:pt x="205" y="287"/>
                  </a:lnTo>
                  <a:lnTo>
                    <a:pt x="193" y="343"/>
                  </a:lnTo>
                  <a:lnTo>
                    <a:pt x="181" y="401"/>
                  </a:lnTo>
                  <a:lnTo>
                    <a:pt x="170" y="459"/>
                  </a:lnTo>
                  <a:lnTo>
                    <a:pt x="164" y="490"/>
                  </a:lnTo>
                  <a:lnTo>
                    <a:pt x="158" y="522"/>
                  </a:lnTo>
                  <a:lnTo>
                    <a:pt x="152" y="553"/>
                  </a:lnTo>
                  <a:lnTo>
                    <a:pt x="146" y="585"/>
                  </a:lnTo>
                  <a:lnTo>
                    <a:pt x="139" y="616"/>
                  </a:lnTo>
                  <a:lnTo>
                    <a:pt x="133" y="648"/>
                  </a:lnTo>
                  <a:lnTo>
                    <a:pt x="126" y="679"/>
                  </a:lnTo>
                  <a:lnTo>
                    <a:pt x="117" y="711"/>
                  </a:lnTo>
                  <a:lnTo>
                    <a:pt x="109" y="745"/>
                  </a:lnTo>
                  <a:lnTo>
                    <a:pt x="102" y="779"/>
                  </a:lnTo>
                  <a:lnTo>
                    <a:pt x="94" y="814"/>
                  </a:lnTo>
                  <a:lnTo>
                    <a:pt x="87" y="849"/>
                  </a:lnTo>
                  <a:lnTo>
                    <a:pt x="74" y="909"/>
                  </a:lnTo>
                  <a:lnTo>
                    <a:pt x="61" y="969"/>
                  </a:lnTo>
                  <a:lnTo>
                    <a:pt x="48" y="1030"/>
                  </a:lnTo>
                  <a:lnTo>
                    <a:pt x="36" y="1090"/>
                  </a:lnTo>
                  <a:lnTo>
                    <a:pt x="25" y="1151"/>
                  </a:lnTo>
                  <a:lnTo>
                    <a:pt x="14" y="1211"/>
                  </a:lnTo>
                  <a:lnTo>
                    <a:pt x="6" y="1272"/>
                  </a:lnTo>
                  <a:lnTo>
                    <a:pt x="0" y="1333"/>
                  </a:lnTo>
                  <a:lnTo>
                    <a:pt x="2" y="1340"/>
                  </a:lnTo>
                  <a:lnTo>
                    <a:pt x="10" y="1337"/>
                  </a:lnTo>
                  <a:lnTo>
                    <a:pt x="20" y="1332"/>
                  </a:lnTo>
                  <a:lnTo>
                    <a:pt x="25" y="1325"/>
                  </a:lnTo>
                  <a:lnTo>
                    <a:pt x="34" y="1300"/>
                  </a:lnTo>
                  <a:lnTo>
                    <a:pt x="42" y="1275"/>
                  </a:lnTo>
                  <a:lnTo>
                    <a:pt x="49" y="1250"/>
                  </a:lnTo>
                  <a:lnTo>
                    <a:pt x="55" y="1224"/>
                  </a:lnTo>
                  <a:lnTo>
                    <a:pt x="60" y="1198"/>
                  </a:lnTo>
                  <a:lnTo>
                    <a:pt x="64" y="1173"/>
                  </a:lnTo>
                  <a:lnTo>
                    <a:pt x="69" y="1147"/>
                  </a:lnTo>
                  <a:lnTo>
                    <a:pt x="74" y="1121"/>
                  </a:lnTo>
                  <a:lnTo>
                    <a:pt x="80" y="1086"/>
                  </a:lnTo>
                  <a:lnTo>
                    <a:pt x="86" y="1052"/>
                  </a:lnTo>
                  <a:lnTo>
                    <a:pt x="91" y="1017"/>
                  </a:lnTo>
                  <a:lnTo>
                    <a:pt x="97" y="982"/>
                  </a:lnTo>
                  <a:lnTo>
                    <a:pt x="102" y="947"/>
                  </a:lnTo>
                  <a:lnTo>
                    <a:pt x="108" y="913"/>
                  </a:lnTo>
                  <a:lnTo>
                    <a:pt x="112" y="878"/>
                  </a:lnTo>
                  <a:lnTo>
                    <a:pt x="117" y="843"/>
                  </a:lnTo>
                  <a:lnTo>
                    <a:pt x="124" y="797"/>
                  </a:lnTo>
                  <a:lnTo>
                    <a:pt x="132" y="753"/>
                  </a:lnTo>
                  <a:lnTo>
                    <a:pt x="139" y="707"/>
                  </a:lnTo>
                  <a:lnTo>
                    <a:pt x="147" y="663"/>
                  </a:lnTo>
                  <a:lnTo>
                    <a:pt x="154" y="617"/>
                  </a:lnTo>
                  <a:lnTo>
                    <a:pt x="163" y="573"/>
                  </a:lnTo>
                  <a:lnTo>
                    <a:pt x="170" y="527"/>
                  </a:lnTo>
                  <a:lnTo>
                    <a:pt x="176" y="481"/>
                  </a:lnTo>
                  <a:lnTo>
                    <a:pt x="184" y="422"/>
                  </a:lnTo>
                  <a:lnTo>
                    <a:pt x="195" y="361"/>
                  </a:lnTo>
                  <a:lnTo>
                    <a:pt x="205" y="301"/>
                  </a:lnTo>
                  <a:lnTo>
                    <a:pt x="217" y="240"/>
                  </a:lnTo>
                  <a:lnTo>
                    <a:pt x="229" y="181"/>
                  </a:lnTo>
                  <a:lnTo>
                    <a:pt x="241" y="121"/>
                  </a:lnTo>
                  <a:lnTo>
                    <a:pt x="253" y="60"/>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4" name="Freeform 21"/>
            <p:cNvSpPr>
              <a:spLocks/>
            </p:cNvSpPr>
            <p:nvPr/>
          </p:nvSpPr>
          <p:spPr bwMode="auto">
            <a:xfrm>
              <a:off x="168275" y="6350"/>
              <a:ext cx="98425" cy="517525"/>
            </a:xfrm>
            <a:custGeom>
              <a:avLst/>
              <a:gdLst>
                <a:gd name="T0" fmla="*/ 2147483646 w 375"/>
                <a:gd name="T1" fmla="*/ 2147483646 h 1630"/>
                <a:gd name="T2" fmla="*/ 2147483646 w 375"/>
                <a:gd name="T3" fmla="*/ 2147483646 h 1630"/>
                <a:gd name="T4" fmla="*/ 2147483646 w 375"/>
                <a:gd name="T5" fmla="*/ 2147483646 h 1630"/>
                <a:gd name="T6" fmla="*/ 2147483646 w 375"/>
                <a:gd name="T7" fmla="*/ 2147483646 h 1630"/>
                <a:gd name="T8" fmla="*/ 2147483646 w 375"/>
                <a:gd name="T9" fmla="*/ 2147483646 h 1630"/>
                <a:gd name="T10" fmla="*/ 2147483646 w 375"/>
                <a:gd name="T11" fmla="*/ 2147483646 h 1630"/>
                <a:gd name="T12" fmla="*/ 2147483646 w 375"/>
                <a:gd name="T13" fmla="*/ 2147483646 h 1630"/>
                <a:gd name="T14" fmla="*/ 2147483646 w 375"/>
                <a:gd name="T15" fmla="*/ 2147483646 h 1630"/>
                <a:gd name="T16" fmla="*/ 2147483646 w 375"/>
                <a:gd name="T17" fmla="*/ 2147483646 h 1630"/>
                <a:gd name="T18" fmla="*/ 2147483646 w 375"/>
                <a:gd name="T19" fmla="*/ 2147483646 h 1630"/>
                <a:gd name="T20" fmla="*/ 2147483646 w 375"/>
                <a:gd name="T21" fmla="*/ 2147483646 h 1630"/>
                <a:gd name="T22" fmla="*/ 2147483646 w 375"/>
                <a:gd name="T23" fmla="*/ 2147483646 h 1630"/>
                <a:gd name="T24" fmla="*/ 2147483646 w 375"/>
                <a:gd name="T25" fmla="*/ 2147483646 h 1630"/>
                <a:gd name="T26" fmla="*/ 2147483646 w 375"/>
                <a:gd name="T27" fmla="*/ 2147483646 h 1630"/>
                <a:gd name="T28" fmla="*/ 2147483646 w 375"/>
                <a:gd name="T29" fmla="*/ 2147483646 h 1630"/>
                <a:gd name="T30" fmla="*/ 2147483646 w 375"/>
                <a:gd name="T31" fmla="*/ 2147483646 h 1630"/>
                <a:gd name="T32" fmla="*/ 2147483646 w 375"/>
                <a:gd name="T33" fmla="*/ 2147483646 h 1630"/>
                <a:gd name="T34" fmla="*/ 2147483646 w 375"/>
                <a:gd name="T35" fmla="*/ 2147483646 h 1630"/>
                <a:gd name="T36" fmla="*/ 2147483646 w 375"/>
                <a:gd name="T37" fmla="*/ 2147483646 h 1630"/>
                <a:gd name="T38" fmla="*/ 2147483646 w 375"/>
                <a:gd name="T39" fmla="*/ 2147483646 h 1630"/>
                <a:gd name="T40" fmla="*/ 2147483646 w 375"/>
                <a:gd name="T41" fmla="*/ 2147483646 h 1630"/>
                <a:gd name="T42" fmla="*/ 2147483646 w 375"/>
                <a:gd name="T43" fmla="*/ 2147483646 h 1630"/>
                <a:gd name="T44" fmla="*/ 2147483646 w 375"/>
                <a:gd name="T45" fmla="*/ 2147483646 h 1630"/>
                <a:gd name="T46" fmla="*/ 2147483646 w 375"/>
                <a:gd name="T47" fmla="*/ 2147483646 h 1630"/>
                <a:gd name="T48" fmla="*/ 2147483646 w 375"/>
                <a:gd name="T49" fmla="*/ 2147483646 h 1630"/>
                <a:gd name="T50" fmla="*/ 2147483646 w 375"/>
                <a:gd name="T51" fmla="*/ 2147483646 h 1630"/>
                <a:gd name="T52" fmla="*/ 2147483646 w 375"/>
                <a:gd name="T53" fmla="*/ 2147483646 h 1630"/>
                <a:gd name="T54" fmla="*/ 2147483646 w 375"/>
                <a:gd name="T55" fmla="*/ 2147483646 h 1630"/>
                <a:gd name="T56" fmla="*/ 2147483646 w 375"/>
                <a:gd name="T57" fmla="*/ 2147483646 h 1630"/>
                <a:gd name="T58" fmla="*/ 2147483646 w 375"/>
                <a:gd name="T59" fmla="*/ 2147483646 h 1630"/>
                <a:gd name="T60" fmla="*/ 2147483646 w 375"/>
                <a:gd name="T61" fmla="*/ 2147483646 h 1630"/>
                <a:gd name="T62" fmla="*/ 2147483646 w 375"/>
                <a:gd name="T63" fmla="*/ 2147483646 h 1630"/>
                <a:gd name="T64" fmla="*/ 2147483646 w 375"/>
                <a:gd name="T65" fmla="*/ 2147483646 h 1630"/>
                <a:gd name="T66" fmla="*/ 2147483646 w 375"/>
                <a:gd name="T67" fmla="*/ 2147483646 h 1630"/>
                <a:gd name="T68" fmla="*/ 2147483646 w 375"/>
                <a:gd name="T69" fmla="*/ 2147483646 h 1630"/>
                <a:gd name="T70" fmla="*/ 2147483646 w 375"/>
                <a:gd name="T71" fmla="*/ 2147483646 h 1630"/>
                <a:gd name="T72" fmla="*/ 2147483646 w 375"/>
                <a:gd name="T73" fmla="*/ 2147483646 h 1630"/>
                <a:gd name="T74" fmla="*/ 2147483646 w 375"/>
                <a:gd name="T75" fmla="*/ 0 h 1630"/>
                <a:gd name="T76" fmla="*/ 2147483646 w 375"/>
                <a:gd name="T77" fmla="*/ 2147483646 h 1630"/>
                <a:gd name="T78" fmla="*/ 2147483646 w 375"/>
                <a:gd name="T79" fmla="*/ 2147483646 h 1630"/>
                <a:gd name="T80" fmla="*/ 2147483646 w 375"/>
                <a:gd name="T81" fmla="*/ 2147483646 h 1630"/>
                <a:gd name="T82" fmla="*/ 2147483646 w 375"/>
                <a:gd name="T83" fmla="*/ 2147483646 h 1630"/>
                <a:gd name="T84" fmla="*/ 2147483646 w 375"/>
                <a:gd name="T85" fmla="*/ 2147483646 h 1630"/>
                <a:gd name="T86" fmla="*/ 2147483646 w 375"/>
                <a:gd name="T87" fmla="*/ 2147483646 h 1630"/>
                <a:gd name="T88" fmla="*/ 0 w 375"/>
                <a:gd name="T89" fmla="*/ 2147483646 h 1630"/>
                <a:gd name="T90" fmla="*/ 0 w 375"/>
                <a:gd name="T91" fmla="*/ 2147483646 h 1630"/>
                <a:gd name="T92" fmla="*/ 0 w 375"/>
                <a:gd name="T93" fmla="*/ 2147483646 h 16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5"/>
                <a:gd name="T142" fmla="*/ 0 h 1630"/>
                <a:gd name="T143" fmla="*/ 375 w 375"/>
                <a:gd name="T144" fmla="*/ 1630 h 16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5" h="1630">
                  <a:moveTo>
                    <a:pt x="0" y="41"/>
                  </a:moveTo>
                  <a:lnTo>
                    <a:pt x="8" y="34"/>
                  </a:lnTo>
                  <a:lnTo>
                    <a:pt x="19" y="28"/>
                  </a:lnTo>
                  <a:lnTo>
                    <a:pt x="31" y="23"/>
                  </a:lnTo>
                  <a:lnTo>
                    <a:pt x="44" y="18"/>
                  </a:lnTo>
                  <a:lnTo>
                    <a:pt x="59" y="15"/>
                  </a:lnTo>
                  <a:lnTo>
                    <a:pt x="72" y="13"/>
                  </a:lnTo>
                  <a:lnTo>
                    <a:pt x="86" y="11"/>
                  </a:lnTo>
                  <a:lnTo>
                    <a:pt x="98" y="11"/>
                  </a:lnTo>
                  <a:lnTo>
                    <a:pt x="109" y="13"/>
                  </a:lnTo>
                  <a:lnTo>
                    <a:pt x="117" y="18"/>
                  </a:lnTo>
                  <a:lnTo>
                    <a:pt x="126" y="26"/>
                  </a:lnTo>
                  <a:lnTo>
                    <a:pt x="133" y="36"/>
                  </a:lnTo>
                  <a:lnTo>
                    <a:pt x="138" y="47"/>
                  </a:lnTo>
                  <a:lnTo>
                    <a:pt x="143" y="58"/>
                  </a:lnTo>
                  <a:lnTo>
                    <a:pt x="146" y="67"/>
                  </a:lnTo>
                  <a:lnTo>
                    <a:pt x="150" y="76"/>
                  </a:lnTo>
                  <a:lnTo>
                    <a:pt x="153" y="92"/>
                  </a:lnTo>
                  <a:lnTo>
                    <a:pt x="157" y="109"/>
                  </a:lnTo>
                  <a:lnTo>
                    <a:pt x="158" y="126"/>
                  </a:lnTo>
                  <a:lnTo>
                    <a:pt x="161" y="142"/>
                  </a:lnTo>
                  <a:lnTo>
                    <a:pt x="164" y="165"/>
                  </a:lnTo>
                  <a:lnTo>
                    <a:pt x="168" y="188"/>
                  </a:lnTo>
                  <a:lnTo>
                    <a:pt x="171" y="211"/>
                  </a:lnTo>
                  <a:lnTo>
                    <a:pt x="175" y="234"/>
                  </a:lnTo>
                  <a:lnTo>
                    <a:pt x="181" y="273"/>
                  </a:lnTo>
                  <a:lnTo>
                    <a:pt x="187" y="313"/>
                  </a:lnTo>
                  <a:lnTo>
                    <a:pt x="193" y="352"/>
                  </a:lnTo>
                  <a:lnTo>
                    <a:pt x="199" y="392"/>
                  </a:lnTo>
                  <a:lnTo>
                    <a:pt x="205" y="431"/>
                  </a:lnTo>
                  <a:lnTo>
                    <a:pt x="211" y="471"/>
                  </a:lnTo>
                  <a:lnTo>
                    <a:pt x="217" y="510"/>
                  </a:lnTo>
                  <a:lnTo>
                    <a:pt x="223" y="551"/>
                  </a:lnTo>
                  <a:lnTo>
                    <a:pt x="239" y="650"/>
                  </a:lnTo>
                  <a:lnTo>
                    <a:pt x="253" y="749"/>
                  </a:lnTo>
                  <a:lnTo>
                    <a:pt x="267" y="848"/>
                  </a:lnTo>
                  <a:lnTo>
                    <a:pt x="281" y="948"/>
                  </a:lnTo>
                  <a:lnTo>
                    <a:pt x="295" y="1047"/>
                  </a:lnTo>
                  <a:lnTo>
                    <a:pt x="308" y="1147"/>
                  </a:lnTo>
                  <a:lnTo>
                    <a:pt x="321" y="1246"/>
                  </a:lnTo>
                  <a:lnTo>
                    <a:pt x="335" y="1346"/>
                  </a:lnTo>
                  <a:lnTo>
                    <a:pt x="339" y="1382"/>
                  </a:lnTo>
                  <a:lnTo>
                    <a:pt x="344" y="1416"/>
                  </a:lnTo>
                  <a:lnTo>
                    <a:pt x="349" y="1452"/>
                  </a:lnTo>
                  <a:lnTo>
                    <a:pt x="354" y="1488"/>
                  </a:lnTo>
                  <a:lnTo>
                    <a:pt x="359" y="1524"/>
                  </a:lnTo>
                  <a:lnTo>
                    <a:pt x="363" y="1560"/>
                  </a:lnTo>
                  <a:lnTo>
                    <a:pt x="369" y="1595"/>
                  </a:lnTo>
                  <a:lnTo>
                    <a:pt x="374" y="1630"/>
                  </a:lnTo>
                  <a:lnTo>
                    <a:pt x="375" y="1629"/>
                  </a:lnTo>
                  <a:lnTo>
                    <a:pt x="351" y="1460"/>
                  </a:lnTo>
                  <a:lnTo>
                    <a:pt x="329" y="1289"/>
                  </a:lnTo>
                  <a:lnTo>
                    <a:pt x="307" y="1120"/>
                  </a:lnTo>
                  <a:lnTo>
                    <a:pt x="285" y="949"/>
                  </a:lnTo>
                  <a:lnTo>
                    <a:pt x="264" y="780"/>
                  </a:lnTo>
                  <a:lnTo>
                    <a:pt x="242" y="609"/>
                  </a:lnTo>
                  <a:lnTo>
                    <a:pt x="221" y="440"/>
                  </a:lnTo>
                  <a:lnTo>
                    <a:pt x="199" y="270"/>
                  </a:lnTo>
                  <a:lnTo>
                    <a:pt x="194" y="234"/>
                  </a:lnTo>
                  <a:lnTo>
                    <a:pt x="188" y="198"/>
                  </a:lnTo>
                  <a:lnTo>
                    <a:pt x="183" y="162"/>
                  </a:lnTo>
                  <a:lnTo>
                    <a:pt x="177" y="126"/>
                  </a:lnTo>
                  <a:lnTo>
                    <a:pt x="175" y="111"/>
                  </a:lnTo>
                  <a:lnTo>
                    <a:pt x="171" y="96"/>
                  </a:lnTo>
                  <a:lnTo>
                    <a:pt x="169" y="80"/>
                  </a:lnTo>
                  <a:lnTo>
                    <a:pt x="164" y="65"/>
                  </a:lnTo>
                  <a:lnTo>
                    <a:pt x="159" y="51"/>
                  </a:lnTo>
                  <a:lnTo>
                    <a:pt x="152" y="37"/>
                  </a:lnTo>
                  <a:lnTo>
                    <a:pt x="144" y="24"/>
                  </a:lnTo>
                  <a:lnTo>
                    <a:pt x="133" y="12"/>
                  </a:lnTo>
                  <a:lnTo>
                    <a:pt x="126" y="5"/>
                  </a:lnTo>
                  <a:lnTo>
                    <a:pt x="117" y="2"/>
                  </a:lnTo>
                  <a:lnTo>
                    <a:pt x="109" y="0"/>
                  </a:lnTo>
                  <a:lnTo>
                    <a:pt x="101" y="0"/>
                  </a:lnTo>
                  <a:lnTo>
                    <a:pt x="92" y="1"/>
                  </a:lnTo>
                  <a:lnTo>
                    <a:pt x="84" y="3"/>
                  </a:lnTo>
                  <a:lnTo>
                    <a:pt x="74" y="6"/>
                  </a:lnTo>
                  <a:lnTo>
                    <a:pt x="66" y="10"/>
                  </a:lnTo>
                  <a:lnTo>
                    <a:pt x="56" y="13"/>
                  </a:lnTo>
                  <a:lnTo>
                    <a:pt x="47" y="16"/>
                  </a:lnTo>
                  <a:lnTo>
                    <a:pt x="38" y="18"/>
                  </a:lnTo>
                  <a:lnTo>
                    <a:pt x="30" y="21"/>
                  </a:lnTo>
                  <a:lnTo>
                    <a:pt x="21" y="24"/>
                  </a:lnTo>
                  <a:lnTo>
                    <a:pt x="14" y="28"/>
                  </a:lnTo>
                  <a:lnTo>
                    <a:pt x="7" y="34"/>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5" name="Freeform 22"/>
            <p:cNvSpPr>
              <a:spLocks/>
            </p:cNvSpPr>
            <p:nvPr/>
          </p:nvSpPr>
          <p:spPr bwMode="auto">
            <a:xfrm>
              <a:off x="414338" y="147638"/>
              <a:ext cx="103187" cy="25400"/>
            </a:xfrm>
            <a:custGeom>
              <a:avLst/>
              <a:gdLst>
                <a:gd name="T0" fmla="*/ 2147483646 w 388"/>
                <a:gd name="T1" fmla="*/ 2147483646 h 76"/>
                <a:gd name="T2" fmla="*/ 2147483646 w 388"/>
                <a:gd name="T3" fmla="*/ 2147483646 h 76"/>
                <a:gd name="T4" fmla="*/ 2147483646 w 388"/>
                <a:gd name="T5" fmla="*/ 2147483646 h 76"/>
                <a:gd name="T6" fmla="*/ 2147483646 w 388"/>
                <a:gd name="T7" fmla="*/ 2147483646 h 76"/>
                <a:gd name="T8" fmla="*/ 2147483646 w 388"/>
                <a:gd name="T9" fmla="*/ 2147483646 h 76"/>
                <a:gd name="T10" fmla="*/ 2147483646 w 388"/>
                <a:gd name="T11" fmla="*/ 2147483646 h 76"/>
                <a:gd name="T12" fmla="*/ 2147483646 w 388"/>
                <a:gd name="T13" fmla="*/ 2147483646 h 76"/>
                <a:gd name="T14" fmla="*/ 2147483646 w 388"/>
                <a:gd name="T15" fmla="*/ 2147483646 h 76"/>
                <a:gd name="T16" fmla="*/ 2147483646 w 388"/>
                <a:gd name="T17" fmla="*/ 2147483646 h 76"/>
                <a:gd name="T18" fmla="*/ 2147483646 w 388"/>
                <a:gd name="T19" fmla="*/ 2147483646 h 76"/>
                <a:gd name="T20" fmla="*/ 2147483646 w 388"/>
                <a:gd name="T21" fmla="*/ 2147483646 h 76"/>
                <a:gd name="T22" fmla="*/ 2147483646 w 388"/>
                <a:gd name="T23" fmla="*/ 2147483646 h 76"/>
                <a:gd name="T24" fmla="*/ 2147483646 w 388"/>
                <a:gd name="T25" fmla="*/ 2147483646 h 76"/>
                <a:gd name="T26" fmla="*/ 2147483646 w 388"/>
                <a:gd name="T27" fmla="*/ 2147483646 h 76"/>
                <a:gd name="T28" fmla="*/ 2147483646 w 388"/>
                <a:gd name="T29" fmla="*/ 2147483646 h 76"/>
                <a:gd name="T30" fmla="*/ 2147483646 w 388"/>
                <a:gd name="T31" fmla="*/ 2147483646 h 76"/>
                <a:gd name="T32" fmla="*/ 2147483646 w 388"/>
                <a:gd name="T33" fmla="*/ 2147483646 h 76"/>
                <a:gd name="T34" fmla="*/ 2147483646 w 388"/>
                <a:gd name="T35" fmla="*/ 2147483646 h 76"/>
                <a:gd name="T36" fmla="*/ 2147483646 w 388"/>
                <a:gd name="T37" fmla="*/ 2147483646 h 76"/>
                <a:gd name="T38" fmla="*/ 2147483646 w 388"/>
                <a:gd name="T39" fmla="*/ 2147483646 h 76"/>
                <a:gd name="T40" fmla="*/ 2147483646 w 388"/>
                <a:gd name="T41" fmla="*/ 2147483646 h 76"/>
                <a:gd name="T42" fmla="*/ 2147483646 w 388"/>
                <a:gd name="T43" fmla="*/ 2147483646 h 76"/>
                <a:gd name="T44" fmla="*/ 2147483646 w 388"/>
                <a:gd name="T45" fmla="*/ 2147483646 h 76"/>
                <a:gd name="T46" fmla="*/ 2147483646 w 388"/>
                <a:gd name="T47" fmla="*/ 0 h 76"/>
                <a:gd name="T48" fmla="*/ 2147483646 w 388"/>
                <a:gd name="T49" fmla="*/ 2147483646 h 76"/>
                <a:gd name="T50" fmla="*/ 2147483646 w 388"/>
                <a:gd name="T51" fmla="*/ 2147483646 h 76"/>
                <a:gd name="T52" fmla="*/ 2147483646 w 388"/>
                <a:gd name="T53" fmla="*/ 2147483646 h 76"/>
                <a:gd name="T54" fmla="*/ 2147483646 w 388"/>
                <a:gd name="T55" fmla="*/ 2147483646 h 76"/>
                <a:gd name="T56" fmla="*/ 2147483646 w 388"/>
                <a:gd name="T57" fmla="*/ 2147483646 h 76"/>
                <a:gd name="T58" fmla="*/ 2147483646 w 388"/>
                <a:gd name="T59" fmla="*/ 2147483646 h 76"/>
                <a:gd name="T60" fmla="*/ 2147483646 w 388"/>
                <a:gd name="T61" fmla="*/ 2147483646 h 76"/>
                <a:gd name="T62" fmla="*/ 2147483646 w 388"/>
                <a:gd name="T63" fmla="*/ 2147483646 h 76"/>
                <a:gd name="T64" fmla="*/ 2147483646 w 388"/>
                <a:gd name="T65" fmla="*/ 2147483646 h 76"/>
                <a:gd name="T66" fmla="*/ 2147483646 w 388"/>
                <a:gd name="T67" fmla="*/ 2147483646 h 76"/>
                <a:gd name="T68" fmla="*/ 0 w 388"/>
                <a:gd name="T69" fmla="*/ 2147483646 h 76"/>
                <a:gd name="T70" fmla="*/ 0 w 388"/>
                <a:gd name="T71" fmla="*/ 2147483646 h 76"/>
                <a:gd name="T72" fmla="*/ 0 w 388"/>
                <a:gd name="T73" fmla="*/ 2147483646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8"/>
                <a:gd name="T112" fmla="*/ 0 h 76"/>
                <a:gd name="T113" fmla="*/ 388 w 38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8" h="76">
                  <a:moveTo>
                    <a:pt x="0" y="39"/>
                  </a:moveTo>
                  <a:lnTo>
                    <a:pt x="13" y="38"/>
                  </a:lnTo>
                  <a:lnTo>
                    <a:pt x="26" y="37"/>
                  </a:lnTo>
                  <a:lnTo>
                    <a:pt x="38" y="35"/>
                  </a:lnTo>
                  <a:lnTo>
                    <a:pt x="52" y="35"/>
                  </a:lnTo>
                  <a:lnTo>
                    <a:pt x="65" y="35"/>
                  </a:lnTo>
                  <a:lnTo>
                    <a:pt x="78" y="34"/>
                  </a:lnTo>
                  <a:lnTo>
                    <a:pt x="91" y="34"/>
                  </a:lnTo>
                  <a:lnTo>
                    <a:pt x="104" y="33"/>
                  </a:lnTo>
                  <a:lnTo>
                    <a:pt x="119" y="32"/>
                  </a:lnTo>
                  <a:lnTo>
                    <a:pt x="133" y="30"/>
                  </a:lnTo>
                  <a:lnTo>
                    <a:pt x="148" y="29"/>
                  </a:lnTo>
                  <a:lnTo>
                    <a:pt x="162" y="28"/>
                  </a:lnTo>
                  <a:lnTo>
                    <a:pt x="176" y="28"/>
                  </a:lnTo>
                  <a:lnTo>
                    <a:pt x="191" y="28"/>
                  </a:lnTo>
                  <a:lnTo>
                    <a:pt x="205" y="28"/>
                  </a:lnTo>
                  <a:lnTo>
                    <a:pt x="220" y="29"/>
                  </a:lnTo>
                  <a:lnTo>
                    <a:pt x="230" y="29"/>
                  </a:lnTo>
                  <a:lnTo>
                    <a:pt x="240" y="28"/>
                  </a:lnTo>
                  <a:lnTo>
                    <a:pt x="251" y="27"/>
                  </a:lnTo>
                  <a:lnTo>
                    <a:pt x="262" y="26"/>
                  </a:lnTo>
                  <a:lnTo>
                    <a:pt x="272" y="25"/>
                  </a:lnTo>
                  <a:lnTo>
                    <a:pt x="283" y="23"/>
                  </a:lnTo>
                  <a:lnTo>
                    <a:pt x="293" y="22"/>
                  </a:lnTo>
                  <a:lnTo>
                    <a:pt x="304" y="22"/>
                  </a:lnTo>
                  <a:lnTo>
                    <a:pt x="308" y="22"/>
                  </a:lnTo>
                  <a:lnTo>
                    <a:pt x="313" y="22"/>
                  </a:lnTo>
                  <a:lnTo>
                    <a:pt x="318" y="22"/>
                  </a:lnTo>
                  <a:lnTo>
                    <a:pt x="324" y="22"/>
                  </a:lnTo>
                  <a:lnTo>
                    <a:pt x="329" y="22"/>
                  </a:lnTo>
                  <a:lnTo>
                    <a:pt x="334" y="22"/>
                  </a:lnTo>
                  <a:lnTo>
                    <a:pt x="338" y="22"/>
                  </a:lnTo>
                  <a:lnTo>
                    <a:pt x="343" y="23"/>
                  </a:lnTo>
                  <a:lnTo>
                    <a:pt x="356" y="31"/>
                  </a:lnTo>
                  <a:lnTo>
                    <a:pt x="364" y="43"/>
                  </a:lnTo>
                  <a:lnTo>
                    <a:pt x="367" y="58"/>
                  </a:lnTo>
                  <a:lnTo>
                    <a:pt x="370" y="72"/>
                  </a:lnTo>
                  <a:lnTo>
                    <a:pt x="373" y="76"/>
                  </a:lnTo>
                  <a:lnTo>
                    <a:pt x="378" y="75"/>
                  </a:lnTo>
                  <a:lnTo>
                    <a:pt x="383" y="71"/>
                  </a:lnTo>
                  <a:lnTo>
                    <a:pt x="385" y="67"/>
                  </a:lnTo>
                  <a:lnTo>
                    <a:pt x="388" y="51"/>
                  </a:lnTo>
                  <a:lnTo>
                    <a:pt x="385" y="33"/>
                  </a:lnTo>
                  <a:lnTo>
                    <a:pt x="378" y="18"/>
                  </a:lnTo>
                  <a:lnTo>
                    <a:pt x="365" y="6"/>
                  </a:lnTo>
                  <a:lnTo>
                    <a:pt x="356" y="2"/>
                  </a:lnTo>
                  <a:lnTo>
                    <a:pt x="346" y="0"/>
                  </a:lnTo>
                  <a:lnTo>
                    <a:pt x="335" y="0"/>
                  </a:lnTo>
                  <a:lnTo>
                    <a:pt x="323" y="0"/>
                  </a:lnTo>
                  <a:lnTo>
                    <a:pt x="312" y="1"/>
                  </a:lnTo>
                  <a:lnTo>
                    <a:pt x="300" y="2"/>
                  </a:lnTo>
                  <a:lnTo>
                    <a:pt x="289" y="3"/>
                  </a:lnTo>
                  <a:lnTo>
                    <a:pt x="281" y="4"/>
                  </a:lnTo>
                  <a:lnTo>
                    <a:pt x="264" y="6"/>
                  </a:lnTo>
                  <a:lnTo>
                    <a:pt x="247" y="8"/>
                  </a:lnTo>
                  <a:lnTo>
                    <a:pt x="232" y="9"/>
                  </a:lnTo>
                  <a:lnTo>
                    <a:pt x="215" y="12"/>
                  </a:lnTo>
                  <a:lnTo>
                    <a:pt x="199" y="14"/>
                  </a:lnTo>
                  <a:lnTo>
                    <a:pt x="182" y="15"/>
                  </a:lnTo>
                  <a:lnTo>
                    <a:pt x="167" y="17"/>
                  </a:lnTo>
                  <a:lnTo>
                    <a:pt x="150" y="19"/>
                  </a:lnTo>
                  <a:lnTo>
                    <a:pt x="131" y="21"/>
                  </a:lnTo>
                  <a:lnTo>
                    <a:pt x="113" y="23"/>
                  </a:lnTo>
                  <a:lnTo>
                    <a:pt x="94" y="26"/>
                  </a:lnTo>
                  <a:lnTo>
                    <a:pt x="74" y="28"/>
                  </a:lnTo>
                  <a:lnTo>
                    <a:pt x="55" y="30"/>
                  </a:lnTo>
                  <a:lnTo>
                    <a:pt x="37" y="32"/>
                  </a:lnTo>
                  <a:lnTo>
                    <a:pt x="18" y="34"/>
                  </a:lnTo>
                  <a:lnTo>
                    <a:pt x="0" y="37"/>
                  </a:lnTo>
                  <a:lnTo>
                    <a:pt x="0" y="38"/>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6" name="Freeform 23"/>
            <p:cNvSpPr>
              <a:spLocks/>
            </p:cNvSpPr>
            <p:nvPr/>
          </p:nvSpPr>
          <p:spPr bwMode="auto">
            <a:xfrm>
              <a:off x="411163" y="157163"/>
              <a:ext cx="11112" cy="23813"/>
            </a:xfrm>
            <a:custGeom>
              <a:avLst/>
              <a:gdLst>
                <a:gd name="T0" fmla="*/ 2147483646 w 41"/>
                <a:gd name="T1" fmla="*/ 2147483646 h 77"/>
                <a:gd name="T2" fmla="*/ 2147483646 w 41"/>
                <a:gd name="T3" fmla="*/ 2147483646 h 77"/>
                <a:gd name="T4" fmla="*/ 2147483646 w 41"/>
                <a:gd name="T5" fmla="*/ 2147483646 h 77"/>
                <a:gd name="T6" fmla="*/ 2147483646 w 41"/>
                <a:gd name="T7" fmla="*/ 2147483646 h 77"/>
                <a:gd name="T8" fmla="*/ 2147483646 w 41"/>
                <a:gd name="T9" fmla="*/ 2147483646 h 77"/>
                <a:gd name="T10" fmla="*/ 2147483646 w 41"/>
                <a:gd name="T11" fmla="*/ 2147483646 h 77"/>
                <a:gd name="T12" fmla="*/ 2147483646 w 41"/>
                <a:gd name="T13" fmla="*/ 2147483646 h 77"/>
                <a:gd name="T14" fmla="*/ 2147483646 w 41"/>
                <a:gd name="T15" fmla="*/ 2147483646 h 77"/>
                <a:gd name="T16" fmla="*/ 2147483646 w 41"/>
                <a:gd name="T17" fmla="*/ 2147483646 h 77"/>
                <a:gd name="T18" fmla="*/ 2147483646 w 41"/>
                <a:gd name="T19" fmla="*/ 2147483646 h 77"/>
                <a:gd name="T20" fmla="*/ 2147483646 w 41"/>
                <a:gd name="T21" fmla="*/ 2147483646 h 77"/>
                <a:gd name="T22" fmla="*/ 2147483646 w 41"/>
                <a:gd name="T23" fmla="*/ 0 h 77"/>
                <a:gd name="T24" fmla="*/ 2147483646 w 41"/>
                <a:gd name="T25" fmla="*/ 0 h 77"/>
                <a:gd name="T26" fmla="*/ 2147483646 w 41"/>
                <a:gd name="T27" fmla="*/ 2147483646 h 77"/>
                <a:gd name="T28" fmla="*/ 2147483646 w 41"/>
                <a:gd name="T29" fmla="*/ 2147483646 h 77"/>
                <a:gd name="T30" fmla="*/ 2147483646 w 41"/>
                <a:gd name="T31" fmla="*/ 2147483646 h 77"/>
                <a:gd name="T32" fmla="*/ 0 w 41"/>
                <a:gd name="T33" fmla="*/ 2147483646 h 77"/>
                <a:gd name="T34" fmla="*/ 0 w 41"/>
                <a:gd name="T35" fmla="*/ 2147483646 h 77"/>
                <a:gd name="T36" fmla="*/ 2147483646 w 41"/>
                <a:gd name="T37" fmla="*/ 2147483646 h 77"/>
                <a:gd name="T38" fmla="*/ 2147483646 w 41"/>
                <a:gd name="T39" fmla="*/ 2147483646 h 77"/>
                <a:gd name="T40" fmla="*/ 2147483646 w 41"/>
                <a:gd name="T41" fmla="*/ 2147483646 h 77"/>
                <a:gd name="T42" fmla="*/ 2147483646 w 41"/>
                <a:gd name="T43" fmla="*/ 2147483646 h 77"/>
                <a:gd name="T44" fmla="*/ 2147483646 w 41"/>
                <a:gd name="T45" fmla="*/ 2147483646 h 77"/>
                <a:gd name="T46" fmla="*/ 2147483646 w 41"/>
                <a:gd name="T47" fmla="*/ 2147483646 h 77"/>
                <a:gd name="T48" fmla="*/ 2147483646 w 41"/>
                <a:gd name="T49" fmla="*/ 2147483646 h 77"/>
                <a:gd name="T50" fmla="*/ 2147483646 w 41"/>
                <a:gd name="T51" fmla="*/ 2147483646 h 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77"/>
                <a:gd name="T80" fmla="*/ 41 w 41"/>
                <a:gd name="T81" fmla="*/ 77 h 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77">
                  <a:moveTo>
                    <a:pt x="17" y="76"/>
                  </a:moveTo>
                  <a:lnTo>
                    <a:pt x="15" y="65"/>
                  </a:lnTo>
                  <a:lnTo>
                    <a:pt x="16" y="55"/>
                  </a:lnTo>
                  <a:lnTo>
                    <a:pt x="19" y="44"/>
                  </a:lnTo>
                  <a:lnTo>
                    <a:pt x="23" y="34"/>
                  </a:lnTo>
                  <a:lnTo>
                    <a:pt x="28" y="27"/>
                  </a:lnTo>
                  <a:lnTo>
                    <a:pt x="34" y="20"/>
                  </a:lnTo>
                  <a:lnTo>
                    <a:pt x="39" y="14"/>
                  </a:lnTo>
                  <a:lnTo>
                    <a:pt x="41" y="6"/>
                  </a:lnTo>
                  <a:lnTo>
                    <a:pt x="41" y="3"/>
                  </a:lnTo>
                  <a:lnTo>
                    <a:pt x="40" y="1"/>
                  </a:lnTo>
                  <a:lnTo>
                    <a:pt x="37" y="0"/>
                  </a:lnTo>
                  <a:lnTo>
                    <a:pt x="35" y="0"/>
                  </a:lnTo>
                  <a:lnTo>
                    <a:pt x="22" y="2"/>
                  </a:lnTo>
                  <a:lnTo>
                    <a:pt x="12" y="9"/>
                  </a:lnTo>
                  <a:lnTo>
                    <a:pt x="5" y="20"/>
                  </a:lnTo>
                  <a:lnTo>
                    <a:pt x="0" y="31"/>
                  </a:lnTo>
                  <a:lnTo>
                    <a:pt x="0" y="43"/>
                  </a:lnTo>
                  <a:lnTo>
                    <a:pt x="3" y="55"/>
                  </a:lnTo>
                  <a:lnTo>
                    <a:pt x="9" y="67"/>
                  </a:lnTo>
                  <a:lnTo>
                    <a:pt x="16" y="77"/>
                  </a:lnTo>
                  <a:lnTo>
                    <a:pt x="17" y="77"/>
                  </a:lnTo>
                  <a:lnTo>
                    <a:pt x="17"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7" name="Freeform 24"/>
            <p:cNvSpPr>
              <a:spLocks/>
            </p:cNvSpPr>
            <p:nvPr/>
          </p:nvSpPr>
          <p:spPr bwMode="auto">
            <a:xfrm>
              <a:off x="400050" y="125413"/>
              <a:ext cx="47625" cy="381000"/>
            </a:xfrm>
            <a:custGeom>
              <a:avLst/>
              <a:gdLst>
                <a:gd name="T0" fmla="*/ 2147483646 w 184"/>
                <a:gd name="T1" fmla="*/ 2147483646 h 1204"/>
                <a:gd name="T2" fmla="*/ 2147483646 w 184"/>
                <a:gd name="T3" fmla="*/ 2147483646 h 1204"/>
                <a:gd name="T4" fmla="*/ 2147483646 w 184"/>
                <a:gd name="T5" fmla="*/ 2147483646 h 1204"/>
                <a:gd name="T6" fmla="*/ 2147483646 w 184"/>
                <a:gd name="T7" fmla="*/ 2147483646 h 1204"/>
                <a:gd name="T8" fmla="*/ 2147483646 w 184"/>
                <a:gd name="T9" fmla="*/ 2147483646 h 1204"/>
                <a:gd name="T10" fmla="*/ 2147483646 w 184"/>
                <a:gd name="T11" fmla="*/ 2147483646 h 1204"/>
                <a:gd name="T12" fmla="*/ 2147483646 w 184"/>
                <a:gd name="T13" fmla="*/ 2147483646 h 1204"/>
                <a:gd name="T14" fmla="*/ 2147483646 w 184"/>
                <a:gd name="T15" fmla="*/ 2147483646 h 1204"/>
                <a:gd name="T16" fmla="*/ 2147483646 w 184"/>
                <a:gd name="T17" fmla="*/ 2147483646 h 1204"/>
                <a:gd name="T18" fmla="*/ 2147483646 w 184"/>
                <a:gd name="T19" fmla="*/ 2147483646 h 1204"/>
                <a:gd name="T20" fmla="*/ 2147483646 w 184"/>
                <a:gd name="T21" fmla="*/ 2147483646 h 1204"/>
                <a:gd name="T22" fmla="*/ 2147483646 w 184"/>
                <a:gd name="T23" fmla="*/ 2147483646 h 1204"/>
                <a:gd name="T24" fmla="*/ 2147483646 w 184"/>
                <a:gd name="T25" fmla="*/ 2147483646 h 1204"/>
                <a:gd name="T26" fmla="*/ 2147483646 w 184"/>
                <a:gd name="T27" fmla="*/ 2147483646 h 1204"/>
                <a:gd name="T28" fmla="*/ 2147483646 w 184"/>
                <a:gd name="T29" fmla="*/ 0 h 1204"/>
                <a:gd name="T30" fmla="*/ 2147483646 w 184"/>
                <a:gd name="T31" fmla="*/ 2147483646 h 1204"/>
                <a:gd name="T32" fmla="*/ 2147483646 w 184"/>
                <a:gd name="T33" fmla="*/ 2147483646 h 1204"/>
                <a:gd name="T34" fmla="*/ 2147483646 w 184"/>
                <a:gd name="T35" fmla="*/ 2147483646 h 1204"/>
                <a:gd name="T36" fmla="*/ 2147483646 w 184"/>
                <a:gd name="T37" fmla="*/ 2147483646 h 1204"/>
                <a:gd name="T38" fmla="*/ 2147483646 w 184"/>
                <a:gd name="T39" fmla="*/ 2147483646 h 1204"/>
                <a:gd name="T40" fmla="*/ 2147483646 w 184"/>
                <a:gd name="T41" fmla="*/ 2147483646 h 1204"/>
                <a:gd name="T42" fmla="*/ 2147483646 w 184"/>
                <a:gd name="T43" fmla="*/ 2147483646 h 1204"/>
                <a:gd name="T44" fmla="*/ 2147483646 w 184"/>
                <a:gd name="T45" fmla="*/ 2147483646 h 1204"/>
                <a:gd name="T46" fmla="*/ 2147483646 w 184"/>
                <a:gd name="T47" fmla="*/ 2147483646 h 1204"/>
                <a:gd name="T48" fmla="*/ 2147483646 w 184"/>
                <a:gd name="T49" fmla="*/ 2147483646 h 1204"/>
                <a:gd name="T50" fmla="*/ 2147483646 w 184"/>
                <a:gd name="T51" fmla="*/ 2147483646 h 1204"/>
                <a:gd name="T52" fmla="*/ 2147483646 w 184"/>
                <a:gd name="T53" fmla="*/ 2147483646 h 1204"/>
                <a:gd name="T54" fmla="*/ 2147483646 w 184"/>
                <a:gd name="T55" fmla="*/ 2147483646 h 1204"/>
                <a:gd name="T56" fmla="*/ 2147483646 w 184"/>
                <a:gd name="T57" fmla="*/ 2147483646 h 1204"/>
                <a:gd name="T58" fmla="*/ 2147483646 w 184"/>
                <a:gd name="T59" fmla="*/ 2147483646 h 1204"/>
                <a:gd name="T60" fmla="*/ 0 w 184"/>
                <a:gd name="T61" fmla="*/ 2147483646 h 1204"/>
                <a:gd name="T62" fmla="*/ 0 w 184"/>
                <a:gd name="T63" fmla="*/ 2147483646 h 1204"/>
                <a:gd name="T64" fmla="*/ 0 w 184"/>
                <a:gd name="T65" fmla="*/ 2147483646 h 1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1204"/>
                <a:gd name="T101" fmla="*/ 184 w 184"/>
                <a:gd name="T102" fmla="*/ 1204 h 1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1204">
                  <a:moveTo>
                    <a:pt x="0" y="1204"/>
                  </a:moveTo>
                  <a:lnTo>
                    <a:pt x="9" y="1159"/>
                  </a:lnTo>
                  <a:lnTo>
                    <a:pt x="16" y="1113"/>
                  </a:lnTo>
                  <a:lnTo>
                    <a:pt x="24" y="1067"/>
                  </a:lnTo>
                  <a:lnTo>
                    <a:pt x="31" y="1022"/>
                  </a:lnTo>
                  <a:lnTo>
                    <a:pt x="38" y="977"/>
                  </a:lnTo>
                  <a:lnTo>
                    <a:pt x="45" y="933"/>
                  </a:lnTo>
                  <a:lnTo>
                    <a:pt x="52" y="888"/>
                  </a:lnTo>
                  <a:lnTo>
                    <a:pt x="61" y="844"/>
                  </a:lnTo>
                  <a:lnTo>
                    <a:pt x="68" y="800"/>
                  </a:lnTo>
                  <a:lnTo>
                    <a:pt x="75" y="756"/>
                  </a:lnTo>
                  <a:lnTo>
                    <a:pt x="84" y="711"/>
                  </a:lnTo>
                  <a:lnTo>
                    <a:pt x="91" y="667"/>
                  </a:lnTo>
                  <a:lnTo>
                    <a:pt x="99" y="620"/>
                  </a:lnTo>
                  <a:lnTo>
                    <a:pt x="106" y="572"/>
                  </a:lnTo>
                  <a:lnTo>
                    <a:pt x="115" y="525"/>
                  </a:lnTo>
                  <a:lnTo>
                    <a:pt x="122" y="478"/>
                  </a:lnTo>
                  <a:lnTo>
                    <a:pt x="130" y="431"/>
                  </a:lnTo>
                  <a:lnTo>
                    <a:pt x="138" y="383"/>
                  </a:lnTo>
                  <a:lnTo>
                    <a:pt x="145" y="336"/>
                  </a:lnTo>
                  <a:lnTo>
                    <a:pt x="152" y="290"/>
                  </a:lnTo>
                  <a:lnTo>
                    <a:pt x="163" y="227"/>
                  </a:lnTo>
                  <a:lnTo>
                    <a:pt x="174" y="164"/>
                  </a:lnTo>
                  <a:lnTo>
                    <a:pt x="182" y="100"/>
                  </a:lnTo>
                  <a:lnTo>
                    <a:pt x="184" y="37"/>
                  </a:lnTo>
                  <a:lnTo>
                    <a:pt x="184" y="28"/>
                  </a:lnTo>
                  <a:lnTo>
                    <a:pt x="184" y="19"/>
                  </a:lnTo>
                  <a:lnTo>
                    <a:pt x="184" y="12"/>
                  </a:lnTo>
                  <a:lnTo>
                    <a:pt x="184" y="3"/>
                  </a:lnTo>
                  <a:lnTo>
                    <a:pt x="182" y="0"/>
                  </a:lnTo>
                  <a:lnTo>
                    <a:pt x="177" y="1"/>
                  </a:lnTo>
                  <a:lnTo>
                    <a:pt x="171" y="5"/>
                  </a:lnTo>
                  <a:lnTo>
                    <a:pt x="169" y="11"/>
                  </a:lnTo>
                  <a:lnTo>
                    <a:pt x="168" y="25"/>
                  </a:lnTo>
                  <a:lnTo>
                    <a:pt x="164" y="40"/>
                  </a:lnTo>
                  <a:lnTo>
                    <a:pt x="160" y="54"/>
                  </a:lnTo>
                  <a:lnTo>
                    <a:pt x="158" y="69"/>
                  </a:lnTo>
                  <a:lnTo>
                    <a:pt x="153" y="100"/>
                  </a:lnTo>
                  <a:lnTo>
                    <a:pt x="150" y="129"/>
                  </a:lnTo>
                  <a:lnTo>
                    <a:pt x="145" y="158"/>
                  </a:lnTo>
                  <a:lnTo>
                    <a:pt x="141" y="189"/>
                  </a:lnTo>
                  <a:lnTo>
                    <a:pt x="135" y="232"/>
                  </a:lnTo>
                  <a:lnTo>
                    <a:pt x="129" y="277"/>
                  </a:lnTo>
                  <a:lnTo>
                    <a:pt x="123" y="320"/>
                  </a:lnTo>
                  <a:lnTo>
                    <a:pt x="117" y="364"/>
                  </a:lnTo>
                  <a:lnTo>
                    <a:pt x="111" y="408"/>
                  </a:lnTo>
                  <a:lnTo>
                    <a:pt x="105" y="452"/>
                  </a:lnTo>
                  <a:lnTo>
                    <a:pt x="99" y="495"/>
                  </a:lnTo>
                  <a:lnTo>
                    <a:pt x="93" y="538"/>
                  </a:lnTo>
                  <a:lnTo>
                    <a:pt x="84" y="618"/>
                  </a:lnTo>
                  <a:lnTo>
                    <a:pt x="73" y="697"/>
                  </a:lnTo>
                  <a:lnTo>
                    <a:pt x="63" y="776"/>
                  </a:lnTo>
                  <a:lnTo>
                    <a:pt x="52" y="856"/>
                  </a:lnTo>
                  <a:lnTo>
                    <a:pt x="42" y="934"/>
                  </a:lnTo>
                  <a:lnTo>
                    <a:pt x="30" y="1013"/>
                  </a:lnTo>
                  <a:lnTo>
                    <a:pt x="18" y="1092"/>
                  </a:lnTo>
                  <a:lnTo>
                    <a:pt x="6" y="1171"/>
                  </a:lnTo>
                  <a:lnTo>
                    <a:pt x="4" y="1179"/>
                  </a:lnTo>
                  <a:lnTo>
                    <a:pt x="3" y="1187"/>
                  </a:lnTo>
                  <a:lnTo>
                    <a:pt x="1" y="1196"/>
                  </a:lnTo>
                  <a:lnTo>
                    <a:pt x="0" y="1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8" name="Freeform 25"/>
            <p:cNvSpPr>
              <a:spLocks/>
            </p:cNvSpPr>
            <p:nvPr/>
          </p:nvSpPr>
          <p:spPr bwMode="auto">
            <a:xfrm>
              <a:off x="474663" y="122238"/>
              <a:ext cx="68262" cy="419100"/>
            </a:xfrm>
            <a:custGeom>
              <a:avLst/>
              <a:gdLst>
                <a:gd name="T0" fmla="*/ 2147483646 w 256"/>
                <a:gd name="T1" fmla="*/ 2147483646 h 1317"/>
                <a:gd name="T2" fmla="*/ 2147483646 w 256"/>
                <a:gd name="T3" fmla="*/ 2147483646 h 1317"/>
                <a:gd name="T4" fmla="*/ 2147483646 w 256"/>
                <a:gd name="T5" fmla="*/ 2147483646 h 1317"/>
                <a:gd name="T6" fmla="*/ 2147483646 w 256"/>
                <a:gd name="T7" fmla="*/ 2147483646 h 1317"/>
                <a:gd name="T8" fmla="*/ 2147483646 w 256"/>
                <a:gd name="T9" fmla="*/ 2147483646 h 1317"/>
                <a:gd name="T10" fmla="*/ 2147483646 w 256"/>
                <a:gd name="T11" fmla="*/ 2147483646 h 1317"/>
                <a:gd name="T12" fmla="*/ 2147483646 w 256"/>
                <a:gd name="T13" fmla="*/ 2147483646 h 1317"/>
                <a:gd name="T14" fmla="*/ 2147483646 w 256"/>
                <a:gd name="T15" fmla="*/ 2147483646 h 1317"/>
                <a:gd name="T16" fmla="*/ 2147483646 w 256"/>
                <a:gd name="T17" fmla="*/ 2147483646 h 1317"/>
                <a:gd name="T18" fmla="*/ 2147483646 w 256"/>
                <a:gd name="T19" fmla="*/ 2147483646 h 1317"/>
                <a:gd name="T20" fmla="*/ 2147483646 w 256"/>
                <a:gd name="T21" fmla="*/ 2147483646 h 1317"/>
                <a:gd name="T22" fmla="*/ 2147483646 w 256"/>
                <a:gd name="T23" fmla="*/ 2147483646 h 1317"/>
                <a:gd name="T24" fmla="*/ 2147483646 w 256"/>
                <a:gd name="T25" fmla="*/ 2147483646 h 1317"/>
                <a:gd name="T26" fmla="*/ 2147483646 w 256"/>
                <a:gd name="T27" fmla="*/ 2147483646 h 1317"/>
                <a:gd name="T28" fmla="*/ 2147483646 w 256"/>
                <a:gd name="T29" fmla="*/ 2147483646 h 1317"/>
                <a:gd name="T30" fmla="*/ 2147483646 w 256"/>
                <a:gd name="T31" fmla="*/ 2147483646 h 1317"/>
                <a:gd name="T32" fmla="*/ 2147483646 w 256"/>
                <a:gd name="T33" fmla="*/ 2147483646 h 1317"/>
                <a:gd name="T34" fmla="*/ 2147483646 w 256"/>
                <a:gd name="T35" fmla="*/ 0 h 1317"/>
                <a:gd name="T36" fmla="*/ 2147483646 w 256"/>
                <a:gd name="T37" fmla="*/ 2147483646 h 1317"/>
                <a:gd name="T38" fmla="*/ 2147483646 w 256"/>
                <a:gd name="T39" fmla="*/ 2147483646 h 1317"/>
                <a:gd name="T40" fmla="*/ 0 w 256"/>
                <a:gd name="T41" fmla="*/ 2147483646 h 1317"/>
                <a:gd name="T42" fmla="*/ 2147483646 w 256"/>
                <a:gd name="T43" fmla="*/ 2147483646 h 1317"/>
                <a:gd name="T44" fmla="*/ 2147483646 w 256"/>
                <a:gd name="T45" fmla="*/ 2147483646 h 1317"/>
                <a:gd name="T46" fmla="*/ 2147483646 w 256"/>
                <a:gd name="T47" fmla="*/ 2147483646 h 1317"/>
                <a:gd name="T48" fmla="*/ 2147483646 w 256"/>
                <a:gd name="T49" fmla="*/ 2147483646 h 1317"/>
                <a:gd name="T50" fmla="*/ 2147483646 w 256"/>
                <a:gd name="T51" fmla="*/ 2147483646 h 1317"/>
                <a:gd name="T52" fmla="*/ 2147483646 w 256"/>
                <a:gd name="T53" fmla="*/ 2147483646 h 1317"/>
                <a:gd name="T54" fmla="*/ 2147483646 w 256"/>
                <a:gd name="T55" fmla="*/ 2147483646 h 1317"/>
                <a:gd name="T56" fmla="*/ 2147483646 w 256"/>
                <a:gd name="T57" fmla="*/ 2147483646 h 1317"/>
                <a:gd name="T58" fmla="*/ 2147483646 w 256"/>
                <a:gd name="T59" fmla="*/ 2147483646 h 1317"/>
                <a:gd name="T60" fmla="*/ 2147483646 w 256"/>
                <a:gd name="T61" fmla="*/ 2147483646 h 1317"/>
                <a:gd name="T62" fmla="*/ 2147483646 w 256"/>
                <a:gd name="T63" fmla="*/ 2147483646 h 1317"/>
                <a:gd name="T64" fmla="*/ 2147483646 w 256"/>
                <a:gd name="T65" fmla="*/ 2147483646 h 1317"/>
                <a:gd name="T66" fmla="*/ 2147483646 w 256"/>
                <a:gd name="T67" fmla="*/ 2147483646 h 1317"/>
                <a:gd name="T68" fmla="*/ 2147483646 w 256"/>
                <a:gd name="T69" fmla="*/ 2147483646 h 1317"/>
                <a:gd name="T70" fmla="*/ 2147483646 w 256"/>
                <a:gd name="T71" fmla="*/ 2147483646 h 1317"/>
                <a:gd name="T72" fmla="*/ 2147483646 w 256"/>
                <a:gd name="T73" fmla="*/ 2147483646 h 1317"/>
                <a:gd name="T74" fmla="*/ 2147483646 w 256"/>
                <a:gd name="T75" fmla="*/ 2147483646 h 1317"/>
                <a:gd name="T76" fmla="*/ 2147483646 w 256"/>
                <a:gd name="T77" fmla="*/ 2147483646 h 1317"/>
                <a:gd name="T78" fmla="*/ 2147483646 w 256"/>
                <a:gd name="T79" fmla="*/ 2147483646 h 1317"/>
                <a:gd name="T80" fmla="*/ 2147483646 w 256"/>
                <a:gd name="T81" fmla="*/ 2147483646 h 1317"/>
                <a:gd name="T82" fmla="*/ 2147483646 w 256"/>
                <a:gd name="T83" fmla="*/ 2147483646 h 1317"/>
                <a:gd name="T84" fmla="*/ 2147483646 w 256"/>
                <a:gd name="T85" fmla="*/ 2147483646 h 1317"/>
                <a:gd name="T86" fmla="*/ 2147483646 w 256"/>
                <a:gd name="T87" fmla="*/ 2147483646 h 1317"/>
                <a:gd name="T88" fmla="*/ 2147483646 w 256"/>
                <a:gd name="T89" fmla="*/ 2147483646 h 1317"/>
                <a:gd name="T90" fmla="*/ 2147483646 w 256"/>
                <a:gd name="T91" fmla="*/ 2147483646 h 1317"/>
                <a:gd name="T92" fmla="*/ 2147483646 w 256"/>
                <a:gd name="T93" fmla="*/ 2147483646 h 1317"/>
                <a:gd name="T94" fmla="*/ 2147483646 w 256"/>
                <a:gd name="T95" fmla="*/ 2147483646 h 1317"/>
                <a:gd name="T96" fmla="*/ 2147483646 w 256"/>
                <a:gd name="T97" fmla="*/ 2147483646 h 1317"/>
                <a:gd name="T98" fmla="*/ 2147483646 w 256"/>
                <a:gd name="T99" fmla="*/ 2147483646 h 1317"/>
                <a:gd name="T100" fmla="*/ 2147483646 w 256"/>
                <a:gd name="T101" fmla="*/ 2147483646 h 1317"/>
                <a:gd name="T102" fmla="*/ 2147483646 w 256"/>
                <a:gd name="T103" fmla="*/ 2147483646 h 1317"/>
                <a:gd name="T104" fmla="*/ 2147483646 w 256"/>
                <a:gd name="T105" fmla="*/ 2147483646 h 1317"/>
                <a:gd name="T106" fmla="*/ 2147483646 w 256"/>
                <a:gd name="T107" fmla="*/ 2147483646 h 13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1317"/>
                <a:gd name="T164" fmla="*/ 256 w 256"/>
                <a:gd name="T165" fmla="*/ 1317 h 13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1317">
                  <a:moveTo>
                    <a:pt x="256" y="1301"/>
                  </a:moveTo>
                  <a:lnTo>
                    <a:pt x="243" y="1224"/>
                  </a:lnTo>
                  <a:lnTo>
                    <a:pt x="228" y="1147"/>
                  </a:lnTo>
                  <a:lnTo>
                    <a:pt x="215" y="1071"/>
                  </a:lnTo>
                  <a:lnTo>
                    <a:pt x="201" y="994"/>
                  </a:lnTo>
                  <a:lnTo>
                    <a:pt x="185" y="917"/>
                  </a:lnTo>
                  <a:lnTo>
                    <a:pt x="171" y="841"/>
                  </a:lnTo>
                  <a:lnTo>
                    <a:pt x="156" y="764"/>
                  </a:lnTo>
                  <a:lnTo>
                    <a:pt x="142" y="687"/>
                  </a:lnTo>
                  <a:lnTo>
                    <a:pt x="125" y="601"/>
                  </a:lnTo>
                  <a:lnTo>
                    <a:pt x="110" y="516"/>
                  </a:lnTo>
                  <a:lnTo>
                    <a:pt x="94" y="430"/>
                  </a:lnTo>
                  <a:lnTo>
                    <a:pt x="77" y="345"/>
                  </a:lnTo>
                  <a:lnTo>
                    <a:pt x="62" y="259"/>
                  </a:lnTo>
                  <a:lnTo>
                    <a:pt x="45" y="174"/>
                  </a:lnTo>
                  <a:lnTo>
                    <a:pt x="28" y="88"/>
                  </a:lnTo>
                  <a:lnTo>
                    <a:pt x="11" y="3"/>
                  </a:lnTo>
                  <a:lnTo>
                    <a:pt x="9" y="0"/>
                  </a:lnTo>
                  <a:lnTo>
                    <a:pt x="5" y="1"/>
                  </a:lnTo>
                  <a:lnTo>
                    <a:pt x="2" y="5"/>
                  </a:lnTo>
                  <a:lnTo>
                    <a:pt x="0" y="9"/>
                  </a:lnTo>
                  <a:lnTo>
                    <a:pt x="2" y="33"/>
                  </a:lnTo>
                  <a:lnTo>
                    <a:pt x="4" y="57"/>
                  </a:lnTo>
                  <a:lnTo>
                    <a:pt x="9" y="81"/>
                  </a:lnTo>
                  <a:lnTo>
                    <a:pt x="14" y="104"/>
                  </a:lnTo>
                  <a:lnTo>
                    <a:pt x="20" y="136"/>
                  </a:lnTo>
                  <a:lnTo>
                    <a:pt x="24" y="167"/>
                  </a:lnTo>
                  <a:lnTo>
                    <a:pt x="28" y="199"/>
                  </a:lnTo>
                  <a:lnTo>
                    <a:pt x="33" y="230"/>
                  </a:lnTo>
                  <a:lnTo>
                    <a:pt x="40" y="268"/>
                  </a:lnTo>
                  <a:lnTo>
                    <a:pt x="47" y="307"/>
                  </a:lnTo>
                  <a:lnTo>
                    <a:pt x="54" y="345"/>
                  </a:lnTo>
                  <a:lnTo>
                    <a:pt x="62" y="381"/>
                  </a:lnTo>
                  <a:lnTo>
                    <a:pt x="69" y="421"/>
                  </a:lnTo>
                  <a:lnTo>
                    <a:pt x="77" y="459"/>
                  </a:lnTo>
                  <a:lnTo>
                    <a:pt x="84" y="498"/>
                  </a:lnTo>
                  <a:lnTo>
                    <a:pt x="92" y="536"/>
                  </a:lnTo>
                  <a:lnTo>
                    <a:pt x="99" y="574"/>
                  </a:lnTo>
                  <a:lnTo>
                    <a:pt x="106" y="612"/>
                  </a:lnTo>
                  <a:lnTo>
                    <a:pt x="114" y="651"/>
                  </a:lnTo>
                  <a:lnTo>
                    <a:pt x="122" y="689"/>
                  </a:lnTo>
                  <a:lnTo>
                    <a:pt x="137" y="767"/>
                  </a:lnTo>
                  <a:lnTo>
                    <a:pt x="153" y="844"/>
                  </a:lnTo>
                  <a:lnTo>
                    <a:pt x="167" y="922"/>
                  </a:lnTo>
                  <a:lnTo>
                    <a:pt x="183" y="1001"/>
                  </a:lnTo>
                  <a:lnTo>
                    <a:pt x="197" y="1078"/>
                  </a:lnTo>
                  <a:lnTo>
                    <a:pt x="213" y="1156"/>
                  </a:lnTo>
                  <a:lnTo>
                    <a:pt x="227" y="1234"/>
                  </a:lnTo>
                  <a:lnTo>
                    <a:pt x="240" y="1312"/>
                  </a:lnTo>
                  <a:lnTo>
                    <a:pt x="244" y="1317"/>
                  </a:lnTo>
                  <a:lnTo>
                    <a:pt x="250" y="1314"/>
                  </a:lnTo>
                  <a:lnTo>
                    <a:pt x="255" y="1308"/>
                  </a:lnTo>
                  <a:lnTo>
                    <a:pt x="256" y="1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9" name="Freeform 26"/>
            <p:cNvSpPr>
              <a:spLocks/>
            </p:cNvSpPr>
            <p:nvPr/>
          </p:nvSpPr>
          <p:spPr bwMode="auto">
            <a:xfrm>
              <a:off x="442913" y="114300"/>
              <a:ext cx="30162" cy="19050"/>
            </a:xfrm>
            <a:custGeom>
              <a:avLst/>
              <a:gdLst>
                <a:gd name="T0" fmla="*/ 0 w 116"/>
                <a:gd name="T1" fmla="*/ 2147483646 h 59"/>
                <a:gd name="T2" fmla="*/ 2147483646 w 116"/>
                <a:gd name="T3" fmla="*/ 2147483646 h 59"/>
                <a:gd name="T4" fmla="*/ 2147483646 w 116"/>
                <a:gd name="T5" fmla="*/ 2147483646 h 59"/>
                <a:gd name="T6" fmla="*/ 2147483646 w 116"/>
                <a:gd name="T7" fmla="*/ 2147483646 h 59"/>
                <a:gd name="T8" fmla="*/ 2147483646 w 116"/>
                <a:gd name="T9" fmla="*/ 2147483646 h 59"/>
                <a:gd name="T10" fmla="*/ 2147483646 w 116"/>
                <a:gd name="T11" fmla="*/ 2147483646 h 59"/>
                <a:gd name="T12" fmla="*/ 2147483646 w 116"/>
                <a:gd name="T13" fmla="*/ 2147483646 h 59"/>
                <a:gd name="T14" fmla="*/ 2147483646 w 116"/>
                <a:gd name="T15" fmla="*/ 2147483646 h 59"/>
                <a:gd name="T16" fmla="*/ 2147483646 w 116"/>
                <a:gd name="T17" fmla="*/ 2147483646 h 59"/>
                <a:gd name="T18" fmla="*/ 2147483646 w 116"/>
                <a:gd name="T19" fmla="*/ 2147483646 h 59"/>
                <a:gd name="T20" fmla="*/ 2147483646 w 116"/>
                <a:gd name="T21" fmla="*/ 2147483646 h 59"/>
                <a:gd name="T22" fmla="*/ 2147483646 w 116"/>
                <a:gd name="T23" fmla="*/ 2147483646 h 59"/>
                <a:gd name="T24" fmla="*/ 2147483646 w 116"/>
                <a:gd name="T25" fmla="*/ 2147483646 h 59"/>
                <a:gd name="T26" fmla="*/ 2147483646 w 116"/>
                <a:gd name="T27" fmla="*/ 2147483646 h 59"/>
                <a:gd name="T28" fmla="*/ 2147483646 w 116"/>
                <a:gd name="T29" fmla="*/ 2147483646 h 59"/>
                <a:gd name="T30" fmla="*/ 2147483646 w 116"/>
                <a:gd name="T31" fmla="*/ 2147483646 h 59"/>
                <a:gd name="T32" fmla="*/ 2147483646 w 116"/>
                <a:gd name="T33" fmla="*/ 2147483646 h 59"/>
                <a:gd name="T34" fmla="*/ 2147483646 w 116"/>
                <a:gd name="T35" fmla="*/ 2147483646 h 59"/>
                <a:gd name="T36" fmla="*/ 2147483646 w 116"/>
                <a:gd name="T37" fmla="*/ 2147483646 h 59"/>
                <a:gd name="T38" fmla="*/ 2147483646 w 116"/>
                <a:gd name="T39" fmla="*/ 2147483646 h 59"/>
                <a:gd name="T40" fmla="*/ 2147483646 w 116"/>
                <a:gd name="T41" fmla="*/ 2147483646 h 59"/>
                <a:gd name="T42" fmla="*/ 2147483646 w 116"/>
                <a:gd name="T43" fmla="*/ 2147483646 h 59"/>
                <a:gd name="T44" fmla="*/ 2147483646 w 116"/>
                <a:gd name="T45" fmla="*/ 2147483646 h 59"/>
                <a:gd name="T46" fmla="*/ 2147483646 w 116"/>
                <a:gd name="T47" fmla="*/ 0 h 59"/>
                <a:gd name="T48" fmla="*/ 2147483646 w 116"/>
                <a:gd name="T49" fmla="*/ 2147483646 h 59"/>
                <a:gd name="T50" fmla="*/ 2147483646 w 116"/>
                <a:gd name="T51" fmla="*/ 2147483646 h 59"/>
                <a:gd name="T52" fmla="*/ 2147483646 w 116"/>
                <a:gd name="T53" fmla="*/ 2147483646 h 59"/>
                <a:gd name="T54" fmla="*/ 2147483646 w 116"/>
                <a:gd name="T55" fmla="*/ 2147483646 h 59"/>
                <a:gd name="T56" fmla="*/ 2147483646 w 116"/>
                <a:gd name="T57" fmla="*/ 2147483646 h 59"/>
                <a:gd name="T58" fmla="*/ 2147483646 w 116"/>
                <a:gd name="T59" fmla="*/ 2147483646 h 59"/>
                <a:gd name="T60" fmla="*/ 2147483646 w 116"/>
                <a:gd name="T61" fmla="*/ 2147483646 h 59"/>
                <a:gd name="T62" fmla="*/ 2147483646 w 116"/>
                <a:gd name="T63" fmla="*/ 2147483646 h 59"/>
                <a:gd name="T64" fmla="*/ 2147483646 w 116"/>
                <a:gd name="T65" fmla="*/ 2147483646 h 59"/>
                <a:gd name="T66" fmla="*/ 2147483646 w 116"/>
                <a:gd name="T67" fmla="*/ 2147483646 h 59"/>
                <a:gd name="T68" fmla="*/ 2147483646 w 116"/>
                <a:gd name="T69" fmla="*/ 2147483646 h 59"/>
                <a:gd name="T70" fmla="*/ 2147483646 w 116"/>
                <a:gd name="T71" fmla="*/ 2147483646 h 59"/>
                <a:gd name="T72" fmla="*/ 0 w 116"/>
                <a:gd name="T73" fmla="*/ 2147483646 h 59"/>
                <a:gd name="T74" fmla="*/ 0 w 116"/>
                <a:gd name="T75" fmla="*/ 2147483646 h 59"/>
                <a:gd name="T76" fmla="*/ 0 w 116"/>
                <a:gd name="T77" fmla="*/ 2147483646 h 59"/>
                <a:gd name="T78" fmla="*/ 0 w 116"/>
                <a:gd name="T79" fmla="*/ 2147483646 h 59"/>
                <a:gd name="T80" fmla="*/ 0 w 116"/>
                <a:gd name="T81" fmla="*/ 2147483646 h 59"/>
                <a:gd name="T82" fmla="*/ 0 w 116"/>
                <a:gd name="T83" fmla="*/ 2147483646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6"/>
                <a:gd name="T127" fmla="*/ 0 h 59"/>
                <a:gd name="T128" fmla="*/ 116 w 116"/>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6" h="59">
                  <a:moveTo>
                    <a:pt x="0" y="59"/>
                  </a:moveTo>
                  <a:lnTo>
                    <a:pt x="2" y="50"/>
                  </a:lnTo>
                  <a:lnTo>
                    <a:pt x="7" y="44"/>
                  </a:lnTo>
                  <a:lnTo>
                    <a:pt x="13" y="37"/>
                  </a:lnTo>
                  <a:lnTo>
                    <a:pt x="20" y="33"/>
                  </a:lnTo>
                  <a:lnTo>
                    <a:pt x="28" y="30"/>
                  </a:lnTo>
                  <a:lnTo>
                    <a:pt x="37" y="26"/>
                  </a:lnTo>
                  <a:lnTo>
                    <a:pt x="46" y="24"/>
                  </a:lnTo>
                  <a:lnTo>
                    <a:pt x="55" y="21"/>
                  </a:lnTo>
                  <a:lnTo>
                    <a:pt x="62" y="19"/>
                  </a:lnTo>
                  <a:lnTo>
                    <a:pt x="69" y="18"/>
                  </a:lnTo>
                  <a:lnTo>
                    <a:pt x="75" y="17"/>
                  </a:lnTo>
                  <a:lnTo>
                    <a:pt x="82" y="15"/>
                  </a:lnTo>
                  <a:lnTo>
                    <a:pt x="88" y="17"/>
                  </a:lnTo>
                  <a:lnTo>
                    <a:pt x="96" y="18"/>
                  </a:lnTo>
                  <a:lnTo>
                    <a:pt x="102" y="20"/>
                  </a:lnTo>
                  <a:lnTo>
                    <a:pt x="109" y="23"/>
                  </a:lnTo>
                  <a:lnTo>
                    <a:pt x="111" y="23"/>
                  </a:lnTo>
                  <a:lnTo>
                    <a:pt x="114" y="21"/>
                  </a:lnTo>
                  <a:lnTo>
                    <a:pt x="115" y="18"/>
                  </a:lnTo>
                  <a:lnTo>
                    <a:pt x="116" y="15"/>
                  </a:lnTo>
                  <a:lnTo>
                    <a:pt x="111" y="7"/>
                  </a:lnTo>
                  <a:lnTo>
                    <a:pt x="105" y="2"/>
                  </a:lnTo>
                  <a:lnTo>
                    <a:pt x="96" y="0"/>
                  </a:lnTo>
                  <a:lnTo>
                    <a:pt x="86" y="1"/>
                  </a:lnTo>
                  <a:lnTo>
                    <a:pt x="76" y="5"/>
                  </a:lnTo>
                  <a:lnTo>
                    <a:pt x="66" y="8"/>
                  </a:lnTo>
                  <a:lnTo>
                    <a:pt x="57" y="12"/>
                  </a:lnTo>
                  <a:lnTo>
                    <a:pt x="50" y="15"/>
                  </a:lnTo>
                  <a:lnTo>
                    <a:pt x="42" y="20"/>
                  </a:lnTo>
                  <a:lnTo>
                    <a:pt x="33" y="24"/>
                  </a:lnTo>
                  <a:lnTo>
                    <a:pt x="25" y="27"/>
                  </a:lnTo>
                  <a:lnTo>
                    <a:pt x="18" y="32"/>
                  </a:lnTo>
                  <a:lnTo>
                    <a:pt x="10" y="37"/>
                  </a:lnTo>
                  <a:lnTo>
                    <a:pt x="6" y="43"/>
                  </a:lnTo>
                  <a:lnTo>
                    <a:pt x="2" y="50"/>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0" name="Freeform 27"/>
            <p:cNvSpPr>
              <a:spLocks/>
            </p:cNvSpPr>
            <p:nvPr/>
          </p:nvSpPr>
          <p:spPr bwMode="auto">
            <a:xfrm>
              <a:off x="401638" y="230188"/>
              <a:ext cx="22225" cy="28575"/>
            </a:xfrm>
            <a:custGeom>
              <a:avLst/>
              <a:gdLst>
                <a:gd name="T0" fmla="*/ 2147483646 w 83"/>
                <a:gd name="T1" fmla="*/ 2147483646 h 88"/>
                <a:gd name="T2" fmla="*/ 2147483646 w 83"/>
                <a:gd name="T3" fmla="*/ 2147483646 h 88"/>
                <a:gd name="T4" fmla="*/ 2147483646 w 83"/>
                <a:gd name="T5" fmla="*/ 2147483646 h 88"/>
                <a:gd name="T6" fmla="*/ 2147483646 w 83"/>
                <a:gd name="T7" fmla="*/ 2147483646 h 88"/>
                <a:gd name="T8" fmla="*/ 2147483646 w 83"/>
                <a:gd name="T9" fmla="*/ 2147483646 h 88"/>
                <a:gd name="T10" fmla="*/ 2147483646 w 83"/>
                <a:gd name="T11" fmla="*/ 2147483646 h 88"/>
                <a:gd name="T12" fmla="*/ 2147483646 w 83"/>
                <a:gd name="T13" fmla="*/ 2147483646 h 88"/>
                <a:gd name="T14" fmla="*/ 2147483646 w 83"/>
                <a:gd name="T15" fmla="*/ 2147483646 h 88"/>
                <a:gd name="T16" fmla="*/ 2147483646 w 83"/>
                <a:gd name="T17" fmla="*/ 2147483646 h 88"/>
                <a:gd name="T18" fmla="*/ 2147483646 w 83"/>
                <a:gd name="T19" fmla="*/ 2147483646 h 88"/>
                <a:gd name="T20" fmla="*/ 2147483646 w 83"/>
                <a:gd name="T21" fmla="*/ 2147483646 h 88"/>
                <a:gd name="T22" fmla="*/ 2147483646 w 83"/>
                <a:gd name="T23" fmla="*/ 2147483646 h 88"/>
                <a:gd name="T24" fmla="*/ 2147483646 w 83"/>
                <a:gd name="T25" fmla="*/ 2147483646 h 88"/>
                <a:gd name="T26" fmla="*/ 2147483646 w 83"/>
                <a:gd name="T27" fmla="*/ 2147483646 h 88"/>
                <a:gd name="T28" fmla="*/ 2147483646 w 83"/>
                <a:gd name="T29" fmla="*/ 2147483646 h 88"/>
                <a:gd name="T30" fmla="*/ 2147483646 w 83"/>
                <a:gd name="T31" fmla="*/ 2147483646 h 88"/>
                <a:gd name="T32" fmla="*/ 2147483646 w 83"/>
                <a:gd name="T33" fmla="*/ 2147483646 h 88"/>
                <a:gd name="T34" fmla="*/ 2147483646 w 83"/>
                <a:gd name="T35" fmla="*/ 2147483646 h 88"/>
                <a:gd name="T36" fmla="*/ 2147483646 w 83"/>
                <a:gd name="T37" fmla="*/ 0 h 88"/>
                <a:gd name="T38" fmla="*/ 2147483646 w 83"/>
                <a:gd name="T39" fmla="*/ 0 h 88"/>
                <a:gd name="T40" fmla="*/ 2147483646 w 83"/>
                <a:gd name="T41" fmla="*/ 2147483646 h 88"/>
                <a:gd name="T42" fmla="*/ 2147483646 w 83"/>
                <a:gd name="T43" fmla="*/ 2147483646 h 88"/>
                <a:gd name="T44" fmla="*/ 2147483646 w 83"/>
                <a:gd name="T45" fmla="*/ 2147483646 h 88"/>
                <a:gd name="T46" fmla="*/ 2147483646 w 83"/>
                <a:gd name="T47" fmla="*/ 2147483646 h 88"/>
                <a:gd name="T48" fmla="*/ 2147483646 w 83"/>
                <a:gd name="T49" fmla="*/ 2147483646 h 88"/>
                <a:gd name="T50" fmla="*/ 2147483646 w 83"/>
                <a:gd name="T51" fmla="*/ 2147483646 h 88"/>
                <a:gd name="T52" fmla="*/ 0 w 83"/>
                <a:gd name="T53" fmla="*/ 2147483646 h 88"/>
                <a:gd name="T54" fmla="*/ 2147483646 w 83"/>
                <a:gd name="T55" fmla="*/ 2147483646 h 88"/>
                <a:gd name="T56" fmla="*/ 2147483646 w 83"/>
                <a:gd name="T57" fmla="*/ 2147483646 h 88"/>
                <a:gd name="T58" fmla="*/ 2147483646 w 83"/>
                <a:gd name="T59" fmla="*/ 2147483646 h 88"/>
                <a:gd name="T60" fmla="*/ 2147483646 w 83"/>
                <a:gd name="T61" fmla="*/ 2147483646 h 88"/>
                <a:gd name="T62" fmla="*/ 2147483646 w 83"/>
                <a:gd name="T63" fmla="*/ 2147483646 h 88"/>
                <a:gd name="T64" fmla="*/ 2147483646 w 83"/>
                <a:gd name="T65" fmla="*/ 2147483646 h 88"/>
                <a:gd name="T66" fmla="*/ 2147483646 w 83"/>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88"/>
                <a:gd name="T104" fmla="*/ 83 w 83"/>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88">
                  <a:moveTo>
                    <a:pt x="16" y="88"/>
                  </a:moveTo>
                  <a:lnTo>
                    <a:pt x="13" y="74"/>
                  </a:lnTo>
                  <a:lnTo>
                    <a:pt x="16" y="59"/>
                  </a:lnTo>
                  <a:lnTo>
                    <a:pt x="23" y="45"/>
                  </a:lnTo>
                  <a:lnTo>
                    <a:pt x="33" y="34"/>
                  </a:lnTo>
                  <a:lnTo>
                    <a:pt x="37" y="30"/>
                  </a:lnTo>
                  <a:lnTo>
                    <a:pt x="42" y="25"/>
                  </a:lnTo>
                  <a:lnTo>
                    <a:pt x="46" y="21"/>
                  </a:lnTo>
                  <a:lnTo>
                    <a:pt x="51" y="18"/>
                  </a:lnTo>
                  <a:lnTo>
                    <a:pt x="57" y="14"/>
                  </a:lnTo>
                  <a:lnTo>
                    <a:pt x="64" y="12"/>
                  </a:lnTo>
                  <a:lnTo>
                    <a:pt x="70" y="11"/>
                  </a:lnTo>
                  <a:lnTo>
                    <a:pt x="77" y="10"/>
                  </a:lnTo>
                  <a:lnTo>
                    <a:pt x="79" y="9"/>
                  </a:lnTo>
                  <a:lnTo>
                    <a:pt x="82" y="6"/>
                  </a:lnTo>
                  <a:lnTo>
                    <a:pt x="83" y="4"/>
                  </a:lnTo>
                  <a:lnTo>
                    <a:pt x="81" y="2"/>
                  </a:lnTo>
                  <a:lnTo>
                    <a:pt x="71" y="1"/>
                  </a:lnTo>
                  <a:lnTo>
                    <a:pt x="61" y="0"/>
                  </a:lnTo>
                  <a:lnTo>
                    <a:pt x="52" y="0"/>
                  </a:lnTo>
                  <a:lnTo>
                    <a:pt x="42" y="1"/>
                  </a:lnTo>
                  <a:lnTo>
                    <a:pt x="33" y="4"/>
                  </a:lnTo>
                  <a:lnTo>
                    <a:pt x="24" y="7"/>
                  </a:lnTo>
                  <a:lnTo>
                    <a:pt x="17" y="12"/>
                  </a:lnTo>
                  <a:lnTo>
                    <a:pt x="11" y="19"/>
                  </a:lnTo>
                  <a:lnTo>
                    <a:pt x="1" y="36"/>
                  </a:lnTo>
                  <a:lnTo>
                    <a:pt x="0" y="55"/>
                  </a:lnTo>
                  <a:lnTo>
                    <a:pt x="5" y="72"/>
                  </a:lnTo>
                  <a:lnTo>
                    <a:pt x="16"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1" name="Freeform 28"/>
            <p:cNvSpPr>
              <a:spLocks/>
            </p:cNvSpPr>
            <p:nvPr/>
          </p:nvSpPr>
          <p:spPr bwMode="auto">
            <a:xfrm>
              <a:off x="414338" y="220663"/>
              <a:ext cx="107950" cy="14288"/>
            </a:xfrm>
            <a:custGeom>
              <a:avLst/>
              <a:gdLst>
                <a:gd name="T0" fmla="*/ 2147483646 w 410"/>
                <a:gd name="T1" fmla="*/ 2147483646 h 46"/>
                <a:gd name="T2" fmla="*/ 2147483646 w 410"/>
                <a:gd name="T3" fmla="*/ 2147483646 h 46"/>
                <a:gd name="T4" fmla="*/ 2147483646 w 410"/>
                <a:gd name="T5" fmla="*/ 2147483646 h 46"/>
                <a:gd name="T6" fmla="*/ 2147483646 w 410"/>
                <a:gd name="T7" fmla="*/ 2147483646 h 46"/>
                <a:gd name="T8" fmla="*/ 2147483646 w 410"/>
                <a:gd name="T9" fmla="*/ 2147483646 h 46"/>
                <a:gd name="T10" fmla="*/ 2147483646 w 410"/>
                <a:gd name="T11" fmla="*/ 2147483646 h 46"/>
                <a:gd name="T12" fmla="*/ 2147483646 w 410"/>
                <a:gd name="T13" fmla="*/ 2147483646 h 46"/>
                <a:gd name="T14" fmla="*/ 2147483646 w 410"/>
                <a:gd name="T15" fmla="*/ 2147483646 h 46"/>
                <a:gd name="T16" fmla="*/ 2147483646 w 410"/>
                <a:gd name="T17" fmla="*/ 2147483646 h 46"/>
                <a:gd name="T18" fmla="*/ 2147483646 w 410"/>
                <a:gd name="T19" fmla="*/ 2147483646 h 46"/>
                <a:gd name="T20" fmla="*/ 2147483646 w 410"/>
                <a:gd name="T21" fmla="*/ 2147483646 h 46"/>
                <a:gd name="T22" fmla="*/ 2147483646 w 410"/>
                <a:gd name="T23" fmla="*/ 2147483646 h 46"/>
                <a:gd name="T24" fmla="*/ 2147483646 w 410"/>
                <a:gd name="T25" fmla="*/ 2147483646 h 46"/>
                <a:gd name="T26" fmla="*/ 2147483646 w 410"/>
                <a:gd name="T27" fmla="*/ 2147483646 h 46"/>
                <a:gd name="T28" fmla="*/ 2147483646 w 410"/>
                <a:gd name="T29" fmla="*/ 2147483646 h 46"/>
                <a:gd name="T30" fmla="*/ 2147483646 w 410"/>
                <a:gd name="T31" fmla="*/ 2147483646 h 46"/>
                <a:gd name="T32" fmla="*/ 2147483646 w 410"/>
                <a:gd name="T33" fmla="*/ 2147483646 h 46"/>
                <a:gd name="T34" fmla="*/ 2147483646 w 410"/>
                <a:gd name="T35" fmla="*/ 2147483646 h 46"/>
                <a:gd name="T36" fmla="*/ 2147483646 w 410"/>
                <a:gd name="T37" fmla="*/ 2147483646 h 46"/>
                <a:gd name="T38" fmla="*/ 2147483646 w 410"/>
                <a:gd name="T39" fmla="*/ 2147483646 h 46"/>
                <a:gd name="T40" fmla="*/ 2147483646 w 410"/>
                <a:gd name="T41" fmla="*/ 2147483646 h 46"/>
                <a:gd name="T42" fmla="*/ 2147483646 w 410"/>
                <a:gd name="T43" fmla="*/ 2147483646 h 46"/>
                <a:gd name="T44" fmla="*/ 2147483646 w 410"/>
                <a:gd name="T45" fmla="*/ 2147483646 h 46"/>
                <a:gd name="T46" fmla="*/ 2147483646 w 410"/>
                <a:gd name="T47" fmla="*/ 2147483646 h 46"/>
                <a:gd name="T48" fmla="*/ 2147483646 w 410"/>
                <a:gd name="T49" fmla="*/ 0 h 46"/>
                <a:gd name="T50" fmla="*/ 2147483646 w 410"/>
                <a:gd name="T51" fmla="*/ 0 h 46"/>
                <a:gd name="T52" fmla="*/ 2147483646 w 410"/>
                <a:gd name="T53" fmla="*/ 2147483646 h 46"/>
                <a:gd name="T54" fmla="*/ 2147483646 w 410"/>
                <a:gd name="T55" fmla="*/ 2147483646 h 46"/>
                <a:gd name="T56" fmla="*/ 2147483646 w 410"/>
                <a:gd name="T57" fmla="*/ 2147483646 h 46"/>
                <a:gd name="T58" fmla="*/ 2147483646 w 410"/>
                <a:gd name="T59" fmla="*/ 2147483646 h 46"/>
                <a:gd name="T60" fmla="*/ 2147483646 w 410"/>
                <a:gd name="T61" fmla="*/ 2147483646 h 46"/>
                <a:gd name="T62" fmla="*/ 2147483646 w 410"/>
                <a:gd name="T63" fmla="*/ 2147483646 h 46"/>
                <a:gd name="T64" fmla="*/ 2147483646 w 410"/>
                <a:gd name="T65" fmla="*/ 2147483646 h 46"/>
                <a:gd name="T66" fmla="*/ 2147483646 w 410"/>
                <a:gd name="T67" fmla="*/ 2147483646 h 46"/>
                <a:gd name="T68" fmla="*/ 2147483646 w 410"/>
                <a:gd name="T69" fmla="*/ 2147483646 h 46"/>
                <a:gd name="T70" fmla="*/ 2147483646 w 410"/>
                <a:gd name="T71" fmla="*/ 2147483646 h 46"/>
                <a:gd name="T72" fmla="*/ 2147483646 w 410"/>
                <a:gd name="T73" fmla="*/ 2147483646 h 46"/>
                <a:gd name="T74" fmla="*/ 2147483646 w 410"/>
                <a:gd name="T75" fmla="*/ 2147483646 h 46"/>
                <a:gd name="T76" fmla="*/ 0 w 410"/>
                <a:gd name="T77" fmla="*/ 2147483646 h 46"/>
                <a:gd name="T78" fmla="*/ 0 w 410"/>
                <a:gd name="T79" fmla="*/ 2147483646 h 46"/>
                <a:gd name="T80" fmla="*/ 0 w 410"/>
                <a:gd name="T81" fmla="*/ 2147483646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0"/>
                <a:gd name="T124" fmla="*/ 0 h 46"/>
                <a:gd name="T125" fmla="*/ 410 w 410"/>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0" h="46">
                  <a:moveTo>
                    <a:pt x="0" y="40"/>
                  </a:moveTo>
                  <a:lnTo>
                    <a:pt x="14" y="41"/>
                  </a:lnTo>
                  <a:lnTo>
                    <a:pt x="27" y="41"/>
                  </a:lnTo>
                  <a:lnTo>
                    <a:pt x="42" y="41"/>
                  </a:lnTo>
                  <a:lnTo>
                    <a:pt x="55" y="41"/>
                  </a:lnTo>
                  <a:lnTo>
                    <a:pt x="69" y="40"/>
                  </a:lnTo>
                  <a:lnTo>
                    <a:pt x="82" y="39"/>
                  </a:lnTo>
                  <a:lnTo>
                    <a:pt x="97" y="38"/>
                  </a:lnTo>
                  <a:lnTo>
                    <a:pt x="110" y="37"/>
                  </a:lnTo>
                  <a:lnTo>
                    <a:pt x="124" y="36"/>
                  </a:lnTo>
                  <a:lnTo>
                    <a:pt x="138" y="35"/>
                  </a:lnTo>
                  <a:lnTo>
                    <a:pt x="152" y="33"/>
                  </a:lnTo>
                  <a:lnTo>
                    <a:pt x="165" y="31"/>
                  </a:lnTo>
                  <a:lnTo>
                    <a:pt x="180" y="30"/>
                  </a:lnTo>
                  <a:lnTo>
                    <a:pt x="193" y="29"/>
                  </a:lnTo>
                  <a:lnTo>
                    <a:pt x="207" y="28"/>
                  </a:lnTo>
                  <a:lnTo>
                    <a:pt x="220" y="27"/>
                  </a:lnTo>
                  <a:lnTo>
                    <a:pt x="234" y="27"/>
                  </a:lnTo>
                  <a:lnTo>
                    <a:pt x="247" y="26"/>
                  </a:lnTo>
                  <a:lnTo>
                    <a:pt x="260" y="25"/>
                  </a:lnTo>
                  <a:lnTo>
                    <a:pt x="273" y="24"/>
                  </a:lnTo>
                  <a:lnTo>
                    <a:pt x="286" y="24"/>
                  </a:lnTo>
                  <a:lnTo>
                    <a:pt x="300" y="23"/>
                  </a:lnTo>
                  <a:lnTo>
                    <a:pt x="313" y="24"/>
                  </a:lnTo>
                  <a:lnTo>
                    <a:pt x="326" y="24"/>
                  </a:lnTo>
                  <a:lnTo>
                    <a:pt x="337" y="24"/>
                  </a:lnTo>
                  <a:lnTo>
                    <a:pt x="348" y="23"/>
                  </a:lnTo>
                  <a:lnTo>
                    <a:pt x="360" y="23"/>
                  </a:lnTo>
                  <a:lnTo>
                    <a:pt x="372" y="23"/>
                  </a:lnTo>
                  <a:lnTo>
                    <a:pt x="381" y="25"/>
                  </a:lnTo>
                  <a:lnTo>
                    <a:pt x="391" y="28"/>
                  </a:lnTo>
                  <a:lnTo>
                    <a:pt x="397" y="35"/>
                  </a:lnTo>
                  <a:lnTo>
                    <a:pt x="399" y="43"/>
                  </a:lnTo>
                  <a:lnTo>
                    <a:pt x="402" y="46"/>
                  </a:lnTo>
                  <a:lnTo>
                    <a:pt x="404" y="45"/>
                  </a:lnTo>
                  <a:lnTo>
                    <a:pt x="406" y="42"/>
                  </a:lnTo>
                  <a:lnTo>
                    <a:pt x="408" y="40"/>
                  </a:lnTo>
                  <a:lnTo>
                    <a:pt x="410" y="30"/>
                  </a:lnTo>
                  <a:lnTo>
                    <a:pt x="410" y="20"/>
                  </a:lnTo>
                  <a:lnTo>
                    <a:pt x="408" y="12"/>
                  </a:lnTo>
                  <a:lnTo>
                    <a:pt x="403" y="3"/>
                  </a:lnTo>
                  <a:lnTo>
                    <a:pt x="402" y="2"/>
                  </a:lnTo>
                  <a:lnTo>
                    <a:pt x="400" y="2"/>
                  </a:lnTo>
                  <a:lnTo>
                    <a:pt x="398" y="2"/>
                  </a:lnTo>
                  <a:lnTo>
                    <a:pt x="397" y="2"/>
                  </a:lnTo>
                  <a:lnTo>
                    <a:pt x="387" y="3"/>
                  </a:lnTo>
                  <a:lnTo>
                    <a:pt x="376" y="3"/>
                  </a:lnTo>
                  <a:lnTo>
                    <a:pt x="367" y="2"/>
                  </a:lnTo>
                  <a:lnTo>
                    <a:pt x="357" y="1"/>
                  </a:lnTo>
                  <a:lnTo>
                    <a:pt x="346" y="0"/>
                  </a:lnTo>
                  <a:lnTo>
                    <a:pt x="337" y="0"/>
                  </a:lnTo>
                  <a:lnTo>
                    <a:pt x="326" y="0"/>
                  </a:lnTo>
                  <a:lnTo>
                    <a:pt x="316" y="1"/>
                  </a:lnTo>
                  <a:lnTo>
                    <a:pt x="303" y="3"/>
                  </a:lnTo>
                  <a:lnTo>
                    <a:pt x="290" y="4"/>
                  </a:lnTo>
                  <a:lnTo>
                    <a:pt x="277" y="5"/>
                  </a:lnTo>
                  <a:lnTo>
                    <a:pt x="264" y="5"/>
                  </a:lnTo>
                  <a:lnTo>
                    <a:pt x="250" y="6"/>
                  </a:lnTo>
                  <a:lnTo>
                    <a:pt x="237" y="7"/>
                  </a:lnTo>
                  <a:lnTo>
                    <a:pt x="224" y="8"/>
                  </a:lnTo>
                  <a:lnTo>
                    <a:pt x="211" y="10"/>
                  </a:lnTo>
                  <a:lnTo>
                    <a:pt x="198" y="11"/>
                  </a:lnTo>
                  <a:lnTo>
                    <a:pt x="184" y="13"/>
                  </a:lnTo>
                  <a:lnTo>
                    <a:pt x="171" y="15"/>
                  </a:lnTo>
                  <a:lnTo>
                    <a:pt x="158" y="17"/>
                  </a:lnTo>
                  <a:lnTo>
                    <a:pt x="145" y="19"/>
                  </a:lnTo>
                  <a:lnTo>
                    <a:pt x="132" y="23"/>
                  </a:lnTo>
                  <a:lnTo>
                    <a:pt x="120" y="25"/>
                  </a:lnTo>
                  <a:lnTo>
                    <a:pt x="106" y="27"/>
                  </a:lnTo>
                  <a:lnTo>
                    <a:pt x="93" y="29"/>
                  </a:lnTo>
                  <a:lnTo>
                    <a:pt x="80" y="31"/>
                  </a:lnTo>
                  <a:lnTo>
                    <a:pt x="67" y="33"/>
                  </a:lnTo>
                  <a:lnTo>
                    <a:pt x="54" y="36"/>
                  </a:lnTo>
                  <a:lnTo>
                    <a:pt x="40" y="37"/>
                  </a:lnTo>
                  <a:lnTo>
                    <a:pt x="27" y="38"/>
                  </a:lnTo>
                  <a:lnTo>
                    <a:pt x="13" y="39"/>
                  </a:lnTo>
                  <a:lnTo>
                    <a:pt x="0" y="39"/>
                  </a:lnTo>
                  <a:lnTo>
                    <a:pt x="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2" name="Freeform 29"/>
            <p:cNvSpPr>
              <a:spLocks/>
            </p:cNvSpPr>
            <p:nvPr/>
          </p:nvSpPr>
          <p:spPr bwMode="auto">
            <a:xfrm>
              <a:off x="517525" y="223838"/>
              <a:ext cx="7937" cy="33338"/>
            </a:xfrm>
            <a:custGeom>
              <a:avLst/>
              <a:gdLst>
                <a:gd name="T0" fmla="*/ 0 w 32"/>
                <a:gd name="T1" fmla="*/ 2147483646 h 101"/>
                <a:gd name="T2" fmla="*/ 2147483646 w 32"/>
                <a:gd name="T3" fmla="*/ 2147483646 h 101"/>
                <a:gd name="T4" fmla="*/ 2147483646 w 32"/>
                <a:gd name="T5" fmla="*/ 2147483646 h 101"/>
                <a:gd name="T6" fmla="*/ 2147483646 w 32"/>
                <a:gd name="T7" fmla="*/ 2147483646 h 101"/>
                <a:gd name="T8" fmla="*/ 2147483646 w 32"/>
                <a:gd name="T9" fmla="*/ 2147483646 h 101"/>
                <a:gd name="T10" fmla="*/ 0 w 32"/>
                <a:gd name="T11" fmla="*/ 2147483646 h 101"/>
                <a:gd name="T12" fmla="*/ 0 w 32"/>
                <a:gd name="T13" fmla="*/ 2147483646 h 101"/>
                <a:gd name="T14" fmla="*/ 2147483646 w 32"/>
                <a:gd name="T15" fmla="*/ 2147483646 h 101"/>
                <a:gd name="T16" fmla="*/ 2147483646 w 32"/>
                <a:gd name="T17" fmla="*/ 2147483646 h 101"/>
                <a:gd name="T18" fmla="*/ 2147483646 w 32"/>
                <a:gd name="T19" fmla="*/ 2147483646 h 101"/>
                <a:gd name="T20" fmla="*/ 2147483646 w 32"/>
                <a:gd name="T21" fmla="*/ 2147483646 h 101"/>
                <a:gd name="T22" fmla="*/ 2147483646 w 32"/>
                <a:gd name="T23" fmla="*/ 2147483646 h 101"/>
                <a:gd name="T24" fmla="*/ 2147483646 w 32"/>
                <a:gd name="T25" fmla="*/ 2147483646 h 101"/>
                <a:gd name="T26" fmla="*/ 2147483646 w 32"/>
                <a:gd name="T27" fmla="*/ 2147483646 h 101"/>
                <a:gd name="T28" fmla="*/ 2147483646 w 32"/>
                <a:gd name="T29" fmla="*/ 2147483646 h 101"/>
                <a:gd name="T30" fmla="*/ 2147483646 w 32"/>
                <a:gd name="T31" fmla="*/ 2147483646 h 101"/>
                <a:gd name="T32" fmla="*/ 2147483646 w 32"/>
                <a:gd name="T33" fmla="*/ 2147483646 h 101"/>
                <a:gd name="T34" fmla="*/ 2147483646 w 32"/>
                <a:gd name="T35" fmla="*/ 2147483646 h 101"/>
                <a:gd name="T36" fmla="*/ 2147483646 w 32"/>
                <a:gd name="T37" fmla="*/ 2147483646 h 101"/>
                <a:gd name="T38" fmla="*/ 2147483646 w 32"/>
                <a:gd name="T39" fmla="*/ 2147483646 h 101"/>
                <a:gd name="T40" fmla="*/ 2147483646 w 32"/>
                <a:gd name="T41" fmla="*/ 2147483646 h 101"/>
                <a:gd name="T42" fmla="*/ 2147483646 w 32"/>
                <a:gd name="T43" fmla="*/ 2147483646 h 101"/>
                <a:gd name="T44" fmla="*/ 2147483646 w 32"/>
                <a:gd name="T45" fmla="*/ 2147483646 h 101"/>
                <a:gd name="T46" fmla="*/ 2147483646 w 32"/>
                <a:gd name="T47" fmla="*/ 2147483646 h 101"/>
                <a:gd name="T48" fmla="*/ 0 w 32"/>
                <a:gd name="T49" fmla="*/ 0 h 101"/>
                <a:gd name="T50" fmla="*/ 0 w 32"/>
                <a:gd name="T51" fmla="*/ 0 h 101"/>
                <a:gd name="T52" fmla="*/ 0 w 32"/>
                <a:gd name="T53" fmla="*/ 0 h 101"/>
                <a:gd name="T54" fmla="*/ 0 w 32"/>
                <a:gd name="T55" fmla="*/ 2147483646 h 101"/>
                <a:gd name="T56" fmla="*/ 0 w 32"/>
                <a:gd name="T57" fmla="*/ 2147483646 h 101"/>
                <a:gd name="T58" fmla="*/ 0 w 32"/>
                <a:gd name="T59" fmla="*/ 2147483646 h 1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101"/>
                <a:gd name="T92" fmla="*/ 32 w 32"/>
                <a:gd name="T93" fmla="*/ 101 h 1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101">
                  <a:moveTo>
                    <a:pt x="0" y="1"/>
                  </a:moveTo>
                  <a:lnTo>
                    <a:pt x="10" y="20"/>
                  </a:lnTo>
                  <a:lnTo>
                    <a:pt x="12" y="42"/>
                  </a:lnTo>
                  <a:lnTo>
                    <a:pt x="8" y="65"/>
                  </a:lnTo>
                  <a:lnTo>
                    <a:pt x="1" y="87"/>
                  </a:lnTo>
                  <a:lnTo>
                    <a:pt x="0" y="90"/>
                  </a:lnTo>
                  <a:lnTo>
                    <a:pt x="0" y="93"/>
                  </a:lnTo>
                  <a:lnTo>
                    <a:pt x="1" y="96"/>
                  </a:lnTo>
                  <a:lnTo>
                    <a:pt x="4" y="98"/>
                  </a:lnTo>
                  <a:lnTo>
                    <a:pt x="4" y="100"/>
                  </a:lnTo>
                  <a:lnTo>
                    <a:pt x="5" y="100"/>
                  </a:lnTo>
                  <a:lnTo>
                    <a:pt x="7" y="101"/>
                  </a:lnTo>
                  <a:lnTo>
                    <a:pt x="10" y="101"/>
                  </a:lnTo>
                  <a:lnTo>
                    <a:pt x="12" y="100"/>
                  </a:lnTo>
                  <a:lnTo>
                    <a:pt x="14" y="98"/>
                  </a:lnTo>
                  <a:lnTo>
                    <a:pt x="25" y="90"/>
                  </a:lnTo>
                  <a:lnTo>
                    <a:pt x="31" y="77"/>
                  </a:lnTo>
                  <a:lnTo>
                    <a:pt x="32" y="63"/>
                  </a:lnTo>
                  <a:lnTo>
                    <a:pt x="32" y="49"/>
                  </a:lnTo>
                  <a:lnTo>
                    <a:pt x="29" y="34"/>
                  </a:lnTo>
                  <a:lnTo>
                    <a:pt x="23" y="21"/>
                  </a:lnTo>
                  <a:lnTo>
                    <a:pt x="13" y="9"/>
                  </a:lnTo>
                  <a:lnTo>
                    <a:pt x="0"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 name="Freeform 30"/>
            <p:cNvSpPr>
              <a:spLocks/>
            </p:cNvSpPr>
            <p:nvPr/>
          </p:nvSpPr>
          <p:spPr bwMode="auto">
            <a:xfrm>
              <a:off x="423863" y="268288"/>
              <a:ext cx="93662" cy="100013"/>
            </a:xfrm>
            <a:custGeom>
              <a:avLst/>
              <a:gdLst>
                <a:gd name="T0" fmla="*/ 0 w 355"/>
                <a:gd name="T1" fmla="*/ 0 h 312"/>
                <a:gd name="T2" fmla="*/ 2147483646 w 355"/>
                <a:gd name="T3" fmla="*/ 2147483646 h 312"/>
                <a:gd name="T4" fmla="*/ 2147483646 w 355"/>
                <a:gd name="T5" fmla="*/ 2147483646 h 312"/>
                <a:gd name="T6" fmla="*/ 2147483646 w 355"/>
                <a:gd name="T7" fmla="*/ 2147483646 h 312"/>
                <a:gd name="T8" fmla="*/ 2147483646 w 355"/>
                <a:gd name="T9" fmla="*/ 2147483646 h 312"/>
                <a:gd name="T10" fmla="*/ 2147483646 w 355"/>
                <a:gd name="T11" fmla="*/ 2147483646 h 312"/>
                <a:gd name="T12" fmla="*/ 2147483646 w 355"/>
                <a:gd name="T13" fmla="*/ 2147483646 h 312"/>
                <a:gd name="T14" fmla="*/ 2147483646 w 355"/>
                <a:gd name="T15" fmla="*/ 2147483646 h 312"/>
                <a:gd name="T16" fmla="*/ 2147483646 w 355"/>
                <a:gd name="T17" fmla="*/ 2147483646 h 312"/>
                <a:gd name="T18" fmla="*/ 2147483646 w 355"/>
                <a:gd name="T19" fmla="*/ 2147483646 h 312"/>
                <a:gd name="T20" fmla="*/ 2147483646 w 355"/>
                <a:gd name="T21" fmla="*/ 2147483646 h 312"/>
                <a:gd name="T22" fmla="*/ 2147483646 w 355"/>
                <a:gd name="T23" fmla="*/ 2147483646 h 312"/>
                <a:gd name="T24" fmla="*/ 2147483646 w 355"/>
                <a:gd name="T25" fmla="*/ 2147483646 h 312"/>
                <a:gd name="T26" fmla="*/ 2147483646 w 355"/>
                <a:gd name="T27" fmla="*/ 2147483646 h 312"/>
                <a:gd name="T28" fmla="*/ 2147483646 w 355"/>
                <a:gd name="T29" fmla="*/ 2147483646 h 312"/>
                <a:gd name="T30" fmla="*/ 2147483646 w 355"/>
                <a:gd name="T31" fmla="*/ 2147483646 h 312"/>
                <a:gd name="T32" fmla="*/ 2147483646 w 355"/>
                <a:gd name="T33" fmla="*/ 2147483646 h 312"/>
                <a:gd name="T34" fmla="*/ 2147483646 w 355"/>
                <a:gd name="T35" fmla="*/ 2147483646 h 312"/>
                <a:gd name="T36" fmla="*/ 2147483646 w 355"/>
                <a:gd name="T37" fmla="*/ 2147483646 h 312"/>
                <a:gd name="T38" fmla="*/ 2147483646 w 355"/>
                <a:gd name="T39" fmla="*/ 2147483646 h 312"/>
                <a:gd name="T40" fmla="*/ 2147483646 w 355"/>
                <a:gd name="T41" fmla="*/ 2147483646 h 312"/>
                <a:gd name="T42" fmla="*/ 2147483646 w 355"/>
                <a:gd name="T43" fmla="*/ 2147483646 h 312"/>
                <a:gd name="T44" fmla="*/ 2147483646 w 355"/>
                <a:gd name="T45" fmla="*/ 2147483646 h 312"/>
                <a:gd name="T46" fmla="*/ 2147483646 w 355"/>
                <a:gd name="T47" fmla="*/ 2147483646 h 312"/>
                <a:gd name="T48" fmla="*/ 2147483646 w 355"/>
                <a:gd name="T49" fmla="*/ 2147483646 h 312"/>
                <a:gd name="T50" fmla="*/ 2147483646 w 355"/>
                <a:gd name="T51" fmla="*/ 2147483646 h 312"/>
                <a:gd name="T52" fmla="*/ 2147483646 w 355"/>
                <a:gd name="T53" fmla="*/ 2147483646 h 312"/>
                <a:gd name="T54" fmla="*/ 2147483646 w 355"/>
                <a:gd name="T55" fmla="*/ 2147483646 h 312"/>
                <a:gd name="T56" fmla="*/ 2147483646 w 355"/>
                <a:gd name="T57" fmla="*/ 2147483646 h 312"/>
                <a:gd name="T58" fmla="*/ 2147483646 w 355"/>
                <a:gd name="T59" fmla="*/ 2147483646 h 312"/>
                <a:gd name="T60" fmla="*/ 2147483646 w 355"/>
                <a:gd name="T61" fmla="*/ 2147483646 h 312"/>
                <a:gd name="T62" fmla="*/ 2147483646 w 355"/>
                <a:gd name="T63" fmla="*/ 2147483646 h 312"/>
                <a:gd name="T64" fmla="*/ 2147483646 w 355"/>
                <a:gd name="T65" fmla="*/ 2147483646 h 312"/>
                <a:gd name="T66" fmla="*/ 2147483646 w 355"/>
                <a:gd name="T67" fmla="*/ 2147483646 h 312"/>
                <a:gd name="T68" fmla="*/ 2147483646 w 355"/>
                <a:gd name="T69" fmla="*/ 2147483646 h 312"/>
                <a:gd name="T70" fmla="*/ 2147483646 w 355"/>
                <a:gd name="T71" fmla="*/ 2147483646 h 312"/>
                <a:gd name="T72" fmla="*/ 2147483646 w 355"/>
                <a:gd name="T73" fmla="*/ 2147483646 h 312"/>
                <a:gd name="T74" fmla="*/ 2147483646 w 355"/>
                <a:gd name="T75" fmla="*/ 2147483646 h 312"/>
                <a:gd name="T76" fmla="*/ 2147483646 w 355"/>
                <a:gd name="T77" fmla="*/ 2147483646 h 312"/>
                <a:gd name="T78" fmla="*/ 2147483646 w 355"/>
                <a:gd name="T79" fmla="*/ 2147483646 h 312"/>
                <a:gd name="T80" fmla="*/ 2147483646 w 355"/>
                <a:gd name="T81" fmla="*/ 2147483646 h 312"/>
                <a:gd name="T82" fmla="*/ 2147483646 w 355"/>
                <a:gd name="T83" fmla="*/ 2147483646 h 312"/>
                <a:gd name="T84" fmla="*/ 2147483646 w 355"/>
                <a:gd name="T85" fmla="*/ 2147483646 h 312"/>
                <a:gd name="T86" fmla="*/ 2147483646 w 355"/>
                <a:gd name="T87" fmla="*/ 2147483646 h 312"/>
                <a:gd name="T88" fmla="*/ 2147483646 w 355"/>
                <a:gd name="T89" fmla="*/ 2147483646 h 312"/>
                <a:gd name="T90" fmla="*/ 2147483646 w 355"/>
                <a:gd name="T91" fmla="*/ 2147483646 h 312"/>
                <a:gd name="T92" fmla="*/ 2147483646 w 355"/>
                <a:gd name="T93" fmla="*/ 2147483646 h 312"/>
                <a:gd name="T94" fmla="*/ 2147483646 w 355"/>
                <a:gd name="T95" fmla="*/ 2147483646 h 312"/>
                <a:gd name="T96" fmla="*/ 2147483646 w 355"/>
                <a:gd name="T97" fmla="*/ 2147483646 h 312"/>
                <a:gd name="T98" fmla="*/ 2147483646 w 355"/>
                <a:gd name="T99" fmla="*/ 2147483646 h 312"/>
                <a:gd name="T100" fmla="*/ 2147483646 w 355"/>
                <a:gd name="T101" fmla="*/ 2147483646 h 312"/>
                <a:gd name="T102" fmla="*/ 2147483646 w 355"/>
                <a:gd name="T103" fmla="*/ 2147483646 h 312"/>
                <a:gd name="T104" fmla="*/ 2147483646 w 355"/>
                <a:gd name="T105" fmla="*/ 0 h 312"/>
                <a:gd name="T106" fmla="*/ 0 w 355"/>
                <a:gd name="T107" fmla="*/ 0 h 312"/>
                <a:gd name="T108" fmla="*/ 0 w 355"/>
                <a:gd name="T109" fmla="*/ 0 h 312"/>
                <a:gd name="T110" fmla="*/ 0 w 355"/>
                <a:gd name="T111" fmla="*/ 0 h 312"/>
                <a:gd name="T112" fmla="*/ 0 w 355"/>
                <a:gd name="T113" fmla="*/ 0 h 312"/>
                <a:gd name="T114" fmla="*/ 0 w 355"/>
                <a:gd name="T115" fmla="*/ 0 h 3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5"/>
                <a:gd name="T175" fmla="*/ 0 h 312"/>
                <a:gd name="T176" fmla="*/ 355 w 355"/>
                <a:gd name="T177" fmla="*/ 312 h 3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5" h="312">
                  <a:moveTo>
                    <a:pt x="0" y="0"/>
                  </a:moveTo>
                  <a:lnTo>
                    <a:pt x="18" y="21"/>
                  </a:lnTo>
                  <a:lnTo>
                    <a:pt x="37" y="43"/>
                  </a:lnTo>
                  <a:lnTo>
                    <a:pt x="57" y="63"/>
                  </a:lnTo>
                  <a:lnTo>
                    <a:pt x="79" y="82"/>
                  </a:lnTo>
                  <a:lnTo>
                    <a:pt x="100" y="102"/>
                  </a:lnTo>
                  <a:lnTo>
                    <a:pt x="122" y="120"/>
                  </a:lnTo>
                  <a:lnTo>
                    <a:pt x="145" y="138"/>
                  </a:lnTo>
                  <a:lnTo>
                    <a:pt x="168" y="156"/>
                  </a:lnTo>
                  <a:lnTo>
                    <a:pt x="181" y="167"/>
                  </a:lnTo>
                  <a:lnTo>
                    <a:pt x="193" y="178"/>
                  </a:lnTo>
                  <a:lnTo>
                    <a:pt x="206" y="189"/>
                  </a:lnTo>
                  <a:lnTo>
                    <a:pt x="218" y="200"/>
                  </a:lnTo>
                  <a:lnTo>
                    <a:pt x="231" y="210"/>
                  </a:lnTo>
                  <a:lnTo>
                    <a:pt x="243" y="221"/>
                  </a:lnTo>
                  <a:lnTo>
                    <a:pt x="256" y="232"/>
                  </a:lnTo>
                  <a:lnTo>
                    <a:pt x="268" y="243"/>
                  </a:lnTo>
                  <a:lnTo>
                    <a:pt x="278" y="252"/>
                  </a:lnTo>
                  <a:lnTo>
                    <a:pt x="289" y="260"/>
                  </a:lnTo>
                  <a:lnTo>
                    <a:pt x="297" y="270"/>
                  </a:lnTo>
                  <a:lnTo>
                    <a:pt x="307" y="279"/>
                  </a:lnTo>
                  <a:lnTo>
                    <a:pt x="316" y="289"/>
                  </a:lnTo>
                  <a:lnTo>
                    <a:pt x="326" y="297"/>
                  </a:lnTo>
                  <a:lnTo>
                    <a:pt x="337" y="305"/>
                  </a:lnTo>
                  <a:lnTo>
                    <a:pt x="348" y="312"/>
                  </a:lnTo>
                  <a:lnTo>
                    <a:pt x="350" y="312"/>
                  </a:lnTo>
                  <a:lnTo>
                    <a:pt x="354" y="310"/>
                  </a:lnTo>
                  <a:lnTo>
                    <a:pt x="355" y="308"/>
                  </a:lnTo>
                  <a:lnTo>
                    <a:pt x="355" y="306"/>
                  </a:lnTo>
                  <a:lnTo>
                    <a:pt x="348" y="296"/>
                  </a:lnTo>
                  <a:lnTo>
                    <a:pt x="338" y="287"/>
                  </a:lnTo>
                  <a:lnTo>
                    <a:pt x="328" y="278"/>
                  </a:lnTo>
                  <a:lnTo>
                    <a:pt x="319" y="269"/>
                  </a:lnTo>
                  <a:lnTo>
                    <a:pt x="308" y="260"/>
                  </a:lnTo>
                  <a:lnTo>
                    <a:pt x="298" y="253"/>
                  </a:lnTo>
                  <a:lnTo>
                    <a:pt x="288" y="244"/>
                  </a:lnTo>
                  <a:lnTo>
                    <a:pt x="278" y="236"/>
                  </a:lnTo>
                  <a:lnTo>
                    <a:pt x="265" y="227"/>
                  </a:lnTo>
                  <a:lnTo>
                    <a:pt x="252" y="216"/>
                  </a:lnTo>
                  <a:lnTo>
                    <a:pt x="238" y="205"/>
                  </a:lnTo>
                  <a:lnTo>
                    <a:pt x="225" y="195"/>
                  </a:lnTo>
                  <a:lnTo>
                    <a:pt x="212" y="184"/>
                  </a:lnTo>
                  <a:lnTo>
                    <a:pt x="199" y="173"/>
                  </a:lnTo>
                  <a:lnTo>
                    <a:pt x="187" y="163"/>
                  </a:lnTo>
                  <a:lnTo>
                    <a:pt x="174" y="152"/>
                  </a:lnTo>
                  <a:lnTo>
                    <a:pt x="151" y="133"/>
                  </a:lnTo>
                  <a:lnTo>
                    <a:pt x="129" y="115"/>
                  </a:lnTo>
                  <a:lnTo>
                    <a:pt x="106" y="97"/>
                  </a:lnTo>
                  <a:lnTo>
                    <a:pt x="84" y="79"/>
                  </a:lnTo>
                  <a:lnTo>
                    <a:pt x="62" y="60"/>
                  </a:lnTo>
                  <a:lnTo>
                    <a:pt x="40" y="41"/>
                  </a:lnTo>
                  <a:lnTo>
                    <a:pt x="20" y="21"/>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4" name="Freeform 31"/>
            <p:cNvSpPr>
              <a:spLocks/>
            </p:cNvSpPr>
            <p:nvPr/>
          </p:nvSpPr>
          <p:spPr bwMode="auto">
            <a:xfrm>
              <a:off x="422275" y="268288"/>
              <a:ext cx="74612" cy="84138"/>
            </a:xfrm>
            <a:custGeom>
              <a:avLst/>
              <a:gdLst>
                <a:gd name="T0" fmla="*/ 2147483646 w 280"/>
                <a:gd name="T1" fmla="*/ 0 h 265"/>
                <a:gd name="T2" fmla="*/ 2147483646 w 280"/>
                <a:gd name="T3" fmla="*/ 2147483646 h 265"/>
                <a:gd name="T4" fmla="*/ 2147483646 w 280"/>
                <a:gd name="T5" fmla="*/ 2147483646 h 265"/>
                <a:gd name="T6" fmla="*/ 2147483646 w 280"/>
                <a:gd name="T7" fmla="*/ 2147483646 h 265"/>
                <a:gd name="T8" fmla="*/ 2147483646 w 280"/>
                <a:gd name="T9" fmla="*/ 2147483646 h 265"/>
                <a:gd name="T10" fmla="*/ 2147483646 w 280"/>
                <a:gd name="T11" fmla="*/ 2147483646 h 265"/>
                <a:gd name="T12" fmla="*/ 2147483646 w 280"/>
                <a:gd name="T13" fmla="*/ 2147483646 h 265"/>
                <a:gd name="T14" fmla="*/ 2147483646 w 280"/>
                <a:gd name="T15" fmla="*/ 2147483646 h 265"/>
                <a:gd name="T16" fmla="*/ 2147483646 w 280"/>
                <a:gd name="T17" fmla="*/ 2147483646 h 265"/>
                <a:gd name="T18" fmla="*/ 2147483646 w 280"/>
                <a:gd name="T19" fmla="*/ 2147483646 h 265"/>
                <a:gd name="T20" fmla="*/ 2147483646 w 280"/>
                <a:gd name="T21" fmla="*/ 2147483646 h 265"/>
                <a:gd name="T22" fmla="*/ 2147483646 w 280"/>
                <a:gd name="T23" fmla="*/ 2147483646 h 265"/>
                <a:gd name="T24" fmla="*/ 2147483646 w 280"/>
                <a:gd name="T25" fmla="*/ 2147483646 h 265"/>
                <a:gd name="T26" fmla="*/ 2147483646 w 280"/>
                <a:gd name="T27" fmla="*/ 2147483646 h 265"/>
                <a:gd name="T28" fmla="*/ 2147483646 w 280"/>
                <a:gd name="T29" fmla="*/ 2147483646 h 265"/>
                <a:gd name="T30" fmla="*/ 2147483646 w 280"/>
                <a:gd name="T31" fmla="*/ 2147483646 h 265"/>
                <a:gd name="T32" fmla="*/ 0 w 280"/>
                <a:gd name="T33" fmla="*/ 2147483646 h 265"/>
                <a:gd name="T34" fmla="*/ 0 w 280"/>
                <a:gd name="T35" fmla="*/ 2147483646 h 265"/>
                <a:gd name="T36" fmla="*/ 2147483646 w 280"/>
                <a:gd name="T37" fmla="*/ 2147483646 h 265"/>
                <a:gd name="T38" fmla="*/ 2147483646 w 280"/>
                <a:gd name="T39" fmla="*/ 2147483646 h 265"/>
                <a:gd name="T40" fmla="*/ 2147483646 w 280"/>
                <a:gd name="T41" fmla="*/ 2147483646 h 265"/>
                <a:gd name="T42" fmla="*/ 2147483646 w 280"/>
                <a:gd name="T43" fmla="*/ 2147483646 h 265"/>
                <a:gd name="T44" fmla="*/ 2147483646 w 280"/>
                <a:gd name="T45" fmla="*/ 2147483646 h 265"/>
                <a:gd name="T46" fmla="*/ 2147483646 w 280"/>
                <a:gd name="T47" fmla="*/ 2147483646 h 265"/>
                <a:gd name="T48" fmla="*/ 2147483646 w 280"/>
                <a:gd name="T49" fmla="*/ 2147483646 h 265"/>
                <a:gd name="T50" fmla="*/ 2147483646 w 280"/>
                <a:gd name="T51" fmla="*/ 2147483646 h 265"/>
                <a:gd name="T52" fmla="*/ 2147483646 w 280"/>
                <a:gd name="T53" fmla="*/ 2147483646 h 265"/>
                <a:gd name="T54" fmla="*/ 2147483646 w 280"/>
                <a:gd name="T55" fmla="*/ 2147483646 h 265"/>
                <a:gd name="T56" fmla="*/ 2147483646 w 280"/>
                <a:gd name="T57" fmla="*/ 2147483646 h 265"/>
                <a:gd name="T58" fmla="*/ 2147483646 w 280"/>
                <a:gd name="T59" fmla="*/ 2147483646 h 265"/>
                <a:gd name="T60" fmla="*/ 2147483646 w 280"/>
                <a:gd name="T61" fmla="*/ 2147483646 h 265"/>
                <a:gd name="T62" fmla="*/ 2147483646 w 280"/>
                <a:gd name="T63" fmla="*/ 2147483646 h 265"/>
                <a:gd name="T64" fmla="*/ 2147483646 w 280"/>
                <a:gd name="T65" fmla="*/ 2147483646 h 265"/>
                <a:gd name="T66" fmla="*/ 2147483646 w 280"/>
                <a:gd name="T67" fmla="*/ 2147483646 h 265"/>
                <a:gd name="T68" fmla="*/ 2147483646 w 280"/>
                <a:gd name="T69" fmla="*/ 2147483646 h 265"/>
                <a:gd name="T70" fmla="*/ 2147483646 w 280"/>
                <a:gd name="T71" fmla="*/ 2147483646 h 265"/>
                <a:gd name="T72" fmla="*/ 2147483646 w 280"/>
                <a:gd name="T73" fmla="*/ 2147483646 h 265"/>
                <a:gd name="T74" fmla="*/ 2147483646 w 280"/>
                <a:gd name="T75" fmla="*/ 2147483646 h 265"/>
                <a:gd name="T76" fmla="*/ 2147483646 w 280"/>
                <a:gd name="T77" fmla="*/ 2147483646 h 265"/>
                <a:gd name="T78" fmla="*/ 2147483646 w 280"/>
                <a:gd name="T79" fmla="*/ 2147483646 h 265"/>
                <a:gd name="T80" fmla="*/ 2147483646 w 280"/>
                <a:gd name="T81" fmla="*/ 2147483646 h 265"/>
                <a:gd name="T82" fmla="*/ 2147483646 w 280"/>
                <a:gd name="T83" fmla="*/ 2147483646 h 265"/>
                <a:gd name="T84" fmla="*/ 2147483646 w 280"/>
                <a:gd name="T85" fmla="*/ 2147483646 h 265"/>
                <a:gd name="T86" fmla="*/ 2147483646 w 280"/>
                <a:gd name="T87" fmla="*/ 2147483646 h 265"/>
                <a:gd name="T88" fmla="*/ 2147483646 w 280"/>
                <a:gd name="T89" fmla="*/ 0 h 265"/>
                <a:gd name="T90" fmla="*/ 2147483646 w 280"/>
                <a:gd name="T91" fmla="*/ 0 h 265"/>
                <a:gd name="T92" fmla="*/ 2147483646 w 280"/>
                <a:gd name="T93" fmla="*/ 0 h 265"/>
                <a:gd name="T94" fmla="*/ 2147483646 w 280"/>
                <a:gd name="T95" fmla="*/ 0 h 265"/>
                <a:gd name="T96" fmla="*/ 2147483646 w 280"/>
                <a:gd name="T97" fmla="*/ 0 h 265"/>
                <a:gd name="T98" fmla="*/ 2147483646 w 280"/>
                <a:gd name="T99" fmla="*/ 0 h 2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0"/>
                <a:gd name="T151" fmla="*/ 0 h 265"/>
                <a:gd name="T152" fmla="*/ 280 w 280"/>
                <a:gd name="T153" fmla="*/ 265 h 2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0" h="265">
                  <a:moveTo>
                    <a:pt x="278" y="0"/>
                  </a:moveTo>
                  <a:lnTo>
                    <a:pt x="262" y="21"/>
                  </a:lnTo>
                  <a:lnTo>
                    <a:pt x="242" y="42"/>
                  </a:lnTo>
                  <a:lnTo>
                    <a:pt x="223" y="62"/>
                  </a:lnTo>
                  <a:lnTo>
                    <a:pt x="203" y="81"/>
                  </a:lnTo>
                  <a:lnTo>
                    <a:pt x="182" y="101"/>
                  </a:lnTo>
                  <a:lnTo>
                    <a:pt x="162" y="119"/>
                  </a:lnTo>
                  <a:lnTo>
                    <a:pt x="140" y="139"/>
                  </a:lnTo>
                  <a:lnTo>
                    <a:pt x="121" y="158"/>
                  </a:lnTo>
                  <a:lnTo>
                    <a:pt x="107" y="171"/>
                  </a:lnTo>
                  <a:lnTo>
                    <a:pt x="91" y="184"/>
                  </a:lnTo>
                  <a:lnTo>
                    <a:pt x="74" y="196"/>
                  </a:lnTo>
                  <a:lnTo>
                    <a:pt x="58" y="208"/>
                  </a:lnTo>
                  <a:lnTo>
                    <a:pt x="41" y="220"/>
                  </a:lnTo>
                  <a:lnTo>
                    <a:pt x="25" y="232"/>
                  </a:lnTo>
                  <a:lnTo>
                    <a:pt x="12" y="246"/>
                  </a:lnTo>
                  <a:lnTo>
                    <a:pt x="0" y="261"/>
                  </a:lnTo>
                  <a:lnTo>
                    <a:pt x="0" y="264"/>
                  </a:lnTo>
                  <a:lnTo>
                    <a:pt x="2" y="265"/>
                  </a:lnTo>
                  <a:lnTo>
                    <a:pt x="5" y="265"/>
                  </a:lnTo>
                  <a:lnTo>
                    <a:pt x="7" y="263"/>
                  </a:lnTo>
                  <a:lnTo>
                    <a:pt x="14" y="254"/>
                  </a:lnTo>
                  <a:lnTo>
                    <a:pt x="22" y="246"/>
                  </a:lnTo>
                  <a:lnTo>
                    <a:pt x="30" y="239"/>
                  </a:lnTo>
                  <a:lnTo>
                    <a:pt x="40" y="231"/>
                  </a:lnTo>
                  <a:lnTo>
                    <a:pt x="48" y="224"/>
                  </a:lnTo>
                  <a:lnTo>
                    <a:pt x="56" y="218"/>
                  </a:lnTo>
                  <a:lnTo>
                    <a:pt x="66" y="210"/>
                  </a:lnTo>
                  <a:lnTo>
                    <a:pt x="74" y="204"/>
                  </a:lnTo>
                  <a:lnTo>
                    <a:pt x="84" y="196"/>
                  </a:lnTo>
                  <a:lnTo>
                    <a:pt x="92" y="189"/>
                  </a:lnTo>
                  <a:lnTo>
                    <a:pt x="102" y="181"/>
                  </a:lnTo>
                  <a:lnTo>
                    <a:pt x="110" y="173"/>
                  </a:lnTo>
                  <a:lnTo>
                    <a:pt x="119" y="165"/>
                  </a:lnTo>
                  <a:lnTo>
                    <a:pt x="127" y="157"/>
                  </a:lnTo>
                  <a:lnTo>
                    <a:pt x="136" y="148"/>
                  </a:lnTo>
                  <a:lnTo>
                    <a:pt x="144" y="141"/>
                  </a:lnTo>
                  <a:lnTo>
                    <a:pt x="162" y="125"/>
                  </a:lnTo>
                  <a:lnTo>
                    <a:pt x="180" y="108"/>
                  </a:lnTo>
                  <a:lnTo>
                    <a:pt x="198" y="91"/>
                  </a:lnTo>
                  <a:lnTo>
                    <a:pt x="216" y="74"/>
                  </a:lnTo>
                  <a:lnTo>
                    <a:pt x="233" y="56"/>
                  </a:lnTo>
                  <a:lnTo>
                    <a:pt x="250" y="38"/>
                  </a:lnTo>
                  <a:lnTo>
                    <a:pt x="265" y="19"/>
                  </a:lnTo>
                  <a:lnTo>
                    <a:pt x="280" y="0"/>
                  </a:lnTo>
                  <a:lnTo>
                    <a:pt x="2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5" name="Freeform 32"/>
            <p:cNvSpPr>
              <a:spLocks/>
            </p:cNvSpPr>
            <p:nvPr/>
          </p:nvSpPr>
          <p:spPr bwMode="auto">
            <a:xfrm>
              <a:off x="417513" y="371475"/>
              <a:ext cx="120650" cy="114300"/>
            </a:xfrm>
            <a:custGeom>
              <a:avLst/>
              <a:gdLst>
                <a:gd name="T0" fmla="*/ 2147483646 w 453"/>
                <a:gd name="T1" fmla="*/ 2147483646 h 362"/>
                <a:gd name="T2" fmla="*/ 2147483646 w 453"/>
                <a:gd name="T3" fmla="*/ 2147483646 h 362"/>
                <a:gd name="T4" fmla="*/ 2147483646 w 453"/>
                <a:gd name="T5" fmla="*/ 2147483646 h 362"/>
                <a:gd name="T6" fmla="*/ 2147483646 w 453"/>
                <a:gd name="T7" fmla="*/ 2147483646 h 362"/>
                <a:gd name="T8" fmla="*/ 2147483646 w 453"/>
                <a:gd name="T9" fmla="*/ 2147483646 h 362"/>
                <a:gd name="T10" fmla="*/ 2147483646 w 453"/>
                <a:gd name="T11" fmla="*/ 2147483646 h 362"/>
                <a:gd name="T12" fmla="*/ 2147483646 w 453"/>
                <a:gd name="T13" fmla="*/ 2147483646 h 362"/>
                <a:gd name="T14" fmla="*/ 2147483646 w 453"/>
                <a:gd name="T15" fmla="*/ 2147483646 h 362"/>
                <a:gd name="T16" fmla="*/ 2147483646 w 453"/>
                <a:gd name="T17" fmla="*/ 2147483646 h 362"/>
                <a:gd name="T18" fmla="*/ 2147483646 w 453"/>
                <a:gd name="T19" fmla="*/ 2147483646 h 362"/>
                <a:gd name="T20" fmla="*/ 2147483646 w 453"/>
                <a:gd name="T21" fmla="*/ 2147483646 h 362"/>
                <a:gd name="T22" fmla="*/ 2147483646 w 453"/>
                <a:gd name="T23" fmla="*/ 2147483646 h 362"/>
                <a:gd name="T24" fmla="*/ 2147483646 w 453"/>
                <a:gd name="T25" fmla="*/ 2147483646 h 362"/>
                <a:gd name="T26" fmla="*/ 2147483646 w 453"/>
                <a:gd name="T27" fmla="*/ 2147483646 h 362"/>
                <a:gd name="T28" fmla="*/ 2147483646 w 453"/>
                <a:gd name="T29" fmla="*/ 2147483646 h 362"/>
                <a:gd name="T30" fmla="*/ 2147483646 w 453"/>
                <a:gd name="T31" fmla="*/ 2147483646 h 362"/>
                <a:gd name="T32" fmla="*/ 2147483646 w 453"/>
                <a:gd name="T33" fmla="*/ 2147483646 h 362"/>
                <a:gd name="T34" fmla="*/ 2147483646 w 453"/>
                <a:gd name="T35" fmla="*/ 2147483646 h 362"/>
                <a:gd name="T36" fmla="*/ 2147483646 w 453"/>
                <a:gd name="T37" fmla="*/ 2147483646 h 362"/>
                <a:gd name="T38" fmla="*/ 2147483646 w 453"/>
                <a:gd name="T39" fmla="*/ 2147483646 h 362"/>
                <a:gd name="T40" fmla="*/ 2147483646 w 453"/>
                <a:gd name="T41" fmla="*/ 2147483646 h 362"/>
                <a:gd name="T42" fmla="*/ 2147483646 w 453"/>
                <a:gd name="T43" fmla="*/ 2147483646 h 362"/>
                <a:gd name="T44" fmla="*/ 2147483646 w 453"/>
                <a:gd name="T45" fmla="*/ 2147483646 h 362"/>
                <a:gd name="T46" fmla="*/ 2147483646 w 453"/>
                <a:gd name="T47" fmla="*/ 2147483646 h 362"/>
                <a:gd name="T48" fmla="*/ 2147483646 w 453"/>
                <a:gd name="T49" fmla="*/ 2147483646 h 362"/>
                <a:gd name="T50" fmla="*/ 2147483646 w 453"/>
                <a:gd name="T51" fmla="*/ 2147483646 h 362"/>
                <a:gd name="T52" fmla="*/ 2147483646 w 453"/>
                <a:gd name="T53" fmla="*/ 2147483646 h 362"/>
                <a:gd name="T54" fmla="*/ 2147483646 w 453"/>
                <a:gd name="T55" fmla="*/ 2147483646 h 362"/>
                <a:gd name="T56" fmla="*/ 2147483646 w 453"/>
                <a:gd name="T57" fmla="*/ 2147483646 h 362"/>
                <a:gd name="T58" fmla="*/ 2147483646 w 453"/>
                <a:gd name="T59" fmla="*/ 2147483646 h 362"/>
                <a:gd name="T60" fmla="*/ 2147483646 w 453"/>
                <a:gd name="T61" fmla="*/ 2147483646 h 362"/>
                <a:gd name="T62" fmla="*/ 2147483646 w 453"/>
                <a:gd name="T63" fmla="*/ 2147483646 h 362"/>
                <a:gd name="T64" fmla="*/ 2147483646 w 453"/>
                <a:gd name="T65" fmla="*/ 2147483646 h 362"/>
                <a:gd name="T66" fmla="*/ 2147483646 w 453"/>
                <a:gd name="T67" fmla="*/ 2147483646 h 362"/>
                <a:gd name="T68" fmla="*/ 0 w 453"/>
                <a:gd name="T69" fmla="*/ 0 h 362"/>
                <a:gd name="T70" fmla="*/ 0 w 453"/>
                <a:gd name="T71" fmla="*/ 2147483646 h 362"/>
                <a:gd name="T72" fmla="*/ 0 w 453"/>
                <a:gd name="T73" fmla="*/ 2147483646 h 3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3"/>
                <a:gd name="T112" fmla="*/ 0 h 362"/>
                <a:gd name="T113" fmla="*/ 453 w 453"/>
                <a:gd name="T114" fmla="*/ 362 h 3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3" h="362">
                  <a:moveTo>
                    <a:pt x="0" y="1"/>
                  </a:moveTo>
                  <a:lnTo>
                    <a:pt x="11" y="13"/>
                  </a:lnTo>
                  <a:lnTo>
                    <a:pt x="23" y="25"/>
                  </a:lnTo>
                  <a:lnTo>
                    <a:pt x="35" y="37"/>
                  </a:lnTo>
                  <a:lnTo>
                    <a:pt x="47" y="49"/>
                  </a:lnTo>
                  <a:lnTo>
                    <a:pt x="59" y="60"/>
                  </a:lnTo>
                  <a:lnTo>
                    <a:pt x="71" y="71"/>
                  </a:lnTo>
                  <a:lnTo>
                    <a:pt x="84" y="82"/>
                  </a:lnTo>
                  <a:lnTo>
                    <a:pt x="97" y="93"/>
                  </a:lnTo>
                  <a:lnTo>
                    <a:pt x="109" y="103"/>
                  </a:lnTo>
                  <a:lnTo>
                    <a:pt x="123" y="114"/>
                  </a:lnTo>
                  <a:lnTo>
                    <a:pt x="136" y="124"/>
                  </a:lnTo>
                  <a:lnTo>
                    <a:pt x="150" y="134"/>
                  </a:lnTo>
                  <a:lnTo>
                    <a:pt x="163" y="145"/>
                  </a:lnTo>
                  <a:lnTo>
                    <a:pt x="177" y="154"/>
                  </a:lnTo>
                  <a:lnTo>
                    <a:pt x="191" y="164"/>
                  </a:lnTo>
                  <a:lnTo>
                    <a:pt x="204" y="174"/>
                  </a:lnTo>
                  <a:lnTo>
                    <a:pt x="221" y="186"/>
                  </a:lnTo>
                  <a:lnTo>
                    <a:pt x="238" y="199"/>
                  </a:lnTo>
                  <a:lnTo>
                    <a:pt x="255" y="212"/>
                  </a:lnTo>
                  <a:lnTo>
                    <a:pt x="270" y="225"/>
                  </a:lnTo>
                  <a:lnTo>
                    <a:pt x="287" y="238"/>
                  </a:lnTo>
                  <a:lnTo>
                    <a:pt x="304" y="250"/>
                  </a:lnTo>
                  <a:lnTo>
                    <a:pt x="319" y="263"/>
                  </a:lnTo>
                  <a:lnTo>
                    <a:pt x="336" y="276"/>
                  </a:lnTo>
                  <a:lnTo>
                    <a:pt x="349" y="287"/>
                  </a:lnTo>
                  <a:lnTo>
                    <a:pt x="364" y="298"/>
                  </a:lnTo>
                  <a:lnTo>
                    <a:pt x="377" y="309"/>
                  </a:lnTo>
                  <a:lnTo>
                    <a:pt x="390" y="321"/>
                  </a:lnTo>
                  <a:lnTo>
                    <a:pt x="403" y="332"/>
                  </a:lnTo>
                  <a:lnTo>
                    <a:pt x="417" y="342"/>
                  </a:lnTo>
                  <a:lnTo>
                    <a:pt x="431" y="353"/>
                  </a:lnTo>
                  <a:lnTo>
                    <a:pt x="445" y="362"/>
                  </a:lnTo>
                  <a:lnTo>
                    <a:pt x="448" y="362"/>
                  </a:lnTo>
                  <a:lnTo>
                    <a:pt x="451" y="361"/>
                  </a:lnTo>
                  <a:lnTo>
                    <a:pt x="453" y="359"/>
                  </a:lnTo>
                  <a:lnTo>
                    <a:pt x="453" y="357"/>
                  </a:lnTo>
                  <a:lnTo>
                    <a:pt x="442" y="346"/>
                  </a:lnTo>
                  <a:lnTo>
                    <a:pt x="431" y="335"/>
                  </a:lnTo>
                  <a:lnTo>
                    <a:pt x="419" y="325"/>
                  </a:lnTo>
                  <a:lnTo>
                    <a:pt x="407" y="314"/>
                  </a:lnTo>
                  <a:lnTo>
                    <a:pt x="394" y="304"/>
                  </a:lnTo>
                  <a:lnTo>
                    <a:pt x="382" y="295"/>
                  </a:lnTo>
                  <a:lnTo>
                    <a:pt x="369" y="286"/>
                  </a:lnTo>
                  <a:lnTo>
                    <a:pt x="357" y="277"/>
                  </a:lnTo>
                  <a:lnTo>
                    <a:pt x="340" y="265"/>
                  </a:lnTo>
                  <a:lnTo>
                    <a:pt x="323" y="252"/>
                  </a:lnTo>
                  <a:lnTo>
                    <a:pt x="305" y="240"/>
                  </a:lnTo>
                  <a:lnTo>
                    <a:pt x="288" y="228"/>
                  </a:lnTo>
                  <a:lnTo>
                    <a:pt x="271" y="216"/>
                  </a:lnTo>
                  <a:lnTo>
                    <a:pt x="255" y="203"/>
                  </a:lnTo>
                  <a:lnTo>
                    <a:pt x="239" y="191"/>
                  </a:lnTo>
                  <a:lnTo>
                    <a:pt x="222" y="178"/>
                  </a:lnTo>
                  <a:lnTo>
                    <a:pt x="208" y="168"/>
                  </a:lnTo>
                  <a:lnTo>
                    <a:pt x="193" y="157"/>
                  </a:lnTo>
                  <a:lnTo>
                    <a:pt x="179" y="146"/>
                  </a:lnTo>
                  <a:lnTo>
                    <a:pt x="165" y="135"/>
                  </a:lnTo>
                  <a:lnTo>
                    <a:pt x="150" y="125"/>
                  </a:lnTo>
                  <a:lnTo>
                    <a:pt x="136" y="114"/>
                  </a:lnTo>
                  <a:lnTo>
                    <a:pt x="121" y="103"/>
                  </a:lnTo>
                  <a:lnTo>
                    <a:pt x="107" y="94"/>
                  </a:lnTo>
                  <a:lnTo>
                    <a:pt x="94" y="83"/>
                  </a:lnTo>
                  <a:lnTo>
                    <a:pt x="79" y="72"/>
                  </a:lnTo>
                  <a:lnTo>
                    <a:pt x="65" y="61"/>
                  </a:lnTo>
                  <a:lnTo>
                    <a:pt x="52" y="49"/>
                  </a:lnTo>
                  <a:lnTo>
                    <a:pt x="39" y="38"/>
                  </a:lnTo>
                  <a:lnTo>
                    <a:pt x="27" y="25"/>
                  </a:lnTo>
                  <a:lnTo>
                    <a:pt x="13" y="13"/>
                  </a:lnTo>
                  <a:lnTo>
                    <a:pt x="1" y="0"/>
                  </a:lnTo>
                  <a:lnTo>
                    <a:pt x="0"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6" name="Freeform 33"/>
            <p:cNvSpPr>
              <a:spLocks/>
            </p:cNvSpPr>
            <p:nvPr/>
          </p:nvSpPr>
          <p:spPr bwMode="auto">
            <a:xfrm>
              <a:off x="400050" y="374650"/>
              <a:ext cx="115887" cy="96838"/>
            </a:xfrm>
            <a:custGeom>
              <a:avLst/>
              <a:gdLst>
                <a:gd name="T0" fmla="*/ 2147483646 w 435"/>
                <a:gd name="T1" fmla="*/ 2147483646 h 307"/>
                <a:gd name="T2" fmla="*/ 2147483646 w 435"/>
                <a:gd name="T3" fmla="*/ 2147483646 h 307"/>
                <a:gd name="T4" fmla="*/ 2147483646 w 435"/>
                <a:gd name="T5" fmla="*/ 2147483646 h 307"/>
                <a:gd name="T6" fmla="*/ 2147483646 w 435"/>
                <a:gd name="T7" fmla="*/ 2147483646 h 307"/>
                <a:gd name="T8" fmla="*/ 2147483646 w 435"/>
                <a:gd name="T9" fmla="*/ 2147483646 h 307"/>
                <a:gd name="T10" fmla="*/ 2147483646 w 435"/>
                <a:gd name="T11" fmla="*/ 2147483646 h 307"/>
                <a:gd name="T12" fmla="*/ 2147483646 w 435"/>
                <a:gd name="T13" fmla="*/ 2147483646 h 307"/>
                <a:gd name="T14" fmla="*/ 2147483646 w 435"/>
                <a:gd name="T15" fmla="*/ 2147483646 h 307"/>
                <a:gd name="T16" fmla="*/ 2147483646 w 435"/>
                <a:gd name="T17" fmla="*/ 2147483646 h 307"/>
                <a:gd name="T18" fmla="*/ 2147483646 w 435"/>
                <a:gd name="T19" fmla="*/ 2147483646 h 307"/>
                <a:gd name="T20" fmla="*/ 2147483646 w 435"/>
                <a:gd name="T21" fmla="*/ 2147483646 h 307"/>
                <a:gd name="T22" fmla="*/ 2147483646 w 435"/>
                <a:gd name="T23" fmla="*/ 2147483646 h 307"/>
                <a:gd name="T24" fmla="*/ 2147483646 w 435"/>
                <a:gd name="T25" fmla="*/ 2147483646 h 307"/>
                <a:gd name="T26" fmla="*/ 2147483646 w 435"/>
                <a:gd name="T27" fmla="*/ 2147483646 h 307"/>
                <a:gd name="T28" fmla="*/ 2147483646 w 435"/>
                <a:gd name="T29" fmla="*/ 2147483646 h 307"/>
                <a:gd name="T30" fmla="*/ 2147483646 w 435"/>
                <a:gd name="T31" fmla="*/ 2147483646 h 307"/>
                <a:gd name="T32" fmla="*/ 0 w 435"/>
                <a:gd name="T33" fmla="*/ 2147483646 h 307"/>
                <a:gd name="T34" fmla="*/ 2147483646 w 435"/>
                <a:gd name="T35" fmla="*/ 2147483646 h 307"/>
                <a:gd name="T36" fmla="*/ 2147483646 w 435"/>
                <a:gd name="T37" fmla="*/ 2147483646 h 307"/>
                <a:gd name="T38" fmla="*/ 2147483646 w 435"/>
                <a:gd name="T39" fmla="*/ 2147483646 h 307"/>
                <a:gd name="T40" fmla="*/ 2147483646 w 435"/>
                <a:gd name="T41" fmla="*/ 2147483646 h 307"/>
                <a:gd name="T42" fmla="*/ 2147483646 w 435"/>
                <a:gd name="T43" fmla="*/ 2147483646 h 307"/>
                <a:gd name="T44" fmla="*/ 2147483646 w 435"/>
                <a:gd name="T45" fmla="*/ 2147483646 h 307"/>
                <a:gd name="T46" fmla="*/ 2147483646 w 435"/>
                <a:gd name="T47" fmla="*/ 2147483646 h 307"/>
                <a:gd name="T48" fmla="*/ 2147483646 w 435"/>
                <a:gd name="T49" fmla="*/ 2147483646 h 307"/>
                <a:gd name="T50" fmla="*/ 2147483646 w 435"/>
                <a:gd name="T51" fmla="*/ 2147483646 h 307"/>
                <a:gd name="T52" fmla="*/ 2147483646 w 435"/>
                <a:gd name="T53" fmla="*/ 2147483646 h 307"/>
                <a:gd name="T54" fmla="*/ 2147483646 w 435"/>
                <a:gd name="T55" fmla="*/ 2147483646 h 307"/>
                <a:gd name="T56" fmla="*/ 2147483646 w 435"/>
                <a:gd name="T57" fmla="*/ 2147483646 h 307"/>
                <a:gd name="T58" fmla="*/ 2147483646 w 435"/>
                <a:gd name="T59" fmla="*/ 2147483646 h 307"/>
                <a:gd name="T60" fmla="*/ 2147483646 w 435"/>
                <a:gd name="T61" fmla="*/ 0 h 307"/>
                <a:gd name="T62" fmla="*/ 2147483646 w 435"/>
                <a:gd name="T63" fmla="*/ 0 h 307"/>
                <a:gd name="T64" fmla="*/ 2147483646 w 435"/>
                <a:gd name="T65" fmla="*/ 0 h 3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5"/>
                <a:gd name="T100" fmla="*/ 0 h 307"/>
                <a:gd name="T101" fmla="*/ 435 w 435"/>
                <a:gd name="T102" fmla="*/ 307 h 3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5" h="307">
                  <a:moveTo>
                    <a:pt x="435" y="0"/>
                  </a:moveTo>
                  <a:lnTo>
                    <a:pt x="426" y="9"/>
                  </a:lnTo>
                  <a:lnTo>
                    <a:pt x="417" y="16"/>
                  </a:lnTo>
                  <a:lnTo>
                    <a:pt x="407" y="24"/>
                  </a:lnTo>
                  <a:lnTo>
                    <a:pt x="397" y="32"/>
                  </a:lnTo>
                  <a:lnTo>
                    <a:pt x="387" y="39"/>
                  </a:lnTo>
                  <a:lnTo>
                    <a:pt x="377" y="46"/>
                  </a:lnTo>
                  <a:lnTo>
                    <a:pt x="366" y="53"/>
                  </a:lnTo>
                  <a:lnTo>
                    <a:pt x="357" y="60"/>
                  </a:lnTo>
                  <a:lnTo>
                    <a:pt x="340" y="72"/>
                  </a:lnTo>
                  <a:lnTo>
                    <a:pt x="324" y="84"/>
                  </a:lnTo>
                  <a:lnTo>
                    <a:pt x="307" y="96"/>
                  </a:lnTo>
                  <a:lnTo>
                    <a:pt x="291" y="107"/>
                  </a:lnTo>
                  <a:lnTo>
                    <a:pt x="275" y="119"/>
                  </a:lnTo>
                  <a:lnTo>
                    <a:pt x="258" y="131"/>
                  </a:lnTo>
                  <a:lnTo>
                    <a:pt x="241" y="141"/>
                  </a:lnTo>
                  <a:lnTo>
                    <a:pt x="225" y="153"/>
                  </a:lnTo>
                  <a:lnTo>
                    <a:pt x="210" y="163"/>
                  </a:lnTo>
                  <a:lnTo>
                    <a:pt x="195" y="174"/>
                  </a:lnTo>
                  <a:lnTo>
                    <a:pt x="180" y="184"/>
                  </a:lnTo>
                  <a:lnTo>
                    <a:pt x="166" y="194"/>
                  </a:lnTo>
                  <a:lnTo>
                    <a:pt x="151" y="203"/>
                  </a:lnTo>
                  <a:lnTo>
                    <a:pt x="137" y="213"/>
                  </a:lnTo>
                  <a:lnTo>
                    <a:pt x="121" y="223"/>
                  </a:lnTo>
                  <a:lnTo>
                    <a:pt x="107" y="233"/>
                  </a:lnTo>
                  <a:lnTo>
                    <a:pt x="94" y="241"/>
                  </a:lnTo>
                  <a:lnTo>
                    <a:pt x="79" y="249"/>
                  </a:lnTo>
                  <a:lnTo>
                    <a:pt x="65" y="257"/>
                  </a:lnTo>
                  <a:lnTo>
                    <a:pt x="51" y="264"/>
                  </a:lnTo>
                  <a:lnTo>
                    <a:pt x="36" y="273"/>
                  </a:lnTo>
                  <a:lnTo>
                    <a:pt x="24" y="283"/>
                  </a:lnTo>
                  <a:lnTo>
                    <a:pt x="12" y="292"/>
                  </a:lnTo>
                  <a:lnTo>
                    <a:pt x="1" y="303"/>
                  </a:lnTo>
                  <a:lnTo>
                    <a:pt x="0" y="305"/>
                  </a:lnTo>
                  <a:lnTo>
                    <a:pt x="1" y="307"/>
                  </a:lnTo>
                  <a:lnTo>
                    <a:pt x="4" y="307"/>
                  </a:lnTo>
                  <a:lnTo>
                    <a:pt x="6" y="305"/>
                  </a:lnTo>
                  <a:lnTo>
                    <a:pt x="18" y="295"/>
                  </a:lnTo>
                  <a:lnTo>
                    <a:pt x="33" y="284"/>
                  </a:lnTo>
                  <a:lnTo>
                    <a:pt x="47" y="274"/>
                  </a:lnTo>
                  <a:lnTo>
                    <a:pt x="63" y="264"/>
                  </a:lnTo>
                  <a:lnTo>
                    <a:pt x="78" y="255"/>
                  </a:lnTo>
                  <a:lnTo>
                    <a:pt x="94" y="247"/>
                  </a:lnTo>
                  <a:lnTo>
                    <a:pt x="109" y="237"/>
                  </a:lnTo>
                  <a:lnTo>
                    <a:pt x="124" y="228"/>
                  </a:lnTo>
                  <a:lnTo>
                    <a:pt x="139" y="217"/>
                  </a:lnTo>
                  <a:lnTo>
                    <a:pt x="155" y="207"/>
                  </a:lnTo>
                  <a:lnTo>
                    <a:pt x="171" y="196"/>
                  </a:lnTo>
                  <a:lnTo>
                    <a:pt x="186" y="185"/>
                  </a:lnTo>
                  <a:lnTo>
                    <a:pt x="202" y="174"/>
                  </a:lnTo>
                  <a:lnTo>
                    <a:pt x="216" y="163"/>
                  </a:lnTo>
                  <a:lnTo>
                    <a:pt x="232" y="152"/>
                  </a:lnTo>
                  <a:lnTo>
                    <a:pt x="247" y="141"/>
                  </a:lnTo>
                  <a:lnTo>
                    <a:pt x="271" y="125"/>
                  </a:lnTo>
                  <a:lnTo>
                    <a:pt x="295" y="109"/>
                  </a:lnTo>
                  <a:lnTo>
                    <a:pt x="319" y="91"/>
                  </a:lnTo>
                  <a:lnTo>
                    <a:pt x="345" y="75"/>
                  </a:lnTo>
                  <a:lnTo>
                    <a:pt x="369" y="58"/>
                  </a:lnTo>
                  <a:lnTo>
                    <a:pt x="393" y="39"/>
                  </a:lnTo>
                  <a:lnTo>
                    <a:pt x="414" y="20"/>
                  </a:lnTo>
                  <a:lnTo>
                    <a:pt x="4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7" name="Freeform 34"/>
            <p:cNvSpPr>
              <a:spLocks/>
            </p:cNvSpPr>
            <p:nvPr/>
          </p:nvSpPr>
          <p:spPr bwMode="auto">
            <a:xfrm>
              <a:off x="212725" y="41275"/>
              <a:ext cx="284162" cy="122238"/>
            </a:xfrm>
            <a:custGeom>
              <a:avLst/>
              <a:gdLst>
                <a:gd name="T0" fmla="*/ 2147483646 w 1076"/>
                <a:gd name="T1" fmla="*/ 2147483646 h 387"/>
                <a:gd name="T2" fmla="*/ 2147483646 w 1076"/>
                <a:gd name="T3" fmla="*/ 2147483646 h 387"/>
                <a:gd name="T4" fmla="*/ 2147483646 w 1076"/>
                <a:gd name="T5" fmla="*/ 2147483646 h 387"/>
                <a:gd name="T6" fmla="*/ 2147483646 w 1076"/>
                <a:gd name="T7" fmla="*/ 2147483646 h 387"/>
                <a:gd name="T8" fmla="*/ 2147483646 w 1076"/>
                <a:gd name="T9" fmla="*/ 2147483646 h 387"/>
                <a:gd name="T10" fmla="*/ 2147483646 w 1076"/>
                <a:gd name="T11" fmla="*/ 2147483646 h 387"/>
                <a:gd name="T12" fmla="*/ 2147483646 w 1076"/>
                <a:gd name="T13" fmla="*/ 2147483646 h 387"/>
                <a:gd name="T14" fmla="*/ 2147483646 w 1076"/>
                <a:gd name="T15" fmla="*/ 2147483646 h 387"/>
                <a:gd name="T16" fmla="*/ 2147483646 w 1076"/>
                <a:gd name="T17" fmla="*/ 2147483646 h 387"/>
                <a:gd name="T18" fmla="*/ 2147483646 w 1076"/>
                <a:gd name="T19" fmla="*/ 2147483646 h 387"/>
                <a:gd name="T20" fmla="*/ 2147483646 w 1076"/>
                <a:gd name="T21" fmla="*/ 2147483646 h 387"/>
                <a:gd name="T22" fmla="*/ 2147483646 w 1076"/>
                <a:gd name="T23" fmla="*/ 2147483646 h 387"/>
                <a:gd name="T24" fmla="*/ 2147483646 w 1076"/>
                <a:gd name="T25" fmla="*/ 2147483646 h 387"/>
                <a:gd name="T26" fmla="*/ 2147483646 w 1076"/>
                <a:gd name="T27" fmla="*/ 2147483646 h 387"/>
                <a:gd name="T28" fmla="*/ 2147483646 w 1076"/>
                <a:gd name="T29" fmla="*/ 2147483646 h 387"/>
                <a:gd name="T30" fmla="*/ 2147483646 w 1076"/>
                <a:gd name="T31" fmla="*/ 2147483646 h 387"/>
                <a:gd name="T32" fmla="*/ 2147483646 w 1076"/>
                <a:gd name="T33" fmla="*/ 2147483646 h 387"/>
                <a:gd name="T34" fmla="*/ 2147483646 w 1076"/>
                <a:gd name="T35" fmla="*/ 2147483646 h 387"/>
                <a:gd name="T36" fmla="*/ 2147483646 w 1076"/>
                <a:gd name="T37" fmla="*/ 2147483646 h 387"/>
                <a:gd name="T38" fmla="*/ 2147483646 w 1076"/>
                <a:gd name="T39" fmla="*/ 2147483646 h 387"/>
                <a:gd name="T40" fmla="*/ 2147483646 w 1076"/>
                <a:gd name="T41" fmla="*/ 2147483646 h 387"/>
                <a:gd name="T42" fmla="*/ 2147483646 w 1076"/>
                <a:gd name="T43" fmla="*/ 2147483646 h 387"/>
                <a:gd name="T44" fmla="*/ 2147483646 w 1076"/>
                <a:gd name="T45" fmla="*/ 2147483646 h 387"/>
                <a:gd name="T46" fmla="*/ 2147483646 w 1076"/>
                <a:gd name="T47" fmla="*/ 2147483646 h 387"/>
                <a:gd name="T48" fmla="*/ 2147483646 w 1076"/>
                <a:gd name="T49" fmla="*/ 2147483646 h 387"/>
                <a:gd name="T50" fmla="*/ 2147483646 w 1076"/>
                <a:gd name="T51" fmla="*/ 2147483646 h 387"/>
                <a:gd name="T52" fmla="*/ 2147483646 w 1076"/>
                <a:gd name="T53" fmla="*/ 2147483646 h 387"/>
                <a:gd name="T54" fmla="*/ 2147483646 w 1076"/>
                <a:gd name="T55" fmla="*/ 2147483646 h 387"/>
                <a:gd name="T56" fmla="*/ 2147483646 w 1076"/>
                <a:gd name="T57" fmla="*/ 2147483646 h 387"/>
                <a:gd name="T58" fmla="*/ 2147483646 w 1076"/>
                <a:gd name="T59" fmla="*/ 2147483646 h 387"/>
                <a:gd name="T60" fmla="*/ 2147483646 w 1076"/>
                <a:gd name="T61" fmla="*/ 2147483646 h 387"/>
                <a:gd name="T62" fmla="*/ 2147483646 w 1076"/>
                <a:gd name="T63" fmla="*/ 2147483646 h 387"/>
                <a:gd name="T64" fmla="*/ 2147483646 w 1076"/>
                <a:gd name="T65" fmla="*/ 2147483646 h 387"/>
                <a:gd name="T66" fmla="*/ 2147483646 w 1076"/>
                <a:gd name="T67" fmla="*/ 2147483646 h 387"/>
                <a:gd name="T68" fmla="*/ 2147483646 w 1076"/>
                <a:gd name="T69" fmla="*/ 2147483646 h 387"/>
                <a:gd name="T70" fmla="*/ 2147483646 w 1076"/>
                <a:gd name="T71" fmla="*/ 2147483646 h 387"/>
                <a:gd name="T72" fmla="*/ 2147483646 w 1076"/>
                <a:gd name="T73" fmla="*/ 2147483646 h 387"/>
                <a:gd name="T74" fmla="*/ 2147483646 w 1076"/>
                <a:gd name="T75" fmla="*/ 2147483646 h 387"/>
                <a:gd name="T76" fmla="*/ 2147483646 w 1076"/>
                <a:gd name="T77" fmla="*/ 2147483646 h 387"/>
                <a:gd name="T78" fmla="*/ 2147483646 w 1076"/>
                <a:gd name="T79" fmla="*/ 2147483646 h 387"/>
                <a:gd name="T80" fmla="*/ 2147483646 w 1076"/>
                <a:gd name="T81" fmla="*/ 2147483646 h 387"/>
                <a:gd name="T82" fmla="*/ 2147483646 w 1076"/>
                <a:gd name="T83" fmla="*/ 2147483646 h 387"/>
                <a:gd name="T84" fmla="*/ 2147483646 w 1076"/>
                <a:gd name="T85" fmla="*/ 2147483646 h 387"/>
                <a:gd name="T86" fmla="*/ 2147483646 w 1076"/>
                <a:gd name="T87" fmla="*/ 2147483646 h 387"/>
                <a:gd name="T88" fmla="*/ 2147483646 w 1076"/>
                <a:gd name="T89" fmla="*/ 0 h 387"/>
                <a:gd name="T90" fmla="*/ 0 w 1076"/>
                <a:gd name="T91" fmla="*/ 0 h 3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6"/>
                <a:gd name="T139" fmla="*/ 0 h 387"/>
                <a:gd name="T140" fmla="*/ 1076 w 1076"/>
                <a:gd name="T141" fmla="*/ 387 h 3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6" h="387">
                  <a:moveTo>
                    <a:pt x="0" y="0"/>
                  </a:moveTo>
                  <a:lnTo>
                    <a:pt x="10" y="12"/>
                  </a:lnTo>
                  <a:lnTo>
                    <a:pt x="21" y="24"/>
                  </a:lnTo>
                  <a:lnTo>
                    <a:pt x="32" y="36"/>
                  </a:lnTo>
                  <a:lnTo>
                    <a:pt x="44" y="46"/>
                  </a:lnTo>
                  <a:lnTo>
                    <a:pt x="55" y="57"/>
                  </a:lnTo>
                  <a:lnTo>
                    <a:pt x="67" y="68"/>
                  </a:lnTo>
                  <a:lnTo>
                    <a:pt x="80" y="78"/>
                  </a:lnTo>
                  <a:lnTo>
                    <a:pt x="92" y="88"/>
                  </a:lnTo>
                  <a:lnTo>
                    <a:pt x="105" y="97"/>
                  </a:lnTo>
                  <a:lnTo>
                    <a:pt x="118" y="107"/>
                  </a:lnTo>
                  <a:lnTo>
                    <a:pt x="132" y="117"/>
                  </a:lnTo>
                  <a:lnTo>
                    <a:pt x="145" y="126"/>
                  </a:lnTo>
                  <a:lnTo>
                    <a:pt x="159" y="133"/>
                  </a:lnTo>
                  <a:lnTo>
                    <a:pt x="174" y="142"/>
                  </a:lnTo>
                  <a:lnTo>
                    <a:pt x="188" y="150"/>
                  </a:lnTo>
                  <a:lnTo>
                    <a:pt x="202" y="157"/>
                  </a:lnTo>
                  <a:lnTo>
                    <a:pt x="218" y="166"/>
                  </a:lnTo>
                  <a:lnTo>
                    <a:pt x="235" y="173"/>
                  </a:lnTo>
                  <a:lnTo>
                    <a:pt x="250" y="182"/>
                  </a:lnTo>
                  <a:lnTo>
                    <a:pt x="267" y="191"/>
                  </a:lnTo>
                  <a:lnTo>
                    <a:pt x="283" y="200"/>
                  </a:lnTo>
                  <a:lnTo>
                    <a:pt x="300" y="207"/>
                  </a:lnTo>
                  <a:lnTo>
                    <a:pt x="315" y="216"/>
                  </a:lnTo>
                  <a:lnTo>
                    <a:pt x="332" y="223"/>
                  </a:lnTo>
                  <a:lnTo>
                    <a:pt x="348" y="232"/>
                  </a:lnTo>
                  <a:lnTo>
                    <a:pt x="364" y="240"/>
                  </a:lnTo>
                  <a:lnTo>
                    <a:pt x="381" y="247"/>
                  </a:lnTo>
                  <a:lnTo>
                    <a:pt x="397" y="256"/>
                  </a:lnTo>
                  <a:lnTo>
                    <a:pt x="414" y="263"/>
                  </a:lnTo>
                  <a:lnTo>
                    <a:pt x="430" y="270"/>
                  </a:lnTo>
                  <a:lnTo>
                    <a:pt x="448" y="278"/>
                  </a:lnTo>
                  <a:lnTo>
                    <a:pt x="465" y="284"/>
                  </a:lnTo>
                  <a:lnTo>
                    <a:pt x="483" y="291"/>
                  </a:lnTo>
                  <a:lnTo>
                    <a:pt x="502" y="297"/>
                  </a:lnTo>
                  <a:lnTo>
                    <a:pt x="522" y="304"/>
                  </a:lnTo>
                  <a:lnTo>
                    <a:pt x="540" y="310"/>
                  </a:lnTo>
                  <a:lnTo>
                    <a:pt x="559" y="316"/>
                  </a:lnTo>
                  <a:lnTo>
                    <a:pt x="578" y="321"/>
                  </a:lnTo>
                  <a:lnTo>
                    <a:pt x="597" y="327"/>
                  </a:lnTo>
                  <a:lnTo>
                    <a:pt x="616" y="332"/>
                  </a:lnTo>
                  <a:lnTo>
                    <a:pt x="634" y="336"/>
                  </a:lnTo>
                  <a:lnTo>
                    <a:pt x="654" y="342"/>
                  </a:lnTo>
                  <a:lnTo>
                    <a:pt x="673" y="346"/>
                  </a:lnTo>
                  <a:lnTo>
                    <a:pt x="693" y="351"/>
                  </a:lnTo>
                  <a:lnTo>
                    <a:pt x="712" y="355"/>
                  </a:lnTo>
                  <a:lnTo>
                    <a:pt x="732" y="359"/>
                  </a:lnTo>
                  <a:lnTo>
                    <a:pt x="751" y="364"/>
                  </a:lnTo>
                  <a:lnTo>
                    <a:pt x="770" y="368"/>
                  </a:lnTo>
                  <a:lnTo>
                    <a:pt x="787" y="371"/>
                  </a:lnTo>
                  <a:lnTo>
                    <a:pt x="804" y="376"/>
                  </a:lnTo>
                  <a:lnTo>
                    <a:pt x="820" y="379"/>
                  </a:lnTo>
                  <a:lnTo>
                    <a:pt x="837" y="381"/>
                  </a:lnTo>
                  <a:lnTo>
                    <a:pt x="854" y="384"/>
                  </a:lnTo>
                  <a:lnTo>
                    <a:pt x="871" y="385"/>
                  </a:lnTo>
                  <a:lnTo>
                    <a:pt x="889" y="387"/>
                  </a:lnTo>
                  <a:lnTo>
                    <a:pt x="906" y="387"/>
                  </a:lnTo>
                  <a:lnTo>
                    <a:pt x="926" y="387"/>
                  </a:lnTo>
                  <a:lnTo>
                    <a:pt x="948" y="386"/>
                  </a:lnTo>
                  <a:lnTo>
                    <a:pt x="968" y="386"/>
                  </a:lnTo>
                  <a:lnTo>
                    <a:pt x="990" y="385"/>
                  </a:lnTo>
                  <a:lnTo>
                    <a:pt x="1010" y="384"/>
                  </a:lnTo>
                  <a:lnTo>
                    <a:pt x="1030" y="383"/>
                  </a:lnTo>
                  <a:lnTo>
                    <a:pt x="1052" y="383"/>
                  </a:lnTo>
                  <a:lnTo>
                    <a:pt x="1072" y="382"/>
                  </a:lnTo>
                  <a:lnTo>
                    <a:pt x="1074" y="381"/>
                  </a:lnTo>
                  <a:lnTo>
                    <a:pt x="1076" y="380"/>
                  </a:lnTo>
                  <a:lnTo>
                    <a:pt x="1076" y="379"/>
                  </a:lnTo>
                  <a:lnTo>
                    <a:pt x="1075" y="378"/>
                  </a:lnTo>
                  <a:lnTo>
                    <a:pt x="1056" y="378"/>
                  </a:lnTo>
                  <a:lnTo>
                    <a:pt x="1036" y="378"/>
                  </a:lnTo>
                  <a:lnTo>
                    <a:pt x="1018" y="378"/>
                  </a:lnTo>
                  <a:lnTo>
                    <a:pt x="999" y="378"/>
                  </a:lnTo>
                  <a:lnTo>
                    <a:pt x="980" y="378"/>
                  </a:lnTo>
                  <a:lnTo>
                    <a:pt x="962" y="378"/>
                  </a:lnTo>
                  <a:lnTo>
                    <a:pt x="943" y="377"/>
                  </a:lnTo>
                  <a:lnTo>
                    <a:pt x="925" y="377"/>
                  </a:lnTo>
                  <a:lnTo>
                    <a:pt x="906" y="376"/>
                  </a:lnTo>
                  <a:lnTo>
                    <a:pt x="888" y="374"/>
                  </a:lnTo>
                  <a:lnTo>
                    <a:pt x="868" y="372"/>
                  </a:lnTo>
                  <a:lnTo>
                    <a:pt x="850" y="371"/>
                  </a:lnTo>
                  <a:lnTo>
                    <a:pt x="831" y="369"/>
                  </a:lnTo>
                  <a:lnTo>
                    <a:pt x="812" y="366"/>
                  </a:lnTo>
                  <a:lnTo>
                    <a:pt x="794" y="362"/>
                  </a:lnTo>
                  <a:lnTo>
                    <a:pt x="775" y="359"/>
                  </a:lnTo>
                  <a:lnTo>
                    <a:pt x="757" y="356"/>
                  </a:lnTo>
                  <a:lnTo>
                    <a:pt x="738" y="352"/>
                  </a:lnTo>
                  <a:lnTo>
                    <a:pt x="720" y="347"/>
                  </a:lnTo>
                  <a:lnTo>
                    <a:pt x="702" y="344"/>
                  </a:lnTo>
                  <a:lnTo>
                    <a:pt x="682" y="340"/>
                  </a:lnTo>
                  <a:lnTo>
                    <a:pt x="664" y="334"/>
                  </a:lnTo>
                  <a:lnTo>
                    <a:pt x="646" y="330"/>
                  </a:lnTo>
                  <a:lnTo>
                    <a:pt x="628" y="326"/>
                  </a:lnTo>
                  <a:lnTo>
                    <a:pt x="609" y="320"/>
                  </a:lnTo>
                  <a:lnTo>
                    <a:pt x="591" y="316"/>
                  </a:lnTo>
                  <a:lnTo>
                    <a:pt x="573" y="310"/>
                  </a:lnTo>
                  <a:lnTo>
                    <a:pt x="555" y="305"/>
                  </a:lnTo>
                  <a:lnTo>
                    <a:pt x="537" y="299"/>
                  </a:lnTo>
                  <a:lnTo>
                    <a:pt x="519" y="293"/>
                  </a:lnTo>
                  <a:lnTo>
                    <a:pt x="502" y="288"/>
                  </a:lnTo>
                  <a:lnTo>
                    <a:pt x="484" y="281"/>
                  </a:lnTo>
                  <a:lnTo>
                    <a:pt x="468" y="274"/>
                  </a:lnTo>
                  <a:lnTo>
                    <a:pt x="450" y="268"/>
                  </a:lnTo>
                  <a:lnTo>
                    <a:pt x="433" y="261"/>
                  </a:lnTo>
                  <a:lnTo>
                    <a:pt x="416" y="254"/>
                  </a:lnTo>
                  <a:lnTo>
                    <a:pt x="399" y="247"/>
                  </a:lnTo>
                  <a:lnTo>
                    <a:pt x="382" y="240"/>
                  </a:lnTo>
                  <a:lnTo>
                    <a:pt x="366" y="232"/>
                  </a:lnTo>
                  <a:lnTo>
                    <a:pt x="349" y="225"/>
                  </a:lnTo>
                  <a:lnTo>
                    <a:pt x="332" y="216"/>
                  </a:lnTo>
                  <a:lnTo>
                    <a:pt x="315" y="208"/>
                  </a:lnTo>
                  <a:lnTo>
                    <a:pt x="298" y="201"/>
                  </a:lnTo>
                  <a:lnTo>
                    <a:pt x="283" y="192"/>
                  </a:lnTo>
                  <a:lnTo>
                    <a:pt x="266" y="183"/>
                  </a:lnTo>
                  <a:lnTo>
                    <a:pt x="250" y="176"/>
                  </a:lnTo>
                  <a:lnTo>
                    <a:pt x="234" y="167"/>
                  </a:lnTo>
                  <a:lnTo>
                    <a:pt x="218" y="158"/>
                  </a:lnTo>
                  <a:lnTo>
                    <a:pt x="202" y="150"/>
                  </a:lnTo>
                  <a:lnTo>
                    <a:pt x="187" y="142"/>
                  </a:lnTo>
                  <a:lnTo>
                    <a:pt x="172" y="133"/>
                  </a:lnTo>
                  <a:lnTo>
                    <a:pt x="157" y="125"/>
                  </a:lnTo>
                  <a:lnTo>
                    <a:pt x="142" y="116"/>
                  </a:lnTo>
                  <a:lnTo>
                    <a:pt x="128" y="107"/>
                  </a:lnTo>
                  <a:lnTo>
                    <a:pt x="115" y="97"/>
                  </a:lnTo>
                  <a:lnTo>
                    <a:pt x="100" y="89"/>
                  </a:lnTo>
                  <a:lnTo>
                    <a:pt x="87" y="79"/>
                  </a:lnTo>
                  <a:lnTo>
                    <a:pt x="74" y="69"/>
                  </a:lnTo>
                  <a:lnTo>
                    <a:pt x="61" y="58"/>
                  </a:lnTo>
                  <a:lnTo>
                    <a:pt x="49" y="47"/>
                  </a:lnTo>
                  <a:lnTo>
                    <a:pt x="37" y="37"/>
                  </a:lnTo>
                  <a:lnTo>
                    <a:pt x="25" y="25"/>
                  </a:lnTo>
                  <a:lnTo>
                    <a:pt x="13" y="13"/>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8" name="Freeform 35"/>
            <p:cNvSpPr>
              <a:spLocks/>
            </p:cNvSpPr>
            <p:nvPr/>
          </p:nvSpPr>
          <p:spPr bwMode="auto">
            <a:xfrm>
              <a:off x="228600" y="155575"/>
              <a:ext cx="309562" cy="84138"/>
            </a:xfrm>
            <a:custGeom>
              <a:avLst/>
              <a:gdLst>
                <a:gd name="T0" fmla="*/ 2147483646 w 1167"/>
                <a:gd name="T1" fmla="*/ 2147483646 h 262"/>
                <a:gd name="T2" fmla="*/ 2147483646 w 1167"/>
                <a:gd name="T3" fmla="*/ 2147483646 h 262"/>
                <a:gd name="T4" fmla="*/ 2147483646 w 1167"/>
                <a:gd name="T5" fmla="*/ 2147483646 h 262"/>
                <a:gd name="T6" fmla="*/ 2147483646 w 1167"/>
                <a:gd name="T7" fmla="*/ 2147483646 h 262"/>
                <a:gd name="T8" fmla="*/ 2147483646 w 1167"/>
                <a:gd name="T9" fmla="*/ 2147483646 h 262"/>
                <a:gd name="T10" fmla="*/ 2147483646 w 1167"/>
                <a:gd name="T11" fmla="*/ 2147483646 h 262"/>
                <a:gd name="T12" fmla="*/ 2147483646 w 1167"/>
                <a:gd name="T13" fmla="*/ 2147483646 h 262"/>
                <a:gd name="T14" fmla="*/ 2147483646 w 1167"/>
                <a:gd name="T15" fmla="*/ 2147483646 h 262"/>
                <a:gd name="T16" fmla="*/ 2147483646 w 1167"/>
                <a:gd name="T17" fmla="*/ 2147483646 h 262"/>
                <a:gd name="T18" fmla="*/ 2147483646 w 1167"/>
                <a:gd name="T19" fmla="*/ 2147483646 h 262"/>
                <a:gd name="T20" fmla="*/ 2147483646 w 1167"/>
                <a:gd name="T21" fmla="*/ 2147483646 h 262"/>
                <a:gd name="T22" fmla="*/ 2147483646 w 1167"/>
                <a:gd name="T23" fmla="*/ 2147483646 h 262"/>
                <a:gd name="T24" fmla="*/ 2147483646 w 1167"/>
                <a:gd name="T25" fmla="*/ 2147483646 h 262"/>
                <a:gd name="T26" fmla="*/ 2147483646 w 1167"/>
                <a:gd name="T27" fmla="*/ 2147483646 h 262"/>
                <a:gd name="T28" fmla="*/ 2147483646 w 1167"/>
                <a:gd name="T29" fmla="*/ 2147483646 h 262"/>
                <a:gd name="T30" fmla="*/ 2147483646 w 1167"/>
                <a:gd name="T31" fmla="*/ 2147483646 h 262"/>
                <a:gd name="T32" fmla="*/ 2147483646 w 1167"/>
                <a:gd name="T33" fmla="*/ 2147483646 h 262"/>
                <a:gd name="T34" fmla="*/ 2147483646 w 1167"/>
                <a:gd name="T35" fmla="*/ 2147483646 h 262"/>
                <a:gd name="T36" fmla="*/ 2147483646 w 1167"/>
                <a:gd name="T37" fmla="*/ 2147483646 h 262"/>
                <a:gd name="T38" fmla="*/ 2147483646 w 1167"/>
                <a:gd name="T39" fmla="*/ 2147483646 h 262"/>
                <a:gd name="T40" fmla="*/ 2147483646 w 1167"/>
                <a:gd name="T41" fmla="*/ 2147483646 h 262"/>
                <a:gd name="T42" fmla="*/ 2147483646 w 1167"/>
                <a:gd name="T43" fmla="*/ 2147483646 h 262"/>
                <a:gd name="T44" fmla="*/ 2147483646 w 1167"/>
                <a:gd name="T45" fmla="*/ 2147483646 h 262"/>
                <a:gd name="T46" fmla="*/ 2147483646 w 1167"/>
                <a:gd name="T47" fmla="*/ 2147483646 h 262"/>
                <a:gd name="T48" fmla="*/ 2147483646 w 1167"/>
                <a:gd name="T49" fmla="*/ 2147483646 h 262"/>
                <a:gd name="T50" fmla="*/ 2147483646 w 1167"/>
                <a:gd name="T51" fmla="*/ 2147483646 h 262"/>
                <a:gd name="T52" fmla="*/ 2147483646 w 1167"/>
                <a:gd name="T53" fmla="*/ 2147483646 h 262"/>
                <a:gd name="T54" fmla="*/ 2147483646 w 1167"/>
                <a:gd name="T55" fmla="*/ 2147483646 h 262"/>
                <a:gd name="T56" fmla="*/ 2147483646 w 1167"/>
                <a:gd name="T57" fmla="*/ 2147483646 h 262"/>
                <a:gd name="T58" fmla="*/ 2147483646 w 1167"/>
                <a:gd name="T59" fmla="*/ 2147483646 h 262"/>
                <a:gd name="T60" fmla="*/ 2147483646 w 1167"/>
                <a:gd name="T61" fmla="*/ 2147483646 h 262"/>
                <a:gd name="T62" fmla="*/ 2147483646 w 1167"/>
                <a:gd name="T63" fmla="*/ 2147483646 h 262"/>
                <a:gd name="T64" fmla="*/ 2147483646 w 1167"/>
                <a:gd name="T65" fmla="*/ 2147483646 h 262"/>
                <a:gd name="T66" fmla="*/ 2147483646 w 1167"/>
                <a:gd name="T67" fmla="*/ 2147483646 h 262"/>
                <a:gd name="T68" fmla="*/ 2147483646 w 1167"/>
                <a:gd name="T69" fmla="*/ 2147483646 h 262"/>
                <a:gd name="T70" fmla="*/ 2147483646 w 1167"/>
                <a:gd name="T71" fmla="*/ 2147483646 h 262"/>
                <a:gd name="T72" fmla="*/ 2147483646 w 1167"/>
                <a:gd name="T73" fmla="*/ 2147483646 h 262"/>
                <a:gd name="T74" fmla="*/ 2147483646 w 1167"/>
                <a:gd name="T75" fmla="*/ 2147483646 h 262"/>
                <a:gd name="T76" fmla="*/ 2147483646 w 1167"/>
                <a:gd name="T77" fmla="*/ 2147483646 h 262"/>
                <a:gd name="T78" fmla="*/ 2147483646 w 1167"/>
                <a:gd name="T79" fmla="*/ 2147483646 h 262"/>
                <a:gd name="T80" fmla="*/ 2147483646 w 1167"/>
                <a:gd name="T81" fmla="*/ 2147483646 h 262"/>
                <a:gd name="T82" fmla="*/ 2147483646 w 1167"/>
                <a:gd name="T83" fmla="*/ 2147483646 h 262"/>
                <a:gd name="T84" fmla="*/ 2147483646 w 1167"/>
                <a:gd name="T85" fmla="*/ 2147483646 h 262"/>
                <a:gd name="T86" fmla="*/ 2147483646 w 1167"/>
                <a:gd name="T87" fmla="*/ 2147483646 h 262"/>
                <a:gd name="T88" fmla="*/ 2147483646 w 1167"/>
                <a:gd name="T89" fmla="*/ 2147483646 h 262"/>
                <a:gd name="T90" fmla="*/ 2147483646 w 1167"/>
                <a:gd name="T91" fmla="*/ 2147483646 h 262"/>
                <a:gd name="T92" fmla="*/ 2147483646 w 1167"/>
                <a:gd name="T93" fmla="*/ 2147483646 h 262"/>
                <a:gd name="T94" fmla="*/ 2147483646 w 1167"/>
                <a:gd name="T95" fmla="*/ 2147483646 h 262"/>
                <a:gd name="T96" fmla="*/ 2147483646 w 1167"/>
                <a:gd name="T97" fmla="*/ 2147483646 h 262"/>
                <a:gd name="T98" fmla="*/ 2147483646 w 1167"/>
                <a:gd name="T99" fmla="*/ 2147483646 h 262"/>
                <a:gd name="T100" fmla="*/ 0 w 1167"/>
                <a:gd name="T101" fmla="*/ 0 h 262"/>
                <a:gd name="T102" fmla="*/ 0 w 1167"/>
                <a:gd name="T103" fmla="*/ 0 h 262"/>
                <a:gd name="T104" fmla="*/ 0 w 1167"/>
                <a:gd name="T105" fmla="*/ 0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7"/>
                <a:gd name="T160" fmla="*/ 0 h 262"/>
                <a:gd name="T161" fmla="*/ 1167 w 1167"/>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7" h="262">
                  <a:moveTo>
                    <a:pt x="0" y="0"/>
                  </a:moveTo>
                  <a:lnTo>
                    <a:pt x="31" y="19"/>
                  </a:lnTo>
                  <a:lnTo>
                    <a:pt x="64" y="39"/>
                  </a:lnTo>
                  <a:lnTo>
                    <a:pt x="97" y="57"/>
                  </a:lnTo>
                  <a:lnTo>
                    <a:pt x="131" y="75"/>
                  </a:lnTo>
                  <a:lnTo>
                    <a:pt x="165" y="91"/>
                  </a:lnTo>
                  <a:lnTo>
                    <a:pt x="199" y="106"/>
                  </a:lnTo>
                  <a:lnTo>
                    <a:pt x="234" y="121"/>
                  </a:lnTo>
                  <a:lnTo>
                    <a:pt x="269" y="135"/>
                  </a:lnTo>
                  <a:lnTo>
                    <a:pt x="305" y="148"/>
                  </a:lnTo>
                  <a:lnTo>
                    <a:pt x="341" y="161"/>
                  </a:lnTo>
                  <a:lnTo>
                    <a:pt x="378" y="173"/>
                  </a:lnTo>
                  <a:lnTo>
                    <a:pt x="414" y="184"/>
                  </a:lnTo>
                  <a:lnTo>
                    <a:pt x="451" y="195"/>
                  </a:lnTo>
                  <a:lnTo>
                    <a:pt x="489" y="205"/>
                  </a:lnTo>
                  <a:lnTo>
                    <a:pt x="526" y="214"/>
                  </a:lnTo>
                  <a:lnTo>
                    <a:pt x="563" y="222"/>
                  </a:lnTo>
                  <a:lnTo>
                    <a:pt x="582" y="227"/>
                  </a:lnTo>
                  <a:lnTo>
                    <a:pt x="603" y="230"/>
                  </a:lnTo>
                  <a:lnTo>
                    <a:pt x="622" y="233"/>
                  </a:lnTo>
                  <a:lnTo>
                    <a:pt x="642" y="235"/>
                  </a:lnTo>
                  <a:lnTo>
                    <a:pt x="663" y="239"/>
                  </a:lnTo>
                  <a:lnTo>
                    <a:pt x="683" y="241"/>
                  </a:lnTo>
                  <a:lnTo>
                    <a:pt x="702" y="243"/>
                  </a:lnTo>
                  <a:lnTo>
                    <a:pt x="723" y="245"/>
                  </a:lnTo>
                  <a:lnTo>
                    <a:pt x="743" y="246"/>
                  </a:lnTo>
                  <a:lnTo>
                    <a:pt x="763" y="248"/>
                  </a:lnTo>
                  <a:lnTo>
                    <a:pt x="784" y="249"/>
                  </a:lnTo>
                  <a:lnTo>
                    <a:pt x="804" y="252"/>
                  </a:lnTo>
                  <a:lnTo>
                    <a:pt x="825" y="253"/>
                  </a:lnTo>
                  <a:lnTo>
                    <a:pt x="845" y="255"/>
                  </a:lnTo>
                  <a:lnTo>
                    <a:pt x="864" y="256"/>
                  </a:lnTo>
                  <a:lnTo>
                    <a:pt x="885" y="258"/>
                  </a:lnTo>
                  <a:lnTo>
                    <a:pt x="903" y="259"/>
                  </a:lnTo>
                  <a:lnTo>
                    <a:pt x="921" y="260"/>
                  </a:lnTo>
                  <a:lnTo>
                    <a:pt x="939" y="261"/>
                  </a:lnTo>
                  <a:lnTo>
                    <a:pt x="955" y="261"/>
                  </a:lnTo>
                  <a:lnTo>
                    <a:pt x="973" y="262"/>
                  </a:lnTo>
                  <a:lnTo>
                    <a:pt x="991" y="261"/>
                  </a:lnTo>
                  <a:lnTo>
                    <a:pt x="1009" y="261"/>
                  </a:lnTo>
                  <a:lnTo>
                    <a:pt x="1027" y="260"/>
                  </a:lnTo>
                  <a:lnTo>
                    <a:pt x="1044" y="258"/>
                  </a:lnTo>
                  <a:lnTo>
                    <a:pt x="1062" y="257"/>
                  </a:lnTo>
                  <a:lnTo>
                    <a:pt x="1079" y="254"/>
                  </a:lnTo>
                  <a:lnTo>
                    <a:pt x="1097" y="252"/>
                  </a:lnTo>
                  <a:lnTo>
                    <a:pt x="1114" y="248"/>
                  </a:lnTo>
                  <a:lnTo>
                    <a:pt x="1132" y="245"/>
                  </a:lnTo>
                  <a:lnTo>
                    <a:pt x="1149" y="241"/>
                  </a:lnTo>
                  <a:lnTo>
                    <a:pt x="1165" y="236"/>
                  </a:lnTo>
                  <a:lnTo>
                    <a:pt x="1167" y="236"/>
                  </a:lnTo>
                  <a:lnTo>
                    <a:pt x="1167" y="235"/>
                  </a:lnTo>
                  <a:lnTo>
                    <a:pt x="1147" y="240"/>
                  </a:lnTo>
                  <a:lnTo>
                    <a:pt x="1128" y="244"/>
                  </a:lnTo>
                  <a:lnTo>
                    <a:pt x="1109" y="247"/>
                  </a:lnTo>
                  <a:lnTo>
                    <a:pt x="1090" y="250"/>
                  </a:lnTo>
                  <a:lnTo>
                    <a:pt x="1071" y="253"/>
                  </a:lnTo>
                  <a:lnTo>
                    <a:pt x="1051" y="255"/>
                  </a:lnTo>
                  <a:lnTo>
                    <a:pt x="1032" y="256"/>
                  </a:lnTo>
                  <a:lnTo>
                    <a:pt x="1013" y="257"/>
                  </a:lnTo>
                  <a:lnTo>
                    <a:pt x="993" y="258"/>
                  </a:lnTo>
                  <a:lnTo>
                    <a:pt x="973" y="258"/>
                  </a:lnTo>
                  <a:lnTo>
                    <a:pt x="954" y="258"/>
                  </a:lnTo>
                  <a:lnTo>
                    <a:pt x="935" y="257"/>
                  </a:lnTo>
                  <a:lnTo>
                    <a:pt x="915" y="257"/>
                  </a:lnTo>
                  <a:lnTo>
                    <a:pt x="895" y="256"/>
                  </a:lnTo>
                  <a:lnTo>
                    <a:pt x="875" y="254"/>
                  </a:lnTo>
                  <a:lnTo>
                    <a:pt x="856" y="253"/>
                  </a:lnTo>
                  <a:lnTo>
                    <a:pt x="837" y="252"/>
                  </a:lnTo>
                  <a:lnTo>
                    <a:pt x="817" y="249"/>
                  </a:lnTo>
                  <a:lnTo>
                    <a:pt x="798" y="248"/>
                  </a:lnTo>
                  <a:lnTo>
                    <a:pt x="779" y="246"/>
                  </a:lnTo>
                  <a:lnTo>
                    <a:pt x="760" y="244"/>
                  </a:lnTo>
                  <a:lnTo>
                    <a:pt x="741" y="243"/>
                  </a:lnTo>
                  <a:lnTo>
                    <a:pt x="721" y="241"/>
                  </a:lnTo>
                  <a:lnTo>
                    <a:pt x="702" y="239"/>
                  </a:lnTo>
                  <a:lnTo>
                    <a:pt x="683" y="236"/>
                  </a:lnTo>
                  <a:lnTo>
                    <a:pt x="664" y="234"/>
                  </a:lnTo>
                  <a:lnTo>
                    <a:pt x="646" y="232"/>
                  </a:lnTo>
                  <a:lnTo>
                    <a:pt x="627" y="229"/>
                  </a:lnTo>
                  <a:lnTo>
                    <a:pt x="607" y="227"/>
                  </a:lnTo>
                  <a:lnTo>
                    <a:pt x="588" y="223"/>
                  </a:lnTo>
                  <a:lnTo>
                    <a:pt x="570" y="219"/>
                  </a:lnTo>
                  <a:lnTo>
                    <a:pt x="551" y="216"/>
                  </a:lnTo>
                  <a:lnTo>
                    <a:pt x="515" y="208"/>
                  </a:lnTo>
                  <a:lnTo>
                    <a:pt x="478" y="198"/>
                  </a:lnTo>
                  <a:lnTo>
                    <a:pt x="442" y="190"/>
                  </a:lnTo>
                  <a:lnTo>
                    <a:pt x="406" y="179"/>
                  </a:lnTo>
                  <a:lnTo>
                    <a:pt x="370" y="168"/>
                  </a:lnTo>
                  <a:lnTo>
                    <a:pt x="334" y="157"/>
                  </a:lnTo>
                  <a:lnTo>
                    <a:pt x="299" y="144"/>
                  </a:lnTo>
                  <a:lnTo>
                    <a:pt x="264" y="131"/>
                  </a:lnTo>
                  <a:lnTo>
                    <a:pt x="229" y="118"/>
                  </a:lnTo>
                  <a:lnTo>
                    <a:pt x="195" y="103"/>
                  </a:lnTo>
                  <a:lnTo>
                    <a:pt x="161" y="88"/>
                  </a:lnTo>
                  <a:lnTo>
                    <a:pt x="127" y="71"/>
                  </a:lnTo>
                  <a:lnTo>
                    <a:pt x="95" y="55"/>
                  </a:lnTo>
                  <a:lnTo>
                    <a:pt x="63" y="38"/>
                  </a:lnTo>
                  <a:lnTo>
                    <a:pt x="31"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9" name="Freeform 36"/>
            <p:cNvSpPr>
              <a:spLocks/>
            </p:cNvSpPr>
            <p:nvPr/>
          </p:nvSpPr>
          <p:spPr bwMode="auto">
            <a:xfrm>
              <a:off x="96838" y="150813"/>
              <a:ext cx="344487" cy="106363"/>
            </a:xfrm>
            <a:custGeom>
              <a:avLst/>
              <a:gdLst>
                <a:gd name="T0" fmla="*/ 2147483646 w 1301"/>
                <a:gd name="T1" fmla="*/ 2147483646 h 335"/>
                <a:gd name="T2" fmla="*/ 2147483646 w 1301"/>
                <a:gd name="T3" fmla="*/ 2147483646 h 335"/>
                <a:gd name="T4" fmla="*/ 2147483646 w 1301"/>
                <a:gd name="T5" fmla="*/ 2147483646 h 335"/>
                <a:gd name="T6" fmla="*/ 2147483646 w 1301"/>
                <a:gd name="T7" fmla="*/ 2147483646 h 335"/>
                <a:gd name="T8" fmla="*/ 2147483646 w 1301"/>
                <a:gd name="T9" fmla="*/ 2147483646 h 335"/>
                <a:gd name="T10" fmla="*/ 2147483646 w 1301"/>
                <a:gd name="T11" fmla="*/ 2147483646 h 335"/>
                <a:gd name="T12" fmla="*/ 2147483646 w 1301"/>
                <a:gd name="T13" fmla="*/ 2147483646 h 335"/>
                <a:gd name="T14" fmla="*/ 2147483646 w 1301"/>
                <a:gd name="T15" fmla="*/ 2147483646 h 335"/>
                <a:gd name="T16" fmla="*/ 2147483646 w 1301"/>
                <a:gd name="T17" fmla="*/ 2147483646 h 335"/>
                <a:gd name="T18" fmla="*/ 2147483646 w 1301"/>
                <a:gd name="T19" fmla="*/ 2147483646 h 335"/>
                <a:gd name="T20" fmla="*/ 2147483646 w 1301"/>
                <a:gd name="T21" fmla="*/ 2147483646 h 335"/>
                <a:gd name="T22" fmla="*/ 2147483646 w 1301"/>
                <a:gd name="T23" fmla="*/ 2147483646 h 335"/>
                <a:gd name="T24" fmla="*/ 2147483646 w 1301"/>
                <a:gd name="T25" fmla="*/ 2147483646 h 335"/>
                <a:gd name="T26" fmla="*/ 2147483646 w 1301"/>
                <a:gd name="T27" fmla="*/ 2147483646 h 335"/>
                <a:gd name="T28" fmla="*/ 2147483646 w 1301"/>
                <a:gd name="T29" fmla="*/ 2147483646 h 335"/>
                <a:gd name="T30" fmla="*/ 2147483646 w 1301"/>
                <a:gd name="T31" fmla="*/ 2147483646 h 335"/>
                <a:gd name="T32" fmla="*/ 2147483646 w 1301"/>
                <a:gd name="T33" fmla="*/ 2147483646 h 335"/>
                <a:gd name="T34" fmla="*/ 2147483646 w 1301"/>
                <a:gd name="T35" fmla="*/ 2147483646 h 335"/>
                <a:gd name="T36" fmla="*/ 2147483646 w 1301"/>
                <a:gd name="T37" fmla="*/ 2147483646 h 335"/>
                <a:gd name="T38" fmla="*/ 2147483646 w 1301"/>
                <a:gd name="T39" fmla="*/ 2147483646 h 335"/>
                <a:gd name="T40" fmla="*/ 2147483646 w 1301"/>
                <a:gd name="T41" fmla="*/ 2147483646 h 335"/>
                <a:gd name="T42" fmla="*/ 2147483646 w 1301"/>
                <a:gd name="T43" fmla="*/ 2147483646 h 335"/>
                <a:gd name="T44" fmla="*/ 2147483646 w 1301"/>
                <a:gd name="T45" fmla="*/ 2147483646 h 335"/>
                <a:gd name="T46" fmla="*/ 2147483646 w 1301"/>
                <a:gd name="T47" fmla="*/ 2147483646 h 335"/>
                <a:gd name="T48" fmla="*/ 2147483646 w 1301"/>
                <a:gd name="T49" fmla="*/ 2147483646 h 335"/>
                <a:gd name="T50" fmla="*/ 2147483646 w 1301"/>
                <a:gd name="T51" fmla="*/ 2147483646 h 335"/>
                <a:gd name="T52" fmla="*/ 2147483646 w 1301"/>
                <a:gd name="T53" fmla="*/ 2147483646 h 335"/>
                <a:gd name="T54" fmla="*/ 2147483646 w 1301"/>
                <a:gd name="T55" fmla="*/ 2147483646 h 335"/>
                <a:gd name="T56" fmla="*/ 2147483646 w 1301"/>
                <a:gd name="T57" fmla="*/ 2147483646 h 335"/>
                <a:gd name="T58" fmla="*/ 2147483646 w 1301"/>
                <a:gd name="T59" fmla="*/ 2147483646 h 335"/>
                <a:gd name="T60" fmla="*/ 2147483646 w 1301"/>
                <a:gd name="T61" fmla="*/ 2147483646 h 335"/>
                <a:gd name="T62" fmla="*/ 2147483646 w 1301"/>
                <a:gd name="T63" fmla="*/ 2147483646 h 335"/>
                <a:gd name="T64" fmla="*/ 2147483646 w 1301"/>
                <a:gd name="T65" fmla="*/ 2147483646 h 335"/>
                <a:gd name="T66" fmla="*/ 2147483646 w 1301"/>
                <a:gd name="T67" fmla="*/ 2147483646 h 335"/>
                <a:gd name="T68" fmla="*/ 2147483646 w 1301"/>
                <a:gd name="T69" fmla="*/ 2147483646 h 335"/>
                <a:gd name="T70" fmla="*/ 2147483646 w 1301"/>
                <a:gd name="T71" fmla="*/ 2147483646 h 335"/>
                <a:gd name="T72" fmla="*/ 2147483646 w 1301"/>
                <a:gd name="T73" fmla="*/ 2147483646 h 335"/>
                <a:gd name="T74" fmla="*/ 2147483646 w 1301"/>
                <a:gd name="T75" fmla="*/ 2147483646 h 335"/>
                <a:gd name="T76" fmla="*/ 2147483646 w 1301"/>
                <a:gd name="T77" fmla="*/ 2147483646 h 335"/>
                <a:gd name="T78" fmla="*/ 2147483646 w 1301"/>
                <a:gd name="T79" fmla="*/ 2147483646 h 335"/>
                <a:gd name="T80" fmla="*/ 2147483646 w 1301"/>
                <a:gd name="T81" fmla="*/ 2147483646 h 335"/>
                <a:gd name="T82" fmla="*/ 2147483646 w 1301"/>
                <a:gd name="T83" fmla="*/ 2147483646 h 335"/>
                <a:gd name="T84" fmla="*/ 2147483646 w 1301"/>
                <a:gd name="T85" fmla="*/ 2147483646 h 335"/>
                <a:gd name="T86" fmla="*/ 2147483646 w 1301"/>
                <a:gd name="T87" fmla="*/ 2147483646 h 335"/>
                <a:gd name="T88" fmla="*/ 0 w 1301"/>
                <a:gd name="T89" fmla="*/ 0 h 335"/>
                <a:gd name="T90" fmla="*/ 0 w 1301"/>
                <a:gd name="T91" fmla="*/ 2147483646 h 3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01"/>
                <a:gd name="T139" fmla="*/ 0 h 335"/>
                <a:gd name="T140" fmla="*/ 1301 w 1301"/>
                <a:gd name="T141" fmla="*/ 335 h 3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01" h="335">
                  <a:moveTo>
                    <a:pt x="0" y="1"/>
                  </a:moveTo>
                  <a:lnTo>
                    <a:pt x="6" y="7"/>
                  </a:lnTo>
                  <a:lnTo>
                    <a:pt x="12" y="13"/>
                  </a:lnTo>
                  <a:lnTo>
                    <a:pt x="17" y="19"/>
                  </a:lnTo>
                  <a:lnTo>
                    <a:pt x="23" y="24"/>
                  </a:lnTo>
                  <a:lnTo>
                    <a:pt x="28" y="30"/>
                  </a:lnTo>
                  <a:lnTo>
                    <a:pt x="34" y="36"/>
                  </a:lnTo>
                  <a:lnTo>
                    <a:pt x="39" y="41"/>
                  </a:lnTo>
                  <a:lnTo>
                    <a:pt x="45" y="48"/>
                  </a:lnTo>
                  <a:lnTo>
                    <a:pt x="52" y="56"/>
                  </a:lnTo>
                  <a:lnTo>
                    <a:pt x="60" y="62"/>
                  </a:lnTo>
                  <a:lnTo>
                    <a:pt x="70" y="68"/>
                  </a:lnTo>
                  <a:lnTo>
                    <a:pt x="79" y="74"/>
                  </a:lnTo>
                  <a:lnTo>
                    <a:pt x="89" y="79"/>
                  </a:lnTo>
                  <a:lnTo>
                    <a:pt x="99" y="85"/>
                  </a:lnTo>
                  <a:lnTo>
                    <a:pt x="108" y="90"/>
                  </a:lnTo>
                  <a:lnTo>
                    <a:pt x="118" y="96"/>
                  </a:lnTo>
                  <a:lnTo>
                    <a:pt x="137" y="107"/>
                  </a:lnTo>
                  <a:lnTo>
                    <a:pt x="156" y="119"/>
                  </a:lnTo>
                  <a:lnTo>
                    <a:pt x="175" y="129"/>
                  </a:lnTo>
                  <a:lnTo>
                    <a:pt x="196" y="139"/>
                  </a:lnTo>
                  <a:lnTo>
                    <a:pt x="215" y="150"/>
                  </a:lnTo>
                  <a:lnTo>
                    <a:pt x="235" y="160"/>
                  </a:lnTo>
                  <a:lnTo>
                    <a:pt x="256" y="170"/>
                  </a:lnTo>
                  <a:lnTo>
                    <a:pt x="276" y="179"/>
                  </a:lnTo>
                  <a:lnTo>
                    <a:pt x="295" y="187"/>
                  </a:lnTo>
                  <a:lnTo>
                    <a:pt x="315" y="196"/>
                  </a:lnTo>
                  <a:lnTo>
                    <a:pt x="334" y="203"/>
                  </a:lnTo>
                  <a:lnTo>
                    <a:pt x="354" y="210"/>
                  </a:lnTo>
                  <a:lnTo>
                    <a:pt x="373" y="217"/>
                  </a:lnTo>
                  <a:lnTo>
                    <a:pt x="394" y="224"/>
                  </a:lnTo>
                  <a:lnTo>
                    <a:pt x="413" y="230"/>
                  </a:lnTo>
                  <a:lnTo>
                    <a:pt x="433" y="237"/>
                  </a:lnTo>
                  <a:lnTo>
                    <a:pt x="453" y="243"/>
                  </a:lnTo>
                  <a:lnTo>
                    <a:pt x="473" y="249"/>
                  </a:lnTo>
                  <a:lnTo>
                    <a:pt x="493" y="255"/>
                  </a:lnTo>
                  <a:lnTo>
                    <a:pt x="514" y="261"/>
                  </a:lnTo>
                  <a:lnTo>
                    <a:pt x="534" y="266"/>
                  </a:lnTo>
                  <a:lnTo>
                    <a:pt x="555" y="271"/>
                  </a:lnTo>
                  <a:lnTo>
                    <a:pt x="575" y="276"/>
                  </a:lnTo>
                  <a:lnTo>
                    <a:pt x="595" y="280"/>
                  </a:lnTo>
                  <a:lnTo>
                    <a:pt x="639" y="289"/>
                  </a:lnTo>
                  <a:lnTo>
                    <a:pt x="681" y="298"/>
                  </a:lnTo>
                  <a:lnTo>
                    <a:pt x="725" y="305"/>
                  </a:lnTo>
                  <a:lnTo>
                    <a:pt x="768" y="313"/>
                  </a:lnTo>
                  <a:lnTo>
                    <a:pt x="813" y="318"/>
                  </a:lnTo>
                  <a:lnTo>
                    <a:pt x="856" y="324"/>
                  </a:lnTo>
                  <a:lnTo>
                    <a:pt x="900" y="328"/>
                  </a:lnTo>
                  <a:lnTo>
                    <a:pt x="945" y="331"/>
                  </a:lnTo>
                  <a:lnTo>
                    <a:pt x="989" y="334"/>
                  </a:lnTo>
                  <a:lnTo>
                    <a:pt x="1033" y="335"/>
                  </a:lnTo>
                  <a:lnTo>
                    <a:pt x="1078" y="335"/>
                  </a:lnTo>
                  <a:lnTo>
                    <a:pt x="1122" y="333"/>
                  </a:lnTo>
                  <a:lnTo>
                    <a:pt x="1167" y="330"/>
                  </a:lnTo>
                  <a:lnTo>
                    <a:pt x="1211" y="327"/>
                  </a:lnTo>
                  <a:lnTo>
                    <a:pt x="1255" y="322"/>
                  </a:lnTo>
                  <a:lnTo>
                    <a:pt x="1299" y="315"/>
                  </a:lnTo>
                  <a:lnTo>
                    <a:pt x="1300" y="314"/>
                  </a:lnTo>
                  <a:lnTo>
                    <a:pt x="1301" y="313"/>
                  </a:lnTo>
                  <a:lnTo>
                    <a:pt x="1301" y="312"/>
                  </a:lnTo>
                  <a:lnTo>
                    <a:pt x="1300" y="312"/>
                  </a:lnTo>
                  <a:lnTo>
                    <a:pt x="1277" y="314"/>
                  </a:lnTo>
                  <a:lnTo>
                    <a:pt x="1255" y="316"/>
                  </a:lnTo>
                  <a:lnTo>
                    <a:pt x="1233" y="318"/>
                  </a:lnTo>
                  <a:lnTo>
                    <a:pt x="1210" y="321"/>
                  </a:lnTo>
                  <a:lnTo>
                    <a:pt x="1187" y="322"/>
                  </a:lnTo>
                  <a:lnTo>
                    <a:pt x="1165" y="324"/>
                  </a:lnTo>
                  <a:lnTo>
                    <a:pt x="1143" y="325"/>
                  </a:lnTo>
                  <a:lnTo>
                    <a:pt x="1120" y="326"/>
                  </a:lnTo>
                  <a:lnTo>
                    <a:pt x="1097" y="327"/>
                  </a:lnTo>
                  <a:lnTo>
                    <a:pt x="1074" y="328"/>
                  </a:lnTo>
                  <a:lnTo>
                    <a:pt x="1051" y="328"/>
                  </a:lnTo>
                  <a:lnTo>
                    <a:pt x="1029" y="328"/>
                  </a:lnTo>
                  <a:lnTo>
                    <a:pt x="1006" y="329"/>
                  </a:lnTo>
                  <a:lnTo>
                    <a:pt x="984" y="328"/>
                  </a:lnTo>
                  <a:lnTo>
                    <a:pt x="961" y="328"/>
                  </a:lnTo>
                  <a:lnTo>
                    <a:pt x="939" y="327"/>
                  </a:lnTo>
                  <a:lnTo>
                    <a:pt x="917" y="326"/>
                  </a:lnTo>
                  <a:lnTo>
                    <a:pt x="895" y="324"/>
                  </a:lnTo>
                  <a:lnTo>
                    <a:pt x="874" y="323"/>
                  </a:lnTo>
                  <a:lnTo>
                    <a:pt x="852" y="321"/>
                  </a:lnTo>
                  <a:lnTo>
                    <a:pt x="831" y="317"/>
                  </a:lnTo>
                  <a:lnTo>
                    <a:pt x="809" y="315"/>
                  </a:lnTo>
                  <a:lnTo>
                    <a:pt x="789" y="312"/>
                  </a:lnTo>
                  <a:lnTo>
                    <a:pt x="767" y="309"/>
                  </a:lnTo>
                  <a:lnTo>
                    <a:pt x="745" y="304"/>
                  </a:lnTo>
                  <a:lnTo>
                    <a:pt x="724" y="301"/>
                  </a:lnTo>
                  <a:lnTo>
                    <a:pt x="703" y="297"/>
                  </a:lnTo>
                  <a:lnTo>
                    <a:pt x="682" y="292"/>
                  </a:lnTo>
                  <a:lnTo>
                    <a:pt x="661" y="289"/>
                  </a:lnTo>
                  <a:lnTo>
                    <a:pt x="640" y="284"/>
                  </a:lnTo>
                  <a:lnTo>
                    <a:pt x="618" y="279"/>
                  </a:lnTo>
                  <a:lnTo>
                    <a:pt x="598" y="275"/>
                  </a:lnTo>
                  <a:lnTo>
                    <a:pt x="576" y="271"/>
                  </a:lnTo>
                  <a:lnTo>
                    <a:pt x="556" y="265"/>
                  </a:lnTo>
                  <a:lnTo>
                    <a:pt x="534" y="260"/>
                  </a:lnTo>
                  <a:lnTo>
                    <a:pt x="513" y="254"/>
                  </a:lnTo>
                  <a:lnTo>
                    <a:pt x="492" y="249"/>
                  </a:lnTo>
                  <a:lnTo>
                    <a:pt x="471" y="242"/>
                  </a:lnTo>
                  <a:lnTo>
                    <a:pt x="450" y="236"/>
                  </a:lnTo>
                  <a:lnTo>
                    <a:pt x="430" y="229"/>
                  </a:lnTo>
                  <a:lnTo>
                    <a:pt x="409" y="223"/>
                  </a:lnTo>
                  <a:lnTo>
                    <a:pt x="388" y="215"/>
                  </a:lnTo>
                  <a:lnTo>
                    <a:pt x="367" y="208"/>
                  </a:lnTo>
                  <a:lnTo>
                    <a:pt x="347" y="201"/>
                  </a:lnTo>
                  <a:lnTo>
                    <a:pt x="327" y="192"/>
                  </a:lnTo>
                  <a:lnTo>
                    <a:pt x="307" y="185"/>
                  </a:lnTo>
                  <a:lnTo>
                    <a:pt x="287" y="177"/>
                  </a:lnTo>
                  <a:lnTo>
                    <a:pt x="267" y="169"/>
                  </a:lnTo>
                  <a:lnTo>
                    <a:pt x="247" y="160"/>
                  </a:lnTo>
                  <a:lnTo>
                    <a:pt x="228" y="151"/>
                  </a:lnTo>
                  <a:lnTo>
                    <a:pt x="210" y="142"/>
                  </a:lnTo>
                  <a:lnTo>
                    <a:pt x="191" y="133"/>
                  </a:lnTo>
                  <a:lnTo>
                    <a:pt x="173" y="123"/>
                  </a:lnTo>
                  <a:lnTo>
                    <a:pt x="155" y="113"/>
                  </a:lnTo>
                  <a:lnTo>
                    <a:pt x="137" y="103"/>
                  </a:lnTo>
                  <a:lnTo>
                    <a:pt x="119" y="93"/>
                  </a:lnTo>
                  <a:lnTo>
                    <a:pt x="111" y="88"/>
                  </a:lnTo>
                  <a:lnTo>
                    <a:pt x="103" y="83"/>
                  </a:lnTo>
                  <a:lnTo>
                    <a:pt x="96" y="77"/>
                  </a:lnTo>
                  <a:lnTo>
                    <a:pt x="89" y="71"/>
                  </a:lnTo>
                  <a:lnTo>
                    <a:pt x="82" y="65"/>
                  </a:lnTo>
                  <a:lnTo>
                    <a:pt x="75" y="60"/>
                  </a:lnTo>
                  <a:lnTo>
                    <a:pt x="67" y="54"/>
                  </a:lnTo>
                  <a:lnTo>
                    <a:pt x="60" y="49"/>
                  </a:lnTo>
                  <a:lnTo>
                    <a:pt x="52" y="44"/>
                  </a:lnTo>
                  <a:lnTo>
                    <a:pt x="45" y="38"/>
                  </a:lnTo>
                  <a:lnTo>
                    <a:pt x="36" y="33"/>
                  </a:lnTo>
                  <a:lnTo>
                    <a:pt x="29" y="26"/>
                  </a:lnTo>
                  <a:lnTo>
                    <a:pt x="22" y="20"/>
                  </a:lnTo>
                  <a:lnTo>
                    <a:pt x="15" y="13"/>
                  </a:lnTo>
                  <a:lnTo>
                    <a:pt x="7" y="7"/>
                  </a:lnTo>
                  <a:lnTo>
                    <a:pt x="0"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0" name="Freeform 37"/>
            <p:cNvSpPr>
              <a:spLocks/>
            </p:cNvSpPr>
            <p:nvPr/>
          </p:nvSpPr>
          <p:spPr bwMode="auto">
            <a:xfrm>
              <a:off x="128588" y="65088"/>
              <a:ext cx="309562" cy="107950"/>
            </a:xfrm>
            <a:custGeom>
              <a:avLst/>
              <a:gdLst>
                <a:gd name="T0" fmla="*/ 2147483646 w 1173"/>
                <a:gd name="T1" fmla="*/ 2147483646 h 344"/>
                <a:gd name="T2" fmla="*/ 2147483646 w 1173"/>
                <a:gd name="T3" fmla="*/ 2147483646 h 344"/>
                <a:gd name="T4" fmla="*/ 2147483646 w 1173"/>
                <a:gd name="T5" fmla="*/ 2147483646 h 344"/>
                <a:gd name="T6" fmla="*/ 2147483646 w 1173"/>
                <a:gd name="T7" fmla="*/ 2147483646 h 344"/>
                <a:gd name="T8" fmla="*/ 2147483646 w 1173"/>
                <a:gd name="T9" fmla="*/ 2147483646 h 344"/>
                <a:gd name="T10" fmla="*/ 2147483646 w 1173"/>
                <a:gd name="T11" fmla="*/ 2147483646 h 344"/>
                <a:gd name="T12" fmla="*/ 2147483646 w 1173"/>
                <a:gd name="T13" fmla="*/ 2147483646 h 344"/>
                <a:gd name="T14" fmla="*/ 2147483646 w 1173"/>
                <a:gd name="T15" fmla="*/ 2147483646 h 344"/>
                <a:gd name="T16" fmla="*/ 2147483646 w 1173"/>
                <a:gd name="T17" fmla="*/ 2147483646 h 344"/>
                <a:gd name="T18" fmla="*/ 2147483646 w 1173"/>
                <a:gd name="T19" fmla="*/ 2147483646 h 344"/>
                <a:gd name="T20" fmla="*/ 2147483646 w 1173"/>
                <a:gd name="T21" fmla="*/ 2147483646 h 344"/>
                <a:gd name="T22" fmla="*/ 2147483646 w 1173"/>
                <a:gd name="T23" fmla="*/ 2147483646 h 344"/>
                <a:gd name="T24" fmla="*/ 2147483646 w 1173"/>
                <a:gd name="T25" fmla="*/ 2147483646 h 344"/>
                <a:gd name="T26" fmla="*/ 2147483646 w 1173"/>
                <a:gd name="T27" fmla="*/ 2147483646 h 344"/>
                <a:gd name="T28" fmla="*/ 2147483646 w 1173"/>
                <a:gd name="T29" fmla="*/ 2147483646 h 344"/>
                <a:gd name="T30" fmla="*/ 2147483646 w 1173"/>
                <a:gd name="T31" fmla="*/ 2147483646 h 344"/>
                <a:gd name="T32" fmla="*/ 2147483646 w 1173"/>
                <a:gd name="T33" fmla="*/ 2147483646 h 344"/>
                <a:gd name="T34" fmla="*/ 2147483646 w 1173"/>
                <a:gd name="T35" fmla="*/ 2147483646 h 344"/>
                <a:gd name="T36" fmla="*/ 2147483646 w 1173"/>
                <a:gd name="T37" fmla="*/ 2147483646 h 344"/>
                <a:gd name="T38" fmla="*/ 2147483646 w 1173"/>
                <a:gd name="T39" fmla="*/ 2147483646 h 344"/>
                <a:gd name="T40" fmla="*/ 2147483646 w 1173"/>
                <a:gd name="T41" fmla="*/ 2147483646 h 344"/>
                <a:gd name="T42" fmla="*/ 2147483646 w 1173"/>
                <a:gd name="T43" fmla="*/ 2147483646 h 344"/>
                <a:gd name="T44" fmla="*/ 2147483646 w 1173"/>
                <a:gd name="T45" fmla="*/ 2147483646 h 344"/>
                <a:gd name="T46" fmla="*/ 2147483646 w 1173"/>
                <a:gd name="T47" fmla="*/ 2147483646 h 344"/>
                <a:gd name="T48" fmla="*/ 2147483646 w 1173"/>
                <a:gd name="T49" fmla="*/ 2147483646 h 344"/>
                <a:gd name="T50" fmla="*/ 2147483646 w 1173"/>
                <a:gd name="T51" fmla="*/ 2147483646 h 344"/>
                <a:gd name="T52" fmla="*/ 2147483646 w 1173"/>
                <a:gd name="T53" fmla="*/ 2147483646 h 344"/>
                <a:gd name="T54" fmla="*/ 2147483646 w 1173"/>
                <a:gd name="T55" fmla="*/ 2147483646 h 344"/>
                <a:gd name="T56" fmla="*/ 2147483646 w 1173"/>
                <a:gd name="T57" fmla="*/ 2147483646 h 344"/>
                <a:gd name="T58" fmla="*/ 2147483646 w 1173"/>
                <a:gd name="T59" fmla="*/ 2147483646 h 344"/>
                <a:gd name="T60" fmla="*/ 2147483646 w 1173"/>
                <a:gd name="T61" fmla="*/ 2147483646 h 344"/>
                <a:gd name="T62" fmla="*/ 2147483646 w 1173"/>
                <a:gd name="T63" fmla="*/ 2147483646 h 344"/>
                <a:gd name="T64" fmla="*/ 2147483646 w 1173"/>
                <a:gd name="T65" fmla="*/ 2147483646 h 344"/>
                <a:gd name="T66" fmla="*/ 2147483646 w 1173"/>
                <a:gd name="T67" fmla="*/ 2147483646 h 344"/>
                <a:gd name="T68" fmla="*/ 2147483646 w 1173"/>
                <a:gd name="T69" fmla="*/ 2147483646 h 344"/>
                <a:gd name="T70" fmla="*/ 2147483646 w 1173"/>
                <a:gd name="T71" fmla="*/ 2147483646 h 344"/>
                <a:gd name="T72" fmla="*/ 2147483646 w 1173"/>
                <a:gd name="T73" fmla="*/ 2147483646 h 344"/>
                <a:gd name="T74" fmla="*/ 2147483646 w 1173"/>
                <a:gd name="T75" fmla="*/ 2147483646 h 344"/>
                <a:gd name="T76" fmla="*/ 2147483646 w 1173"/>
                <a:gd name="T77" fmla="*/ 2147483646 h 344"/>
                <a:gd name="T78" fmla="*/ 2147483646 w 1173"/>
                <a:gd name="T79" fmla="*/ 2147483646 h 344"/>
                <a:gd name="T80" fmla="*/ 2147483646 w 1173"/>
                <a:gd name="T81" fmla="*/ 2147483646 h 344"/>
                <a:gd name="T82" fmla="*/ 2147483646 w 1173"/>
                <a:gd name="T83" fmla="*/ 2147483646 h 344"/>
                <a:gd name="T84" fmla="*/ 2147483646 w 1173"/>
                <a:gd name="T85" fmla="*/ 2147483646 h 344"/>
                <a:gd name="T86" fmla="*/ 2147483646 w 1173"/>
                <a:gd name="T87" fmla="*/ 2147483646 h 344"/>
                <a:gd name="T88" fmla="*/ 2147483646 w 1173"/>
                <a:gd name="T89" fmla="*/ 2147483646 h 344"/>
                <a:gd name="T90" fmla="*/ 2147483646 w 1173"/>
                <a:gd name="T91" fmla="*/ 2147483646 h 344"/>
                <a:gd name="T92" fmla="*/ 2147483646 w 1173"/>
                <a:gd name="T93" fmla="*/ 2147483646 h 344"/>
                <a:gd name="T94" fmla="*/ 2147483646 w 1173"/>
                <a:gd name="T95" fmla="*/ 2147483646 h 344"/>
                <a:gd name="T96" fmla="*/ 2147483646 w 1173"/>
                <a:gd name="T97" fmla="*/ 2147483646 h 344"/>
                <a:gd name="T98" fmla="*/ 2147483646 w 1173"/>
                <a:gd name="T99" fmla="*/ 2147483646 h 344"/>
                <a:gd name="T100" fmla="*/ 2147483646 w 1173"/>
                <a:gd name="T101" fmla="*/ 0 h 344"/>
                <a:gd name="T102" fmla="*/ 0 w 1173"/>
                <a:gd name="T103" fmla="*/ 0 h 344"/>
                <a:gd name="T104" fmla="*/ 0 w 1173"/>
                <a:gd name="T105" fmla="*/ 0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344"/>
                <a:gd name="T161" fmla="*/ 1173 w 1173"/>
                <a:gd name="T162" fmla="*/ 344 h 3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344">
                  <a:moveTo>
                    <a:pt x="0" y="0"/>
                  </a:moveTo>
                  <a:lnTo>
                    <a:pt x="27" y="24"/>
                  </a:lnTo>
                  <a:lnTo>
                    <a:pt x="56" y="46"/>
                  </a:lnTo>
                  <a:lnTo>
                    <a:pt x="86" y="68"/>
                  </a:lnTo>
                  <a:lnTo>
                    <a:pt x="117" y="89"/>
                  </a:lnTo>
                  <a:lnTo>
                    <a:pt x="150" y="108"/>
                  </a:lnTo>
                  <a:lnTo>
                    <a:pt x="183" y="127"/>
                  </a:lnTo>
                  <a:lnTo>
                    <a:pt x="217" y="144"/>
                  </a:lnTo>
                  <a:lnTo>
                    <a:pt x="252" y="160"/>
                  </a:lnTo>
                  <a:lnTo>
                    <a:pt x="287" y="177"/>
                  </a:lnTo>
                  <a:lnTo>
                    <a:pt x="323" y="191"/>
                  </a:lnTo>
                  <a:lnTo>
                    <a:pt x="359" y="205"/>
                  </a:lnTo>
                  <a:lnTo>
                    <a:pt x="395" y="218"/>
                  </a:lnTo>
                  <a:lnTo>
                    <a:pt x="431" y="230"/>
                  </a:lnTo>
                  <a:lnTo>
                    <a:pt x="468" y="242"/>
                  </a:lnTo>
                  <a:lnTo>
                    <a:pt x="504" y="253"/>
                  </a:lnTo>
                  <a:lnTo>
                    <a:pt x="540" y="262"/>
                  </a:lnTo>
                  <a:lnTo>
                    <a:pt x="560" y="268"/>
                  </a:lnTo>
                  <a:lnTo>
                    <a:pt x="579" y="273"/>
                  </a:lnTo>
                  <a:lnTo>
                    <a:pt x="600" y="278"/>
                  </a:lnTo>
                  <a:lnTo>
                    <a:pt x="620" y="282"/>
                  </a:lnTo>
                  <a:lnTo>
                    <a:pt x="641" y="286"/>
                  </a:lnTo>
                  <a:lnTo>
                    <a:pt x="660" y="291"/>
                  </a:lnTo>
                  <a:lnTo>
                    <a:pt x="680" y="294"/>
                  </a:lnTo>
                  <a:lnTo>
                    <a:pt x="702" y="298"/>
                  </a:lnTo>
                  <a:lnTo>
                    <a:pt x="722" y="302"/>
                  </a:lnTo>
                  <a:lnTo>
                    <a:pt x="743" y="305"/>
                  </a:lnTo>
                  <a:lnTo>
                    <a:pt x="763" y="308"/>
                  </a:lnTo>
                  <a:lnTo>
                    <a:pt x="783" y="311"/>
                  </a:lnTo>
                  <a:lnTo>
                    <a:pt x="804" y="315"/>
                  </a:lnTo>
                  <a:lnTo>
                    <a:pt x="825" y="318"/>
                  </a:lnTo>
                  <a:lnTo>
                    <a:pt x="846" y="321"/>
                  </a:lnTo>
                  <a:lnTo>
                    <a:pt x="866" y="324"/>
                  </a:lnTo>
                  <a:lnTo>
                    <a:pt x="885" y="328"/>
                  </a:lnTo>
                  <a:lnTo>
                    <a:pt x="905" y="330"/>
                  </a:lnTo>
                  <a:lnTo>
                    <a:pt x="924" y="333"/>
                  </a:lnTo>
                  <a:lnTo>
                    <a:pt x="943" y="335"/>
                  </a:lnTo>
                  <a:lnTo>
                    <a:pt x="962" y="337"/>
                  </a:lnTo>
                  <a:lnTo>
                    <a:pt x="980" y="340"/>
                  </a:lnTo>
                  <a:lnTo>
                    <a:pt x="999" y="342"/>
                  </a:lnTo>
                  <a:lnTo>
                    <a:pt x="1019" y="343"/>
                  </a:lnTo>
                  <a:lnTo>
                    <a:pt x="1038" y="344"/>
                  </a:lnTo>
                  <a:lnTo>
                    <a:pt x="1057" y="344"/>
                  </a:lnTo>
                  <a:lnTo>
                    <a:pt x="1075" y="344"/>
                  </a:lnTo>
                  <a:lnTo>
                    <a:pt x="1094" y="343"/>
                  </a:lnTo>
                  <a:lnTo>
                    <a:pt x="1113" y="341"/>
                  </a:lnTo>
                  <a:lnTo>
                    <a:pt x="1133" y="339"/>
                  </a:lnTo>
                  <a:lnTo>
                    <a:pt x="1152" y="336"/>
                  </a:lnTo>
                  <a:lnTo>
                    <a:pt x="1171" y="332"/>
                  </a:lnTo>
                  <a:lnTo>
                    <a:pt x="1172" y="331"/>
                  </a:lnTo>
                  <a:lnTo>
                    <a:pt x="1173" y="330"/>
                  </a:lnTo>
                  <a:lnTo>
                    <a:pt x="1173" y="329"/>
                  </a:lnTo>
                  <a:lnTo>
                    <a:pt x="1172" y="328"/>
                  </a:lnTo>
                  <a:lnTo>
                    <a:pt x="1154" y="331"/>
                  </a:lnTo>
                  <a:lnTo>
                    <a:pt x="1135" y="333"/>
                  </a:lnTo>
                  <a:lnTo>
                    <a:pt x="1117" y="335"/>
                  </a:lnTo>
                  <a:lnTo>
                    <a:pt x="1099" y="336"/>
                  </a:lnTo>
                  <a:lnTo>
                    <a:pt x="1081" y="337"/>
                  </a:lnTo>
                  <a:lnTo>
                    <a:pt x="1063" y="337"/>
                  </a:lnTo>
                  <a:lnTo>
                    <a:pt x="1045" y="337"/>
                  </a:lnTo>
                  <a:lnTo>
                    <a:pt x="1028" y="336"/>
                  </a:lnTo>
                  <a:lnTo>
                    <a:pt x="1010" y="336"/>
                  </a:lnTo>
                  <a:lnTo>
                    <a:pt x="992" y="334"/>
                  </a:lnTo>
                  <a:lnTo>
                    <a:pt x="974" y="333"/>
                  </a:lnTo>
                  <a:lnTo>
                    <a:pt x="956" y="331"/>
                  </a:lnTo>
                  <a:lnTo>
                    <a:pt x="938" y="329"/>
                  </a:lnTo>
                  <a:lnTo>
                    <a:pt x="920" y="325"/>
                  </a:lnTo>
                  <a:lnTo>
                    <a:pt x="901" y="323"/>
                  </a:lnTo>
                  <a:lnTo>
                    <a:pt x="883" y="320"/>
                  </a:lnTo>
                  <a:lnTo>
                    <a:pt x="861" y="317"/>
                  </a:lnTo>
                  <a:lnTo>
                    <a:pt x="840" y="314"/>
                  </a:lnTo>
                  <a:lnTo>
                    <a:pt x="818" y="310"/>
                  </a:lnTo>
                  <a:lnTo>
                    <a:pt x="798" y="306"/>
                  </a:lnTo>
                  <a:lnTo>
                    <a:pt x="776" y="303"/>
                  </a:lnTo>
                  <a:lnTo>
                    <a:pt x="755" y="299"/>
                  </a:lnTo>
                  <a:lnTo>
                    <a:pt x="733" y="296"/>
                  </a:lnTo>
                  <a:lnTo>
                    <a:pt x="711" y="292"/>
                  </a:lnTo>
                  <a:lnTo>
                    <a:pt x="691" y="289"/>
                  </a:lnTo>
                  <a:lnTo>
                    <a:pt x="669" y="284"/>
                  </a:lnTo>
                  <a:lnTo>
                    <a:pt x="648" y="280"/>
                  </a:lnTo>
                  <a:lnTo>
                    <a:pt x="627" y="276"/>
                  </a:lnTo>
                  <a:lnTo>
                    <a:pt x="606" y="271"/>
                  </a:lnTo>
                  <a:lnTo>
                    <a:pt x="585" y="267"/>
                  </a:lnTo>
                  <a:lnTo>
                    <a:pt x="564" y="261"/>
                  </a:lnTo>
                  <a:lnTo>
                    <a:pt x="543" y="256"/>
                  </a:lnTo>
                  <a:lnTo>
                    <a:pt x="507" y="246"/>
                  </a:lnTo>
                  <a:lnTo>
                    <a:pt x="470" y="236"/>
                  </a:lnTo>
                  <a:lnTo>
                    <a:pt x="434" y="224"/>
                  </a:lnTo>
                  <a:lnTo>
                    <a:pt x="397" y="213"/>
                  </a:lnTo>
                  <a:lnTo>
                    <a:pt x="361" y="201"/>
                  </a:lnTo>
                  <a:lnTo>
                    <a:pt x="325" y="186"/>
                  </a:lnTo>
                  <a:lnTo>
                    <a:pt x="289" y="172"/>
                  </a:lnTo>
                  <a:lnTo>
                    <a:pt x="254" y="157"/>
                  </a:lnTo>
                  <a:lnTo>
                    <a:pt x="219" y="142"/>
                  </a:lnTo>
                  <a:lnTo>
                    <a:pt x="185" y="125"/>
                  </a:lnTo>
                  <a:lnTo>
                    <a:pt x="152" y="106"/>
                  </a:lnTo>
                  <a:lnTo>
                    <a:pt x="120" y="88"/>
                  </a:lnTo>
                  <a:lnTo>
                    <a:pt x="87" y="67"/>
                  </a:lnTo>
                  <a:lnTo>
                    <a:pt x="57" y="45"/>
                  </a:lnTo>
                  <a:lnTo>
                    <a:pt x="29" y="24"/>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1" name="Freeform 38"/>
            <p:cNvSpPr>
              <a:spLocks/>
            </p:cNvSpPr>
            <p:nvPr/>
          </p:nvSpPr>
          <p:spPr bwMode="auto">
            <a:xfrm>
              <a:off x="19050" y="47625"/>
              <a:ext cx="200025" cy="36513"/>
            </a:xfrm>
            <a:custGeom>
              <a:avLst/>
              <a:gdLst>
                <a:gd name="T0" fmla="*/ 2147483646 w 755"/>
                <a:gd name="T1" fmla="*/ 2147483646 h 113"/>
                <a:gd name="T2" fmla="*/ 2147483646 w 755"/>
                <a:gd name="T3" fmla="*/ 2147483646 h 113"/>
                <a:gd name="T4" fmla="*/ 2147483646 w 755"/>
                <a:gd name="T5" fmla="*/ 2147483646 h 113"/>
                <a:gd name="T6" fmla="*/ 2147483646 w 755"/>
                <a:gd name="T7" fmla="*/ 2147483646 h 113"/>
                <a:gd name="T8" fmla="*/ 2147483646 w 755"/>
                <a:gd name="T9" fmla="*/ 2147483646 h 113"/>
                <a:gd name="T10" fmla="*/ 2147483646 w 755"/>
                <a:gd name="T11" fmla="*/ 2147483646 h 113"/>
                <a:gd name="T12" fmla="*/ 2147483646 w 755"/>
                <a:gd name="T13" fmla="*/ 2147483646 h 113"/>
                <a:gd name="T14" fmla="*/ 2147483646 w 755"/>
                <a:gd name="T15" fmla="*/ 2147483646 h 113"/>
                <a:gd name="T16" fmla="*/ 2147483646 w 755"/>
                <a:gd name="T17" fmla="*/ 2147483646 h 113"/>
                <a:gd name="T18" fmla="*/ 2147483646 w 755"/>
                <a:gd name="T19" fmla="*/ 2147483646 h 113"/>
                <a:gd name="T20" fmla="*/ 2147483646 w 755"/>
                <a:gd name="T21" fmla="*/ 2147483646 h 113"/>
                <a:gd name="T22" fmla="*/ 2147483646 w 755"/>
                <a:gd name="T23" fmla="*/ 2147483646 h 113"/>
                <a:gd name="T24" fmla="*/ 2147483646 w 755"/>
                <a:gd name="T25" fmla="*/ 2147483646 h 113"/>
                <a:gd name="T26" fmla="*/ 2147483646 w 755"/>
                <a:gd name="T27" fmla="*/ 2147483646 h 113"/>
                <a:gd name="T28" fmla="*/ 2147483646 w 755"/>
                <a:gd name="T29" fmla="*/ 2147483646 h 113"/>
                <a:gd name="T30" fmla="*/ 2147483646 w 755"/>
                <a:gd name="T31" fmla="*/ 2147483646 h 113"/>
                <a:gd name="T32" fmla="*/ 2147483646 w 755"/>
                <a:gd name="T33" fmla="*/ 2147483646 h 113"/>
                <a:gd name="T34" fmla="*/ 2147483646 w 755"/>
                <a:gd name="T35" fmla="*/ 2147483646 h 113"/>
                <a:gd name="T36" fmla="*/ 2147483646 w 755"/>
                <a:gd name="T37" fmla="*/ 2147483646 h 113"/>
                <a:gd name="T38" fmla="*/ 2147483646 w 755"/>
                <a:gd name="T39" fmla="*/ 2147483646 h 113"/>
                <a:gd name="T40" fmla="*/ 2147483646 w 755"/>
                <a:gd name="T41" fmla="*/ 2147483646 h 113"/>
                <a:gd name="T42" fmla="*/ 0 w 755"/>
                <a:gd name="T43" fmla="*/ 2147483646 h 113"/>
                <a:gd name="T44" fmla="*/ 2147483646 w 755"/>
                <a:gd name="T45" fmla="*/ 2147483646 h 113"/>
                <a:gd name="T46" fmla="*/ 2147483646 w 755"/>
                <a:gd name="T47" fmla="*/ 2147483646 h 113"/>
                <a:gd name="T48" fmla="*/ 2147483646 w 755"/>
                <a:gd name="T49" fmla="*/ 2147483646 h 113"/>
                <a:gd name="T50" fmla="*/ 2147483646 w 755"/>
                <a:gd name="T51" fmla="*/ 2147483646 h 113"/>
                <a:gd name="T52" fmla="*/ 2147483646 w 755"/>
                <a:gd name="T53" fmla="*/ 2147483646 h 113"/>
                <a:gd name="T54" fmla="*/ 2147483646 w 755"/>
                <a:gd name="T55" fmla="*/ 2147483646 h 113"/>
                <a:gd name="T56" fmla="*/ 2147483646 w 755"/>
                <a:gd name="T57" fmla="*/ 2147483646 h 113"/>
                <a:gd name="T58" fmla="*/ 2147483646 w 755"/>
                <a:gd name="T59" fmla="*/ 2147483646 h 113"/>
                <a:gd name="T60" fmla="*/ 2147483646 w 755"/>
                <a:gd name="T61" fmla="*/ 2147483646 h 113"/>
                <a:gd name="T62" fmla="*/ 2147483646 w 755"/>
                <a:gd name="T63" fmla="*/ 2147483646 h 113"/>
                <a:gd name="T64" fmla="*/ 2147483646 w 755"/>
                <a:gd name="T65" fmla="*/ 2147483646 h 113"/>
                <a:gd name="T66" fmla="*/ 2147483646 w 755"/>
                <a:gd name="T67" fmla="*/ 2147483646 h 113"/>
                <a:gd name="T68" fmla="*/ 2147483646 w 755"/>
                <a:gd name="T69" fmla="*/ 2147483646 h 113"/>
                <a:gd name="T70" fmla="*/ 2147483646 w 755"/>
                <a:gd name="T71" fmla="*/ 2147483646 h 113"/>
                <a:gd name="T72" fmla="*/ 2147483646 w 755"/>
                <a:gd name="T73" fmla="*/ 2147483646 h 113"/>
                <a:gd name="T74" fmla="*/ 2147483646 w 755"/>
                <a:gd name="T75" fmla="*/ 2147483646 h 113"/>
                <a:gd name="T76" fmla="*/ 2147483646 w 755"/>
                <a:gd name="T77" fmla="*/ 2147483646 h 113"/>
                <a:gd name="T78" fmla="*/ 2147483646 w 755"/>
                <a:gd name="T79" fmla="*/ 2147483646 h 113"/>
                <a:gd name="T80" fmla="*/ 2147483646 w 755"/>
                <a:gd name="T81" fmla="*/ 2147483646 h 113"/>
                <a:gd name="T82" fmla="*/ 2147483646 w 755"/>
                <a:gd name="T83" fmla="*/ 2147483646 h 113"/>
                <a:gd name="T84" fmla="*/ 2147483646 w 755"/>
                <a:gd name="T85" fmla="*/ 0 h 113"/>
                <a:gd name="T86" fmla="*/ 2147483646 w 755"/>
                <a:gd name="T87" fmla="*/ 0 h 113"/>
                <a:gd name="T88" fmla="*/ 2147483646 w 755"/>
                <a:gd name="T89" fmla="*/ 0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5"/>
                <a:gd name="T136" fmla="*/ 0 h 113"/>
                <a:gd name="T137" fmla="*/ 755 w 755"/>
                <a:gd name="T138" fmla="*/ 113 h 1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5" h="113">
                  <a:moveTo>
                    <a:pt x="755" y="0"/>
                  </a:moveTo>
                  <a:lnTo>
                    <a:pt x="737" y="17"/>
                  </a:lnTo>
                  <a:lnTo>
                    <a:pt x="717" y="31"/>
                  </a:lnTo>
                  <a:lnTo>
                    <a:pt x="696" y="44"/>
                  </a:lnTo>
                  <a:lnTo>
                    <a:pt x="676" y="55"/>
                  </a:lnTo>
                  <a:lnTo>
                    <a:pt x="654" y="66"/>
                  </a:lnTo>
                  <a:lnTo>
                    <a:pt x="632" y="74"/>
                  </a:lnTo>
                  <a:lnTo>
                    <a:pt x="609" y="82"/>
                  </a:lnTo>
                  <a:lnTo>
                    <a:pt x="585" y="90"/>
                  </a:lnTo>
                  <a:lnTo>
                    <a:pt x="561" y="95"/>
                  </a:lnTo>
                  <a:lnTo>
                    <a:pt x="537" y="99"/>
                  </a:lnTo>
                  <a:lnTo>
                    <a:pt x="513" y="103"/>
                  </a:lnTo>
                  <a:lnTo>
                    <a:pt x="488" y="106"/>
                  </a:lnTo>
                  <a:lnTo>
                    <a:pt x="462" y="107"/>
                  </a:lnTo>
                  <a:lnTo>
                    <a:pt x="437" y="108"/>
                  </a:lnTo>
                  <a:lnTo>
                    <a:pt x="413" y="108"/>
                  </a:lnTo>
                  <a:lnTo>
                    <a:pt x="388" y="107"/>
                  </a:lnTo>
                  <a:lnTo>
                    <a:pt x="376" y="106"/>
                  </a:lnTo>
                  <a:lnTo>
                    <a:pt x="363" y="105"/>
                  </a:lnTo>
                  <a:lnTo>
                    <a:pt x="350" y="104"/>
                  </a:lnTo>
                  <a:lnTo>
                    <a:pt x="338" y="103"/>
                  </a:lnTo>
                  <a:lnTo>
                    <a:pt x="324" y="102"/>
                  </a:lnTo>
                  <a:lnTo>
                    <a:pt x="311" y="99"/>
                  </a:lnTo>
                  <a:lnTo>
                    <a:pt x="298" y="98"/>
                  </a:lnTo>
                  <a:lnTo>
                    <a:pt x="285" y="96"/>
                  </a:lnTo>
                  <a:lnTo>
                    <a:pt x="272" y="94"/>
                  </a:lnTo>
                  <a:lnTo>
                    <a:pt x="258" y="92"/>
                  </a:lnTo>
                  <a:lnTo>
                    <a:pt x="245" y="90"/>
                  </a:lnTo>
                  <a:lnTo>
                    <a:pt x="232" y="87"/>
                  </a:lnTo>
                  <a:lnTo>
                    <a:pt x="220" y="85"/>
                  </a:lnTo>
                  <a:lnTo>
                    <a:pt x="207" y="82"/>
                  </a:lnTo>
                  <a:lnTo>
                    <a:pt x="194" y="80"/>
                  </a:lnTo>
                  <a:lnTo>
                    <a:pt x="182" y="78"/>
                  </a:lnTo>
                  <a:lnTo>
                    <a:pt x="158" y="73"/>
                  </a:lnTo>
                  <a:lnTo>
                    <a:pt x="135" y="68"/>
                  </a:lnTo>
                  <a:lnTo>
                    <a:pt x="113" y="62"/>
                  </a:lnTo>
                  <a:lnTo>
                    <a:pt x="93" y="57"/>
                  </a:lnTo>
                  <a:lnTo>
                    <a:pt x="71" y="50"/>
                  </a:lnTo>
                  <a:lnTo>
                    <a:pt x="50" y="42"/>
                  </a:lnTo>
                  <a:lnTo>
                    <a:pt x="27" y="33"/>
                  </a:lnTo>
                  <a:lnTo>
                    <a:pt x="2" y="22"/>
                  </a:lnTo>
                  <a:lnTo>
                    <a:pt x="0" y="22"/>
                  </a:lnTo>
                  <a:lnTo>
                    <a:pt x="22" y="34"/>
                  </a:lnTo>
                  <a:lnTo>
                    <a:pt x="45" y="44"/>
                  </a:lnTo>
                  <a:lnTo>
                    <a:pt x="68" y="54"/>
                  </a:lnTo>
                  <a:lnTo>
                    <a:pt x="92" y="61"/>
                  </a:lnTo>
                  <a:lnTo>
                    <a:pt x="116" y="68"/>
                  </a:lnTo>
                  <a:lnTo>
                    <a:pt x="140" y="73"/>
                  </a:lnTo>
                  <a:lnTo>
                    <a:pt x="164" y="79"/>
                  </a:lnTo>
                  <a:lnTo>
                    <a:pt x="189" y="83"/>
                  </a:lnTo>
                  <a:lnTo>
                    <a:pt x="204" y="85"/>
                  </a:lnTo>
                  <a:lnTo>
                    <a:pt x="219" y="88"/>
                  </a:lnTo>
                  <a:lnTo>
                    <a:pt x="234" y="91"/>
                  </a:lnTo>
                  <a:lnTo>
                    <a:pt x="250" y="94"/>
                  </a:lnTo>
                  <a:lnTo>
                    <a:pt x="266" y="96"/>
                  </a:lnTo>
                  <a:lnTo>
                    <a:pt x="280" y="98"/>
                  </a:lnTo>
                  <a:lnTo>
                    <a:pt x="296" y="100"/>
                  </a:lnTo>
                  <a:lnTo>
                    <a:pt x="311" y="103"/>
                  </a:lnTo>
                  <a:lnTo>
                    <a:pt x="326" y="105"/>
                  </a:lnTo>
                  <a:lnTo>
                    <a:pt x="341" y="107"/>
                  </a:lnTo>
                  <a:lnTo>
                    <a:pt x="357" y="108"/>
                  </a:lnTo>
                  <a:lnTo>
                    <a:pt x="372" y="110"/>
                  </a:lnTo>
                  <a:lnTo>
                    <a:pt x="387" y="111"/>
                  </a:lnTo>
                  <a:lnTo>
                    <a:pt x="402" y="112"/>
                  </a:lnTo>
                  <a:lnTo>
                    <a:pt x="418" y="112"/>
                  </a:lnTo>
                  <a:lnTo>
                    <a:pt x="434" y="113"/>
                  </a:lnTo>
                  <a:lnTo>
                    <a:pt x="455" y="113"/>
                  </a:lnTo>
                  <a:lnTo>
                    <a:pt x="478" y="112"/>
                  </a:lnTo>
                  <a:lnTo>
                    <a:pt x="501" y="111"/>
                  </a:lnTo>
                  <a:lnTo>
                    <a:pt x="524" y="108"/>
                  </a:lnTo>
                  <a:lnTo>
                    <a:pt x="546" y="105"/>
                  </a:lnTo>
                  <a:lnTo>
                    <a:pt x="568" y="100"/>
                  </a:lnTo>
                  <a:lnTo>
                    <a:pt x="591" y="95"/>
                  </a:lnTo>
                  <a:lnTo>
                    <a:pt x="612" y="87"/>
                  </a:lnTo>
                  <a:lnTo>
                    <a:pt x="634" y="81"/>
                  </a:lnTo>
                  <a:lnTo>
                    <a:pt x="654" y="72"/>
                  </a:lnTo>
                  <a:lnTo>
                    <a:pt x="674" y="62"/>
                  </a:lnTo>
                  <a:lnTo>
                    <a:pt x="693" y="52"/>
                  </a:lnTo>
                  <a:lnTo>
                    <a:pt x="710" y="41"/>
                  </a:lnTo>
                  <a:lnTo>
                    <a:pt x="726" y="29"/>
                  </a:lnTo>
                  <a:lnTo>
                    <a:pt x="742" y="15"/>
                  </a:lnTo>
                  <a:lnTo>
                    <a:pt x="7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2" name="Freeform 39"/>
            <p:cNvSpPr>
              <a:spLocks/>
            </p:cNvSpPr>
            <p:nvPr/>
          </p:nvSpPr>
          <p:spPr bwMode="auto">
            <a:xfrm>
              <a:off x="44450" y="49213"/>
              <a:ext cx="95250" cy="36513"/>
            </a:xfrm>
            <a:custGeom>
              <a:avLst/>
              <a:gdLst>
                <a:gd name="T0" fmla="*/ 2147483646 w 361"/>
                <a:gd name="T1" fmla="*/ 2147483646 h 115"/>
                <a:gd name="T2" fmla="*/ 2147483646 w 361"/>
                <a:gd name="T3" fmla="*/ 2147483646 h 115"/>
                <a:gd name="T4" fmla="*/ 2147483646 w 361"/>
                <a:gd name="T5" fmla="*/ 2147483646 h 115"/>
                <a:gd name="T6" fmla="*/ 2147483646 w 361"/>
                <a:gd name="T7" fmla="*/ 2147483646 h 115"/>
                <a:gd name="T8" fmla="*/ 2147483646 w 361"/>
                <a:gd name="T9" fmla="*/ 2147483646 h 115"/>
                <a:gd name="T10" fmla="*/ 2147483646 w 361"/>
                <a:gd name="T11" fmla="*/ 2147483646 h 115"/>
                <a:gd name="T12" fmla="*/ 2147483646 w 361"/>
                <a:gd name="T13" fmla="*/ 2147483646 h 115"/>
                <a:gd name="T14" fmla="*/ 2147483646 w 361"/>
                <a:gd name="T15" fmla="*/ 2147483646 h 115"/>
                <a:gd name="T16" fmla="*/ 2147483646 w 361"/>
                <a:gd name="T17" fmla="*/ 2147483646 h 115"/>
                <a:gd name="T18" fmla="*/ 2147483646 w 361"/>
                <a:gd name="T19" fmla="*/ 2147483646 h 115"/>
                <a:gd name="T20" fmla="*/ 2147483646 w 361"/>
                <a:gd name="T21" fmla="*/ 2147483646 h 115"/>
                <a:gd name="T22" fmla="*/ 2147483646 w 361"/>
                <a:gd name="T23" fmla="*/ 2147483646 h 115"/>
                <a:gd name="T24" fmla="*/ 2147483646 w 361"/>
                <a:gd name="T25" fmla="*/ 2147483646 h 115"/>
                <a:gd name="T26" fmla="*/ 2147483646 w 361"/>
                <a:gd name="T27" fmla="*/ 2147483646 h 115"/>
                <a:gd name="T28" fmla="*/ 2147483646 w 361"/>
                <a:gd name="T29" fmla="*/ 2147483646 h 115"/>
                <a:gd name="T30" fmla="*/ 2147483646 w 361"/>
                <a:gd name="T31" fmla="*/ 2147483646 h 115"/>
                <a:gd name="T32" fmla="*/ 2147483646 w 361"/>
                <a:gd name="T33" fmla="*/ 2147483646 h 115"/>
                <a:gd name="T34" fmla="*/ 2147483646 w 361"/>
                <a:gd name="T35" fmla="*/ 0 h 115"/>
                <a:gd name="T36" fmla="*/ 2147483646 w 361"/>
                <a:gd name="T37" fmla="*/ 2147483646 h 115"/>
                <a:gd name="T38" fmla="*/ 2147483646 w 361"/>
                <a:gd name="T39" fmla="*/ 2147483646 h 115"/>
                <a:gd name="T40" fmla="*/ 2147483646 w 361"/>
                <a:gd name="T41" fmla="*/ 2147483646 h 115"/>
                <a:gd name="T42" fmla="*/ 2147483646 w 361"/>
                <a:gd name="T43" fmla="*/ 2147483646 h 115"/>
                <a:gd name="T44" fmla="*/ 2147483646 w 361"/>
                <a:gd name="T45" fmla="*/ 2147483646 h 115"/>
                <a:gd name="T46" fmla="*/ 2147483646 w 361"/>
                <a:gd name="T47" fmla="*/ 2147483646 h 115"/>
                <a:gd name="T48" fmla="*/ 2147483646 w 361"/>
                <a:gd name="T49" fmla="*/ 2147483646 h 115"/>
                <a:gd name="T50" fmla="*/ 2147483646 w 361"/>
                <a:gd name="T51" fmla="*/ 2147483646 h 115"/>
                <a:gd name="T52" fmla="*/ 2147483646 w 361"/>
                <a:gd name="T53" fmla="*/ 2147483646 h 115"/>
                <a:gd name="T54" fmla="*/ 2147483646 w 361"/>
                <a:gd name="T55" fmla="*/ 2147483646 h 115"/>
                <a:gd name="T56" fmla="*/ 2147483646 w 361"/>
                <a:gd name="T57" fmla="*/ 2147483646 h 115"/>
                <a:gd name="T58" fmla="*/ 2147483646 w 361"/>
                <a:gd name="T59" fmla="*/ 2147483646 h 115"/>
                <a:gd name="T60" fmla="*/ 2147483646 w 361"/>
                <a:gd name="T61" fmla="*/ 2147483646 h 115"/>
                <a:gd name="T62" fmla="*/ 2147483646 w 361"/>
                <a:gd name="T63" fmla="*/ 2147483646 h 115"/>
                <a:gd name="T64" fmla="*/ 2147483646 w 361"/>
                <a:gd name="T65" fmla="*/ 2147483646 h 115"/>
                <a:gd name="T66" fmla="*/ 2147483646 w 361"/>
                <a:gd name="T67" fmla="*/ 2147483646 h 115"/>
                <a:gd name="T68" fmla="*/ 0 w 361"/>
                <a:gd name="T69" fmla="*/ 2147483646 h 115"/>
                <a:gd name="T70" fmla="*/ 0 w 361"/>
                <a:gd name="T71" fmla="*/ 2147483646 h 115"/>
                <a:gd name="T72" fmla="*/ 0 w 361"/>
                <a:gd name="T73" fmla="*/ 2147483646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1"/>
                <a:gd name="T112" fmla="*/ 0 h 115"/>
                <a:gd name="T113" fmla="*/ 361 w 361"/>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1" h="115">
                  <a:moveTo>
                    <a:pt x="0" y="98"/>
                  </a:moveTo>
                  <a:lnTo>
                    <a:pt x="12" y="101"/>
                  </a:lnTo>
                  <a:lnTo>
                    <a:pt x="23" y="103"/>
                  </a:lnTo>
                  <a:lnTo>
                    <a:pt x="35" y="106"/>
                  </a:lnTo>
                  <a:lnTo>
                    <a:pt x="47" y="109"/>
                  </a:lnTo>
                  <a:lnTo>
                    <a:pt x="60" y="111"/>
                  </a:lnTo>
                  <a:lnTo>
                    <a:pt x="72" y="113"/>
                  </a:lnTo>
                  <a:lnTo>
                    <a:pt x="85" y="114"/>
                  </a:lnTo>
                  <a:lnTo>
                    <a:pt x="97" y="115"/>
                  </a:lnTo>
                  <a:lnTo>
                    <a:pt x="109" y="115"/>
                  </a:lnTo>
                  <a:lnTo>
                    <a:pt x="122" y="115"/>
                  </a:lnTo>
                  <a:lnTo>
                    <a:pt x="134" y="114"/>
                  </a:lnTo>
                  <a:lnTo>
                    <a:pt x="147" y="113"/>
                  </a:lnTo>
                  <a:lnTo>
                    <a:pt x="159" y="111"/>
                  </a:lnTo>
                  <a:lnTo>
                    <a:pt x="171" y="108"/>
                  </a:lnTo>
                  <a:lnTo>
                    <a:pt x="182" y="104"/>
                  </a:lnTo>
                  <a:lnTo>
                    <a:pt x="194" y="100"/>
                  </a:lnTo>
                  <a:lnTo>
                    <a:pt x="206" y="95"/>
                  </a:lnTo>
                  <a:lnTo>
                    <a:pt x="219" y="90"/>
                  </a:lnTo>
                  <a:lnTo>
                    <a:pt x="234" y="85"/>
                  </a:lnTo>
                  <a:lnTo>
                    <a:pt x="247" y="79"/>
                  </a:lnTo>
                  <a:lnTo>
                    <a:pt x="261" y="75"/>
                  </a:lnTo>
                  <a:lnTo>
                    <a:pt x="275" y="70"/>
                  </a:lnTo>
                  <a:lnTo>
                    <a:pt x="287" y="63"/>
                  </a:lnTo>
                  <a:lnTo>
                    <a:pt x="299" y="56"/>
                  </a:lnTo>
                  <a:lnTo>
                    <a:pt x="307" y="51"/>
                  </a:lnTo>
                  <a:lnTo>
                    <a:pt x="315" y="45"/>
                  </a:lnTo>
                  <a:lnTo>
                    <a:pt x="323" y="38"/>
                  </a:lnTo>
                  <a:lnTo>
                    <a:pt x="331" y="33"/>
                  </a:lnTo>
                  <a:lnTo>
                    <a:pt x="338" y="26"/>
                  </a:lnTo>
                  <a:lnTo>
                    <a:pt x="345" y="20"/>
                  </a:lnTo>
                  <a:lnTo>
                    <a:pt x="353" y="12"/>
                  </a:lnTo>
                  <a:lnTo>
                    <a:pt x="360" y="5"/>
                  </a:lnTo>
                  <a:lnTo>
                    <a:pt x="361" y="3"/>
                  </a:lnTo>
                  <a:lnTo>
                    <a:pt x="361" y="1"/>
                  </a:lnTo>
                  <a:lnTo>
                    <a:pt x="360" y="0"/>
                  </a:lnTo>
                  <a:lnTo>
                    <a:pt x="356" y="2"/>
                  </a:lnTo>
                  <a:lnTo>
                    <a:pt x="350" y="8"/>
                  </a:lnTo>
                  <a:lnTo>
                    <a:pt x="343" y="13"/>
                  </a:lnTo>
                  <a:lnTo>
                    <a:pt x="337" y="18"/>
                  </a:lnTo>
                  <a:lnTo>
                    <a:pt x="331" y="24"/>
                  </a:lnTo>
                  <a:lnTo>
                    <a:pt x="325" y="29"/>
                  </a:lnTo>
                  <a:lnTo>
                    <a:pt x="318" y="36"/>
                  </a:lnTo>
                  <a:lnTo>
                    <a:pt x="312" y="40"/>
                  </a:lnTo>
                  <a:lnTo>
                    <a:pt x="305" y="46"/>
                  </a:lnTo>
                  <a:lnTo>
                    <a:pt x="295" y="52"/>
                  </a:lnTo>
                  <a:lnTo>
                    <a:pt x="285" y="58"/>
                  </a:lnTo>
                  <a:lnTo>
                    <a:pt x="275" y="63"/>
                  </a:lnTo>
                  <a:lnTo>
                    <a:pt x="264" y="67"/>
                  </a:lnTo>
                  <a:lnTo>
                    <a:pt x="253" y="72"/>
                  </a:lnTo>
                  <a:lnTo>
                    <a:pt x="241" y="76"/>
                  </a:lnTo>
                  <a:lnTo>
                    <a:pt x="230" y="80"/>
                  </a:lnTo>
                  <a:lnTo>
                    <a:pt x="219" y="85"/>
                  </a:lnTo>
                  <a:lnTo>
                    <a:pt x="205" y="90"/>
                  </a:lnTo>
                  <a:lnTo>
                    <a:pt x="192" y="96"/>
                  </a:lnTo>
                  <a:lnTo>
                    <a:pt x="179" y="99"/>
                  </a:lnTo>
                  <a:lnTo>
                    <a:pt x="164" y="102"/>
                  </a:lnTo>
                  <a:lnTo>
                    <a:pt x="151" y="105"/>
                  </a:lnTo>
                  <a:lnTo>
                    <a:pt x="138" y="108"/>
                  </a:lnTo>
                  <a:lnTo>
                    <a:pt x="125" y="109"/>
                  </a:lnTo>
                  <a:lnTo>
                    <a:pt x="111" y="110"/>
                  </a:lnTo>
                  <a:lnTo>
                    <a:pt x="97" y="111"/>
                  </a:lnTo>
                  <a:lnTo>
                    <a:pt x="84" y="110"/>
                  </a:lnTo>
                  <a:lnTo>
                    <a:pt x="71" y="110"/>
                  </a:lnTo>
                  <a:lnTo>
                    <a:pt x="56" y="108"/>
                  </a:lnTo>
                  <a:lnTo>
                    <a:pt x="43" y="106"/>
                  </a:lnTo>
                  <a:lnTo>
                    <a:pt x="29" y="104"/>
                  </a:lnTo>
                  <a:lnTo>
                    <a:pt x="14" y="101"/>
                  </a:lnTo>
                  <a:lnTo>
                    <a:pt x="0"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 name="Freeform 40"/>
            <p:cNvSpPr>
              <a:spLocks/>
            </p:cNvSpPr>
            <p:nvPr/>
          </p:nvSpPr>
          <p:spPr bwMode="auto">
            <a:xfrm>
              <a:off x="0" y="131763"/>
              <a:ext cx="247650" cy="44450"/>
            </a:xfrm>
            <a:custGeom>
              <a:avLst/>
              <a:gdLst>
                <a:gd name="T0" fmla="*/ 2147483646 w 936"/>
                <a:gd name="T1" fmla="*/ 2147483646 h 140"/>
                <a:gd name="T2" fmla="*/ 2147483646 w 936"/>
                <a:gd name="T3" fmla="*/ 2147483646 h 140"/>
                <a:gd name="T4" fmla="*/ 2147483646 w 936"/>
                <a:gd name="T5" fmla="*/ 2147483646 h 140"/>
                <a:gd name="T6" fmla="*/ 2147483646 w 936"/>
                <a:gd name="T7" fmla="*/ 2147483646 h 140"/>
                <a:gd name="T8" fmla="*/ 2147483646 w 936"/>
                <a:gd name="T9" fmla="*/ 2147483646 h 140"/>
                <a:gd name="T10" fmla="*/ 2147483646 w 936"/>
                <a:gd name="T11" fmla="*/ 2147483646 h 140"/>
                <a:gd name="T12" fmla="*/ 2147483646 w 936"/>
                <a:gd name="T13" fmla="*/ 2147483646 h 140"/>
                <a:gd name="T14" fmla="*/ 2147483646 w 936"/>
                <a:gd name="T15" fmla="*/ 2147483646 h 140"/>
                <a:gd name="T16" fmla="*/ 2147483646 w 936"/>
                <a:gd name="T17" fmla="*/ 2147483646 h 140"/>
                <a:gd name="T18" fmla="*/ 2147483646 w 936"/>
                <a:gd name="T19" fmla="*/ 2147483646 h 140"/>
                <a:gd name="T20" fmla="*/ 2147483646 w 936"/>
                <a:gd name="T21" fmla="*/ 2147483646 h 140"/>
                <a:gd name="T22" fmla="*/ 2147483646 w 936"/>
                <a:gd name="T23" fmla="*/ 2147483646 h 140"/>
                <a:gd name="T24" fmla="*/ 2147483646 w 936"/>
                <a:gd name="T25" fmla="*/ 2147483646 h 140"/>
                <a:gd name="T26" fmla="*/ 2147483646 w 936"/>
                <a:gd name="T27" fmla="*/ 2147483646 h 140"/>
                <a:gd name="T28" fmla="*/ 2147483646 w 936"/>
                <a:gd name="T29" fmla="*/ 2147483646 h 140"/>
                <a:gd name="T30" fmla="*/ 2147483646 w 936"/>
                <a:gd name="T31" fmla="*/ 2147483646 h 140"/>
                <a:gd name="T32" fmla="*/ 2147483646 w 936"/>
                <a:gd name="T33" fmla="*/ 2147483646 h 140"/>
                <a:gd name="T34" fmla="*/ 2147483646 w 936"/>
                <a:gd name="T35" fmla="*/ 2147483646 h 140"/>
                <a:gd name="T36" fmla="*/ 2147483646 w 936"/>
                <a:gd name="T37" fmla="*/ 2147483646 h 140"/>
                <a:gd name="T38" fmla="*/ 2147483646 w 936"/>
                <a:gd name="T39" fmla="*/ 2147483646 h 140"/>
                <a:gd name="T40" fmla="*/ 2147483646 w 936"/>
                <a:gd name="T41" fmla="*/ 2147483646 h 140"/>
                <a:gd name="T42" fmla="*/ 2147483646 w 936"/>
                <a:gd name="T43" fmla="*/ 2147483646 h 140"/>
                <a:gd name="T44" fmla="*/ 2147483646 w 936"/>
                <a:gd name="T45" fmla="*/ 2147483646 h 140"/>
                <a:gd name="T46" fmla="*/ 2147483646 w 936"/>
                <a:gd name="T47" fmla="*/ 2147483646 h 140"/>
                <a:gd name="T48" fmla="*/ 0 w 936"/>
                <a:gd name="T49" fmla="*/ 0 h 140"/>
                <a:gd name="T50" fmla="*/ 0 w 936"/>
                <a:gd name="T51" fmla="*/ 2147483646 h 140"/>
                <a:gd name="T52" fmla="*/ 2147483646 w 936"/>
                <a:gd name="T53" fmla="*/ 2147483646 h 140"/>
                <a:gd name="T54" fmla="*/ 2147483646 w 936"/>
                <a:gd name="T55" fmla="*/ 2147483646 h 140"/>
                <a:gd name="T56" fmla="*/ 2147483646 w 936"/>
                <a:gd name="T57" fmla="*/ 2147483646 h 140"/>
                <a:gd name="T58" fmla="*/ 2147483646 w 936"/>
                <a:gd name="T59" fmla="*/ 2147483646 h 140"/>
                <a:gd name="T60" fmla="*/ 2147483646 w 936"/>
                <a:gd name="T61" fmla="*/ 2147483646 h 140"/>
                <a:gd name="T62" fmla="*/ 2147483646 w 936"/>
                <a:gd name="T63" fmla="*/ 2147483646 h 140"/>
                <a:gd name="T64" fmla="*/ 2147483646 w 936"/>
                <a:gd name="T65" fmla="*/ 2147483646 h 140"/>
                <a:gd name="T66" fmla="*/ 2147483646 w 936"/>
                <a:gd name="T67" fmla="*/ 2147483646 h 140"/>
                <a:gd name="T68" fmla="*/ 2147483646 w 936"/>
                <a:gd name="T69" fmla="*/ 2147483646 h 140"/>
                <a:gd name="T70" fmla="*/ 2147483646 w 936"/>
                <a:gd name="T71" fmla="*/ 2147483646 h 140"/>
                <a:gd name="T72" fmla="*/ 2147483646 w 936"/>
                <a:gd name="T73" fmla="*/ 2147483646 h 140"/>
                <a:gd name="T74" fmla="*/ 2147483646 w 936"/>
                <a:gd name="T75" fmla="*/ 2147483646 h 140"/>
                <a:gd name="T76" fmla="*/ 2147483646 w 936"/>
                <a:gd name="T77" fmla="*/ 2147483646 h 140"/>
                <a:gd name="T78" fmla="*/ 2147483646 w 936"/>
                <a:gd name="T79" fmla="*/ 2147483646 h 140"/>
                <a:gd name="T80" fmla="*/ 2147483646 w 936"/>
                <a:gd name="T81" fmla="*/ 2147483646 h 140"/>
                <a:gd name="T82" fmla="*/ 2147483646 w 936"/>
                <a:gd name="T83" fmla="*/ 2147483646 h 140"/>
                <a:gd name="T84" fmla="*/ 2147483646 w 936"/>
                <a:gd name="T85" fmla="*/ 2147483646 h 140"/>
                <a:gd name="T86" fmla="*/ 2147483646 w 936"/>
                <a:gd name="T87" fmla="*/ 2147483646 h 140"/>
                <a:gd name="T88" fmla="*/ 2147483646 w 936"/>
                <a:gd name="T89" fmla="*/ 2147483646 h 140"/>
                <a:gd name="T90" fmla="*/ 2147483646 w 936"/>
                <a:gd name="T91" fmla="*/ 2147483646 h 140"/>
                <a:gd name="T92" fmla="*/ 2147483646 w 936"/>
                <a:gd name="T93" fmla="*/ 2147483646 h 140"/>
                <a:gd name="T94" fmla="*/ 2147483646 w 936"/>
                <a:gd name="T95" fmla="*/ 2147483646 h 140"/>
                <a:gd name="T96" fmla="*/ 2147483646 w 936"/>
                <a:gd name="T97" fmla="*/ 2147483646 h 140"/>
                <a:gd name="T98" fmla="*/ 2147483646 w 936"/>
                <a:gd name="T99" fmla="*/ 2147483646 h 140"/>
                <a:gd name="T100" fmla="*/ 2147483646 w 936"/>
                <a:gd name="T101" fmla="*/ 2147483646 h 140"/>
                <a:gd name="T102" fmla="*/ 2147483646 w 936"/>
                <a:gd name="T103" fmla="*/ 2147483646 h 140"/>
                <a:gd name="T104" fmla="*/ 2147483646 w 936"/>
                <a:gd name="T105" fmla="*/ 2147483646 h 140"/>
                <a:gd name="T106" fmla="*/ 2147483646 w 936"/>
                <a:gd name="T107" fmla="*/ 2147483646 h 140"/>
                <a:gd name="T108" fmla="*/ 2147483646 w 936"/>
                <a:gd name="T109" fmla="*/ 2147483646 h 140"/>
                <a:gd name="T110" fmla="*/ 2147483646 w 936"/>
                <a:gd name="T111" fmla="*/ 2147483646 h 140"/>
                <a:gd name="T112" fmla="*/ 2147483646 w 936"/>
                <a:gd name="T113" fmla="*/ 2147483646 h 1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6"/>
                <a:gd name="T172" fmla="*/ 0 h 140"/>
                <a:gd name="T173" fmla="*/ 936 w 936"/>
                <a:gd name="T174" fmla="*/ 140 h 1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6" h="140">
                  <a:moveTo>
                    <a:pt x="936" y="34"/>
                  </a:moveTo>
                  <a:lnTo>
                    <a:pt x="926" y="36"/>
                  </a:lnTo>
                  <a:lnTo>
                    <a:pt x="916" y="39"/>
                  </a:lnTo>
                  <a:lnTo>
                    <a:pt x="906" y="44"/>
                  </a:lnTo>
                  <a:lnTo>
                    <a:pt x="897" y="48"/>
                  </a:lnTo>
                  <a:lnTo>
                    <a:pt x="887" y="54"/>
                  </a:lnTo>
                  <a:lnTo>
                    <a:pt x="878" y="58"/>
                  </a:lnTo>
                  <a:lnTo>
                    <a:pt x="868" y="63"/>
                  </a:lnTo>
                  <a:lnTo>
                    <a:pt x="858" y="68"/>
                  </a:lnTo>
                  <a:lnTo>
                    <a:pt x="844" y="74"/>
                  </a:lnTo>
                  <a:lnTo>
                    <a:pt x="828" y="80"/>
                  </a:lnTo>
                  <a:lnTo>
                    <a:pt x="813" y="85"/>
                  </a:lnTo>
                  <a:lnTo>
                    <a:pt x="797" y="91"/>
                  </a:lnTo>
                  <a:lnTo>
                    <a:pt x="782" y="95"/>
                  </a:lnTo>
                  <a:lnTo>
                    <a:pt x="766" y="99"/>
                  </a:lnTo>
                  <a:lnTo>
                    <a:pt x="749" y="104"/>
                  </a:lnTo>
                  <a:lnTo>
                    <a:pt x="734" y="108"/>
                  </a:lnTo>
                  <a:lnTo>
                    <a:pt x="718" y="111"/>
                  </a:lnTo>
                  <a:lnTo>
                    <a:pt x="702" y="115"/>
                  </a:lnTo>
                  <a:lnTo>
                    <a:pt x="687" y="119"/>
                  </a:lnTo>
                  <a:lnTo>
                    <a:pt x="671" y="121"/>
                  </a:lnTo>
                  <a:lnTo>
                    <a:pt x="656" y="124"/>
                  </a:lnTo>
                  <a:lnTo>
                    <a:pt x="640" y="126"/>
                  </a:lnTo>
                  <a:lnTo>
                    <a:pt x="624" y="129"/>
                  </a:lnTo>
                  <a:lnTo>
                    <a:pt x="609" y="130"/>
                  </a:lnTo>
                  <a:lnTo>
                    <a:pt x="593" y="132"/>
                  </a:lnTo>
                  <a:lnTo>
                    <a:pt x="576" y="133"/>
                  </a:lnTo>
                  <a:lnTo>
                    <a:pt x="561" y="134"/>
                  </a:lnTo>
                  <a:lnTo>
                    <a:pt x="545" y="135"/>
                  </a:lnTo>
                  <a:lnTo>
                    <a:pt x="530" y="136"/>
                  </a:lnTo>
                  <a:lnTo>
                    <a:pt x="514" y="136"/>
                  </a:lnTo>
                  <a:lnTo>
                    <a:pt x="497" y="136"/>
                  </a:lnTo>
                  <a:lnTo>
                    <a:pt x="482" y="136"/>
                  </a:lnTo>
                  <a:lnTo>
                    <a:pt x="450" y="136"/>
                  </a:lnTo>
                  <a:lnTo>
                    <a:pt x="419" y="135"/>
                  </a:lnTo>
                  <a:lnTo>
                    <a:pt x="387" y="133"/>
                  </a:lnTo>
                  <a:lnTo>
                    <a:pt x="354" y="131"/>
                  </a:lnTo>
                  <a:lnTo>
                    <a:pt x="322" y="126"/>
                  </a:lnTo>
                  <a:lnTo>
                    <a:pt x="290" y="122"/>
                  </a:lnTo>
                  <a:lnTo>
                    <a:pt x="257" y="115"/>
                  </a:lnTo>
                  <a:lnTo>
                    <a:pt x="226" y="109"/>
                  </a:lnTo>
                  <a:lnTo>
                    <a:pt x="195" y="100"/>
                  </a:lnTo>
                  <a:lnTo>
                    <a:pt x="164" y="91"/>
                  </a:lnTo>
                  <a:lnTo>
                    <a:pt x="134" y="80"/>
                  </a:lnTo>
                  <a:lnTo>
                    <a:pt x="105" y="68"/>
                  </a:lnTo>
                  <a:lnTo>
                    <a:pt x="76" y="54"/>
                  </a:lnTo>
                  <a:lnTo>
                    <a:pt x="50" y="37"/>
                  </a:lnTo>
                  <a:lnTo>
                    <a:pt x="24" y="20"/>
                  </a:lnTo>
                  <a:lnTo>
                    <a:pt x="0" y="0"/>
                  </a:lnTo>
                  <a:lnTo>
                    <a:pt x="0" y="1"/>
                  </a:lnTo>
                  <a:lnTo>
                    <a:pt x="23" y="21"/>
                  </a:lnTo>
                  <a:lnTo>
                    <a:pt x="47" y="37"/>
                  </a:lnTo>
                  <a:lnTo>
                    <a:pt x="74" y="54"/>
                  </a:lnTo>
                  <a:lnTo>
                    <a:pt x="100" y="68"/>
                  </a:lnTo>
                  <a:lnTo>
                    <a:pt x="128" y="80"/>
                  </a:lnTo>
                  <a:lnTo>
                    <a:pt x="156" y="92"/>
                  </a:lnTo>
                  <a:lnTo>
                    <a:pt x="186" y="100"/>
                  </a:lnTo>
                  <a:lnTo>
                    <a:pt x="216" y="109"/>
                  </a:lnTo>
                  <a:lnTo>
                    <a:pt x="246" y="117"/>
                  </a:lnTo>
                  <a:lnTo>
                    <a:pt x="278" y="123"/>
                  </a:lnTo>
                  <a:lnTo>
                    <a:pt x="309" y="127"/>
                  </a:lnTo>
                  <a:lnTo>
                    <a:pt x="340" y="132"/>
                  </a:lnTo>
                  <a:lnTo>
                    <a:pt x="371" y="135"/>
                  </a:lnTo>
                  <a:lnTo>
                    <a:pt x="402" y="137"/>
                  </a:lnTo>
                  <a:lnTo>
                    <a:pt x="434" y="139"/>
                  </a:lnTo>
                  <a:lnTo>
                    <a:pt x="464" y="140"/>
                  </a:lnTo>
                  <a:lnTo>
                    <a:pt x="479" y="140"/>
                  </a:lnTo>
                  <a:lnTo>
                    <a:pt x="496" y="140"/>
                  </a:lnTo>
                  <a:lnTo>
                    <a:pt x="512" y="140"/>
                  </a:lnTo>
                  <a:lnTo>
                    <a:pt x="528" y="140"/>
                  </a:lnTo>
                  <a:lnTo>
                    <a:pt x="544" y="139"/>
                  </a:lnTo>
                  <a:lnTo>
                    <a:pt x="560" y="138"/>
                  </a:lnTo>
                  <a:lnTo>
                    <a:pt x="576" y="137"/>
                  </a:lnTo>
                  <a:lnTo>
                    <a:pt x="592" y="136"/>
                  </a:lnTo>
                  <a:lnTo>
                    <a:pt x="608" y="135"/>
                  </a:lnTo>
                  <a:lnTo>
                    <a:pt x="623" y="133"/>
                  </a:lnTo>
                  <a:lnTo>
                    <a:pt x="639" y="131"/>
                  </a:lnTo>
                  <a:lnTo>
                    <a:pt x="654" y="129"/>
                  </a:lnTo>
                  <a:lnTo>
                    <a:pt x="671" y="126"/>
                  </a:lnTo>
                  <a:lnTo>
                    <a:pt x="687" y="123"/>
                  </a:lnTo>
                  <a:lnTo>
                    <a:pt x="702" y="120"/>
                  </a:lnTo>
                  <a:lnTo>
                    <a:pt x="718" y="117"/>
                  </a:lnTo>
                  <a:lnTo>
                    <a:pt x="732" y="113"/>
                  </a:lnTo>
                  <a:lnTo>
                    <a:pt x="747" y="109"/>
                  </a:lnTo>
                  <a:lnTo>
                    <a:pt x="761" y="106"/>
                  </a:lnTo>
                  <a:lnTo>
                    <a:pt x="776" y="101"/>
                  </a:lnTo>
                  <a:lnTo>
                    <a:pt x="790" y="97"/>
                  </a:lnTo>
                  <a:lnTo>
                    <a:pt x="804" y="92"/>
                  </a:lnTo>
                  <a:lnTo>
                    <a:pt x="818" y="87"/>
                  </a:lnTo>
                  <a:lnTo>
                    <a:pt x="832" y="82"/>
                  </a:lnTo>
                  <a:lnTo>
                    <a:pt x="839" y="80"/>
                  </a:lnTo>
                  <a:lnTo>
                    <a:pt x="845" y="76"/>
                  </a:lnTo>
                  <a:lnTo>
                    <a:pt x="852" y="74"/>
                  </a:lnTo>
                  <a:lnTo>
                    <a:pt x="860" y="71"/>
                  </a:lnTo>
                  <a:lnTo>
                    <a:pt x="866" y="68"/>
                  </a:lnTo>
                  <a:lnTo>
                    <a:pt x="873" y="64"/>
                  </a:lnTo>
                  <a:lnTo>
                    <a:pt x="879" y="61"/>
                  </a:lnTo>
                  <a:lnTo>
                    <a:pt x="886" y="58"/>
                  </a:lnTo>
                  <a:lnTo>
                    <a:pt x="892" y="55"/>
                  </a:lnTo>
                  <a:lnTo>
                    <a:pt x="898" y="52"/>
                  </a:lnTo>
                  <a:lnTo>
                    <a:pt x="904" y="48"/>
                  </a:lnTo>
                  <a:lnTo>
                    <a:pt x="911" y="45"/>
                  </a:lnTo>
                  <a:lnTo>
                    <a:pt x="917" y="42"/>
                  </a:lnTo>
                  <a:lnTo>
                    <a:pt x="923" y="38"/>
                  </a:lnTo>
                  <a:lnTo>
                    <a:pt x="929" y="36"/>
                  </a:lnTo>
                  <a:lnTo>
                    <a:pt x="93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4" name="Freeform 41"/>
            <p:cNvSpPr>
              <a:spLocks/>
            </p:cNvSpPr>
            <p:nvPr/>
          </p:nvSpPr>
          <p:spPr bwMode="auto">
            <a:xfrm>
              <a:off x="22225" y="141288"/>
              <a:ext cx="95250" cy="36513"/>
            </a:xfrm>
            <a:custGeom>
              <a:avLst/>
              <a:gdLst>
                <a:gd name="T0" fmla="*/ 0 w 361"/>
                <a:gd name="T1" fmla="*/ 2147483646 h 116"/>
                <a:gd name="T2" fmla="*/ 2147483646 w 361"/>
                <a:gd name="T3" fmla="*/ 2147483646 h 116"/>
                <a:gd name="T4" fmla="*/ 2147483646 w 361"/>
                <a:gd name="T5" fmla="*/ 2147483646 h 116"/>
                <a:gd name="T6" fmla="*/ 2147483646 w 361"/>
                <a:gd name="T7" fmla="*/ 2147483646 h 116"/>
                <a:gd name="T8" fmla="*/ 2147483646 w 361"/>
                <a:gd name="T9" fmla="*/ 2147483646 h 116"/>
                <a:gd name="T10" fmla="*/ 2147483646 w 361"/>
                <a:gd name="T11" fmla="*/ 2147483646 h 116"/>
                <a:gd name="T12" fmla="*/ 2147483646 w 361"/>
                <a:gd name="T13" fmla="*/ 2147483646 h 116"/>
                <a:gd name="T14" fmla="*/ 2147483646 w 361"/>
                <a:gd name="T15" fmla="*/ 2147483646 h 116"/>
                <a:gd name="T16" fmla="*/ 2147483646 w 361"/>
                <a:gd name="T17" fmla="*/ 2147483646 h 116"/>
                <a:gd name="T18" fmla="*/ 2147483646 w 361"/>
                <a:gd name="T19" fmla="*/ 2147483646 h 116"/>
                <a:gd name="T20" fmla="*/ 2147483646 w 361"/>
                <a:gd name="T21" fmla="*/ 2147483646 h 116"/>
                <a:gd name="T22" fmla="*/ 2147483646 w 361"/>
                <a:gd name="T23" fmla="*/ 2147483646 h 116"/>
                <a:gd name="T24" fmla="*/ 2147483646 w 361"/>
                <a:gd name="T25" fmla="*/ 2147483646 h 116"/>
                <a:gd name="T26" fmla="*/ 2147483646 w 361"/>
                <a:gd name="T27" fmla="*/ 2147483646 h 116"/>
                <a:gd name="T28" fmla="*/ 2147483646 w 361"/>
                <a:gd name="T29" fmla="*/ 2147483646 h 116"/>
                <a:gd name="T30" fmla="*/ 2147483646 w 361"/>
                <a:gd name="T31" fmla="*/ 2147483646 h 116"/>
                <a:gd name="T32" fmla="*/ 2147483646 w 361"/>
                <a:gd name="T33" fmla="*/ 2147483646 h 116"/>
                <a:gd name="T34" fmla="*/ 2147483646 w 361"/>
                <a:gd name="T35" fmla="*/ 2147483646 h 116"/>
                <a:gd name="T36" fmla="*/ 2147483646 w 361"/>
                <a:gd name="T37" fmla="*/ 2147483646 h 116"/>
                <a:gd name="T38" fmla="*/ 2147483646 w 361"/>
                <a:gd name="T39" fmla="*/ 2147483646 h 116"/>
                <a:gd name="T40" fmla="*/ 2147483646 w 361"/>
                <a:gd name="T41" fmla="*/ 2147483646 h 116"/>
                <a:gd name="T42" fmla="*/ 2147483646 w 361"/>
                <a:gd name="T43" fmla="*/ 2147483646 h 116"/>
                <a:gd name="T44" fmla="*/ 2147483646 w 361"/>
                <a:gd name="T45" fmla="*/ 2147483646 h 116"/>
                <a:gd name="T46" fmla="*/ 2147483646 w 361"/>
                <a:gd name="T47" fmla="*/ 2147483646 h 116"/>
                <a:gd name="T48" fmla="*/ 2147483646 w 361"/>
                <a:gd name="T49" fmla="*/ 2147483646 h 116"/>
                <a:gd name="T50" fmla="*/ 2147483646 w 361"/>
                <a:gd name="T51" fmla="*/ 2147483646 h 116"/>
                <a:gd name="T52" fmla="*/ 2147483646 w 361"/>
                <a:gd name="T53" fmla="*/ 0 h 116"/>
                <a:gd name="T54" fmla="*/ 2147483646 w 361"/>
                <a:gd name="T55" fmla="*/ 0 h 116"/>
                <a:gd name="T56" fmla="*/ 2147483646 w 361"/>
                <a:gd name="T57" fmla="*/ 2147483646 h 116"/>
                <a:gd name="T58" fmla="*/ 2147483646 w 361"/>
                <a:gd name="T59" fmla="*/ 2147483646 h 116"/>
                <a:gd name="T60" fmla="*/ 2147483646 w 361"/>
                <a:gd name="T61" fmla="*/ 2147483646 h 116"/>
                <a:gd name="T62" fmla="*/ 2147483646 w 361"/>
                <a:gd name="T63" fmla="*/ 2147483646 h 116"/>
                <a:gd name="T64" fmla="*/ 2147483646 w 361"/>
                <a:gd name="T65" fmla="*/ 2147483646 h 116"/>
                <a:gd name="T66" fmla="*/ 2147483646 w 361"/>
                <a:gd name="T67" fmla="*/ 2147483646 h 116"/>
                <a:gd name="T68" fmla="*/ 2147483646 w 361"/>
                <a:gd name="T69" fmla="*/ 2147483646 h 116"/>
                <a:gd name="T70" fmla="*/ 2147483646 w 361"/>
                <a:gd name="T71" fmla="*/ 2147483646 h 116"/>
                <a:gd name="T72" fmla="*/ 2147483646 w 361"/>
                <a:gd name="T73" fmla="*/ 2147483646 h 116"/>
                <a:gd name="T74" fmla="*/ 2147483646 w 361"/>
                <a:gd name="T75" fmla="*/ 2147483646 h 116"/>
                <a:gd name="T76" fmla="*/ 2147483646 w 361"/>
                <a:gd name="T77" fmla="*/ 2147483646 h 116"/>
                <a:gd name="T78" fmla="*/ 2147483646 w 361"/>
                <a:gd name="T79" fmla="*/ 2147483646 h 116"/>
                <a:gd name="T80" fmla="*/ 2147483646 w 361"/>
                <a:gd name="T81" fmla="*/ 2147483646 h 116"/>
                <a:gd name="T82" fmla="*/ 2147483646 w 361"/>
                <a:gd name="T83" fmla="*/ 2147483646 h 116"/>
                <a:gd name="T84" fmla="*/ 2147483646 w 361"/>
                <a:gd name="T85" fmla="*/ 2147483646 h 116"/>
                <a:gd name="T86" fmla="*/ 2147483646 w 361"/>
                <a:gd name="T87" fmla="*/ 2147483646 h 116"/>
                <a:gd name="T88" fmla="*/ 0 w 361"/>
                <a:gd name="T89" fmla="*/ 2147483646 h 116"/>
                <a:gd name="T90" fmla="*/ 0 w 361"/>
                <a:gd name="T91" fmla="*/ 2147483646 h 116"/>
                <a:gd name="T92" fmla="*/ 0 w 361"/>
                <a:gd name="T93" fmla="*/ 2147483646 h 116"/>
                <a:gd name="T94" fmla="*/ 0 w 361"/>
                <a:gd name="T95" fmla="*/ 2147483646 h 116"/>
                <a:gd name="T96" fmla="*/ 0 w 361"/>
                <a:gd name="T97" fmla="*/ 2147483646 h 116"/>
                <a:gd name="T98" fmla="*/ 0 w 361"/>
                <a:gd name="T99" fmla="*/ 2147483646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116"/>
                <a:gd name="T152" fmla="*/ 361 w 361"/>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116">
                  <a:moveTo>
                    <a:pt x="0" y="68"/>
                  </a:moveTo>
                  <a:lnTo>
                    <a:pt x="9" y="76"/>
                  </a:lnTo>
                  <a:lnTo>
                    <a:pt x="18" y="82"/>
                  </a:lnTo>
                  <a:lnTo>
                    <a:pt x="26" y="88"/>
                  </a:lnTo>
                  <a:lnTo>
                    <a:pt x="34" y="92"/>
                  </a:lnTo>
                  <a:lnTo>
                    <a:pt x="43" y="97"/>
                  </a:lnTo>
                  <a:lnTo>
                    <a:pt x="52" y="100"/>
                  </a:lnTo>
                  <a:lnTo>
                    <a:pt x="63" y="103"/>
                  </a:lnTo>
                  <a:lnTo>
                    <a:pt x="75" y="106"/>
                  </a:lnTo>
                  <a:lnTo>
                    <a:pt x="88" y="110"/>
                  </a:lnTo>
                  <a:lnTo>
                    <a:pt x="103" y="112"/>
                  </a:lnTo>
                  <a:lnTo>
                    <a:pt x="120" y="114"/>
                  </a:lnTo>
                  <a:lnTo>
                    <a:pt x="136" y="115"/>
                  </a:lnTo>
                  <a:lnTo>
                    <a:pt x="153" y="116"/>
                  </a:lnTo>
                  <a:lnTo>
                    <a:pt x="170" y="116"/>
                  </a:lnTo>
                  <a:lnTo>
                    <a:pt x="186" y="115"/>
                  </a:lnTo>
                  <a:lnTo>
                    <a:pt x="199" y="113"/>
                  </a:lnTo>
                  <a:lnTo>
                    <a:pt x="224" y="106"/>
                  </a:lnTo>
                  <a:lnTo>
                    <a:pt x="248" y="98"/>
                  </a:lnTo>
                  <a:lnTo>
                    <a:pt x="271" y="87"/>
                  </a:lnTo>
                  <a:lnTo>
                    <a:pt x="294" y="74"/>
                  </a:lnTo>
                  <a:lnTo>
                    <a:pt x="313" y="59"/>
                  </a:lnTo>
                  <a:lnTo>
                    <a:pt x="331" y="42"/>
                  </a:lnTo>
                  <a:lnTo>
                    <a:pt x="346" y="24"/>
                  </a:lnTo>
                  <a:lnTo>
                    <a:pt x="360" y="3"/>
                  </a:lnTo>
                  <a:lnTo>
                    <a:pt x="361" y="1"/>
                  </a:lnTo>
                  <a:lnTo>
                    <a:pt x="360" y="0"/>
                  </a:lnTo>
                  <a:lnTo>
                    <a:pt x="358" y="0"/>
                  </a:lnTo>
                  <a:lnTo>
                    <a:pt x="356" y="1"/>
                  </a:lnTo>
                  <a:lnTo>
                    <a:pt x="340" y="19"/>
                  </a:lnTo>
                  <a:lnTo>
                    <a:pt x="322" y="37"/>
                  </a:lnTo>
                  <a:lnTo>
                    <a:pt x="303" y="52"/>
                  </a:lnTo>
                  <a:lnTo>
                    <a:pt x="283" y="66"/>
                  </a:lnTo>
                  <a:lnTo>
                    <a:pt x="261" y="79"/>
                  </a:lnTo>
                  <a:lnTo>
                    <a:pt x="238" y="89"/>
                  </a:lnTo>
                  <a:lnTo>
                    <a:pt x="214" y="98"/>
                  </a:lnTo>
                  <a:lnTo>
                    <a:pt x="188" y="103"/>
                  </a:lnTo>
                  <a:lnTo>
                    <a:pt x="165" y="106"/>
                  </a:lnTo>
                  <a:lnTo>
                    <a:pt x="140" y="106"/>
                  </a:lnTo>
                  <a:lnTo>
                    <a:pt x="115" y="106"/>
                  </a:lnTo>
                  <a:lnTo>
                    <a:pt x="90" y="103"/>
                  </a:lnTo>
                  <a:lnTo>
                    <a:pt x="64" y="98"/>
                  </a:lnTo>
                  <a:lnTo>
                    <a:pt x="40" y="90"/>
                  </a:lnTo>
                  <a:lnTo>
                    <a:pt x="19" y="8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5" name="Freeform 42"/>
            <p:cNvSpPr>
              <a:spLocks/>
            </p:cNvSpPr>
            <p:nvPr/>
          </p:nvSpPr>
          <p:spPr bwMode="auto">
            <a:xfrm>
              <a:off x="493713" y="153988"/>
              <a:ext cx="130175" cy="44450"/>
            </a:xfrm>
            <a:custGeom>
              <a:avLst/>
              <a:gdLst>
                <a:gd name="T0" fmla="*/ 2147483646 w 492"/>
                <a:gd name="T1" fmla="*/ 2147483646 h 139"/>
                <a:gd name="T2" fmla="*/ 2147483646 w 492"/>
                <a:gd name="T3" fmla="*/ 2147483646 h 139"/>
                <a:gd name="T4" fmla="*/ 2147483646 w 492"/>
                <a:gd name="T5" fmla="*/ 2147483646 h 139"/>
                <a:gd name="T6" fmla="*/ 2147483646 w 492"/>
                <a:gd name="T7" fmla="*/ 2147483646 h 139"/>
                <a:gd name="T8" fmla="*/ 2147483646 w 492"/>
                <a:gd name="T9" fmla="*/ 2147483646 h 139"/>
                <a:gd name="T10" fmla="*/ 2147483646 w 492"/>
                <a:gd name="T11" fmla="*/ 2147483646 h 139"/>
                <a:gd name="T12" fmla="*/ 2147483646 w 492"/>
                <a:gd name="T13" fmla="*/ 2147483646 h 139"/>
                <a:gd name="T14" fmla="*/ 2147483646 w 492"/>
                <a:gd name="T15" fmla="*/ 2147483646 h 139"/>
                <a:gd name="T16" fmla="*/ 2147483646 w 492"/>
                <a:gd name="T17" fmla="*/ 2147483646 h 139"/>
                <a:gd name="T18" fmla="*/ 2147483646 w 492"/>
                <a:gd name="T19" fmla="*/ 2147483646 h 139"/>
                <a:gd name="T20" fmla="*/ 2147483646 w 492"/>
                <a:gd name="T21" fmla="*/ 2147483646 h 139"/>
                <a:gd name="T22" fmla="*/ 2147483646 w 492"/>
                <a:gd name="T23" fmla="*/ 2147483646 h 139"/>
                <a:gd name="T24" fmla="*/ 2147483646 w 492"/>
                <a:gd name="T25" fmla="*/ 2147483646 h 139"/>
                <a:gd name="T26" fmla="*/ 2147483646 w 492"/>
                <a:gd name="T27" fmla="*/ 2147483646 h 139"/>
                <a:gd name="T28" fmla="*/ 2147483646 w 492"/>
                <a:gd name="T29" fmla="*/ 2147483646 h 139"/>
                <a:gd name="T30" fmla="*/ 2147483646 w 492"/>
                <a:gd name="T31" fmla="*/ 2147483646 h 139"/>
                <a:gd name="T32" fmla="*/ 2147483646 w 492"/>
                <a:gd name="T33" fmla="*/ 2147483646 h 139"/>
                <a:gd name="T34" fmla="*/ 2147483646 w 492"/>
                <a:gd name="T35" fmla="*/ 2147483646 h 139"/>
                <a:gd name="T36" fmla="*/ 2147483646 w 492"/>
                <a:gd name="T37" fmla="*/ 2147483646 h 139"/>
                <a:gd name="T38" fmla="*/ 2147483646 w 492"/>
                <a:gd name="T39" fmla="*/ 2147483646 h 139"/>
                <a:gd name="T40" fmla="*/ 2147483646 w 492"/>
                <a:gd name="T41" fmla="*/ 2147483646 h 139"/>
                <a:gd name="T42" fmla="*/ 2147483646 w 492"/>
                <a:gd name="T43" fmla="*/ 2147483646 h 139"/>
                <a:gd name="T44" fmla="*/ 2147483646 w 492"/>
                <a:gd name="T45" fmla="*/ 2147483646 h 139"/>
                <a:gd name="T46" fmla="*/ 2147483646 w 492"/>
                <a:gd name="T47" fmla="*/ 2147483646 h 139"/>
                <a:gd name="T48" fmla="*/ 2147483646 w 492"/>
                <a:gd name="T49" fmla="*/ 2147483646 h 139"/>
                <a:gd name="T50" fmla="*/ 2147483646 w 492"/>
                <a:gd name="T51" fmla="*/ 2147483646 h 139"/>
                <a:gd name="T52" fmla="*/ 2147483646 w 492"/>
                <a:gd name="T53" fmla="*/ 2147483646 h 139"/>
                <a:gd name="T54" fmla="*/ 2147483646 w 492"/>
                <a:gd name="T55" fmla="*/ 2147483646 h 139"/>
                <a:gd name="T56" fmla="*/ 2147483646 w 492"/>
                <a:gd name="T57" fmla="*/ 2147483646 h 139"/>
                <a:gd name="T58" fmla="*/ 2147483646 w 492"/>
                <a:gd name="T59" fmla="*/ 2147483646 h 139"/>
                <a:gd name="T60" fmla="*/ 0 w 492"/>
                <a:gd name="T61" fmla="*/ 0 h 139"/>
                <a:gd name="T62" fmla="*/ 0 w 492"/>
                <a:gd name="T63" fmla="*/ 2147483646 h 139"/>
                <a:gd name="T64" fmla="*/ 0 w 492"/>
                <a:gd name="T65" fmla="*/ 2147483646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2"/>
                <a:gd name="T100" fmla="*/ 0 h 139"/>
                <a:gd name="T101" fmla="*/ 492 w 492"/>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2" h="139">
                  <a:moveTo>
                    <a:pt x="0" y="1"/>
                  </a:moveTo>
                  <a:lnTo>
                    <a:pt x="15" y="23"/>
                  </a:lnTo>
                  <a:lnTo>
                    <a:pt x="33" y="41"/>
                  </a:lnTo>
                  <a:lnTo>
                    <a:pt x="54" y="58"/>
                  </a:lnTo>
                  <a:lnTo>
                    <a:pt x="78" y="71"/>
                  </a:lnTo>
                  <a:lnTo>
                    <a:pt x="105" y="83"/>
                  </a:lnTo>
                  <a:lnTo>
                    <a:pt x="131" y="92"/>
                  </a:lnTo>
                  <a:lnTo>
                    <a:pt x="157" y="101"/>
                  </a:lnTo>
                  <a:lnTo>
                    <a:pt x="184" y="109"/>
                  </a:lnTo>
                  <a:lnTo>
                    <a:pt x="203" y="114"/>
                  </a:lnTo>
                  <a:lnTo>
                    <a:pt x="221" y="118"/>
                  </a:lnTo>
                  <a:lnTo>
                    <a:pt x="240" y="123"/>
                  </a:lnTo>
                  <a:lnTo>
                    <a:pt x="259" y="126"/>
                  </a:lnTo>
                  <a:lnTo>
                    <a:pt x="279" y="129"/>
                  </a:lnTo>
                  <a:lnTo>
                    <a:pt x="298" y="133"/>
                  </a:lnTo>
                  <a:lnTo>
                    <a:pt x="317" y="135"/>
                  </a:lnTo>
                  <a:lnTo>
                    <a:pt x="336" y="137"/>
                  </a:lnTo>
                  <a:lnTo>
                    <a:pt x="355" y="138"/>
                  </a:lnTo>
                  <a:lnTo>
                    <a:pt x="375" y="139"/>
                  </a:lnTo>
                  <a:lnTo>
                    <a:pt x="395" y="139"/>
                  </a:lnTo>
                  <a:lnTo>
                    <a:pt x="414" y="139"/>
                  </a:lnTo>
                  <a:lnTo>
                    <a:pt x="433" y="139"/>
                  </a:lnTo>
                  <a:lnTo>
                    <a:pt x="453" y="138"/>
                  </a:lnTo>
                  <a:lnTo>
                    <a:pt x="473" y="136"/>
                  </a:lnTo>
                  <a:lnTo>
                    <a:pt x="492" y="134"/>
                  </a:lnTo>
                  <a:lnTo>
                    <a:pt x="492" y="133"/>
                  </a:lnTo>
                  <a:lnTo>
                    <a:pt x="492" y="131"/>
                  </a:lnTo>
                  <a:lnTo>
                    <a:pt x="474" y="134"/>
                  </a:lnTo>
                  <a:lnTo>
                    <a:pt x="455" y="135"/>
                  </a:lnTo>
                  <a:lnTo>
                    <a:pt x="437" y="136"/>
                  </a:lnTo>
                  <a:lnTo>
                    <a:pt x="419" y="136"/>
                  </a:lnTo>
                  <a:lnTo>
                    <a:pt x="401" y="136"/>
                  </a:lnTo>
                  <a:lnTo>
                    <a:pt x="383" y="135"/>
                  </a:lnTo>
                  <a:lnTo>
                    <a:pt x="364" y="134"/>
                  </a:lnTo>
                  <a:lnTo>
                    <a:pt x="346" y="131"/>
                  </a:lnTo>
                  <a:lnTo>
                    <a:pt x="328" y="129"/>
                  </a:lnTo>
                  <a:lnTo>
                    <a:pt x="310" y="126"/>
                  </a:lnTo>
                  <a:lnTo>
                    <a:pt x="292" y="124"/>
                  </a:lnTo>
                  <a:lnTo>
                    <a:pt x="274" y="120"/>
                  </a:lnTo>
                  <a:lnTo>
                    <a:pt x="257" y="116"/>
                  </a:lnTo>
                  <a:lnTo>
                    <a:pt x="239" y="112"/>
                  </a:lnTo>
                  <a:lnTo>
                    <a:pt x="221" y="108"/>
                  </a:lnTo>
                  <a:lnTo>
                    <a:pt x="203" y="102"/>
                  </a:lnTo>
                  <a:lnTo>
                    <a:pt x="190" y="99"/>
                  </a:lnTo>
                  <a:lnTo>
                    <a:pt x="177" y="95"/>
                  </a:lnTo>
                  <a:lnTo>
                    <a:pt x="163" y="90"/>
                  </a:lnTo>
                  <a:lnTo>
                    <a:pt x="149" y="86"/>
                  </a:lnTo>
                  <a:lnTo>
                    <a:pt x="135" y="80"/>
                  </a:lnTo>
                  <a:lnTo>
                    <a:pt x="121" y="75"/>
                  </a:lnTo>
                  <a:lnTo>
                    <a:pt x="107" y="70"/>
                  </a:lnTo>
                  <a:lnTo>
                    <a:pt x="94" y="64"/>
                  </a:lnTo>
                  <a:lnTo>
                    <a:pt x="81" y="58"/>
                  </a:lnTo>
                  <a:lnTo>
                    <a:pt x="67" y="51"/>
                  </a:lnTo>
                  <a:lnTo>
                    <a:pt x="54" y="43"/>
                  </a:lnTo>
                  <a:lnTo>
                    <a:pt x="42" y="36"/>
                  </a:lnTo>
                  <a:lnTo>
                    <a:pt x="30" y="27"/>
                  </a:lnTo>
                  <a:lnTo>
                    <a:pt x="19" y="19"/>
                  </a:lnTo>
                  <a:lnTo>
                    <a:pt x="10" y="10"/>
                  </a:lnTo>
                  <a:lnTo>
                    <a:pt x="0"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6" name="Freeform 43"/>
            <p:cNvSpPr>
              <a:spLocks/>
            </p:cNvSpPr>
            <p:nvPr/>
          </p:nvSpPr>
          <p:spPr bwMode="auto">
            <a:xfrm>
              <a:off x="441325" y="168275"/>
              <a:ext cx="146050" cy="20638"/>
            </a:xfrm>
            <a:custGeom>
              <a:avLst/>
              <a:gdLst>
                <a:gd name="T0" fmla="*/ 2147483646 w 554"/>
                <a:gd name="T1" fmla="*/ 2147483646 h 66"/>
                <a:gd name="T2" fmla="*/ 2147483646 w 554"/>
                <a:gd name="T3" fmla="*/ 2147483646 h 66"/>
                <a:gd name="T4" fmla="*/ 2147483646 w 554"/>
                <a:gd name="T5" fmla="*/ 2147483646 h 66"/>
                <a:gd name="T6" fmla="*/ 2147483646 w 554"/>
                <a:gd name="T7" fmla="*/ 2147483646 h 66"/>
                <a:gd name="T8" fmla="*/ 2147483646 w 554"/>
                <a:gd name="T9" fmla="*/ 2147483646 h 66"/>
                <a:gd name="T10" fmla="*/ 2147483646 w 554"/>
                <a:gd name="T11" fmla="*/ 2147483646 h 66"/>
                <a:gd name="T12" fmla="*/ 2147483646 w 554"/>
                <a:gd name="T13" fmla="*/ 2147483646 h 66"/>
                <a:gd name="T14" fmla="*/ 2147483646 w 554"/>
                <a:gd name="T15" fmla="*/ 2147483646 h 66"/>
                <a:gd name="T16" fmla="*/ 2147483646 w 554"/>
                <a:gd name="T17" fmla="*/ 2147483646 h 66"/>
                <a:gd name="T18" fmla="*/ 2147483646 w 554"/>
                <a:gd name="T19" fmla="*/ 2147483646 h 66"/>
                <a:gd name="T20" fmla="*/ 2147483646 w 554"/>
                <a:gd name="T21" fmla="*/ 2147483646 h 66"/>
                <a:gd name="T22" fmla="*/ 2147483646 w 554"/>
                <a:gd name="T23" fmla="*/ 2147483646 h 66"/>
                <a:gd name="T24" fmla="*/ 2147483646 w 554"/>
                <a:gd name="T25" fmla="*/ 2147483646 h 66"/>
                <a:gd name="T26" fmla="*/ 2147483646 w 554"/>
                <a:gd name="T27" fmla="*/ 2147483646 h 66"/>
                <a:gd name="T28" fmla="*/ 2147483646 w 554"/>
                <a:gd name="T29" fmla="*/ 2147483646 h 66"/>
                <a:gd name="T30" fmla="*/ 2147483646 w 554"/>
                <a:gd name="T31" fmla="*/ 2147483646 h 66"/>
                <a:gd name="T32" fmla="*/ 2147483646 w 554"/>
                <a:gd name="T33" fmla="*/ 2147483646 h 66"/>
                <a:gd name="T34" fmla="*/ 2147483646 w 554"/>
                <a:gd name="T35" fmla="*/ 2147483646 h 66"/>
                <a:gd name="T36" fmla="*/ 2147483646 w 554"/>
                <a:gd name="T37" fmla="*/ 2147483646 h 66"/>
                <a:gd name="T38" fmla="*/ 2147483646 w 554"/>
                <a:gd name="T39" fmla="*/ 2147483646 h 66"/>
                <a:gd name="T40" fmla="*/ 2147483646 w 554"/>
                <a:gd name="T41" fmla="*/ 2147483646 h 66"/>
                <a:gd name="T42" fmla="*/ 2147483646 w 554"/>
                <a:gd name="T43" fmla="*/ 2147483646 h 66"/>
                <a:gd name="T44" fmla="*/ 2147483646 w 554"/>
                <a:gd name="T45" fmla="*/ 2147483646 h 66"/>
                <a:gd name="T46" fmla="*/ 2147483646 w 554"/>
                <a:gd name="T47" fmla="*/ 2147483646 h 66"/>
                <a:gd name="T48" fmla="*/ 2147483646 w 554"/>
                <a:gd name="T49" fmla="*/ 2147483646 h 66"/>
                <a:gd name="T50" fmla="*/ 2147483646 w 554"/>
                <a:gd name="T51" fmla="*/ 2147483646 h 66"/>
                <a:gd name="T52" fmla="*/ 2147483646 w 554"/>
                <a:gd name="T53" fmla="*/ 2147483646 h 66"/>
                <a:gd name="T54" fmla="*/ 2147483646 w 554"/>
                <a:gd name="T55" fmla="*/ 2147483646 h 66"/>
                <a:gd name="T56" fmla="*/ 2147483646 w 554"/>
                <a:gd name="T57" fmla="*/ 2147483646 h 66"/>
                <a:gd name="T58" fmla="*/ 2147483646 w 554"/>
                <a:gd name="T59" fmla="*/ 2147483646 h 66"/>
                <a:gd name="T60" fmla="*/ 2147483646 w 554"/>
                <a:gd name="T61" fmla="*/ 2147483646 h 66"/>
                <a:gd name="T62" fmla="*/ 2147483646 w 554"/>
                <a:gd name="T63" fmla="*/ 2147483646 h 66"/>
                <a:gd name="T64" fmla="*/ 2147483646 w 554"/>
                <a:gd name="T65" fmla="*/ 2147483646 h 66"/>
                <a:gd name="T66" fmla="*/ 2147483646 w 554"/>
                <a:gd name="T67" fmla="*/ 2147483646 h 66"/>
                <a:gd name="T68" fmla="*/ 2147483646 w 554"/>
                <a:gd name="T69" fmla="*/ 0 h 66"/>
                <a:gd name="T70" fmla="*/ 0 w 554"/>
                <a:gd name="T71" fmla="*/ 0 h 66"/>
                <a:gd name="T72" fmla="*/ 0 w 554"/>
                <a:gd name="T73" fmla="*/ 0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4"/>
                <a:gd name="T112" fmla="*/ 0 h 66"/>
                <a:gd name="T113" fmla="*/ 554 w 554"/>
                <a:gd name="T114" fmla="*/ 66 h 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4" h="66">
                  <a:moveTo>
                    <a:pt x="0" y="0"/>
                  </a:moveTo>
                  <a:lnTo>
                    <a:pt x="15" y="7"/>
                  </a:lnTo>
                  <a:lnTo>
                    <a:pt x="31" y="14"/>
                  </a:lnTo>
                  <a:lnTo>
                    <a:pt x="45" y="20"/>
                  </a:lnTo>
                  <a:lnTo>
                    <a:pt x="61" y="26"/>
                  </a:lnTo>
                  <a:lnTo>
                    <a:pt x="76" y="32"/>
                  </a:lnTo>
                  <a:lnTo>
                    <a:pt x="93" y="37"/>
                  </a:lnTo>
                  <a:lnTo>
                    <a:pt x="109" y="41"/>
                  </a:lnTo>
                  <a:lnTo>
                    <a:pt x="124" y="45"/>
                  </a:lnTo>
                  <a:lnTo>
                    <a:pt x="141" y="50"/>
                  </a:lnTo>
                  <a:lnTo>
                    <a:pt x="157" y="53"/>
                  </a:lnTo>
                  <a:lnTo>
                    <a:pt x="174" y="56"/>
                  </a:lnTo>
                  <a:lnTo>
                    <a:pt x="189" y="58"/>
                  </a:lnTo>
                  <a:lnTo>
                    <a:pt x="206" y="60"/>
                  </a:lnTo>
                  <a:lnTo>
                    <a:pt x="223" y="63"/>
                  </a:lnTo>
                  <a:lnTo>
                    <a:pt x="241" y="64"/>
                  </a:lnTo>
                  <a:lnTo>
                    <a:pt x="258" y="65"/>
                  </a:lnTo>
                  <a:lnTo>
                    <a:pt x="277" y="66"/>
                  </a:lnTo>
                  <a:lnTo>
                    <a:pt x="296" y="66"/>
                  </a:lnTo>
                  <a:lnTo>
                    <a:pt x="315" y="66"/>
                  </a:lnTo>
                  <a:lnTo>
                    <a:pt x="333" y="66"/>
                  </a:lnTo>
                  <a:lnTo>
                    <a:pt x="351" y="65"/>
                  </a:lnTo>
                  <a:lnTo>
                    <a:pt x="370" y="64"/>
                  </a:lnTo>
                  <a:lnTo>
                    <a:pt x="388" y="63"/>
                  </a:lnTo>
                  <a:lnTo>
                    <a:pt x="406" y="60"/>
                  </a:lnTo>
                  <a:lnTo>
                    <a:pt x="424" y="58"/>
                  </a:lnTo>
                  <a:lnTo>
                    <a:pt x="442" y="56"/>
                  </a:lnTo>
                  <a:lnTo>
                    <a:pt x="460" y="53"/>
                  </a:lnTo>
                  <a:lnTo>
                    <a:pt x="478" y="48"/>
                  </a:lnTo>
                  <a:lnTo>
                    <a:pt x="496" y="44"/>
                  </a:lnTo>
                  <a:lnTo>
                    <a:pt x="516" y="40"/>
                  </a:lnTo>
                  <a:lnTo>
                    <a:pt x="534" y="34"/>
                  </a:lnTo>
                  <a:lnTo>
                    <a:pt x="553" y="29"/>
                  </a:lnTo>
                  <a:lnTo>
                    <a:pt x="554" y="28"/>
                  </a:lnTo>
                  <a:lnTo>
                    <a:pt x="554" y="27"/>
                  </a:lnTo>
                  <a:lnTo>
                    <a:pt x="554" y="26"/>
                  </a:lnTo>
                  <a:lnTo>
                    <a:pt x="536" y="30"/>
                  </a:lnTo>
                  <a:lnTo>
                    <a:pt x="518" y="33"/>
                  </a:lnTo>
                  <a:lnTo>
                    <a:pt x="500" y="38"/>
                  </a:lnTo>
                  <a:lnTo>
                    <a:pt x="483" y="42"/>
                  </a:lnTo>
                  <a:lnTo>
                    <a:pt x="465" y="46"/>
                  </a:lnTo>
                  <a:lnTo>
                    <a:pt x="447" y="51"/>
                  </a:lnTo>
                  <a:lnTo>
                    <a:pt x="429" y="54"/>
                  </a:lnTo>
                  <a:lnTo>
                    <a:pt x="411" y="57"/>
                  </a:lnTo>
                  <a:lnTo>
                    <a:pt x="394" y="59"/>
                  </a:lnTo>
                  <a:lnTo>
                    <a:pt x="378" y="60"/>
                  </a:lnTo>
                  <a:lnTo>
                    <a:pt x="361" y="61"/>
                  </a:lnTo>
                  <a:lnTo>
                    <a:pt x="343" y="63"/>
                  </a:lnTo>
                  <a:lnTo>
                    <a:pt x="326" y="63"/>
                  </a:lnTo>
                  <a:lnTo>
                    <a:pt x="309" y="63"/>
                  </a:lnTo>
                  <a:lnTo>
                    <a:pt x="291" y="63"/>
                  </a:lnTo>
                  <a:lnTo>
                    <a:pt x="274" y="63"/>
                  </a:lnTo>
                  <a:lnTo>
                    <a:pt x="256" y="61"/>
                  </a:lnTo>
                  <a:lnTo>
                    <a:pt x="238" y="60"/>
                  </a:lnTo>
                  <a:lnTo>
                    <a:pt x="220" y="59"/>
                  </a:lnTo>
                  <a:lnTo>
                    <a:pt x="202" y="57"/>
                  </a:lnTo>
                  <a:lnTo>
                    <a:pt x="186" y="55"/>
                  </a:lnTo>
                  <a:lnTo>
                    <a:pt x="168" y="52"/>
                  </a:lnTo>
                  <a:lnTo>
                    <a:pt x="151" y="48"/>
                  </a:lnTo>
                  <a:lnTo>
                    <a:pt x="134" y="45"/>
                  </a:lnTo>
                  <a:lnTo>
                    <a:pt x="116" y="41"/>
                  </a:lnTo>
                  <a:lnTo>
                    <a:pt x="99" y="37"/>
                  </a:lnTo>
                  <a:lnTo>
                    <a:pt x="82" y="31"/>
                  </a:lnTo>
                  <a:lnTo>
                    <a:pt x="67" y="26"/>
                  </a:lnTo>
                  <a:lnTo>
                    <a:pt x="50" y="20"/>
                  </a:lnTo>
                  <a:lnTo>
                    <a:pt x="33" y="14"/>
                  </a:lnTo>
                  <a:lnTo>
                    <a:pt x="18" y="7"/>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7" name="Freeform 44"/>
            <p:cNvSpPr>
              <a:spLocks/>
            </p:cNvSpPr>
            <p:nvPr/>
          </p:nvSpPr>
          <p:spPr bwMode="auto">
            <a:xfrm>
              <a:off x="433388" y="236538"/>
              <a:ext cx="176212" cy="49213"/>
            </a:xfrm>
            <a:custGeom>
              <a:avLst/>
              <a:gdLst>
                <a:gd name="T0" fmla="*/ 2147483646 w 669"/>
                <a:gd name="T1" fmla="*/ 2147483646 h 155"/>
                <a:gd name="T2" fmla="*/ 2147483646 w 669"/>
                <a:gd name="T3" fmla="*/ 2147483646 h 155"/>
                <a:gd name="T4" fmla="*/ 2147483646 w 669"/>
                <a:gd name="T5" fmla="*/ 2147483646 h 155"/>
                <a:gd name="T6" fmla="*/ 2147483646 w 669"/>
                <a:gd name="T7" fmla="*/ 2147483646 h 155"/>
                <a:gd name="T8" fmla="*/ 2147483646 w 669"/>
                <a:gd name="T9" fmla="*/ 2147483646 h 155"/>
                <a:gd name="T10" fmla="*/ 2147483646 w 669"/>
                <a:gd name="T11" fmla="*/ 2147483646 h 155"/>
                <a:gd name="T12" fmla="*/ 2147483646 w 669"/>
                <a:gd name="T13" fmla="*/ 2147483646 h 155"/>
                <a:gd name="T14" fmla="*/ 2147483646 w 669"/>
                <a:gd name="T15" fmla="*/ 2147483646 h 155"/>
                <a:gd name="T16" fmla="*/ 2147483646 w 669"/>
                <a:gd name="T17" fmla="*/ 2147483646 h 155"/>
                <a:gd name="T18" fmla="*/ 2147483646 w 669"/>
                <a:gd name="T19" fmla="*/ 2147483646 h 155"/>
                <a:gd name="T20" fmla="*/ 2147483646 w 669"/>
                <a:gd name="T21" fmla="*/ 2147483646 h 155"/>
                <a:gd name="T22" fmla="*/ 2147483646 w 669"/>
                <a:gd name="T23" fmla="*/ 2147483646 h 155"/>
                <a:gd name="T24" fmla="*/ 2147483646 w 669"/>
                <a:gd name="T25" fmla="*/ 2147483646 h 155"/>
                <a:gd name="T26" fmla="*/ 2147483646 w 669"/>
                <a:gd name="T27" fmla="*/ 2147483646 h 155"/>
                <a:gd name="T28" fmla="*/ 2147483646 w 669"/>
                <a:gd name="T29" fmla="*/ 2147483646 h 155"/>
                <a:gd name="T30" fmla="*/ 2147483646 w 669"/>
                <a:gd name="T31" fmla="*/ 2147483646 h 155"/>
                <a:gd name="T32" fmla="*/ 2147483646 w 669"/>
                <a:gd name="T33" fmla="*/ 2147483646 h 155"/>
                <a:gd name="T34" fmla="*/ 2147483646 w 669"/>
                <a:gd name="T35" fmla="*/ 2147483646 h 155"/>
                <a:gd name="T36" fmla="*/ 2147483646 w 669"/>
                <a:gd name="T37" fmla="*/ 2147483646 h 155"/>
                <a:gd name="T38" fmla="*/ 2147483646 w 669"/>
                <a:gd name="T39" fmla="*/ 2147483646 h 155"/>
                <a:gd name="T40" fmla="*/ 2147483646 w 669"/>
                <a:gd name="T41" fmla="*/ 2147483646 h 155"/>
                <a:gd name="T42" fmla="*/ 2147483646 w 669"/>
                <a:gd name="T43" fmla="*/ 2147483646 h 155"/>
                <a:gd name="T44" fmla="*/ 2147483646 w 669"/>
                <a:gd name="T45" fmla="*/ 2147483646 h 155"/>
                <a:gd name="T46" fmla="*/ 2147483646 w 669"/>
                <a:gd name="T47" fmla="*/ 2147483646 h 155"/>
                <a:gd name="T48" fmla="*/ 2147483646 w 669"/>
                <a:gd name="T49" fmla="*/ 2147483646 h 155"/>
                <a:gd name="T50" fmla="*/ 2147483646 w 669"/>
                <a:gd name="T51" fmla="*/ 2147483646 h 155"/>
                <a:gd name="T52" fmla="*/ 2147483646 w 669"/>
                <a:gd name="T53" fmla="*/ 2147483646 h 155"/>
                <a:gd name="T54" fmla="*/ 2147483646 w 669"/>
                <a:gd name="T55" fmla="*/ 2147483646 h 155"/>
                <a:gd name="T56" fmla="*/ 2147483646 w 669"/>
                <a:gd name="T57" fmla="*/ 2147483646 h 155"/>
                <a:gd name="T58" fmla="*/ 2147483646 w 669"/>
                <a:gd name="T59" fmla="*/ 2147483646 h 155"/>
                <a:gd name="T60" fmla="*/ 2147483646 w 669"/>
                <a:gd name="T61" fmla="*/ 2147483646 h 155"/>
                <a:gd name="T62" fmla="*/ 2147483646 w 669"/>
                <a:gd name="T63" fmla="*/ 2147483646 h 155"/>
                <a:gd name="T64" fmla="*/ 2147483646 w 669"/>
                <a:gd name="T65" fmla="*/ 2147483646 h 155"/>
                <a:gd name="T66" fmla="*/ 2147483646 w 669"/>
                <a:gd name="T67" fmla="*/ 2147483646 h 155"/>
                <a:gd name="T68" fmla="*/ 0 w 669"/>
                <a:gd name="T69" fmla="*/ 0 h 155"/>
                <a:gd name="T70" fmla="*/ 0 w 669"/>
                <a:gd name="T71" fmla="*/ 0 h 155"/>
                <a:gd name="T72" fmla="*/ 0 w 669"/>
                <a:gd name="T73" fmla="*/ 0 h 1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9"/>
                <a:gd name="T112" fmla="*/ 0 h 155"/>
                <a:gd name="T113" fmla="*/ 669 w 669"/>
                <a:gd name="T114" fmla="*/ 155 h 1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9" h="155">
                  <a:moveTo>
                    <a:pt x="0" y="0"/>
                  </a:moveTo>
                  <a:lnTo>
                    <a:pt x="10" y="12"/>
                  </a:lnTo>
                  <a:lnTo>
                    <a:pt x="22" y="21"/>
                  </a:lnTo>
                  <a:lnTo>
                    <a:pt x="36" y="29"/>
                  </a:lnTo>
                  <a:lnTo>
                    <a:pt x="50" y="36"/>
                  </a:lnTo>
                  <a:lnTo>
                    <a:pt x="64" y="43"/>
                  </a:lnTo>
                  <a:lnTo>
                    <a:pt x="80" y="48"/>
                  </a:lnTo>
                  <a:lnTo>
                    <a:pt x="94" y="55"/>
                  </a:lnTo>
                  <a:lnTo>
                    <a:pt x="110" y="60"/>
                  </a:lnTo>
                  <a:lnTo>
                    <a:pt x="133" y="69"/>
                  </a:lnTo>
                  <a:lnTo>
                    <a:pt x="157" y="77"/>
                  </a:lnTo>
                  <a:lnTo>
                    <a:pt x="180" y="84"/>
                  </a:lnTo>
                  <a:lnTo>
                    <a:pt x="204" y="92"/>
                  </a:lnTo>
                  <a:lnTo>
                    <a:pt x="226" y="99"/>
                  </a:lnTo>
                  <a:lnTo>
                    <a:pt x="250" y="107"/>
                  </a:lnTo>
                  <a:lnTo>
                    <a:pt x="273" y="115"/>
                  </a:lnTo>
                  <a:lnTo>
                    <a:pt x="297" y="121"/>
                  </a:lnTo>
                  <a:lnTo>
                    <a:pt x="320" y="128"/>
                  </a:lnTo>
                  <a:lnTo>
                    <a:pt x="342" y="133"/>
                  </a:lnTo>
                  <a:lnTo>
                    <a:pt x="364" y="137"/>
                  </a:lnTo>
                  <a:lnTo>
                    <a:pt x="387" y="142"/>
                  </a:lnTo>
                  <a:lnTo>
                    <a:pt x="411" y="146"/>
                  </a:lnTo>
                  <a:lnTo>
                    <a:pt x="434" y="148"/>
                  </a:lnTo>
                  <a:lnTo>
                    <a:pt x="458" y="152"/>
                  </a:lnTo>
                  <a:lnTo>
                    <a:pt x="481" y="153"/>
                  </a:lnTo>
                  <a:lnTo>
                    <a:pt x="505" y="155"/>
                  </a:lnTo>
                  <a:lnTo>
                    <a:pt x="529" y="155"/>
                  </a:lnTo>
                  <a:lnTo>
                    <a:pt x="552" y="155"/>
                  </a:lnTo>
                  <a:lnTo>
                    <a:pt x="576" y="154"/>
                  </a:lnTo>
                  <a:lnTo>
                    <a:pt x="598" y="153"/>
                  </a:lnTo>
                  <a:lnTo>
                    <a:pt x="622" y="149"/>
                  </a:lnTo>
                  <a:lnTo>
                    <a:pt x="645" y="147"/>
                  </a:lnTo>
                  <a:lnTo>
                    <a:pt x="668" y="143"/>
                  </a:lnTo>
                  <a:lnTo>
                    <a:pt x="669" y="143"/>
                  </a:lnTo>
                  <a:lnTo>
                    <a:pt x="669" y="142"/>
                  </a:lnTo>
                  <a:lnTo>
                    <a:pt x="669" y="141"/>
                  </a:lnTo>
                  <a:lnTo>
                    <a:pt x="646" y="144"/>
                  </a:lnTo>
                  <a:lnTo>
                    <a:pt x="625" y="147"/>
                  </a:lnTo>
                  <a:lnTo>
                    <a:pt x="602" y="149"/>
                  </a:lnTo>
                  <a:lnTo>
                    <a:pt x="580" y="151"/>
                  </a:lnTo>
                  <a:lnTo>
                    <a:pt x="558" y="151"/>
                  </a:lnTo>
                  <a:lnTo>
                    <a:pt x="535" y="151"/>
                  </a:lnTo>
                  <a:lnTo>
                    <a:pt x="513" y="149"/>
                  </a:lnTo>
                  <a:lnTo>
                    <a:pt x="490" y="148"/>
                  </a:lnTo>
                  <a:lnTo>
                    <a:pt x="469" y="146"/>
                  </a:lnTo>
                  <a:lnTo>
                    <a:pt x="446" y="144"/>
                  </a:lnTo>
                  <a:lnTo>
                    <a:pt x="424" y="141"/>
                  </a:lnTo>
                  <a:lnTo>
                    <a:pt x="403" y="137"/>
                  </a:lnTo>
                  <a:lnTo>
                    <a:pt x="380" y="133"/>
                  </a:lnTo>
                  <a:lnTo>
                    <a:pt x="358" y="129"/>
                  </a:lnTo>
                  <a:lnTo>
                    <a:pt x="337" y="124"/>
                  </a:lnTo>
                  <a:lnTo>
                    <a:pt x="315" y="119"/>
                  </a:lnTo>
                  <a:lnTo>
                    <a:pt x="295" y="114"/>
                  </a:lnTo>
                  <a:lnTo>
                    <a:pt x="274" y="108"/>
                  </a:lnTo>
                  <a:lnTo>
                    <a:pt x="254" y="102"/>
                  </a:lnTo>
                  <a:lnTo>
                    <a:pt x="234" y="96"/>
                  </a:lnTo>
                  <a:lnTo>
                    <a:pt x="213" y="90"/>
                  </a:lnTo>
                  <a:lnTo>
                    <a:pt x="193" y="83"/>
                  </a:lnTo>
                  <a:lnTo>
                    <a:pt x="174" y="78"/>
                  </a:lnTo>
                  <a:lnTo>
                    <a:pt x="153" y="71"/>
                  </a:lnTo>
                  <a:lnTo>
                    <a:pt x="134" y="65"/>
                  </a:lnTo>
                  <a:lnTo>
                    <a:pt x="112" y="59"/>
                  </a:lnTo>
                  <a:lnTo>
                    <a:pt x="91" y="52"/>
                  </a:lnTo>
                  <a:lnTo>
                    <a:pt x="70" y="44"/>
                  </a:lnTo>
                  <a:lnTo>
                    <a:pt x="50" y="35"/>
                  </a:lnTo>
                  <a:lnTo>
                    <a:pt x="31" y="26"/>
                  </a:lnTo>
                  <a:lnTo>
                    <a:pt x="14"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8" name="Freeform 45"/>
            <p:cNvSpPr>
              <a:spLocks/>
            </p:cNvSpPr>
            <p:nvPr/>
          </p:nvSpPr>
          <p:spPr bwMode="auto">
            <a:xfrm>
              <a:off x="500063" y="225425"/>
              <a:ext cx="134937" cy="63500"/>
            </a:xfrm>
            <a:custGeom>
              <a:avLst/>
              <a:gdLst>
                <a:gd name="T0" fmla="*/ 2147483646 w 507"/>
                <a:gd name="T1" fmla="*/ 2147483646 h 199"/>
                <a:gd name="T2" fmla="*/ 2147483646 w 507"/>
                <a:gd name="T3" fmla="*/ 2147483646 h 199"/>
                <a:gd name="T4" fmla="*/ 2147483646 w 507"/>
                <a:gd name="T5" fmla="*/ 2147483646 h 199"/>
                <a:gd name="T6" fmla="*/ 2147483646 w 507"/>
                <a:gd name="T7" fmla="*/ 2147483646 h 199"/>
                <a:gd name="T8" fmla="*/ 2147483646 w 507"/>
                <a:gd name="T9" fmla="*/ 2147483646 h 199"/>
                <a:gd name="T10" fmla="*/ 2147483646 w 507"/>
                <a:gd name="T11" fmla="*/ 2147483646 h 199"/>
                <a:gd name="T12" fmla="*/ 2147483646 w 507"/>
                <a:gd name="T13" fmla="*/ 2147483646 h 199"/>
                <a:gd name="T14" fmla="*/ 2147483646 w 507"/>
                <a:gd name="T15" fmla="*/ 2147483646 h 199"/>
                <a:gd name="T16" fmla="*/ 2147483646 w 507"/>
                <a:gd name="T17" fmla="*/ 2147483646 h 199"/>
                <a:gd name="T18" fmla="*/ 2147483646 w 507"/>
                <a:gd name="T19" fmla="*/ 2147483646 h 199"/>
                <a:gd name="T20" fmla="*/ 2147483646 w 507"/>
                <a:gd name="T21" fmla="*/ 2147483646 h 199"/>
                <a:gd name="T22" fmla="*/ 2147483646 w 507"/>
                <a:gd name="T23" fmla="*/ 2147483646 h 199"/>
                <a:gd name="T24" fmla="*/ 2147483646 w 507"/>
                <a:gd name="T25" fmla="*/ 2147483646 h 199"/>
                <a:gd name="T26" fmla="*/ 2147483646 w 507"/>
                <a:gd name="T27" fmla="*/ 2147483646 h 199"/>
                <a:gd name="T28" fmla="*/ 2147483646 w 507"/>
                <a:gd name="T29" fmla="*/ 2147483646 h 199"/>
                <a:gd name="T30" fmla="*/ 2147483646 w 507"/>
                <a:gd name="T31" fmla="*/ 2147483646 h 199"/>
                <a:gd name="T32" fmla="*/ 2147483646 w 507"/>
                <a:gd name="T33" fmla="*/ 2147483646 h 199"/>
                <a:gd name="T34" fmla="*/ 2147483646 w 507"/>
                <a:gd name="T35" fmla="*/ 2147483646 h 199"/>
                <a:gd name="T36" fmla="*/ 2147483646 w 507"/>
                <a:gd name="T37" fmla="*/ 2147483646 h 199"/>
                <a:gd name="T38" fmla="*/ 2147483646 w 507"/>
                <a:gd name="T39" fmla="*/ 2147483646 h 199"/>
                <a:gd name="T40" fmla="*/ 2147483646 w 507"/>
                <a:gd name="T41" fmla="*/ 2147483646 h 199"/>
                <a:gd name="T42" fmla="*/ 2147483646 w 507"/>
                <a:gd name="T43" fmla="*/ 2147483646 h 199"/>
                <a:gd name="T44" fmla="*/ 2147483646 w 507"/>
                <a:gd name="T45" fmla="*/ 2147483646 h 199"/>
                <a:gd name="T46" fmla="*/ 2147483646 w 507"/>
                <a:gd name="T47" fmla="*/ 2147483646 h 199"/>
                <a:gd name="T48" fmla="*/ 2147483646 w 507"/>
                <a:gd name="T49" fmla="*/ 2147483646 h 199"/>
                <a:gd name="T50" fmla="*/ 2147483646 w 507"/>
                <a:gd name="T51" fmla="*/ 2147483646 h 199"/>
                <a:gd name="T52" fmla="*/ 2147483646 w 507"/>
                <a:gd name="T53" fmla="*/ 2147483646 h 199"/>
                <a:gd name="T54" fmla="*/ 2147483646 w 507"/>
                <a:gd name="T55" fmla="*/ 2147483646 h 199"/>
                <a:gd name="T56" fmla="*/ 2147483646 w 507"/>
                <a:gd name="T57" fmla="*/ 2147483646 h 199"/>
                <a:gd name="T58" fmla="*/ 2147483646 w 507"/>
                <a:gd name="T59" fmla="*/ 2147483646 h 199"/>
                <a:gd name="T60" fmla="*/ 2147483646 w 507"/>
                <a:gd name="T61" fmla="*/ 2147483646 h 199"/>
                <a:gd name="T62" fmla="*/ 2147483646 w 507"/>
                <a:gd name="T63" fmla="*/ 2147483646 h 199"/>
                <a:gd name="T64" fmla="*/ 2147483646 w 507"/>
                <a:gd name="T65" fmla="*/ 2147483646 h 199"/>
                <a:gd name="T66" fmla="*/ 2147483646 w 507"/>
                <a:gd name="T67" fmla="*/ 2147483646 h 199"/>
                <a:gd name="T68" fmla="*/ 0 w 507"/>
                <a:gd name="T69" fmla="*/ 0 h 199"/>
                <a:gd name="T70" fmla="*/ 0 w 507"/>
                <a:gd name="T71" fmla="*/ 0 h 199"/>
                <a:gd name="T72" fmla="*/ 0 w 507"/>
                <a:gd name="T73" fmla="*/ 0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7"/>
                <a:gd name="T112" fmla="*/ 0 h 199"/>
                <a:gd name="T113" fmla="*/ 507 w 507"/>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7" h="199">
                  <a:moveTo>
                    <a:pt x="0" y="0"/>
                  </a:moveTo>
                  <a:lnTo>
                    <a:pt x="10" y="12"/>
                  </a:lnTo>
                  <a:lnTo>
                    <a:pt x="19" y="24"/>
                  </a:lnTo>
                  <a:lnTo>
                    <a:pt x="30" y="36"/>
                  </a:lnTo>
                  <a:lnTo>
                    <a:pt x="41" y="47"/>
                  </a:lnTo>
                  <a:lnTo>
                    <a:pt x="53" y="58"/>
                  </a:lnTo>
                  <a:lnTo>
                    <a:pt x="66" y="67"/>
                  </a:lnTo>
                  <a:lnTo>
                    <a:pt x="79" y="77"/>
                  </a:lnTo>
                  <a:lnTo>
                    <a:pt x="94" y="86"/>
                  </a:lnTo>
                  <a:lnTo>
                    <a:pt x="107" y="96"/>
                  </a:lnTo>
                  <a:lnTo>
                    <a:pt x="121" y="103"/>
                  </a:lnTo>
                  <a:lnTo>
                    <a:pt x="137" y="112"/>
                  </a:lnTo>
                  <a:lnTo>
                    <a:pt x="151" y="119"/>
                  </a:lnTo>
                  <a:lnTo>
                    <a:pt x="167" y="127"/>
                  </a:lnTo>
                  <a:lnTo>
                    <a:pt x="181" y="134"/>
                  </a:lnTo>
                  <a:lnTo>
                    <a:pt x="197" y="140"/>
                  </a:lnTo>
                  <a:lnTo>
                    <a:pt x="211" y="147"/>
                  </a:lnTo>
                  <a:lnTo>
                    <a:pt x="228" y="153"/>
                  </a:lnTo>
                  <a:lnTo>
                    <a:pt x="246" y="160"/>
                  </a:lnTo>
                  <a:lnTo>
                    <a:pt x="263" y="165"/>
                  </a:lnTo>
                  <a:lnTo>
                    <a:pt x="281" y="169"/>
                  </a:lnTo>
                  <a:lnTo>
                    <a:pt x="299" y="175"/>
                  </a:lnTo>
                  <a:lnTo>
                    <a:pt x="317" y="178"/>
                  </a:lnTo>
                  <a:lnTo>
                    <a:pt x="336" y="182"/>
                  </a:lnTo>
                  <a:lnTo>
                    <a:pt x="354" y="186"/>
                  </a:lnTo>
                  <a:lnTo>
                    <a:pt x="373" y="188"/>
                  </a:lnTo>
                  <a:lnTo>
                    <a:pt x="391" y="190"/>
                  </a:lnTo>
                  <a:lnTo>
                    <a:pt x="411" y="192"/>
                  </a:lnTo>
                  <a:lnTo>
                    <a:pt x="429" y="194"/>
                  </a:lnTo>
                  <a:lnTo>
                    <a:pt x="448" y="195"/>
                  </a:lnTo>
                  <a:lnTo>
                    <a:pt x="466" y="197"/>
                  </a:lnTo>
                  <a:lnTo>
                    <a:pt x="485" y="198"/>
                  </a:lnTo>
                  <a:lnTo>
                    <a:pt x="503" y="199"/>
                  </a:lnTo>
                  <a:lnTo>
                    <a:pt x="504" y="199"/>
                  </a:lnTo>
                  <a:lnTo>
                    <a:pt x="507" y="197"/>
                  </a:lnTo>
                  <a:lnTo>
                    <a:pt x="507" y="195"/>
                  </a:lnTo>
                  <a:lnTo>
                    <a:pt x="505" y="195"/>
                  </a:lnTo>
                  <a:lnTo>
                    <a:pt x="486" y="194"/>
                  </a:lnTo>
                  <a:lnTo>
                    <a:pt x="468" y="192"/>
                  </a:lnTo>
                  <a:lnTo>
                    <a:pt x="450" y="190"/>
                  </a:lnTo>
                  <a:lnTo>
                    <a:pt x="432" y="188"/>
                  </a:lnTo>
                  <a:lnTo>
                    <a:pt x="414" y="186"/>
                  </a:lnTo>
                  <a:lnTo>
                    <a:pt x="396" y="182"/>
                  </a:lnTo>
                  <a:lnTo>
                    <a:pt x="378" y="179"/>
                  </a:lnTo>
                  <a:lnTo>
                    <a:pt x="360" y="176"/>
                  </a:lnTo>
                  <a:lnTo>
                    <a:pt x="342" y="172"/>
                  </a:lnTo>
                  <a:lnTo>
                    <a:pt x="324" y="168"/>
                  </a:lnTo>
                  <a:lnTo>
                    <a:pt x="307" y="164"/>
                  </a:lnTo>
                  <a:lnTo>
                    <a:pt x="289" y="159"/>
                  </a:lnTo>
                  <a:lnTo>
                    <a:pt x="271" y="154"/>
                  </a:lnTo>
                  <a:lnTo>
                    <a:pt x="255" y="149"/>
                  </a:lnTo>
                  <a:lnTo>
                    <a:pt x="237" y="142"/>
                  </a:lnTo>
                  <a:lnTo>
                    <a:pt x="220" y="137"/>
                  </a:lnTo>
                  <a:lnTo>
                    <a:pt x="204" y="131"/>
                  </a:lnTo>
                  <a:lnTo>
                    <a:pt x="190" y="126"/>
                  </a:lnTo>
                  <a:lnTo>
                    <a:pt x="174" y="119"/>
                  </a:lnTo>
                  <a:lnTo>
                    <a:pt x="159" y="113"/>
                  </a:lnTo>
                  <a:lnTo>
                    <a:pt x="143" y="106"/>
                  </a:lnTo>
                  <a:lnTo>
                    <a:pt x="127" y="99"/>
                  </a:lnTo>
                  <a:lnTo>
                    <a:pt x="113" y="90"/>
                  </a:lnTo>
                  <a:lnTo>
                    <a:pt x="99" y="83"/>
                  </a:lnTo>
                  <a:lnTo>
                    <a:pt x="84" y="74"/>
                  </a:lnTo>
                  <a:lnTo>
                    <a:pt x="70" y="64"/>
                  </a:lnTo>
                  <a:lnTo>
                    <a:pt x="57" y="54"/>
                  </a:lnTo>
                  <a:lnTo>
                    <a:pt x="43" y="45"/>
                  </a:lnTo>
                  <a:lnTo>
                    <a:pt x="31" y="34"/>
                  </a:lnTo>
                  <a:lnTo>
                    <a:pt x="21" y="23"/>
                  </a:lnTo>
                  <a:lnTo>
                    <a:pt x="10"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9" name="Freeform 46"/>
            <p:cNvSpPr>
              <a:spLocks/>
            </p:cNvSpPr>
            <p:nvPr/>
          </p:nvSpPr>
          <p:spPr bwMode="auto">
            <a:xfrm>
              <a:off x="403225" y="312738"/>
              <a:ext cx="25400" cy="195263"/>
            </a:xfrm>
            <a:custGeom>
              <a:avLst/>
              <a:gdLst>
                <a:gd name="T0" fmla="*/ 2147483646 w 92"/>
                <a:gd name="T1" fmla="*/ 2147483646 h 613"/>
                <a:gd name="T2" fmla="*/ 2147483646 w 92"/>
                <a:gd name="T3" fmla="*/ 2147483646 h 613"/>
                <a:gd name="T4" fmla="*/ 2147483646 w 92"/>
                <a:gd name="T5" fmla="*/ 2147483646 h 613"/>
                <a:gd name="T6" fmla="*/ 2147483646 w 92"/>
                <a:gd name="T7" fmla="*/ 2147483646 h 613"/>
                <a:gd name="T8" fmla="*/ 2147483646 w 92"/>
                <a:gd name="T9" fmla="*/ 2147483646 h 613"/>
                <a:gd name="T10" fmla="*/ 2147483646 w 92"/>
                <a:gd name="T11" fmla="*/ 2147483646 h 613"/>
                <a:gd name="T12" fmla="*/ 2147483646 w 92"/>
                <a:gd name="T13" fmla="*/ 2147483646 h 613"/>
                <a:gd name="T14" fmla="*/ 2147483646 w 92"/>
                <a:gd name="T15" fmla="*/ 2147483646 h 613"/>
                <a:gd name="T16" fmla="*/ 2147483646 w 92"/>
                <a:gd name="T17" fmla="*/ 2147483646 h 613"/>
                <a:gd name="T18" fmla="*/ 2147483646 w 92"/>
                <a:gd name="T19" fmla="*/ 2147483646 h 613"/>
                <a:gd name="T20" fmla="*/ 2147483646 w 92"/>
                <a:gd name="T21" fmla="*/ 2147483646 h 613"/>
                <a:gd name="T22" fmla="*/ 2147483646 w 92"/>
                <a:gd name="T23" fmla="*/ 2147483646 h 613"/>
                <a:gd name="T24" fmla="*/ 2147483646 w 92"/>
                <a:gd name="T25" fmla="*/ 2147483646 h 613"/>
                <a:gd name="T26" fmla="*/ 2147483646 w 92"/>
                <a:gd name="T27" fmla="*/ 2147483646 h 613"/>
                <a:gd name="T28" fmla="*/ 2147483646 w 92"/>
                <a:gd name="T29" fmla="*/ 2147483646 h 613"/>
                <a:gd name="T30" fmla="*/ 2147483646 w 92"/>
                <a:gd name="T31" fmla="*/ 2147483646 h 613"/>
                <a:gd name="T32" fmla="*/ 2147483646 w 92"/>
                <a:gd name="T33" fmla="*/ 2147483646 h 613"/>
                <a:gd name="T34" fmla="*/ 0 w 92"/>
                <a:gd name="T35" fmla="*/ 2147483646 h 613"/>
                <a:gd name="T36" fmla="*/ 0 w 92"/>
                <a:gd name="T37" fmla="*/ 2147483646 h 613"/>
                <a:gd name="T38" fmla="*/ 2147483646 w 92"/>
                <a:gd name="T39" fmla="*/ 2147483646 h 613"/>
                <a:gd name="T40" fmla="*/ 2147483646 w 92"/>
                <a:gd name="T41" fmla="*/ 2147483646 h 613"/>
                <a:gd name="T42" fmla="*/ 2147483646 w 92"/>
                <a:gd name="T43" fmla="*/ 2147483646 h 613"/>
                <a:gd name="T44" fmla="*/ 2147483646 w 92"/>
                <a:gd name="T45" fmla="*/ 2147483646 h 613"/>
                <a:gd name="T46" fmla="*/ 2147483646 w 92"/>
                <a:gd name="T47" fmla="*/ 2147483646 h 613"/>
                <a:gd name="T48" fmla="*/ 2147483646 w 92"/>
                <a:gd name="T49" fmla="*/ 2147483646 h 613"/>
                <a:gd name="T50" fmla="*/ 2147483646 w 92"/>
                <a:gd name="T51" fmla="*/ 2147483646 h 613"/>
                <a:gd name="T52" fmla="*/ 2147483646 w 92"/>
                <a:gd name="T53" fmla="*/ 2147483646 h 613"/>
                <a:gd name="T54" fmla="*/ 2147483646 w 92"/>
                <a:gd name="T55" fmla="*/ 2147483646 h 613"/>
                <a:gd name="T56" fmla="*/ 2147483646 w 92"/>
                <a:gd name="T57" fmla="*/ 2147483646 h 613"/>
                <a:gd name="T58" fmla="*/ 2147483646 w 92"/>
                <a:gd name="T59" fmla="*/ 2147483646 h 613"/>
                <a:gd name="T60" fmla="*/ 2147483646 w 92"/>
                <a:gd name="T61" fmla="*/ 2147483646 h 613"/>
                <a:gd name="T62" fmla="*/ 2147483646 w 92"/>
                <a:gd name="T63" fmla="*/ 2147483646 h 613"/>
                <a:gd name="T64" fmla="*/ 2147483646 w 92"/>
                <a:gd name="T65" fmla="*/ 2147483646 h 613"/>
                <a:gd name="T66" fmla="*/ 2147483646 w 92"/>
                <a:gd name="T67" fmla="*/ 2147483646 h 613"/>
                <a:gd name="T68" fmla="*/ 2147483646 w 92"/>
                <a:gd name="T69" fmla="*/ 2147483646 h 613"/>
                <a:gd name="T70" fmla="*/ 2147483646 w 92"/>
                <a:gd name="T71" fmla="*/ 2147483646 h 613"/>
                <a:gd name="T72" fmla="*/ 2147483646 w 92"/>
                <a:gd name="T73" fmla="*/ 2147483646 h 613"/>
                <a:gd name="T74" fmla="*/ 2147483646 w 92"/>
                <a:gd name="T75" fmla="*/ 0 h 613"/>
                <a:gd name="T76" fmla="*/ 2147483646 w 92"/>
                <a:gd name="T77" fmla="*/ 0 h 613"/>
                <a:gd name="T78" fmla="*/ 2147483646 w 92"/>
                <a:gd name="T79" fmla="*/ 0 h 613"/>
                <a:gd name="T80" fmla="*/ 2147483646 w 92"/>
                <a:gd name="T81" fmla="*/ 2147483646 h 613"/>
                <a:gd name="T82" fmla="*/ 2147483646 w 92"/>
                <a:gd name="T83" fmla="*/ 2147483646 h 6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
                <a:gd name="T127" fmla="*/ 0 h 613"/>
                <a:gd name="T128" fmla="*/ 92 w 92"/>
                <a:gd name="T129" fmla="*/ 613 h 6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 h="613">
                  <a:moveTo>
                    <a:pt x="92" y="1"/>
                  </a:moveTo>
                  <a:lnTo>
                    <a:pt x="81" y="52"/>
                  </a:lnTo>
                  <a:lnTo>
                    <a:pt x="72" y="103"/>
                  </a:lnTo>
                  <a:lnTo>
                    <a:pt x="65" y="154"/>
                  </a:lnTo>
                  <a:lnTo>
                    <a:pt x="58" y="205"/>
                  </a:lnTo>
                  <a:lnTo>
                    <a:pt x="51" y="253"/>
                  </a:lnTo>
                  <a:lnTo>
                    <a:pt x="44" y="299"/>
                  </a:lnTo>
                  <a:lnTo>
                    <a:pt x="35" y="347"/>
                  </a:lnTo>
                  <a:lnTo>
                    <a:pt x="29" y="395"/>
                  </a:lnTo>
                  <a:lnTo>
                    <a:pt x="26" y="425"/>
                  </a:lnTo>
                  <a:lnTo>
                    <a:pt x="22" y="457"/>
                  </a:lnTo>
                  <a:lnTo>
                    <a:pt x="17" y="487"/>
                  </a:lnTo>
                  <a:lnTo>
                    <a:pt x="12" y="519"/>
                  </a:lnTo>
                  <a:lnTo>
                    <a:pt x="10" y="534"/>
                  </a:lnTo>
                  <a:lnTo>
                    <a:pt x="8" y="548"/>
                  </a:lnTo>
                  <a:lnTo>
                    <a:pt x="5" y="563"/>
                  </a:lnTo>
                  <a:lnTo>
                    <a:pt x="2" y="579"/>
                  </a:lnTo>
                  <a:lnTo>
                    <a:pt x="0" y="588"/>
                  </a:lnTo>
                  <a:lnTo>
                    <a:pt x="0" y="603"/>
                  </a:lnTo>
                  <a:lnTo>
                    <a:pt x="3" y="613"/>
                  </a:lnTo>
                  <a:lnTo>
                    <a:pt x="9" y="613"/>
                  </a:lnTo>
                  <a:lnTo>
                    <a:pt x="20" y="599"/>
                  </a:lnTo>
                  <a:lnTo>
                    <a:pt x="24" y="581"/>
                  </a:lnTo>
                  <a:lnTo>
                    <a:pt x="27" y="561"/>
                  </a:lnTo>
                  <a:lnTo>
                    <a:pt x="28" y="544"/>
                  </a:lnTo>
                  <a:lnTo>
                    <a:pt x="32" y="509"/>
                  </a:lnTo>
                  <a:lnTo>
                    <a:pt x="35" y="474"/>
                  </a:lnTo>
                  <a:lnTo>
                    <a:pt x="39" y="441"/>
                  </a:lnTo>
                  <a:lnTo>
                    <a:pt x="41" y="406"/>
                  </a:lnTo>
                  <a:lnTo>
                    <a:pt x="45" y="355"/>
                  </a:lnTo>
                  <a:lnTo>
                    <a:pt x="50" y="305"/>
                  </a:lnTo>
                  <a:lnTo>
                    <a:pt x="54" y="254"/>
                  </a:lnTo>
                  <a:lnTo>
                    <a:pt x="59" y="203"/>
                  </a:lnTo>
                  <a:lnTo>
                    <a:pt x="66" y="152"/>
                  </a:lnTo>
                  <a:lnTo>
                    <a:pt x="74" y="101"/>
                  </a:lnTo>
                  <a:lnTo>
                    <a:pt x="82" y="51"/>
                  </a:lnTo>
                  <a:lnTo>
                    <a:pt x="92" y="1"/>
                  </a:lnTo>
                  <a:lnTo>
                    <a:pt x="92" y="0"/>
                  </a:lnTo>
                  <a:lnTo>
                    <a:pt x="9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60" name="云形标注 369"/>
          <p:cNvSpPr>
            <a:spLocks noChangeArrowheads="1"/>
          </p:cNvSpPr>
          <p:nvPr/>
        </p:nvSpPr>
        <p:spPr bwMode="auto">
          <a:xfrm>
            <a:off x="4986338" y="2359025"/>
            <a:ext cx="1571625" cy="393700"/>
          </a:xfrm>
          <a:prstGeom prst="cloudCallout">
            <a:avLst>
              <a:gd name="adj1" fmla="val -54069"/>
              <a:gd name="adj2" fmla="val 67134"/>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fontAlgn="t">
              <a:lnSpc>
                <a:spcPct val="120000"/>
              </a:lnSpc>
              <a:spcBef>
                <a:spcPct val="20000"/>
              </a:spcBef>
              <a:buClr>
                <a:schemeClr val="accent2"/>
              </a:buClr>
              <a:buBlip>
                <a:blip r:embed="rId4"/>
              </a:buBlip>
              <a:defRPr sz="2400">
                <a:solidFill>
                  <a:schemeClr val="tx1"/>
                </a:solidFill>
                <a:latin typeface="微软雅黑" panose="020B0503020204020204" pitchFamily="34" charset="-122"/>
                <a:ea typeface="微软雅黑" panose="020B0503020204020204" pitchFamily="34" charset="-122"/>
              </a:defRPr>
            </a:lvl1pPr>
            <a:lvl2pPr marL="742950" indent="-28575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2pPr>
            <a:lvl3pPr marL="11430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3pPr>
            <a:lvl4pPr marL="16002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4pPr>
            <a:lvl5pPr marL="20574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00000"/>
              </a:lnSpc>
              <a:spcBef>
                <a:spcPct val="0"/>
              </a:spcBef>
              <a:buClrTx/>
              <a:buFontTx/>
              <a:buNone/>
            </a:pPr>
            <a:endParaRPr lang="zh-CN" altLang="en-US" sz="1800">
              <a:solidFill>
                <a:srgbClr val="FFFFFF"/>
              </a:solidFill>
            </a:endParaRPr>
          </a:p>
        </p:txBody>
      </p:sp>
      <p:cxnSp>
        <p:nvCxnSpPr>
          <p:cNvPr id="161" name="直接连接符 370"/>
          <p:cNvCxnSpPr>
            <a:cxnSpLocks noChangeShapeType="1"/>
            <a:endCxn id="160" idx="0"/>
          </p:cNvCxnSpPr>
          <p:nvPr/>
        </p:nvCxnSpPr>
        <p:spPr bwMode="auto">
          <a:xfrm flipV="1">
            <a:off x="3513138" y="2555875"/>
            <a:ext cx="1477962" cy="2095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cxnSp>
        <p:nvCxnSpPr>
          <p:cNvPr id="162" name="直接连接符 371"/>
          <p:cNvCxnSpPr>
            <a:cxnSpLocks noChangeShapeType="1"/>
            <a:endCxn id="160" idx="0"/>
          </p:cNvCxnSpPr>
          <p:nvPr/>
        </p:nvCxnSpPr>
        <p:spPr bwMode="auto">
          <a:xfrm flipV="1">
            <a:off x="4195763" y="2555875"/>
            <a:ext cx="795337" cy="22066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cxnSp>
        <p:nvCxnSpPr>
          <p:cNvPr id="163" name="直接连接符 372"/>
          <p:cNvCxnSpPr>
            <a:cxnSpLocks noChangeShapeType="1"/>
            <a:endCxn id="160" idx="0"/>
          </p:cNvCxnSpPr>
          <p:nvPr/>
        </p:nvCxnSpPr>
        <p:spPr bwMode="auto">
          <a:xfrm flipV="1">
            <a:off x="3843338" y="2555875"/>
            <a:ext cx="1147762" cy="5937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cxnSp>
      <p:pic>
        <p:nvPicPr>
          <p:cNvPr id="16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0" y="2466975"/>
            <a:ext cx="26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752725"/>
            <a:ext cx="26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8275" y="2478088"/>
            <a:ext cx="26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7" name="直接连接符 376"/>
          <p:cNvCxnSpPr>
            <a:cxnSpLocks noChangeShapeType="1"/>
          </p:cNvCxnSpPr>
          <p:nvPr/>
        </p:nvCxnSpPr>
        <p:spPr bwMode="auto">
          <a:xfrm>
            <a:off x="2805113" y="2246313"/>
            <a:ext cx="0" cy="1382712"/>
          </a:xfrm>
          <a:prstGeom prst="line">
            <a:avLst/>
          </a:prstGeom>
          <a:noFill/>
          <a:ln w="9525">
            <a:solidFill>
              <a:srgbClr val="FFFFFF"/>
            </a:solidFill>
            <a:prstDash val="sysDot"/>
            <a:round/>
            <a:headEnd/>
            <a:tailEnd/>
          </a:ln>
          <a:extLst>
            <a:ext uri="{909E8E84-426E-40DD-AFC4-6F175D3DCCD1}">
              <a14:hiddenFill xmlns:a14="http://schemas.microsoft.com/office/drawing/2010/main">
                <a:noFill/>
              </a14:hiddenFill>
            </a:ext>
          </a:extLst>
        </p:spPr>
      </p:cxnSp>
      <p:sp>
        <p:nvSpPr>
          <p:cNvPr id="168" name="下箭头 377"/>
          <p:cNvSpPr>
            <a:spLocks noChangeArrowheads="1"/>
          </p:cNvSpPr>
          <p:nvPr/>
        </p:nvSpPr>
        <p:spPr bwMode="auto">
          <a:xfrm rot="16200000" flipH="1">
            <a:off x="2687638" y="2686050"/>
            <a:ext cx="234950" cy="355600"/>
          </a:xfrm>
          <a:prstGeom prst="downArrow">
            <a:avLst>
              <a:gd name="adj1" fmla="val 50000"/>
              <a:gd name="adj2" fmla="val 83474"/>
            </a:avLst>
          </a:prstGeom>
          <a:gradFill rotWithShape="1">
            <a:gsLst>
              <a:gs pos="0">
                <a:srgbClr val="D37016"/>
              </a:gs>
              <a:gs pos="80000">
                <a:srgbClr val="FF9421"/>
              </a:gs>
              <a:gs pos="100000">
                <a:srgbClr val="FF941C"/>
              </a:gs>
            </a:gsLst>
            <a:lin ang="5400000"/>
          </a:gradFill>
          <a:ln w="9525">
            <a:solidFill>
              <a:srgbClr val="FE9639"/>
            </a:solidFill>
            <a:miter lim="800000"/>
            <a:headEnd/>
            <a:tailEnd/>
          </a:ln>
          <a:effectLst>
            <a:outerShdw dist="23000" dir="5400000" algn="ctr" rotWithShape="0">
              <a:srgbClr val="000000">
                <a:alpha val="34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800" b="1">
              <a:solidFill>
                <a:srgbClr val="000000"/>
              </a:solidFill>
              <a:latin typeface="微软雅黑" panose="020B0503020204020204" pitchFamily="34" charset="-122"/>
              <a:ea typeface="微软雅黑" panose="020B0503020204020204" pitchFamily="34" charset="-122"/>
            </a:endParaRPr>
          </a:p>
        </p:txBody>
      </p:sp>
      <p:grpSp>
        <p:nvGrpSpPr>
          <p:cNvPr id="169" name="Group 105"/>
          <p:cNvGrpSpPr>
            <a:grpSpLocks/>
          </p:cNvGrpSpPr>
          <p:nvPr/>
        </p:nvGrpSpPr>
        <p:grpSpPr bwMode="auto">
          <a:xfrm>
            <a:off x="968375" y="2847975"/>
            <a:ext cx="992188" cy="325438"/>
            <a:chOff x="0" y="0"/>
            <a:chExt cx="2763996" cy="843266"/>
          </a:xfrm>
        </p:grpSpPr>
        <p:grpSp>
          <p:nvGrpSpPr>
            <p:cNvPr id="170" name="Freeform 31"/>
            <p:cNvGrpSpPr>
              <a:grpSpLocks/>
            </p:cNvGrpSpPr>
            <p:nvPr/>
          </p:nvGrpSpPr>
          <p:grpSpPr bwMode="auto">
            <a:xfrm>
              <a:off x="-167423" y="-20144"/>
              <a:ext cx="3088741" cy="1059291"/>
              <a:chOff x="0" y="0"/>
              <a:chExt cx="1109472" cy="408432"/>
            </a:xfrm>
          </p:grpSpPr>
          <p:pic>
            <p:nvPicPr>
              <p:cNvPr id="194" name="Freeform 3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109472" cy="40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Text Box 170"/>
              <p:cNvSpPr txBox="1">
                <a:spLocks noChangeArrowheads="1"/>
              </p:cNvSpPr>
              <p:nvPr/>
            </p:nvSpPr>
            <p:spPr bwMode="auto">
              <a:xfrm>
                <a:off x="60251" y="34205"/>
                <a:ext cx="992711" cy="29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t">
                  <a:lnSpc>
                    <a:spcPct val="120000"/>
                  </a:lnSpc>
                  <a:spcBef>
                    <a:spcPct val="20000"/>
                  </a:spcBef>
                  <a:buClr>
                    <a:schemeClr val="accent2"/>
                  </a:buClr>
                  <a:buBlip>
                    <a:blip r:embed="rId4"/>
                  </a:buBlip>
                  <a:defRPr sz="2400">
                    <a:solidFill>
                      <a:schemeClr val="tx1"/>
                    </a:solidFill>
                    <a:latin typeface="微软雅黑" panose="020B0503020204020204" pitchFamily="34" charset="-122"/>
                    <a:ea typeface="微软雅黑" panose="020B0503020204020204" pitchFamily="34" charset="-122"/>
                  </a:defRPr>
                </a:lvl1pPr>
                <a:lvl2pPr marL="742950" indent="-28575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2pPr>
                <a:lvl3pPr marL="11430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3pPr>
                <a:lvl4pPr marL="16002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4pPr>
                <a:lvl5pPr marL="20574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00000"/>
                  </a:lnSpc>
                  <a:spcBef>
                    <a:spcPct val="0"/>
                  </a:spcBef>
                  <a:buClrTx/>
                  <a:buFontTx/>
                  <a:buNone/>
                </a:pPr>
                <a:endParaRPr lang="en-US" altLang="zh-CN" sz="1600">
                  <a:solidFill>
                    <a:srgbClr val="FFFFFF"/>
                  </a:solidFill>
                </a:endParaRPr>
              </a:p>
            </p:txBody>
          </p:sp>
        </p:grpSp>
        <p:grpSp>
          <p:nvGrpSpPr>
            <p:cNvPr id="171" name="Group 32"/>
            <p:cNvGrpSpPr>
              <a:grpSpLocks/>
            </p:cNvGrpSpPr>
            <p:nvPr/>
          </p:nvGrpSpPr>
          <p:grpSpPr bwMode="auto">
            <a:xfrm>
              <a:off x="0" y="0"/>
              <a:ext cx="2570699" cy="777225"/>
              <a:chOff x="0" y="0"/>
              <a:chExt cx="4686" cy="864"/>
            </a:xfrm>
          </p:grpSpPr>
          <p:sp>
            <p:nvSpPr>
              <p:cNvPr id="172" name="Line 33"/>
              <p:cNvSpPr>
                <a:spLocks noChangeShapeType="1"/>
              </p:cNvSpPr>
              <p:nvPr/>
            </p:nvSpPr>
            <p:spPr bwMode="auto">
              <a:xfrm flipH="1" flipV="1">
                <a:off x="133" y="2"/>
                <a:ext cx="722"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3" name="Line 34"/>
              <p:cNvSpPr>
                <a:spLocks noChangeShapeType="1"/>
              </p:cNvSpPr>
              <p:nvPr/>
            </p:nvSpPr>
            <p:spPr bwMode="auto">
              <a:xfrm flipH="1" flipV="1">
                <a:off x="355" y="2"/>
                <a:ext cx="722"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 name="Line 35"/>
              <p:cNvSpPr>
                <a:spLocks noChangeShapeType="1"/>
              </p:cNvSpPr>
              <p:nvPr/>
            </p:nvSpPr>
            <p:spPr bwMode="auto">
              <a:xfrm flipH="1" flipV="1">
                <a:off x="582" y="2"/>
                <a:ext cx="722"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5" name="Line 36"/>
              <p:cNvSpPr>
                <a:spLocks noChangeShapeType="1"/>
              </p:cNvSpPr>
              <p:nvPr/>
            </p:nvSpPr>
            <p:spPr bwMode="auto">
              <a:xfrm flipH="1" flipV="1">
                <a:off x="804" y="2"/>
                <a:ext cx="722"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6" name="Line 37"/>
              <p:cNvSpPr>
                <a:spLocks noChangeShapeType="1"/>
              </p:cNvSpPr>
              <p:nvPr/>
            </p:nvSpPr>
            <p:spPr bwMode="auto">
              <a:xfrm flipH="1" flipV="1">
                <a:off x="1031" y="2"/>
                <a:ext cx="725"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7" name="Line 38"/>
              <p:cNvSpPr>
                <a:spLocks noChangeShapeType="1"/>
              </p:cNvSpPr>
              <p:nvPr/>
            </p:nvSpPr>
            <p:spPr bwMode="auto">
              <a:xfrm flipH="1" flipV="1">
                <a:off x="1253" y="2"/>
                <a:ext cx="725"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8" name="Line 39"/>
              <p:cNvSpPr>
                <a:spLocks noChangeShapeType="1"/>
              </p:cNvSpPr>
              <p:nvPr/>
            </p:nvSpPr>
            <p:spPr bwMode="auto">
              <a:xfrm flipH="1" flipV="1">
                <a:off x="1483" y="2"/>
                <a:ext cx="722"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9" name="Line 40"/>
              <p:cNvSpPr>
                <a:spLocks noChangeShapeType="1"/>
              </p:cNvSpPr>
              <p:nvPr/>
            </p:nvSpPr>
            <p:spPr bwMode="auto">
              <a:xfrm flipH="1" flipV="1">
                <a:off x="1705" y="2"/>
                <a:ext cx="730" cy="855"/>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0" name="Line 41"/>
              <p:cNvSpPr>
                <a:spLocks noChangeShapeType="1"/>
              </p:cNvSpPr>
              <p:nvPr/>
            </p:nvSpPr>
            <p:spPr bwMode="auto">
              <a:xfrm flipH="1" flipV="1">
                <a:off x="1932" y="2"/>
                <a:ext cx="768" cy="855"/>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1" name="Line 42"/>
              <p:cNvSpPr>
                <a:spLocks noChangeShapeType="1"/>
              </p:cNvSpPr>
              <p:nvPr/>
            </p:nvSpPr>
            <p:spPr bwMode="auto">
              <a:xfrm flipH="1" flipV="1">
                <a:off x="2154" y="2"/>
                <a:ext cx="845"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2" name="Line 43"/>
              <p:cNvSpPr>
                <a:spLocks noChangeShapeType="1"/>
              </p:cNvSpPr>
              <p:nvPr/>
            </p:nvSpPr>
            <p:spPr bwMode="auto">
              <a:xfrm flipH="1" flipV="1">
                <a:off x="2381" y="2"/>
                <a:ext cx="896"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 name="Line 44"/>
              <p:cNvSpPr>
                <a:spLocks noChangeShapeType="1"/>
              </p:cNvSpPr>
              <p:nvPr/>
            </p:nvSpPr>
            <p:spPr bwMode="auto">
              <a:xfrm flipH="1" flipV="1">
                <a:off x="2603" y="2"/>
                <a:ext cx="937"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 name="Line 45"/>
              <p:cNvSpPr>
                <a:spLocks noChangeShapeType="1"/>
              </p:cNvSpPr>
              <p:nvPr/>
            </p:nvSpPr>
            <p:spPr bwMode="auto">
              <a:xfrm flipH="1" flipV="1">
                <a:off x="2833" y="2"/>
                <a:ext cx="993"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 name="Line 46"/>
              <p:cNvSpPr>
                <a:spLocks noChangeShapeType="1"/>
              </p:cNvSpPr>
              <p:nvPr/>
            </p:nvSpPr>
            <p:spPr bwMode="auto">
              <a:xfrm flipH="1" flipV="1">
                <a:off x="3055" y="2"/>
                <a:ext cx="1031" cy="862"/>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6" name="Line 47"/>
              <p:cNvSpPr>
                <a:spLocks noChangeShapeType="1"/>
              </p:cNvSpPr>
              <p:nvPr/>
            </p:nvSpPr>
            <p:spPr bwMode="auto">
              <a:xfrm flipH="1" flipV="1">
                <a:off x="3282" y="2"/>
                <a:ext cx="1100"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7" name="Line 48"/>
              <p:cNvSpPr>
                <a:spLocks noChangeShapeType="1"/>
              </p:cNvSpPr>
              <p:nvPr/>
            </p:nvSpPr>
            <p:spPr bwMode="auto">
              <a:xfrm flipH="1" flipV="1">
                <a:off x="3504" y="2"/>
                <a:ext cx="1182"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8" name="Line 49"/>
              <p:cNvSpPr>
                <a:spLocks noChangeShapeType="1"/>
              </p:cNvSpPr>
              <p:nvPr/>
            </p:nvSpPr>
            <p:spPr bwMode="auto">
              <a:xfrm>
                <a:off x="0" y="94"/>
                <a:ext cx="3836" cy="0"/>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9" name="Line 50"/>
              <p:cNvSpPr>
                <a:spLocks noChangeShapeType="1"/>
              </p:cNvSpPr>
              <p:nvPr/>
            </p:nvSpPr>
            <p:spPr bwMode="auto">
              <a:xfrm>
                <a:off x="97" y="207"/>
                <a:ext cx="3907" cy="0"/>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0" name="Line 51"/>
              <p:cNvSpPr>
                <a:spLocks noChangeShapeType="1"/>
              </p:cNvSpPr>
              <p:nvPr/>
            </p:nvSpPr>
            <p:spPr bwMode="auto">
              <a:xfrm flipV="1">
                <a:off x="528" y="712"/>
                <a:ext cx="3246" cy="12"/>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1" name="Line 52"/>
              <p:cNvSpPr>
                <a:spLocks noChangeShapeType="1"/>
              </p:cNvSpPr>
              <p:nvPr/>
            </p:nvSpPr>
            <p:spPr bwMode="auto">
              <a:xfrm>
                <a:off x="408" y="579"/>
                <a:ext cx="4127" cy="0"/>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2" name="Line 53"/>
              <p:cNvSpPr>
                <a:spLocks noChangeShapeType="1"/>
              </p:cNvSpPr>
              <p:nvPr/>
            </p:nvSpPr>
            <p:spPr bwMode="auto">
              <a:xfrm>
                <a:off x="294" y="447"/>
                <a:ext cx="4050" cy="0"/>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3" name="Line 54"/>
              <p:cNvSpPr>
                <a:spLocks noChangeShapeType="1"/>
              </p:cNvSpPr>
              <p:nvPr/>
            </p:nvSpPr>
            <p:spPr bwMode="auto">
              <a:xfrm>
                <a:off x="199" y="327"/>
                <a:ext cx="3976" cy="0"/>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grpSp>
      <p:pic>
        <p:nvPicPr>
          <p:cNvPr id="19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0313" y="2716213"/>
            <a:ext cx="26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1463" y="2997200"/>
            <a:ext cx="190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8" name="Group 105"/>
          <p:cNvGrpSpPr>
            <a:grpSpLocks/>
          </p:cNvGrpSpPr>
          <p:nvPr/>
        </p:nvGrpSpPr>
        <p:grpSpPr bwMode="auto">
          <a:xfrm>
            <a:off x="1500188" y="2390775"/>
            <a:ext cx="992187" cy="325438"/>
            <a:chOff x="0" y="0"/>
            <a:chExt cx="2763996" cy="843266"/>
          </a:xfrm>
        </p:grpSpPr>
        <p:grpSp>
          <p:nvGrpSpPr>
            <p:cNvPr id="199" name="Freeform 31"/>
            <p:cNvGrpSpPr>
              <a:grpSpLocks/>
            </p:cNvGrpSpPr>
            <p:nvPr/>
          </p:nvGrpSpPr>
          <p:grpSpPr bwMode="auto">
            <a:xfrm>
              <a:off x="-170688" y="-20144"/>
              <a:ext cx="3088741" cy="1059291"/>
              <a:chOff x="0" y="0"/>
              <a:chExt cx="1109472" cy="408432"/>
            </a:xfrm>
          </p:grpSpPr>
          <p:pic>
            <p:nvPicPr>
              <p:cNvPr id="223" name="Freeform 3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109472" cy="40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 name="Text Box 199"/>
              <p:cNvSpPr txBox="1">
                <a:spLocks noChangeArrowheads="1"/>
              </p:cNvSpPr>
              <p:nvPr/>
            </p:nvSpPr>
            <p:spPr bwMode="auto">
              <a:xfrm>
                <a:off x="61424" y="34205"/>
                <a:ext cx="992711" cy="29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t">
                  <a:lnSpc>
                    <a:spcPct val="120000"/>
                  </a:lnSpc>
                  <a:spcBef>
                    <a:spcPct val="20000"/>
                  </a:spcBef>
                  <a:buClr>
                    <a:schemeClr val="accent2"/>
                  </a:buClr>
                  <a:buBlip>
                    <a:blip r:embed="rId4"/>
                  </a:buBlip>
                  <a:defRPr sz="2400">
                    <a:solidFill>
                      <a:schemeClr val="tx1"/>
                    </a:solidFill>
                    <a:latin typeface="微软雅黑" panose="020B0503020204020204" pitchFamily="34" charset="-122"/>
                    <a:ea typeface="微软雅黑" panose="020B0503020204020204" pitchFamily="34" charset="-122"/>
                  </a:defRPr>
                </a:lvl1pPr>
                <a:lvl2pPr marL="742950" indent="-28575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2pPr>
                <a:lvl3pPr marL="11430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3pPr>
                <a:lvl4pPr marL="16002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4pPr>
                <a:lvl5pPr marL="20574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00000"/>
                  </a:lnSpc>
                  <a:spcBef>
                    <a:spcPct val="0"/>
                  </a:spcBef>
                  <a:buClrTx/>
                  <a:buFontTx/>
                  <a:buNone/>
                </a:pPr>
                <a:endParaRPr lang="en-US" altLang="zh-CN" sz="1600">
                  <a:solidFill>
                    <a:srgbClr val="FFFFFF"/>
                  </a:solidFill>
                </a:endParaRPr>
              </a:p>
            </p:txBody>
          </p:sp>
        </p:grpSp>
        <p:grpSp>
          <p:nvGrpSpPr>
            <p:cNvPr id="200" name="Group 32"/>
            <p:cNvGrpSpPr>
              <a:grpSpLocks/>
            </p:cNvGrpSpPr>
            <p:nvPr/>
          </p:nvGrpSpPr>
          <p:grpSpPr bwMode="auto">
            <a:xfrm>
              <a:off x="0" y="0"/>
              <a:ext cx="2570699" cy="777225"/>
              <a:chOff x="0" y="0"/>
              <a:chExt cx="4686" cy="864"/>
            </a:xfrm>
          </p:grpSpPr>
          <p:sp>
            <p:nvSpPr>
              <p:cNvPr id="201" name="Line 33"/>
              <p:cNvSpPr>
                <a:spLocks noChangeShapeType="1"/>
              </p:cNvSpPr>
              <p:nvPr/>
            </p:nvSpPr>
            <p:spPr bwMode="auto">
              <a:xfrm flipH="1" flipV="1">
                <a:off x="133" y="2"/>
                <a:ext cx="722"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2" name="Line 34"/>
              <p:cNvSpPr>
                <a:spLocks noChangeShapeType="1"/>
              </p:cNvSpPr>
              <p:nvPr/>
            </p:nvSpPr>
            <p:spPr bwMode="auto">
              <a:xfrm flipH="1" flipV="1">
                <a:off x="355" y="2"/>
                <a:ext cx="722"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3" name="Line 35"/>
              <p:cNvSpPr>
                <a:spLocks noChangeShapeType="1"/>
              </p:cNvSpPr>
              <p:nvPr/>
            </p:nvSpPr>
            <p:spPr bwMode="auto">
              <a:xfrm flipH="1" flipV="1">
                <a:off x="582" y="2"/>
                <a:ext cx="722"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 name="Line 36"/>
              <p:cNvSpPr>
                <a:spLocks noChangeShapeType="1"/>
              </p:cNvSpPr>
              <p:nvPr/>
            </p:nvSpPr>
            <p:spPr bwMode="auto">
              <a:xfrm flipH="1" flipV="1">
                <a:off x="804" y="2"/>
                <a:ext cx="722"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 name="Line 37"/>
              <p:cNvSpPr>
                <a:spLocks noChangeShapeType="1"/>
              </p:cNvSpPr>
              <p:nvPr/>
            </p:nvSpPr>
            <p:spPr bwMode="auto">
              <a:xfrm flipH="1" flipV="1">
                <a:off x="1031" y="2"/>
                <a:ext cx="725"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6" name="Line 38"/>
              <p:cNvSpPr>
                <a:spLocks noChangeShapeType="1"/>
              </p:cNvSpPr>
              <p:nvPr/>
            </p:nvSpPr>
            <p:spPr bwMode="auto">
              <a:xfrm flipH="1" flipV="1">
                <a:off x="1253" y="2"/>
                <a:ext cx="725"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7" name="Line 39"/>
              <p:cNvSpPr>
                <a:spLocks noChangeShapeType="1"/>
              </p:cNvSpPr>
              <p:nvPr/>
            </p:nvSpPr>
            <p:spPr bwMode="auto">
              <a:xfrm flipH="1" flipV="1">
                <a:off x="1483" y="2"/>
                <a:ext cx="722"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8" name="Line 40"/>
              <p:cNvSpPr>
                <a:spLocks noChangeShapeType="1"/>
              </p:cNvSpPr>
              <p:nvPr/>
            </p:nvSpPr>
            <p:spPr bwMode="auto">
              <a:xfrm flipH="1" flipV="1">
                <a:off x="1705" y="2"/>
                <a:ext cx="730" cy="855"/>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9" name="Line 41"/>
              <p:cNvSpPr>
                <a:spLocks noChangeShapeType="1"/>
              </p:cNvSpPr>
              <p:nvPr/>
            </p:nvSpPr>
            <p:spPr bwMode="auto">
              <a:xfrm flipH="1" flipV="1">
                <a:off x="1932" y="2"/>
                <a:ext cx="768" cy="855"/>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0" name="Line 42"/>
              <p:cNvSpPr>
                <a:spLocks noChangeShapeType="1"/>
              </p:cNvSpPr>
              <p:nvPr/>
            </p:nvSpPr>
            <p:spPr bwMode="auto">
              <a:xfrm flipH="1" flipV="1">
                <a:off x="2154" y="2"/>
                <a:ext cx="845"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1" name="Line 43"/>
              <p:cNvSpPr>
                <a:spLocks noChangeShapeType="1"/>
              </p:cNvSpPr>
              <p:nvPr/>
            </p:nvSpPr>
            <p:spPr bwMode="auto">
              <a:xfrm flipH="1" flipV="1">
                <a:off x="2381" y="2"/>
                <a:ext cx="896"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2" name="Line 44"/>
              <p:cNvSpPr>
                <a:spLocks noChangeShapeType="1"/>
              </p:cNvSpPr>
              <p:nvPr/>
            </p:nvSpPr>
            <p:spPr bwMode="auto">
              <a:xfrm flipH="1" flipV="1">
                <a:off x="2603" y="2"/>
                <a:ext cx="937"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3" name="Line 45"/>
              <p:cNvSpPr>
                <a:spLocks noChangeShapeType="1"/>
              </p:cNvSpPr>
              <p:nvPr/>
            </p:nvSpPr>
            <p:spPr bwMode="auto">
              <a:xfrm flipH="1" flipV="1">
                <a:off x="2833" y="2"/>
                <a:ext cx="993"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4" name="Line 46"/>
              <p:cNvSpPr>
                <a:spLocks noChangeShapeType="1"/>
              </p:cNvSpPr>
              <p:nvPr/>
            </p:nvSpPr>
            <p:spPr bwMode="auto">
              <a:xfrm flipH="1" flipV="1">
                <a:off x="3055" y="2"/>
                <a:ext cx="1031" cy="862"/>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 name="Line 47"/>
              <p:cNvSpPr>
                <a:spLocks noChangeShapeType="1"/>
              </p:cNvSpPr>
              <p:nvPr/>
            </p:nvSpPr>
            <p:spPr bwMode="auto">
              <a:xfrm flipH="1" flipV="1">
                <a:off x="3282" y="2"/>
                <a:ext cx="1100" cy="858"/>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 name="Line 48"/>
              <p:cNvSpPr>
                <a:spLocks noChangeShapeType="1"/>
              </p:cNvSpPr>
              <p:nvPr/>
            </p:nvSpPr>
            <p:spPr bwMode="auto">
              <a:xfrm flipH="1" flipV="1">
                <a:off x="3504" y="2"/>
                <a:ext cx="1182" cy="858"/>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7" name="Line 49"/>
              <p:cNvSpPr>
                <a:spLocks noChangeShapeType="1"/>
              </p:cNvSpPr>
              <p:nvPr/>
            </p:nvSpPr>
            <p:spPr bwMode="auto">
              <a:xfrm>
                <a:off x="0" y="94"/>
                <a:ext cx="3836" cy="0"/>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8" name="Line 50"/>
              <p:cNvSpPr>
                <a:spLocks noChangeShapeType="1"/>
              </p:cNvSpPr>
              <p:nvPr/>
            </p:nvSpPr>
            <p:spPr bwMode="auto">
              <a:xfrm>
                <a:off x="97" y="207"/>
                <a:ext cx="3907" cy="0"/>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9" name="Line 51"/>
              <p:cNvSpPr>
                <a:spLocks noChangeShapeType="1"/>
              </p:cNvSpPr>
              <p:nvPr/>
            </p:nvSpPr>
            <p:spPr bwMode="auto">
              <a:xfrm flipV="1">
                <a:off x="528" y="712"/>
                <a:ext cx="3246" cy="12"/>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0" name="Line 52"/>
              <p:cNvSpPr>
                <a:spLocks noChangeShapeType="1"/>
              </p:cNvSpPr>
              <p:nvPr/>
            </p:nvSpPr>
            <p:spPr bwMode="auto">
              <a:xfrm>
                <a:off x="408" y="579"/>
                <a:ext cx="4127" cy="0"/>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1" name="Line 53"/>
              <p:cNvSpPr>
                <a:spLocks noChangeShapeType="1"/>
              </p:cNvSpPr>
              <p:nvPr/>
            </p:nvSpPr>
            <p:spPr bwMode="auto">
              <a:xfrm>
                <a:off x="294" y="447"/>
                <a:ext cx="4050" cy="0"/>
              </a:xfrm>
              <a:prstGeom prst="line">
                <a:avLst/>
              </a:prstGeom>
              <a:noFill/>
              <a:ln w="6350">
                <a:solidFill>
                  <a:srgbClr val="FFFFFF">
                    <a:alpha val="50195"/>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2" name="Line 54"/>
              <p:cNvSpPr>
                <a:spLocks noChangeShapeType="1"/>
              </p:cNvSpPr>
              <p:nvPr/>
            </p:nvSpPr>
            <p:spPr bwMode="auto">
              <a:xfrm>
                <a:off x="199" y="327"/>
                <a:ext cx="3976" cy="0"/>
              </a:xfrm>
              <a:prstGeom prst="line">
                <a:avLst/>
              </a:prstGeom>
              <a:noFill/>
              <a:ln w="6350">
                <a:solidFill>
                  <a:srgbClr val="FFFFFF">
                    <a:alpha val="2509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grpSp>
      <p:pic>
        <p:nvPicPr>
          <p:cNvPr id="2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7525" y="2297113"/>
            <a:ext cx="26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0738" y="2424113"/>
            <a:ext cx="190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 name="矩形 432"/>
          <p:cNvSpPr>
            <a:spLocks noChangeArrowheads="1"/>
          </p:cNvSpPr>
          <p:nvPr/>
        </p:nvSpPr>
        <p:spPr bwMode="auto">
          <a:xfrm>
            <a:off x="0" y="1190625"/>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t">
              <a:lnSpc>
                <a:spcPct val="120000"/>
              </a:lnSpc>
              <a:spcBef>
                <a:spcPct val="20000"/>
              </a:spcBef>
              <a:buClr>
                <a:schemeClr val="accent2"/>
              </a:buClr>
              <a:buBlip>
                <a:blip r:embed="rId4"/>
              </a:buBlip>
              <a:defRPr sz="2400">
                <a:solidFill>
                  <a:schemeClr val="tx1"/>
                </a:solidFill>
                <a:latin typeface="微软雅黑" panose="020B0503020204020204" pitchFamily="34" charset="-122"/>
                <a:ea typeface="微软雅黑" panose="020B0503020204020204" pitchFamily="34" charset="-122"/>
              </a:defRPr>
            </a:lvl1pPr>
            <a:lvl2pPr marL="742950" indent="-28575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2pPr>
            <a:lvl3pPr marL="11430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3pPr>
            <a:lvl4pPr marL="16002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4pPr>
            <a:lvl5pPr marL="20574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00000"/>
              </a:lnSpc>
              <a:spcBef>
                <a:spcPct val="0"/>
              </a:spcBef>
              <a:buClrTx/>
              <a:buFontTx/>
              <a:buNone/>
            </a:pPr>
            <a:endParaRPr lang="zh-CN" altLang="en-US">
              <a:solidFill>
                <a:srgbClr val="000000"/>
              </a:solidFill>
            </a:endParaRPr>
          </a:p>
        </p:txBody>
      </p:sp>
      <p:sp>
        <p:nvSpPr>
          <p:cNvPr id="228" name="矩形 433"/>
          <p:cNvSpPr>
            <a:spLocks noChangeArrowheads="1"/>
          </p:cNvSpPr>
          <p:nvPr/>
        </p:nvSpPr>
        <p:spPr bwMode="auto">
          <a:xfrm>
            <a:off x="0" y="1190625"/>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t">
              <a:lnSpc>
                <a:spcPct val="120000"/>
              </a:lnSpc>
              <a:spcBef>
                <a:spcPct val="20000"/>
              </a:spcBef>
              <a:buClr>
                <a:schemeClr val="accent2"/>
              </a:buClr>
              <a:buBlip>
                <a:blip r:embed="rId4"/>
              </a:buBlip>
              <a:defRPr sz="2400">
                <a:solidFill>
                  <a:schemeClr val="tx1"/>
                </a:solidFill>
                <a:latin typeface="微软雅黑" panose="020B0503020204020204" pitchFamily="34" charset="-122"/>
                <a:ea typeface="微软雅黑" panose="020B0503020204020204" pitchFamily="34" charset="-122"/>
              </a:defRPr>
            </a:lvl1pPr>
            <a:lvl2pPr marL="742950" indent="-28575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2pPr>
            <a:lvl3pPr marL="11430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3pPr>
            <a:lvl4pPr marL="16002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4pPr>
            <a:lvl5pPr marL="2057400" indent="-228600" fontAlgn="t">
              <a:lnSpc>
                <a:spcPct val="120000"/>
              </a:lnSpc>
              <a:spcBef>
                <a:spcPct val="20000"/>
              </a:spcBef>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t" hangingPunct="0">
              <a:lnSpc>
                <a:spcPct val="120000"/>
              </a:lnSpc>
              <a:spcBef>
                <a:spcPct val="20000"/>
              </a:spcBef>
              <a:spcAft>
                <a:spcPct val="0"/>
              </a:spcAft>
              <a:buClr>
                <a:schemeClr val="accent2"/>
              </a:buClr>
              <a:buBlip>
                <a:blip r:embed="rId4"/>
              </a:buBlip>
              <a:defRPr sz="20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00000"/>
              </a:lnSpc>
              <a:spcBef>
                <a:spcPct val="0"/>
              </a:spcBef>
              <a:buClrTx/>
              <a:buFontTx/>
              <a:buNone/>
            </a:pPr>
            <a:endParaRPr lang="zh-CN" altLang="en-US">
              <a:solidFill>
                <a:srgbClr val="000000"/>
              </a:solidFill>
            </a:endParaRPr>
          </a:p>
        </p:txBody>
      </p:sp>
      <p:sp>
        <p:nvSpPr>
          <p:cNvPr id="229" name="标题 3"/>
          <p:cNvSpPr>
            <a:spLocks noGrp="1"/>
          </p:cNvSpPr>
          <p:nvPr>
            <p:ph type="title"/>
          </p:nvPr>
        </p:nvSpPr>
        <p:spPr bwMode="auto">
          <a:xfrm>
            <a:off x="457200" y="153988"/>
            <a:ext cx="8121650" cy="492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zh-CN" altLang="en-US" kern="0" dirty="0"/>
              <a:t>云计算与大</a:t>
            </a:r>
            <a:r>
              <a:rPr lang="zh-CN" altLang="en-US" kern="0" dirty="0" smtClean="0"/>
              <a:t>数据</a:t>
            </a:r>
            <a:endParaRPr lang="zh-CN" altLang="zh-CN" kern="0" dirty="0"/>
          </a:p>
        </p:txBody>
      </p:sp>
    </p:spTree>
    <p:extLst>
      <p:ext uri="{BB962C8B-B14F-4D97-AF65-F5344CB8AC3E}">
        <p14:creationId xmlns:p14="http://schemas.microsoft.com/office/powerpoint/2010/main" val="3183603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标题 3"/>
          <p:cNvSpPr>
            <a:spLocks noGrp="1"/>
          </p:cNvSpPr>
          <p:nvPr>
            <p:ph type="title"/>
          </p:nvPr>
        </p:nvSpPr>
        <p:spPr bwMode="auto">
          <a:xfrm>
            <a:off x="457200" y="153988"/>
            <a:ext cx="8121650" cy="492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zh-CN" altLang="en-US" kern="0" dirty="0"/>
              <a:t>云计算与大数据的关系</a:t>
            </a:r>
            <a:endParaRPr lang="zh-CN" altLang="zh-CN" kern="0" dirty="0"/>
          </a:p>
        </p:txBody>
      </p:sp>
      <p:pic>
        <p:nvPicPr>
          <p:cNvPr id="5" name="Picture 2"/>
          <p:cNvPicPr>
            <a:picLocks noChangeAspect="1" noChangeArrowheads="1"/>
          </p:cNvPicPr>
          <p:nvPr/>
        </p:nvPicPr>
        <p:blipFill>
          <a:blip r:embed="rId2"/>
          <a:srcRect/>
          <a:stretch>
            <a:fillRect/>
          </a:stretch>
        </p:blipFill>
        <p:spPr bwMode="auto">
          <a:xfrm>
            <a:off x="1476375" y="1311275"/>
            <a:ext cx="6048375" cy="27844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51556" name="矩形 20"/>
          <p:cNvSpPr>
            <a:spLocks noChangeArrowheads="1"/>
          </p:cNvSpPr>
          <p:nvPr/>
        </p:nvSpPr>
        <p:spPr bwMode="auto">
          <a:xfrm>
            <a:off x="684213" y="4437063"/>
            <a:ext cx="785018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1pPr>
            <a:lvl2pPr marL="685800" indent="-342900">
              <a:spcBef>
                <a:spcPct val="20000"/>
              </a:spcBef>
              <a:buFont typeface="Wingdings" panose="05000000000000000000" pitchFamily="2" charset="2"/>
              <a:buChar char="Ø"/>
              <a:defRPr sz="20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Wingdings" panose="05000000000000000000" pitchFamily="2" charset="2"/>
              <a:buChar char="Ø"/>
              <a:defRPr>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20000"/>
              </a:spcBef>
              <a:spcAft>
                <a:spcPct val="0"/>
              </a:spcAft>
              <a:buFont typeface="Wingdings" panose="05000000000000000000" pitchFamily="2" charset="2"/>
              <a:buChar char="Ø"/>
              <a:defRPr sz="1600">
                <a:solidFill>
                  <a:schemeClr val="tx1"/>
                </a:solidFill>
                <a:latin typeface="微软雅黑" panose="020B0503020204020204" pitchFamily="34" charset="-122"/>
                <a:ea typeface="微软雅黑" panose="020B0503020204020204" pitchFamily="34" charset="-122"/>
              </a:defRPr>
            </a:lvl9pPr>
          </a:lstStyle>
          <a:p>
            <a:pPr lvl="1">
              <a:spcBef>
                <a:spcPts val="1200"/>
              </a:spcBef>
            </a:pPr>
            <a:r>
              <a:rPr lang="zh-CN" altLang="en-US" sz="2200"/>
              <a:t>云计算侧重</a:t>
            </a:r>
            <a:r>
              <a:rPr lang="zh-CN" altLang="en-US" sz="2800">
                <a:solidFill>
                  <a:srgbClr val="FF0000"/>
                </a:solidFill>
              </a:rPr>
              <a:t>资源管理</a:t>
            </a:r>
            <a:r>
              <a:rPr lang="zh-CN" altLang="en-US" sz="2200"/>
              <a:t>，而大数据侧重</a:t>
            </a:r>
            <a:r>
              <a:rPr lang="zh-CN" altLang="en-US" sz="2800">
                <a:solidFill>
                  <a:srgbClr val="FF0000"/>
                </a:solidFill>
              </a:rPr>
              <a:t>业务应用</a:t>
            </a:r>
            <a:r>
              <a:rPr lang="zh-CN" altLang="en-US" sz="2200"/>
              <a:t>。</a:t>
            </a:r>
          </a:p>
          <a:p>
            <a:pPr lvl="1">
              <a:spcBef>
                <a:spcPts val="1200"/>
              </a:spcBef>
            </a:pPr>
            <a:r>
              <a:rPr lang="zh-CN" altLang="en-US" sz="2200"/>
              <a:t>云计算资源池化的管理模式是大数据应用的前提。</a:t>
            </a:r>
          </a:p>
          <a:p>
            <a:pPr lvl="1">
              <a:spcBef>
                <a:spcPts val="1200"/>
              </a:spcBef>
            </a:pPr>
            <a:r>
              <a:rPr lang="zh-CN" altLang="en-US" sz="2200"/>
              <a:t>云计算提供的存储和计算资源池可动态支撑大数据分析业务不断变化的需求。</a:t>
            </a:r>
          </a:p>
        </p:txBody>
      </p:sp>
    </p:spTree>
    <p:extLst>
      <p:ext uri="{BB962C8B-B14F-4D97-AF65-F5344CB8AC3E}">
        <p14:creationId xmlns:p14="http://schemas.microsoft.com/office/powerpoint/2010/main" val="2090504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ig Data - 浪潮云海大数据一体机暨云计算及大数据融合解决方案 （大数据的企业应用）- P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Big Data - 浪潮云海大数据一体机暨云计算及大数据融合解决方案 （大数据的企业应用）- Pass</Template>
  <TotalTime>363</TotalTime>
  <Words>1317</Words>
  <Application>Microsoft Office PowerPoint</Application>
  <PresentationFormat>全屏显示(4:3)</PresentationFormat>
  <Paragraphs>138</Paragraphs>
  <Slides>21</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21</vt:i4>
      </vt:variant>
    </vt:vector>
  </HeadingPairs>
  <TitlesOfParts>
    <vt:vector size="33" baseType="lpstr">
      <vt:lpstr>Gulim</vt:lpstr>
      <vt:lpstr>黑体</vt:lpstr>
      <vt:lpstr>宋体</vt:lpstr>
      <vt:lpstr>微软雅黑</vt:lpstr>
      <vt:lpstr>文鼎CS中等线</vt:lpstr>
      <vt:lpstr>Arial</vt:lpstr>
      <vt:lpstr>Arial Black</vt:lpstr>
      <vt:lpstr>Calibri</vt:lpstr>
      <vt:lpstr>Times New Roman</vt:lpstr>
      <vt:lpstr>Wingdings</vt:lpstr>
      <vt:lpstr>Big Data - 浪潮云海大数据一体机暨云计算及大数据融合解决方案 （大数据的企业应用）- Pass</vt:lpstr>
      <vt:lpstr>1_Office 主题</vt:lpstr>
      <vt:lpstr>云计算和大数据 在天文行业的应用</vt:lpstr>
      <vt:lpstr>PowerPoint 演示文稿</vt:lpstr>
      <vt:lpstr>传统IT架构面临的挑战</vt:lpstr>
      <vt:lpstr>云计算是什么</vt:lpstr>
      <vt:lpstr>云计算是技术和商业模式的双重创新</vt:lpstr>
      <vt:lpstr>云计算模式</vt:lpstr>
      <vt:lpstr>PowerPoint 演示文稿</vt:lpstr>
      <vt:lpstr>云计算与大数据</vt:lpstr>
      <vt:lpstr>云计算与大数据的关系</vt:lpstr>
      <vt:lpstr>PowerPoint 演示文稿</vt:lpstr>
      <vt:lpstr>大数据革命</vt:lpstr>
      <vt:lpstr>什么是大数据和大数据分析？</vt:lpstr>
      <vt:lpstr>大数据的特点</vt:lpstr>
      <vt:lpstr>大数据时代中的数据类型</vt:lpstr>
      <vt:lpstr>数据就是生产力！</vt:lpstr>
      <vt:lpstr>大数据信息消费在中国 … …</vt:lpstr>
      <vt:lpstr>PowerPoint 演示文稿</vt:lpstr>
      <vt:lpstr>大数据介入天文学</vt:lpstr>
      <vt:lpstr>天文大数据分析</vt:lpstr>
      <vt:lpstr>天文大数据的应用</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浪潮云海大数据一体机 暨云计算及大数据解决方案</dc:title>
  <dc:creator>Chen</dc:creator>
  <cp:lastModifiedBy>cyinlin</cp:lastModifiedBy>
  <cp:revision>15</cp:revision>
  <dcterms:created xsi:type="dcterms:W3CDTF">2015-01-06T13:01:33Z</dcterms:created>
  <dcterms:modified xsi:type="dcterms:W3CDTF">2015-11-26T15:57:20Z</dcterms:modified>
</cp:coreProperties>
</file>