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709" r:id="rId2"/>
    <p:sldId id="821" r:id="rId3"/>
    <p:sldId id="715" r:id="rId4"/>
    <p:sldId id="822" r:id="rId5"/>
    <p:sldId id="716" r:id="rId6"/>
    <p:sldId id="865" r:id="rId7"/>
    <p:sldId id="864" r:id="rId8"/>
    <p:sldId id="856" r:id="rId9"/>
    <p:sldId id="720" r:id="rId10"/>
    <p:sldId id="852" r:id="rId11"/>
    <p:sldId id="862" r:id="rId12"/>
    <p:sldId id="726" r:id="rId13"/>
    <p:sldId id="755" r:id="rId14"/>
    <p:sldId id="835" r:id="rId15"/>
    <p:sldId id="861" r:id="rId16"/>
    <p:sldId id="833" r:id="rId17"/>
    <p:sldId id="841" r:id="rId18"/>
    <p:sldId id="838" r:id="rId19"/>
    <p:sldId id="781" r:id="rId20"/>
    <p:sldId id="839" r:id="rId21"/>
    <p:sldId id="840" r:id="rId22"/>
    <p:sldId id="807" r:id="rId23"/>
    <p:sldId id="808" r:id="rId24"/>
    <p:sldId id="832" r:id="rId25"/>
    <p:sldId id="824" r:id="rId26"/>
    <p:sldId id="858" r:id="rId27"/>
    <p:sldId id="859" r:id="rId28"/>
    <p:sldId id="844" r:id="rId29"/>
    <p:sldId id="843" r:id="rId30"/>
    <p:sldId id="863" r:id="rId31"/>
    <p:sldId id="850" r:id="rId32"/>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C1C1"/>
    <a:srgbClr val="A5C5FF"/>
    <a:srgbClr val="D7E5FF"/>
    <a:srgbClr val="FFFF00"/>
    <a:srgbClr val="FFCC00"/>
    <a:srgbClr val="FF66FF"/>
    <a:srgbClr val="FF3399"/>
    <a:srgbClr val="FF6699"/>
    <a:srgbClr val="FFE5F2"/>
    <a:srgbClr val="D1D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深色样式 2 - 强调 5/强调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1" autoAdjust="0"/>
    <p:restoredTop sz="62410" autoAdjust="0"/>
  </p:normalViewPr>
  <p:slideViewPr>
    <p:cSldViewPr>
      <p:cViewPr varScale="1">
        <p:scale>
          <a:sx n="46" d="100"/>
          <a:sy n="46" d="100"/>
        </p:scale>
        <p:origin x="2058" y="36"/>
      </p:cViewPr>
      <p:guideLst>
        <p:guide orient="horz" pos="2160"/>
        <p:guide pos="2880"/>
      </p:guideLst>
    </p:cSldViewPr>
  </p:slideViewPr>
  <p:outlineViewPr>
    <p:cViewPr>
      <p:scale>
        <a:sx n="33" d="100"/>
        <a:sy n="33" d="100"/>
      </p:scale>
      <p:origin x="0" y="-2322"/>
    </p:cViewPr>
  </p:outlineViewPr>
  <p:notesTextViewPr>
    <p:cViewPr>
      <p:scale>
        <a:sx n="1" d="1"/>
        <a:sy n="1" d="1"/>
      </p:scale>
      <p:origin x="0" y="0"/>
    </p:cViewPr>
  </p:notesTextViewPr>
  <p:sorterViewPr>
    <p:cViewPr>
      <p:scale>
        <a:sx n="30" d="100"/>
        <a:sy n="30" d="100"/>
      </p:scale>
      <p:origin x="0" y="0"/>
    </p:cViewPr>
  </p:sorter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303876-4D24-4597-ACE3-87F2DBDB7663}" type="doc">
      <dgm:prSet loTypeId="urn:microsoft.com/office/officeart/2005/8/layout/vList2" loCatId="list" qsTypeId="urn:microsoft.com/office/officeart/2005/8/quickstyle/simple2" qsCatId="simple" csTypeId="urn:microsoft.com/office/officeart/2005/8/colors/colorful3" csCatId="colorful"/>
      <dgm:spPr/>
      <dgm:t>
        <a:bodyPr/>
        <a:lstStyle/>
        <a:p>
          <a:endParaRPr lang="zh-CN" altLang="en-US"/>
        </a:p>
      </dgm:t>
    </dgm:pt>
    <dgm:pt modelId="{27E62F3A-DFCE-4E22-9A48-2508F52D1069}">
      <dgm:prSet/>
      <dgm:spPr/>
      <dgm:t>
        <a:bodyPr/>
        <a:lstStyle/>
        <a:p>
          <a:pPr rtl="0"/>
          <a:r>
            <a:rPr lang="zh-CN" smtClean="0"/>
            <a:t>科研领域的大数据挑战</a:t>
          </a:r>
          <a:endParaRPr lang="zh-CN"/>
        </a:p>
      </dgm:t>
    </dgm:pt>
    <dgm:pt modelId="{5ACD3400-2C5F-4131-B3BC-BCA7DF81AFD4}" type="parTrans" cxnId="{1E2A6A51-E7E5-4B25-9710-65EFB5762E5B}">
      <dgm:prSet/>
      <dgm:spPr/>
      <dgm:t>
        <a:bodyPr/>
        <a:lstStyle/>
        <a:p>
          <a:endParaRPr lang="zh-CN" altLang="en-US"/>
        </a:p>
      </dgm:t>
    </dgm:pt>
    <dgm:pt modelId="{9656D616-63D8-4C06-88A2-397CE1EDE453}" type="sibTrans" cxnId="{1E2A6A51-E7E5-4B25-9710-65EFB5762E5B}">
      <dgm:prSet/>
      <dgm:spPr/>
      <dgm:t>
        <a:bodyPr/>
        <a:lstStyle/>
        <a:p>
          <a:endParaRPr lang="zh-CN" altLang="en-US"/>
        </a:p>
      </dgm:t>
    </dgm:pt>
    <dgm:pt modelId="{1D3BC8F2-6241-4BC3-B3FE-BA3CB3DDCB25}">
      <dgm:prSet/>
      <dgm:spPr/>
      <dgm:t>
        <a:bodyPr/>
        <a:lstStyle/>
        <a:p>
          <a:pPr rtl="0"/>
          <a:r>
            <a:rPr lang="zh-CN" smtClean="0"/>
            <a:t>大数据技术带来的机遇</a:t>
          </a:r>
          <a:endParaRPr lang="zh-CN"/>
        </a:p>
      </dgm:t>
    </dgm:pt>
    <dgm:pt modelId="{46BF5161-E380-42CA-8CD2-66DE6C0160F1}" type="parTrans" cxnId="{CC47A9DC-A7F1-4E3D-B6A7-9296F4BE4CC4}">
      <dgm:prSet/>
      <dgm:spPr/>
      <dgm:t>
        <a:bodyPr/>
        <a:lstStyle/>
        <a:p>
          <a:endParaRPr lang="zh-CN" altLang="en-US"/>
        </a:p>
      </dgm:t>
    </dgm:pt>
    <dgm:pt modelId="{A3552311-3558-4175-92DC-C1297F54FDD1}" type="sibTrans" cxnId="{CC47A9DC-A7F1-4E3D-B6A7-9296F4BE4CC4}">
      <dgm:prSet/>
      <dgm:spPr/>
      <dgm:t>
        <a:bodyPr/>
        <a:lstStyle/>
        <a:p>
          <a:endParaRPr lang="zh-CN" altLang="en-US"/>
        </a:p>
      </dgm:t>
    </dgm:pt>
    <dgm:pt modelId="{A3FD9B6B-CB31-4242-B5E1-3F19BDCEB7B5}">
      <dgm:prSet/>
      <dgm:spPr/>
      <dgm:t>
        <a:bodyPr/>
        <a:lstStyle/>
        <a:p>
          <a:pPr rtl="0"/>
          <a:r>
            <a:rPr lang="zh-CN" smtClean="0"/>
            <a:t>曙光大数据解决之道</a:t>
          </a:r>
          <a:endParaRPr lang="zh-CN"/>
        </a:p>
      </dgm:t>
    </dgm:pt>
    <dgm:pt modelId="{CD72971D-C348-423D-A016-D245E319D89C}" type="parTrans" cxnId="{5A04869A-806F-414F-9CAC-8658BC093F1D}">
      <dgm:prSet/>
      <dgm:spPr/>
      <dgm:t>
        <a:bodyPr/>
        <a:lstStyle/>
        <a:p>
          <a:endParaRPr lang="zh-CN" altLang="en-US"/>
        </a:p>
      </dgm:t>
    </dgm:pt>
    <dgm:pt modelId="{9C2D8405-638F-4E4B-BAE4-269248D0D89C}" type="sibTrans" cxnId="{5A04869A-806F-414F-9CAC-8658BC093F1D}">
      <dgm:prSet/>
      <dgm:spPr/>
      <dgm:t>
        <a:bodyPr/>
        <a:lstStyle/>
        <a:p>
          <a:endParaRPr lang="zh-CN" altLang="en-US"/>
        </a:p>
      </dgm:t>
    </dgm:pt>
    <dgm:pt modelId="{7AD08E87-34BA-4DB3-833E-0935ED34B90D}" type="pres">
      <dgm:prSet presAssocID="{E6303876-4D24-4597-ACE3-87F2DBDB7663}" presName="linear" presStyleCnt="0">
        <dgm:presLayoutVars>
          <dgm:animLvl val="lvl"/>
          <dgm:resizeHandles val="exact"/>
        </dgm:presLayoutVars>
      </dgm:prSet>
      <dgm:spPr/>
      <dgm:t>
        <a:bodyPr/>
        <a:lstStyle/>
        <a:p>
          <a:endParaRPr lang="zh-CN" altLang="en-US"/>
        </a:p>
      </dgm:t>
    </dgm:pt>
    <dgm:pt modelId="{9BF6A053-3D4E-4F9B-8580-0851DAE676E3}" type="pres">
      <dgm:prSet presAssocID="{27E62F3A-DFCE-4E22-9A48-2508F52D1069}" presName="parentText" presStyleLbl="node1" presStyleIdx="0" presStyleCnt="3">
        <dgm:presLayoutVars>
          <dgm:chMax val="0"/>
          <dgm:bulletEnabled val="1"/>
        </dgm:presLayoutVars>
      </dgm:prSet>
      <dgm:spPr/>
      <dgm:t>
        <a:bodyPr/>
        <a:lstStyle/>
        <a:p>
          <a:endParaRPr lang="zh-CN" altLang="en-US"/>
        </a:p>
      </dgm:t>
    </dgm:pt>
    <dgm:pt modelId="{F0633B16-88AF-4893-9365-F708B6CBDE49}" type="pres">
      <dgm:prSet presAssocID="{9656D616-63D8-4C06-88A2-397CE1EDE453}" presName="spacer" presStyleCnt="0"/>
      <dgm:spPr/>
    </dgm:pt>
    <dgm:pt modelId="{9BC44604-A326-41A7-9F61-4A65B8A47CE2}" type="pres">
      <dgm:prSet presAssocID="{1D3BC8F2-6241-4BC3-B3FE-BA3CB3DDCB25}" presName="parentText" presStyleLbl="node1" presStyleIdx="1" presStyleCnt="3">
        <dgm:presLayoutVars>
          <dgm:chMax val="0"/>
          <dgm:bulletEnabled val="1"/>
        </dgm:presLayoutVars>
      </dgm:prSet>
      <dgm:spPr/>
      <dgm:t>
        <a:bodyPr/>
        <a:lstStyle/>
        <a:p>
          <a:endParaRPr lang="zh-CN" altLang="en-US"/>
        </a:p>
      </dgm:t>
    </dgm:pt>
    <dgm:pt modelId="{97A93CE0-B960-4D9A-86C0-AA6F4304A320}" type="pres">
      <dgm:prSet presAssocID="{A3552311-3558-4175-92DC-C1297F54FDD1}" presName="spacer" presStyleCnt="0"/>
      <dgm:spPr/>
    </dgm:pt>
    <dgm:pt modelId="{BA388299-09B0-4E12-B25A-DC6CA44FC3F3}" type="pres">
      <dgm:prSet presAssocID="{A3FD9B6B-CB31-4242-B5E1-3F19BDCEB7B5}" presName="parentText" presStyleLbl="node1" presStyleIdx="2" presStyleCnt="3">
        <dgm:presLayoutVars>
          <dgm:chMax val="0"/>
          <dgm:bulletEnabled val="1"/>
        </dgm:presLayoutVars>
      </dgm:prSet>
      <dgm:spPr/>
      <dgm:t>
        <a:bodyPr/>
        <a:lstStyle/>
        <a:p>
          <a:endParaRPr lang="zh-CN" altLang="en-US"/>
        </a:p>
      </dgm:t>
    </dgm:pt>
  </dgm:ptLst>
  <dgm:cxnLst>
    <dgm:cxn modelId="{98586362-5C7C-4B1C-B478-A22719BEFA99}" type="presOf" srcId="{1D3BC8F2-6241-4BC3-B3FE-BA3CB3DDCB25}" destId="{9BC44604-A326-41A7-9F61-4A65B8A47CE2}" srcOrd="0" destOrd="0" presId="urn:microsoft.com/office/officeart/2005/8/layout/vList2"/>
    <dgm:cxn modelId="{CC47A9DC-A7F1-4E3D-B6A7-9296F4BE4CC4}" srcId="{E6303876-4D24-4597-ACE3-87F2DBDB7663}" destId="{1D3BC8F2-6241-4BC3-B3FE-BA3CB3DDCB25}" srcOrd="1" destOrd="0" parTransId="{46BF5161-E380-42CA-8CD2-66DE6C0160F1}" sibTransId="{A3552311-3558-4175-92DC-C1297F54FDD1}"/>
    <dgm:cxn modelId="{1E2A6A51-E7E5-4B25-9710-65EFB5762E5B}" srcId="{E6303876-4D24-4597-ACE3-87F2DBDB7663}" destId="{27E62F3A-DFCE-4E22-9A48-2508F52D1069}" srcOrd="0" destOrd="0" parTransId="{5ACD3400-2C5F-4131-B3BC-BCA7DF81AFD4}" sibTransId="{9656D616-63D8-4C06-88A2-397CE1EDE453}"/>
    <dgm:cxn modelId="{37929423-84D7-43AC-839E-0678E9F7A606}" type="presOf" srcId="{27E62F3A-DFCE-4E22-9A48-2508F52D1069}" destId="{9BF6A053-3D4E-4F9B-8580-0851DAE676E3}" srcOrd="0" destOrd="0" presId="urn:microsoft.com/office/officeart/2005/8/layout/vList2"/>
    <dgm:cxn modelId="{0E54B018-9554-44E1-9BC3-231EBAFB1E29}" type="presOf" srcId="{A3FD9B6B-CB31-4242-B5E1-3F19BDCEB7B5}" destId="{BA388299-09B0-4E12-B25A-DC6CA44FC3F3}" srcOrd="0" destOrd="0" presId="urn:microsoft.com/office/officeart/2005/8/layout/vList2"/>
    <dgm:cxn modelId="{5A04869A-806F-414F-9CAC-8658BC093F1D}" srcId="{E6303876-4D24-4597-ACE3-87F2DBDB7663}" destId="{A3FD9B6B-CB31-4242-B5E1-3F19BDCEB7B5}" srcOrd="2" destOrd="0" parTransId="{CD72971D-C348-423D-A016-D245E319D89C}" sibTransId="{9C2D8405-638F-4E4B-BAE4-269248D0D89C}"/>
    <dgm:cxn modelId="{4463F192-2522-435D-BE37-B6249EB226C6}" type="presOf" srcId="{E6303876-4D24-4597-ACE3-87F2DBDB7663}" destId="{7AD08E87-34BA-4DB3-833E-0935ED34B90D}" srcOrd="0" destOrd="0" presId="urn:microsoft.com/office/officeart/2005/8/layout/vList2"/>
    <dgm:cxn modelId="{B0F6BD59-2A44-41F9-80EA-1A434FB0586C}" type="presParOf" srcId="{7AD08E87-34BA-4DB3-833E-0935ED34B90D}" destId="{9BF6A053-3D4E-4F9B-8580-0851DAE676E3}" srcOrd="0" destOrd="0" presId="urn:microsoft.com/office/officeart/2005/8/layout/vList2"/>
    <dgm:cxn modelId="{05C89CE0-387B-4484-A17E-4587A35FC24F}" type="presParOf" srcId="{7AD08E87-34BA-4DB3-833E-0935ED34B90D}" destId="{F0633B16-88AF-4893-9365-F708B6CBDE49}" srcOrd="1" destOrd="0" presId="urn:microsoft.com/office/officeart/2005/8/layout/vList2"/>
    <dgm:cxn modelId="{0F1ADDC2-C76D-4EAE-8E6A-39A35FA65D95}" type="presParOf" srcId="{7AD08E87-34BA-4DB3-833E-0935ED34B90D}" destId="{9BC44604-A326-41A7-9F61-4A65B8A47CE2}" srcOrd="2" destOrd="0" presId="urn:microsoft.com/office/officeart/2005/8/layout/vList2"/>
    <dgm:cxn modelId="{942E07B0-B882-46BB-B16E-830984BC32F7}" type="presParOf" srcId="{7AD08E87-34BA-4DB3-833E-0935ED34B90D}" destId="{97A93CE0-B960-4D9A-86C0-AA6F4304A320}" srcOrd="3" destOrd="0" presId="urn:microsoft.com/office/officeart/2005/8/layout/vList2"/>
    <dgm:cxn modelId="{6DCC8722-69EA-4E97-A238-809691DD1F7D}" type="presParOf" srcId="{7AD08E87-34BA-4DB3-833E-0935ED34B90D}" destId="{BA388299-09B0-4E12-B25A-DC6CA44FC3F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D11D1C-1081-4E14-A5E4-A1C01A1BFE53}" type="doc">
      <dgm:prSet loTypeId="urn:microsoft.com/office/officeart/2009/3/layout/StepUpProcess" loCatId="process" qsTypeId="urn:microsoft.com/office/officeart/2005/8/quickstyle/simple3" qsCatId="simple" csTypeId="urn:microsoft.com/office/officeart/2005/8/colors/colorful1" csCatId="colorful" phldr="1"/>
      <dgm:spPr/>
      <dgm:t>
        <a:bodyPr/>
        <a:lstStyle/>
        <a:p>
          <a:endParaRPr lang="zh-CN" altLang="en-US"/>
        </a:p>
      </dgm:t>
    </dgm:pt>
    <dgm:pt modelId="{8FB9CBFA-12E0-47AD-BF96-6E324E546F6E}">
      <dgm:prSet/>
      <dgm:spPr/>
      <dgm:t>
        <a:bodyPr/>
        <a:lstStyle/>
        <a:p>
          <a:pPr rtl="0"/>
          <a:endParaRPr lang="zh-CN" dirty="0"/>
        </a:p>
      </dgm:t>
    </dgm:pt>
    <dgm:pt modelId="{10AF5ACF-D243-4BF5-9CEE-6F9C2CF9AC20}" type="parTrans" cxnId="{C4B36199-586B-4960-A091-72A00CA1F6E3}">
      <dgm:prSet/>
      <dgm:spPr/>
      <dgm:t>
        <a:bodyPr/>
        <a:lstStyle/>
        <a:p>
          <a:endParaRPr lang="zh-CN" altLang="en-US"/>
        </a:p>
      </dgm:t>
    </dgm:pt>
    <dgm:pt modelId="{63A98E47-DC89-473A-8B60-EFCF4C5AD664}" type="sibTrans" cxnId="{C4B36199-586B-4960-A091-72A00CA1F6E3}">
      <dgm:prSet/>
      <dgm:spPr/>
      <dgm:t>
        <a:bodyPr/>
        <a:lstStyle/>
        <a:p>
          <a:endParaRPr lang="zh-CN" altLang="en-US"/>
        </a:p>
      </dgm:t>
    </dgm:pt>
    <dgm:pt modelId="{85A00A8A-CA85-4A37-8CCD-8D22775E8260}">
      <dgm:prSet/>
      <dgm:spPr/>
      <dgm:t>
        <a:bodyPr/>
        <a:lstStyle/>
        <a:p>
          <a:pPr rtl="0"/>
          <a:endParaRPr lang="zh-CN" dirty="0"/>
        </a:p>
      </dgm:t>
    </dgm:pt>
    <dgm:pt modelId="{AFD6B326-8A7E-46DA-9934-294ECFF22479}" type="parTrans" cxnId="{B9DC68D4-EDC5-41C0-BF80-12EE23E82C9A}">
      <dgm:prSet/>
      <dgm:spPr/>
      <dgm:t>
        <a:bodyPr/>
        <a:lstStyle/>
        <a:p>
          <a:endParaRPr lang="zh-CN" altLang="en-US"/>
        </a:p>
      </dgm:t>
    </dgm:pt>
    <dgm:pt modelId="{349C24E8-5BF0-43E7-B38E-B615C68401CF}" type="sibTrans" cxnId="{B9DC68D4-EDC5-41C0-BF80-12EE23E82C9A}">
      <dgm:prSet/>
      <dgm:spPr/>
      <dgm:t>
        <a:bodyPr/>
        <a:lstStyle/>
        <a:p>
          <a:endParaRPr lang="zh-CN" altLang="en-US"/>
        </a:p>
      </dgm:t>
    </dgm:pt>
    <dgm:pt modelId="{4637CA90-1007-447C-996A-2870AAFF36A0}">
      <dgm:prSet/>
      <dgm:spPr/>
      <dgm:t>
        <a:bodyPr/>
        <a:lstStyle/>
        <a:p>
          <a:pPr rtl="0"/>
          <a:endParaRPr lang="zh-CN" dirty="0"/>
        </a:p>
      </dgm:t>
    </dgm:pt>
    <dgm:pt modelId="{F1C68AAE-EF5D-4AD5-B11A-2461734B55E8}" type="parTrans" cxnId="{D8F5A8E3-2F51-4EBE-A392-EA2417484F2C}">
      <dgm:prSet/>
      <dgm:spPr/>
      <dgm:t>
        <a:bodyPr/>
        <a:lstStyle/>
        <a:p>
          <a:endParaRPr lang="zh-CN" altLang="en-US"/>
        </a:p>
      </dgm:t>
    </dgm:pt>
    <dgm:pt modelId="{43DFE336-0774-4A79-BCB9-AFAAF1DADD1A}" type="sibTrans" cxnId="{D8F5A8E3-2F51-4EBE-A392-EA2417484F2C}">
      <dgm:prSet/>
      <dgm:spPr/>
      <dgm:t>
        <a:bodyPr/>
        <a:lstStyle/>
        <a:p>
          <a:endParaRPr lang="zh-CN" altLang="en-US"/>
        </a:p>
      </dgm:t>
    </dgm:pt>
    <dgm:pt modelId="{62961F2C-72E3-40CD-AC95-6C5144729BF9}">
      <dgm:prSet/>
      <dgm:spPr/>
      <dgm:t>
        <a:bodyPr/>
        <a:lstStyle/>
        <a:p>
          <a:pPr rtl="0"/>
          <a:endParaRPr lang="zh-CN" dirty="0"/>
        </a:p>
      </dgm:t>
    </dgm:pt>
    <dgm:pt modelId="{6AA6F71D-1B64-44E3-B26C-449927BD5AF0}" type="parTrans" cxnId="{A08487E0-A1D4-4F4E-8BE9-8474F04E1526}">
      <dgm:prSet/>
      <dgm:spPr/>
      <dgm:t>
        <a:bodyPr/>
        <a:lstStyle/>
        <a:p>
          <a:endParaRPr lang="zh-CN" altLang="en-US"/>
        </a:p>
      </dgm:t>
    </dgm:pt>
    <dgm:pt modelId="{F513EAD8-1D7B-4E2D-8E5D-316F763E074B}" type="sibTrans" cxnId="{A08487E0-A1D4-4F4E-8BE9-8474F04E1526}">
      <dgm:prSet/>
      <dgm:spPr/>
      <dgm:t>
        <a:bodyPr/>
        <a:lstStyle/>
        <a:p>
          <a:endParaRPr lang="zh-CN" altLang="en-US"/>
        </a:p>
      </dgm:t>
    </dgm:pt>
    <dgm:pt modelId="{59EEFE0B-F00D-4A6D-A197-2B80C1E42D8A}" type="pres">
      <dgm:prSet presAssocID="{A9D11D1C-1081-4E14-A5E4-A1C01A1BFE53}" presName="rootnode" presStyleCnt="0">
        <dgm:presLayoutVars>
          <dgm:chMax/>
          <dgm:chPref/>
          <dgm:dir/>
          <dgm:animLvl val="lvl"/>
        </dgm:presLayoutVars>
      </dgm:prSet>
      <dgm:spPr/>
      <dgm:t>
        <a:bodyPr/>
        <a:lstStyle/>
        <a:p>
          <a:endParaRPr lang="zh-CN" altLang="en-US"/>
        </a:p>
      </dgm:t>
    </dgm:pt>
    <dgm:pt modelId="{EEF97BAC-0D7D-48F8-91EA-88B7E7B878D9}" type="pres">
      <dgm:prSet presAssocID="{8FB9CBFA-12E0-47AD-BF96-6E324E546F6E}" presName="composite" presStyleCnt="0"/>
      <dgm:spPr/>
      <dgm:t>
        <a:bodyPr/>
        <a:lstStyle/>
        <a:p>
          <a:endParaRPr lang="zh-CN" altLang="en-US"/>
        </a:p>
      </dgm:t>
    </dgm:pt>
    <dgm:pt modelId="{D7E44C96-7F58-4540-951A-EA18D8555431}" type="pres">
      <dgm:prSet presAssocID="{8FB9CBFA-12E0-47AD-BF96-6E324E546F6E}" presName="LShape" presStyleLbl="alignNode1" presStyleIdx="0" presStyleCnt="7"/>
      <dgm:spPr/>
      <dgm:t>
        <a:bodyPr/>
        <a:lstStyle/>
        <a:p>
          <a:endParaRPr lang="zh-CN" altLang="en-US"/>
        </a:p>
      </dgm:t>
    </dgm:pt>
    <dgm:pt modelId="{5F00E8F2-CE16-484F-94B6-B09C9E99961F}" type="pres">
      <dgm:prSet presAssocID="{8FB9CBFA-12E0-47AD-BF96-6E324E546F6E}" presName="ParentText" presStyleLbl="revTx" presStyleIdx="0" presStyleCnt="4">
        <dgm:presLayoutVars>
          <dgm:chMax val="0"/>
          <dgm:chPref val="0"/>
          <dgm:bulletEnabled val="1"/>
        </dgm:presLayoutVars>
      </dgm:prSet>
      <dgm:spPr/>
      <dgm:t>
        <a:bodyPr/>
        <a:lstStyle/>
        <a:p>
          <a:endParaRPr lang="zh-CN" altLang="en-US"/>
        </a:p>
      </dgm:t>
    </dgm:pt>
    <dgm:pt modelId="{C8D570B0-85BF-4461-B241-D0A1978AFA92}" type="pres">
      <dgm:prSet presAssocID="{8FB9CBFA-12E0-47AD-BF96-6E324E546F6E}" presName="Triangle" presStyleLbl="alignNode1" presStyleIdx="1" presStyleCnt="7"/>
      <dgm:spPr/>
      <dgm:t>
        <a:bodyPr/>
        <a:lstStyle/>
        <a:p>
          <a:endParaRPr lang="zh-CN" altLang="en-US"/>
        </a:p>
      </dgm:t>
    </dgm:pt>
    <dgm:pt modelId="{AB372F4B-4892-4AB2-A2E5-3A1932773739}" type="pres">
      <dgm:prSet presAssocID="{63A98E47-DC89-473A-8B60-EFCF4C5AD664}" presName="sibTrans" presStyleCnt="0"/>
      <dgm:spPr/>
      <dgm:t>
        <a:bodyPr/>
        <a:lstStyle/>
        <a:p>
          <a:endParaRPr lang="zh-CN" altLang="en-US"/>
        </a:p>
      </dgm:t>
    </dgm:pt>
    <dgm:pt modelId="{CE753B63-6E61-4977-B725-62496DD8DD68}" type="pres">
      <dgm:prSet presAssocID="{63A98E47-DC89-473A-8B60-EFCF4C5AD664}" presName="space" presStyleCnt="0"/>
      <dgm:spPr/>
      <dgm:t>
        <a:bodyPr/>
        <a:lstStyle/>
        <a:p>
          <a:endParaRPr lang="zh-CN" altLang="en-US"/>
        </a:p>
      </dgm:t>
    </dgm:pt>
    <dgm:pt modelId="{1BD778F7-1543-4F6C-8DAA-6CBA7A4C9A9D}" type="pres">
      <dgm:prSet presAssocID="{85A00A8A-CA85-4A37-8CCD-8D22775E8260}" presName="composite" presStyleCnt="0"/>
      <dgm:spPr/>
      <dgm:t>
        <a:bodyPr/>
        <a:lstStyle/>
        <a:p>
          <a:endParaRPr lang="zh-CN" altLang="en-US"/>
        </a:p>
      </dgm:t>
    </dgm:pt>
    <dgm:pt modelId="{FD8C1A58-0DBC-47DC-9BD6-6918D883E19F}" type="pres">
      <dgm:prSet presAssocID="{85A00A8A-CA85-4A37-8CCD-8D22775E8260}" presName="LShape" presStyleLbl="alignNode1" presStyleIdx="2" presStyleCnt="7"/>
      <dgm:spPr/>
      <dgm:t>
        <a:bodyPr/>
        <a:lstStyle/>
        <a:p>
          <a:endParaRPr lang="zh-CN" altLang="en-US"/>
        </a:p>
      </dgm:t>
    </dgm:pt>
    <dgm:pt modelId="{FB4901A8-5A00-4A56-8EB7-9E127DD9FD88}" type="pres">
      <dgm:prSet presAssocID="{85A00A8A-CA85-4A37-8CCD-8D22775E8260}" presName="ParentText" presStyleLbl="revTx" presStyleIdx="1" presStyleCnt="4">
        <dgm:presLayoutVars>
          <dgm:chMax val="0"/>
          <dgm:chPref val="0"/>
          <dgm:bulletEnabled val="1"/>
        </dgm:presLayoutVars>
      </dgm:prSet>
      <dgm:spPr/>
      <dgm:t>
        <a:bodyPr/>
        <a:lstStyle/>
        <a:p>
          <a:endParaRPr lang="zh-CN" altLang="en-US"/>
        </a:p>
      </dgm:t>
    </dgm:pt>
    <dgm:pt modelId="{C2FA911B-D32A-451B-AFDB-9FBB1C669682}" type="pres">
      <dgm:prSet presAssocID="{85A00A8A-CA85-4A37-8CCD-8D22775E8260}" presName="Triangle" presStyleLbl="alignNode1" presStyleIdx="3" presStyleCnt="7"/>
      <dgm:spPr/>
      <dgm:t>
        <a:bodyPr/>
        <a:lstStyle/>
        <a:p>
          <a:endParaRPr lang="zh-CN" altLang="en-US"/>
        </a:p>
      </dgm:t>
    </dgm:pt>
    <dgm:pt modelId="{A758E33C-2346-43CA-958C-0AA6628B8D7E}" type="pres">
      <dgm:prSet presAssocID="{349C24E8-5BF0-43E7-B38E-B615C68401CF}" presName="sibTrans" presStyleCnt="0"/>
      <dgm:spPr/>
      <dgm:t>
        <a:bodyPr/>
        <a:lstStyle/>
        <a:p>
          <a:endParaRPr lang="zh-CN" altLang="en-US"/>
        </a:p>
      </dgm:t>
    </dgm:pt>
    <dgm:pt modelId="{856368A1-1E22-4DA3-BCFD-A4D8CB4B947D}" type="pres">
      <dgm:prSet presAssocID="{349C24E8-5BF0-43E7-B38E-B615C68401CF}" presName="space" presStyleCnt="0"/>
      <dgm:spPr/>
      <dgm:t>
        <a:bodyPr/>
        <a:lstStyle/>
        <a:p>
          <a:endParaRPr lang="zh-CN" altLang="en-US"/>
        </a:p>
      </dgm:t>
    </dgm:pt>
    <dgm:pt modelId="{914FEC43-5B7C-4D02-97A6-6009D627BCC9}" type="pres">
      <dgm:prSet presAssocID="{4637CA90-1007-447C-996A-2870AAFF36A0}" presName="composite" presStyleCnt="0"/>
      <dgm:spPr/>
      <dgm:t>
        <a:bodyPr/>
        <a:lstStyle/>
        <a:p>
          <a:endParaRPr lang="zh-CN" altLang="en-US"/>
        </a:p>
      </dgm:t>
    </dgm:pt>
    <dgm:pt modelId="{386E4349-D186-4206-988A-444AB4ABAFF2}" type="pres">
      <dgm:prSet presAssocID="{4637CA90-1007-447C-996A-2870AAFF36A0}" presName="LShape" presStyleLbl="alignNode1" presStyleIdx="4" presStyleCnt="7"/>
      <dgm:spPr/>
      <dgm:t>
        <a:bodyPr/>
        <a:lstStyle/>
        <a:p>
          <a:endParaRPr lang="zh-CN" altLang="en-US"/>
        </a:p>
      </dgm:t>
    </dgm:pt>
    <dgm:pt modelId="{5ABF3A8A-409A-441A-A64D-90C9E1B5EBF7}" type="pres">
      <dgm:prSet presAssocID="{4637CA90-1007-447C-996A-2870AAFF36A0}" presName="ParentText" presStyleLbl="revTx" presStyleIdx="2" presStyleCnt="4">
        <dgm:presLayoutVars>
          <dgm:chMax val="0"/>
          <dgm:chPref val="0"/>
          <dgm:bulletEnabled val="1"/>
        </dgm:presLayoutVars>
      </dgm:prSet>
      <dgm:spPr/>
      <dgm:t>
        <a:bodyPr/>
        <a:lstStyle/>
        <a:p>
          <a:endParaRPr lang="zh-CN" altLang="en-US"/>
        </a:p>
      </dgm:t>
    </dgm:pt>
    <dgm:pt modelId="{7401F97E-0F01-4E79-ACEA-4FD0D3D80FF3}" type="pres">
      <dgm:prSet presAssocID="{4637CA90-1007-447C-996A-2870AAFF36A0}" presName="Triangle" presStyleLbl="alignNode1" presStyleIdx="5" presStyleCnt="7"/>
      <dgm:spPr/>
      <dgm:t>
        <a:bodyPr/>
        <a:lstStyle/>
        <a:p>
          <a:endParaRPr lang="zh-CN" altLang="en-US"/>
        </a:p>
      </dgm:t>
    </dgm:pt>
    <dgm:pt modelId="{E2A4B836-546A-4BAF-A858-A254CC1F2F56}" type="pres">
      <dgm:prSet presAssocID="{43DFE336-0774-4A79-BCB9-AFAAF1DADD1A}" presName="sibTrans" presStyleCnt="0"/>
      <dgm:spPr/>
      <dgm:t>
        <a:bodyPr/>
        <a:lstStyle/>
        <a:p>
          <a:endParaRPr lang="zh-CN" altLang="en-US"/>
        </a:p>
      </dgm:t>
    </dgm:pt>
    <dgm:pt modelId="{84CA6AA5-E54E-4A75-BF40-68CEFE82465A}" type="pres">
      <dgm:prSet presAssocID="{43DFE336-0774-4A79-BCB9-AFAAF1DADD1A}" presName="space" presStyleCnt="0"/>
      <dgm:spPr/>
      <dgm:t>
        <a:bodyPr/>
        <a:lstStyle/>
        <a:p>
          <a:endParaRPr lang="zh-CN" altLang="en-US"/>
        </a:p>
      </dgm:t>
    </dgm:pt>
    <dgm:pt modelId="{D7C62477-4429-4F31-8D26-414BB95CD285}" type="pres">
      <dgm:prSet presAssocID="{62961F2C-72E3-40CD-AC95-6C5144729BF9}" presName="composite" presStyleCnt="0"/>
      <dgm:spPr/>
      <dgm:t>
        <a:bodyPr/>
        <a:lstStyle/>
        <a:p>
          <a:endParaRPr lang="zh-CN" altLang="en-US"/>
        </a:p>
      </dgm:t>
    </dgm:pt>
    <dgm:pt modelId="{DC7B96B3-86EE-4AB5-91ED-C5663E1E9C55}" type="pres">
      <dgm:prSet presAssocID="{62961F2C-72E3-40CD-AC95-6C5144729BF9}" presName="LShape" presStyleLbl="alignNode1" presStyleIdx="6" presStyleCnt="7"/>
      <dgm:spPr/>
      <dgm:t>
        <a:bodyPr/>
        <a:lstStyle/>
        <a:p>
          <a:endParaRPr lang="zh-CN" altLang="en-US"/>
        </a:p>
      </dgm:t>
    </dgm:pt>
    <dgm:pt modelId="{8C41CB60-3588-4184-83EE-A83F8A01C712}" type="pres">
      <dgm:prSet presAssocID="{62961F2C-72E3-40CD-AC95-6C5144729BF9}" presName="ParentText" presStyleLbl="revTx" presStyleIdx="3" presStyleCnt="4">
        <dgm:presLayoutVars>
          <dgm:chMax val="0"/>
          <dgm:chPref val="0"/>
          <dgm:bulletEnabled val="1"/>
        </dgm:presLayoutVars>
      </dgm:prSet>
      <dgm:spPr/>
      <dgm:t>
        <a:bodyPr/>
        <a:lstStyle/>
        <a:p>
          <a:endParaRPr lang="zh-CN" altLang="en-US"/>
        </a:p>
      </dgm:t>
    </dgm:pt>
  </dgm:ptLst>
  <dgm:cxnLst>
    <dgm:cxn modelId="{D8F5A8E3-2F51-4EBE-A392-EA2417484F2C}" srcId="{A9D11D1C-1081-4E14-A5E4-A1C01A1BFE53}" destId="{4637CA90-1007-447C-996A-2870AAFF36A0}" srcOrd="2" destOrd="0" parTransId="{F1C68AAE-EF5D-4AD5-B11A-2461734B55E8}" sibTransId="{43DFE336-0774-4A79-BCB9-AFAAF1DADD1A}"/>
    <dgm:cxn modelId="{B9DC68D4-EDC5-41C0-BF80-12EE23E82C9A}" srcId="{A9D11D1C-1081-4E14-A5E4-A1C01A1BFE53}" destId="{85A00A8A-CA85-4A37-8CCD-8D22775E8260}" srcOrd="1" destOrd="0" parTransId="{AFD6B326-8A7E-46DA-9934-294ECFF22479}" sibTransId="{349C24E8-5BF0-43E7-B38E-B615C68401CF}"/>
    <dgm:cxn modelId="{95E3187E-3AFB-4BE6-B427-0F05DCDE2CB4}" type="presOf" srcId="{85A00A8A-CA85-4A37-8CCD-8D22775E8260}" destId="{FB4901A8-5A00-4A56-8EB7-9E127DD9FD88}" srcOrd="0" destOrd="0" presId="urn:microsoft.com/office/officeart/2009/3/layout/StepUpProcess"/>
    <dgm:cxn modelId="{C4B36199-586B-4960-A091-72A00CA1F6E3}" srcId="{A9D11D1C-1081-4E14-A5E4-A1C01A1BFE53}" destId="{8FB9CBFA-12E0-47AD-BF96-6E324E546F6E}" srcOrd="0" destOrd="0" parTransId="{10AF5ACF-D243-4BF5-9CEE-6F9C2CF9AC20}" sibTransId="{63A98E47-DC89-473A-8B60-EFCF4C5AD664}"/>
    <dgm:cxn modelId="{1E94B89F-6E9A-4A1A-B851-BE67F0EE99D8}" type="presOf" srcId="{8FB9CBFA-12E0-47AD-BF96-6E324E546F6E}" destId="{5F00E8F2-CE16-484F-94B6-B09C9E99961F}" srcOrd="0" destOrd="0" presId="urn:microsoft.com/office/officeart/2009/3/layout/StepUpProcess"/>
    <dgm:cxn modelId="{A08487E0-A1D4-4F4E-8BE9-8474F04E1526}" srcId="{A9D11D1C-1081-4E14-A5E4-A1C01A1BFE53}" destId="{62961F2C-72E3-40CD-AC95-6C5144729BF9}" srcOrd="3" destOrd="0" parTransId="{6AA6F71D-1B64-44E3-B26C-449927BD5AF0}" sibTransId="{F513EAD8-1D7B-4E2D-8E5D-316F763E074B}"/>
    <dgm:cxn modelId="{118F9315-44E0-4B96-A09D-3C348FCE96AD}" type="presOf" srcId="{4637CA90-1007-447C-996A-2870AAFF36A0}" destId="{5ABF3A8A-409A-441A-A64D-90C9E1B5EBF7}" srcOrd="0" destOrd="0" presId="urn:microsoft.com/office/officeart/2009/3/layout/StepUpProcess"/>
    <dgm:cxn modelId="{C39B9C04-7814-4680-86BA-4BED59DA9217}" type="presOf" srcId="{A9D11D1C-1081-4E14-A5E4-A1C01A1BFE53}" destId="{59EEFE0B-F00D-4A6D-A197-2B80C1E42D8A}" srcOrd="0" destOrd="0" presId="urn:microsoft.com/office/officeart/2009/3/layout/StepUpProcess"/>
    <dgm:cxn modelId="{8395EE6E-A12B-4C14-897D-4B78E0750A9E}" type="presOf" srcId="{62961F2C-72E3-40CD-AC95-6C5144729BF9}" destId="{8C41CB60-3588-4184-83EE-A83F8A01C712}" srcOrd="0" destOrd="0" presId="urn:microsoft.com/office/officeart/2009/3/layout/StepUpProcess"/>
    <dgm:cxn modelId="{8AE7414F-1312-47D2-BFF7-78D6286CEFC7}" type="presParOf" srcId="{59EEFE0B-F00D-4A6D-A197-2B80C1E42D8A}" destId="{EEF97BAC-0D7D-48F8-91EA-88B7E7B878D9}" srcOrd="0" destOrd="0" presId="urn:microsoft.com/office/officeart/2009/3/layout/StepUpProcess"/>
    <dgm:cxn modelId="{AC0FD4CB-56ED-4663-88EB-6FF32F299C87}" type="presParOf" srcId="{EEF97BAC-0D7D-48F8-91EA-88B7E7B878D9}" destId="{D7E44C96-7F58-4540-951A-EA18D8555431}" srcOrd="0" destOrd="0" presId="urn:microsoft.com/office/officeart/2009/3/layout/StepUpProcess"/>
    <dgm:cxn modelId="{DE5EA7D7-0602-48EA-9D24-E094218A9019}" type="presParOf" srcId="{EEF97BAC-0D7D-48F8-91EA-88B7E7B878D9}" destId="{5F00E8F2-CE16-484F-94B6-B09C9E99961F}" srcOrd="1" destOrd="0" presId="urn:microsoft.com/office/officeart/2009/3/layout/StepUpProcess"/>
    <dgm:cxn modelId="{C7BBF78B-E288-4559-9909-9F88F899A471}" type="presParOf" srcId="{EEF97BAC-0D7D-48F8-91EA-88B7E7B878D9}" destId="{C8D570B0-85BF-4461-B241-D0A1978AFA92}" srcOrd="2" destOrd="0" presId="urn:microsoft.com/office/officeart/2009/3/layout/StepUpProcess"/>
    <dgm:cxn modelId="{10B47FAE-1850-4B7E-ABFC-93BDBCF4CE53}" type="presParOf" srcId="{59EEFE0B-F00D-4A6D-A197-2B80C1E42D8A}" destId="{AB372F4B-4892-4AB2-A2E5-3A1932773739}" srcOrd="1" destOrd="0" presId="urn:microsoft.com/office/officeart/2009/3/layout/StepUpProcess"/>
    <dgm:cxn modelId="{E2D9642B-944D-4667-8481-C593D164C4A5}" type="presParOf" srcId="{AB372F4B-4892-4AB2-A2E5-3A1932773739}" destId="{CE753B63-6E61-4977-B725-62496DD8DD68}" srcOrd="0" destOrd="0" presId="urn:microsoft.com/office/officeart/2009/3/layout/StepUpProcess"/>
    <dgm:cxn modelId="{83D9EBAE-35C4-49C5-AF4E-120B22F629D6}" type="presParOf" srcId="{59EEFE0B-F00D-4A6D-A197-2B80C1E42D8A}" destId="{1BD778F7-1543-4F6C-8DAA-6CBA7A4C9A9D}" srcOrd="2" destOrd="0" presId="urn:microsoft.com/office/officeart/2009/3/layout/StepUpProcess"/>
    <dgm:cxn modelId="{AF5CC9B0-90B8-4498-A138-4DF40612824B}" type="presParOf" srcId="{1BD778F7-1543-4F6C-8DAA-6CBA7A4C9A9D}" destId="{FD8C1A58-0DBC-47DC-9BD6-6918D883E19F}" srcOrd="0" destOrd="0" presId="urn:microsoft.com/office/officeart/2009/3/layout/StepUpProcess"/>
    <dgm:cxn modelId="{2BE45B3A-A3BF-48FC-83C2-FAD7DF2C948D}" type="presParOf" srcId="{1BD778F7-1543-4F6C-8DAA-6CBA7A4C9A9D}" destId="{FB4901A8-5A00-4A56-8EB7-9E127DD9FD88}" srcOrd="1" destOrd="0" presId="urn:microsoft.com/office/officeart/2009/3/layout/StepUpProcess"/>
    <dgm:cxn modelId="{208894E1-3213-411B-AC56-A4FA45CD7D92}" type="presParOf" srcId="{1BD778F7-1543-4F6C-8DAA-6CBA7A4C9A9D}" destId="{C2FA911B-D32A-451B-AFDB-9FBB1C669682}" srcOrd="2" destOrd="0" presId="urn:microsoft.com/office/officeart/2009/3/layout/StepUpProcess"/>
    <dgm:cxn modelId="{C55CE0F5-CE1F-4063-939B-3977EF8F8376}" type="presParOf" srcId="{59EEFE0B-F00D-4A6D-A197-2B80C1E42D8A}" destId="{A758E33C-2346-43CA-958C-0AA6628B8D7E}" srcOrd="3" destOrd="0" presId="urn:microsoft.com/office/officeart/2009/3/layout/StepUpProcess"/>
    <dgm:cxn modelId="{A40C32FE-7B42-4467-9123-4ADDBB68F56C}" type="presParOf" srcId="{A758E33C-2346-43CA-958C-0AA6628B8D7E}" destId="{856368A1-1E22-4DA3-BCFD-A4D8CB4B947D}" srcOrd="0" destOrd="0" presId="urn:microsoft.com/office/officeart/2009/3/layout/StepUpProcess"/>
    <dgm:cxn modelId="{B852B184-EB74-455D-84D8-A9215BADE0E5}" type="presParOf" srcId="{59EEFE0B-F00D-4A6D-A197-2B80C1E42D8A}" destId="{914FEC43-5B7C-4D02-97A6-6009D627BCC9}" srcOrd="4" destOrd="0" presId="urn:microsoft.com/office/officeart/2009/3/layout/StepUpProcess"/>
    <dgm:cxn modelId="{B2DBEDA5-63AB-428F-B6B4-893E58D8BE55}" type="presParOf" srcId="{914FEC43-5B7C-4D02-97A6-6009D627BCC9}" destId="{386E4349-D186-4206-988A-444AB4ABAFF2}" srcOrd="0" destOrd="0" presId="urn:microsoft.com/office/officeart/2009/3/layout/StepUpProcess"/>
    <dgm:cxn modelId="{435C0610-F2AD-4C0D-AFAC-B615278900DF}" type="presParOf" srcId="{914FEC43-5B7C-4D02-97A6-6009D627BCC9}" destId="{5ABF3A8A-409A-441A-A64D-90C9E1B5EBF7}" srcOrd="1" destOrd="0" presId="urn:microsoft.com/office/officeart/2009/3/layout/StepUpProcess"/>
    <dgm:cxn modelId="{90254032-9DB2-4F52-8463-2128F6C77C35}" type="presParOf" srcId="{914FEC43-5B7C-4D02-97A6-6009D627BCC9}" destId="{7401F97E-0F01-4E79-ACEA-4FD0D3D80FF3}" srcOrd="2" destOrd="0" presId="urn:microsoft.com/office/officeart/2009/3/layout/StepUpProcess"/>
    <dgm:cxn modelId="{D166F775-78FC-4C7F-B642-A18FCE6A9318}" type="presParOf" srcId="{59EEFE0B-F00D-4A6D-A197-2B80C1E42D8A}" destId="{E2A4B836-546A-4BAF-A858-A254CC1F2F56}" srcOrd="5" destOrd="0" presId="urn:microsoft.com/office/officeart/2009/3/layout/StepUpProcess"/>
    <dgm:cxn modelId="{0CDCEB2B-9BA3-4B57-93F7-F943E2AA9735}" type="presParOf" srcId="{E2A4B836-546A-4BAF-A858-A254CC1F2F56}" destId="{84CA6AA5-E54E-4A75-BF40-68CEFE82465A}" srcOrd="0" destOrd="0" presId="urn:microsoft.com/office/officeart/2009/3/layout/StepUpProcess"/>
    <dgm:cxn modelId="{41E19369-A713-4580-BB49-84E8CBFFBBF0}" type="presParOf" srcId="{59EEFE0B-F00D-4A6D-A197-2B80C1E42D8A}" destId="{D7C62477-4429-4F31-8D26-414BB95CD285}" srcOrd="6" destOrd="0" presId="urn:microsoft.com/office/officeart/2009/3/layout/StepUpProcess"/>
    <dgm:cxn modelId="{56A3B332-48F7-421F-B79D-ED1F3EE846DF}" type="presParOf" srcId="{D7C62477-4429-4F31-8D26-414BB95CD285}" destId="{DC7B96B3-86EE-4AB5-91ED-C5663E1E9C55}" srcOrd="0" destOrd="0" presId="urn:microsoft.com/office/officeart/2009/3/layout/StepUpProcess"/>
    <dgm:cxn modelId="{FA429C39-A113-4AD4-AF11-E33CBE9360D3}" type="presParOf" srcId="{D7C62477-4429-4F31-8D26-414BB95CD285}" destId="{8C41CB60-3588-4184-83EE-A83F8A01C71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1AEA20-50AB-4D85-9F09-8ABB3F6CC312}" type="doc">
      <dgm:prSet loTypeId="urn:microsoft.com/office/officeart/2005/8/layout/hierarchy4" loCatId="hierarchy" qsTypeId="urn:microsoft.com/office/officeart/2005/8/quickstyle/simple3" qsCatId="simple" csTypeId="urn:microsoft.com/office/officeart/2005/8/colors/colorful2" csCatId="colorful" phldr="1"/>
      <dgm:spPr/>
      <dgm:t>
        <a:bodyPr/>
        <a:lstStyle/>
        <a:p>
          <a:endParaRPr lang="zh-CN" altLang="en-US"/>
        </a:p>
      </dgm:t>
    </dgm:pt>
    <dgm:pt modelId="{2C5A1C4E-0413-414B-8BB4-51E13EC6DEEB}">
      <dgm:prSet/>
      <dgm:spPr/>
      <dgm:t>
        <a:bodyPr/>
        <a:lstStyle/>
        <a:p>
          <a:pPr rtl="0"/>
          <a:r>
            <a:rPr lang="zh-CN" dirty="0" smtClean="0"/>
            <a:t>数据特征</a:t>
          </a:r>
          <a:endParaRPr lang="zh-CN" dirty="0"/>
        </a:p>
      </dgm:t>
    </dgm:pt>
    <dgm:pt modelId="{C2E1CECD-4DDE-4B36-AEFF-071A0EC112E3}" type="parTrans" cxnId="{9E785E60-36FE-4DFB-9175-1CFBB9D6453A}">
      <dgm:prSet/>
      <dgm:spPr/>
      <dgm:t>
        <a:bodyPr/>
        <a:lstStyle/>
        <a:p>
          <a:endParaRPr lang="zh-CN" altLang="en-US"/>
        </a:p>
      </dgm:t>
    </dgm:pt>
    <dgm:pt modelId="{42A8FD52-4944-4965-9FD8-805DFB37A443}" type="sibTrans" cxnId="{9E785E60-36FE-4DFB-9175-1CFBB9D6453A}">
      <dgm:prSet/>
      <dgm:spPr/>
      <dgm:t>
        <a:bodyPr/>
        <a:lstStyle/>
        <a:p>
          <a:endParaRPr lang="zh-CN" altLang="en-US"/>
        </a:p>
      </dgm:t>
    </dgm:pt>
    <dgm:pt modelId="{FF719C24-8076-46E9-8BD5-102D4385C328}">
      <dgm:prSet custT="1"/>
      <dgm:spPr/>
      <dgm:t>
        <a:bodyPr/>
        <a:lstStyle/>
        <a:p>
          <a:pPr rtl="0"/>
          <a:r>
            <a:rPr lang="zh-CN" sz="2800" b="1" u="none" dirty="0" smtClean="0">
              <a:solidFill>
                <a:srgbClr val="C00000"/>
              </a:solidFill>
              <a:effectLst/>
            </a:rPr>
            <a:t>类型：</a:t>
          </a:r>
          <a:endParaRPr lang="en-US" altLang="zh-CN" sz="2800" b="1" u="none" dirty="0" smtClean="0">
            <a:solidFill>
              <a:srgbClr val="C00000"/>
            </a:solidFill>
            <a:effectLst/>
          </a:endParaRPr>
        </a:p>
        <a:p>
          <a:pPr rtl="0"/>
          <a:r>
            <a:rPr lang="zh-CN" sz="2300" dirty="0" smtClean="0"/>
            <a:t>数据库、</a:t>
          </a:r>
          <a:r>
            <a:rPr lang="en-US" sz="2300" dirty="0" smtClean="0"/>
            <a:t>FITS</a:t>
          </a:r>
          <a:r>
            <a:rPr lang="zh-CN" sz="2300" dirty="0" smtClean="0"/>
            <a:t>文件、</a:t>
          </a:r>
          <a:r>
            <a:rPr lang="en-US" sz="2300" dirty="0" err="1" smtClean="0"/>
            <a:t>VOTable</a:t>
          </a:r>
          <a:r>
            <a:rPr lang="zh-CN" sz="2300" dirty="0" smtClean="0"/>
            <a:t>文件、普通文本文件等</a:t>
          </a:r>
          <a:endParaRPr lang="zh-CN" sz="2300" dirty="0"/>
        </a:p>
      </dgm:t>
    </dgm:pt>
    <dgm:pt modelId="{360D5EB8-4FB2-48C1-9944-42EE9BD3BFD1}" type="parTrans" cxnId="{B3170FE1-4417-402E-B891-5B7E3ADE8AA7}">
      <dgm:prSet/>
      <dgm:spPr/>
      <dgm:t>
        <a:bodyPr/>
        <a:lstStyle/>
        <a:p>
          <a:endParaRPr lang="zh-CN" altLang="en-US"/>
        </a:p>
      </dgm:t>
    </dgm:pt>
    <dgm:pt modelId="{43E9F3A2-B7A1-4C5B-B384-03EA57A8C7E1}" type="sibTrans" cxnId="{B3170FE1-4417-402E-B891-5B7E3ADE8AA7}">
      <dgm:prSet/>
      <dgm:spPr/>
      <dgm:t>
        <a:bodyPr/>
        <a:lstStyle/>
        <a:p>
          <a:endParaRPr lang="zh-CN" altLang="en-US"/>
        </a:p>
      </dgm:t>
    </dgm:pt>
    <dgm:pt modelId="{E2472A7C-4F03-458D-9F59-69C508BD4BD7}">
      <dgm:prSet custT="1"/>
      <dgm:spPr/>
      <dgm:t>
        <a:bodyPr/>
        <a:lstStyle/>
        <a:p>
          <a:pPr rtl="0"/>
          <a:r>
            <a:rPr lang="zh-CN" sz="2800" b="1" dirty="0" smtClean="0">
              <a:solidFill>
                <a:srgbClr val="C00000"/>
              </a:solidFill>
            </a:rPr>
            <a:t>文件大小：</a:t>
          </a:r>
          <a:endParaRPr lang="en-US" altLang="zh-CN" sz="2800" b="1" dirty="0" smtClean="0">
            <a:solidFill>
              <a:srgbClr val="C00000"/>
            </a:solidFill>
          </a:endParaRPr>
        </a:p>
        <a:p>
          <a:pPr rtl="0"/>
          <a:r>
            <a:rPr lang="zh-CN" sz="2300" dirty="0" smtClean="0"/>
            <a:t>大小不一，如</a:t>
          </a:r>
          <a:r>
            <a:rPr lang="en-US" sz="2300" dirty="0" smtClean="0"/>
            <a:t>FITS</a:t>
          </a:r>
          <a:r>
            <a:rPr lang="zh-CN" sz="2300" dirty="0" smtClean="0"/>
            <a:t>一般可能在</a:t>
          </a:r>
          <a:r>
            <a:rPr lang="en-US" sz="2300" dirty="0" smtClean="0"/>
            <a:t>100KB~</a:t>
          </a:r>
          <a:r>
            <a:rPr lang="zh-CN" sz="2300" dirty="0" smtClean="0"/>
            <a:t>几十</a:t>
          </a:r>
          <a:r>
            <a:rPr lang="en-US" sz="2300" dirty="0" smtClean="0"/>
            <a:t>MB</a:t>
          </a:r>
          <a:r>
            <a:rPr lang="zh-CN" sz="2300" dirty="0" smtClean="0"/>
            <a:t>。</a:t>
          </a:r>
          <a:endParaRPr lang="zh-CN" sz="2300" dirty="0"/>
        </a:p>
      </dgm:t>
    </dgm:pt>
    <dgm:pt modelId="{2FFBA247-3E56-4C75-BE21-F206CD03D182}" type="parTrans" cxnId="{E264E3D9-976B-42CC-91C6-65A73856DBF6}">
      <dgm:prSet/>
      <dgm:spPr/>
      <dgm:t>
        <a:bodyPr/>
        <a:lstStyle/>
        <a:p>
          <a:endParaRPr lang="zh-CN" altLang="en-US"/>
        </a:p>
      </dgm:t>
    </dgm:pt>
    <dgm:pt modelId="{50F1D01D-D1AB-48DD-952C-390FA500AE71}" type="sibTrans" cxnId="{E264E3D9-976B-42CC-91C6-65A73856DBF6}">
      <dgm:prSet/>
      <dgm:spPr/>
      <dgm:t>
        <a:bodyPr/>
        <a:lstStyle/>
        <a:p>
          <a:endParaRPr lang="zh-CN" altLang="en-US"/>
        </a:p>
      </dgm:t>
    </dgm:pt>
    <dgm:pt modelId="{68C3D4FF-9727-4DA1-BD8B-80585F4DF8F3}">
      <dgm:prSet custT="1"/>
      <dgm:spPr/>
      <dgm:t>
        <a:bodyPr/>
        <a:lstStyle/>
        <a:p>
          <a:pPr rtl="0"/>
          <a:r>
            <a:rPr lang="zh-CN" sz="2800" b="1" dirty="0" smtClean="0">
              <a:solidFill>
                <a:srgbClr val="C00000"/>
              </a:solidFill>
            </a:rPr>
            <a:t>容量：</a:t>
          </a:r>
          <a:endParaRPr lang="en-US" altLang="zh-CN" sz="2800" b="1" dirty="0" smtClean="0">
            <a:solidFill>
              <a:srgbClr val="C00000"/>
            </a:solidFill>
          </a:endParaRPr>
        </a:p>
        <a:p>
          <a:pPr rtl="0"/>
          <a:r>
            <a:rPr lang="zh-CN" sz="2000" dirty="0" smtClean="0"/>
            <a:t>增长快，总量大。 每天数</a:t>
          </a:r>
          <a:r>
            <a:rPr lang="en-US" sz="2000" dirty="0" smtClean="0"/>
            <a:t>TB</a:t>
          </a:r>
          <a:r>
            <a:rPr lang="zh-CN" sz="2000" dirty="0" smtClean="0"/>
            <a:t>级的数据增长</a:t>
          </a:r>
          <a:r>
            <a:rPr lang="en-US" sz="2000" dirty="0" smtClean="0"/>
            <a:t>,</a:t>
          </a:r>
          <a:r>
            <a:rPr lang="zh-CN" sz="2000" dirty="0" smtClean="0"/>
            <a:t>需要构建</a:t>
          </a:r>
          <a:r>
            <a:rPr lang="en-US" sz="2000" dirty="0" smtClean="0"/>
            <a:t>PB</a:t>
          </a:r>
          <a:r>
            <a:rPr lang="zh-CN" sz="2000" dirty="0" smtClean="0"/>
            <a:t>级存储。</a:t>
          </a:r>
          <a:endParaRPr lang="zh-CN" sz="2000" dirty="0"/>
        </a:p>
      </dgm:t>
    </dgm:pt>
    <dgm:pt modelId="{ECA3AEA4-C87D-4565-90FA-8AF755702894}" type="parTrans" cxnId="{A15FCB04-51B5-491F-B15B-900DB2DFA5A4}">
      <dgm:prSet/>
      <dgm:spPr/>
      <dgm:t>
        <a:bodyPr/>
        <a:lstStyle/>
        <a:p>
          <a:endParaRPr lang="zh-CN" altLang="en-US"/>
        </a:p>
      </dgm:t>
    </dgm:pt>
    <dgm:pt modelId="{7E90735A-461F-4422-ACE8-A902B5700B12}" type="sibTrans" cxnId="{A15FCB04-51B5-491F-B15B-900DB2DFA5A4}">
      <dgm:prSet/>
      <dgm:spPr/>
      <dgm:t>
        <a:bodyPr/>
        <a:lstStyle/>
        <a:p>
          <a:endParaRPr lang="zh-CN" altLang="en-US"/>
        </a:p>
      </dgm:t>
    </dgm:pt>
    <dgm:pt modelId="{CF4F29BE-A802-4EFD-A422-EAC84376BB49}">
      <dgm:prSet custT="1"/>
      <dgm:spPr/>
      <dgm:t>
        <a:bodyPr/>
        <a:lstStyle/>
        <a:p>
          <a:pPr rtl="0"/>
          <a:r>
            <a:rPr lang="zh-CN" sz="2800" b="1" dirty="0" smtClean="0">
              <a:solidFill>
                <a:srgbClr val="C00000"/>
              </a:solidFill>
            </a:rPr>
            <a:t>其他：</a:t>
          </a:r>
          <a:endParaRPr lang="en-US" altLang="zh-CN" sz="2800" b="1" dirty="0" smtClean="0">
            <a:solidFill>
              <a:srgbClr val="C00000"/>
            </a:solidFill>
          </a:endParaRPr>
        </a:p>
        <a:p>
          <a:pPr rtl="0"/>
          <a:r>
            <a:rPr lang="zh-CN" sz="2300" dirty="0" smtClean="0"/>
            <a:t>一次写入，多次读，少修改。数据写入主要在晚上。</a:t>
          </a:r>
          <a:endParaRPr lang="zh-CN" sz="2300" dirty="0"/>
        </a:p>
      </dgm:t>
    </dgm:pt>
    <dgm:pt modelId="{12B741A2-8C34-4AB9-A3C4-ADA89557951A}" type="parTrans" cxnId="{DBD01198-568E-4009-AEF3-79C888F4F372}">
      <dgm:prSet/>
      <dgm:spPr/>
      <dgm:t>
        <a:bodyPr/>
        <a:lstStyle/>
        <a:p>
          <a:endParaRPr lang="zh-CN" altLang="en-US"/>
        </a:p>
      </dgm:t>
    </dgm:pt>
    <dgm:pt modelId="{A0DF20E7-F945-474E-8DD4-53484E581C74}" type="sibTrans" cxnId="{DBD01198-568E-4009-AEF3-79C888F4F372}">
      <dgm:prSet/>
      <dgm:spPr/>
      <dgm:t>
        <a:bodyPr/>
        <a:lstStyle/>
        <a:p>
          <a:endParaRPr lang="zh-CN" altLang="en-US"/>
        </a:p>
      </dgm:t>
    </dgm:pt>
    <dgm:pt modelId="{0C6EAD24-DB15-4E7E-9766-E24D29A5454C}" type="pres">
      <dgm:prSet presAssocID="{021AEA20-50AB-4D85-9F09-8ABB3F6CC312}" presName="Name0" presStyleCnt="0">
        <dgm:presLayoutVars>
          <dgm:chPref val="1"/>
          <dgm:dir/>
          <dgm:animOne val="branch"/>
          <dgm:animLvl val="lvl"/>
          <dgm:resizeHandles/>
        </dgm:presLayoutVars>
      </dgm:prSet>
      <dgm:spPr/>
      <dgm:t>
        <a:bodyPr/>
        <a:lstStyle/>
        <a:p>
          <a:endParaRPr lang="zh-CN" altLang="en-US"/>
        </a:p>
      </dgm:t>
    </dgm:pt>
    <dgm:pt modelId="{73677BB4-1383-4923-8B35-45637B266929}" type="pres">
      <dgm:prSet presAssocID="{2C5A1C4E-0413-414B-8BB4-51E13EC6DEEB}" presName="vertOne" presStyleCnt="0"/>
      <dgm:spPr/>
    </dgm:pt>
    <dgm:pt modelId="{EB3383C3-7C1B-4C9F-940F-237C90B63376}" type="pres">
      <dgm:prSet presAssocID="{2C5A1C4E-0413-414B-8BB4-51E13EC6DEEB}" presName="txOne" presStyleLbl="node0" presStyleIdx="0" presStyleCnt="1" custScaleY="30848">
        <dgm:presLayoutVars>
          <dgm:chPref val="3"/>
        </dgm:presLayoutVars>
      </dgm:prSet>
      <dgm:spPr/>
      <dgm:t>
        <a:bodyPr/>
        <a:lstStyle/>
        <a:p>
          <a:endParaRPr lang="zh-CN" altLang="en-US"/>
        </a:p>
      </dgm:t>
    </dgm:pt>
    <dgm:pt modelId="{4902DA32-7458-4038-98C7-F9F45F84C923}" type="pres">
      <dgm:prSet presAssocID="{2C5A1C4E-0413-414B-8BB4-51E13EC6DEEB}" presName="parTransOne" presStyleCnt="0"/>
      <dgm:spPr/>
    </dgm:pt>
    <dgm:pt modelId="{B26F240D-8079-41DE-95CA-F55FB43B67F5}" type="pres">
      <dgm:prSet presAssocID="{2C5A1C4E-0413-414B-8BB4-51E13EC6DEEB}" presName="horzOne" presStyleCnt="0"/>
      <dgm:spPr/>
    </dgm:pt>
    <dgm:pt modelId="{F0731725-84C6-41B9-B51E-A1750F6AF283}" type="pres">
      <dgm:prSet presAssocID="{FF719C24-8076-46E9-8BD5-102D4385C328}" presName="vertTwo" presStyleCnt="0"/>
      <dgm:spPr/>
    </dgm:pt>
    <dgm:pt modelId="{4432C3E9-A7EC-4436-A413-7AE75AC33E7F}" type="pres">
      <dgm:prSet presAssocID="{FF719C24-8076-46E9-8BD5-102D4385C328}" presName="txTwo" presStyleLbl="node2" presStyleIdx="0" presStyleCnt="4">
        <dgm:presLayoutVars>
          <dgm:chPref val="3"/>
        </dgm:presLayoutVars>
      </dgm:prSet>
      <dgm:spPr/>
      <dgm:t>
        <a:bodyPr/>
        <a:lstStyle/>
        <a:p>
          <a:endParaRPr lang="zh-CN" altLang="en-US"/>
        </a:p>
      </dgm:t>
    </dgm:pt>
    <dgm:pt modelId="{7A00557C-806A-4079-87FF-120EADF86012}" type="pres">
      <dgm:prSet presAssocID="{FF719C24-8076-46E9-8BD5-102D4385C328}" presName="horzTwo" presStyleCnt="0"/>
      <dgm:spPr/>
    </dgm:pt>
    <dgm:pt modelId="{AD3D2670-C3A8-4303-A590-1CB603CCEFD7}" type="pres">
      <dgm:prSet presAssocID="{43E9F3A2-B7A1-4C5B-B384-03EA57A8C7E1}" presName="sibSpaceTwo" presStyleCnt="0"/>
      <dgm:spPr/>
    </dgm:pt>
    <dgm:pt modelId="{ECDCFA15-C152-4995-8DD9-3A1A564A68F7}" type="pres">
      <dgm:prSet presAssocID="{E2472A7C-4F03-458D-9F59-69C508BD4BD7}" presName="vertTwo" presStyleCnt="0"/>
      <dgm:spPr/>
    </dgm:pt>
    <dgm:pt modelId="{AFF5E2CF-A438-4865-9AA8-550C2B76AA25}" type="pres">
      <dgm:prSet presAssocID="{E2472A7C-4F03-458D-9F59-69C508BD4BD7}" presName="txTwo" presStyleLbl="node2" presStyleIdx="1" presStyleCnt="4">
        <dgm:presLayoutVars>
          <dgm:chPref val="3"/>
        </dgm:presLayoutVars>
      </dgm:prSet>
      <dgm:spPr/>
      <dgm:t>
        <a:bodyPr/>
        <a:lstStyle/>
        <a:p>
          <a:endParaRPr lang="zh-CN" altLang="en-US"/>
        </a:p>
      </dgm:t>
    </dgm:pt>
    <dgm:pt modelId="{27633884-7085-4D80-B8F0-EC5A8C64BD2F}" type="pres">
      <dgm:prSet presAssocID="{E2472A7C-4F03-458D-9F59-69C508BD4BD7}" presName="horzTwo" presStyleCnt="0"/>
      <dgm:spPr/>
    </dgm:pt>
    <dgm:pt modelId="{31B5A6AC-68CE-404B-A281-77081ADE4E8A}" type="pres">
      <dgm:prSet presAssocID="{50F1D01D-D1AB-48DD-952C-390FA500AE71}" presName="sibSpaceTwo" presStyleCnt="0"/>
      <dgm:spPr/>
    </dgm:pt>
    <dgm:pt modelId="{40D4869F-5B6D-4499-8228-7ACBBCF51344}" type="pres">
      <dgm:prSet presAssocID="{68C3D4FF-9727-4DA1-BD8B-80585F4DF8F3}" presName="vertTwo" presStyleCnt="0"/>
      <dgm:spPr/>
    </dgm:pt>
    <dgm:pt modelId="{9BC7D3DA-5B60-4E64-919C-2142AF6ED85F}" type="pres">
      <dgm:prSet presAssocID="{68C3D4FF-9727-4DA1-BD8B-80585F4DF8F3}" presName="txTwo" presStyleLbl="node2" presStyleIdx="2" presStyleCnt="4">
        <dgm:presLayoutVars>
          <dgm:chPref val="3"/>
        </dgm:presLayoutVars>
      </dgm:prSet>
      <dgm:spPr/>
      <dgm:t>
        <a:bodyPr/>
        <a:lstStyle/>
        <a:p>
          <a:endParaRPr lang="zh-CN" altLang="en-US"/>
        </a:p>
      </dgm:t>
    </dgm:pt>
    <dgm:pt modelId="{4DBF69A5-3D97-43A2-95F0-34578DEFDD35}" type="pres">
      <dgm:prSet presAssocID="{68C3D4FF-9727-4DA1-BD8B-80585F4DF8F3}" presName="horzTwo" presStyleCnt="0"/>
      <dgm:spPr/>
    </dgm:pt>
    <dgm:pt modelId="{5CCEEED6-E7A4-4A51-86D2-923C379E376D}" type="pres">
      <dgm:prSet presAssocID="{7E90735A-461F-4422-ACE8-A902B5700B12}" presName="sibSpaceTwo" presStyleCnt="0"/>
      <dgm:spPr/>
    </dgm:pt>
    <dgm:pt modelId="{90FE9D81-DB53-46DC-9BD3-8CFF0D147D0A}" type="pres">
      <dgm:prSet presAssocID="{CF4F29BE-A802-4EFD-A422-EAC84376BB49}" presName="vertTwo" presStyleCnt="0"/>
      <dgm:spPr/>
    </dgm:pt>
    <dgm:pt modelId="{7C54C4B0-95D0-4789-A2AB-1EC05F12C78D}" type="pres">
      <dgm:prSet presAssocID="{CF4F29BE-A802-4EFD-A422-EAC84376BB49}" presName="txTwo" presStyleLbl="node2" presStyleIdx="3" presStyleCnt="4">
        <dgm:presLayoutVars>
          <dgm:chPref val="3"/>
        </dgm:presLayoutVars>
      </dgm:prSet>
      <dgm:spPr/>
      <dgm:t>
        <a:bodyPr/>
        <a:lstStyle/>
        <a:p>
          <a:endParaRPr lang="zh-CN" altLang="en-US"/>
        </a:p>
      </dgm:t>
    </dgm:pt>
    <dgm:pt modelId="{2A8565EF-753D-4830-A438-F965783FADF8}" type="pres">
      <dgm:prSet presAssocID="{CF4F29BE-A802-4EFD-A422-EAC84376BB49}" presName="horzTwo" presStyleCnt="0"/>
      <dgm:spPr/>
    </dgm:pt>
  </dgm:ptLst>
  <dgm:cxnLst>
    <dgm:cxn modelId="{CBC42EA7-27C5-4D6C-B886-F88668EDB2C2}" type="presOf" srcId="{E2472A7C-4F03-458D-9F59-69C508BD4BD7}" destId="{AFF5E2CF-A438-4865-9AA8-550C2B76AA25}" srcOrd="0" destOrd="0" presId="urn:microsoft.com/office/officeart/2005/8/layout/hierarchy4"/>
    <dgm:cxn modelId="{DBD01198-568E-4009-AEF3-79C888F4F372}" srcId="{2C5A1C4E-0413-414B-8BB4-51E13EC6DEEB}" destId="{CF4F29BE-A802-4EFD-A422-EAC84376BB49}" srcOrd="3" destOrd="0" parTransId="{12B741A2-8C34-4AB9-A3C4-ADA89557951A}" sibTransId="{A0DF20E7-F945-474E-8DD4-53484E581C74}"/>
    <dgm:cxn modelId="{B3170FE1-4417-402E-B891-5B7E3ADE8AA7}" srcId="{2C5A1C4E-0413-414B-8BB4-51E13EC6DEEB}" destId="{FF719C24-8076-46E9-8BD5-102D4385C328}" srcOrd="0" destOrd="0" parTransId="{360D5EB8-4FB2-48C1-9944-42EE9BD3BFD1}" sibTransId="{43E9F3A2-B7A1-4C5B-B384-03EA57A8C7E1}"/>
    <dgm:cxn modelId="{A15FCB04-51B5-491F-B15B-900DB2DFA5A4}" srcId="{2C5A1C4E-0413-414B-8BB4-51E13EC6DEEB}" destId="{68C3D4FF-9727-4DA1-BD8B-80585F4DF8F3}" srcOrd="2" destOrd="0" parTransId="{ECA3AEA4-C87D-4565-90FA-8AF755702894}" sibTransId="{7E90735A-461F-4422-ACE8-A902B5700B12}"/>
    <dgm:cxn modelId="{5D03BEE9-1A34-416F-911E-D5126771AFD4}" type="presOf" srcId="{68C3D4FF-9727-4DA1-BD8B-80585F4DF8F3}" destId="{9BC7D3DA-5B60-4E64-919C-2142AF6ED85F}" srcOrd="0" destOrd="0" presId="urn:microsoft.com/office/officeart/2005/8/layout/hierarchy4"/>
    <dgm:cxn modelId="{9E785E60-36FE-4DFB-9175-1CFBB9D6453A}" srcId="{021AEA20-50AB-4D85-9F09-8ABB3F6CC312}" destId="{2C5A1C4E-0413-414B-8BB4-51E13EC6DEEB}" srcOrd="0" destOrd="0" parTransId="{C2E1CECD-4DDE-4B36-AEFF-071A0EC112E3}" sibTransId="{42A8FD52-4944-4965-9FD8-805DFB37A443}"/>
    <dgm:cxn modelId="{C0B1E94B-36FF-40C0-9FFB-A373FCB1E658}" type="presOf" srcId="{2C5A1C4E-0413-414B-8BB4-51E13EC6DEEB}" destId="{EB3383C3-7C1B-4C9F-940F-237C90B63376}" srcOrd="0" destOrd="0" presId="urn:microsoft.com/office/officeart/2005/8/layout/hierarchy4"/>
    <dgm:cxn modelId="{12C03877-4DC7-443E-900B-37C1635EC93A}" type="presOf" srcId="{FF719C24-8076-46E9-8BD5-102D4385C328}" destId="{4432C3E9-A7EC-4436-A413-7AE75AC33E7F}" srcOrd="0" destOrd="0" presId="urn:microsoft.com/office/officeart/2005/8/layout/hierarchy4"/>
    <dgm:cxn modelId="{E264E3D9-976B-42CC-91C6-65A73856DBF6}" srcId="{2C5A1C4E-0413-414B-8BB4-51E13EC6DEEB}" destId="{E2472A7C-4F03-458D-9F59-69C508BD4BD7}" srcOrd="1" destOrd="0" parTransId="{2FFBA247-3E56-4C75-BE21-F206CD03D182}" sibTransId="{50F1D01D-D1AB-48DD-952C-390FA500AE71}"/>
    <dgm:cxn modelId="{E7B5AA25-7BF5-4295-8E41-B4BE3FCAD8A0}" type="presOf" srcId="{021AEA20-50AB-4D85-9F09-8ABB3F6CC312}" destId="{0C6EAD24-DB15-4E7E-9766-E24D29A5454C}" srcOrd="0" destOrd="0" presId="urn:microsoft.com/office/officeart/2005/8/layout/hierarchy4"/>
    <dgm:cxn modelId="{0DEC3D88-FC0F-4A84-93ED-72669702F794}" type="presOf" srcId="{CF4F29BE-A802-4EFD-A422-EAC84376BB49}" destId="{7C54C4B0-95D0-4789-A2AB-1EC05F12C78D}" srcOrd="0" destOrd="0" presId="urn:microsoft.com/office/officeart/2005/8/layout/hierarchy4"/>
    <dgm:cxn modelId="{4C944DCE-60E3-4C5F-917B-7B615DF0884E}" type="presParOf" srcId="{0C6EAD24-DB15-4E7E-9766-E24D29A5454C}" destId="{73677BB4-1383-4923-8B35-45637B266929}" srcOrd="0" destOrd="0" presId="urn:microsoft.com/office/officeart/2005/8/layout/hierarchy4"/>
    <dgm:cxn modelId="{9118A645-D6C6-4D47-85E6-EF9D43FD35F6}" type="presParOf" srcId="{73677BB4-1383-4923-8B35-45637B266929}" destId="{EB3383C3-7C1B-4C9F-940F-237C90B63376}" srcOrd="0" destOrd="0" presId="urn:microsoft.com/office/officeart/2005/8/layout/hierarchy4"/>
    <dgm:cxn modelId="{D099069A-D12D-4003-810B-77C916AAA6E5}" type="presParOf" srcId="{73677BB4-1383-4923-8B35-45637B266929}" destId="{4902DA32-7458-4038-98C7-F9F45F84C923}" srcOrd="1" destOrd="0" presId="urn:microsoft.com/office/officeart/2005/8/layout/hierarchy4"/>
    <dgm:cxn modelId="{AE02D5D2-64BD-4309-B02F-474620C33953}" type="presParOf" srcId="{73677BB4-1383-4923-8B35-45637B266929}" destId="{B26F240D-8079-41DE-95CA-F55FB43B67F5}" srcOrd="2" destOrd="0" presId="urn:microsoft.com/office/officeart/2005/8/layout/hierarchy4"/>
    <dgm:cxn modelId="{F4397EA0-E75F-44D2-A1F4-AFA4FBEB0D80}" type="presParOf" srcId="{B26F240D-8079-41DE-95CA-F55FB43B67F5}" destId="{F0731725-84C6-41B9-B51E-A1750F6AF283}" srcOrd="0" destOrd="0" presId="urn:microsoft.com/office/officeart/2005/8/layout/hierarchy4"/>
    <dgm:cxn modelId="{99A7AC50-DB25-4CCA-A0C9-200D8EECD657}" type="presParOf" srcId="{F0731725-84C6-41B9-B51E-A1750F6AF283}" destId="{4432C3E9-A7EC-4436-A413-7AE75AC33E7F}" srcOrd="0" destOrd="0" presId="urn:microsoft.com/office/officeart/2005/8/layout/hierarchy4"/>
    <dgm:cxn modelId="{D9A16A14-F304-49AD-BD26-43F1E70B396C}" type="presParOf" srcId="{F0731725-84C6-41B9-B51E-A1750F6AF283}" destId="{7A00557C-806A-4079-87FF-120EADF86012}" srcOrd="1" destOrd="0" presId="urn:microsoft.com/office/officeart/2005/8/layout/hierarchy4"/>
    <dgm:cxn modelId="{5A70A18B-71D9-4B3C-96C6-DDB16576EEEA}" type="presParOf" srcId="{B26F240D-8079-41DE-95CA-F55FB43B67F5}" destId="{AD3D2670-C3A8-4303-A590-1CB603CCEFD7}" srcOrd="1" destOrd="0" presId="urn:microsoft.com/office/officeart/2005/8/layout/hierarchy4"/>
    <dgm:cxn modelId="{9FEA13B1-50BF-4EEA-8F43-407E941DA73A}" type="presParOf" srcId="{B26F240D-8079-41DE-95CA-F55FB43B67F5}" destId="{ECDCFA15-C152-4995-8DD9-3A1A564A68F7}" srcOrd="2" destOrd="0" presId="urn:microsoft.com/office/officeart/2005/8/layout/hierarchy4"/>
    <dgm:cxn modelId="{2F197E09-7A5C-4561-AE63-9509840C428E}" type="presParOf" srcId="{ECDCFA15-C152-4995-8DD9-3A1A564A68F7}" destId="{AFF5E2CF-A438-4865-9AA8-550C2B76AA25}" srcOrd="0" destOrd="0" presId="urn:microsoft.com/office/officeart/2005/8/layout/hierarchy4"/>
    <dgm:cxn modelId="{0DB5A167-2840-45AE-962C-23C1EF6ED5DD}" type="presParOf" srcId="{ECDCFA15-C152-4995-8DD9-3A1A564A68F7}" destId="{27633884-7085-4D80-B8F0-EC5A8C64BD2F}" srcOrd="1" destOrd="0" presId="urn:microsoft.com/office/officeart/2005/8/layout/hierarchy4"/>
    <dgm:cxn modelId="{95C1F880-F427-4859-B3A3-199ABF0B46AB}" type="presParOf" srcId="{B26F240D-8079-41DE-95CA-F55FB43B67F5}" destId="{31B5A6AC-68CE-404B-A281-77081ADE4E8A}" srcOrd="3" destOrd="0" presId="urn:microsoft.com/office/officeart/2005/8/layout/hierarchy4"/>
    <dgm:cxn modelId="{FFF91A53-5EC7-47D5-BF05-1B5D3772F188}" type="presParOf" srcId="{B26F240D-8079-41DE-95CA-F55FB43B67F5}" destId="{40D4869F-5B6D-4499-8228-7ACBBCF51344}" srcOrd="4" destOrd="0" presId="urn:microsoft.com/office/officeart/2005/8/layout/hierarchy4"/>
    <dgm:cxn modelId="{1E6A4139-18EE-4C20-8ED2-AA00D70E25C7}" type="presParOf" srcId="{40D4869F-5B6D-4499-8228-7ACBBCF51344}" destId="{9BC7D3DA-5B60-4E64-919C-2142AF6ED85F}" srcOrd="0" destOrd="0" presId="urn:microsoft.com/office/officeart/2005/8/layout/hierarchy4"/>
    <dgm:cxn modelId="{E587DF31-F9BD-46CB-881D-8B7B5B7600F0}" type="presParOf" srcId="{40D4869F-5B6D-4499-8228-7ACBBCF51344}" destId="{4DBF69A5-3D97-43A2-95F0-34578DEFDD35}" srcOrd="1" destOrd="0" presId="urn:microsoft.com/office/officeart/2005/8/layout/hierarchy4"/>
    <dgm:cxn modelId="{4703EF94-8650-468A-B1F0-1C264C408683}" type="presParOf" srcId="{B26F240D-8079-41DE-95CA-F55FB43B67F5}" destId="{5CCEEED6-E7A4-4A51-86D2-923C379E376D}" srcOrd="5" destOrd="0" presId="urn:microsoft.com/office/officeart/2005/8/layout/hierarchy4"/>
    <dgm:cxn modelId="{59EDA392-E363-4D1D-B7E6-62BB3C431173}" type="presParOf" srcId="{B26F240D-8079-41DE-95CA-F55FB43B67F5}" destId="{90FE9D81-DB53-46DC-9BD3-8CFF0D147D0A}" srcOrd="6" destOrd="0" presId="urn:microsoft.com/office/officeart/2005/8/layout/hierarchy4"/>
    <dgm:cxn modelId="{C71DBB59-B3C0-4920-9916-847DFF19177D}" type="presParOf" srcId="{90FE9D81-DB53-46DC-9BD3-8CFF0D147D0A}" destId="{7C54C4B0-95D0-4789-A2AB-1EC05F12C78D}" srcOrd="0" destOrd="0" presId="urn:microsoft.com/office/officeart/2005/8/layout/hierarchy4"/>
    <dgm:cxn modelId="{8C48210F-80B1-4C5A-97B4-FCEA1C1B837C}" type="presParOf" srcId="{90FE9D81-DB53-46DC-9BD3-8CFF0D147D0A}" destId="{2A8565EF-753D-4830-A438-F965783FADF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A54D7B-D360-4784-86F5-2605C32558B0}" type="doc">
      <dgm:prSet loTypeId="urn:microsoft.com/office/officeart/2005/8/layout/vList5" loCatId="list" qsTypeId="urn:microsoft.com/office/officeart/2005/8/quickstyle/simple2" qsCatId="simple" csTypeId="urn:microsoft.com/office/officeart/2005/8/colors/colorful3" csCatId="colorful" phldr="1"/>
      <dgm:spPr/>
      <dgm:t>
        <a:bodyPr/>
        <a:lstStyle/>
        <a:p>
          <a:endParaRPr lang="zh-CN" altLang="en-US"/>
        </a:p>
      </dgm:t>
    </dgm:pt>
    <dgm:pt modelId="{38877C0C-3068-4C2E-A586-C2FD04A2E63F}">
      <dgm:prSet/>
      <dgm:spPr/>
      <dgm:t>
        <a:bodyPr/>
        <a:lstStyle/>
        <a:p>
          <a:pPr rtl="0"/>
          <a:r>
            <a:rPr lang="zh-CN" b="1" dirty="0" smtClean="0"/>
            <a:t>中央式调度器</a:t>
          </a:r>
          <a:endParaRPr lang="zh-CN" dirty="0"/>
        </a:p>
      </dgm:t>
    </dgm:pt>
    <dgm:pt modelId="{BD6B8444-C4A4-4347-96AC-50FC30C6506F}" type="parTrans" cxnId="{1C8560C1-6A91-4908-A907-6EE3C00C2E9D}">
      <dgm:prSet/>
      <dgm:spPr/>
      <dgm:t>
        <a:bodyPr/>
        <a:lstStyle/>
        <a:p>
          <a:endParaRPr lang="zh-CN" altLang="en-US"/>
        </a:p>
      </dgm:t>
    </dgm:pt>
    <dgm:pt modelId="{96412416-B3C6-4188-92BE-AF5301A74320}" type="sibTrans" cxnId="{1C8560C1-6A91-4908-A907-6EE3C00C2E9D}">
      <dgm:prSet/>
      <dgm:spPr/>
      <dgm:t>
        <a:bodyPr/>
        <a:lstStyle/>
        <a:p>
          <a:endParaRPr lang="zh-CN" altLang="en-US"/>
        </a:p>
      </dgm:t>
    </dgm:pt>
    <dgm:pt modelId="{5007E2CD-772B-4206-BD8A-8071F7F26EB7}">
      <dgm:prSet/>
      <dgm:spPr/>
      <dgm:t>
        <a:bodyPr/>
        <a:lstStyle/>
        <a:p>
          <a:pPr rtl="0"/>
          <a:r>
            <a:rPr lang="zh-CN" smtClean="0"/>
            <a:t>中央式调度器的特点是，资源的调度和作业的管理功能全部放到一个进程中完成，开源界典型的代表是Hadoop JobTracker的实现</a:t>
          </a:r>
          <a:endParaRPr lang="zh-CN"/>
        </a:p>
      </dgm:t>
    </dgm:pt>
    <dgm:pt modelId="{0A2DAEAC-C252-4048-A90B-17CF07D50050}" type="parTrans" cxnId="{9D6D606F-1C0E-4492-A79C-8DF0F2AF7534}">
      <dgm:prSet/>
      <dgm:spPr/>
      <dgm:t>
        <a:bodyPr/>
        <a:lstStyle/>
        <a:p>
          <a:endParaRPr lang="zh-CN" altLang="en-US"/>
        </a:p>
      </dgm:t>
    </dgm:pt>
    <dgm:pt modelId="{E1926208-48A6-4497-BCC5-26AFBBEC4FDE}" type="sibTrans" cxnId="{9D6D606F-1C0E-4492-A79C-8DF0F2AF7534}">
      <dgm:prSet/>
      <dgm:spPr/>
      <dgm:t>
        <a:bodyPr/>
        <a:lstStyle/>
        <a:p>
          <a:endParaRPr lang="zh-CN" altLang="en-US"/>
        </a:p>
      </dgm:t>
    </dgm:pt>
    <dgm:pt modelId="{D2BA7921-6B9A-4389-A54D-3DFAC704643D}">
      <dgm:prSet/>
      <dgm:spPr/>
      <dgm:t>
        <a:bodyPr/>
        <a:lstStyle/>
        <a:p>
          <a:pPr rtl="0"/>
          <a:r>
            <a:rPr lang="zh-CN" b="1" dirty="0" smtClean="0"/>
            <a:t>双层调度器</a:t>
          </a:r>
          <a:endParaRPr lang="zh-CN" dirty="0"/>
        </a:p>
      </dgm:t>
    </dgm:pt>
    <dgm:pt modelId="{8D278143-FD61-46CB-8900-68A867A19460}" type="parTrans" cxnId="{5B6187FE-82CD-4878-BF61-A50AF63808E7}">
      <dgm:prSet/>
      <dgm:spPr/>
      <dgm:t>
        <a:bodyPr/>
        <a:lstStyle/>
        <a:p>
          <a:endParaRPr lang="zh-CN" altLang="en-US"/>
        </a:p>
      </dgm:t>
    </dgm:pt>
    <dgm:pt modelId="{4FE2BFF3-45F6-4508-9A93-66FDEF7712DE}" type="sibTrans" cxnId="{5B6187FE-82CD-4878-BF61-A50AF63808E7}">
      <dgm:prSet/>
      <dgm:spPr/>
      <dgm:t>
        <a:bodyPr/>
        <a:lstStyle/>
        <a:p>
          <a:endParaRPr lang="zh-CN" altLang="en-US"/>
        </a:p>
      </dgm:t>
    </dgm:pt>
    <dgm:pt modelId="{AD13FD57-2089-47B6-8A28-3FCE29BC110F}">
      <dgm:prSet/>
      <dgm:spPr/>
      <dgm:t>
        <a:bodyPr/>
        <a:lstStyle/>
        <a:p>
          <a:pPr rtl="0"/>
          <a:r>
            <a:rPr lang="zh-CN" smtClean="0"/>
            <a:t>双层调度器仍保留一个经简化的中央式调度器，但调度策略下放到各个应用程序调度器完成。这种调度器的典型代表是Apache Mesos和Hadoop YARN</a:t>
          </a:r>
          <a:endParaRPr lang="zh-CN"/>
        </a:p>
      </dgm:t>
    </dgm:pt>
    <dgm:pt modelId="{188061B4-4760-4F15-8EC8-AFFEBB2F437F}" type="parTrans" cxnId="{4AEBACC3-5DBE-4280-BD4C-E562BEFA27C8}">
      <dgm:prSet/>
      <dgm:spPr/>
      <dgm:t>
        <a:bodyPr/>
        <a:lstStyle/>
        <a:p>
          <a:endParaRPr lang="zh-CN" altLang="en-US"/>
        </a:p>
      </dgm:t>
    </dgm:pt>
    <dgm:pt modelId="{AAE71DB8-7D1B-477D-B127-0B28675EF9DE}" type="sibTrans" cxnId="{4AEBACC3-5DBE-4280-BD4C-E562BEFA27C8}">
      <dgm:prSet/>
      <dgm:spPr/>
      <dgm:t>
        <a:bodyPr/>
        <a:lstStyle/>
        <a:p>
          <a:endParaRPr lang="zh-CN" altLang="en-US"/>
        </a:p>
      </dgm:t>
    </dgm:pt>
    <dgm:pt modelId="{B6DAAF8E-A6D7-4CF7-BAA3-258BC6A1E259}">
      <dgm:prSet/>
      <dgm:spPr/>
      <dgm:t>
        <a:bodyPr/>
        <a:lstStyle/>
        <a:p>
          <a:pPr rtl="0"/>
          <a:r>
            <a:rPr lang="zh-CN" b="1" dirty="0" smtClean="0"/>
            <a:t>共享状态调度器</a:t>
          </a:r>
          <a:endParaRPr lang="zh-CN" dirty="0"/>
        </a:p>
      </dgm:t>
    </dgm:pt>
    <dgm:pt modelId="{E0FFC1D9-C0F8-40EC-9FC0-CE6D427313A8}" type="parTrans" cxnId="{815A64EC-0427-474E-B1CA-9D754FCA3BC3}">
      <dgm:prSet/>
      <dgm:spPr/>
      <dgm:t>
        <a:bodyPr/>
        <a:lstStyle/>
        <a:p>
          <a:endParaRPr lang="zh-CN" altLang="en-US"/>
        </a:p>
      </dgm:t>
    </dgm:pt>
    <dgm:pt modelId="{CDA8A449-6DCD-454A-9CC9-994F91D07C12}" type="sibTrans" cxnId="{815A64EC-0427-474E-B1CA-9D754FCA3BC3}">
      <dgm:prSet/>
      <dgm:spPr/>
      <dgm:t>
        <a:bodyPr/>
        <a:lstStyle/>
        <a:p>
          <a:endParaRPr lang="zh-CN" altLang="en-US"/>
        </a:p>
      </dgm:t>
    </dgm:pt>
    <dgm:pt modelId="{6177711A-DFDD-4086-93F8-88B667ED70E9}">
      <dgm:prSet/>
      <dgm:spPr/>
      <dgm:t>
        <a:bodyPr/>
        <a:lstStyle/>
        <a:p>
          <a:pPr rtl="0"/>
          <a:r>
            <a:rPr lang="zh-CN" dirty="0" smtClean="0"/>
            <a:t>Google提出的下一代资源管理系统Omega</a:t>
          </a:r>
          <a:endParaRPr lang="zh-CN" dirty="0"/>
        </a:p>
      </dgm:t>
    </dgm:pt>
    <dgm:pt modelId="{E9EF1EE2-410D-49AB-B21E-99969D3C4345}" type="parTrans" cxnId="{C9978BCA-DDDA-400A-8CBF-93BFD67EACC5}">
      <dgm:prSet/>
      <dgm:spPr/>
      <dgm:t>
        <a:bodyPr/>
        <a:lstStyle/>
        <a:p>
          <a:endParaRPr lang="zh-CN" altLang="en-US"/>
        </a:p>
      </dgm:t>
    </dgm:pt>
    <dgm:pt modelId="{2D29D642-49D6-492A-AA2D-B7740B954370}" type="sibTrans" cxnId="{C9978BCA-DDDA-400A-8CBF-93BFD67EACC5}">
      <dgm:prSet/>
      <dgm:spPr/>
      <dgm:t>
        <a:bodyPr/>
        <a:lstStyle/>
        <a:p>
          <a:endParaRPr lang="zh-CN" altLang="en-US"/>
        </a:p>
      </dgm:t>
    </dgm:pt>
    <dgm:pt modelId="{249B0829-0DFF-47FC-B7F5-229530DE1DFC}">
      <dgm:prSet/>
      <dgm:spPr/>
      <dgm:t>
        <a:bodyPr/>
        <a:lstStyle/>
        <a:p>
          <a:pPr rtl="0"/>
          <a:r>
            <a:rPr lang="zh-CN" altLang="en-US" dirty="0" smtClean="0"/>
            <a:t>将双层调度器中的集中式资源调度模块简化成了一些持久化的</a:t>
          </a:r>
          <a:r>
            <a:rPr lang="zh-CN" altLang="en-US" smtClean="0"/>
            <a:t>共享数据和</a:t>
          </a:r>
          <a:r>
            <a:rPr lang="zh-CN" altLang="en-US" dirty="0" smtClean="0"/>
            <a:t>针对这些数据的验证代码。共享数据即整个集群的实时资源使用信息。</a:t>
          </a:r>
          <a:endParaRPr lang="zh-CN" dirty="0"/>
        </a:p>
      </dgm:t>
    </dgm:pt>
    <dgm:pt modelId="{C528BB34-F1B1-4BC5-B88F-B11BC9E36D8C}" type="parTrans" cxnId="{970E4274-0C59-4E89-90A4-857A783925EE}">
      <dgm:prSet/>
      <dgm:spPr/>
    </dgm:pt>
    <dgm:pt modelId="{718D9FA3-7633-45B7-91B2-E61952E545B7}" type="sibTrans" cxnId="{970E4274-0C59-4E89-90A4-857A783925EE}">
      <dgm:prSet/>
      <dgm:spPr/>
    </dgm:pt>
    <dgm:pt modelId="{A80E2819-1CF0-4F46-8FB3-746D1229519E}" type="pres">
      <dgm:prSet presAssocID="{24A54D7B-D360-4784-86F5-2605C32558B0}" presName="Name0" presStyleCnt="0">
        <dgm:presLayoutVars>
          <dgm:dir/>
          <dgm:animLvl val="lvl"/>
          <dgm:resizeHandles val="exact"/>
        </dgm:presLayoutVars>
      </dgm:prSet>
      <dgm:spPr/>
      <dgm:t>
        <a:bodyPr/>
        <a:lstStyle/>
        <a:p>
          <a:endParaRPr lang="zh-CN" altLang="en-US"/>
        </a:p>
      </dgm:t>
    </dgm:pt>
    <dgm:pt modelId="{52B3912B-44F6-4B27-B2B9-62EFEEC5026B}" type="pres">
      <dgm:prSet presAssocID="{38877C0C-3068-4C2E-A586-C2FD04A2E63F}" presName="linNode" presStyleCnt="0"/>
      <dgm:spPr/>
    </dgm:pt>
    <dgm:pt modelId="{66C976AE-D4B2-4944-8580-8DB509BCC031}" type="pres">
      <dgm:prSet presAssocID="{38877C0C-3068-4C2E-A586-C2FD04A2E63F}" presName="parentText" presStyleLbl="node1" presStyleIdx="0" presStyleCnt="3">
        <dgm:presLayoutVars>
          <dgm:chMax val="1"/>
          <dgm:bulletEnabled val="1"/>
        </dgm:presLayoutVars>
      </dgm:prSet>
      <dgm:spPr/>
      <dgm:t>
        <a:bodyPr/>
        <a:lstStyle/>
        <a:p>
          <a:endParaRPr lang="zh-CN" altLang="en-US"/>
        </a:p>
      </dgm:t>
    </dgm:pt>
    <dgm:pt modelId="{4122F68A-E282-4D92-8E12-B93868529965}" type="pres">
      <dgm:prSet presAssocID="{38877C0C-3068-4C2E-A586-C2FD04A2E63F}" presName="descendantText" presStyleLbl="alignAccFollowNode1" presStyleIdx="0" presStyleCnt="3">
        <dgm:presLayoutVars>
          <dgm:bulletEnabled val="1"/>
        </dgm:presLayoutVars>
      </dgm:prSet>
      <dgm:spPr/>
      <dgm:t>
        <a:bodyPr/>
        <a:lstStyle/>
        <a:p>
          <a:endParaRPr lang="zh-CN" altLang="en-US"/>
        </a:p>
      </dgm:t>
    </dgm:pt>
    <dgm:pt modelId="{CEFFCBA9-6DDF-471E-A7F1-F602E709AB2A}" type="pres">
      <dgm:prSet presAssocID="{96412416-B3C6-4188-92BE-AF5301A74320}" presName="sp" presStyleCnt="0"/>
      <dgm:spPr/>
    </dgm:pt>
    <dgm:pt modelId="{D3282A42-933C-4A36-B0DA-916FC57F3646}" type="pres">
      <dgm:prSet presAssocID="{D2BA7921-6B9A-4389-A54D-3DFAC704643D}" presName="linNode" presStyleCnt="0"/>
      <dgm:spPr/>
    </dgm:pt>
    <dgm:pt modelId="{41CA239F-E36F-4B20-A407-F44A2B2B05DD}" type="pres">
      <dgm:prSet presAssocID="{D2BA7921-6B9A-4389-A54D-3DFAC704643D}" presName="parentText" presStyleLbl="node1" presStyleIdx="1" presStyleCnt="3">
        <dgm:presLayoutVars>
          <dgm:chMax val="1"/>
          <dgm:bulletEnabled val="1"/>
        </dgm:presLayoutVars>
      </dgm:prSet>
      <dgm:spPr/>
      <dgm:t>
        <a:bodyPr/>
        <a:lstStyle/>
        <a:p>
          <a:endParaRPr lang="zh-CN" altLang="en-US"/>
        </a:p>
      </dgm:t>
    </dgm:pt>
    <dgm:pt modelId="{4CD40B5C-5EFA-4EA3-864D-F10C21D1A4C3}" type="pres">
      <dgm:prSet presAssocID="{D2BA7921-6B9A-4389-A54D-3DFAC704643D}" presName="descendantText" presStyleLbl="alignAccFollowNode1" presStyleIdx="1" presStyleCnt="3">
        <dgm:presLayoutVars>
          <dgm:bulletEnabled val="1"/>
        </dgm:presLayoutVars>
      </dgm:prSet>
      <dgm:spPr/>
      <dgm:t>
        <a:bodyPr/>
        <a:lstStyle/>
        <a:p>
          <a:endParaRPr lang="zh-CN" altLang="en-US"/>
        </a:p>
      </dgm:t>
    </dgm:pt>
    <dgm:pt modelId="{BE4390F7-EC4D-4AD4-872B-8A69E5F861F6}" type="pres">
      <dgm:prSet presAssocID="{4FE2BFF3-45F6-4508-9A93-66FDEF7712DE}" presName="sp" presStyleCnt="0"/>
      <dgm:spPr/>
    </dgm:pt>
    <dgm:pt modelId="{5FB4771B-CAE4-4226-8849-821FAF920280}" type="pres">
      <dgm:prSet presAssocID="{B6DAAF8E-A6D7-4CF7-BAA3-258BC6A1E259}" presName="linNode" presStyleCnt="0"/>
      <dgm:spPr/>
    </dgm:pt>
    <dgm:pt modelId="{569D1EEF-31B2-45FE-ACFA-7111763ABF2C}" type="pres">
      <dgm:prSet presAssocID="{B6DAAF8E-A6D7-4CF7-BAA3-258BC6A1E259}" presName="parentText" presStyleLbl="node1" presStyleIdx="2" presStyleCnt="3">
        <dgm:presLayoutVars>
          <dgm:chMax val="1"/>
          <dgm:bulletEnabled val="1"/>
        </dgm:presLayoutVars>
      </dgm:prSet>
      <dgm:spPr/>
      <dgm:t>
        <a:bodyPr/>
        <a:lstStyle/>
        <a:p>
          <a:endParaRPr lang="zh-CN" altLang="en-US"/>
        </a:p>
      </dgm:t>
    </dgm:pt>
    <dgm:pt modelId="{876344F8-7D13-44F2-8D6A-34AAAE027827}" type="pres">
      <dgm:prSet presAssocID="{B6DAAF8E-A6D7-4CF7-BAA3-258BC6A1E259}" presName="descendantText" presStyleLbl="alignAccFollowNode1" presStyleIdx="2" presStyleCnt="3">
        <dgm:presLayoutVars>
          <dgm:bulletEnabled val="1"/>
        </dgm:presLayoutVars>
      </dgm:prSet>
      <dgm:spPr/>
      <dgm:t>
        <a:bodyPr/>
        <a:lstStyle/>
        <a:p>
          <a:endParaRPr lang="zh-CN" altLang="en-US"/>
        </a:p>
      </dgm:t>
    </dgm:pt>
  </dgm:ptLst>
  <dgm:cxnLst>
    <dgm:cxn modelId="{9D6D606F-1C0E-4492-A79C-8DF0F2AF7534}" srcId="{38877C0C-3068-4C2E-A586-C2FD04A2E63F}" destId="{5007E2CD-772B-4206-BD8A-8071F7F26EB7}" srcOrd="0" destOrd="0" parTransId="{0A2DAEAC-C252-4048-A90B-17CF07D50050}" sibTransId="{E1926208-48A6-4497-BCC5-26AFBBEC4FDE}"/>
    <dgm:cxn modelId="{1C8560C1-6A91-4908-A907-6EE3C00C2E9D}" srcId="{24A54D7B-D360-4784-86F5-2605C32558B0}" destId="{38877C0C-3068-4C2E-A586-C2FD04A2E63F}" srcOrd="0" destOrd="0" parTransId="{BD6B8444-C4A4-4347-96AC-50FC30C6506F}" sibTransId="{96412416-B3C6-4188-92BE-AF5301A74320}"/>
    <dgm:cxn modelId="{815A64EC-0427-474E-B1CA-9D754FCA3BC3}" srcId="{24A54D7B-D360-4784-86F5-2605C32558B0}" destId="{B6DAAF8E-A6D7-4CF7-BAA3-258BC6A1E259}" srcOrd="2" destOrd="0" parTransId="{E0FFC1D9-C0F8-40EC-9FC0-CE6D427313A8}" sibTransId="{CDA8A449-6DCD-454A-9CC9-994F91D07C12}"/>
    <dgm:cxn modelId="{9843739C-D778-4FF5-80F3-3D5BD56EA7C6}" type="presOf" srcId="{5007E2CD-772B-4206-BD8A-8071F7F26EB7}" destId="{4122F68A-E282-4D92-8E12-B93868529965}" srcOrd="0" destOrd="0" presId="urn:microsoft.com/office/officeart/2005/8/layout/vList5"/>
    <dgm:cxn modelId="{B823F1BF-147A-4664-A0F5-F61081136490}" type="presOf" srcId="{D2BA7921-6B9A-4389-A54D-3DFAC704643D}" destId="{41CA239F-E36F-4B20-A407-F44A2B2B05DD}" srcOrd="0" destOrd="0" presId="urn:microsoft.com/office/officeart/2005/8/layout/vList5"/>
    <dgm:cxn modelId="{CBD5B720-47BE-4C76-A353-22165F750885}" type="presOf" srcId="{6177711A-DFDD-4086-93F8-88B667ED70E9}" destId="{876344F8-7D13-44F2-8D6A-34AAAE027827}" srcOrd="0" destOrd="0" presId="urn:microsoft.com/office/officeart/2005/8/layout/vList5"/>
    <dgm:cxn modelId="{81AF7035-3D78-479C-8E58-F54F78719BB6}" type="presOf" srcId="{38877C0C-3068-4C2E-A586-C2FD04A2E63F}" destId="{66C976AE-D4B2-4944-8580-8DB509BCC031}" srcOrd="0" destOrd="0" presId="urn:microsoft.com/office/officeart/2005/8/layout/vList5"/>
    <dgm:cxn modelId="{FAAF6537-115C-4FBF-9931-76A66EEB87EE}" type="presOf" srcId="{B6DAAF8E-A6D7-4CF7-BAA3-258BC6A1E259}" destId="{569D1EEF-31B2-45FE-ACFA-7111763ABF2C}" srcOrd="0" destOrd="0" presId="urn:microsoft.com/office/officeart/2005/8/layout/vList5"/>
    <dgm:cxn modelId="{DFB657E1-CA7B-4AA4-8373-EB8B5AEA39E9}" type="presOf" srcId="{AD13FD57-2089-47B6-8A28-3FCE29BC110F}" destId="{4CD40B5C-5EFA-4EA3-864D-F10C21D1A4C3}" srcOrd="0" destOrd="0" presId="urn:microsoft.com/office/officeart/2005/8/layout/vList5"/>
    <dgm:cxn modelId="{4AEBACC3-5DBE-4280-BD4C-E562BEFA27C8}" srcId="{D2BA7921-6B9A-4389-A54D-3DFAC704643D}" destId="{AD13FD57-2089-47B6-8A28-3FCE29BC110F}" srcOrd="0" destOrd="0" parTransId="{188061B4-4760-4F15-8EC8-AFFEBB2F437F}" sibTransId="{AAE71DB8-7D1B-477D-B127-0B28675EF9DE}"/>
    <dgm:cxn modelId="{5B6187FE-82CD-4878-BF61-A50AF63808E7}" srcId="{24A54D7B-D360-4784-86F5-2605C32558B0}" destId="{D2BA7921-6B9A-4389-A54D-3DFAC704643D}" srcOrd="1" destOrd="0" parTransId="{8D278143-FD61-46CB-8900-68A867A19460}" sibTransId="{4FE2BFF3-45F6-4508-9A93-66FDEF7712DE}"/>
    <dgm:cxn modelId="{970E4274-0C59-4E89-90A4-857A783925EE}" srcId="{B6DAAF8E-A6D7-4CF7-BAA3-258BC6A1E259}" destId="{249B0829-0DFF-47FC-B7F5-229530DE1DFC}" srcOrd="1" destOrd="0" parTransId="{C528BB34-F1B1-4BC5-B88F-B11BC9E36D8C}" sibTransId="{718D9FA3-7633-45B7-91B2-E61952E545B7}"/>
    <dgm:cxn modelId="{5A4A17CE-ADE9-41F1-B9BC-210EC02F7E1B}" type="presOf" srcId="{24A54D7B-D360-4784-86F5-2605C32558B0}" destId="{A80E2819-1CF0-4F46-8FB3-746D1229519E}" srcOrd="0" destOrd="0" presId="urn:microsoft.com/office/officeart/2005/8/layout/vList5"/>
    <dgm:cxn modelId="{C9978BCA-DDDA-400A-8CBF-93BFD67EACC5}" srcId="{B6DAAF8E-A6D7-4CF7-BAA3-258BC6A1E259}" destId="{6177711A-DFDD-4086-93F8-88B667ED70E9}" srcOrd="0" destOrd="0" parTransId="{E9EF1EE2-410D-49AB-B21E-99969D3C4345}" sibTransId="{2D29D642-49D6-492A-AA2D-B7740B954370}"/>
    <dgm:cxn modelId="{3423EB62-EE2E-45D3-A0BF-EC9CDB250283}" type="presOf" srcId="{249B0829-0DFF-47FC-B7F5-229530DE1DFC}" destId="{876344F8-7D13-44F2-8D6A-34AAAE027827}" srcOrd="0" destOrd="1" presId="urn:microsoft.com/office/officeart/2005/8/layout/vList5"/>
    <dgm:cxn modelId="{D34D89B3-9484-4F3A-A9D7-E8B278BAD098}" type="presParOf" srcId="{A80E2819-1CF0-4F46-8FB3-746D1229519E}" destId="{52B3912B-44F6-4B27-B2B9-62EFEEC5026B}" srcOrd="0" destOrd="0" presId="urn:microsoft.com/office/officeart/2005/8/layout/vList5"/>
    <dgm:cxn modelId="{F48AC1F5-F816-4518-A480-D1E20C423715}" type="presParOf" srcId="{52B3912B-44F6-4B27-B2B9-62EFEEC5026B}" destId="{66C976AE-D4B2-4944-8580-8DB509BCC031}" srcOrd="0" destOrd="0" presId="urn:microsoft.com/office/officeart/2005/8/layout/vList5"/>
    <dgm:cxn modelId="{D22AD616-1CD9-4423-B93A-579BB47E360A}" type="presParOf" srcId="{52B3912B-44F6-4B27-B2B9-62EFEEC5026B}" destId="{4122F68A-E282-4D92-8E12-B93868529965}" srcOrd="1" destOrd="0" presId="urn:microsoft.com/office/officeart/2005/8/layout/vList5"/>
    <dgm:cxn modelId="{DA38B9C9-AC70-40C2-8551-7D9A9F0E5E5F}" type="presParOf" srcId="{A80E2819-1CF0-4F46-8FB3-746D1229519E}" destId="{CEFFCBA9-6DDF-471E-A7F1-F602E709AB2A}" srcOrd="1" destOrd="0" presId="urn:microsoft.com/office/officeart/2005/8/layout/vList5"/>
    <dgm:cxn modelId="{FF6580AB-6D62-4A30-AC77-593925A2C5DE}" type="presParOf" srcId="{A80E2819-1CF0-4F46-8FB3-746D1229519E}" destId="{D3282A42-933C-4A36-B0DA-916FC57F3646}" srcOrd="2" destOrd="0" presId="urn:microsoft.com/office/officeart/2005/8/layout/vList5"/>
    <dgm:cxn modelId="{0A05B619-3DF5-44B8-9164-5B0BB79ACB15}" type="presParOf" srcId="{D3282A42-933C-4A36-B0DA-916FC57F3646}" destId="{41CA239F-E36F-4B20-A407-F44A2B2B05DD}" srcOrd="0" destOrd="0" presId="urn:microsoft.com/office/officeart/2005/8/layout/vList5"/>
    <dgm:cxn modelId="{E6C9CA18-B881-4D47-8A86-783C787DE0B5}" type="presParOf" srcId="{D3282A42-933C-4A36-B0DA-916FC57F3646}" destId="{4CD40B5C-5EFA-4EA3-864D-F10C21D1A4C3}" srcOrd="1" destOrd="0" presId="urn:microsoft.com/office/officeart/2005/8/layout/vList5"/>
    <dgm:cxn modelId="{C36FE687-DCBB-40B7-B145-33F9896BE394}" type="presParOf" srcId="{A80E2819-1CF0-4F46-8FB3-746D1229519E}" destId="{BE4390F7-EC4D-4AD4-872B-8A69E5F861F6}" srcOrd="3" destOrd="0" presId="urn:microsoft.com/office/officeart/2005/8/layout/vList5"/>
    <dgm:cxn modelId="{8BB617BF-B113-41EE-815E-D0A47AC054A5}" type="presParOf" srcId="{A80E2819-1CF0-4F46-8FB3-746D1229519E}" destId="{5FB4771B-CAE4-4226-8849-821FAF920280}" srcOrd="4" destOrd="0" presId="urn:microsoft.com/office/officeart/2005/8/layout/vList5"/>
    <dgm:cxn modelId="{ECC28699-8B61-47F8-9470-522F1E1A2F25}" type="presParOf" srcId="{5FB4771B-CAE4-4226-8849-821FAF920280}" destId="{569D1EEF-31B2-45FE-ACFA-7111763ABF2C}" srcOrd="0" destOrd="0" presId="urn:microsoft.com/office/officeart/2005/8/layout/vList5"/>
    <dgm:cxn modelId="{D2274DFA-443D-4D8C-8F7B-84A56F3D07DC}" type="presParOf" srcId="{5FB4771B-CAE4-4226-8849-821FAF920280}" destId="{876344F8-7D13-44F2-8D6A-34AAAE0278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EF841F2-5E56-4FB5-8EBA-D607D0FBF4C2}" type="doc">
      <dgm:prSet loTypeId="urn:microsoft.com/office/officeart/2005/8/layout/cycle2" loCatId="cycle" qsTypeId="urn:microsoft.com/office/officeart/2005/8/quickstyle/simple2" qsCatId="simple" csTypeId="urn:microsoft.com/office/officeart/2005/8/colors/colorful3" csCatId="colorful" phldr="1"/>
      <dgm:spPr/>
      <dgm:t>
        <a:bodyPr/>
        <a:lstStyle/>
        <a:p>
          <a:endParaRPr lang="zh-CN" altLang="en-US"/>
        </a:p>
      </dgm:t>
    </dgm:pt>
    <dgm:pt modelId="{609C3540-D2DE-45CC-AB99-3BA6800531A0}">
      <dgm:prSet/>
      <dgm:spPr/>
      <dgm:t>
        <a:bodyPr/>
        <a:lstStyle/>
        <a:p>
          <a:pPr rtl="0"/>
          <a:r>
            <a:rPr lang="en-US" smtClean="0"/>
            <a:t>Mesos</a:t>
          </a:r>
          <a:endParaRPr lang="zh-CN"/>
        </a:p>
      </dgm:t>
    </dgm:pt>
    <dgm:pt modelId="{6EEB7FDB-0447-45F7-BEAB-9B79A9523FF1}" type="parTrans" cxnId="{E30C4735-124C-4C41-BC60-FE628CA1AD28}">
      <dgm:prSet/>
      <dgm:spPr/>
      <dgm:t>
        <a:bodyPr/>
        <a:lstStyle/>
        <a:p>
          <a:endParaRPr lang="zh-CN" altLang="en-US"/>
        </a:p>
      </dgm:t>
    </dgm:pt>
    <dgm:pt modelId="{C3E5692B-587F-4D45-88D7-4E4E5371303D}" type="sibTrans" cxnId="{E30C4735-124C-4C41-BC60-FE628CA1AD28}">
      <dgm:prSet/>
      <dgm:spPr/>
      <dgm:t>
        <a:bodyPr/>
        <a:lstStyle/>
        <a:p>
          <a:endParaRPr lang="zh-CN" altLang="en-US"/>
        </a:p>
      </dgm:t>
    </dgm:pt>
    <dgm:pt modelId="{328DB18F-330A-48CE-92FD-C74776366E5A}">
      <dgm:prSet/>
      <dgm:spPr/>
      <dgm:t>
        <a:bodyPr/>
        <a:lstStyle/>
        <a:p>
          <a:pPr rtl="0"/>
          <a:r>
            <a:rPr lang="en-US" smtClean="0"/>
            <a:t>Yarn</a:t>
          </a:r>
          <a:endParaRPr lang="zh-CN"/>
        </a:p>
      </dgm:t>
    </dgm:pt>
    <dgm:pt modelId="{5FB86606-9769-4785-8B16-E7B323BEA735}" type="parTrans" cxnId="{D61B144A-C2EE-432C-AD54-442F7C812D92}">
      <dgm:prSet/>
      <dgm:spPr/>
      <dgm:t>
        <a:bodyPr/>
        <a:lstStyle/>
        <a:p>
          <a:endParaRPr lang="zh-CN" altLang="en-US"/>
        </a:p>
      </dgm:t>
    </dgm:pt>
    <dgm:pt modelId="{EE28652C-F3C7-48B5-88A1-079E4D063D3A}" type="sibTrans" cxnId="{D61B144A-C2EE-432C-AD54-442F7C812D92}">
      <dgm:prSet/>
      <dgm:spPr/>
      <dgm:t>
        <a:bodyPr/>
        <a:lstStyle/>
        <a:p>
          <a:endParaRPr lang="zh-CN" altLang="en-US"/>
        </a:p>
      </dgm:t>
    </dgm:pt>
    <dgm:pt modelId="{AC5DCE57-02EB-4D3C-8615-B0BC26AF7521}">
      <dgm:prSet/>
      <dgm:spPr/>
      <dgm:t>
        <a:bodyPr/>
        <a:lstStyle/>
        <a:p>
          <a:pPr rtl="0"/>
          <a:r>
            <a:rPr lang="en-US" altLang="zh-CN" dirty="0" smtClean="0"/>
            <a:t>O</a:t>
          </a:r>
          <a:r>
            <a:rPr lang="en-US" dirty="0" smtClean="0"/>
            <a:t>mega</a:t>
          </a:r>
          <a:endParaRPr lang="zh-CN" dirty="0"/>
        </a:p>
      </dgm:t>
    </dgm:pt>
    <dgm:pt modelId="{3528F490-6351-425A-B7CE-D4860AEDA20D}" type="parTrans" cxnId="{A17A735C-392F-4B74-9CD6-7D0876758C9A}">
      <dgm:prSet/>
      <dgm:spPr/>
      <dgm:t>
        <a:bodyPr/>
        <a:lstStyle/>
        <a:p>
          <a:endParaRPr lang="zh-CN" altLang="en-US"/>
        </a:p>
      </dgm:t>
    </dgm:pt>
    <dgm:pt modelId="{AD1D6957-F2F7-4752-932B-FFBFADBEDF46}" type="sibTrans" cxnId="{A17A735C-392F-4B74-9CD6-7D0876758C9A}">
      <dgm:prSet/>
      <dgm:spPr/>
      <dgm:t>
        <a:bodyPr/>
        <a:lstStyle/>
        <a:p>
          <a:endParaRPr lang="zh-CN" altLang="en-US"/>
        </a:p>
      </dgm:t>
    </dgm:pt>
    <dgm:pt modelId="{0B4B317E-66BB-4785-8C77-5A7CD2109424}" type="pres">
      <dgm:prSet presAssocID="{7EF841F2-5E56-4FB5-8EBA-D607D0FBF4C2}" presName="cycle" presStyleCnt="0">
        <dgm:presLayoutVars>
          <dgm:dir/>
          <dgm:resizeHandles val="exact"/>
        </dgm:presLayoutVars>
      </dgm:prSet>
      <dgm:spPr/>
      <dgm:t>
        <a:bodyPr/>
        <a:lstStyle/>
        <a:p>
          <a:endParaRPr lang="zh-CN" altLang="en-US"/>
        </a:p>
      </dgm:t>
    </dgm:pt>
    <dgm:pt modelId="{9D116294-B092-488B-B499-A17B08423D9D}" type="pres">
      <dgm:prSet presAssocID="{609C3540-D2DE-45CC-AB99-3BA6800531A0}" presName="node" presStyleLbl="node1" presStyleIdx="0" presStyleCnt="3">
        <dgm:presLayoutVars>
          <dgm:bulletEnabled val="1"/>
        </dgm:presLayoutVars>
      </dgm:prSet>
      <dgm:spPr/>
      <dgm:t>
        <a:bodyPr/>
        <a:lstStyle/>
        <a:p>
          <a:endParaRPr lang="zh-CN" altLang="en-US"/>
        </a:p>
      </dgm:t>
    </dgm:pt>
    <dgm:pt modelId="{A69054EC-B276-4FC6-B70D-C38804B03AB9}" type="pres">
      <dgm:prSet presAssocID="{C3E5692B-587F-4D45-88D7-4E4E5371303D}" presName="sibTrans" presStyleLbl="sibTrans2D1" presStyleIdx="0" presStyleCnt="3"/>
      <dgm:spPr/>
      <dgm:t>
        <a:bodyPr/>
        <a:lstStyle/>
        <a:p>
          <a:endParaRPr lang="zh-CN" altLang="en-US"/>
        </a:p>
      </dgm:t>
    </dgm:pt>
    <dgm:pt modelId="{5F069C2D-F24F-49E3-908D-DD344E81BFFE}" type="pres">
      <dgm:prSet presAssocID="{C3E5692B-587F-4D45-88D7-4E4E5371303D}" presName="connectorText" presStyleLbl="sibTrans2D1" presStyleIdx="0" presStyleCnt="3"/>
      <dgm:spPr/>
      <dgm:t>
        <a:bodyPr/>
        <a:lstStyle/>
        <a:p>
          <a:endParaRPr lang="zh-CN" altLang="en-US"/>
        </a:p>
      </dgm:t>
    </dgm:pt>
    <dgm:pt modelId="{A9F82924-F995-4CB2-92E9-C3D8FC5E5D24}" type="pres">
      <dgm:prSet presAssocID="{328DB18F-330A-48CE-92FD-C74776366E5A}" presName="node" presStyleLbl="node1" presStyleIdx="1" presStyleCnt="3">
        <dgm:presLayoutVars>
          <dgm:bulletEnabled val="1"/>
        </dgm:presLayoutVars>
      </dgm:prSet>
      <dgm:spPr/>
      <dgm:t>
        <a:bodyPr/>
        <a:lstStyle/>
        <a:p>
          <a:endParaRPr lang="zh-CN" altLang="en-US"/>
        </a:p>
      </dgm:t>
    </dgm:pt>
    <dgm:pt modelId="{4C4F03F3-1166-453A-9BFD-A10B923AC534}" type="pres">
      <dgm:prSet presAssocID="{EE28652C-F3C7-48B5-88A1-079E4D063D3A}" presName="sibTrans" presStyleLbl="sibTrans2D1" presStyleIdx="1" presStyleCnt="3"/>
      <dgm:spPr/>
      <dgm:t>
        <a:bodyPr/>
        <a:lstStyle/>
        <a:p>
          <a:endParaRPr lang="zh-CN" altLang="en-US"/>
        </a:p>
      </dgm:t>
    </dgm:pt>
    <dgm:pt modelId="{5D761C93-2895-44A5-934D-F3E9484A958D}" type="pres">
      <dgm:prSet presAssocID="{EE28652C-F3C7-48B5-88A1-079E4D063D3A}" presName="connectorText" presStyleLbl="sibTrans2D1" presStyleIdx="1" presStyleCnt="3"/>
      <dgm:spPr/>
      <dgm:t>
        <a:bodyPr/>
        <a:lstStyle/>
        <a:p>
          <a:endParaRPr lang="zh-CN" altLang="en-US"/>
        </a:p>
      </dgm:t>
    </dgm:pt>
    <dgm:pt modelId="{38214C94-29F6-42C4-9669-52BEF70B2AE5}" type="pres">
      <dgm:prSet presAssocID="{AC5DCE57-02EB-4D3C-8615-B0BC26AF7521}" presName="node" presStyleLbl="node1" presStyleIdx="2" presStyleCnt="3">
        <dgm:presLayoutVars>
          <dgm:bulletEnabled val="1"/>
        </dgm:presLayoutVars>
      </dgm:prSet>
      <dgm:spPr/>
      <dgm:t>
        <a:bodyPr/>
        <a:lstStyle/>
        <a:p>
          <a:endParaRPr lang="zh-CN" altLang="en-US"/>
        </a:p>
      </dgm:t>
    </dgm:pt>
    <dgm:pt modelId="{4D427B63-BFB8-4C78-9790-DD6E3B501870}" type="pres">
      <dgm:prSet presAssocID="{AD1D6957-F2F7-4752-932B-FFBFADBEDF46}" presName="sibTrans" presStyleLbl="sibTrans2D1" presStyleIdx="2" presStyleCnt="3"/>
      <dgm:spPr/>
      <dgm:t>
        <a:bodyPr/>
        <a:lstStyle/>
        <a:p>
          <a:endParaRPr lang="zh-CN" altLang="en-US"/>
        </a:p>
      </dgm:t>
    </dgm:pt>
    <dgm:pt modelId="{0BAA3323-3CBB-4CAB-B124-099B8148A65C}" type="pres">
      <dgm:prSet presAssocID="{AD1D6957-F2F7-4752-932B-FFBFADBEDF46}" presName="connectorText" presStyleLbl="sibTrans2D1" presStyleIdx="2" presStyleCnt="3"/>
      <dgm:spPr/>
      <dgm:t>
        <a:bodyPr/>
        <a:lstStyle/>
        <a:p>
          <a:endParaRPr lang="zh-CN" altLang="en-US"/>
        </a:p>
      </dgm:t>
    </dgm:pt>
  </dgm:ptLst>
  <dgm:cxnLst>
    <dgm:cxn modelId="{F3BC8451-4114-4E32-B6A3-B1C51A32E9A7}" type="presOf" srcId="{328DB18F-330A-48CE-92FD-C74776366E5A}" destId="{A9F82924-F995-4CB2-92E9-C3D8FC5E5D24}" srcOrd="0" destOrd="0" presId="urn:microsoft.com/office/officeart/2005/8/layout/cycle2"/>
    <dgm:cxn modelId="{8CB06A9F-E461-48B6-9F5A-B33379863B7B}" type="presOf" srcId="{AD1D6957-F2F7-4752-932B-FFBFADBEDF46}" destId="{0BAA3323-3CBB-4CAB-B124-099B8148A65C}" srcOrd="1" destOrd="0" presId="urn:microsoft.com/office/officeart/2005/8/layout/cycle2"/>
    <dgm:cxn modelId="{A17A735C-392F-4B74-9CD6-7D0876758C9A}" srcId="{7EF841F2-5E56-4FB5-8EBA-D607D0FBF4C2}" destId="{AC5DCE57-02EB-4D3C-8615-B0BC26AF7521}" srcOrd="2" destOrd="0" parTransId="{3528F490-6351-425A-B7CE-D4860AEDA20D}" sibTransId="{AD1D6957-F2F7-4752-932B-FFBFADBEDF46}"/>
    <dgm:cxn modelId="{CFF91543-0FAD-4252-BB67-42130B09E481}" type="presOf" srcId="{AD1D6957-F2F7-4752-932B-FFBFADBEDF46}" destId="{4D427B63-BFB8-4C78-9790-DD6E3B501870}" srcOrd="0" destOrd="0" presId="urn:microsoft.com/office/officeart/2005/8/layout/cycle2"/>
    <dgm:cxn modelId="{06E631BA-330A-4FB9-AB26-71222DECD6AF}" type="presOf" srcId="{609C3540-D2DE-45CC-AB99-3BA6800531A0}" destId="{9D116294-B092-488B-B499-A17B08423D9D}" srcOrd="0" destOrd="0" presId="urn:microsoft.com/office/officeart/2005/8/layout/cycle2"/>
    <dgm:cxn modelId="{70EF29D1-FA6C-41AA-943E-B1816C773648}" type="presOf" srcId="{AC5DCE57-02EB-4D3C-8615-B0BC26AF7521}" destId="{38214C94-29F6-42C4-9669-52BEF70B2AE5}" srcOrd="0" destOrd="0" presId="urn:microsoft.com/office/officeart/2005/8/layout/cycle2"/>
    <dgm:cxn modelId="{D61B144A-C2EE-432C-AD54-442F7C812D92}" srcId="{7EF841F2-5E56-4FB5-8EBA-D607D0FBF4C2}" destId="{328DB18F-330A-48CE-92FD-C74776366E5A}" srcOrd="1" destOrd="0" parTransId="{5FB86606-9769-4785-8B16-E7B323BEA735}" sibTransId="{EE28652C-F3C7-48B5-88A1-079E4D063D3A}"/>
    <dgm:cxn modelId="{A6AAA032-8EDD-452A-A5E9-2951FF21A12B}" type="presOf" srcId="{EE28652C-F3C7-48B5-88A1-079E4D063D3A}" destId="{5D761C93-2895-44A5-934D-F3E9484A958D}" srcOrd="1" destOrd="0" presId="urn:microsoft.com/office/officeart/2005/8/layout/cycle2"/>
    <dgm:cxn modelId="{28CCC3B7-B5D3-486D-9E14-0337A6416084}" type="presOf" srcId="{EE28652C-F3C7-48B5-88A1-079E4D063D3A}" destId="{4C4F03F3-1166-453A-9BFD-A10B923AC534}" srcOrd="0" destOrd="0" presId="urn:microsoft.com/office/officeart/2005/8/layout/cycle2"/>
    <dgm:cxn modelId="{ADC4AB9C-C7F9-4D31-9CD9-1B574E0C1341}" type="presOf" srcId="{C3E5692B-587F-4D45-88D7-4E4E5371303D}" destId="{5F069C2D-F24F-49E3-908D-DD344E81BFFE}" srcOrd="1" destOrd="0" presId="urn:microsoft.com/office/officeart/2005/8/layout/cycle2"/>
    <dgm:cxn modelId="{1A77375B-6AF3-450E-AD99-F7EC1824D52C}" type="presOf" srcId="{C3E5692B-587F-4D45-88D7-4E4E5371303D}" destId="{A69054EC-B276-4FC6-B70D-C38804B03AB9}" srcOrd="0" destOrd="0" presId="urn:microsoft.com/office/officeart/2005/8/layout/cycle2"/>
    <dgm:cxn modelId="{E30C4735-124C-4C41-BC60-FE628CA1AD28}" srcId="{7EF841F2-5E56-4FB5-8EBA-D607D0FBF4C2}" destId="{609C3540-D2DE-45CC-AB99-3BA6800531A0}" srcOrd="0" destOrd="0" parTransId="{6EEB7FDB-0447-45F7-BEAB-9B79A9523FF1}" sibTransId="{C3E5692B-587F-4D45-88D7-4E4E5371303D}"/>
    <dgm:cxn modelId="{302253EC-E93B-4A05-94C1-B57DF64B9C84}" type="presOf" srcId="{7EF841F2-5E56-4FB5-8EBA-D607D0FBF4C2}" destId="{0B4B317E-66BB-4785-8C77-5A7CD2109424}" srcOrd="0" destOrd="0" presId="urn:microsoft.com/office/officeart/2005/8/layout/cycle2"/>
    <dgm:cxn modelId="{113F666B-DB45-40C5-A1DA-AACF7BE249F9}" type="presParOf" srcId="{0B4B317E-66BB-4785-8C77-5A7CD2109424}" destId="{9D116294-B092-488B-B499-A17B08423D9D}" srcOrd="0" destOrd="0" presId="urn:microsoft.com/office/officeart/2005/8/layout/cycle2"/>
    <dgm:cxn modelId="{C2683049-C705-4A77-82DE-829FF4062B97}" type="presParOf" srcId="{0B4B317E-66BB-4785-8C77-5A7CD2109424}" destId="{A69054EC-B276-4FC6-B70D-C38804B03AB9}" srcOrd="1" destOrd="0" presId="urn:microsoft.com/office/officeart/2005/8/layout/cycle2"/>
    <dgm:cxn modelId="{DF264D0F-A291-4D5A-82F0-5B217CF7A8D9}" type="presParOf" srcId="{A69054EC-B276-4FC6-B70D-C38804B03AB9}" destId="{5F069C2D-F24F-49E3-908D-DD344E81BFFE}" srcOrd="0" destOrd="0" presId="urn:microsoft.com/office/officeart/2005/8/layout/cycle2"/>
    <dgm:cxn modelId="{5A02A257-9ADD-4AA7-8276-E0F7A8061E26}" type="presParOf" srcId="{0B4B317E-66BB-4785-8C77-5A7CD2109424}" destId="{A9F82924-F995-4CB2-92E9-C3D8FC5E5D24}" srcOrd="2" destOrd="0" presId="urn:microsoft.com/office/officeart/2005/8/layout/cycle2"/>
    <dgm:cxn modelId="{C6EAFB79-8154-41D5-9806-D958D03C640A}" type="presParOf" srcId="{0B4B317E-66BB-4785-8C77-5A7CD2109424}" destId="{4C4F03F3-1166-453A-9BFD-A10B923AC534}" srcOrd="3" destOrd="0" presId="urn:microsoft.com/office/officeart/2005/8/layout/cycle2"/>
    <dgm:cxn modelId="{5F578C03-A127-4FDD-9E84-8B685EFF32C7}" type="presParOf" srcId="{4C4F03F3-1166-453A-9BFD-A10B923AC534}" destId="{5D761C93-2895-44A5-934D-F3E9484A958D}" srcOrd="0" destOrd="0" presId="urn:microsoft.com/office/officeart/2005/8/layout/cycle2"/>
    <dgm:cxn modelId="{23C4944F-733B-4881-92D2-1B87CFA78D46}" type="presParOf" srcId="{0B4B317E-66BB-4785-8C77-5A7CD2109424}" destId="{38214C94-29F6-42C4-9669-52BEF70B2AE5}" srcOrd="4" destOrd="0" presId="urn:microsoft.com/office/officeart/2005/8/layout/cycle2"/>
    <dgm:cxn modelId="{3A16CEF4-94A3-4BB3-AD97-C5076EDBE51B}" type="presParOf" srcId="{0B4B317E-66BB-4785-8C77-5A7CD2109424}" destId="{4D427B63-BFB8-4C78-9790-DD6E3B501870}" srcOrd="5" destOrd="0" presId="urn:microsoft.com/office/officeart/2005/8/layout/cycle2"/>
    <dgm:cxn modelId="{D0FF3FD1-4F4D-47CB-B22A-AE8EDBFEF5A6}" type="presParOf" srcId="{4D427B63-BFB8-4C78-9790-DD6E3B501870}" destId="{0BAA3323-3CBB-4CAB-B124-099B8148A65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91FAA4-B7EB-42EF-A71A-F7895E41B324}"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zh-CN" altLang="en-US"/>
        </a:p>
      </dgm:t>
    </dgm:pt>
    <dgm:pt modelId="{ADB35160-D2A2-49C7-943F-3970C539776E}">
      <dgm:prSet/>
      <dgm:spPr/>
      <dgm:t>
        <a:bodyPr/>
        <a:lstStyle/>
        <a:p>
          <a:pPr rtl="0"/>
          <a:r>
            <a:rPr lang="zh-CN" smtClean="0"/>
            <a:t>相同点</a:t>
          </a:r>
          <a:endParaRPr lang="zh-CN"/>
        </a:p>
      </dgm:t>
    </dgm:pt>
    <dgm:pt modelId="{6392FBEB-E33C-4F2F-9136-232DAFF2797F}" type="parTrans" cxnId="{ED932394-604C-43F0-9AE6-0DD55472358F}">
      <dgm:prSet/>
      <dgm:spPr/>
      <dgm:t>
        <a:bodyPr/>
        <a:lstStyle/>
        <a:p>
          <a:endParaRPr lang="zh-CN" altLang="en-US"/>
        </a:p>
      </dgm:t>
    </dgm:pt>
    <dgm:pt modelId="{23A2547A-F79B-411E-A7CB-E232C2654A2B}" type="sibTrans" cxnId="{ED932394-604C-43F0-9AE6-0DD55472358F}">
      <dgm:prSet/>
      <dgm:spPr/>
      <dgm:t>
        <a:bodyPr/>
        <a:lstStyle/>
        <a:p>
          <a:endParaRPr lang="zh-CN" altLang="en-US"/>
        </a:p>
      </dgm:t>
    </dgm:pt>
    <dgm:pt modelId="{CC0913C8-7804-414A-8C90-6E5D26842AD0}">
      <dgm:prSet/>
      <dgm:spPr/>
      <dgm:t>
        <a:bodyPr/>
        <a:lstStyle/>
        <a:p>
          <a:pPr rtl="0"/>
          <a:r>
            <a:rPr lang="zh-CN" smtClean="0"/>
            <a:t>让不同的计算框架能够共享一个集群资源</a:t>
          </a:r>
          <a:endParaRPr lang="zh-CN"/>
        </a:p>
      </dgm:t>
    </dgm:pt>
    <dgm:pt modelId="{BBBF4A47-BE42-467E-BB4B-1DCAFC61AC4E}" type="parTrans" cxnId="{D5A04FDD-82B3-4B3B-B3C8-DA24A4A5DFCC}">
      <dgm:prSet/>
      <dgm:spPr/>
      <dgm:t>
        <a:bodyPr/>
        <a:lstStyle/>
        <a:p>
          <a:endParaRPr lang="zh-CN" altLang="en-US"/>
        </a:p>
      </dgm:t>
    </dgm:pt>
    <dgm:pt modelId="{47CBF03E-4343-4AC2-BB05-6B0EA86BEFF2}" type="sibTrans" cxnId="{D5A04FDD-82B3-4B3B-B3C8-DA24A4A5DFCC}">
      <dgm:prSet/>
      <dgm:spPr/>
      <dgm:t>
        <a:bodyPr/>
        <a:lstStyle/>
        <a:p>
          <a:endParaRPr lang="zh-CN" altLang="en-US"/>
        </a:p>
      </dgm:t>
    </dgm:pt>
    <dgm:pt modelId="{77AC5B8D-675E-4A95-AD89-A231C0C2D956}">
      <dgm:prSet/>
      <dgm:spPr/>
      <dgm:t>
        <a:bodyPr/>
        <a:lstStyle/>
        <a:p>
          <a:pPr rtl="0"/>
          <a:r>
            <a:rPr lang="zh-CN" smtClean="0"/>
            <a:t>两级调度</a:t>
          </a:r>
          <a:endParaRPr lang="zh-CN"/>
        </a:p>
      </dgm:t>
    </dgm:pt>
    <dgm:pt modelId="{662ADE90-D1DD-456C-ADB6-8DC238BCE5FE}" type="parTrans" cxnId="{0F3E4405-4A8F-49D4-9582-5EB1E3D65C39}">
      <dgm:prSet/>
      <dgm:spPr/>
      <dgm:t>
        <a:bodyPr/>
        <a:lstStyle/>
        <a:p>
          <a:endParaRPr lang="zh-CN" altLang="en-US"/>
        </a:p>
      </dgm:t>
    </dgm:pt>
    <dgm:pt modelId="{1F501A90-A58C-4074-BA76-FE9BCB3F36AF}" type="sibTrans" cxnId="{0F3E4405-4A8F-49D4-9582-5EB1E3D65C39}">
      <dgm:prSet/>
      <dgm:spPr/>
      <dgm:t>
        <a:bodyPr/>
        <a:lstStyle/>
        <a:p>
          <a:endParaRPr lang="zh-CN" altLang="en-US"/>
        </a:p>
      </dgm:t>
    </dgm:pt>
    <dgm:pt modelId="{9892A806-9CD5-4552-9EF1-8AD76DCAF505}">
      <dgm:prSet/>
      <dgm:spPr/>
      <dgm:t>
        <a:bodyPr/>
        <a:lstStyle/>
        <a:p>
          <a:pPr rtl="0"/>
          <a:r>
            <a:rPr lang="zh-CN" smtClean="0"/>
            <a:t>都采用</a:t>
          </a:r>
          <a:r>
            <a:rPr lang="en-US" smtClean="0"/>
            <a:t>DRF</a:t>
          </a:r>
          <a:r>
            <a:rPr lang="zh-CN" smtClean="0"/>
            <a:t>作业调度算法</a:t>
          </a:r>
          <a:endParaRPr lang="zh-CN"/>
        </a:p>
      </dgm:t>
    </dgm:pt>
    <dgm:pt modelId="{B8D6A4C5-10A3-435B-91CA-4ED62CC45B09}" type="parTrans" cxnId="{7DC4AB86-76E5-4420-9016-3D8B4BAB012F}">
      <dgm:prSet/>
      <dgm:spPr/>
      <dgm:t>
        <a:bodyPr/>
        <a:lstStyle/>
        <a:p>
          <a:endParaRPr lang="zh-CN" altLang="en-US"/>
        </a:p>
      </dgm:t>
    </dgm:pt>
    <dgm:pt modelId="{BE69A7A5-2422-42D4-9650-DFC8A3D9E649}" type="sibTrans" cxnId="{7DC4AB86-76E5-4420-9016-3D8B4BAB012F}">
      <dgm:prSet/>
      <dgm:spPr/>
      <dgm:t>
        <a:bodyPr/>
        <a:lstStyle/>
        <a:p>
          <a:endParaRPr lang="zh-CN" altLang="en-US"/>
        </a:p>
      </dgm:t>
    </dgm:pt>
    <dgm:pt modelId="{E79447FA-E311-4737-9B21-4AD921A284E2}">
      <dgm:prSet/>
      <dgm:spPr/>
      <dgm:t>
        <a:bodyPr/>
        <a:lstStyle/>
        <a:p>
          <a:pPr rtl="0"/>
          <a:r>
            <a:rPr lang="zh-CN" smtClean="0"/>
            <a:t>不同点</a:t>
          </a:r>
          <a:endParaRPr lang="zh-CN"/>
        </a:p>
      </dgm:t>
    </dgm:pt>
    <dgm:pt modelId="{FED47956-300B-4BC0-A4E7-E2D10649408C}" type="parTrans" cxnId="{F346EAA2-3079-492F-B21D-FA16BC48969E}">
      <dgm:prSet/>
      <dgm:spPr/>
      <dgm:t>
        <a:bodyPr/>
        <a:lstStyle/>
        <a:p>
          <a:endParaRPr lang="zh-CN" altLang="en-US"/>
        </a:p>
      </dgm:t>
    </dgm:pt>
    <dgm:pt modelId="{A4A9C9C9-9DEF-4260-A7F0-99067EBEA611}" type="sibTrans" cxnId="{F346EAA2-3079-492F-B21D-FA16BC48969E}">
      <dgm:prSet/>
      <dgm:spPr/>
      <dgm:t>
        <a:bodyPr/>
        <a:lstStyle/>
        <a:p>
          <a:endParaRPr lang="zh-CN" altLang="en-US"/>
        </a:p>
      </dgm:t>
    </dgm:pt>
    <dgm:pt modelId="{0587E9F8-73DB-4A86-A4E2-1CE038955584}">
      <dgm:prSet/>
      <dgm:spPr/>
      <dgm:t>
        <a:bodyPr/>
        <a:lstStyle/>
        <a:p>
          <a:pPr rtl="0"/>
          <a:r>
            <a:rPr lang="zh-CN" dirty="0" smtClean="0"/>
            <a:t>Mesos采用C++编写，YARN采用Java编写。</a:t>
          </a:r>
          <a:endParaRPr lang="zh-CN" dirty="0"/>
        </a:p>
      </dgm:t>
    </dgm:pt>
    <dgm:pt modelId="{DE201446-2FBD-4938-9C90-7873B5E04342}" type="parTrans" cxnId="{1CAEF2E3-2B42-4EBB-8044-BB78011903E3}">
      <dgm:prSet/>
      <dgm:spPr/>
      <dgm:t>
        <a:bodyPr/>
        <a:lstStyle/>
        <a:p>
          <a:endParaRPr lang="zh-CN" altLang="en-US"/>
        </a:p>
      </dgm:t>
    </dgm:pt>
    <dgm:pt modelId="{66D16882-5AFC-4E23-8B85-AEA04344BFA7}" type="sibTrans" cxnId="{1CAEF2E3-2B42-4EBB-8044-BB78011903E3}">
      <dgm:prSet/>
      <dgm:spPr/>
      <dgm:t>
        <a:bodyPr/>
        <a:lstStyle/>
        <a:p>
          <a:endParaRPr lang="zh-CN" altLang="en-US"/>
        </a:p>
      </dgm:t>
    </dgm:pt>
    <dgm:pt modelId="{E76CFA09-774C-4E20-AD48-7F122C220139}">
      <dgm:prSet/>
      <dgm:spPr/>
      <dgm:t>
        <a:bodyPr/>
        <a:lstStyle/>
        <a:p>
          <a:pPr rtl="0"/>
          <a:r>
            <a:rPr lang="zh-CN" dirty="0" smtClean="0"/>
            <a:t>Mesos能够调度内存和CP</a:t>
          </a:r>
          <a:r>
            <a:rPr lang="en-US" altLang="zh-CN" dirty="0" smtClean="0"/>
            <a:t>U</a:t>
          </a:r>
          <a:r>
            <a:rPr lang="zh-CN" dirty="0" smtClean="0"/>
            <a:t>资源，YARN目前只能处理内存。</a:t>
          </a:r>
          <a:endParaRPr lang="zh-CN" dirty="0"/>
        </a:p>
      </dgm:t>
    </dgm:pt>
    <dgm:pt modelId="{9A7949B6-3242-4532-AB2B-A8762F7F0CA4}" type="parTrans" cxnId="{568B4250-E07B-46B1-8B6A-A685E9482A59}">
      <dgm:prSet/>
      <dgm:spPr/>
      <dgm:t>
        <a:bodyPr/>
        <a:lstStyle/>
        <a:p>
          <a:endParaRPr lang="zh-CN" altLang="en-US"/>
        </a:p>
      </dgm:t>
    </dgm:pt>
    <dgm:pt modelId="{63441587-AD9B-4A48-8578-67355B09A270}" type="sibTrans" cxnId="{568B4250-E07B-46B1-8B6A-A685E9482A59}">
      <dgm:prSet/>
      <dgm:spPr/>
      <dgm:t>
        <a:bodyPr/>
        <a:lstStyle/>
        <a:p>
          <a:endParaRPr lang="zh-CN" altLang="en-US"/>
        </a:p>
      </dgm:t>
    </dgm:pt>
    <dgm:pt modelId="{5211BD4E-48DF-47B6-9029-81497E6691B9}">
      <dgm:prSet/>
      <dgm:spPr/>
      <dgm:t>
        <a:bodyPr/>
        <a:lstStyle/>
        <a:p>
          <a:pPr rtl="0"/>
          <a:r>
            <a:rPr lang="zh-CN" smtClean="0"/>
            <a:t>Mesos采用Linux Container进行隔离，YARN采用简单的Unix 进程进行隔离内存资源（采用</a:t>
          </a:r>
          <a:r>
            <a:rPr lang="en-US" smtClean="0"/>
            <a:t>Cgroups</a:t>
          </a:r>
          <a:r>
            <a:rPr lang="zh-CN" smtClean="0"/>
            <a:t>隔离</a:t>
          </a:r>
          <a:r>
            <a:rPr lang="en-US" smtClean="0"/>
            <a:t>CPU</a:t>
          </a:r>
          <a:r>
            <a:rPr lang="zh-CN" smtClean="0"/>
            <a:t>资源）。</a:t>
          </a:r>
          <a:endParaRPr lang="zh-CN"/>
        </a:p>
      </dgm:t>
    </dgm:pt>
    <dgm:pt modelId="{13D4591C-B0F1-4032-8F4F-9D01F064FB4A}" type="parTrans" cxnId="{3FF85243-01E1-4513-B944-0E8B05D1F89A}">
      <dgm:prSet/>
      <dgm:spPr/>
      <dgm:t>
        <a:bodyPr/>
        <a:lstStyle/>
        <a:p>
          <a:endParaRPr lang="zh-CN" altLang="en-US"/>
        </a:p>
      </dgm:t>
    </dgm:pt>
    <dgm:pt modelId="{E28D3F5C-F7D9-438A-98D3-2FE85BCBEF2B}" type="sibTrans" cxnId="{3FF85243-01E1-4513-B944-0E8B05D1F89A}">
      <dgm:prSet/>
      <dgm:spPr/>
      <dgm:t>
        <a:bodyPr/>
        <a:lstStyle/>
        <a:p>
          <a:endParaRPr lang="zh-CN" altLang="en-US"/>
        </a:p>
      </dgm:t>
    </dgm:pt>
    <dgm:pt modelId="{492249FC-14FC-4A28-A4B4-D099F050BB59}">
      <dgm:prSet/>
      <dgm:spPr/>
      <dgm:t>
        <a:bodyPr/>
        <a:lstStyle/>
        <a:p>
          <a:pPr rtl="0"/>
          <a:r>
            <a:rPr lang="zh-CN" smtClean="0"/>
            <a:t>一级调度中，Mesos采用</a:t>
          </a:r>
          <a:r>
            <a:rPr lang="en-US" smtClean="0"/>
            <a:t>Push</a:t>
          </a:r>
          <a:r>
            <a:rPr lang="zh-CN" smtClean="0"/>
            <a:t>方式，而YARN采用</a:t>
          </a:r>
          <a:r>
            <a:rPr lang="en-US" smtClean="0"/>
            <a:t>Pull</a:t>
          </a:r>
          <a:r>
            <a:rPr lang="zh-CN" smtClean="0"/>
            <a:t>方式。</a:t>
          </a:r>
          <a:endParaRPr lang="zh-CN"/>
        </a:p>
      </dgm:t>
    </dgm:pt>
    <dgm:pt modelId="{C8DADDF9-E592-48BC-A64C-E211268FD72C}" type="parTrans" cxnId="{0DF1BFA0-D2C4-49AD-B98D-ADEDFE924AA0}">
      <dgm:prSet/>
      <dgm:spPr/>
      <dgm:t>
        <a:bodyPr/>
        <a:lstStyle/>
        <a:p>
          <a:endParaRPr lang="zh-CN" altLang="en-US"/>
        </a:p>
      </dgm:t>
    </dgm:pt>
    <dgm:pt modelId="{215BC930-6593-4861-8D74-006B2789E42B}" type="sibTrans" cxnId="{0DF1BFA0-D2C4-49AD-B98D-ADEDFE924AA0}">
      <dgm:prSet/>
      <dgm:spPr/>
      <dgm:t>
        <a:bodyPr/>
        <a:lstStyle/>
        <a:p>
          <a:endParaRPr lang="zh-CN" altLang="en-US"/>
        </a:p>
      </dgm:t>
    </dgm:pt>
    <dgm:pt modelId="{5525BCE3-99C6-45E1-96DC-1F0BD238CFBD}">
      <dgm:prSet/>
      <dgm:spPr/>
      <dgm:t>
        <a:bodyPr/>
        <a:lstStyle/>
        <a:p>
          <a:pPr rtl="0"/>
          <a:r>
            <a:rPr lang="zh-CN" smtClean="0"/>
            <a:t>Mesos精简设计，YARN代码复杂，是Mesos代码了3倍以上。</a:t>
          </a:r>
          <a:endParaRPr lang="zh-CN"/>
        </a:p>
      </dgm:t>
    </dgm:pt>
    <dgm:pt modelId="{D95E3371-97A1-499E-8B04-81B03F67FD79}" type="parTrans" cxnId="{EE871132-3937-4C0D-9C36-FD242276B4DF}">
      <dgm:prSet/>
      <dgm:spPr/>
      <dgm:t>
        <a:bodyPr/>
        <a:lstStyle/>
        <a:p>
          <a:endParaRPr lang="zh-CN" altLang="en-US"/>
        </a:p>
      </dgm:t>
    </dgm:pt>
    <dgm:pt modelId="{C6448871-9F95-4EF1-AA88-77EFC3E6590E}" type="sibTrans" cxnId="{EE871132-3937-4C0D-9C36-FD242276B4DF}">
      <dgm:prSet/>
      <dgm:spPr/>
      <dgm:t>
        <a:bodyPr/>
        <a:lstStyle/>
        <a:p>
          <a:endParaRPr lang="zh-CN" altLang="en-US"/>
        </a:p>
      </dgm:t>
    </dgm:pt>
    <dgm:pt modelId="{4FBEC304-E081-417F-A534-B3F8F2B06BCA}">
      <dgm:prSet/>
      <dgm:spPr/>
      <dgm:t>
        <a:bodyPr/>
        <a:lstStyle/>
        <a:p>
          <a:pPr rtl="0"/>
          <a:r>
            <a:rPr lang="zh-CN" smtClean="0"/>
            <a:t>YARN采用了Kerberos ，并且延续了Hadoop的安全架构；Mesos对安全性方面考虑不多。</a:t>
          </a:r>
          <a:endParaRPr lang="zh-CN"/>
        </a:p>
      </dgm:t>
    </dgm:pt>
    <dgm:pt modelId="{E359AB95-C1F1-4A67-AA7D-697A7D8983E1}" type="parTrans" cxnId="{32BC6132-7B1C-4588-BE01-92DBE748481D}">
      <dgm:prSet/>
      <dgm:spPr/>
      <dgm:t>
        <a:bodyPr/>
        <a:lstStyle/>
        <a:p>
          <a:endParaRPr lang="zh-CN" altLang="en-US"/>
        </a:p>
      </dgm:t>
    </dgm:pt>
    <dgm:pt modelId="{1E0F6587-0A2A-425B-8DF9-DE67158F31B5}" type="sibTrans" cxnId="{32BC6132-7B1C-4588-BE01-92DBE748481D}">
      <dgm:prSet/>
      <dgm:spPr/>
      <dgm:t>
        <a:bodyPr/>
        <a:lstStyle/>
        <a:p>
          <a:endParaRPr lang="zh-CN" altLang="en-US"/>
        </a:p>
      </dgm:t>
    </dgm:pt>
    <dgm:pt modelId="{0156519F-C2D2-4674-9F9D-54895E98D98B}" type="pres">
      <dgm:prSet presAssocID="{9B91FAA4-B7EB-42EF-A71A-F7895E41B324}" presName="linear" presStyleCnt="0">
        <dgm:presLayoutVars>
          <dgm:dir/>
          <dgm:animLvl val="lvl"/>
          <dgm:resizeHandles val="exact"/>
        </dgm:presLayoutVars>
      </dgm:prSet>
      <dgm:spPr/>
      <dgm:t>
        <a:bodyPr/>
        <a:lstStyle/>
        <a:p>
          <a:endParaRPr lang="zh-CN" altLang="en-US"/>
        </a:p>
      </dgm:t>
    </dgm:pt>
    <dgm:pt modelId="{8B4BA111-84D4-46FB-B396-FBE707B22BA5}" type="pres">
      <dgm:prSet presAssocID="{ADB35160-D2A2-49C7-943F-3970C539776E}" presName="parentLin" presStyleCnt="0"/>
      <dgm:spPr/>
    </dgm:pt>
    <dgm:pt modelId="{E59DDE21-FC94-48CB-803D-DDFDEC4912CE}" type="pres">
      <dgm:prSet presAssocID="{ADB35160-D2A2-49C7-943F-3970C539776E}" presName="parentLeftMargin" presStyleLbl="node1" presStyleIdx="0" presStyleCnt="2"/>
      <dgm:spPr/>
      <dgm:t>
        <a:bodyPr/>
        <a:lstStyle/>
        <a:p>
          <a:endParaRPr lang="zh-CN" altLang="en-US"/>
        </a:p>
      </dgm:t>
    </dgm:pt>
    <dgm:pt modelId="{C8CED149-8B1E-463B-BA87-2756C09B47BC}" type="pres">
      <dgm:prSet presAssocID="{ADB35160-D2A2-49C7-943F-3970C539776E}" presName="parentText" presStyleLbl="node1" presStyleIdx="0" presStyleCnt="2">
        <dgm:presLayoutVars>
          <dgm:chMax val="0"/>
          <dgm:bulletEnabled val="1"/>
        </dgm:presLayoutVars>
      </dgm:prSet>
      <dgm:spPr/>
      <dgm:t>
        <a:bodyPr/>
        <a:lstStyle/>
        <a:p>
          <a:endParaRPr lang="zh-CN" altLang="en-US"/>
        </a:p>
      </dgm:t>
    </dgm:pt>
    <dgm:pt modelId="{AF273461-D1CE-438F-8FA1-416B998B7EA6}" type="pres">
      <dgm:prSet presAssocID="{ADB35160-D2A2-49C7-943F-3970C539776E}" presName="negativeSpace" presStyleCnt="0"/>
      <dgm:spPr/>
    </dgm:pt>
    <dgm:pt modelId="{94BCA783-DDAA-4531-9AF5-77622C35E2FC}" type="pres">
      <dgm:prSet presAssocID="{ADB35160-D2A2-49C7-943F-3970C539776E}" presName="childText" presStyleLbl="conFgAcc1" presStyleIdx="0" presStyleCnt="2">
        <dgm:presLayoutVars>
          <dgm:bulletEnabled val="1"/>
        </dgm:presLayoutVars>
      </dgm:prSet>
      <dgm:spPr/>
      <dgm:t>
        <a:bodyPr/>
        <a:lstStyle/>
        <a:p>
          <a:endParaRPr lang="zh-CN" altLang="en-US"/>
        </a:p>
      </dgm:t>
    </dgm:pt>
    <dgm:pt modelId="{7E107195-2B86-46CF-8C3B-F27B2EB2B6DD}" type="pres">
      <dgm:prSet presAssocID="{23A2547A-F79B-411E-A7CB-E232C2654A2B}" presName="spaceBetweenRectangles" presStyleCnt="0"/>
      <dgm:spPr/>
    </dgm:pt>
    <dgm:pt modelId="{BDC10447-AE82-4D3C-A578-5E308EB136C9}" type="pres">
      <dgm:prSet presAssocID="{E79447FA-E311-4737-9B21-4AD921A284E2}" presName="parentLin" presStyleCnt="0"/>
      <dgm:spPr/>
    </dgm:pt>
    <dgm:pt modelId="{620279CE-1A6C-43D6-9F6D-B1B89D266DB3}" type="pres">
      <dgm:prSet presAssocID="{E79447FA-E311-4737-9B21-4AD921A284E2}" presName="parentLeftMargin" presStyleLbl="node1" presStyleIdx="0" presStyleCnt="2"/>
      <dgm:spPr/>
      <dgm:t>
        <a:bodyPr/>
        <a:lstStyle/>
        <a:p>
          <a:endParaRPr lang="zh-CN" altLang="en-US"/>
        </a:p>
      </dgm:t>
    </dgm:pt>
    <dgm:pt modelId="{F0F20DF1-A631-4C45-9DCB-A5E6FEE7147C}" type="pres">
      <dgm:prSet presAssocID="{E79447FA-E311-4737-9B21-4AD921A284E2}" presName="parentText" presStyleLbl="node1" presStyleIdx="1" presStyleCnt="2">
        <dgm:presLayoutVars>
          <dgm:chMax val="0"/>
          <dgm:bulletEnabled val="1"/>
        </dgm:presLayoutVars>
      </dgm:prSet>
      <dgm:spPr/>
      <dgm:t>
        <a:bodyPr/>
        <a:lstStyle/>
        <a:p>
          <a:endParaRPr lang="zh-CN" altLang="en-US"/>
        </a:p>
      </dgm:t>
    </dgm:pt>
    <dgm:pt modelId="{9E339F00-ED93-401D-A19E-F40449A00AED}" type="pres">
      <dgm:prSet presAssocID="{E79447FA-E311-4737-9B21-4AD921A284E2}" presName="negativeSpace" presStyleCnt="0"/>
      <dgm:spPr/>
    </dgm:pt>
    <dgm:pt modelId="{56FC4656-7784-4C42-925C-1B51F1CF5AF1}" type="pres">
      <dgm:prSet presAssocID="{E79447FA-E311-4737-9B21-4AD921A284E2}" presName="childText" presStyleLbl="conFgAcc1" presStyleIdx="1" presStyleCnt="2">
        <dgm:presLayoutVars>
          <dgm:bulletEnabled val="1"/>
        </dgm:presLayoutVars>
      </dgm:prSet>
      <dgm:spPr/>
      <dgm:t>
        <a:bodyPr/>
        <a:lstStyle/>
        <a:p>
          <a:endParaRPr lang="zh-CN" altLang="en-US"/>
        </a:p>
      </dgm:t>
    </dgm:pt>
  </dgm:ptLst>
  <dgm:cxnLst>
    <dgm:cxn modelId="{1CAEF2E3-2B42-4EBB-8044-BB78011903E3}" srcId="{E79447FA-E311-4737-9B21-4AD921A284E2}" destId="{0587E9F8-73DB-4A86-A4E2-1CE038955584}" srcOrd="0" destOrd="0" parTransId="{DE201446-2FBD-4938-9C90-7873B5E04342}" sibTransId="{66D16882-5AFC-4E23-8B85-AEA04344BFA7}"/>
    <dgm:cxn modelId="{6169069B-01C5-4F7F-9450-0BA7F38687D6}" type="presOf" srcId="{E79447FA-E311-4737-9B21-4AD921A284E2}" destId="{F0F20DF1-A631-4C45-9DCB-A5E6FEE7147C}" srcOrd="1" destOrd="0" presId="urn:microsoft.com/office/officeart/2005/8/layout/list1"/>
    <dgm:cxn modelId="{3FF85243-01E1-4513-B944-0E8B05D1F89A}" srcId="{E79447FA-E311-4737-9B21-4AD921A284E2}" destId="{5211BD4E-48DF-47B6-9029-81497E6691B9}" srcOrd="2" destOrd="0" parTransId="{13D4591C-B0F1-4032-8F4F-9D01F064FB4A}" sibTransId="{E28D3F5C-F7D9-438A-98D3-2FE85BCBEF2B}"/>
    <dgm:cxn modelId="{52DEB1AB-E24A-4405-8539-350B3C8ADF56}" type="presOf" srcId="{CC0913C8-7804-414A-8C90-6E5D26842AD0}" destId="{94BCA783-DDAA-4531-9AF5-77622C35E2FC}" srcOrd="0" destOrd="0" presId="urn:microsoft.com/office/officeart/2005/8/layout/list1"/>
    <dgm:cxn modelId="{7DC4AB86-76E5-4420-9016-3D8B4BAB012F}" srcId="{ADB35160-D2A2-49C7-943F-3970C539776E}" destId="{9892A806-9CD5-4552-9EF1-8AD76DCAF505}" srcOrd="2" destOrd="0" parTransId="{B8D6A4C5-10A3-435B-91CA-4ED62CC45B09}" sibTransId="{BE69A7A5-2422-42D4-9650-DFC8A3D9E649}"/>
    <dgm:cxn modelId="{5D77C46C-B61A-40F2-B4F6-1AD78747837E}" type="presOf" srcId="{9B91FAA4-B7EB-42EF-A71A-F7895E41B324}" destId="{0156519F-C2D2-4674-9F9D-54895E98D98B}" srcOrd="0" destOrd="0" presId="urn:microsoft.com/office/officeart/2005/8/layout/list1"/>
    <dgm:cxn modelId="{F346EAA2-3079-492F-B21D-FA16BC48969E}" srcId="{9B91FAA4-B7EB-42EF-A71A-F7895E41B324}" destId="{E79447FA-E311-4737-9B21-4AD921A284E2}" srcOrd="1" destOrd="0" parTransId="{FED47956-300B-4BC0-A4E7-E2D10649408C}" sibTransId="{A4A9C9C9-9DEF-4260-A7F0-99067EBEA611}"/>
    <dgm:cxn modelId="{73A40C52-EA76-428D-8CD0-627CB73E5D6E}" type="presOf" srcId="{9892A806-9CD5-4552-9EF1-8AD76DCAF505}" destId="{94BCA783-DDAA-4531-9AF5-77622C35E2FC}" srcOrd="0" destOrd="2" presId="urn:microsoft.com/office/officeart/2005/8/layout/list1"/>
    <dgm:cxn modelId="{044B7FD5-E870-4CF2-9E52-28739B2C9A9B}" type="presOf" srcId="{ADB35160-D2A2-49C7-943F-3970C539776E}" destId="{C8CED149-8B1E-463B-BA87-2756C09B47BC}" srcOrd="1" destOrd="0" presId="urn:microsoft.com/office/officeart/2005/8/layout/list1"/>
    <dgm:cxn modelId="{E0B721C2-52DC-49B9-8BA0-9EB9D05D537C}" type="presOf" srcId="{0587E9F8-73DB-4A86-A4E2-1CE038955584}" destId="{56FC4656-7784-4C42-925C-1B51F1CF5AF1}" srcOrd="0" destOrd="0" presId="urn:microsoft.com/office/officeart/2005/8/layout/list1"/>
    <dgm:cxn modelId="{68353C9B-913A-4F38-9DA7-686E7596BFF8}" type="presOf" srcId="{5211BD4E-48DF-47B6-9029-81497E6691B9}" destId="{56FC4656-7784-4C42-925C-1B51F1CF5AF1}" srcOrd="0" destOrd="2" presId="urn:microsoft.com/office/officeart/2005/8/layout/list1"/>
    <dgm:cxn modelId="{ED932394-604C-43F0-9AE6-0DD55472358F}" srcId="{9B91FAA4-B7EB-42EF-A71A-F7895E41B324}" destId="{ADB35160-D2A2-49C7-943F-3970C539776E}" srcOrd="0" destOrd="0" parTransId="{6392FBEB-E33C-4F2F-9136-232DAFF2797F}" sibTransId="{23A2547A-F79B-411E-A7CB-E232C2654A2B}"/>
    <dgm:cxn modelId="{5FD2BD64-82FD-4DDA-B662-3D7319A77B46}" type="presOf" srcId="{ADB35160-D2A2-49C7-943F-3970C539776E}" destId="{E59DDE21-FC94-48CB-803D-DDFDEC4912CE}" srcOrd="0" destOrd="0" presId="urn:microsoft.com/office/officeart/2005/8/layout/list1"/>
    <dgm:cxn modelId="{7D158EBA-5F94-4A96-B1E8-B273F0AB5373}" type="presOf" srcId="{4FBEC304-E081-417F-A534-B3F8F2B06BCA}" destId="{56FC4656-7784-4C42-925C-1B51F1CF5AF1}" srcOrd="0" destOrd="5" presId="urn:microsoft.com/office/officeart/2005/8/layout/list1"/>
    <dgm:cxn modelId="{EB5DCC05-02E9-4020-BCBE-BB0E34E84DBE}" type="presOf" srcId="{E76CFA09-774C-4E20-AD48-7F122C220139}" destId="{56FC4656-7784-4C42-925C-1B51F1CF5AF1}" srcOrd="0" destOrd="1" presId="urn:microsoft.com/office/officeart/2005/8/layout/list1"/>
    <dgm:cxn modelId="{C9403A49-77EA-421D-9888-E18D89B376F8}" type="presOf" srcId="{77AC5B8D-675E-4A95-AD89-A231C0C2D956}" destId="{94BCA783-DDAA-4531-9AF5-77622C35E2FC}" srcOrd="0" destOrd="1" presId="urn:microsoft.com/office/officeart/2005/8/layout/list1"/>
    <dgm:cxn modelId="{B0EF789E-8EF4-4A13-A1D3-CDEADF2BAB5F}" type="presOf" srcId="{5525BCE3-99C6-45E1-96DC-1F0BD238CFBD}" destId="{56FC4656-7784-4C42-925C-1B51F1CF5AF1}" srcOrd="0" destOrd="4" presId="urn:microsoft.com/office/officeart/2005/8/layout/list1"/>
    <dgm:cxn modelId="{EE871132-3937-4C0D-9C36-FD242276B4DF}" srcId="{E79447FA-E311-4737-9B21-4AD921A284E2}" destId="{5525BCE3-99C6-45E1-96DC-1F0BD238CFBD}" srcOrd="4" destOrd="0" parTransId="{D95E3371-97A1-499E-8B04-81B03F67FD79}" sibTransId="{C6448871-9F95-4EF1-AA88-77EFC3E6590E}"/>
    <dgm:cxn modelId="{970BE006-BC8B-4CFC-921F-54EB7522A33F}" type="presOf" srcId="{E79447FA-E311-4737-9B21-4AD921A284E2}" destId="{620279CE-1A6C-43D6-9F6D-B1B89D266DB3}" srcOrd="0" destOrd="0" presId="urn:microsoft.com/office/officeart/2005/8/layout/list1"/>
    <dgm:cxn modelId="{D5A04FDD-82B3-4B3B-B3C8-DA24A4A5DFCC}" srcId="{ADB35160-D2A2-49C7-943F-3970C539776E}" destId="{CC0913C8-7804-414A-8C90-6E5D26842AD0}" srcOrd="0" destOrd="0" parTransId="{BBBF4A47-BE42-467E-BB4B-1DCAFC61AC4E}" sibTransId="{47CBF03E-4343-4AC2-BB05-6B0EA86BEFF2}"/>
    <dgm:cxn modelId="{568B4250-E07B-46B1-8B6A-A685E9482A59}" srcId="{E79447FA-E311-4737-9B21-4AD921A284E2}" destId="{E76CFA09-774C-4E20-AD48-7F122C220139}" srcOrd="1" destOrd="0" parTransId="{9A7949B6-3242-4532-AB2B-A8762F7F0CA4}" sibTransId="{63441587-AD9B-4A48-8578-67355B09A270}"/>
    <dgm:cxn modelId="{0DF1BFA0-D2C4-49AD-B98D-ADEDFE924AA0}" srcId="{E79447FA-E311-4737-9B21-4AD921A284E2}" destId="{492249FC-14FC-4A28-A4B4-D099F050BB59}" srcOrd="3" destOrd="0" parTransId="{C8DADDF9-E592-48BC-A64C-E211268FD72C}" sibTransId="{215BC930-6593-4861-8D74-006B2789E42B}"/>
    <dgm:cxn modelId="{696E18E2-9E94-47F6-9C23-8549BDB177DF}" type="presOf" srcId="{492249FC-14FC-4A28-A4B4-D099F050BB59}" destId="{56FC4656-7784-4C42-925C-1B51F1CF5AF1}" srcOrd="0" destOrd="3" presId="urn:microsoft.com/office/officeart/2005/8/layout/list1"/>
    <dgm:cxn modelId="{32BC6132-7B1C-4588-BE01-92DBE748481D}" srcId="{E79447FA-E311-4737-9B21-4AD921A284E2}" destId="{4FBEC304-E081-417F-A534-B3F8F2B06BCA}" srcOrd="5" destOrd="0" parTransId="{E359AB95-C1F1-4A67-AA7D-697A7D8983E1}" sibTransId="{1E0F6587-0A2A-425B-8DF9-DE67158F31B5}"/>
    <dgm:cxn modelId="{0F3E4405-4A8F-49D4-9582-5EB1E3D65C39}" srcId="{ADB35160-D2A2-49C7-943F-3970C539776E}" destId="{77AC5B8D-675E-4A95-AD89-A231C0C2D956}" srcOrd="1" destOrd="0" parTransId="{662ADE90-D1DD-456C-ADB6-8DC238BCE5FE}" sibTransId="{1F501A90-A58C-4074-BA76-FE9BCB3F36AF}"/>
    <dgm:cxn modelId="{F30549DD-AAAB-4B56-A2F7-A4CF9779891C}" type="presParOf" srcId="{0156519F-C2D2-4674-9F9D-54895E98D98B}" destId="{8B4BA111-84D4-46FB-B396-FBE707B22BA5}" srcOrd="0" destOrd="0" presId="urn:microsoft.com/office/officeart/2005/8/layout/list1"/>
    <dgm:cxn modelId="{98F8CC8A-A046-434E-BB28-22071524A76C}" type="presParOf" srcId="{8B4BA111-84D4-46FB-B396-FBE707B22BA5}" destId="{E59DDE21-FC94-48CB-803D-DDFDEC4912CE}" srcOrd="0" destOrd="0" presId="urn:microsoft.com/office/officeart/2005/8/layout/list1"/>
    <dgm:cxn modelId="{93023DEA-C75E-47E5-AE4C-9576A937BA5F}" type="presParOf" srcId="{8B4BA111-84D4-46FB-B396-FBE707B22BA5}" destId="{C8CED149-8B1E-463B-BA87-2756C09B47BC}" srcOrd="1" destOrd="0" presId="urn:microsoft.com/office/officeart/2005/8/layout/list1"/>
    <dgm:cxn modelId="{7DFB7A0F-B846-43B9-B787-3AA808CEC8C0}" type="presParOf" srcId="{0156519F-C2D2-4674-9F9D-54895E98D98B}" destId="{AF273461-D1CE-438F-8FA1-416B998B7EA6}" srcOrd="1" destOrd="0" presId="urn:microsoft.com/office/officeart/2005/8/layout/list1"/>
    <dgm:cxn modelId="{2961C971-1057-4C81-A025-E48872BFC866}" type="presParOf" srcId="{0156519F-C2D2-4674-9F9D-54895E98D98B}" destId="{94BCA783-DDAA-4531-9AF5-77622C35E2FC}" srcOrd="2" destOrd="0" presId="urn:microsoft.com/office/officeart/2005/8/layout/list1"/>
    <dgm:cxn modelId="{92F7D6A4-4DA1-4A65-9390-A6FA1C17C44E}" type="presParOf" srcId="{0156519F-C2D2-4674-9F9D-54895E98D98B}" destId="{7E107195-2B86-46CF-8C3B-F27B2EB2B6DD}" srcOrd="3" destOrd="0" presId="urn:microsoft.com/office/officeart/2005/8/layout/list1"/>
    <dgm:cxn modelId="{D4813177-21A0-4E77-8CB3-10119A1CCA12}" type="presParOf" srcId="{0156519F-C2D2-4674-9F9D-54895E98D98B}" destId="{BDC10447-AE82-4D3C-A578-5E308EB136C9}" srcOrd="4" destOrd="0" presId="urn:microsoft.com/office/officeart/2005/8/layout/list1"/>
    <dgm:cxn modelId="{EE1E1C88-C65E-4AA9-88FB-49ED0BF0203A}" type="presParOf" srcId="{BDC10447-AE82-4D3C-A578-5E308EB136C9}" destId="{620279CE-1A6C-43D6-9F6D-B1B89D266DB3}" srcOrd="0" destOrd="0" presId="urn:microsoft.com/office/officeart/2005/8/layout/list1"/>
    <dgm:cxn modelId="{D62D154B-5FD3-435D-907F-2AAF9695D3AA}" type="presParOf" srcId="{BDC10447-AE82-4D3C-A578-5E308EB136C9}" destId="{F0F20DF1-A631-4C45-9DCB-A5E6FEE7147C}" srcOrd="1" destOrd="0" presId="urn:microsoft.com/office/officeart/2005/8/layout/list1"/>
    <dgm:cxn modelId="{14542666-F596-4806-BF13-B7F4A596C303}" type="presParOf" srcId="{0156519F-C2D2-4674-9F9D-54895E98D98B}" destId="{9E339F00-ED93-401D-A19E-F40449A00AED}" srcOrd="5" destOrd="0" presId="urn:microsoft.com/office/officeart/2005/8/layout/list1"/>
    <dgm:cxn modelId="{4F6FCF75-EBC8-4811-8081-1E8EA5EC6A52}" type="presParOf" srcId="{0156519F-C2D2-4674-9F9D-54895E98D98B}" destId="{56FC4656-7784-4C42-925C-1B51F1CF5AF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91411BE-FB0B-4FCA-8D4D-43474B828968}"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zh-CN" altLang="en-US"/>
        </a:p>
      </dgm:t>
    </dgm:pt>
    <dgm:pt modelId="{715077C2-93DD-4083-A31E-A20F9F4A6A25}">
      <dgm:prSet/>
      <dgm:spPr/>
      <dgm:t>
        <a:bodyPr/>
        <a:lstStyle/>
        <a:p>
          <a:pPr rtl="0"/>
          <a:r>
            <a:rPr lang="zh-CN" smtClean="0"/>
            <a:t>相同点</a:t>
          </a:r>
          <a:endParaRPr lang="zh-CN"/>
        </a:p>
      </dgm:t>
    </dgm:pt>
    <dgm:pt modelId="{EFA02334-7E25-491A-A381-5D5E01E16E37}" type="parTrans" cxnId="{010DB0E3-42D7-4E1B-A656-C763CE7B569A}">
      <dgm:prSet/>
      <dgm:spPr/>
      <dgm:t>
        <a:bodyPr/>
        <a:lstStyle/>
        <a:p>
          <a:endParaRPr lang="zh-CN" altLang="en-US"/>
        </a:p>
      </dgm:t>
    </dgm:pt>
    <dgm:pt modelId="{03454BC4-42A2-49E0-8A19-9D570B208077}" type="sibTrans" cxnId="{010DB0E3-42D7-4E1B-A656-C763CE7B569A}">
      <dgm:prSet/>
      <dgm:spPr/>
      <dgm:t>
        <a:bodyPr/>
        <a:lstStyle/>
        <a:p>
          <a:endParaRPr lang="zh-CN" altLang="en-US"/>
        </a:p>
      </dgm:t>
    </dgm:pt>
    <dgm:pt modelId="{448297B1-77BF-4E07-B587-056A7912F5AB}">
      <dgm:prSet/>
      <dgm:spPr/>
      <dgm:t>
        <a:bodyPr/>
        <a:lstStyle/>
        <a:p>
          <a:pPr rtl="0"/>
          <a:r>
            <a:rPr lang="zh-CN" smtClean="0"/>
            <a:t>让不同的计算框架和计算任务能够共享一个集群资源</a:t>
          </a:r>
          <a:endParaRPr lang="zh-CN"/>
        </a:p>
      </dgm:t>
    </dgm:pt>
    <dgm:pt modelId="{8644B769-55DC-4CB5-921D-FB8EBF97026F}" type="parTrans" cxnId="{32B4F01F-25B0-4389-851F-E607EB3BB7E3}">
      <dgm:prSet/>
      <dgm:spPr/>
      <dgm:t>
        <a:bodyPr/>
        <a:lstStyle/>
        <a:p>
          <a:endParaRPr lang="zh-CN" altLang="en-US"/>
        </a:p>
      </dgm:t>
    </dgm:pt>
    <dgm:pt modelId="{4794C5A3-E79A-4B17-818A-F67347EB77C5}" type="sibTrans" cxnId="{32B4F01F-25B0-4389-851F-E607EB3BB7E3}">
      <dgm:prSet/>
      <dgm:spPr/>
      <dgm:t>
        <a:bodyPr/>
        <a:lstStyle/>
        <a:p>
          <a:endParaRPr lang="zh-CN" altLang="en-US"/>
        </a:p>
      </dgm:t>
    </dgm:pt>
    <dgm:pt modelId="{C16E84D7-684D-4346-AF3A-AB4E06F0C8DF}">
      <dgm:prSet/>
      <dgm:spPr/>
      <dgm:t>
        <a:bodyPr/>
        <a:lstStyle/>
        <a:p>
          <a:pPr rtl="0"/>
          <a:r>
            <a:rPr lang="zh-CN" smtClean="0"/>
            <a:t>不同点</a:t>
          </a:r>
          <a:endParaRPr lang="zh-CN"/>
        </a:p>
      </dgm:t>
    </dgm:pt>
    <dgm:pt modelId="{51C0167C-7AA9-4606-95B6-C483FED64B57}" type="parTrans" cxnId="{4F7C3BB9-6355-4FB8-8FB8-6C97FB0D32D1}">
      <dgm:prSet/>
      <dgm:spPr/>
      <dgm:t>
        <a:bodyPr/>
        <a:lstStyle/>
        <a:p>
          <a:endParaRPr lang="zh-CN" altLang="en-US"/>
        </a:p>
      </dgm:t>
    </dgm:pt>
    <dgm:pt modelId="{203068FE-C305-4DA8-90D3-35168E9F936D}" type="sibTrans" cxnId="{4F7C3BB9-6355-4FB8-8FB8-6C97FB0D32D1}">
      <dgm:prSet/>
      <dgm:spPr/>
      <dgm:t>
        <a:bodyPr/>
        <a:lstStyle/>
        <a:p>
          <a:endParaRPr lang="zh-CN" altLang="en-US"/>
        </a:p>
      </dgm:t>
    </dgm:pt>
    <dgm:pt modelId="{29BE609C-F870-40A9-BB0F-8E7F5D1DF0DC}">
      <dgm:prSet/>
      <dgm:spPr/>
      <dgm:t>
        <a:bodyPr/>
        <a:lstStyle/>
        <a:p>
          <a:pPr rtl="0"/>
          <a:r>
            <a:rPr lang="en-US" dirty="0" err="1" smtClean="0"/>
            <a:t>Mesos</a:t>
          </a:r>
          <a:r>
            <a:rPr lang="zh-CN" dirty="0" smtClean="0"/>
            <a:t>采用两级调度，框架无法知道整个集群的使用信息；</a:t>
          </a:r>
          <a:r>
            <a:rPr lang="en-US" dirty="0" smtClean="0"/>
            <a:t>Omega</a:t>
          </a:r>
          <a:r>
            <a:rPr lang="zh-CN" dirty="0" smtClean="0"/>
            <a:t>是基于共享状态的调度器</a:t>
          </a:r>
          <a:endParaRPr lang="zh-CN" dirty="0"/>
        </a:p>
      </dgm:t>
    </dgm:pt>
    <dgm:pt modelId="{4C665F45-8D61-40CE-924B-B049E6BADDE7}" type="parTrans" cxnId="{26AF8689-5908-4B80-A42C-F7051EE65C99}">
      <dgm:prSet/>
      <dgm:spPr/>
      <dgm:t>
        <a:bodyPr/>
        <a:lstStyle/>
        <a:p>
          <a:endParaRPr lang="zh-CN" altLang="en-US"/>
        </a:p>
      </dgm:t>
    </dgm:pt>
    <dgm:pt modelId="{CDABCB22-A8D8-4E3B-8EB2-B25FA0D4CED3}" type="sibTrans" cxnId="{26AF8689-5908-4B80-A42C-F7051EE65C99}">
      <dgm:prSet/>
      <dgm:spPr/>
      <dgm:t>
        <a:bodyPr/>
        <a:lstStyle/>
        <a:p>
          <a:endParaRPr lang="zh-CN" altLang="en-US"/>
        </a:p>
      </dgm:t>
    </dgm:pt>
    <dgm:pt modelId="{5243D0C2-99C9-46BE-90E1-5533B4CBE7EB}">
      <dgm:prSet/>
      <dgm:spPr/>
      <dgm:t>
        <a:bodyPr/>
        <a:lstStyle/>
        <a:p>
          <a:pPr rtl="0"/>
          <a:r>
            <a:rPr lang="en-US" smtClean="0"/>
            <a:t>Mesos</a:t>
          </a:r>
          <a:r>
            <a:rPr lang="zh-CN" smtClean="0"/>
            <a:t>采用悲观锁，并发粒度小；</a:t>
          </a:r>
          <a:r>
            <a:rPr lang="en-US" smtClean="0"/>
            <a:t>Omega</a:t>
          </a:r>
          <a:r>
            <a:rPr lang="zh-CN" smtClean="0"/>
            <a:t>采用乐观锁，</a:t>
          </a:r>
          <a:r>
            <a:rPr lang="en-US" smtClean="0"/>
            <a:t>MVCC</a:t>
          </a:r>
          <a:r>
            <a:rPr lang="zh-CN" smtClean="0"/>
            <a:t>实现，提升并发性</a:t>
          </a:r>
          <a:endParaRPr lang="zh-CN"/>
        </a:p>
      </dgm:t>
    </dgm:pt>
    <dgm:pt modelId="{1C7A2331-C88E-42D2-B5A2-C760FB410949}" type="parTrans" cxnId="{2F9E43B9-B060-4225-B1EC-BCB72E3E0E49}">
      <dgm:prSet/>
      <dgm:spPr/>
      <dgm:t>
        <a:bodyPr/>
        <a:lstStyle/>
        <a:p>
          <a:endParaRPr lang="zh-CN" altLang="en-US"/>
        </a:p>
      </dgm:t>
    </dgm:pt>
    <dgm:pt modelId="{58008BEE-637A-45E5-8F30-048C04771F98}" type="sibTrans" cxnId="{2F9E43B9-B060-4225-B1EC-BCB72E3E0E49}">
      <dgm:prSet/>
      <dgm:spPr/>
      <dgm:t>
        <a:bodyPr/>
        <a:lstStyle/>
        <a:p>
          <a:endParaRPr lang="zh-CN" altLang="en-US"/>
        </a:p>
      </dgm:t>
    </dgm:pt>
    <dgm:pt modelId="{45234EE9-1E44-4889-B296-BC5D86752DE9}">
      <dgm:prSet/>
      <dgm:spPr/>
      <dgm:t>
        <a:bodyPr/>
        <a:lstStyle/>
        <a:p>
          <a:pPr rtl="0"/>
          <a:r>
            <a:rPr lang="en-US" smtClean="0"/>
            <a:t>Mesos&amp;Omega</a:t>
          </a:r>
          <a:r>
            <a:rPr lang="zh-CN" smtClean="0"/>
            <a:t>采用相同的分层策略，但是</a:t>
          </a:r>
          <a:r>
            <a:rPr lang="en-US" smtClean="0"/>
            <a:t>Omega</a:t>
          </a:r>
          <a:r>
            <a:rPr lang="zh-CN" smtClean="0"/>
            <a:t>资源分配的过程中会引入些全局资源因素，作为决策因子，相对</a:t>
          </a:r>
          <a:r>
            <a:rPr lang="en-US" smtClean="0"/>
            <a:t>Mesos</a:t>
          </a:r>
          <a:r>
            <a:rPr lang="zh-CN" smtClean="0"/>
            <a:t>来说，调度策略要复杂一点</a:t>
          </a:r>
          <a:endParaRPr lang="zh-CN"/>
        </a:p>
      </dgm:t>
    </dgm:pt>
    <dgm:pt modelId="{540168D3-78A6-40AA-9E4A-023CCEF46E54}" type="parTrans" cxnId="{19A1959F-D08A-49B2-9DBA-035D37C0B66D}">
      <dgm:prSet/>
      <dgm:spPr/>
      <dgm:t>
        <a:bodyPr/>
        <a:lstStyle/>
        <a:p>
          <a:endParaRPr lang="zh-CN" altLang="en-US"/>
        </a:p>
      </dgm:t>
    </dgm:pt>
    <dgm:pt modelId="{60E993BD-DA69-4B52-865D-F5EA7C23EE1D}" type="sibTrans" cxnId="{19A1959F-D08A-49B2-9DBA-035D37C0B66D}">
      <dgm:prSet/>
      <dgm:spPr/>
      <dgm:t>
        <a:bodyPr/>
        <a:lstStyle/>
        <a:p>
          <a:endParaRPr lang="zh-CN" altLang="en-US"/>
        </a:p>
      </dgm:t>
    </dgm:pt>
    <dgm:pt modelId="{1788D5A4-9698-489E-A5D4-CB7D355FD05A}" type="pres">
      <dgm:prSet presAssocID="{D91411BE-FB0B-4FCA-8D4D-43474B828968}" presName="linear" presStyleCnt="0">
        <dgm:presLayoutVars>
          <dgm:dir/>
          <dgm:animLvl val="lvl"/>
          <dgm:resizeHandles val="exact"/>
        </dgm:presLayoutVars>
      </dgm:prSet>
      <dgm:spPr/>
      <dgm:t>
        <a:bodyPr/>
        <a:lstStyle/>
        <a:p>
          <a:endParaRPr lang="zh-CN" altLang="en-US"/>
        </a:p>
      </dgm:t>
    </dgm:pt>
    <dgm:pt modelId="{346FC805-E181-41B8-A31C-71845B456754}" type="pres">
      <dgm:prSet presAssocID="{715077C2-93DD-4083-A31E-A20F9F4A6A25}" presName="parentLin" presStyleCnt="0"/>
      <dgm:spPr/>
    </dgm:pt>
    <dgm:pt modelId="{7929512C-CEFE-4E39-911B-ED6E0BFE4B06}" type="pres">
      <dgm:prSet presAssocID="{715077C2-93DD-4083-A31E-A20F9F4A6A25}" presName="parentLeftMargin" presStyleLbl="node1" presStyleIdx="0" presStyleCnt="2"/>
      <dgm:spPr/>
      <dgm:t>
        <a:bodyPr/>
        <a:lstStyle/>
        <a:p>
          <a:endParaRPr lang="zh-CN" altLang="en-US"/>
        </a:p>
      </dgm:t>
    </dgm:pt>
    <dgm:pt modelId="{74ECEAD7-7A11-49BD-A866-B4FE2C3D033C}" type="pres">
      <dgm:prSet presAssocID="{715077C2-93DD-4083-A31E-A20F9F4A6A25}" presName="parentText" presStyleLbl="node1" presStyleIdx="0" presStyleCnt="2">
        <dgm:presLayoutVars>
          <dgm:chMax val="0"/>
          <dgm:bulletEnabled val="1"/>
        </dgm:presLayoutVars>
      </dgm:prSet>
      <dgm:spPr/>
      <dgm:t>
        <a:bodyPr/>
        <a:lstStyle/>
        <a:p>
          <a:endParaRPr lang="zh-CN" altLang="en-US"/>
        </a:p>
      </dgm:t>
    </dgm:pt>
    <dgm:pt modelId="{184C5D1C-CD54-4F3F-A73D-14A294938D6A}" type="pres">
      <dgm:prSet presAssocID="{715077C2-93DD-4083-A31E-A20F9F4A6A25}" presName="negativeSpace" presStyleCnt="0"/>
      <dgm:spPr/>
    </dgm:pt>
    <dgm:pt modelId="{70906D74-2302-4AA9-A590-5F667027DD55}" type="pres">
      <dgm:prSet presAssocID="{715077C2-93DD-4083-A31E-A20F9F4A6A25}" presName="childText" presStyleLbl="conFgAcc1" presStyleIdx="0" presStyleCnt="2">
        <dgm:presLayoutVars>
          <dgm:bulletEnabled val="1"/>
        </dgm:presLayoutVars>
      </dgm:prSet>
      <dgm:spPr/>
      <dgm:t>
        <a:bodyPr/>
        <a:lstStyle/>
        <a:p>
          <a:endParaRPr lang="zh-CN" altLang="en-US"/>
        </a:p>
      </dgm:t>
    </dgm:pt>
    <dgm:pt modelId="{288E4D21-EDC9-4999-88C4-5124D251BA8D}" type="pres">
      <dgm:prSet presAssocID="{03454BC4-42A2-49E0-8A19-9D570B208077}" presName="spaceBetweenRectangles" presStyleCnt="0"/>
      <dgm:spPr/>
    </dgm:pt>
    <dgm:pt modelId="{77D568F2-366C-435E-AF93-52209B20800F}" type="pres">
      <dgm:prSet presAssocID="{C16E84D7-684D-4346-AF3A-AB4E06F0C8DF}" presName="parentLin" presStyleCnt="0"/>
      <dgm:spPr/>
    </dgm:pt>
    <dgm:pt modelId="{6EBB3A58-A9EC-4831-96B1-93721C127F37}" type="pres">
      <dgm:prSet presAssocID="{C16E84D7-684D-4346-AF3A-AB4E06F0C8DF}" presName="parentLeftMargin" presStyleLbl="node1" presStyleIdx="0" presStyleCnt="2"/>
      <dgm:spPr/>
      <dgm:t>
        <a:bodyPr/>
        <a:lstStyle/>
        <a:p>
          <a:endParaRPr lang="zh-CN" altLang="en-US"/>
        </a:p>
      </dgm:t>
    </dgm:pt>
    <dgm:pt modelId="{5FE97063-9440-435F-8033-0277FA802034}" type="pres">
      <dgm:prSet presAssocID="{C16E84D7-684D-4346-AF3A-AB4E06F0C8DF}" presName="parentText" presStyleLbl="node1" presStyleIdx="1" presStyleCnt="2">
        <dgm:presLayoutVars>
          <dgm:chMax val="0"/>
          <dgm:bulletEnabled val="1"/>
        </dgm:presLayoutVars>
      </dgm:prSet>
      <dgm:spPr/>
      <dgm:t>
        <a:bodyPr/>
        <a:lstStyle/>
        <a:p>
          <a:endParaRPr lang="zh-CN" altLang="en-US"/>
        </a:p>
      </dgm:t>
    </dgm:pt>
    <dgm:pt modelId="{FE804960-C28E-4362-930D-E4A1A79D25D2}" type="pres">
      <dgm:prSet presAssocID="{C16E84D7-684D-4346-AF3A-AB4E06F0C8DF}" presName="negativeSpace" presStyleCnt="0"/>
      <dgm:spPr/>
    </dgm:pt>
    <dgm:pt modelId="{1F84CDE2-E72E-4A4D-9207-81D19FBE4F2F}" type="pres">
      <dgm:prSet presAssocID="{C16E84D7-684D-4346-AF3A-AB4E06F0C8DF}" presName="childText" presStyleLbl="conFgAcc1" presStyleIdx="1" presStyleCnt="2">
        <dgm:presLayoutVars>
          <dgm:bulletEnabled val="1"/>
        </dgm:presLayoutVars>
      </dgm:prSet>
      <dgm:spPr/>
      <dgm:t>
        <a:bodyPr/>
        <a:lstStyle/>
        <a:p>
          <a:endParaRPr lang="zh-CN" altLang="en-US"/>
        </a:p>
      </dgm:t>
    </dgm:pt>
  </dgm:ptLst>
  <dgm:cxnLst>
    <dgm:cxn modelId="{27C601D4-53AA-4206-B918-74E42ECB1010}" type="presOf" srcId="{29BE609C-F870-40A9-BB0F-8E7F5D1DF0DC}" destId="{1F84CDE2-E72E-4A4D-9207-81D19FBE4F2F}" srcOrd="0" destOrd="0" presId="urn:microsoft.com/office/officeart/2005/8/layout/list1"/>
    <dgm:cxn modelId="{2BE3517D-F2E4-473D-8E7D-204F944762C8}" type="presOf" srcId="{715077C2-93DD-4083-A31E-A20F9F4A6A25}" destId="{74ECEAD7-7A11-49BD-A866-B4FE2C3D033C}" srcOrd="1" destOrd="0" presId="urn:microsoft.com/office/officeart/2005/8/layout/list1"/>
    <dgm:cxn modelId="{2F9E43B9-B060-4225-B1EC-BCB72E3E0E49}" srcId="{C16E84D7-684D-4346-AF3A-AB4E06F0C8DF}" destId="{5243D0C2-99C9-46BE-90E1-5533B4CBE7EB}" srcOrd="1" destOrd="0" parTransId="{1C7A2331-C88E-42D2-B5A2-C760FB410949}" sibTransId="{58008BEE-637A-45E5-8F30-048C04771F98}"/>
    <dgm:cxn modelId="{F1DE7D32-CDD7-4690-9576-8047155779E3}" type="presOf" srcId="{C16E84D7-684D-4346-AF3A-AB4E06F0C8DF}" destId="{5FE97063-9440-435F-8033-0277FA802034}" srcOrd="1" destOrd="0" presId="urn:microsoft.com/office/officeart/2005/8/layout/list1"/>
    <dgm:cxn modelId="{32B4F01F-25B0-4389-851F-E607EB3BB7E3}" srcId="{715077C2-93DD-4083-A31E-A20F9F4A6A25}" destId="{448297B1-77BF-4E07-B587-056A7912F5AB}" srcOrd="0" destOrd="0" parTransId="{8644B769-55DC-4CB5-921D-FB8EBF97026F}" sibTransId="{4794C5A3-E79A-4B17-818A-F67347EB77C5}"/>
    <dgm:cxn modelId="{6A318142-42FF-4A71-AD60-18EE59C3FBCE}" type="presOf" srcId="{D91411BE-FB0B-4FCA-8D4D-43474B828968}" destId="{1788D5A4-9698-489E-A5D4-CB7D355FD05A}" srcOrd="0" destOrd="0" presId="urn:microsoft.com/office/officeart/2005/8/layout/list1"/>
    <dgm:cxn modelId="{4F7C3BB9-6355-4FB8-8FB8-6C97FB0D32D1}" srcId="{D91411BE-FB0B-4FCA-8D4D-43474B828968}" destId="{C16E84D7-684D-4346-AF3A-AB4E06F0C8DF}" srcOrd="1" destOrd="0" parTransId="{51C0167C-7AA9-4606-95B6-C483FED64B57}" sibTransId="{203068FE-C305-4DA8-90D3-35168E9F936D}"/>
    <dgm:cxn modelId="{010DB0E3-42D7-4E1B-A656-C763CE7B569A}" srcId="{D91411BE-FB0B-4FCA-8D4D-43474B828968}" destId="{715077C2-93DD-4083-A31E-A20F9F4A6A25}" srcOrd="0" destOrd="0" parTransId="{EFA02334-7E25-491A-A381-5D5E01E16E37}" sibTransId="{03454BC4-42A2-49E0-8A19-9D570B208077}"/>
    <dgm:cxn modelId="{3FCF96DE-3F9D-4415-A88A-894E53A184FA}" type="presOf" srcId="{45234EE9-1E44-4889-B296-BC5D86752DE9}" destId="{1F84CDE2-E72E-4A4D-9207-81D19FBE4F2F}" srcOrd="0" destOrd="2" presId="urn:microsoft.com/office/officeart/2005/8/layout/list1"/>
    <dgm:cxn modelId="{26AF8689-5908-4B80-A42C-F7051EE65C99}" srcId="{C16E84D7-684D-4346-AF3A-AB4E06F0C8DF}" destId="{29BE609C-F870-40A9-BB0F-8E7F5D1DF0DC}" srcOrd="0" destOrd="0" parTransId="{4C665F45-8D61-40CE-924B-B049E6BADDE7}" sibTransId="{CDABCB22-A8D8-4E3B-8EB2-B25FA0D4CED3}"/>
    <dgm:cxn modelId="{00BF70CC-7C39-45B3-BC00-9F8B4B29F1E4}" type="presOf" srcId="{448297B1-77BF-4E07-B587-056A7912F5AB}" destId="{70906D74-2302-4AA9-A590-5F667027DD55}" srcOrd="0" destOrd="0" presId="urn:microsoft.com/office/officeart/2005/8/layout/list1"/>
    <dgm:cxn modelId="{3F96ADB6-0A4B-4E6B-A340-F45EC5B7A993}" type="presOf" srcId="{C16E84D7-684D-4346-AF3A-AB4E06F0C8DF}" destId="{6EBB3A58-A9EC-4831-96B1-93721C127F37}" srcOrd="0" destOrd="0" presId="urn:microsoft.com/office/officeart/2005/8/layout/list1"/>
    <dgm:cxn modelId="{24FD07EE-ABFD-4911-B766-A48279FFE975}" type="presOf" srcId="{5243D0C2-99C9-46BE-90E1-5533B4CBE7EB}" destId="{1F84CDE2-E72E-4A4D-9207-81D19FBE4F2F}" srcOrd="0" destOrd="1" presId="urn:microsoft.com/office/officeart/2005/8/layout/list1"/>
    <dgm:cxn modelId="{71620B74-194C-4784-A876-57CF8A300CC7}" type="presOf" srcId="{715077C2-93DD-4083-A31E-A20F9F4A6A25}" destId="{7929512C-CEFE-4E39-911B-ED6E0BFE4B06}" srcOrd="0" destOrd="0" presId="urn:microsoft.com/office/officeart/2005/8/layout/list1"/>
    <dgm:cxn modelId="{19A1959F-D08A-49B2-9DBA-035D37C0B66D}" srcId="{C16E84D7-684D-4346-AF3A-AB4E06F0C8DF}" destId="{45234EE9-1E44-4889-B296-BC5D86752DE9}" srcOrd="2" destOrd="0" parTransId="{540168D3-78A6-40AA-9E4A-023CCEF46E54}" sibTransId="{60E993BD-DA69-4B52-865D-F5EA7C23EE1D}"/>
    <dgm:cxn modelId="{ADE89064-53CA-47B3-87EA-686FC6E04B20}" type="presParOf" srcId="{1788D5A4-9698-489E-A5D4-CB7D355FD05A}" destId="{346FC805-E181-41B8-A31C-71845B456754}" srcOrd="0" destOrd="0" presId="urn:microsoft.com/office/officeart/2005/8/layout/list1"/>
    <dgm:cxn modelId="{E5098D38-6DB1-47D6-9DC2-A139705F7ADB}" type="presParOf" srcId="{346FC805-E181-41B8-A31C-71845B456754}" destId="{7929512C-CEFE-4E39-911B-ED6E0BFE4B06}" srcOrd="0" destOrd="0" presId="urn:microsoft.com/office/officeart/2005/8/layout/list1"/>
    <dgm:cxn modelId="{003D68FD-3589-428C-93D2-26945D036C4A}" type="presParOf" srcId="{346FC805-E181-41B8-A31C-71845B456754}" destId="{74ECEAD7-7A11-49BD-A866-B4FE2C3D033C}" srcOrd="1" destOrd="0" presId="urn:microsoft.com/office/officeart/2005/8/layout/list1"/>
    <dgm:cxn modelId="{549A6537-E2BF-4238-BF99-8B431A8D2979}" type="presParOf" srcId="{1788D5A4-9698-489E-A5D4-CB7D355FD05A}" destId="{184C5D1C-CD54-4F3F-A73D-14A294938D6A}" srcOrd="1" destOrd="0" presId="urn:microsoft.com/office/officeart/2005/8/layout/list1"/>
    <dgm:cxn modelId="{5ADA2A96-4DFE-4411-9DE6-49335FA5E252}" type="presParOf" srcId="{1788D5A4-9698-489E-A5D4-CB7D355FD05A}" destId="{70906D74-2302-4AA9-A590-5F667027DD55}" srcOrd="2" destOrd="0" presId="urn:microsoft.com/office/officeart/2005/8/layout/list1"/>
    <dgm:cxn modelId="{11CACE51-78F9-48E8-B817-32E785DE3954}" type="presParOf" srcId="{1788D5A4-9698-489E-A5D4-CB7D355FD05A}" destId="{288E4D21-EDC9-4999-88C4-5124D251BA8D}" srcOrd="3" destOrd="0" presId="urn:microsoft.com/office/officeart/2005/8/layout/list1"/>
    <dgm:cxn modelId="{133C68EC-3113-4A1D-AA0E-1892E669AA70}" type="presParOf" srcId="{1788D5A4-9698-489E-A5D4-CB7D355FD05A}" destId="{77D568F2-366C-435E-AF93-52209B20800F}" srcOrd="4" destOrd="0" presId="urn:microsoft.com/office/officeart/2005/8/layout/list1"/>
    <dgm:cxn modelId="{621EC201-DE10-4B0C-BA2E-0D3877E29A67}" type="presParOf" srcId="{77D568F2-366C-435E-AF93-52209B20800F}" destId="{6EBB3A58-A9EC-4831-96B1-93721C127F37}" srcOrd="0" destOrd="0" presId="urn:microsoft.com/office/officeart/2005/8/layout/list1"/>
    <dgm:cxn modelId="{E7DBA613-A6AF-4900-90B0-64EBDED98538}" type="presParOf" srcId="{77D568F2-366C-435E-AF93-52209B20800F}" destId="{5FE97063-9440-435F-8033-0277FA802034}" srcOrd="1" destOrd="0" presId="urn:microsoft.com/office/officeart/2005/8/layout/list1"/>
    <dgm:cxn modelId="{5A8039B0-6E03-432A-8A25-5792B22B543D}" type="presParOf" srcId="{1788D5A4-9698-489E-A5D4-CB7D355FD05A}" destId="{FE804960-C28E-4362-930D-E4A1A79D25D2}" srcOrd="5" destOrd="0" presId="urn:microsoft.com/office/officeart/2005/8/layout/list1"/>
    <dgm:cxn modelId="{CB43861B-F8BD-4B2B-9CEC-8C74F2BE7DE3}" type="presParOf" srcId="{1788D5A4-9698-489E-A5D4-CB7D355FD05A}" destId="{1F84CDE2-E72E-4A4D-9207-81D19FBE4F2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102473A-1EFD-4CBE-B725-314D36618230}" type="doc">
      <dgm:prSet loTypeId="urn:microsoft.com/office/officeart/2005/8/layout/list1" loCatId="list" qsTypeId="urn:microsoft.com/office/officeart/2005/8/quickstyle/simple2" qsCatId="simple" csTypeId="urn:microsoft.com/office/officeart/2005/8/colors/colorful3" csCatId="colorful"/>
      <dgm:spPr/>
      <dgm:t>
        <a:bodyPr/>
        <a:lstStyle/>
        <a:p>
          <a:endParaRPr lang="zh-CN" altLang="en-US"/>
        </a:p>
      </dgm:t>
    </dgm:pt>
    <dgm:pt modelId="{8BCB06EF-D6D0-480D-BFC9-558B29C68137}">
      <dgm:prSet/>
      <dgm:spPr/>
      <dgm:t>
        <a:bodyPr/>
        <a:lstStyle/>
        <a:p>
          <a:pPr rtl="0"/>
          <a:r>
            <a:rPr lang="zh-CN" b="1" smtClean="0"/>
            <a:t>更稳定</a:t>
          </a:r>
          <a:endParaRPr lang="zh-CN"/>
        </a:p>
      </dgm:t>
    </dgm:pt>
    <dgm:pt modelId="{B2501775-F9FB-4AFC-BC2B-827BF0B62C73}" type="parTrans" cxnId="{94E06109-4EAB-491F-827B-A79F0A844D2A}">
      <dgm:prSet/>
      <dgm:spPr/>
      <dgm:t>
        <a:bodyPr/>
        <a:lstStyle/>
        <a:p>
          <a:endParaRPr lang="zh-CN" altLang="en-US"/>
        </a:p>
      </dgm:t>
    </dgm:pt>
    <dgm:pt modelId="{D7D06E67-9062-469F-9D21-FA2693178D8D}" type="sibTrans" cxnId="{94E06109-4EAB-491F-827B-A79F0A844D2A}">
      <dgm:prSet/>
      <dgm:spPr/>
      <dgm:t>
        <a:bodyPr/>
        <a:lstStyle/>
        <a:p>
          <a:endParaRPr lang="zh-CN" altLang="en-US"/>
        </a:p>
      </dgm:t>
    </dgm:pt>
    <dgm:pt modelId="{3CFBD88B-441F-45AB-A859-680970FF06B0}">
      <dgm:prSet/>
      <dgm:spPr/>
      <dgm:t>
        <a:bodyPr/>
        <a:lstStyle/>
        <a:p>
          <a:pPr rtl="0"/>
          <a:r>
            <a:rPr lang="zh-CN" b="0" dirty="0" smtClean="0"/>
            <a:t>企业级系统海量存储系统</a:t>
          </a:r>
          <a:endParaRPr lang="zh-CN" b="0" dirty="0"/>
        </a:p>
      </dgm:t>
    </dgm:pt>
    <dgm:pt modelId="{04579ED6-26CD-4337-9CF8-6E138FCB19F2}" type="parTrans" cxnId="{4426F304-0118-48B5-B036-7A10B7960E27}">
      <dgm:prSet/>
      <dgm:spPr/>
      <dgm:t>
        <a:bodyPr/>
        <a:lstStyle/>
        <a:p>
          <a:endParaRPr lang="zh-CN" altLang="en-US"/>
        </a:p>
      </dgm:t>
    </dgm:pt>
    <dgm:pt modelId="{7DEEBCAD-41E7-482A-AB45-E8A84702B30A}" type="sibTrans" cxnId="{4426F304-0118-48B5-B036-7A10B7960E27}">
      <dgm:prSet/>
      <dgm:spPr/>
      <dgm:t>
        <a:bodyPr/>
        <a:lstStyle/>
        <a:p>
          <a:endParaRPr lang="zh-CN" altLang="en-US"/>
        </a:p>
      </dgm:t>
    </dgm:pt>
    <dgm:pt modelId="{9C86D879-EAD7-4C00-BCE3-79A402FB43E2}">
      <dgm:prSet/>
      <dgm:spPr/>
      <dgm:t>
        <a:bodyPr/>
        <a:lstStyle/>
        <a:p>
          <a:pPr rtl="0"/>
          <a:r>
            <a:rPr lang="zh-CN" b="1" smtClean="0"/>
            <a:t>更高易用性</a:t>
          </a:r>
          <a:endParaRPr lang="zh-CN"/>
        </a:p>
      </dgm:t>
    </dgm:pt>
    <dgm:pt modelId="{8BC53F55-2812-4567-A065-2E210471FA50}" type="parTrans" cxnId="{D5BBC582-A282-41B6-9D6B-663097B4DB21}">
      <dgm:prSet/>
      <dgm:spPr/>
      <dgm:t>
        <a:bodyPr/>
        <a:lstStyle/>
        <a:p>
          <a:endParaRPr lang="zh-CN" altLang="en-US"/>
        </a:p>
      </dgm:t>
    </dgm:pt>
    <dgm:pt modelId="{7932C311-7979-4FD3-B353-876C02BA286C}" type="sibTrans" cxnId="{D5BBC582-A282-41B6-9D6B-663097B4DB21}">
      <dgm:prSet/>
      <dgm:spPr/>
      <dgm:t>
        <a:bodyPr/>
        <a:lstStyle/>
        <a:p>
          <a:endParaRPr lang="zh-CN" altLang="en-US"/>
        </a:p>
      </dgm:t>
    </dgm:pt>
    <dgm:pt modelId="{58BF4047-DA09-4B97-9C25-1A7365A0D784}">
      <dgm:prSet/>
      <dgm:spPr/>
      <dgm:t>
        <a:bodyPr/>
        <a:lstStyle/>
        <a:p>
          <a:pPr rtl="0"/>
          <a:r>
            <a:rPr lang="zh-CN" b="0" dirty="0" smtClean="0"/>
            <a:t>有完善的基于</a:t>
          </a:r>
          <a:r>
            <a:rPr lang="en-US" b="0" dirty="0" smtClean="0"/>
            <a:t>web</a:t>
          </a:r>
          <a:r>
            <a:rPr lang="zh-CN" b="0" dirty="0" smtClean="0"/>
            <a:t>的管理系统，管理使用非常简单。</a:t>
          </a:r>
          <a:endParaRPr lang="zh-CN" b="0" dirty="0"/>
        </a:p>
      </dgm:t>
    </dgm:pt>
    <dgm:pt modelId="{B0ED5F6C-4549-4BE1-9A7F-76A67780CB58}" type="parTrans" cxnId="{B3C2ACE3-DFFB-41C8-A6CE-DBD22C9F0CC8}">
      <dgm:prSet/>
      <dgm:spPr/>
      <dgm:t>
        <a:bodyPr/>
        <a:lstStyle/>
        <a:p>
          <a:endParaRPr lang="zh-CN" altLang="en-US"/>
        </a:p>
      </dgm:t>
    </dgm:pt>
    <dgm:pt modelId="{721DA3A7-535B-4FCC-B504-3F2D327C73E3}" type="sibTrans" cxnId="{B3C2ACE3-DFFB-41C8-A6CE-DBD22C9F0CC8}">
      <dgm:prSet/>
      <dgm:spPr/>
      <dgm:t>
        <a:bodyPr/>
        <a:lstStyle/>
        <a:p>
          <a:endParaRPr lang="zh-CN" altLang="en-US"/>
        </a:p>
      </dgm:t>
    </dgm:pt>
    <dgm:pt modelId="{90BDDCE2-34F6-4D4D-AB17-139E79F17558}">
      <dgm:prSet/>
      <dgm:spPr/>
      <dgm:t>
        <a:bodyPr/>
        <a:lstStyle/>
        <a:p>
          <a:pPr rtl="0"/>
          <a:r>
            <a:rPr lang="zh-CN" b="1" smtClean="0"/>
            <a:t>更高处理性能</a:t>
          </a:r>
          <a:endParaRPr lang="zh-CN"/>
        </a:p>
      </dgm:t>
    </dgm:pt>
    <dgm:pt modelId="{B8F2B485-76D6-4B98-9E0F-64EB4D223742}" type="parTrans" cxnId="{68AFD45D-C71C-4588-9310-BD19D6F72DAB}">
      <dgm:prSet/>
      <dgm:spPr/>
      <dgm:t>
        <a:bodyPr/>
        <a:lstStyle/>
        <a:p>
          <a:endParaRPr lang="zh-CN" altLang="en-US"/>
        </a:p>
      </dgm:t>
    </dgm:pt>
    <dgm:pt modelId="{2603D3D4-323B-4BD7-A677-B93A29992427}" type="sibTrans" cxnId="{68AFD45D-C71C-4588-9310-BD19D6F72DAB}">
      <dgm:prSet/>
      <dgm:spPr/>
      <dgm:t>
        <a:bodyPr/>
        <a:lstStyle/>
        <a:p>
          <a:endParaRPr lang="zh-CN" altLang="en-US"/>
        </a:p>
      </dgm:t>
    </dgm:pt>
    <dgm:pt modelId="{3404D64A-F398-44F4-9D01-EECFEED80EDA}">
      <dgm:prSet/>
      <dgm:spPr/>
      <dgm:t>
        <a:bodyPr/>
        <a:lstStyle/>
        <a:p>
          <a:pPr rtl="0"/>
          <a:r>
            <a:rPr lang="en-US" b="0" dirty="0" smtClean="0"/>
            <a:t>C</a:t>
          </a:r>
          <a:r>
            <a:rPr lang="zh-CN" b="0" dirty="0" smtClean="0"/>
            <a:t>语言编写，内核态文件系统，效率远高于</a:t>
          </a:r>
          <a:r>
            <a:rPr lang="en-US" b="0" dirty="0" smtClean="0"/>
            <a:t>HDFS</a:t>
          </a:r>
          <a:r>
            <a:rPr lang="zh-CN" b="0" dirty="0" smtClean="0"/>
            <a:t>。</a:t>
          </a:r>
          <a:endParaRPr lang="zh-CN" b="0" dirty="0"/>
        </a:p>
      </dgm:t>
    </dgm:pt>
    <dgm:pt modelId="{F5DBD50E-45F3-4EB7-B6E5-FF467C793762}" type="parTrans" cxnId="{0E62F11C-15F4-4628-971D-07FB6386191B}">
      <dgm:prSet/>
      <dgm:spPr/>
      <dgm:t>
        <a:bodyPr/>
        <a:lstStyle/>
        <a:p>
          <a:endParaRPr lang="zh-CN" altLang="en-US"/>
        </a:p>
      </dgm:t>
    </dgm:pt>
    <dgm:pt modelId="{1CD22D42-6401-416A-949D-19D6ADFB2CBC}" type="sibTrans" cxnId="{0E62F11C-15F4-4628-971D-07FB6386191B}">
      <dgm:prSet/>
      <dgm:spPr/>
      <dgm:t>
        <a:bodyPr/>
        <a:lstStyle/>
        <a:p>
          <a:endParaRPr lang="zh-CN" altLang="en-US"/>
        </a:p>
      </dgm:t>
    </dgm:pt>
    <dgm:pt modelId="{0797231C-1C64-484D-B16C-346D25C2E2BD}">
      <dgm:prSet/>
      <dgm:spPr/>
      <dgm:t>
        <a:bodyPr/>
        <a:lstStyle/>
        <a:p>
          <a:pPr rtl="0"/>
          <a:r>
            <a:rPr lang="zh-CN" b="1" smtClean="0"/>
            <a:t>曙光一体化大数据方案</a:t>
          </a:r>
          <a:endParaRPr lang="zh-CN"/>
        </a:p>
      </dgm:t>
    </dgm:pt>
    <dgm:pt modelId="{E53642E5-3153-4E8C-9E3B-D057F7AEE7F3}" type="parTrans" cxnId="{B42E4530-55A6-4FF0-ADDD-0D7646B06FFE}">
      <dgm:prSet/>
      <dgm:spPr/>
      <dgm:t>
        <a:bodyPr/>
        <a:lstStyle/>
        <a:p>
          <a:endParaRPr lang="zh-CN" altLang="en-US"/>
        </a:p>
      </dgm:t>
    </dgm:pt>
    <dgm:pt modelId="{A3365F2B-A353-41DD-ACCD-F6656AC8C93F}" type="sibTrans" cxnId="{B42E4530-55A6-4FF0-ADDD-0D7646B06FFE}">
      <dgm:prSet/>
      <dgm:spPr/>
      <dgm:t>
        <a:bodyPr/>
        <a:lstStyle/>
        <a:p>
          <a:endParaRPr lang="zh-CN" altLang="en-US"/>
        </a:p>
      </dgm:t>
    </dgm:pt>
    <dgm:pt modelId="{71DFEAC0-DC79-4523-8405-0BC0C4545E71}">
      <dgm:prSet/>
      <dgm:spPr/>
      <dgm:t>
        <a:bodyPr/>
        <a:lstStyle/>
        <a:p>
          <a:pPr rtl="0"/>
          <a:r>
            <a:rPr lang="zh-CN" b="0" dirty="0" smtClean="0"/>
            <a:t>与曙光</a:t>
          </a:r>
          <a:r>
            <a:rPr lang="en-US" b="0" dirty="0" err="1" smtClean="0"/>
            <a:t>xData</a:t>
          </a:r>
          <a:r>
            <a:rPr lang="zh-CN" b="0" dirty="0" smtClean="0"/>
            <a:t>大数据一体机无缝结合，软硬一体优化。</a:t>
          </a:r>
          <a:endParaRPr lang="zh-CN" b="0" dirty="0"/>
        </a:p>
      </dgm:t>
    </dgm:pt>
    <dgm:pt modelId="{F7EC7A97-E3E7-48B2-97D9-FC11F8819700}" type="parTrans" cxnId="{B468BBCD-D189-4163-8C8C-B14293A3BF9E}">
      <dgm:prSet/>
      <dgm:spPr/>
      <dgm:t>
        <a:bodyPr/>
        <a:lstStyle/>
        <a:p>
          <a:endParaRPr lang="zh-CN" altLang="en-US"/>
        </a:p>
      </dgm:t>
    </dgm:pt>
    <dgm:pt modelId="{8841DBA1-8194-4FC8-81E2-EA4CE0B0658C}" type="sibTrans" cxnId="{B468BBCD-D189-4163-8C8C-B14293A3BF9E}">
      <dgm:prSet/>
      <dgm:spPr/>
      <dgm:t>
        <a:bodyPr/>
        <a:lstStyle/>
        <a:p>
          <a:endParaRPr lang="zh-CN" altLang="en-US"/>
        </a:p>
      </dgm:t>
    </dgm:pt>
    <dgm:pt modelId="{152BC716-0FF7-4F5F-A9D2-07AA8C73DE2C}">
      <dgm:prSet/>
      <dgm:spPr/>
      <dgm:t>
        <a:bodyPr/>
        <a:lstStyle/>
        <a:p>
          <a:pPr rtl="0"/>
          <a:r>
            <a:rPr lang="zh-CN" b="1" smtClean="0"/>
            <a:t>完备集群监控管理功能</a:t>
          </a:r>
          <a:endParaRPr lang="zh-CN"/>
        </a:p>
      </dgm:t>
    </dgm:pt>
    <dgm:pt modelId="{38D5F52C-3B67-4EF7-8EF9-BF2658FE14E2}" type="parTrans" cxnId="{EEF7C243-C266-48F9-AAB4-4058309F864C}">
      <dgm:prSet/>
      <dgm:spPr/>
      <dgm:t>
        <a:bodyPr/>
        <a:lstStyle/>
        <a:p>
          <a:endParaRPr lang="zh-CN" altLang="en-US"/>
        </a:p>
      </dgm:t>
    </dgm:pt>
    <dgm:pt modelId="{9A3A87FE-D89D-476F-B01B-3AEDE61E3790}" type="sibTrans" cxnId="{EEF7C243-C266-48F9-AAB4-4058309F864C}">
      <dgm:prSet/>
      <dgm:spPr/>
      <dgm:t>
        <a:bodyPr/>
        <a:lstStyle/>
        <a:p>
          <a:endParaRPr lang="zh-CN" altLang="en-US"/>
        </a:p>
      </dgm:t>
    </dgm:pt>
    <dgm:pt modelId="{2E31D550-AE0B-458C-A7CB-B3541B485E11}">
      <dgm:prSet/>
      <dgm:spPr/>
      <dgm:t>
        <a:bodyPr/>
        <a:lstStyle/>
        <a:p>
          <a:pPr rtl="0"/>
          <a:r>
            <a:rPr lang="zh-CN" b="0" dirty="0" smtClean="0"/>
            <a:t>对系统部件全方位监控管理。</a:t>
          </a:r>
          <a:endParaRPr lang="zh-CN" b="0" dirty="0"/>
        </a:p>
      </dgm:t>
    </dgm:pt>
    <dgm:pt modelId="{6B2D20CC-C709-41FB-9B81-2653035788BA}" type="parTrans" cxnId="{2D0F819D-8FCA-4512-8329-F5606E4A6D83}">
      <dgm:prSet/>
      <dgm:spPr/>
      <dgm:t>
        <a:bodyPr/>
        <a:lstStyle/>
        <a:p>
          <a:endParaRPr lang="zh-CN" altLang="en-US"/>
        </a:p>
      </dgm:t>
    </dgm:pt>
    <dgm:pt modelId="{9D0FD0C7-ED7C-4133-A4D5-4BD5DCBF38B7}" type="sibTrans" cxnId="{2D0F819D-8FCA-4512-8329-F5606E4A6D83}">
      <dgm:prSet/>
      <dgm:spPr/>
      <dgm:t>
        <a:bodyPr/>
        <a:lstStyle/>
        <a:p>
          <a:endParaRPr lang="zh-CN" altLang="en-US"/>
        </a:p>
      </dgm:t>
    </dgm:pt>
    <dgm:pt modelId="{44C55E60-6EE5-484A-91C4-47040163FBB3}">
      <dgm:prSet/>
      <dgm:spPr/>
      <dgm:t>
        <a:bodyPr/>
        <a:lstStyle/>
        <a:p>
          <a:pPr rtl="0"/>
          <a:r>
            <a:rPr lang="zh-CN" b="1" smtClean="0"/>
            <a:t>更成熟的全活索引集群</a:t>
          </a:r>
          <a:endParaRPr lang="zh-CN"/>
        </a:p>
      </dgm:t>
    </dgm:pt>
    <dgm:pt modelId="{B166EF1D-C8AA-4E3A-B08D-4546409B988C}" type="parTrans" cxnId="{0379C525-D1DD-43C4-B019-7BE43AF75812}">
      <dgm:prSet/>
      <dgm:spPr/>
      <dgm:t>
        <a:bodyPr/>
        <a:lstStyle/>
        <a:p>
          <a:endParaRPr lang="zh-CN" altLang="en-US"/>
        </a:p>
      </dgm:t>
    </dgm:pt>
    <dgm:pt modelId="{F7B17513-28A8-4C23-99CC-180751EE766C}" type="sibTrans" cxnId="{0379C525-D1DD-43C4-B019-7BE43AF75812}">
      <dgm:prSet/>
      <dgm:spPr/>
      <dgm:t>
        <a:bodyPr/>
        <a:lstStyle/>
        <a:p>
          <a:endParaRPr lang="zh-CN" altLang="en-US"/>
        </a:p>
      </dgm:t>
    </dgm:pt>
    <dgm:pt modelId="{26175B2D-11B6-475E-AD24-D35A63D0618A}">
      <dgm:prSet/>
      <dgm:spPr/>
      <dgm:t>
        <a:bodyPr/>
        <a:lstStyle/>
        <a:p>
          <a:pPr rtl="0"/>
          <a:r>
            <a:rPr lang="zh-CN" b="0" dirty="0" smtClean="0"/>
            <a:t>全</a:t>
          </a:r>
          <a:r>
            <a:rPr lang="en-US" b="0" dirty="0" smtClean="0"/>
            <a:t>Active</a:t>
          </a:r>
          <a:r>
            <a:rPr lang="zh-CN" b="0" dirty="0" smtClean="0"/>
            <a:t>元数据集群设计，解决</a:t>
          </a:r>
          <a:r>
            <a:rPr lang="en-US" b="0" dirty="0" smtClean="0"/>
            <a:t>HDFS</a:t>
          </a:r>
          <a:r>
            <a:rPr lang="zh-CN" b="0" dirty="0" smtClean="0"/>
            <a:t>单点故障和负载压力</a:t>
          </a:r>
          <a:endParaRPr lang="zh-CN" b="0" dirty="0"/>
        </a:p>
      </dgm:t>
    </dgm:pt>
    <dgm:pt modelId="{B3DC9490-D480-40D0-B69D-D9ED89EC3B07}" type="parTrans" cxnId="{6271243D-4EBE-4F5C-8C62-B0413DECFD92}">
      <dgm:prSet/>
      <dgm:spPr/>
      <dgm:t>
        <a:bodyPr/>
        <a:lstStyle/>
        <a:p>
          <a:endParaRPr lang="zh-CN" altLang="en-US"/>
        </a:p>
      </dgm:t>
    </dgm:pt>
    <dgm:pt modelId="{824FCE84-517A-4509-A5EC-844D25EF4E1F}" type="sibTrans" cxnId="{6271243D-4EBE-4F5C-8C62-B0413DECFD92}">
      <dgm:prSet/>
      <dgm:spPr/>
      <dgm:t>
        <a:bodyPr/>
        <a:lstStyle/>
        <a:p>
          <a:endParaRPr lang="zh-CN" altLang="en-US"/>
        </a:p>
      </dgm:t>
    </dgm:pt>
    <dgm:pt modelId="{5BB11D4D-1F4D-44BE-9C1E-6528622DE647}" type="pres">
      <dgm:prSet presAssocID="{5102473A-1EFD-4CBE-B725-314D36618230}" presName="linear" presStyleCnt="0">
        <dgm:presLayoutVars>
          <dgm:dir/>
          <dgm:animLvl val="lvl"/>
          <dgm:resizeHandles val="exact"/>
        </dgm:presLayoutVars>
      </dgm:prSet>
      <dgm:spPr/>
      <dgm:t>
        <a:bodyPr/>
        <a:lstStyle/>
        <a:p>
          <a:endParaRPr lang="zh-CN" altLang="en-US"/>
        </a:p>
      </dgm:t>
    </dgm:pt>
    <dgm:pt modelId="{CF50730C-0E48-453D-887B-F165BE875C88}" type="pres">
      <dgm:prSet presAssocID="{8BCB06EF-D6D0-480D-BFC9-558B29C68137}" presName="parentLin" presStyleCnt="0"/>
      <dgm:spPr/>
    </dgm:pt>
    <dgm:pt modelId="{136183EF-0E52-48C8-B254-7C60C763B90A}" type="pres">
      <dgm:prSet presAssocID="{8BCB06EF-D6D0-480D-BFC9-558B29C68137}" presName="parentLeftMargin" presStyleLbl="node1" presStyleIdx="0" presStyleCnt="6"/>
      <dgm:spPr/>
      <dgm:t>
        <a:bodyPr/>
        <a:lstStyle/>
        <a:p>
          <a:endParaRPr lang="zh-CN" altLang="en-US"/>
        </a:p>
      </dgm:t>
    </dgm:pt>
    <dgm:pt modelId="{0CEF4C00-10C0-4C80-9347-7FFCF711420F}" type="pres">
      <dgm:prSet presAssocID="{8BCB06EF-D6D0-480D-BFC9-558B29C68137}" presName="parentText" presStyleLbl="node1" presStyleIdx="0" presStyleCnt="6">
        <dgm:presLayoutVars>
          <dgm:chMax val="0"/>
          <dgm:bulletEnabled val="1"/>
        </dgm:presLayoutVars>
      </dgm:prSet>
      <dgm:spPr/>
      <dgm:t>
        <a:bodyPr/>
        <a:lstStyle/>
        <a:p>
          <a:endParaRPr lang="zh-CN" altLang="en-US"/>
        </a:p>
      </dgm:t>
    </dgm:pt>
    <dgm:pt modelId="{817EA0E1-BC5B-4E56-9BCA-3E8CA84697BD}" type="pres">
      <dgm:prSet presAssocID="{8BCB06EF-D6D0-480D-BFC9-558B29C68137}" presName="negativeSpace" presStyleCnt="0"/>
      <dgm:spPr/>
    </dgm:pt>
    <dgm:pt modelId="{E2ED8A7C-D04A-41BF-9B41-F1BAA27944B2}" type="pres">
      <dgm:prSet presAssocID="{8BCB06EF-D6D0-480D-BFC9-558B29C68137}" presName="childText" presStyleLbl="conFgAcc1" presStyleIdx="0" presStyleCnt="6">
        <dgm:presLayoutVars>
          <dgm:bulletEnabled val="1"/>
        </dgm:presLayoutVars>
      </dgm:prSet>
      <dgm:spPr/>
      <dgm:t>
        <a:bodyPr/>
        <a:lstStyle/>
        <a:p>
          <a:endParaRPr lang="zh-CN" altLang="en-US"/>
        </a:p>
      </dgm:t>
    </dgm:pt>
    <dgm:pt modelId="{6F70C0B0-CA33-44C2-ABAA-B38D6D2467E3}" type="pres">
      <dgm:prSet presAssocID="{D7D06E67-9062-469F-9D21-FA2693178D8D}" presName="spaceBetweenRectangles" presStyleCnt="0"/>
      <dgm:spPr/>
    </dgm:pt>
    <dgm:pt modelId="{E22AB384-AD28-4583-B786-20E1DC3BE281}" type="pres">
      <dgm:prSet presAssocID="{9C86D879-EAD7-4C00-BCE3-79A402FB43E2}" presName="parentLin" presStyleCnt="0"/>
      <dgm:spPr/>
    </dgm:pt>
    <dgm:pt modelId="{3051C676-22C0-4D49-82BB-ABCE14F6E3DD}" type="pres">
      <dgm:prSet presAssocID="{9C86D879-EAD7-4C00-BCE3-79A402FB43E2}" presName="parentLeftMargin" presStyleLbl="node1" presStyleIdx="0" presStyleCnt="6"/>
      <dgm:spPr/>
      <dgm:t>
        <a:bodyPr/>
        <a:lstStyle/>
        <a:p>
          <a:endParaRPr lang="zh-CN" altLang="en-US"/>
        </a:p>
      </dgm:t>
    </dgm:pt>
    <dgm:pt modelId="{C2287661-7E39-40D9-814B-5CDEB6412AD0}" type="pres">
      <dgm:prSet presAssocID="{9C86D879-EAD7-4C00-BCE3-79A402FB43E2}" presName="parentText" presStyleLbl="node1" presStyleIdx="1" presStyleCnt="6">
        <dgm:presLayoutVars>
          <dgm:chMax val="0"/>
          <dgm:bulletEnabled val="1"/>
        </dgm:presLayoutVars>
      </dgm:prSet>
      <dgm:spPr/>
      <dgm:t>
        <a:bodyPr/>
        <a:lstStyle/>
        <a:p>
          <a:endParaRPr lang="zh-CN" altLang="en-US"/>
        </a:p>
      </dgm:t>
    </dgm:pt>
    <dgm:pt modelId="{40490748-052A-4ADB-8E5E-9DF9E943E0B2}" type="pres">
      <dgm:prSet presAssocID="{9C86D879-EAD7-4C00-BCE3-79A402FB43E2}" presName="negativeSpace" presStyleCnt="0"/>
      <dgm:spPr/>
    </dgm:pt>
    <dgm:pt modelId="{B375A3FC-D6F1-41B8-8C7B-8360209491A3}" type="pres">
      <dgm:prSet presAssocID="{9C86D879-EAD7-4C00-BCE3-79A402FB43E2}" presName="childText" presStyleLbl="conFgAcc1" presStyleIdx="1" presStyleCnt="6">
        <dgm:presLayoutVars>
          <dgm:bulletEnabled val="1"/>
        </dgm:presLayoutVars>
      </dgm:prSet>
      <dgm:spPr/>
      <dgm:t>
        <a:bodyPr/>
        <a:lstStyle/>
        <a:p>
          <a:endParaRPr lang="zh-CN" altLang="en-US"/>
        </a:p>
      </dgm:t>
    </dgm:pt>
    <dgm:pt modelId="{5A0E89BE-35B9-4E97-B9EC-29E26557CA8D}" type="pres">
      <dgm:prSet presAssocID="{7932C311-7979-4FD3-B353-876C02BA286C}" presName="spaceBetweenRectangles" presStyleCnt="0"/>
      <dgm:spPr/>
    </dgm:pt>
    <dgm:pt modelId="{C54507F0-8291-4EBA-8347-3190B575DE14}" type="pres">
      <dgm:prSet presAssocID="{90BDDCE2-34F6-4D4D-AB17-139E79F17558}" presName="parentLin" presStyleCnt="0"/>
      <dgm:spPr/>
    </dgm:pt>
    <dgm:pt modelId="{CA27152D-CCBD-4FEB-A4B3-41EEFFD4CE03}" type="pres">
      <dgm:prSet presAssocID="{90BDDCE2-34F6-4D4D-AB17-139E79F17558}" presName="parentLeftMargin" presStyleLbl="node1" presStyleIdx="1" presStyleCnt="6"/>
      <dgm:spPr/>
      <dgm:t>
        <a:bodyPr/>
        <a:lstStyle/>
        <a:p>
          <a:endParaRPr lang="zh-CN" altLang="en-US"/>
        </a:p>
      </dgm:t>
    </dgm:pt>
    <dgm:pt modelId="{7BDF607A-1A73-428A-A76C-6F4834736586}" type="pres">
      <dgm:prSet presAssocID="{90BDDCE2-34F6-4D4D-AB17-139E79F17558}" presName="parentText" presStyleLbl="node1" presStyleIdx="2" presStyleCnt="6">
        <dgm:presLayoutVars>
          <dgm:chMax val="0"/>
          <dgm:bulletEnabled val="1"/>
        </dgm:presLayoutVars>
      </dgm:prSet>
      <dgm:spPr/>
      <dgm:t>
        <a:bodyPr/>
        <a:lstStyle/>
        <a:p>
          <a:endParaRPr lang="zh-CN" altLang="en-US"/>
        </a:p>
      </dgm:t>
    </dgm:pt>
    <dgm:pt modelId="{10BB9CAA-9476-4E90-AF13-4C7A4752811C}" type="pres">
      <dgm:prSet presAssocID="{90BDDCE2-34F6-4D4D-AB17-139E79F17558}" presName="negativeSpace" presStyleCnt="0"/>
      <dgm:spPr/>
    </dgm:pt>
    <dgm:pt modelId="{2A5153E0-4FA7-47EA-92A5-047740360ECC}" type="pres">
      <dgm:prSet presAssocID="{90BDDCE2-34F6-4D4D-AB17-139E79F17558}" presName="childText" presStyleLbl="conFgAcc1" presStyleIdx="2" presStyleCnt="6">
        <dgm:presLayoutVars>
          <dgm:bulletEnabled val="1"/>
        </dgm:presLayoutVars>
      </dgm:prSet>
      <dgm:spPr/>
      <dgm:t>
        <a:bodyPr/>
        <a:lstStyle/>
        <a:p>
          <a:endParaRPr lang="zh-CN" altLang="en-US"/>
        </a:p>
      </dgm:t>
    </dgm:pt>
    <dgm:pt modelId="{06952B2D-80D2-4EEB-A32B-00D6F6EEB40A}" type="pres">
      <dgm:prSet presAssocID="{2603D3D4-323B-4BD7-A677-B93A29992427}" presName="spaceBetweenRectangles" presStyleCnt="0"/>
      <dgm:spPr/>
    </dgm:pt>
    <dgm:pt modelId="{5FCE951E-5387-4564-9942-25BE7C16D386}" type="pres">
      <dgm:prSet presAssocID="{0797231C-1C64-484D-B16C-346D25C2E2BD}" presName="parentLin" presStyleCnt="0"/>
      <dgm:spPr/>
    </dgm:pt>
    <dgm:pt modelId="{B669D8BE-F532-44AC-AA89-38D5C420635C}" type="pres">
      <dgm:prSet presAssocID="{0797231C-1C64-484D-B16C-346D25C2E2BD}" presName="parentLeftMargin" presStyleLbl="node1" presStyleIdx="2" presStyleCnt="6"/>
      <dgm:spPr/>
      <dgm:t>
        <a:bodyPr/>
        <a:lstStyle/>
        <a:p>
          <a:endParaRPr lang="zh-CN" altLang="en-US"/>
        </a:p>
      </dgm:t>
    </dgm:pt>
    <dgm:pt modelId="{81A06571-A0EE-44D9-8C04-0DF3DB1F60FF}" type="pres">
      <dgm:prSet presAssocID="{0797231C-1C64-484D-B16C-346D25C2E2BD}" presName="parentText" presStyleLbl="node1" presStyleIdx="3" presStyleCnt="6">
        <dgm:presLayoutVars>
          <dgm:chMax val="0"/>
          <dgm:bulletEnabled val="1"/>
        </dgm:presLayoutVars>
      </dgm:prSet>
      <dgm:spPr/>
      <dgm:t>
        <a:bodyPr/>
        <a:lstStyle/>
        <a:p>
          <a:endParaRPr lang="zh-CN" altLang="en-US"/>
        </a:p>
      </dgm:t>
    </dgm:pt>
    <dgm:pt modelId="{9C008530-A564-4B0A-9B1B-EA5232EBA327}" type="pres">
      <dgm:prSet presAssocID="{0797231C-1C64-484D-B16C-346D25C2E2BD}" presName="negativeSpace" presStyleCnt="0"/>
      <dgm:spPr/>
    </dgm:pt>
    <dgm:pt modelId="{A591B2C2-480E-498A-B3B7-AB1EBBC60E59}" type="pres">
      <dgm:prSet presAssocID="{0797231C-1C64-484D-B16C-346D25C2E2BD}" presName="childText" presStyleLbl="conFgAcc1" presStyleIdx="3" presStyleCnt="6">
        <dgm:presLayoutVars>
          <dgm:bulletEnabled val="1"/>
        </dgm:presLayoutVars>
      </dgm:prSet>
      <dgm:spPr/>
      <dgm:t>
        <a:bodyPr/>
        <a:lstStyle/>
        <a:p>
          <a:endParaRPr lang="zh-CN" altLang="en-US"/>
        </a:p>
      </dgm:t>
    </dgm:pt>
    <dgm:pt modelId="{A64C9648-46AC-4525-980F-A4A1DF8EEED0}" type="pres">
      <dgm:prSet presAssocID="{A3365F2B-A353-41DD-ACCD-F6656AC8C93F}" presName="spaceBetweenRectangles" presStyleCnt="0"/>
      <dgm:spPr/>
    </dgm:pt>
    <dgm:pt modelId="{1F751F0E-AF30-4B18-A729-30DED992D3DD}" type="pres">
      <dgm:prSet presAssocID="{152BC716-0FF7-4F5F-A9D2-07AA8C73DE2C}" presName="parentLin" presStyleCnt="0"/>
      <dgm:spPr/>
    </dgm:pt>
    <dgm:pt modelId="{63194464-0BA4-4F3A-B871-487DD623038D}" type="pres">
      <dgm:prSet presAssocID="{152BC716-0FF7-4F5F-A9D2-07AA8C73DE2C}" presName="parentLeftMargin" presStyleLbl="node1" presStyleIdx="3" presStyleCnt="6"/>
      <dgm:spPr/>
      <dgm:t>
        <a:bodyPr/>
        <a:lstStyle/>
        <a:p>
          <a:endParaRPr lang="zh-CN" altLang="en-US"/>
        </a:p>
      </dgm:t>
    </dgm:pt>
    <dgm:pt modelId="{5DCE3F55-710F-4F90-A063-E47DC6123C75}" type="pres">
      <dgm:prSet presAssocID="{152BC716-0FF7-4F5F-A9D2-07AA8C73DE2C}" presName="parentText" presStyleLbl="node1" presStyleIdx="4" presStyleCnt="6">
        <dgm:presLayoutVars>
          <dgm:chMax val="0"/>
          <dgm:bulletEnabled val="1"/>
        </dgm:presLayoutVars>
      </dgm:prSet>
      <dgm:spPr/>
      <dgm:t>
        <a:bodyPr/>
        <a:lstStyle/>
        <a:p>
          <a:endParaRPr lang="zh-CN" altLang="en-US"/>
        </a:p>
      </dgm:t>
    </dgm:pt>
    <dgm:pt modelId="{FAF7B626-9B0B-40EB-A820-A982DC9B9B10}" type="pres">
      <dgm:prSet presAssocID="{152BC716-0FF7-4F5F-A9D2-07AA8C73DE2C}" presName="negativeSpace" presStyleCnt="0"/>
      <dgm:spPr/>
    </dgm:pt>
    <dgm:pt modelId="{EDA2BEB9-DB01-481B-91E4-F461FCBF5759}" type="pres">
      <dgm:prSet presAssocID="{152BC716-0FF7-4F5F-A9D2-07AA8C73DE2C}" presName="childText" presStyleLbl="conFgAcc1" presStyleIdx="4" presStyleCnt="6">
        <dgm:presLayoutVars>
          <dgm:bulletEnabled val="1"/>
        </dgm:presLayoutVars>
      </dgm:prSet>
      <dgm:spPr/>
      <dgm:t>
        <a:bodyPr/>
        <a:lstStyle/>
        <a:p>
          <a:endParaRPr lang="zh-CN" altLang="en-US"/>
        </a:p>
      </dgm:t>
    </dgm:pt>
    <dgm:pt modelId="{B9515606-E2B6-4C3A-A8A1-28B0D8D9E0B2}" type="pres">
      <dgm:prSet presAssocID="{9A3A87FE-D89D-476F-B01B-3AEDE61E3790}" presName="spaceBetweenRectangles" presStyleCnt="0"/>
      <dgm:spPr/>
    </dgm:pt>
    <dgm:pt modelId="{FC5B9BB1-B808-4C67-906D-776AEBD18928}" type="pres">
      <dgm:prSet presAssocID="{44C55E60-6EE5-484A-91C4-47040163FBB3}" presName="parentLin" presStyleCnt="0"/>
      <dgm:spPr/>
    </dgm:pt>
    <dgm:pt modelId="{FD24469A-0E77-48A2-B832-6FD1A2D8E6F7}" type="pres">
      <dgm:prSet presAssocID="{44C55E60-6EE5-484A-91C4-47040163FBB3}" presName="parentLeftMargin" presStyleLbl="node1" presStyleIdx="4" presStyleCnt="6"/>
      <dgm:spPr/>
      <dgm:t>
        <a:bodyPr/>
        <a:lstStyle/>
        <a:p>
          <a:endParaRPr lang="zh-CN" altLang="en-US"/>
        </a:p>
      </dgm:t>
    </dgm:pt>
    <dgm:pt modelId="{EFF6939A-9D15-4B1D-9201-0B7B3AB508E0}" type="pres">
      <dgm:prSet presAssocID="{44C55E60-6EE5-484A-91C4-47040163FBB3}" presName="parentText" presStyleLbl="node1" presStyleIdx="5" presStyleCnt="6">
        <dgm:presLayoutVars>
          <dgm:chMax val="0"/>
          <dgm:bulletEnabled val="1"/>
        </dgm:presLayoutVars>
      </dgm:prSet>
      <dgm:spPr/>
      <dgm:t>
        <a:bodyPr/>
        <a:lstStyle/>
        <a:p>
          <a:endParaRPr lang="zh-CN" altLang="en-US"/>
        </a:p>
      </dgm:t>
    </dgm:pt>
    <dgm:pt modelId="{3A7DAD6C-BB68-4733-8674-D2A006864DD4}" type="pres">
      <dgm:prSet presAssocID="{44C55E60-6EE5-484A-91C4-47040163FBB3}" presName="negativeSpace" presStyleCnt="0"/>
      <dgm:spPr/>
    </dgm:pt>
    <dgm:pt modelId="{859BEBC3-2D01-4D8D-93E1-7B59780E043E}" type="pres">
      <dgm:prSet presAssocID="{44C55E60-6EE5-484A-91C4-47040163FBB3}" presName="childText" presStyleLbl="conFgAcc1" presStyleIdx="5" presStyleCnt="6">
        <dgm:presLayoutVars>
          <dgm:bulletEnabled val="1"/>
        </dgm:presLayoutVars>
      </dgm:prSet>
      <dgm:spPr/>
      <dgm:t>
        <a:bodyPr/>
        <a:lstStyle/>
        <a:p>
          <a:endParaRPr lang="zh-CN" altLang="en-US"/>
        </a:p>
      </dgm:t>
    </dgm:pt>
  </dgm:ptLst>
  <dgm:cxnLst>
    <dgm:cxn modelId="{D5BBC582-A282-41B6-9D6B-663097B4DB21}" srcId="{5102473A-1EFD-4CBE-B725-314D36618230}" destId="{9C86D879-EAD7-4C00-BCE3-79A402FB43E2}" srcOrd="1" destOrd="0" parTransId="{8BC53F55-2812-4567-A065-2E210471FA50}" sibTransId="{7932C311-7979-4FD3-B353-876C02BA286C}"/>
    <dgm:cxn modelId="{68AFD45D-C71C-4588-9310-BD19D6F72DAB}" srcId="{5102473A-1EFD-4CBE-B725-314D36618230}" destId="{90BDDCE2-34F6-4D4D-AB17-139E79F17558}" srcOrd="2" destOrd="0" parTransId="{B8F2B485-76D6-4B98-9E0F-64EB4D223742}" sibTransId="{2603D3D4-323B-4BD7-A677-B93A29992427}"/>
    <dgm:cxn modelId="{7832E0F3-80E8-410A-AF51-D4F09DBBA0C5}" type="presOf" srcId="{3404D64A-F398-44F4-9D01-EECFEED80EDA}" destId="{2A5153E0-4FA7-47EA-92A5-047740360ECC}" srcOrd="0" destOrd="0" presId="urn:microsoft.com/office/officeart/2005/8/layout/list1"/>
    <dgm:cxn modelId="{94E06109-4EAB-491F-827B-A79F0A844D2A}" srcId="{5102473A-1EFD-4CBE-B725-314D36618230}" destId="{8BCB06EF-D6D0-480D-BFC9-558B29C68137}" srcOrd="0" destOrd="0" parTransId="{B2501775-F9FB-4AFC-BC2B-827BF0B62C73}" sibTransId="{D7D06E67-9062-469F-9D21-FA2693178D8D}"/>
    <dgm:cxn modelId="{EEF7C243-C266-48F9-AAB4-4058309F864C}" srcId="{5102473A-1EFD-4CBE-B725-314D36618230}" destId="{152BC716-0FF7-4F5F-A9D2-07AA8C73DE2C}" srcOrd="4" destOrd="0" parTransId="{38D5F52C-3B67-4EF7-8EF9-BF2658FE14E2}" sibTransId="{9A3A87FE-D89D-476F-B01B-3AEDE61E3790}"/>
    <dgm:cxn modelId="{4426F304-0118-48B5-B036-7A10B7960E27}" srcId="{8BCB06EF-D6D0-480D-BFC9-558B29C68137}" destId="{3CFBD88B-441F-45AB-A859-680970FF06B0}" srcOrd="0" destOrd="0" parTransId="{04579ED6-26CD-4337-9CF8-6E138FCB19F2}" sibTransId="{7DEEBCAD-41E7-482A-AB45-E8A84702B30A}"/>
    <dgm:cxn modelId="{0379C525-D1DD-43C4-B019-7BE43AF75812}" srcId="{5102473A-1EFD-4CBE-B725-314D36618230}" destId="{44C55E60-6EE5-484A-91C4-47040163FBB3}" srcOrd="5" destOrd="0" parTransId="{B166EF1D-C8AA-4E3A-B08D-4546409B988C}" sibTransId="{F7B17513-28A8-4C23-99CC-180751EE766C}"/>
    <dgm:cxn modelId="{ED684958-966B-4BE1-BF4B-AB28DD8BCDF2}" type="presOf" srcId="{3CFBD88B-441F-45AB-A859-680970FF06B0}" destId="{E2ED8A7C-D04A-41BF-9B41-F1BAA27944B2}" srcOrd="0" destOrd="0" presId="urn:microsoft.com/office/officeart/2005/8/layout/list1"/>
    <dgm:cxn modelId="{B42E4530-55A6-4FF0-ADDD-0D7646B06FFE}" srcId="{5102473A-1EFD-4CBE-B725-314D36618230}" destId="{0797231C-1C64-484D-B16C-346D25C2E2BD}" srcOrd="3" destOrd="0" parTransId="{E53642E5-3153-4E8C-9E3B-D057F7AEE7F3}" sibTransId="{A3365F2B-A353-41DD-ACCD-F6656AC8C93F}"/>
    <dgm:cxn modelId="{F24B5BB2-E861-404B-8F0E-306794123D8F}" type="presOf" srcId="{44C55E60-6EE5-484A-91C4-47040163FBB3}" destId="{EFF6939A-9D15-4B1D-9201-0B7B3AB508E0}" srcOrd="1" destOrd="0" presId="urn:microsoft.com/office/officeart/2005/8/layout/list1"/>
    <dgm:cxn modelId="{6271243D-4EBE-4F5C-8C62-B0413DECFD92}" srcId="{44C55E60-6EE5-484A-91C4-47040163FBB3}" destId="{26175B2D-11B6-475E-AD24-D35A63D0618A}" srcOrd="0" destOrd="0" parTransId="{B3DC9490-D480-40D0-B69D-D9ED89EC3B07}" sibTransId="{824FCE84-517A-4509-A5EC-844D25EF4E1F}"/>
    <dgm:cxn modelId="{6A8AF1DE-01AD-4882-AFAD-A49CE8614B4A}" type="presOf" srcId="{0797231C-1C64-484D-B16C-346D25C2E2BD}" destId="{81A06571-A0EE-44D9-8C04-0DF3DB1F60FF}" srcOrd="1" destOrd="0" presId="urn:microsoft.com/office/officeart/2005/8/layout/list1"/>
    <dgm:cxn modelId="{AF7D1E07-4288-4C83-A336-7A68ACA8F1FD}" type="presOf" srcId="{152BC716-0FF7-4F5F-A9D2-07AA8C73DE2C}" destId="{5DCE3F55-710F-4F90-A063-E47DC6123C75}" srcOrd="1" destOrd="0" presId="urn:microsoft.com/office/officeart/2005/8/layout/list1"/>
    <dgm:cxn modelId="{0648DEDD-33A3-47DA-A7CD-DDB9BBD1FD4C}" type="presOf" srcId="{5102473A-1EFD-4CBE-B725-314D36618230}" destId="{5BB11D4D-1F4D-44BE-9C1E-6528622DE647}" srcOrd="0" destOrd="0" presId="urn:microsoft.com/office/officeart/2005/8/layout/list1"/>
    <dgm:cxn modelId="{B468BBCD-D189-4163-8C8C-B14293A3BF9E}" srcId="{0797231C-1C64-484D-B16C-346D25C2E2BD}" destId="{71DFEAC0-DC79-4523-8405-0BC0C4545E71}" srcOrd="0" destOrd="0" parTransId="{F7EC7A97-E3E7-48B2-97D9-FC11F8819700}" sibTransId="{8841DBA1-8194-4FC8-81E2-EA4CE0B0658C}"/>
    <dgm:cxn modelId="{2B2CE39E-7151-4C59-AD9D-386792EA024C}" type="presOf" srcId="{2E31D550-AE0B-458C-A7CB-B3541B485E11}" destId="{EDA2BEB9-DB01-481B-91E4-F461FCBF5759}" srcOrd="0" destOrd="0" presId="urn:microsoft.com/office/officeart/2005/8/layout/list1"/>
    <dgm:cxn modelId="{FE88C436-CC4C-4D1C-BF99-A69A77CC1A10}" type="presOf" srcId="{0797231C-1C64-484D-B16C-346D25C2E2BD}" destId="{B669D8BE-F532-44AC-AA89-38D5C420635C}" srcOrd="0" destOrd="0" presId="urn:microsoft.com/office/officeart/2005/8/layout/list1"/>
    <dgm:cxn modelId="{2D0F819D-8FCA-4512-8329-F5606E4A6D83}" srcId="{152BC716-0FF7-4F5F-A9D2-07AA8C73DE2C}" destId="{2E31D550-AE0B-458C-A7CB-B3541B485E11}" srcOrd="0" destOrd="0" parTransId="{6B2D20CC-C709-41FB-9B81-2653035788BA}" sibTransId="{9D0FD0C7-ED7C-4133-A4D5-4BD5DCBF38B7}"/>
    <dgm:cxn modelId="{5646E9AC-A385-433A-90A1-3C67C72D8AAC}" type="presOf" srcId="{9C86D879-EAD7-4C00-BCE3-79A402FB43E2}" destId="{3051C676-22C0-4D49-82BB-ABCE14F6E3DD}" srcOrd="0" destOrd="0" presId="urn:microsoft.com/office/officeart/2005/8/layout/list1"/>
    <dgm:cxn modelId="{A4CC3F8E-6E71-43F7-B9F0-1C423BB86437}" type="presOf" srcId="{71DFEAC0-DC79-4523-8405-0BC0C4545E71}" destId="{A591B2C2-480E-498A-B3B7-AB1EBBC60E59}" srcOrd="0" destOrd="0" presId="urn:microsoft.com/office/officeart/2005/8/layout/list1"/>
    <dgm:cxn modelId="{79D9C873-033E-45E3-B8DD-0C8ABC538BF5}" type="presOf" srcId="{8BCB06EF-D6D0-480D-BFC9-558B29C68137}" destId="{0CEF4C00-10C0-4C80-9347-7FFCF711420F}" srcOrd="1" destOrd="0" presId="urn:microsoft.com/office/officeart/2005/8/layout/list1"/>
    <dgm:cxn modelId="{975BE1A3-DCF9-4C9C-AEAF-007F83749A33}" type="presOf" srcId="{9C86D879-EAD7-4C00-BCE3-79A402FB43E2}" destId="{C2287661-7E39-40D9-814B-5CDEB6412AD0}" srcOrd="1" destOrd="0" presId="urn:microsoft.com/office/officeart/2005/8/layout/list1"/>
    <dgm:cxn modelId="{C792202F-CCEA-4693-91E3-961D3FE1E90F}" type="presOf" srcId="{8BCB06EF-D6D0-480D-BFC9-558B29C68137}" destId="{136183EF-0E52-48C8-B254-7C60C763B90A}" srcOrd="0" destOrd="0" presId="urn:microsoft.com/office/officeart/2005/8/layout/list1"/>
    <dgm:cxn modelId="{83E5BD73-F4A3-493B-BDB5-5BF510FA59D4}" type="presOf" srcId="{44C55E60-6EE5-484A-91C4-47040163FBB3}" destId="{FD24469A-0E77-48A2-B832-6FD1A2D8E6F7}" srcOrd="0" destOrd="0" presId="urn:microsoft.com/office/officeart/2005/8/layout/list1"/>
    <dgm:cxn modelId="{B3C2ACE3-DFFB-41C8-A6CE-DBD22C9F0CC8}" srcId="{9C86D879-EAD7-4C00-BCE3-79A402FB43E2}" destId="{58BF4047-DA09-4B97-9C25-1A7365A0D784}" srcOrd="0" destOrd="0" parTransId="{B0ED5F6C-4549-4BE1-9A7F-76A67780CB58}" sibTransId="{721DA3A7-535B-4FCC-B504-3F2D327C73E3}"/>
    <dgm:cxn modelId="{23D7DDA8-F78A-4E89-8443-BFF7A916CB10}" type="presOf" srcId="{26175B2D-11B6-475E-AD24-D35A63D0618A}" destId="{859BEBC3-2D01-4D8D-93E1-7B59780E043E}" srcOrd="0" destOrd="0" presId="urn:microsoft.com/office/officeart/2005/8/layout/list1"/>
    <dgm:cxn modelId="{3A23A35F-264C-47BF-B83E-2F77E2E9E4B0}" type="presOf" srcId="{58BF4047-DA09-4B97-9C25-1A7365A0D784}" destId="{B375A3FC-D6F1-41B8-8C7B-8360209491A3}" srcOrd="0" destOrd="0" presId="urn:microsoft.com/office/officeart/2005/8/layout/list1"/>
    <dgm:cxn modelId="{0E62F11C-15F4-4628-971D-07FB6386191B}" srcId="{90BDDCE2-34F6-4D4D-AB17-139E79F17558}" destId="{3404D64A-F398-44F4-9D01-EECFEED80EDA}" srcOrd="0" destOrd="0" parTransId="{F5DBD50E-45F3-4EB7-B6E5-FF467C793762}" sibTransId="{1CD22D42-6401-416A-949D-19D6ADFB2CBC}"/>
    <dgm:cxn modelId="{B77DA368-7B49-4C31-8E04-2717CEA47F4D}" type="presOf" srcId="{90BDDCE2-34F6-4D4D-AB17-139E79F17558}" destId="{7BDF607A-1A73-428A-A76C-6F4834736586}" srcOrd="1" destOrd="0" presId="urn:microsoft.com/office/officeart/2005/8/layout/list1"/>
    <dgm:cxn modelId="{41DC3494-EFD1-4239-9C1C-F7CFFA2846CA}" type="presOf" srcId="{90BDDCE2-34F6-4D4D-AB17-139E79F17558}" destId="{CA27152D-CCBD-4FEB-A4B3-41EEFFD4CE03}" srcOrd="0" destOrd="0" presId="urn:microsoft.com/office/officeart/2005/8/layout/list1"/>
    <dgm:cxn modelId="{994FE11C-F33D-4D7D-B09E-25EC98F7E895}" type="presOf" srcId="{152BC716-0FF7-4F5F-A9D2-07AA8C73DE2C}" destId="{63194464-0BA4-4F3A-B871-487DD623038D}" srcOrd="0" destOrd="0" presId="urn:microsoft.com/office/officeart/2005/8/layout/list1"/>
    <dgm:cxn modelId="{4A549762-058F-48CE-B559-862FB43ED6EF}" type="presParOf" srcId="{5BB11D4D-1F4D-44BE-9C1E-6528622DE647}" destId="{CF50730C-0E48-453D-887B-F165BE875C88}" srcOrd="0" destOrd="0" presId="urn:microsoft.com/office/officeart/2005/8/layout/list1"/>
    <dgm:cxn modelId="{2708BB47-E1C0-42E5-BD7A-99A54F6A2338}" type="presParOf" srcId="{CF50730C-0E48-453D-887B-F165BE875C88}" destId="{136183EF-0E52-48C8-B254-7C60C763B90A}" srcOrd="0" destOrd="0" presId="urn:microsoft.com/office/officeart/2005/8/layout/list1"/>
    <dgm:cxn modelId="{0FCEADFE-E71A-49EF-B0F9-1FF75386F54B}" type="presParOf" srcId="{CF50730C-0E48-453D-887B-F165BE875C88}" destId="{0CEF4C00-10C0-4C80-9347-7FFCF711420F}" srcOrd="1" destOrd="0" presId="urn:microsoft.com/office/officeart/2005/8/layout/list1"/>
    <dgm:cxn modelId="{B7371C18-A669-4AEF-8F50-A1920BCEE91F}" type="presParOf" srcId="{5BB11D4D-1F4D-44BE-9C1E-6528622DE647}" destId="{817EA0E1-BC5B-4E56-9BCA-3E8CA84697BD}" srcOrd="1" destOrd="0" presId="urn:microsoft.com/office/officeart/2005/8/layout/list1"/>
    <dgm:cxn modelId="{24140D6D-BD9E-444F-AC9A-79258DAAD2AD}" type="presParOf" srcId="{5BB11D4D-1F4D-44BE-9C1E-6528622DE647}" destId="{E2ED8A7C-D04A-41BF-9B41-F1BAA27944B2}" srcOrd="2" destOrd="0" presId="urn:microsoft.com/office/officeart/2005/8/layout/list1"/>
    <dgm:cxn modelId="{B39C2EC2-1CCA-4B22-B528-CF6CBA0DC0DF}" type="presParOf" srcId="{5BB11D4D-1F4D-44BE-9C1E-6528622DE647}" destId="{6F70C0B0-CA33-44C2-ABAA-B38D6D2467E3}" srcOrd="3" destOrd="0" presId="urn:microsoft.com/office/officeart/2005/8/layout/list1"/>
    <dgm:cxn modelId="{85A1FB5F-154D-45DA-97F8-413D572CF9FF}" type="presParOf" srcId="{5BB11D4D-1F4D-44BE-9C1E-6528622DE647}" destId="{E22AB384-AD28-4583-B786-20E1DC3BE281}" srcOrd="4" destOrd="0" presId="urn:microsoft.com/office/officeart/2005/8/layout/list1"/>
    <dgm:cxn modelId="{23902F9B-17AE-4CB4-9FA6-1D6834654AFA}" type="presParOf" srcId="{E22AB384-AD28-4583-B786-20E1DC3BE281}" destId="{3051C676-22C0-4D49-82BB-ABCE14F6E3DD}" srcOrd="0" destOrd="0" presId="urn:microsoft.com/office/officeart/2005/8/layout/list1"/>
    <dgm:cxn modelId="{A705CD80-FDD8-4FA4-BC6A-83D833BDE807}" type="presParOf" srcId="{E22AB384-AD28-4583-B786-20E1DC3BE281}" destId="{C2287661-7E39-40D9-814B-5CDEB6412AD0}" srcOrd="1" destOrd="0" presId="urn:microsoft.com/office/officeart/2005/8/layout/list1"/>
    <dgm:cxn modelId="{BA2E62F3-16CC-4AD1-8129-1A341DC8049D}" type="presParOf" srcId="{5BB11D4D-1F4D-44BE-9C1E-6528622DE647}" destId="{40490748-052A-4ADB-8E5E-9DF9E943E0B2}" srcOrd="5" destOrd="0" presId="urn:microsoft.com/office/officeart/2005/8/layout/list1"/>
    <dgm:cxn modelId="{28127149-0970-46D3-B30B-7A477336BEC9}" type="presParOf" srcId="{5BB11D4D-1F4D-44BE-9C1E-6528622DE647}" destId="{B375A3FC-D6F1-41B8-8C7B-8360209491A3}" srcOrd="6" destOrd="0" presId="urn:microsoft.com/office/officeart/2005/8/layout/list1"/>
    <dgm:cxn modelId="{07D6DBB1-1191-41D2-8BB8-81AF536C5FC3}" type="presParOf" srcId="{5BB11D4D-1F4D-44BE-9C1E-6528622DE647}" destId="{5A0E89BE-35B9-4E97-B9EC-29E26557CA8D}" srcOrd="7" destOrd="0" presId="urn:microsoft.com/office/officeart/2005/8/layout/list1"/>
    <dgm:cxn modelId="{EC7295BD-43DF-404B-AA3A-1ED70A801245}" type="presParOf" srcId="{5BB11D4D-1F4D-44BE-9C1E-6528622DE647}" destId="{C54507F0-8291-4EBA-8347-3190B575DE14}" srcOrd="8" destOrd="0" presId="urn:microsoft.com/office/officeart/2005/8/layout/list1"/>
    <dgm:cxn modelId="{FE19A6E3-FC95-4C21-BDD3-89135E8ABA1B}" type="presParOf" srcId="{C54507F0-8291-4EBA-8347-3190B575DE14}" destId="{CA27152D-CCBD-4FEB-A4B3-41EEFFD4CE03}" srcOrd="0" destOrd="0" presId="urn:microsoft.com/office/officeart/2005/8/layout/list1"/>
    <dgm:cxn modelId="{767C08A2-BFD3-45FC-8221-4246C2ACD505}" type="presParOf" srcId="{C54507F0-8291-4EBA-8347-3190B575DE14}" destId="{7BDF607A-1A73-428A-A76C-6F4834736586}" srcOrd="1" destOrd="0" presId="urn:microsoft.com/office/officeart/2005/8/layout/list1"/>
    <dgm:cxn modelId="{7B4FDF1D-E6F6-43BE-846D-90A3899FF2E8}" type="presParOf" srcId="{5BB11D4D-1F4D-44BE-9C1E-6528622DE647}" destId="{10BB9CAA-9476-4E90-AF13-4C7A4752811C}" srcOrd="9" destOrd="0" presId="urn:microsoft.com/office/officeart/2005/8/layout/list1"/>
    <dgm:cxn modelId="{47611DBF-E16C-4494-BAE2-0DDF898211AD}" type="presParOf" srcId="{5BB11D4D-1F4D-44BE-9C1E-6528622DE647}" destId="{2A5153E0-4FA7-47EA-92A5-047740360ECC}" srcOrd="10" destOrd="0" presId="urn:microsoft.com/office/officeart/2005/8/layout/list1"/>
    <dgm:cxn modelId="{5D64F92D-AE8E-4EE4-B07F-A1FE6C758238}" type="presParOf" srcId="{5BB11D4D-1F4D-44BE-9C1E-6528622DE647}" destId="{06952B2D-80D2-4EEB-A32B-00D6F6EEB40A}" srcOrd="11" destOrd="0" presId="urn:microsoft.com/office/officeart/2005/8/layout/list1"/>
    <dgm:cxn modelId="{AFAC4FB5-7BC7-4F88-AE6E-00CC19930B17}" type="presParOf" srcId="{5BB11D4D-1F4D-44BE-9C1E-6528622DE647}" destId="{5FCE951E-5387-4564-9942-25BE7C16D386}" srcOrd="12" destOrd="0" presId="urn:microsoft.com/office/officeart/2005/8/layout/list1"/>
    <dgm:cxn modelId="{EDB97FA0-AAAA-4433-A6BF-DC7EDD14FC4D}" type="presParOf" srcId="{5FCE951E-5387-4564-9942-25BE7C16D386}" destId="{B669D8BE-F532-44AC-AA89-38D5C420635C}" srcOrd="0" destOrd="0" presId="urn:microsoft.com/office/officeart/2005/8/layout/list1"/>
    <dgm:cxn modelId="{9282ECFA-8BA9-4FF3-8BAD-A9E9967EAE18}" type="presParOf" srcId="{5FCE951E-5387-4564-9942-25BE7C16D386}" destId="{81A06571-A0EE-44D9-8C04-0DF3DB1F60FF}" srcOrd="1" destOrd="0" presId="urn:microsoft.com/office/officeart/2005/8/layout/list1"/>
    <dgm:cxn modelId="{411A44FA-FEF6-4A8B-A689-80638AAF3975}" type="presParOf" srcId="{5BB11D4D-1F4D-44BE-9C1E-6528622DE647}" destId="{9C008530-A564-4B0A-9B1B-EA5232EBA327}" srcOrd="13" destOrd="0" presId="urn:microsoft.com/office/officeart/2005/8/layout/list1"/>
    <dgm:cxn modelId="{D2E0A508-ACE9-44CE-9BAB-2E8BFEBF4BEF}" type="presParOf" srcId="{5BB11D4D-1F4D-44BE-9C1E-6528622DE647}" destId="{A591B2C2-480E-498A-B3B7-AB1EBBC60E59}" srcOrd="14" destOrd="0" presId="urn:microsoft.com/office/officeart/2005/8/layout/list1"/>
    <dgm:cxn modelId="{4E804470-60ED-4F3B-8F93-D8A547797F45}" type="presParOf" srcId="{5BB11D4D-1F4D-44BE-9C1E-6528622DE647}" destId="{A64C9648-46AC-4525-980F-A4A1DF8EEED0}" srcOrd="15" destOrd="0" presId="urn:microsoft.com/office/officeart/2005/8/layout/list1"/>
    <dgm:cxn modelId="{B71ABBEF-203F-4624-B90E-236D0D7FF6A8}" type="presParOf" srcId="{5BB11D4D-1F4D-44BE-9C1E-6528622DE647}" destId="{1F751F0E-AF30-4B18-A729-30DED992D3DD}" srcOrd="16" destOrd="0" presId="urn:microsoft.com/office/officeart/2005/8/layout/list1"/>
    <dgm:cxn modelId="{33B00498-1456-41BC-8100-76CB44B9798E}" type="presParOf" srcId="{1F751F0E-AF30-4B18-A729-30DED992D3DD}" destId="{63194464-0BA4-4F3A-B871-487DD623038D}" srcOrd="0" destOrd="0" presId="urn:microsoft.com/office/officeart/2005/8/layout/list1"/>
    <dgm:cxn modelId="{16FE1053-B6CF-44E3-ADFE-49CFC269F56B}" type="presParOf" srcId="{1F751F0E-AF30-4B18-A729-30DED992D3DD}" destId="{5DCE3F55-710F-4F90-A063-E47DC6123C75}" srcOrd="1" destOrd="0" presId="urn:microsoft.com/office/officeart/2005/8/layout/list1"/>
    <dgm:cxn modelId="{B82099FB-96F0-40AE-8178-A48D6683911A}" type="presParOf" srcId="{5BB11D4D-1F4D-44BE-9C1E-6528622DE647}" destId="{FAF7B626-9B0B-40EB-A820-A982DC9B9B10}" srcOrd="17" destOrd="0" presId="urn:microsoft.com/office/officeart/2005/8/layout/list1"/>
    <dgm:cxn modelId="{69FE5AB3-7929-4E0A-BC39-7654C7F0EDA6}" type="presParOf" srcId="{5BB11D4D-1F4D-44BE-9C1E-6528622DE647}" destId="{EDA2BEB9-DB01-481B-91E4-F461FCBF5759}" srcOrd="18" destOrd="0" presId="urn:microsoft.com/office/officeart/2005/8/layout/list1"/>
    <dgm:cxn modelId="{81D92150-AC43-4AB2-8DFB-F77C14EC1026}" type="presParOf" srcId="{5BB11D4D-1F4D-44BE-9C1E-6528622DE647}" destId="{B9515606-E2B6-4C3A-A8A1-28B0D8D9E0B2}" srcOrd="19" destOrd="0" presId="urn:microsoft.com/office/officeart/2005/8/layout/list1"/>
    <dgm:cxn modelId="{4D798877-F6FB-404B-B98F-530EBC725960}" type="presParOf" srcId="{5BB11D4D-1F4D-44BE-9C1E-6528622DE647}" destId="{FC5B9BB1-B808-4C67-906D-776AEBD18928}" srcOrd="20" destOrd="0" presId="urn:microsoft.com/office/officeart/2005/8/layout/list1"/>
    <dgm:cxn modelId="{787FD2D4-C94B-4CD9-AE36-1BE8F3C90C30}" type="presParOf" srcId="{FC5B9BB1-B808-4C67-906D-776AEBD18928}" destId="{FD24469A-0E77-48A2-B832-6FD1A2D8E6F7}" srcOrd="0" destOrd="0" presId="urn:microsoft.com/office/officeart/2005/8/layout/list1"/>
    <dgm:cxn modelId="{FAFB2147-19ED-4D6A-A3B0-1977FDE5232A}" type="presParOf" srcId="{FC5B9BB1-B808-4C67-906D-776AEBD18928}" destId="{EFF6939A-9D15-4B1D-9201-0B7B3AB508E0}" srcOrd="1" destOrd="0" presId="urn:microsoft.com/office/officeart/2005/8/layout/list1"/>
    <dgm:cxn modelId="{1A9EEA02-F35E-4D4F-84CF-F8971740CDDB}" type="presParOf" srcId="{5BB11D4D-1F4D-44BE-9C1E-6528622DE647}" destId="{3A7DAD6C-BB68-4733-8674-D2A006864DD4}" srcOrd="21" destOrd="0" presId="urn:microsoft.com/office/officeart/2005/8/layout/list1"/>
    <dgm:cxn modelId="{5D347BFA-3236-4A3A-98B0-FB974759AA99}" type="presParOf" srcId="{5BB11D4D-1F4D-44BE-9C1E-6528622DE647}" destId="{859BEBC3-2D01-4D8D-93E1-7B59780E043E}"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44C96-7F58-4540-951A-EA18D8555431}">
      <dsp:nvSpPr>
        <dsp:cNvPr id="0" name=""/>
        <dsp:cNvSpPr/>
      </dsp:nvSpPr>
      <dsp:spPr>
        <a:xfrm rot="5400000">
          <a:off x="379543" y="2182278"/>
          <a:ext cx="1142528" cy="1901142"/>
        </a:xfrm>
        <a:prstGeom prst="corner">
          <a:avLst>
            <a:gd name="adj1" fmla="val 16120"/>
            <a:gd name="adj2" fmla="val 1611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F00E8F2-CE16-484F-94B6-B09C9E99961F}">
      <dsp:nvSpPr>
        <dsp:cNvPr id="0" name=""/>
        <dsp:cNvSpPr/>
      </dsp:nvSpPr>
      <dsp:spPr>
        <a:xfrm>
          <a:off x="188826" y="2750310"/>
          <a:ext cx="1716361" cy="150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zh-CN" sz="6500" kern="1200" dirty="0"/>
        </a:p>
      </dsp:txBody>
      <dsp:txXfrm>
        <a:off x="188826" y="2750310"/>
        <a:ext cx="1716361" cy="1504491"/>
      </dsp:txXfrm>
    </dsp:sp>
    <dsp:sp modelId="{C8D570B0-85BF-4461-B241-D0A1978AFA92}">
      <dsp:nvSpPr>
        <dsp:cNvPr id="0" name=""/>
        <dsp:cNvSpPr/>
      </dsp:nvSpPr>
      <dsp:spPr>
        <a:xfrm>
          <a:off x="1581346" y="2042314"/>
          <a:ext cx="323841" cy="323841"/>
        </a:xfrm>
        <a:prstGeom prst="triangle">
          <a:avLst>
            <a:gd name="adj" fmla="val 10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D8C1A58-0DBC-47DC-9BD6-6918D883E19F}">
      <dsp:nvSpPr>
        <dsp:cNvPr id="0" name=""/>
        <dsp:cNvSpPr/>
      </dsp:nvSpPr>
      <dsp:spPr>
        <a:xfrm rot="5400000">
          <a:off x="2480705" y="1662344"/>
          <a:ext cx="1142528" cy="1901142"/>
        </a:xfrm>
        <a:prstGeom prst="corner">
          <a:avLst>
            <a:gd name="adj1" fmla="val 16120"/>
            <a:gd name="adj2" fmla="val 1611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FB4901A8-5A00-4A56-8EB7-9E127DD9FD88}">
      <dsp:nvSpPr>
        <dsp:cNvPr id="0" name=""/>
        <dsp:cNvSpPr/>
      </dsp:nvSpPr>
      <dsp:spPr>
        <a:xfrm>
          <a:off x="2289989" y="2230376"/>
          <a:ext cx="1716361" cy="150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zh-CN" sz="6500" kern="1200" dirty="0"/>
        </a:p>
      </dsp:txBody>
      <dsp:txXfrm>
        <a:off x="2289989" y="2230376"/>
        <a:ext cx="1716361" cy="1504491"/>
      </dsp:txXfrm>
    </dsp:sp>
    <dsp:sp modelId="{C2FA911B-D32A-451B-AFDB-9FBB1C669682}">
      <dsp:nvSpPr>
        <dsp:cNvPr id="0" name=""/>
        <dsp:cNvSpPr/>
      </dsp:nvSpPr>
      <dsp:spPr>
        <a:xfrm>
          <a:off x="3682509" y="1522379"/>
          <a:ext cx="323841" cy="323841"/>
        </a:xfrm>
        <a:prstGeom prst="triangle">
          <a:avLst>
            <a:gd name="adj" fmla="val 10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386E4349-D186-4206-988A-444AB4ABAFF2}">
      <dsp:nvSpPr>
        <dsp:cNvPr id="0" name=""/>
        <dsp:cNvSpPr/>
      </dsp:nvSpPr>
      <dsp:spPr>
        <a:xfrm rot="5400000">
          <a:off x="4581867" y="1142409"/>
          <a:ext cx="1142528" cy="1901142"/>
        </a:xfrm>
        <a:prstGeom prst="corner">
          <a:avLst>
            <a:gd name="adj1" fmla="val 16120"/>
            <a:gd name="adj2" fmla="val 1611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w="9525"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ABF3A8A-409A-441A-A64D-90C9E1B5EBF7}">
      <dsp:nvSpPr>
        <dsp:cNvPr id="0" name=""/>
        <dsp:cNvSpPr/>
      </dsp:nvSpPr>
      <dsp:spPr>
        <a:xfrm>
          <a:off x="4391151" y="1710441"/>
          <a:ext cx="1716361" cy="150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zh-CN" sz="6500" kern="1200" dirty="0"/>
        </a:p>
      </dsp:txBody>
      <dsp:txXfrm>
        <a:off x="4391151" y="1710441"/>
        <a:ext cx="1716361" cy="1504491"/>
      </dsp:txXfrm>
    </dsp:sp>
    <dsp:sp modelId="{7401F97E-0F01-4E79-ACEA-4FD0D3D80FF3}">
      <dsp:nvSpPr>
        <dsp:cNvPr id="0" name=""/>
        <dsp:cNvSpPr/>
      </dsp:nvSpPr>
      <dsp:spPr>
        <a:xfrm>
          <a:off x="5783671" y="1002445"/>
          <a:ext cx="323841" cy="323841"/>
        </a:xfrm>
        <a:prstGeom prst="triangle">
          <a:avLst>
            <a:gd name="adj" fmla="val 10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DC7B96B3-86EE-4AB5-91ED-C5663E1E9C55}">
      <dsp:nvSpPr>
        <dsp:cNvPr id="0" name=""/>
        <dsp:cNvSpPr/>
      </dsp:nvSpPr>
      <dsp:spPr>
        <a:xfrm rot="5400000">
          <a:off x="6683029" y="622474"/>
          <a:ext cx="1142528" cy="1901142"/>
        </a:xfrm>
        <a:prstGeom prst="corner">
          <a:avLst>
            <a:gd name="adj1" fmla="val 16120"/>
            <a:gd name="adj2" fmla="val 1611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C41CB60-3588-4184-83EE-A83F8A01C712}">
      <dsp:nvSpPr>
        <dsp:cNvPr id="0" name=""/>
        <dsp:cNvSpPr/>
      </dsp:nvSpPr>
      <dsp:spPr>
        <a:xfrm>
          <a:off x="6492313" y="1190506"/>
          <a:ext cx="1716361" cy="1504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rtl="0">
            <a:lnSpc>
              <a:spcPct val="90000"/>
            </a:lnSpc>
            <a:spcBef>
              <a:spcPct val="0"/>
            </a:spcBef>
            <a:spcAft>
              <a:spcPct val="35000"/>
            </a:spcAft>
          </a:pPr>
          <a:endParaRPr lang="zh-CN" sz="6500" kern="1200" dirty="0"/>
        </a:p>
      </dsp:txBody>
      <dsp:txXfrm>
        <a:off x="6492313" y="1190506"/>
        <a:ext cx="1716361" cy="15044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383C3-7C1B-4C9F-940F-237C90B63376}">
      <dsp:nvSpPr>
        <dsp:cNvPr id="0" name=""/>
        <dsp:cNvSpPr/>
      </dsp:nvSpPr>
      <dsp:spPr>
        <a:xfrm>
          <a:off x="1233" y="1226"/>
          <a:ext cx="7630380" cy="77767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zh-CN" sz="3200" kern="1200" dirty="0" smtClean="0"/>
            <a:t>数据特征</a:t>
          </a:r>
          <a:endParaRPr lang="zh-CN" sz="3200" kern="1200" dirty="0"/>
        </a:p>
      </dsp:txBody>
      <dsp:txXfrm>
        <a:off x="24010" y="24003"/>
        <a:ext cx="7584826" cy="732118"/>
      </dsp:txXfrm>
    </dsp:sp>
    <dsp:sp modelId="{4432C3E9-A7EC-4436-A413-7AE75AC33E7F}">
      <dsp:nvSpPr>
        <dsp:cNvPr id="0" name=""/>
        <dsp:cNvSpPr/>
      </dsp:nvSpPr>
      <dsp:spPr>
        <a:xfrm>
          <a:off x="1233" y="1078190"/>
          <a:ext cx="1794539" cy="25209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sz="2800" b="1" u="none" kern="1200" dirty="0" smtClean="0">
              <a:solidFill>
                <a:srgbClr val="C00000"/>
              </a:solidFill>
              <a:effectLst/>
            </a:rPr>
            <a:t>类型：</a:t>
          </a:r>
          <a:endParaRPr lang="en-US" altLang="zh-CN" sz="2800" b="1" u="none" kern="1200" dirty="0" smtClean="0">
            <a:solidFill>
              <a:srgbClr val="C00000"/>
            </a:solidFill>
            <a:effectLst/>
          </a:endParaRPr>
        </a:p>
        <a:p>
          <a:pPr lvl="0" algn="ctr" defTabSz="1244600" rtl="0">
            <a:lnSpc>
              <a:spcPct val="90000"/>
            </a:lnSpc>
            <a:spcBef>
              <a:spcPct val="0"/>
            </a:spcBef>
            <a:spcAft>
              <a:spcPct val="35000"/>
            </a:spcAft>
          </a:pPr>
          <a:r>
            <a:rPr lang="zh-CN" sz="2300" kern="1200" dirty="0" smtClean="0"/>
            <a:t>数据库、</a:t>
          </a:r>
          <a:r>
            <a:rPr lang="en-US" sz="2300" kern="1200" dirty="0" smtClean="0"/>
            <a:t>FITS</a:t>
          </a:r>
          <a:r>
            <a:rPr lang="zh-CN" sz="2300" kern="1200" dirty="0" smtClean="0"/>
            <a:t>文件、</a:t>
          </a:r>
          <a:r>
            <a:rPr lang="en-US" sz="2300" kern="1200" dirty="0" err="1" smtClean="0"/>
            <a:t>VOTable</a:t>
          </a:r>
          <a:r>
            <a:rPr lang="zh-CN" sz="2300" kern="1200" dirty="0" smtClean="0"/>
            <a:t>文件、普通文本文件等</a:t>
          </a:r>
          <a:endParaRPr lang="zh-CN" sz="2300" kern="1200" dirty="0"/>
        </a:p>
      </dsp:txBody>
      <dsp:txXfrm>
        <a:off x="53793" y="1130750"/>
        <a:ext cx="1689419" cy="2415863"/>
      </dsp:txXfrm>
    </dsp:sp>
    <dsp:sp modelId="{AFF5E2CF-A438-4865-9AA8-550C2B76AA25}">
      <dsp:nvSpPr>
        <dsp:cNvPr id="0" name=""/>
        <dsp:cNvSpPr/>
      </dsp:nvSpPr>
      <dsp:spPr>
        <a:xfrm>
          <a:off x="1946514" y="1078190"/>
          <a:ext cx="1794539" cy="25209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sz="2800" b="1" kern="1200" dirty="0" smtClean="0">
              <a:solidFill>
                <a:srgbClr val="C00000"/>
              </a:solidFill>
            </a:rPr>
            <a:t>文件大小：</a:t>
          </a:r>
          <a:endParaRPr lang="en-US" altLang="zh-CN" sz="2800" b="1" kern="1200" dirty="0" smtClean="0">
            <a:solidFill>
              <a:srgbClr val="C00000"/>
            </a:solidFill>
          </a:endParaRPr>
        </a:p>
        <a:p>
          <a:pPr lvl="0" algn="ctr" defTabSz="1244600" rtl="0">
            <a:lnSpc>
              <a:spcPct val="90000"/>
            </a:lnSpc>
            <a:spcBef>
              <a:spcPct val="0"/>
            </a:spcBef>
            <a:spcAft>
              <a:spcPct val="35000"/>
            </a:spcAft>
          </a:pPr>
          <a:r>
            <a:rPr lang="zh-CN" sz="2300" kern="1200" dirty="0" smtClean="0"/>
            <a:t>大小不一，如</a:t>
          </a:r>
          <a:r>
            <a:rPr lang="en-US" sz="2300" kern="1200" dirty="0" smtClean="0"/>
            <a:t>FITS</a:t>
          </a:r>
          <a:r>
            <a:rPr lang="zh-CN" sz="2300" kern="1200" dirty="0" smtClean="0"/>
            <a:t>一般可能在</a:t>
          </a:r>
          <a:r>
            <a:rPr lang="en-US" sz="2300" kern="1200" dirty="0" smtClean="0"/>
            <a:t>100KB~</a:t>
          </a:r>
          <a:r>
            <a:rPr lang="zh-CN" sz="2300" kern="1200" dirty="0" smtClean="0"/>
            <a:t>几十</a:t>
          </a:r>
          <a:r>
            <a:rPr lang="en-US" sz="2300" kern="1200" dirty="0" smtClean="0"/>
            <a:t>MB</a:t>
          </a:r>
          <a:r>
            <a:rPr lang="zh-CN" sz="2300" kern="1200" dirty="0" smtClean="0"/>
            <a:t>。</a:t>
          </a:r>
          <a:endParaRPr lang="zh-CN" sz="2300" kern="1200" dirty="0"/>
        </a:p>
      </dsp:txBody>
      <dsp:txXfrm>
        <a:off x="1999074" y="1130750"/>
        <a:ext cx="1689419" cy="2415863"/>
      </dsp:txXfrm>
    </dsp:sp>
    <dsp:sp modelId="{9BC7D3DA-5B60-4E64-919C-2142AF6ED85F}">
      <dsp:nvSpPr>
        <dsp:cNvPr id="0" name=""/>
        <dsp:cNvSpPr/>
      </dsp:nvSpPr>
      <dsp:spPr>
        <a:xfrm>
          <a:off x="3891794" y="1078190"/>
          <a:ext cx="1794539" cy="25209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sz="2800" b="1" kern="1200" dirty="0" smtClean="0">
              <a:solidFill>
                <a:srgbClr val="C00000"/>
              </a:solidFill>
            </a:rPr>
            <a:t>容量：</a:t>
          </a:r>
          <a:endParaRPr lang="en-US" altLang="zh-CN" sz="2800" b="1" kern="1200" dirty="0" smtClean="0">
            <a:solidFill>
              <a:srgbClr val="C00000"/>
            </a:solidFill>
          </a:endParaRPr>
        </a:p>
        <a:p>
          <a:pPr lvl="0" algn="ctr" defTabSz="1244600" rtl="0">
            <a:lnSpc>
              <a:spcPct val="90000"/>
            </a:lnSpc>
            <a:spcBef>
              <a:spcPct val="0"/>
            </a:spcBef>
            <a:spcAft>
              <a:spcPct val="35000"/>
            </a:spcAft>
          </a:pPr>
          <a:r>
            <a:rPr lang="zh-CN" sz="2000" kern="1200" dirty="0" smtClean="0"/>
            <a:t>增长快，总量大。 每天数</a:t>
          </a:r>
          <a:r>
            <a:rPr lang="en-US" sz="2000" kern="1200" dirty="0" smtClean="0"/>
            <a:t>TB</a:t>
          </a:r>
          <a:r>
            <a:rPr lang="zh-CN" sz="2000" kern="1200" dirty="0" smtClean="0"/>
            <a:t>级的数据增长</a:t>
          </a:r>
          <a:r>
            <a:rPr lang="en-US" sz="2000" kern="1200" dirty="0" smtClean="0"/>
            <a:t>,</a:t>
          </a:r>
          <a:r>
            <a:rPr lang="zh-CN" sz="2000" kern="1200" dirty="0" smtClean="0"/>
            <a:t>需要构建</a:t>
          </a:r>
          <a:r>
            <a:rPr lang="en-US" sz="2000" kern="1200" dirty="0" smtClean="0"/>
            <a:t>PB</a:t>
          </a:r>
          <a:r>
            <a:rPr lang="zh-CN" sz="2000" kern="1200" dirty="0" smtClean="0"/>
            <a:t>级存储。</a:t>
          </a:r>
          <a:endParaRPr lang="zh-CN" sz="2000" kern="1200" dirty="0"/>
        </a:p>
      </dsp:txBody>
      <dsp:txXfrm>
        <a:off x="3944354" y="1130750"/>
        <a:ext cx="1689419" cy="2415863"/>
      </dsp:txXfrm>
    </dsp:sp>
    <dsp:sp modelId="{7C54C4B0-95D0-4789-A2AB-1EC05F12C78D}">
      <dsp:nvSpPr>
        <dsp:cNvPr id="0" name=""/>
        <dsp:cNvSpPr/>
      </dsp:nvSpPr>
      <dsp:spPr>
        <a:xfrm>
          <a:off x="5837075" y="1078190"/>
          <a:ext cx="1794539" cy="2520983"/>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zh-CN" sz="2800" b="1" kern="1200" dirty="0" smtClean="0">
              <a:solidFill>
                <a:srgbClr val="C00000"/>
              </a:solidFill>
            </a:rPr>
            <a:t>其他：</a:t>
          </a:r>
          <a:endParaRPr lang="en-US" altLang="zh-CN" sz="2800" b="1" kern="1200" dirty="0" smtClean="0">
            <a:solidFill>
              <a:srgbClr val="C00000"/>
            </a:solidFill>
          </a:endParaRPr>
        </a:p>
        <a:p>
          <a:pPr lvl="0" algn="ctr" defTabSz="1244600" rtl="0">
            <a:lnSpc>
              <a:spcPct val="90000"/>
            </a:lnSpc>
            <a:spcBef>
              <a:spcPct val="0"/>
            </a:spcBef>
            <a:spcAft>
              <a:spcPct val="35000"/>
            </a:spcAft>
          </a:pPr>
          <a:r>
            <a:rPr lang="zh-CN" sz="2300" kern="1200" dirty="0" smtClean="0"/>
            <a:t>一次写入，多次读，少修改。数据写入主要在晚上。</a:t>
          </a:r>
          <a:endParaRPr lang="zh-CN" sz="2300" kern="1200" dirty="0"/>
        </a:p>
      </dsp:txBody>
      <dsp:txXfrm>
        <a:off x="5889635" y="1130750"/>
        <a:ext cx="1689419" cy="2415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2F68A-E282-4D92-8E12-B93868529965}">
      <dsp:nvSpPr>
        <dsp:cNvPr id="0" name=""/>
        <dsp:cNvSpPr/>
      </dsp:nvSpPr>
      <dsp:spPr>
        <a:xfrm rot="5400000">
          <a:off x="4902263" y="-1768961"/>
          <a:ext cx="1373815" cy="5260396"/>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zh-CN" sz="1800" kern="1200" smtClean="0"/>
            <a:t>中央式调度器的特点是，资源的调度和作业的管理功能全部放到一个进程中完成，开源界典型的代表是Hadoop JobTracker的实现</a:t>
          </a:r>
          <a:endParaRPr lang="zh-CN" sz="1800" kern="1200"/>
        </a:p>
      </dsp:txBody>
      <dsp:txXfrm rot="-5400000">
        <a:off x="2958973" y="241393"/>
        <a:ext cx="5193332" cy="1239687"/>
      </dsp:txXfrm>
    </dsp:sp>
    <dsp:sp modelId="{66C976AE-D4B2-4944-8580-8DB509BCC031}">
      <dsp:nvSpPr>
        <dsp:cNvPr id="0" name=""/>
        <dsp:cNvSpPr/>
      </dsp:nvSpPr>
      <dsp:spPr>
        <a:xfrm>
          <a:off x="0" y="2601"/>
          <a:ext cx="2958973" cy="1717269"/>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zh-CN" sz="4600" b="1" kern="1200" dirty="0" smtClean="0"/>
            <a:t>中央式调度器</a:t>
          </a:r>
          <a:endParaRPr lang="zh-CN" sz="4600" kern="1200" dirty="0"/>
        </a:p>
      </dsp:txBody>
      <dsp:txXfrm>
        <a:off x="83830" y="86431"/>
        <a:ext cx="2791313" cy="1549609"/>
      </dsp:txXfrm>
    </dsp:sp>
    <dsp:sp modelId="{4CD40B5C-5EFA-4EA3-864D-F10C21D1A4C3}">
      <dsp:nvSpPr>
        <dsp:cNvPr id="0" name=""/>
        <dsp:cNvSpPr/>
      </dsp:nvSpPr>
      <dsp:spPr>
        <a:xfrm rot="5400000">
          <a:off x="4902263" y="34171"/>
          <a:ext cx="1373815" cy="5260396"/>
        </a:xfrm>
        <a:prstGeom prst="round2Same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zh-CN" sz="1800" kern="1200" smtClean="0"/>
            <a:t>双层调度器仍保留一个经简化的中央式调度器，但调度策略下放到各个应用程序调度器完成。这种调度器的典型代表是Apache Mesos和Hadoop YARN</a:t>
          </a:r>
          <a:endParaRPr lang="zh-CN" sz="1800" kern="1200"/>
        </a:p>
      </dsp:txBody>
      <dsp:txXfrm rot="-5400000">
        <a:off x="2958973" y="2044525"/>
        <a:ext cx="5193332" cy="1239687"/>
      </dsp:txXfrm>
    </dsp:sp>
    <dsp:sp modelId="{41CA239F-E36F-4B20-A407-F44A2B2B05DD}">
      <dsp:nvSpPr>
        <dsp:cNvPr id="0" name=""/>
        <dsp:cNvSpPr/>
      </dsp:nvSpPr>
      <dsp:spPr>
        <a:xfrm>
          <a:off x="0" y="1805735"/>
          <a:ext cx="2958973" cy="1717269"/>
        </a:xfrm>
        <a:prstGeom prst="roundRect">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zh-CN" sz="4600" b="1" kern="1200" dirty="0" smtClean="0"/>
            <a:t>双层调度器</a:t>
          </a:r>
          <a:endParaRPr lang="zh-CN" sz="4600" kern="1200" dirty="0"/>
        </a:p>
      </dsp:txBody>
      <dsp:txXfrm>
        <a:off x="83830" y="1889565"/>
        <a:ext cx="2791313" cy="1549609"/>
      </dsp:txXfrm>
    </dsp:sp>
    <dsp:sp modelId="{876344F8-7D13-44F2-8D6A-34AAAE027827}">
      <dsp:nvSpPr>
        <dsp:cNvPr id="0" name=""/>
        <dsp:cNvSpPr/>
      </dsp:nvSpPr>
      <dsp:spPr>
        <a:xfrm rot="5400000">
          <a:off x="4902263" y="1837304"/>
          <a:ext cx="1373815" cy="5260396"/>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zh-CN" sz="1800" kern="1200" dirty="0" smtClean="0"/>
            <a:t>Google提出的下一代资源管理系统Omega</a:t>
          </a:r>
          <a:endParaRPr lang="zh-CN" sz="1800" kern="1200" dirty="0"/>
        </a:p>
        <a:p>
          <a:pPr marL="171450" lvl="1" indent="-171450" algn="l" defTabSz="800100" rtl="0">
            <a:lnSpc>
              <a:spcPct val="90000"/>
            </a:lnSpc>
            <a:spcBef>
              <a:spcPct val="0"/>
            </a:spcBef>
            <a:spcAft>
              <a:spcPct val="15000"/>
            </a:spcAft>
            <a:buChar char="••"/>
          </a:pPr>
          <a:r>
            <a:rPr lang="zh-CN" altLang="en-US" sz="1800" kern="1200" dirty="0" smtClean="0"/>
            <a:t>将双层调度器中的集中式资源调度模块简化成了一些持久化的</a:t>
          </a:r>
          <a:r>
            <a:rPr lang="zh-CN" altLang="en-US" sz="1800" kern="1200" smtClean="0"/>
            <a:t>共享数据和</a:t>
          </a:r>
          <a:r>
            <a:rPr lang="zh-CN" altLang="en-US" sz="1800" kern="1200" dirty="0" smtClean="0"/>
            <a:t>针对这些数据的验证代码。共享数据即整个集群的实时资源使用信息。</a:t>
          </a:r>
          <a:endParaRPr lang="zh-CN" sz="1800" kern="1200" dirty="0"/>
        </a:p>
      </dsp:txBody>
      <dsp:txXfrm rot="-5400000">
        <a:off x="2958973" y="3847658"/>
        <a:ext cx="5193332" cy="1239687"/>
      </dsp:txXfrm>
    </dsp:sp>
    <dsp:sp modelId="{569D1EEF-31B2-45FE-ACFA-7111763ABF2C}">
      <dsp:nvSpPr>
        <dsp:cNvPr id="0" name=""/>
        <dsp:cNvSpPr/>
      </dsp:nvSpPr>
      <dsp:spPr>
        <a:xfrm>
          <a:off x="0" y="3608868"/>
          <a:ext cx="2958973" cy="1717269"/>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5260" tIns="87630" rIns="175260" bIns="87630" numCol="1" spcCol="1270" anchor="ctr" anchorCtr="0">
          <a:noAutofit/>
        </a:bodyPr>
        <a:lstStyle/>
        <a:p>
          <a:pPr lvl="0" algn="ctr" defTabSz="2044700" rtl="0">
            <a:lnSpc>
              <a:spcPct val="90000"/>
            </a:lnSpc>
            <a:spcBef>
              <a:spcPct val="0"/>
            </a:spcBef>
            <a:spcAft>
              <a:spcPct val="35000"/>
            </a:spcAft>
          </a:pPr>
          <a:r>
            <a:rPr lang="zh-CN" sz="4600" b="1" kern="1200" dirty="0" smtClean="0"/>
            <a:t>共享状态调度器</a:t>
          </a:r>
          <a:endParaRPr lang="zh-CN" sz="4600" kern="1200" dirty="0"/>
        </a:p>
      </dsp:txBody>
      <dsp:txXfrm>
        <a:off x="83830" y="3692698"/>
        <a:ext cx="2791313" cy="15496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16294-B092-488B-B499-A17B08423D9D}">
      <dsp:nvSpPr>
        <dsp:cNvPr id="0" name=""/>
        <dsp:cNvSpPr/>
      </dsp:nvSpPr>
      <dsp:spPr>
        <a:xfrm>
          <a:off x="2916088" y="816"/>
          <a:ext cx="2376962" cy="2376962"/>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rtl="0">
            <a:lnSpc>
              <a:spcPct val="90000"/>
            </a:lnSpc>
            <a:spcBef>
              <a:spcPct val="0"/>
            </a:spcBef>
            <a:spcAft>
              <a:spcPct val="35000"/>
            </a:spcAft>
          </a:pPr>
          <a:r>
            <a:rPr lang="en-US" sz="4200" kern="1200" smtClean="0"/>
            <a:t>Mesos</a:t>
          </a:r>
          <a:endParaRPr lang="zh-CN" sz="4200" kern="1200"/>
        </a:p>
      </dsp:txBody>
      <dsp:txXfrm>
        <a:off x="3264186" y="348914"/>
        <a:ext cx="1680766" cy="1680766"/>
      </dsp:txXfrm>
    </dsp:sp>
    <dsp:sp modelId="{A69054EC-B276-4FC6-B70D-C38804B03AB9}">
      <dsp:nvSpPr>
        <dsp:cNvPr id="0" name=""/>
        <dsp:cNvSpPr/>
      </dsp:nvSpPr>
      <dsp:spPr>
        <a:xfrm rot="3600000">
          <a:off x="4671903" y="2319732"/>
          <a:ext cx="633811" cy="802224"/>
        </a:xfrm>
        <a:prstGeom prst="rightArrow">
          <a:avLst>
            <a:gd name="adj1" fmla="val 60000"/>
            <a:gd name="adj2" fmla="val 50000"/>
          </a:avLst>
        </a:prstGeom>
        <a:solidFill>
          <a:schemeClr val="accent3">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zh-CN" altLang="en-US" sz="3400" kern="1200"/>
        </a:p>
      </dsp:txBody>
      <dsp:txXfrm>
        <a:off x="4719439" y="2397843"/>
        <a:ext cx="443668" cy="481334"/>
      </dsp:txXfrm>
    </dsp:sp>
    <dsp:sp modelId="{A9F82924-F995-4CB2-92E9-C3D8FC5E5D24}">
      <dsp:nvSpPr>
        <dsp:cNvPr id="0" name=""/>
        <dsp:cNvSpPr/>
      </dsp:nvSpPr>
      <dsp:spPr>
        <a:xfrm>
          <a:off x="4702505" y="3094980"/>
          <a:ext cx="2376962" cy="2376962"/>
        </a:xfrm>
        <a:prstGeom prst="ellipse">
          <a:avLst/>
        </a:prstGeom>
        <a:solidFill>
          <a:schemeClr val="accent3">
            <a:hueOff val="5625132"/>
            <a:satOff val="-8440"/>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rtl="0">
            <a:lnSpc>
              <a:spcPct val="90000"/>
            </a:lnSpc>
            <a:spcBef>
              <a:spcPct val="0"/>
            </a:spcBef>
            <a:spcAft>
              <a:spcPct val="35000"/>
            </a:spcAft>
          </a:pPr>
          <a:r>
            <a:rPr lang="en-US" sz="4200" kern="1200" smtClean="0"/>
            <a:t>Yarn</a:t>
          </a:r>
          <a:endParaRPr lang="zh-CN" sz="4200" kern="1200"/>
        </a:p>
      </dsp:txBody>
      <dsp:txXfrm>
        <a:off x="5050603" y="3443078"/>
        <a:ext cx="1680766" cy="1680766"/>
      </dsp:txXfrm>
    </dsp:sp>
    <dsp:sp modelId="{4C4F03F3-1166-453A-9BFD-A10B923AC534}">
      <dsp:nvSpPr>
        <dsp:cNvPr id="0" name=""/>
        <dsp:cNvSpPr/>
      </dsp:nvSpPr>
      <dsp:spPr>
        <a:xfrm rot="10800000">
          <a:off x="3805602" y="3882349"/>
          <a:ext cx="633811" cy="802224"/>
        </a:xfrm>
        <a:prstGeom prst="rightArrow">
          <a:avLst>
            <a:gd name="adj1" fmla="val 60000"/>
            <a:gd name="adj2" fmla="val 50000"/>
          </a:avLst>
        </a:prstGeom>
        <a:solidFill>
          <a:schemeClr val="accent3">
            <a:hueOff val="5625132"/>
            <a:satOff val="-8440"/>
            <a:lumOff val="-1373"/>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zh-CN" altLang="en-US" sz="3400" kern="1200"/>
        </a:p>
      </dsp:txBody>
      <dsp:txXfrm rot="10800000">
        <a:off x="3995745" y="4042794"/>
        <a:ext cx="443668" cy="481334"/>
      </dsp:txXfrm>
    </dsp:sp>
    <dsp:sp modelId="{38214C94-29F6-42C4-9669-52BEF70B2AE5}">
      <dsp:nvSpPr>
        <dsp:cNvPr id="0" name=""/>
        <dsp:cNvSpPr/>
      </dsp:nvSpPr>
      <dsp:spPr>
        <a:xfrm>
          <a:off x="1129671" y="3094980"/>
          <a:ext cx="2376962" cy="2376962"/>
        </a:xfrm>
        <a:prstGeom prst="ellipse">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rtl="0">
            <a:lnSpc>
              <a:spcPct val="90000"/>
            </a:lnSpc>
            <a:spcBef>
              <a:spcPct val="0"/>
            </a:spcBef>
            <a:spcAft>
              <a:spcPct val="35000"/>
            </a:spcAft>
          </a:pPr>
          <a:r>
            <a:rPr lang="en-US" altLang="zh-CN" sz="4200" kern="1200" dirty="0" smtClean="0"/>
            <a:t>O</a:t>
          </a:r>
          <a:r>
            <a:rPr lang="en-US" sz="4200" kern="1200" dirty="0" smtClean="0"/>
            <a:t>mega</a:t>
          </a:r>
          <a:endParaRPr lang="zh-CN" sz="4200" kern="1200" dirty="0"/>
        </a:p>
      </dsp:txBody>
      <dsp:txXfrm>
        <a:off x="1477769" y="3443078"/>
        <a:ext cx="1680766" cy="1680766"/>
      </dsp:txXfrm>
    </dsp:sp>
    <dsp:sp modelId="{4D427B63-BFB8-4C78-9790-DD6E3B501870}">
      <dsp:nvSpPr>
        <dsp:cNvPr id="0" name=""/>
        <dsp:cNvSpPr/>
      </dsp:nvSpPr>
      <dsp:spPr>
        <a:xfrm rot="18000000">
          <a:off x="2885486" y="2350802"/>
          <a:ext cx="633811" cy="802224"/>
        </a:xfrm>
        <a:prstGeom prst="rightArrow">
          <a:avLst>
            <a:gd name="adj1" fmla="val 60000"/>
            <a:gd name="adj2" fmla="val 50000"/>
          </a:avLst>
        </a:prstGeom>
        <a:solidFill>
          <a:schemeClr val="accent3">
            <a:hueOff val="11250264"/>
            <a:satOff val="-16880"/>
            <a:lumOff val="-2745"/>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511300">
            <a:lnSpc>
              <a:spcPct val="90000"/>
            </a:lnSpc>
            <a:spcBef>
              <a:spcPct val="0"/>
            </a:spcBef>
            <a:spcAft>
              <a:spcPct val="35000"/>
            </a:spcAft>
          </a:pPr>
          <a:endParaRPr lang="zh-CN" altLang="en-US" sz="3400" kern="1200"/>
        </a:p>
      </dsp:txBody>
      <dsp:txXfrm>
        <a:off x="2933022" y="2593581"/>
        <a:ext cx="443668" cy="48133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CA783-DDAA-4531-9AF5-77622C35E2FC}">
      <dsp:nvSpPr>
        <dsp:cNvPr id="0" name=""/>
        <dsp:cNvSpPr/>
      </dsp:nvSpPr>
      <dsp:spPr>
        <a:xfrm>
          <a:off x="0" y="410780"/>
          <a:ext cx="8229600" cy="149625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rtl="0">
            <a:lnSpc>
              <a:spcPct val="90000"/>
            </a:lnSpc>
            <a:spcBef>
              <a:spcPct val="0"/>
            </a:spcBef>
            <a:spcAft>
              <a:spcPct val="15000"/>
            </a:spcAft>
            <a:buChar char="••"/>
          </a:pPr>
          <a:r>
            <a:rPr lang="zh-CN" sz="1900" kern="1200" smtClean="0"/>
            <a:t>让不同的计算框架能够共享一个集群资源</a:t>
          </a:r>
          <a:endParaRPr lang="zh-CN" sz="1900" kern="1200"/>
        </a:p>
        <a:p>
          <a:pPr marL="171450" lvl="1" indent="-171450" algn="l" defTabSz="844550" rtl="0">
            <a:lnSpc>
              <a:spcPct val="90000"/>
            </a:lnSpc>
            <a:spcBef>
              <a:spcPct val="0"/>
            </a:spcBef>
            <a:spcAft>
              <a:spcPct val="15000"/>
            </a:spcAft>
            <a:buChar char="••"/>
          </a:pPr>
          <a:r>
            <a:rPr lang="zh-CN" sz="1900" kern="1200" smtClean="0"/>
            <a:t>两级调度</a:t>
          </a:r>
          <a:endParaRPr lang="zh-CN" sz="1900" kern="1200"/>
        </a:p>
        <a:p>
          <a:pPr marL="171450" lvl="1" indent="-171450" algn="l" defTabSz="844550" rtl="0">
            <a:lnSpc>
              <a:spcPct val="90000"/>
            </a:lnSpc>
            <a:spcBef>
              <a:spcPct val="0"/>
            </a:spcBef>
            <a:spcAft>
              <a:spcPct val="15000"/>
            </a:spcAft>
            <a:buChar char="••"/>
          </a:pPr>
          <a:r>
            <a:rPr lang="zh-CN" sz="1900" kern="1200" smtClean="0"/>
            <a:t>都采用</a:t>
          </a:r>
          <a:r>
            <a:rPr lang="en-US" sz="1900" kern="1200" smtClean="0"/>
            <a:t>DRF</a:t>
          </a:r>
          <a:r>
            <a:rPr lang="zh-CN" sz="1900" kern="1200" smtClean="0"/>
            <a:t>作业调度算法</a:t>
          </a:r>
          <a:endParaRPr lang="zh-CN" sz="1900" kern="1200"/>
        </a:p>
      </dsp:txBody>
      <dsp:txXfrm>
        <a:off x="0" y="410780"/>
        <a:ext cx="8229600" cy="1496250"/>
      </dsp:txXfrm>
    </dsp:sp>
    <dsp:sp modelId="{C8CED149-8B1E-463B-BA87-2756C09B47BC}">
      <dsp:nvSpPr>
        <dsp:cNvPr id="0" name=""/>
        <dsp:cNvSpPr/>
      </dsp:nvSpPr>
      <dsp:spPr>
        <a:xfrm>
          <a:off x="411480" y="130339"/>
          <a:ext cx="5760720" cy="56088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44550" rtl="0">
            <a:lnSpc>
              <a:spcPct val="90000"/>
            </a:lnSpc>
            <a:spcBef>
              <a:spcPct val="0"/>
            </a:spcBef>
            <a:spcAft>
              <a:spcPct val="35000"/>
            </a:spcAft>
          </a:pPr>
          <a:r>
            <a:rPr lang="zh-CN" sz="1900" kern="1200" smtClean="0"/>
            <a:t>相同点</a:t>
          </a:r>
          <a:endParaRPr lang="zh-CN" sz="1900" kern="1200"/>
        </a:p>
      </dsp:txBody>
      <dsp:txXfrm>
        <a:off x="438860" y="157719"/>
        <a:ext cx="5705960" cy="506120"/>
      </dsp:txXfrm>
    </dsp:sp>
    <dsp:sp modelId="{56FC4656-7784-4C42-925C-1B51F1CF5AF1}">
      <dsp:nvSpPr>
        <dsp:cNvPr id="0" name=""/>
        <dsp:cNvSpPr/>
      </dsp:nvSpPr>
      <dsp:spPr>
        <a:xfrm>
          <a:off x="0" y="2290070"/>
          <a:ext cx="8229600" cy="3052349"/>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395732" rIns="638708" bIns="135128" numCol="1" spcCol="1270" anchor="t" anchorCtr="0">
          <a:noAutofit/>
        </a:bodyPr>
        <a:lstStyle/>
        <a:p>
          <a:pPr marL="171450" lvl="1" indent="-171450" algn="l" defTabSz="844550" rtl="0">
            <a:lnSpc>
              <a:spcPct val="90000"/>
            </a:lnSpc>
            <a:spcBef>
              <a:spcPct val="0"/>
            </a:spcBef>
            <a:spcAft>
              <a:spcPct val="15000"/>
            </a:spcAft>
            <a:buChar char="••"/>
          </a:pPr>
          <a:r>
            <a:rPr lang="zh-CN" sz="1900" kern="1200" dirty="0" smtClean="0"/>
            <a:t>Mesos采用C++编写，YARN采用Java编写。</a:t>
          </a:r>
          <a:endParaRPr lang="zh-CN" sz="1900" kern="1200" dirty="0"/>
        </a:p>
        <a:p>
          <a:pPr marL="171450" lvl="1" indent="-171450" algn="l" defTabSz="844550" rtl="0">
            <a:lnSpc>
              <a:spcPct val="90000"/>
            </a:lnSpc>
            <a:spcBef>
              <a:spcPct val="0"/>
            </a:spcBef>
            <a:spcAft>
              <a:spcPct val="15000"/>
            </a:spcAft>
            <a:buChar char="••"/>
          </a:pPr>
          <a:r>
            <a:rPr lang="zh-CN" sz="1900" kern="1200" dirty="0" smtClean="0"/>
            <a:t>Mesos能够调度内存和CP</a:t>
          </a:r>
          <a:r>
            <a:rPr lang="en-US" altLang="zh-CN" sz="1900" kern="1200" dirty="0" smtClean="0"/>
            <a:t>U</a:t>
          </a:r>
          <a:r>
            <a:rPr lang="zh-CN" sz="1900" kern="1200" dirty="0" smtClean="0"/>
            <a:t>资源，YARN目前只能处理内存。</a:t>
          </a:r>
          <a:endParaRPr lang="zh-CN" sz="1900" kern="1200" dirty="0"/>
        </a:p>
        <a:p>
          <a:pPr marL="171450" lvl="1" indent="-171450" algn="l" defTabSz="844550" rtl="0">
            <a:lnSpc>
              <a:spcPct val="90000"/>
            </a:lnSpc>
            <a:spcBef>
              <a:spcPct val="0"/>
            </a:spcBef>
            <a:spcAft>
              <a:spcPct val="15000"/>
            </a:spcAft>
            <a:buChar char="••"/>
          </a:pPr>
          <a:r>
            <a:rPr lang="zh-CN" sz="1900" kern="1200" smtClean="0"/>
            <a:t>Mesos采用Linux Container进行隔离，YARN采用简单的Unix 进程进行隔离内存资源（采用</a:t>
          </a:r>
          <a:r>
            <a:rPr lang="en-US" sz="1900" kern="1200" smtClean="0"/>
            <a:t>Cgroups</a:t>
          </a:r>
          <a:r>
            <a:rPr lang="zh-CN" sz="1900" kern="1200" smtClean="0"/>
            <a:t>隔离</a:t>
          </a:r>
          <a:r>
            <a:rPr lang="en-US" sz="1900" kern="1200" smtClean="0"/>
            <a:t>CPU</a:t>
          </a:r>
          <a:r>
            <a:rPr lang="zh-CN" sz="1900" kern="1200" smtClean="0"/>
            <a:t>资源）。</a:t>
          </a:r>
          <a:endParaRPr lang="zh-CN" sz="1900" kern="1200"/>
        </a:p>
        <a:p>
          <a:pPr marL="171450" lvl="1" indent="-171450" algn="l" defTabSz="844550" rtl="0">
            <a:lnSpc>
              <a:spcPct val="90000"/>
            </a:lnSpc>
            <a:spcBef>
              <a:spcPct val="0"/>
            </a:spcBef>
            <a:spcAft>
              <a:spcPct val="15000"/>
            </a:spcAft>
            <a:buChar char="••"/>
          </a:pPr>
          <a:r>
            <a:rPr lang="zh-CN" sz="1900" kern="1200" smtClean="0"/>
            <a:t>一级调度中，Mesos采用</a:t>
          </a:r>
          <a:r>
            <a:rPr lang="en-US" sz="1900" kern="1200" smtClean="0"/>
            <a:t>Push</a:t>
          </a:r>
          <a:r>
            <a:rPr lang="zh-CN" sz="1900" kern="1200" smtClean="0"/>
            <a:t>方式，而YARN采用</a:t>
          </a:r>
          <a:r>
            <a:rPr lang="en-US" sz="1900" kern="1200" smtClean="0"/>
            <a:t>Pull</a:t>
          </a:r>
          <a:r>
            <a:rPr lang="zh-CN" sz="1900" kern="1200" smtClean="0"/>
            <a:t>方式。</a:t>
          </a:r>
          <a:endParaRPr lang="zh-CN" sz="1900" kern="1200"/>
        </a:p>
        <a:p>
          <a:pPr marL="171450" lvl="1" indent="-171450" algn="l" defTabSz="844550" rtl="0">
            <a:lnSpc>
              <a:spcPct val="90000"/>
            </a:lnSpc>
            <a:spcBef>
              <a:spcPct val="0"/>
            </a:spcBef>
            <a:spcAft>
              <a:spcPct val="15000"/>
            </a:spcAft>
            <a:buChar char="••"/>
          </a:pPr>
          <a:r>
            <a:rPr lang="zh-CN" sz="1900" kern="1200" smtClean="0"/>
            <a:t>Mesos精简设计，YARN代码复杂，是Mesos代码了3倍以上。</a:t>
          </a:r>
          <a:endParaRPr lang="zh-CN" sz="1900" kern="1200"/>
        </a:p>
        <a:p>
          <a:pPr marL="171450" lvl="1" indent="-171450" algn="l" defTabSz="844550" rtl="0">
            <a:lnSpc>
              <a:spcPct val="90000"/>
            </a:lnSpc>
            <a:spcBef>
              <a:spcPct val="0"/>
            </a:spcBef>
            <a:spcAft>
              <a:spcPct val="15000"/>
            </a:spcAft>
            <a:buChar char="••"/>
          </a:pPr>
          <a:r>
            <a:rPr lang="zh-CN" sz="1900" kern="1200" smtClean="0"/>
            <a:t>YARN采用了Kerberos ，并且延续了Hadoop的安全架构；Mesos对安全性方面考虑不多。</a:t>
          </a:r>
          <a:endParaRPr lang="zh-CN" sz="1900" kern="1200"/>
        </a:p>
      </dsp:txBody>
      <dsp:txXfrm>
        <a:off x="0" y="2290070"/>
        <a:ext cx="8229600" cy="3052349"/>
      </dsp:txXfrm>
    </dsp:sp>
    <dsp:sp modelId="{F0F20DF1-A631-4C45-9DCB-A5E6FEE7147C}">
      <dsp:nvSpPr>
        <dsp:cNvPr id="0" name=""/>
        <dsp:cNvSpPr/>
      </dsp:nvSpPr>
      <dsp:spPr>
        <a:xfrm>
          <a:off x="411480" y="2009630"/>
          <a:ext cx="5760720" cy="560880"/>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844550" rtl="0">
            <a:lnSpc>
              <a:spcPct val="90000"/>
            </a:lnSpc>
            <a:spcBef>
              <a:spcPct val="0"/>
            </a:spcBef>
            <a:spcAft>
              <a:spcPct val="35000"/>
            </a:spcAft>
          </a:pPr>
          <a:r>
            <a:rPr lang="zh-CN" sz="1900" kern="1200" smtClean="0"/>
            <a:t>不同点</a:t>
          </a:r>
          <a:endParaRPr lang="zh-CN" sz="1900" kern="1200"/>
        </a:p>
      </dsp:txBody>
      <dsp:txXfrm>
        <a:off x="438860" y="2037010"/>
        <a:ext cx="5705960" cy="506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06D74-2302-4AA9-A590-5F667027DD55}">
      <dsp:nvSpPr>
        <dsp:cNvPr id="0" name=""/>
        <dsp:cNvSpPr/>
      </dsp:nvSpPr>
      <dsp:spPr>
        <a:xfrm>
          <a:off x="0" y="380374"/>
          <a:ext cx="8229600" cy="13986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rtl="0">
            <a:lnSpc>
              <a:spcPct val="90000"/>
            </a:lnSpc>
            <a:spcBef>
              <a:spcPct val="0"/>
            </a:spcBef>
            <a:spcAft>
              <a:spcPct val="15000"/>
            </a:spcAft>
            <a:buChar char="••"/>
          </a:pPr>
          <a:r>
            <a:rPr lang="zh-CN" sz="2400" kern="1200" smtClean="0"/>
            <a:t>让不同的计算框架和计算任务能够共享一个集群资源</a:t>
          </a:r>
          <a:endParaRPr lang="zh-CN" sz="2400" kern="1200"/>
        </a:p>
      </dsp:txBody>
      <dsp:txXfrm>
        <a:off x="0" y="380374"/>
        <a:ext cx="8229600" cy="1398600"/>
      </dsp:txXfrm>
    </dsp:sp>
    <dsp:sp modelId="{74ECEAD7-7A11-49BD-A866-B4FE2C3D033C}">
      <dsp:nvSpPr>
        <dsp:cNvPr id="0" name=""/>
        <dsp:cNvSpPr/>
      </dsp:nvSpPr>
      <dsp:spPr>
        <a:xfrm>
          <a:off x="411480" y="26134"/>
          <a:ext cx="5760720" cy="70848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zh-CN" sz="2400" kern="1200" smtClean="0"/>
            <a:t>相同点</a:t>
          </a:r>
          <a:endParaRPr lang="zh-CN" sz="2400" kern="1200"/>
        </a:p>
      </dsp:txBody>
      <dsp:txXfrm>
        <a:off x="446065" y="60719"/>
        <a:ext cx="5691550" cy="639310"/>
      </dsp:txXfrm>
    </dsp:sp>
    <dsp:sp modelId="{1F84CDE2-E72E-4A4D-9207-81D19FBE4F2F}">
      <dsp:nvSpPr>
        <dsp:cNvPr id="0" name=""/>
        <dsp:cNvSpPr/>
      </dsp:nvSpPr>
      <dsp:spPr>
        <a:xfrm>
          <a:off x="0" y="2262815"/>
          <a:ext cx="8229600" cy="33264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99872" rIns="638708"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err="1" smtClean="0"/>
            <a:t>Mesos</a:t>
          </a:r>
          <a:r>
            <a:rPr lang="zh-CN" sz="2400" kern="1200" dirty="0" smtClean="0"/>
            <a:t>采用两级调度，框架无法知道整个集群的使用信息；</a:t>
          </a:r>
          <a:r>
            <a:rPr lang="en-US" sz="2400" kern="1200" dirty="0" smtClean="0"/>
            <a:t>Omega</a:t>
          </a:r>
          <a:r>
            <a:rPr lang="zh-CN" sz="2400" kern="1200" dirty="0" smtClean="0"/>
            <a:t>是基于共享状态的调度器</a:t>
          </a:r>
          <a:endParaRPr lang="zh-CN" sz="2400" kern="1200" dirty="0"/>
        </a:p>
        <a:p>
          <a:pPr marL="228600" lvl="1" indent="-228600" algn="l" defTabSz="1066800" rtl="0">
            <a:lnSpc>
              <a:spcPct val="90000"/>
            </a:lnSpc>
            <a:spcBef>
              <a:spcPct val="0"/>
            </a:spcBef>
            <a:spcAft>
              <a:spcPct val="15000"/>
            </a:spcAft>
            <a:buChar char="••"/>
          </a:pPr>
          <a:r>
            <a:rPr lang="en-US" sz="2400" kern="1200" smtClean="0"/>
            <a:t>Mesos</a:t>
          </a:r>
          <a:r>
            <a:rPr lang="zh-CN" sz="2400" kern="1200" smtClean="0"/>
            <a:t>采用悲观锁，并发粒度小；</a:t>
          </a:r>
          <a:r>
            <a:rPr lang="en-US" sz="2400" kern="1200" smtClean="0"/>
            <a:t>Omega</a:t>
          </a:r>
          <a:r>
            <a:rPr lang="zh-CN" sz="2400" kern="1200" smtClean="0"/>
            <a:t>采用乐观锁，</a:t>
          </a:r>
          <a:r>
            <a:rPr lang="en-US" sz="2400" kern="1200" smtClean="0"/>
            <a:t>MVCC</a:t>
          </a:r>
          <a:r>
            <a:rPr lang="zh-CN" sz="2400" kern="1200" smtClean="0"/>
            <a:t>实现，提升并发性</a:t>
          </a:r>
          <a:endParaRPr lang="zh-CN" sz="2400" kern="1200"/>
        </a:p>
        <a:p>
          <a:pPr marL="228600" lvl="1" indent="-228600" algn="l" defTabSz="1066800" rtl="0">
            <a:lnSpc>
              <a:spcPct val="90000"/>
            </a:lnSpc>
            <a:spcBef>
              <a:spcPct val="0"/>
            </a:spcBef>
            <a:spcAft>
              <a:spcPct val="15000"/>
            </a:spcAft>
            <a:buChar char="••"/>
          </a:pPr>
          <a:r>
            <a:rPr lang="en-US" sz="2400" kern="1200" smtClean="0"/>
            <a:t>Mesos&amp;Omega</a:t>
          </a:r>
          <a:r>
            <a:rPr lang="zh-CN" sz="2400" kern="1200" smtClean="0"/>
            <a:t>采用相同的分层策略，但是</a:t>
          </a:r>
          <a:r>
            <a:rPr lang="en-US" sz="2400" kern="1200" smtClean="0"/>
            <a:t>Omega</a:t>
          </a:r>
          <a:r>
            <a:rPr lang="zh-CN" sz="2400" kern="1200" smtClean="0"/>
            <a:t>资源分配的过程中会引入些全局资源因素，作为决策因子，相对</a:t>
          </a:r>
          <a:r>
            <a:rPr lang="en-US" sz="2400" kern="1200" smtClean="0"/>
            <a:t>Mesos</a:t>
          </a:r>
          <a:r>
            <a:rPr lang="zh-CN" sz="2400" kern="1200" smtClean="0"/>
            <a:t>来说，调度策略要复杂一点</a:t>
          </a:r>
          <a:endParaRPr lang="zh-CN" sz="2400" kern="1200"/>
        </a:p>
      </dsp:txBody>
      <dsp:txXfrm>
        <a:off x="0" y="2262815"/>
        <a:ext cx="8229600" cy="3326400"/>
      </dsp:txXfrm>
    </dsp:sp>
    <dsp:sp modelId="{5FE97063-9440-435F-8033-0277FA802034}">
      <dsp:nvSpPr>
        <dsp:cNvPr id="0" name=""/>
        <dsp:cNvSpPr/>
      </dsp:nvSpPr>
      <dsp:spPr>
        <a:xfrm>
          <a:off x="411480" y="1908575"/>
          <a:ext cx="5760720" cy="708480"/>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742" tIns="0" rIns="217742" bIns="0" numCol="1" spcCol="1270" anchor="ctr" anchorCtr="0">
          <a:noAutofit/>
        </a:bodyPr>
        <a:lstStyle/>
        <a:p>
          <a:pPr lvl="0" algn="l" defTabSz="1066800" rtl="0">
            <a:lnSpc>
              <a:spcPct val="90000"/>
            </a:lnSpc>
            <a:spcBef>
              <a:spcPct val="0"/>
            </a:spcBef>
            <a:spcAft>
              <a:spcPct val="35000"/>
            </a:spcAft>
          </a:pPr>
          <a:r>
            <a:rPr lang="zh-CN" sz="2400" kern="1200" smtClean="0"/>
            <a:t>不同点</a:t>
          </a:r>
          <a:endParaRPr lang="zh-CN" sz="2400" kern="1200"/>
        </a:p>
      </dsp:txBody>
      <dsp:txXfrm>
        <a:off x="446065" y="1943160"/>
        <a:ext cx="5691550" cy="639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8A7C-D04A-41BF-9B41-F1BAA27944B2}">
      <dsp:nvSpPr>
        <dsp:cNvPr id="0" name=""/>
        <dsp:cNvSpPr/>
      </dsp:nvSpPr>
      <dsp:spPr>
        <a:xfrm>
          <a:off x="0" y="206886"/>
          <a:ext cx="8208912" cy="606375"/>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103" tIns="291592" rIns="637103" bIns="99568" numCol="1" spcCol="1270" anchor="t" anchorCtr="0">
          <a:noAutofit/>
        </a:bodyPr>
        <a:lstStyle/>
        <a:p>
          <a:pPr marL="114300" lvl="1" indent="-114300" algn="l" defTabSz="622300" rtl="0">
            <a:lnSpc>
              <a:spcPct val="90000"/>
            </a:lnSpc>
            <a:spcBef>
              <a:spcPct val="0"/>
            </a:spcBef>
            <a:spcAft>
              <a:spcPct val="15000"/>
            </a:spcAft>
            <a:buChar char="••"/>
          </a:pPr>
          <a:r>
            <a:rPr lang="zh-CN" sz="1400" b="0" kern="1200" dirty="0" smtClean="0"/>
            <a:t>企业级系统海量存储系统</a:t>
          </a:r>
          <a:endParaRPr lang="zh-CN" sz="1400" b="0" kern="1200" dirty="0"/>
        </a:p>
      </dsp:txBody>
      <dsp:txXfrm>
        <a:off x="0" y="206886"/>
        <a:ext cx="8208912" cy="606375"/>
      </dsp:txXfrm>
    </dsp:sp>
    <dsp:sp modelId="{0CEF4C00-10C0-4C80-9347-7FFCF711420F}">
      <dsp:nvSpPr>
        <dsp:cNvPr id="0" name=""/>
        <dsp:cNvSpPr/>
      </dsp:nvSpPr>
      <dsp:spPr>
        <a:xfrm>
          <a:off x="410445" y="246"/>
          <a:ext cx="5746238" cy="413280"/>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l" defTabSz="622300" rtl="0">
            <a:lnSpc>
              <a:spcPct val="90000"/>
            </a:lnSpc>
            <a:spcBef>
              <a:spcPct val="0"/>
            </a:spcBef>
            <a:spcAft>
              <a:spcPct val="35000"/>
            </a:spcAft>
          </a:pPr>
          <a:r>
            <a:rPr lang="zh-CN" sz="1400" b="1" kern="1200" smtClean="0"/>
            <a:t>更稳定</a:t>
          </a:r>
          <a:endParaRPr lang="zh-CN" sz="1400" kern="1200"/>
        </a:p>
      </dsp:txBody>
      <dsp:txXfrm>
        <a:off x="430620" y="20421"/>
        <a:ext cx="5705888" cy="372930"/>
      </dsp:txXfrm>
    </dsp:sp>
    <dsp:sp modelId="{B375A3FC-D6F1-41B8-8C7B-8360209491A3}">
      <dsp:nvSpPr>
        <dsp:cNvPr id="0" name=""/>
        <dsp:cNvSpPr/>
      </dsp:nvSpPr>
      <dsp:spPr>
        <a:xfrm>
          <a:off x="0" y="1095502"/>
          <a:ext cx="8208912" cy="606375"/>
        </a:xfrm>
        <a:prstGeom prst="rect">
          <a:avLst/>
        </a:prstGeom>
        <a:solidFill>
          <a:schemeClr val="lt1">
            <a:alpha val="90000"/>
            <a:hueOff val="0"/>
            <a:satOff val="0"/>
            <a:lumOff val="0"/>
            <a:alphaOff val="0"/>
          </a:schemeClr>
        </a:solidFill>
        <a:ln w="25400" cap="flat" cmpd="sng" algn="ctr">
          <a:solidFill>
            <a:schemeClr val="accent3">
              <a:hueOff val="2250053"/>
              <a:satOff val="-3376"/>
              <a:lumOff val="-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103" tIns="291592" rIns="637103" bIns="99568" numCol="1" spcCol="1270" anchor="t" anchorCtr="0">
          <a:noAutofit/>
        </a:bodyPr>
        <a:lstStyle/>
        <a:p>
          <a:pPr marL="114300" lvl="1" indent="-114300" algn="l" defTabSz="622300" rtl="0">
            <a:lnSpc>
              <a:spcPct val="90000"/>
            </a:lnSpc>
            <a:spcBef>
              <a:spcPct val="0"/>
            </a:spcBef>
            <a:spcAft>
              <a:spcPct val="15000"/>
            </a:spcAft>
            <a:buChar char="••"/>
          </a:pPr>
          <a:r>
            <a:rPr lang="zh-CN" sz="1400" b="0" kern="1200" dirty="0" smtClean="0"/>
            <a:t>有完善的基于</a:t>
          </a:r>
          <a:r>
            <a:rPr lang="en-US" sz="1400" b="0" kern="1200" dirty="0" smtClean="0"/>
            <a:t>web</a:t>
          </a:r>
          <a:r>
            <a:rPr lang="zh-CN" sz="1400" b="0" kern="1200" dirty="0" smtClean="0"/>
            <a:t>的管理系统，管理使用非常简单。</a:t>
          </a:r>
          <a:endParaRPr lang="zh-CN" sz="1400" b="0" kern="1200" dirty="0"/>
        </a:p>
      </dsp:txBody>
      <dsp:txXfrm>
        <a:off x="0" y="1095502"/>
        <a:ext cx="8208912" cy="606375"/>
      </dsp:txXfrm>
    </dsp:sp>
    <dsp:sp modelId="{C2287661-7E39-40D9-814B-5CDEB6412AD0}">
      <dsp:nvSpPr>
        <dsp:cNvPr id="0" name=""/>
        <dsp:cNvSpPr/>
      </dsp:nvSpPr>
      <dsp:spPr>
        <a:xfrm>
          <a:off x="410445" y="888862"/>
          <a:ext cx="5746238" cy="413280"/>
        </a:xfrm>
        <a:prstGeom prst="roundRect">
          <a:avLst/>
        </a:prstGeom>
        <a:solidFill>
          <a:schemeClr val="accent3">
            <a:hueOff val="2250053"/>
            <a:satOff val="-3376"/>
            <a:lumOff val="-54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l" defTabSz="622300" rtl="0">
            <a:lnSpc>
              <a:spcPct val="90000"/>
            </a:lnSpc>
            <a:spcBef>
              <a:spcPct val="0"/>
            </a:spcBef>
            <a:spcAft>
              <a:spcPct val="35000"/>
            </a:spcAft>
          </a:pPr>
          <a:r>
            <a:rPr lang="zh-CN" sz="1400" b="1" kern="1200" smtClean="0"/>
            <a:t>更高易用性</a:t>
          </a:r>
          <a:endParaRPr lang="zh-CN" sz="1400" kern="1200"/>
        </a:p>
      </dsp:txBody>
      <dsp:txXfrm>
        <a:off x="430620" y="909037"/>
        <a:ext cx="5705888" cy="372930"/>
      </dsp:txXfrm>
    </dsp:sp>
    <dsp:sp modelId="{2A5153E0-4FA7-47EA-92A5-047740360ECC}">
      <dsp:nvSpPr>
        <dsp:cNvPr id="0" name=""/>
        <dsp:cNvSpPr/>
      </dsp:nvSpPr>
      <dsp:spPr>
        <a:xfrm>
          <a:off x="0" y="1984117"/>
          <a:ext cx="8208912" cy="606375"/>
        </a:xfrm>
        <a:prstGeom prst="rect">
          <a:avLst/>
        </a:prstGeom>
        <a:solidFill>
          <a:schemeClr val="lt1">
            <a:alpha val="90000"/>
            <a:hueOff val="0"/>
            <a:satOff val="0"/>
            <a:lumOff val="0"/>
            <a:alphaOff val="0"/>
          </a:schemeClr>
        </a:solidFill>
        <a:ln w="25400" cap="flat" cmpd="sng" algn="ctr">
          <a:solidFill>
            <a:schemeClr val="accent3">
              <a:hueOff val="4500106"/>
              <a:satOff val="-6752"/>
              <a:lumOff val="-109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103" tIns="291592" rIns="637103" bIns="99568" numCol="1" spcCol="1270" anchor="t" anchorCtr="0">
          <a:noAutofit/>
        </a:bodyPr>
        <a:lstStyle/>
        <a:p>
          <a:pPr marL="114300" lvl="1" indent="-114300" algn="l" defTabSz="622300" rtl="0">
            <a:lnSpc>
              <a:spcPct val="90000"/>
            </a:lnSpc>
            <a:spcBef>
              <a:spcPct val="0"/>
            </a:spcBef>
            <a:spcAft>
              <a:spcPct val="15000"/>
            </a:spcAft>
            <a:buChar char="••"/>
          </a:pPr>
          <a:r>
            <a:rPr lang="en-US" sz="1400" b="0" kern="1200" dirty="0" smtClean="0"/>
            <a:t>C</a:t>
          </a:r>
          <a:r>
            <a:rPr lang="zh-CN" sz="1400" b="0" kern="1200" dirty="0" smtClean="0"/>
            <a:t>语言编写，内核态文件系统，效率远高于</a:t>
          </a:r>
          <a:r>
            <a:rPr lang="en-US" sz="1400" b="0" kern="1200" dirty="0" smtClean="0"/>
            <a:t>HDFS</a:t>
          </a:r>
          <a:r>
            <a:rPr lang="zh-CN" sz="1400" b="0" kern="1200" dirty="0" smtClean="0"/>
            <a:t>。</a:t>
          </a:r>
          <a:endParaRPr lang="zh-CN" sz="1400" b="0" kern="1200" dirty="0"/>
        </a:p>
      </dsp:txBody>
      <dsp:txXfrm>
        <a:off x="0" y="1984117"/>
        <a:ext cx="8208912" cy="606375"/>
      </dsp:txXfrm>
    </dsp:sp>
    <dsp:sp modelId="{7BDF607A-1A73-428A-A76C-6F4834736586}">
      <dsp:nvSpPr>
        <dsp:cNvPr id="0" name=""/>
        <dsp:cNvSpPr/>
      </dsp:nvSpPr>
      <dsp:spPr>
        <a:xfrm>
          <a:off x="410445" y="1777477"/>
          <a:ext cx="5746238" cy="413280"/>
        </a:xfrm>
        <a:prstGeom prst="roundRect">
          <a:avLst/>
        </a:prstGeom>
        <a:solidFill>
          <a:schemeClr val="accent3">
            <a:hueOff val="4500106"/>
            <a:satOff val="-6752"/>
            <a:lumOff val="-109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l" defTabSz="622300" rtl="0">
            <a:lnSpc>
              <a:spcPct val="90000"/>
            </a:lnSpc>
            <a:spcBef>
              <a:spcPct val="0"/>
            </a:spcBef>
            <a:spcAft>
              <a:spcPct val="35000"/>
            </a:spcAft>
          </a:pPr>
          <a:r>
            <a:rPr lang="zh-CN" sz="1400" b="1" kern="1200" smtClean="0"/>
            <a:t>更高处理性能</a:t>
          </a:r>
          <a:endParaRPr lang="zh-CN" sz="1400" kern="1200"/>
        </a:p>
      </dsp:txBody>
      <dsp:txXfrm>
        <a:off x="430620" y="1797652"/>
        <a:ext cx="5705888" cy="372930"/>
      </dsp:txXfrm>
    </dsp:sp>
    <dsp:sp modelId="{A591B2C2-480E-498A-B3B7-AB1EBBC60E59}">
      <dsp:nvSpPr>
        <dsp:cNvPr id="0" name=""/>
        <dsp:cNvSpPr/>
      </dsp:nvSpPr>
      <dsp:spPr>
        <a:xfrm>
          <a:off x="0" y="2872732"/>
          <a:ext cx="8208912" cy="606375"/>
        </a:xfrm>
        <a:prstGeom prst="rect">
          <a:avLst/>
        </a:prstGeom>
        <a:solidFill>
          <a:schemeClr val="lt1">
            <a:alpha val="90000"/>
            <a:hueOff val="0"/>
            <a:satOff val="0"/>
            <a:lumOff val="0"/>
            <a:alphaOff val="0"/>
          </a:schemeClr>
        </a:solidFill>
        <a:ln w="25400" cap="flat" cmpd="sng" algn="ctr">
          <a:solidFill>
            <a:schemeClr val="accent3">
              <a:hueOff val="6750158"/>
              <a:satOff val="-10128"/>
              <a:lumOff val="-16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103" tIns="291592" rIns="637103" bIns="99568" numCol="1" spcCol="1270" anchor="t" anchorCtr="0">
          <a:noAutofit/>
        </a:bodyPr>
        <a:lstStyle/>
        <a:p>
          <a:pPr marL="114300" lvl="1" indent="-114300" algn="l" defTabSz="622300" rtl="0">
            <a:lnSpc>
              <a:spcPct val="90000"/>
            </a:lnSpc>
            <a:spcBef>
              <a:spcPct val="0"/>
            </a:spcBef>
            <a:spcAft>
              <a:spcPct val="15000"/>
            </a:spcAft>
            <a:buChar char="••"/>
          </a:pPr>
          <a:r>
            <a:rPr lang="zh-CN" sz="1400" b="0" kern="1200" dirty="0" smtClean="0"/>
            <a:t>与曙光</a:t>
          </a:r>
          <a:r>
            <a:rPr lang="en-US" sz="1400" b="0" kern="1200" dirty="0" err="1" smtClean="0"/>
            <a:t>xData</a:t>
          </a:r>
          <a:r>
            <a:rPr lang="zh-CN" sz="1400" b="0" kern="1200" dirty="0" smtClean="0"/>
            <a:t>大数据一体机无缝结合，软硬一体优化。</a:t>
          </a:r>
          <a:endParaRPr lang="zh-CN" sz="1400" b="0" kern="1200" dirty="0"/>
        </a:p>
      </dsp:txBody>
      <dsp:txXfrm>
        <a:off x="0" y="2872732"/>
        <a:ext cx="8208912" cy="606375"/>
      </dsp:txXfrm>
    </dsp:sp>
    <dsp:sp modelId="{81A06571-A0EE-44D9-8C04-0DF3DB1F60FF}">
      <dsp:nvSpPr>
        <dsp:cNvPr id="0" name=""/>
        <dsp:cNvSpPr/>
      </dsp:nvSpPr>
      <dsp:spPr>
        <a:xfrm>
          <a:off x="410445" y="2666092"/>
          <a:ext cx="5746238" cy="413280"/>
        </a:xfrm>
        <a:prstGeom prst="roundRect">
          <a:avLst/>
        </a:prstGeom>
        <a:solidFill>
          <a:schemeClr val="accent3">
            <a:hueOff val="6750158"/>
            <a:satOff val="-10128"/>
            <a:lumOff val="-164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l" defTabSz="622300" rtl="0">
            <a:lnSpc>
              <a:spcPct val="90000"/>
            </a:lnSpc>
            <a:spcBef>
              <a:spcPct val="0"/>
            </a:spcBef>
            <a:spcAft>
              <a:spcPct val="35000"/>
            </a:spcAft>
          </a:pPr>
          <a:r>
            <a:rPr lang="zh-CN" sz="1400" b="1" kern="1200" smtClean="0"/>
            <a:t>曙光一体化大数据方案</a:t>
          </a:r>
          <a:endParaRPr lang="zh-CN" sz="1400" kern="1200"/>
        </a:p>
      </dsp:txBody>
      <dsp:txXfrm>
        <a:off x="430620" y="2686267"/>
        <a:ext cx="5705888" cy="372930"/>
      </dsp:txXfrm>
    </dsp:sp>
    <dsp:sp modelId="{EDA2BEB9-DB01-481B-91E4-F461FCBF5759}">
      <dsp:nvSpPr>
        <dsp:cNvPr id="0" name=""/>
        <dsp:cNvSpPr/>
      </dsp:nvSpPr>
      <dsp:spPr>
        <a:xfrm>
          <a:off x="0" y="3761347"/>
          <a:ext cx="8208912" cy="606375"/>
        </a:xfrm>
        <a:prstGeom prst="rect">
          <a:avLst/>
        </a:prstGeom>
        <a:solidFill>
          <a:schemeClr val="lt1">
            <a:alpha val="90000"/>
            <a:hueOff val="0"/>
            <a:satOff val="0"/>
            <a:lumOff val="0"/>
            <a:alphaOff val="0"/>
          </a:schemeClr>
        </a:solidFill>
        <a:ln w="25400" cap="flat" cmpd="sng" algn="ctr">
          <a:solidFill>
            <a:schemeClr val="accent3">
              <a:hueOff val="9000211"/>
              <a:satOff val="-13504"/>
              <a:lumOff val="-2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103" tIns="291592" rIns="637103" bIns="99568" numCol="1" spcCol="1270" anchor="t" anchorCtr="0">
          <a:noAutofit/>
        </a:bodyPr>
        <a:lstStyle/>
        <a:p>
          <a:pPr marL="114300" lvl="1" indent="-114300" algn="l" defTabSz="622300" rtl="0">
            <a:lnSpc>
              <a:spcPct val="90000"/>
            </a:lnSpc>
            <a:spcBef>
              <a:spcPct val="0"/>
            </a:spcBef>
            <a:spcAft>
              <a:spcPct val="15000"/>
            </a:spcAft>
            <a:buChar char="••"/>
          </a:pPr>
          <a:r>
            <a:rPr lang="zh-CN" sz="1400" b="0" kern="1200" dirty="0" smtClean="0"/>
            <a:t>对系统部件全方位监控管理。</a:t>
          </a:r>
          <a:endParaRPr lang="zh-CN" sz="1400" b="0" kern="1200" dirty="0"/>
        </a:p>
      </dsp:txBody>
      <dsp:txXfrm>
        <a:off x="0" y="3761347"/>
        <a:ext cx="8208912" cy="606375"/>
      </dsp:txXfrm>
    </dsp:sp>
    <dsp:sp modelId="{5DCE3F55-710F-4F90-A063-E47DC6123C75}">
      <dsp:nvSpPr>
        <dsp:cNvPr id="0" name=""/>
        <dsp:cNvSpPr/>
      </dsp:nvSpPr>
      <dsp:spPr>
        <a:xfrm>
          <a:off x="410445" y="3554707"/>
          <a:ext cx="5746238" cy="413280"/>
        </a:xfrm>
        <a:prstGeom prst="roundRect">
          <a:avLst/>
        </a:prstGeom>
        <a:solidFill>
          <a:schemeClr val="accent3">
            <a:hueOff val="9000211"/>
            <a:satOff val="-13504"/>
            <a:lumOff val="-219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l" defTabSz="622300" rtl="0">
            <a:lnSpc>
              <a:spcPct val="90000"/>
            </a:lnSpc>
            <a:spcBef>
              <a:spcPct val="0"/>
            </a:spcBef>
            <a:spcAft>
              <a:spcPct val="35000"/>
            </a:spcAft>
          </a:pPr>
          <a:r>
            <a:rPr lang="zh-CN" sz="1400" b="1" kern="1200" smtClean="0"/>
            <a:t>完备集群监控管理功能</a:t>
          </a:r>
          <a:endParaRPr lang="zh-CN" sz="1400" kern="1200"/>
        </a:p>
      </dsp:txBody>
      <dsp:txXfrm>
        <a:off x="430620" y="3574882"/>
        <a:ext cx="5705888" cy="372930"/>
      </dsp:txXfrm>
    </dsp:sp>
    <dsp:sp modelId="{859BEBC3-2D01-4D8D-93E1-7B59780E043E}">
      <dsp:nvSpPr>
        <dsp:cNvPr id="0" name=""/>
        <dsp:cNvSpPr/>
      </dsp:nvSpPr>
      <dsp:spPr>
        <a:xfrm>
          <a:off x="0" y="4649962"/>
          <a:ext cx="8208912" cy="606375"/>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103" tIns="291592" rIns="637103" bIns="99568" numCol="1" spcCol="1270" anchor="t" anchorCtr="0">
          <a:noAutofit/>
        </a:bodyPr>
        <a:lstStyle/>
        <a:p>
          <a:pPr marL="114300" lvl="1" indent="-114300" algn="l" defTabSz="622300" rtl="0">
            <a:lnSpc>
              <a:spcPct val="90000"/>
            </a:lnSpc>
            <a:spcBef>
              <a:spcPct val="0"/>
            </a:spcBef>
            <a:spcAft>
              <a:spcPct val="15000"/>
            </a:spcAft>
            <a:buChar char="••"/>
          </a:pPr>
          <a:r>
            <a:rPr lang="zh-CN" sz="1400" b="0" kern="1200" dirty="0" smtClean="0"/>
            <a:t>全</a:t>
          </a:r>
          <a:r>
            <a:rPr lang="en-US" sz="1400" b="0" kern="1200" dirty="0" smtClean="0"/>
            <a:t>Active</a:t>
          </a:r>
          <a:r>
            <a:rPr lang="zh-CN" sz="1400" b="0" kern="1200" dirty="0" smtClean="0"/>
            <a:t>元数据集群设计，解决</a:t>
          </a:r>
          <a:r>
            <a:rPr lang="en-US" sz="1400" b="0" kern="1200" dirty="0" smtClean="0"/>
            <a:t>HDFS</a:t>
          </a:r>
          <a:r>
            <a:rPr lang="zh-CN" sz="1400" b="0" kern="1200" dirty="0" smtClean="0"/>
            <a:t>单点故障和负载压力</a:t>
          </a:r>
          <a:endParaRPr lang="zh-CN" sz="1400" b="0" kern="1200" dirty="0"/>
        </a:p>
      </dsp:txBody>
      <dsp:txXfrm>
        <a:off x="0" y="4649962"/>
        <a:ext cx="8208912" cy="606375"/>
      </dsp:txXfrm>
    </dsp:sp>
    <dsp:sp modelId="{EFF6939A-9D15-4B1D-9201-0B7B3AB508E0}">
      <dsp:nvSpPr>
        <dsp:cNvPr id="0" name=""/>
        <dsp:cNvSpPr/>
      </dsp:nvSpPr>
      <dsp:spPr>
        <a:xfrm>
          <a:off x="410445" y="4443322"/>
          <a:ext cx="5746238" cy="413280"/>
        </a:xfrm>
        <a:prstGeom prst="roundRect">
          <a:avLst/>
        </a:prstGeom>
        <a:solidFill>
          <a:schemeClr val="accent3">
            <a:hueOff val="11250264"/>
            <a:satOff val="-16880"/>
            <a:lumOff val="-274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7194" tIns="0" rIns="217194" bIns="0" numCol="1" spcCol="1270" anchor="ctr" anchorCtr="0">
          <a:noAutofit/>
        </a:bodyPr>
        <a:lstStyle/>
        <a:p>
          <a:pPr lvl="0" algn="l" defTabSz="622300" rtl="0">
            <a:lnSpc>
              <a:spcPct val="90000"/>
            </a:lnSpc>
            <a:spcBef>
              <a:spcPct val="0"/>
            </a:spcBef>
            <a:spcAft>
              <a:spcPct val="35000"/>
            </a:spcAft>
          </a:pPr>
          <a:r>
            <a:rPr lang="zh-CN" sz="1400" b="1" kern="1200" smtClean="0"/>
            <a:t>更成熟的全活索引集群</a:t>
          </a:r>
          <a:endParaRPr lang="zh-CN" sz="1400" kern="1200"/>
        </a:p>
      </dsp:txBody>
      <dsp:txXfrm>
        <a:off x="430620" y="4463497"/>
        <a:ext cx="5705888"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F5E75635-74CB-42F4-A6D8-F1B99FA50B9F}" type="datetimeFigureOut">
              <a:rPr lang="zh-CN" altLang="en-US"/>
              <a:pPr>
                <a:defRPr/>
              </a:pPr>
              <a:t>2013/11/18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6D9905EE-263F-4878-9DD0-ECC062601A31}" type="slidenum">
              <a:rPr lang="zh-CN" altLang="en-US"/>
              <a:pPr>
                <a:defRPr/>
              </a:pPr>
              <a:t>‹#›</a:t>
            </a:fld>
            <a:endParaRPr lang="zh-CN" altLang="en-US"/>
          </a:p>
        </p:txBody>
      </p:sp>
    </p:spTree>
    <p:extLst>
      <p:ext uri="{BB962C8B-B14F-4D97-AF65-F5344CB8AC3E}">
        <p14:creationId xmlns:p14="http://schemas.microsoft.com/office/powerpoint/2010/main" val="461045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D1A48317-4ECE-469D-A5DE-F2AB357E2B9B}" type="datetimeFigureOut">
              <a:rPr lang="zh-CN" altLang="en-US"/>
              <a:pPr>
                <a:defRPr/>
              </a:pPr>
              <a:t>2013/11/18</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949E733E-D2E7-4922-9111-7B71A6B0816F}" type="slidenum">
              <a:rPr lang="zh-CN" altLang="en-US"/>
              <a:pPr>
                <a:defRPr/>
              </a:pPr>
              <a:t>‹#›</a:t>
            </a:fld>
            <a:endParaRPr lang="zh-CN" altLang="en-US"/>
          </a:p>
        </p:txBody>
      </p:sp>
    </p:spTree>
    <p:extLst>
      <p:ext uri="{BB962C8B-B14F-4D97-AF65-F5344CB8AC3E}">
        <p14:creationId xmlns:p14="http://schemas.microsoft.com/office/powerpoint/2010/main" val="34555733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1</a:t>
            </a:fld>
            <a:endParaRPr lang="zh-CN" altLang="en-US"/>
          </a:p>
        </p:txBody>
      </p:sp>
    </p:spTree>
    <p:extLst>
      <p:ext uri="{BB962C8B-B14F-4D97-AF65-F5344CB8AC3E}">
        <p14:creationId xmlns:p14="http://schemas.microsoft.com/office/powerpoint/2010/main" val="3748803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9E733E-D2E7-4922-9111-7B71A6B0816F}" type="slidenum">
              <a:rPr lang="zh-CN" altLang="en-US" smtClean="0"/>
              <a:pPr>
                <a:defRPr/>
              </a:pPr>
              <a:t>17</a:t>
            </a:fld>
            <a:endParaRPr lang="zh-CN" altLang="en-US"/>
          </a:p>
        </p:txBody>
      </p:sp>
    </p:spTree>
    <p:extLst>
      <p:ext uri="{BB962C8B-B14F-4D97-AF65-F5344CB8AC3E}">
        <p14:creationId xmlns:p14="http://schemas.microsoft.com/office/powerpoint/2010/main" val="3664331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p:txBody>
      </p:sp>
      <p:sp>
        <p:nvSpPr>
          <p:cNvPr id="4" name="灯片编号占位符 3"/>
          <p:cNvSpPr>
            <a:spLocks noGrp="1"/>
          </p:cNvSpPr>
          <p:nvPr>
            <p:ph type="sldNum" sz="quarter" idx="10"/>
          </p:nvPr>
        </p:nvSpPr>
        <p:spPr/>
        <p:txBody>
          <a:bodyPr/>
          <a:lstStyle/>
          <a:p>
            <a:fld id="{B48E4326-FA67-4CC2-9B2D-E10D1D2EC483}" type="slidenum">
              <a:rPr lang="zh-CN" altLang="en-US" smtClean="0"/>
              <a:t>20</a:t>
            </a:fld>
            <a:endParaRPr lang="zh-CN" altLang="en-US"/>
          </a:p>
        </p:txBody>
      </p:sp>
    </p:spTree>
    <p:extLst>
      <p:ext uri="{BB962C8B-B14F-4D97-AF65-F5344CB8AC3E}">
        <p14:creationId xmlns:p14="http://schemas.microsoft.com/office/powerpoint/2010/main" val="38807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p:sp>
      <p:sp>
        <p:nvSpPr>
          <p:cNvPr id="37891" name="备注占位符 2"/>
          <p:cNvSpPr>
            <a:spLocks noGrp="1"/>
          </p:cNvSpPr>
          <p:nvPr>
            <p:ph type="body" idx="1"/>
          </p:nvPr>
        </p:nvSpPr>
        <p:spPr bwMode="auto">
          <a:xfrm>
            <a:off x="679450" y="4776788"/>
            <a:ext cx="5438775" cy="3908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p>
        </p:txBody>
      </p:sp>
      <p:sp>
        <p:nvSpPr>
          <p:cNvPr id="37892" name="日期占位符 3"/>
          <p:cNvSpPr>
            <a:spLocks noGrp="1"/>
          </p:cNvSpPr>
          <p:nvPr>
            <p:ph type="dt" sz="quarter" idx="1"/>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4FECC3D3-8145-4E80-B25B-008EF6F086EA}" type="datetime1">
              <a:rPr lang="zh-CN" altLang="en-US" smtClean="0"/>
              <a:pPr/>
              <a:t>2013/11/18</a:t>
            </a:fld>
            <a:endParaRPr lang="zh-CN" altLang="en-US" sz="1200" smtClean="0"/>
          </a:p>
        </p:txBody>
      </p:sp>
      <p:sp>
        <p:nvSpPr>
          <p:cNvPr id="37893" name="灯片编号占位符 4"/>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B00DF1C6-C2B2-477C-A340-B5E91A015B11}" type="slidenum">
              <a:rPr lang="zh-CN" altLang="en-US" smtClean="0"/>
              <a:pPr/>
              <a:t>22</a:t>
            </a:fld>
            <a:endParaRPr lang="zh-CN" altLang="en-US" sz="1200" smtClean="0"/>
          </a:p>
        </p:txBody>
      </p:sp>
    </p:spTree>
    <p:extLst>
      <p:ext uri="{BB962C8B-B14F-4D97-AF65-F5344CB8AC3E}">
        <p14:creationId xmlns:p14="http://schemas.microsoft.com/office/powerpoint/2010/main" val="2305971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p:sp>
      <p:sp>
        <p:nvSpPr>
          <p:cNvPr id="39939" name="备注占位符 2"/>
          <p:cNvSpPr>
            <a:spLocks noGrp="1"/>
          </p:cNvSpPr>
          <p:nvPr>
            <p:ph type="body" idx="1"/>
          </p:nvPr>
        </p:nvSpPr>
        <p:spPr bwMode="auto">
          <a:xfrm>
            <a:off x="679450" y="4776788"/>
            <a:ext cx="5438775" cy="39084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smtClean="0"/>
          </a:p>
        </p:txBody>
      </p:sp>
      <p:sp>
        <p:nvSpPr>
          <p:cNvPr id="39940" name="日期占位符 3"/>
          <p:cNvSpPr>
            <a:spLocks noGrp="1"/>
          </p:cNvSpPr>
          <p:nvPr>
            <p:ph type="dt" sz="quarter" idx="1"/>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D10326F-C59E-4AAE-9C6D-9A9E1D1CBFEA}" type="datetime1">
              <a:rPr lang="zh-CN" altLang="en-US" smtClean="0"/>
              <a:pPr/>
              <a:t>2013/11/18</a:t>
            </a:fld>
            <a:endParaRPr lang="zh-CN" altLang="en-US" sz="1200" smtClean="0"/>
          </a:p>
        </p:txBody>
      </p:sp>
      <p:sp>
        <p:nvSpPr>
          <p:cNvPr id="39941" name="灯片编号占位符 4"/>
          <p:cNvSpPr>
            <a:spLocks noGrp="1"/>
          </p:cNvSpPr>
          <p:nvPr>
            <p:ph type="sldNum" sz="quarter" idx="5"/>
          </p:nvPr>
        </p:nvSpPr>
        <p:spPr>
          <a:noFill/>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96F7C827-517E-44F2-81B4-41F7AAED5248}" type="slidenum">
              <a:rPr lang="zh-CN" altLang="en-US" smtClean="0"/>
              <a:pPr/>
              <a:t>23</a:t>
            </a:fld>
            <a:endParaRPr lang="zh-CN" altLang="en-US" sz="1200" smtClean="0"/>
          </a:p>
        </p:txBody>
      </p:sp>
    </p:spTree>
    <p:extLst>
      <p:ext uri="{BB962C8B-B14F-4D97-AF65-F5344CB8AC3E}">
        <p14:creationId xmlns:p14="http://schemas.microsoft.com/office/powerpoint/2010/main" val="2862253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24</a:t>
            </a:fld>
            <a:endParaRPr lang="zh-CN" altLang="en-US"/>
          </a:p>
        </p:txBody>
      </p:sp>
    </p:spTree>
    <p:extLst>
      <p:ext uri="{BB962C8B-B14F-4D97-AF65-F5344CB8AC3E}">
        <p14:creationId xmlns:p14="http://schemas.microsoft.com/office/powerpoint/2010/main" val="1935385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p:spPr>
      </p:sp>
      <p:sp>
        <p:nvSpPr>
          <p:cNvPr id="37891" name="备注占位符 2"/>
          <p:cNvSpPr>
            <a:spLocks noGrp="1"/>
          </p:cNvSpPr>
          <p:nvPr>
            <p:ph type="body" idx="1"/>
          </p:nvPr>
        </p:nvSpPr>
        <p:spPr bwMode="auto">
          <a:noFill/>
        </p:spPr>
        <p:txBody>
          <a:bodyPr wrap="square" numCol="1" anchor="t" anchorCtr="0" compatLnSpc="1">
            <a:prstTxWarp prst="textNoShape">
              <a:avLst/>
            </a:prstTxWarp>
          </a:bodyPr>
          <a:lstStyle/>
          <a:p>
            <a:endParaRPr lang="en-US" altLang="zh-CN" sz="800" dirty="0" smtClean="0"/>
          </a:p>
          <a:p>
            <a:endParaRPr lang="en-US" altLang="zh-CN" sz="800" dirty="0" smtClean="0"/>
          </a:p>
          <a:p>
            <a:endParaRPr lang="zh-CN" altLang="en-US" sz="800" dirty="0" smtClean="0"/>
          </a:p>
          <a:p>
            <a:endParaRPr lang="zh-CN" altLang="en-US" sz="800" dirty="0" smtClean="0"/>
          </a:p>
        </p:txBody>
      </p:sp>
      <p:sp>
        <p:nvSpPr>
          <p:cNvPr id="4" name="灯片编号占位符 3"/>
          <p:cNvSpPr>
            <a:spLocks noGrp="1"/>
          </p:cNvSpPr>
          <p:nvPr>
            <p:ph type="sldNum" sz="quarter" idx="5"/>
          </p:nvPr>
        </p:nvSpPr>
        <p:spPr/>
        <p:txBody>
          <a:bodyPr/>
          <a:lstStyle/>
          <a:p>
            <a:pPr>
              <a:defRPr/>
            </a:pPr>
            <a:fld id="{536FCDAB-D4EC-446D-93F8-D254C8957192}" type="slidenum">
              <a:rPr lang="zh-CN" altLang="en-US" smtClean="0"/>
              <a:pPr>
                <a:defRPr/>
              </a:pPr>
              <a:t>25</a:t>
            </a:fld>
            <a:endParaRPr lang="zh-CN" altLang="en-US"/>
          </a:p>
        </p:txBody>
      </p:sp>
    </p:spTree>
    <p:extLst>
      <p:ext uri="{BB962C8B-B14F-4D97-AF65-F5344CB8AC3E}">
        <p14:creationId xmlns:p14="http://schemas.microsoft.com/office/powerpoint/2010/main" val="1753801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dirty="0" smtClean="0"/>
          </a:p>
        </p:txBody>
      </p:sp>
      <p:sp>
        <p:nvSpPr>
          <p:cNvPr id="471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D9588C6D-E36D-47B6-9EC1-9EBD4DDDE998}" type="slidenum">
              <a:rPr lang="zh-CN" altLang="en-US">
                <a:solidFill>
                  <a:srgbClr val="000000"/>
                </a:solidFill>
              </a:rPr>
              <a:pPr fontAlgn="base">
                <a:spcBef>
                  <a:spcPct val="0"/>
                </a:spcBef>
                <a:spcAft>
                  <a:spcPct val="0"/>
                </a:spcAft>
              </a:pPr>
              <a:t>26</a:t>
            </a:fld>
            <a:endParaRPr lang="zh-CN" altLang="en-US">
              <a:solidFill>
                <a:srgbClr val="000000"/>
              </a:solidFill>
            </a:endParaRPr>
          </a:p>
        </p:txBody>
      </p:sp>
    </p:spTree>
    <p:extLst>
      <p:ext uri="{BB962C8B-B14F-4D97-AF65-F5344CB8AC3E}">
        <p14:creationId xmlns:p14="http://schemas.microsoft.com/office/powerpoint/2010/main" val="2004940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7C96D9-4D4F-4265-8F02-21631B019730}" type="slidenum">
              <a:rPr lang="zh-CN" altLang="en-US" smtClean="0"/>
              <a:pPr/>
              <a:t>30</a:t>
            </a:fld>
            <a:endParaRPr lang="zh-CN" altLang="en-US"/>
          </a:p>
        </p:txBody>
      </p:sp>
    </p:spTree>
    <p:extLst>
      <p:ext uri="{BB962C8B-B14F-4D97-AF65-F5344CB8AC3E}">
        <p14:creationId xmlns:p14="http://schemas.microsoft.com/office/powerpoint/2010/main" val="1239207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3</a:t>
            </a:fld>
            <a:endParaRPr lang="zh-CN" altLang="en-US"/>
          </a:p>
        </p:txBody>
      </p:sp>
    </p:spTree>
    <p:extLst>
      <p:ext uri="{BB962C8B-B14F-4D97-AF65-F5344CB8AC3E}">
        <p14:creationId xmlns:p14="http://schemas.microsoft.com/office/powerpoint/2010/main" val="402218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4</a:t>
            </a:fld>
            <a:endParaRPr lang="zh-CN" altLang="en-US"/>
          </a:p>
        </p:txBody>
      </p:sp>
    </p:spTree>
    <p:extLst>
      <p:ext uri="{BB962C8B-B14F-4D97-AF65-F5344CB8AC3E}">
        <p14:creationId xmlns:p14="http://schemas.microsoft.com/office/powerpoint/2010/main" val="324396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lvl="0"/>
            <a:endParaRPr lang="zh-CN" altLang="en-US" dirty="0" smtClean="0"/>
          </a:p>
        </p:txBody>
      </p:sp>
      <p:sp>
        <p:nvSpPr>
          <p:cNvPr id="4" name="灯片编号占位符 3"/>
          <p:cNvSpPr>
            <a:spLocks noGrp="1"/>
          </p:cNvSpPr>
          <p:nvPr>
            <p:ph type="sldNum" sz="quarter" idx="10"/>
          </p:nvPr>
        </p:nvSpPr>
        <p:spPr/>
        <p:txBody>
          <a:bodyPr/>
          <a:lstStyle/>
          <a:p>
            <a:fld id="{B48E4326-FA67-4CC2-9B2D-E10D1D2EC483}" type="slidenum">
              <a:rPr lang="zh-CN" altLang="en-US" smtClean="0"/>
              <a:t>5</a:t>
            </a:fld>
            <a:endParaRPr lang="zh-CN" altLang="en-US"/>
          </a:p>
        </p:txBody>
      </p:sp>
    </p:spTree>
    <p:extLst>
      <p:ext uri="{BB962C8B-B14F-4D97-AF65-F5344CB8AC3E}">
        <p14:creationId xmlns:p14="http://schemas.microsoft.com/office/powerpoint/2010/main" val="1761658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smtClean="0"/>
              <a:t>在天文学中对整个天区进行观测、普查称为巡天。利用伽马射线巡天、</a:t>
            </a:r>
            <a:r>
              <a:rPr lang="en-US" altLang="zh-CN" sz="1200" smtClean="0"/>
              <a:t>X</a:t>
            </a:r>
            <a:r>
              <a:rPr lang="zh-CN" altLang="en-US" sz="1200" smtClean="0"/>
              <a:t>射线巡天、紫外巡天、光学巡天、红外巡天和射电巡天所得到的观测数据，用适当的方法对数据进行统一规范的整理、归档，便可以构成一个全波段的数字虚拟天空；而根据用户要求获得某个天区的各类数据，就仿佛是在使用一架虚拟的天文望远镜；如果再根据科学研究的要求开发出功能强大的计算工具、统计分析工具和数据挖掘工具，就相当于拥有了虚拟的各种探测设备。</a:t>
            </a:r>
            <a:endParaRPr lang="en-US" altLang="zh-CN" sz="1200" smtClean="0"/>
          </a:p>
          <a:p>
            <a:pPr marL="0" marR="0" indent="0" algn="l" defTabSz="914400" rtl="0" eaLnBrk="1" fontAlgn="base" latinLnBrk="0" hangingPunct="1">
              <a:lnSpc>
                <a:spcPct val="100000"/>
              </a:lnSpc>
              <a:spcBef>
                <a:spcPct val="30000"/>
              </a:spcBef>
              <a:spcAft>
                <a:spcPct val="0"/>
              </a:spcAft>
              <a:buClrTx/>
              <a:buSzTx/>
              <a:buFontTx/>
              <a:buNone/>
              <a:tabLst/>
              <a:defRPr/>
            </a:pPr>
            <a:r>
              <a:rPr lang="zh-CN" altLang="en-US" sz="1200" smtClean="0"/>
              <a:t>天文信息科学已经进入了海量数据时代。海量数据的存储、管理、快速检索已经成为当前最为紧迫的任务。虚拟天文台对海量存储技术及大数据处理技术提出了新的挑战和需求。</a:t>
            </a:r>
            <a:endParaRPr lang="en-US" altLang="zh-CN" sz="120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sz="1200" smtClean="0"/>
          </a:p>
        </p:txBody>
      </p:sp>
      <p:sp>
        <p:nvSpPr>
          <p:cNvPr id="4" name="灯片编号占位符 3"/>
          <p:cNvSpPr>
            <a:spLocks noGrp="1"/>
          </p:cNvSpPr>
          <p:nvPr>
            <p:ph type="sldNum" sz="quarter" idx="10"/>
          </p:nvPr>
        </p:nvSpPr>
        <p:spPr/>
        <p:txBody>
          <a:bodyPr/>
          <a:lstStyle/>
          <a:p>
            <a:pPr>
              <a:defRPr/>
            </a:pPr>
            <a:fld id="{949E733E-D2E7-4922-9111-7B71A6B0816F}" type="slidenum">
              <a:rPr lang="zh-CN" altLang="en-US" smtClean="0"/>
              <a:pPr>
                <a:defRPr/>
              </a:pPr>
              <a:t>6</a:t>
            </a:fld>
            <a:endParaRPr lang="zh-CN" altLang="en-US"/>
          </a:p>
        </p:txBody>
      </p:sp>
    </p:spTree>
    <p:extLst>
      <p:ext uri="{BB962C8B-B14F-4D97-AF65-F5344CB8AC3E}">
        <p14:creationId xmlns:p14="http://schemas.microsoft.com/office/powerpoint/2010/main" val="1062086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8E4326-FA67-4CC2-9B2D-E10D1D2EC483}" type="slidenum">
              <a:rPr lang="zh-CN" altLang="en-US" smtClean="0"/>
              <a:t>9</a:t>
            </a:fld>
            <a:endParaRPr lang="zh-CN" altLang="en-US"/>
          </a:p>
        </p:txBody>
      </p:sp>
    </p:spTree>
    <p:extLst>
      <p:ext uri="{BB962C8B-B14F-4D97-AF65-F5344CB8AC3E}">
        <p14:creationId xmlns:p14="http://schemas.microsoft.com/office/powerpoint/2010/main" val="3080801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B48E4326-FA67-4CC2-9B2D-E10D1D2EC483}" type="slidenum">
              <a:rPr lang="zh-CN" altLang="en-US" smtClean="0"/>
              <a:t>11</a:t>
            </a:fld>
            <a:endParaRPr lang="zh-CN" altLang="en-US"/>
          </a:p>
        </p:txBody>
      </p:sp>
    </p:spTree>
    <p:extLst>
      <p:ext uri="{BB962C8B-B14F-4D97-AF65-F5344CB8AC3E}">
        <p14:creationId xmlns:p14="http://schemas.microsoft.com/office/powerpoint/2010/main" val="1763734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zh-CN" altLang="en-US" dirty="0" smtClean="0"/>
          </a:p>
        </p:txBody>
      </p:sp>
      <p:sp>
        <p:nvSpPr>
          <p:cNvPr id="4" name="灯片编号占位符 3"/>
          <p:cNvSpPr>
            <a:spLocks noGrp="1"/>
          </p:cNvSpPr>
          <p:nvPr>
            <p:ph type="sldNum" sz="quarter" idx="10"/>
          </p:nvPr>
        </p:nvSpPr>
        <p:spPr/>
        <p:txBody>
          <a:bodyPr/>
          <a:lstStyle/>
          <a:p>
            <a:pPr>
              <a:defRPr/>
            </a:pPr>
            <a:fld id="{949E733E-D2E7-4922-9111-7B71A6B0816F}" type="slidenum">
              <a:rPr lang="zh-CN" altLang="en-US" smtClean="0"/>
              <a:pPr>
                <a:defRPr/>
              </a:pPr>
              <a:t>13</a:t>
            </a:fld>
            <a:endParaRPr lang="zh-CN" altLang="en-US"/>
          </a:p>
        </p:txBody>
      </p:sp>
    </p:spTree>
    <p:extLst>
      <p:ext uri="{BB962C8B-B14F-4D97-AF65-F5344CB8AC3E}">
        <p14:creationId xmlns:p14="http://schemas.microsoft.com/office/powerpoint/2010/main" val="3406880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949E733E-D2E7-4922-9111-7B71A6B0816F}" type="slidenum">
              <a:rPr lang="zh-CN" altLang="en-US" smtClean="0"/>
              <a:pPr>
                <a:defRPr/>
              </a:pPr>
              <a:t>15</a:t>
            </a:fld>
            <a:endParaRPr lang="zh-CN" altLang="en-US"/>
          </a:p>
        </p:txBody>
      </p:sp>
    </p:spTree>
    <p:extLst>
      <p:ext uri="{BB962C8B-B14F-4D97-AF65-F5344CB8AC3E}">
        <p14:creationId xmlns:p14="http://schemas.microsoft.com/office/powerpoint/2010/main" val="1210782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文本占位符 11"/>
          <p:cNvSpPr>
            <a:spLocks noGrp="1"/>
          </p:cNvSpPr>
          <p:nvPr>
            <p:ph type="body" sz="quarter" idx="11"/>
          </p:nvPr>
        </p:nvSpPr>
        <p:spPr>
          <a:xfrm>
            <a:off x="684212" y="1844675"/>
            <a:ext cx="7344171" cy="830997"/>
          </a:xfrm>
          <a:prstGeom prst="rect">
            <a:avLst/>
          </a:prstGeom>
        </p:spPr>
        <p:txBody>
          <a:bodyPr/>
          <a:lstStyle>
            <a:lvl1pPr marL="0" indent="0" algn="l" defTabSz="914400" rtl="0" eaLnBrk="1" fontAlgn="auto" latinLnBrk="0" hangingPunct="1">
              <a:spcBef>
                <a:spcPts val="0"/>
              </a:spcBef>
              <a:spcAft>
                <a:spcPts val="0"/>
              </a:spcAft>
              <a:buNone/>
              <a:defRPr lang="zh-CN" altLang="en-US" sz="4800" b="1" kern="1200" dirty="0">
                <a:solidFill>
                  <a:schemeClr val="tx1">
                    <a:lumMod val="65000"/>
                    <a:lumOff val="35000"/>
                  </a:schemeClr>
                </a:solidFill>
                <a:effectLst/>
                <a:latin typeface="微软雅黑" pitchFamily="34" charset="-122"/>
                <a:ea typeface="微软雅黑" pitchFamily="34" charset="-122"/>
                <a:cs typeface="+mn-cs"/>
              </a:defRPr>
            </a:lvl1pPr>
          </a:lstStyle>
          <a:p>
            <a:pPr lvl="0"/>
            <a:r>
              <a:rPr lang="zh-CN" altLang="en-US" smtClean="0"/>
              <a:t>单击此处编辑母版文本样式</a:t>
            </a:r>
          </a:p>
        </p:txBody>
      </p:sp>
      <p:sp>
        <p:nvSpPr>
          <p:cNvPr id="20" name="文本占位符 19"/>
          <p:cNvSpPr>
            <a:spLocks noGrp="1"/>
          </p:cNvSpPr>
          <p:nvPr>
            <p:ph type="body" sz="quarter" idx="12"/>
          </p:nvPr>
        </p:nvSpPr>
        <p:spPr>
          <a:xfrm>
            <a:off x="6841832" y="3774790"/>
            <a:ext cx="2016448" cy="1297284"/>
          </a:xfrm>
          <a:prstGeom prst="rect">
            <a:avLst/>
          </a:prstGeom>
        </p:spPr>
        <p:txBody>
          <a:bodyPr/>
          <a:lstStyle>
            <a:lvl1pPr marL="0" indent="0" algn="l">
              <a:buNone/>
              <a:defRPr sz="2000">
                <a:latin typeface="微软雅黑" pitchFamily="34" charset="-122"/>
                <a:ea typeface="微软雅黑" pitchFamily="34" charset="-122"/>
              </a:defRPr>
            </a:lvl1pPr>
          </a:lstStyle>
          <a:p>
            <a:pPr lvl="0"/>
            <a:r>
              <a:rPr lang="zh-CN" altLang="en-US" smtClean="0"/>
              <a:t>单击此处编辑母版文本样式</a:t>
            </a:r>
          </a:p>
          <a:p>
            <a:pPr lvl="1"/>
            <a:r>
              <a:rPr lang="zh-CN" altLang="en-US" smtClean="0"/>
              <a:t>第二级</a:t>
            </a:r>
          </a:p>
          <a:p>
            <a:pPr lvl="2"/>
            <a:r>
              <a:rPr lang="zh-CN" altLang="en-US" smtClean="0"/>
              <a:t>第三级</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TextBox 2"/>
          <p:cNvSpPr txBox="1"/>
          <p:nvPr userDrawn="1"/>
        </p:nvSpPr>
        <p:spPr>
          <a:xfrm>
            <a:off x="428625" y="357188"/>
            <a:ext cx="3857625" cy="584200"/>
          </a:xfrm>
          <a:prstGeom prst="rect">
            <a:avLst/>
          </a:prstGeom>
          <a:noFill/>
        </p:spPr>
        <p:txBody>
          <a:bodyPr>
            <a:spAutoFit/>
          </a:bodyPr>
          <a:lstStyle/>
          <a:p>
            <a:pPr fontAlgn="auto">
              <a:spcBef>
                <a:spcPts val="0"/>
              </a:spcBef>
              <a:spcAft>
                <a:spcPts val="0"/>
              </a:spcAft>
              <a:defRPr/>
            </a:pPr>
            <a:r>
              <a:rPr lang="zh-CN" altLang="en-US" sz="3200" b="1">
                <a:solidFill>
                  <a:schemeClr val="tx1">
                    <a:lumMod val="65000"/>
                    <a:lumOff val="35000"/>
                  </a:schemeClr>
                </a:solidFill>
                <a:latin typeface="微软雅黑" pitchFamily="34" charset="-122"/>
                <a:ea typeface="微软雅黑" pitchFamily="34" charset="-122"/>
              </a:rPr>
              <a:t>目录</a:t>
            </a:r>
          </a:p>
        </p:txBody>
      </p:sp>
      <p:sp>
        <p:nvSpPr>
          <p:cNvPr id="5" name="文本占位符 7"/>
          <p:cNvSpPr>
            <a:spLocks noGrp="1"/>
          </p:cNvSpPr>
          <p:nvPr>
            <p:ph type="body" sz="quarter" idx="11"/>
          </p:nvPr>
        </p:nvSpPr>
        <p:spPr>
          <a:xfrm>
            <a:off x="469081" y="1268983"/>
            <a:ext cx="8207375" cy="5256361"/>
          </a:xfrm>
          <a:prstGeom prst="rect">
            <a:avLst/>
          </a:prstGeom>
        </p:spPr>
        <p:txBody>
          <a:bodyPr/>
          <a:lstStyle>
            <a:lvl1pPr marL="0" marR="0" indent="0" algn="l" defTabSz="914400" rtl="0" eaLnBrk="1" fontAlgn="auto" latinLnBrk="0" hangingPunct="1">
              <a:lnSpc>
                <a:spcPct val="100000"/>
              </a:lnSpc>
              <a:spcBef>
                <a:spcPts val="0"/>
              </a:spcBef>
              <a:spcAft>
                <a:spcPts val="0"/>
              </a:spcAft>
              <a:buClrTx/>
              <a:buSzTx/>
              <a:buFont typeface="Wingdings" pitchFamily="2" charset="2"/>
              <a:buChar char="n"/>
              <a:tabLst/>
              <a:defRPr sz="2400">
                <a:solidFill>
                  <a:schemeClr val="tx1"/>
                </a:solidFill>
                <a:latin typeface="微软雅黑" pitchFamily="34" charset="-122"/>
                <a:ea typeface="微软雅黑" pitchFamily="34" charset="-122"/>
              </a:defRPr>
            </a:lvl1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文本占位符 11"/>
          <p:cNvSpPr>
            <a:spLocks noGrp="1"/>
          </p:cNvSpPr>
          <p:nvPr>
            <p:ph type="body" sz="quarter" idx="11"/>
          </p:nvPr>
        </p:nvSpPr>
        <p:spPr>
          <a:xfrm>
            <a:off x="971600" y="2636912"/>
            <a:ext cx="7272807" cy="830997"/>
          </a:xfrm>
          <a:prstGeom prst="rect">
            <a:avLst/>
          </a:prstGeom>
        </p:spPr>
        <p:txBody>
          <a:bodyPr/>
          <a:lstStyle>
            <a:lvl1pPr marL="0" indent="0" algn="ctr" defTabSz="914400" rtl="0" eaLnBrk="1" fontAlgn="auto" latinLnBrk="0" hangingPunct="1">
              <a:spcBef>
                <a:spcPts val="0"/>
              </a:spcBef>
              <a:spcAft>
                <a:spcPts val="0"/>
              </a:spcAft>
              <a:buNone/>
              <a:defRPr lang="zh-CN" altLang="en-US" sz="4800" b="1" kern="1200" dirty="0">
                <a:solidFill>
                  <a:schemeClr val="tx1">
                    <a:lumMod val="65000"/>
                    <a:lumOff val="35000"/>
                  </a:schemeClr>
                </a:solidFill>
                <a:effectLst/>
                <a:latin typeface="微软雅黑" pitchFamily="34" charset="-122"/>
                <a:ea typeface="微软雅黑" pitchFamily="34" charset="-122"/>
                <a:cs typeface="+mn-cs"/>
              </a:defRPr>
            </a:lvl1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列表内容幻灯片">
    <p:spTree>
      <p:nvGrpSpPr>
        <p:cNvPr id="1" name=""/>
        <p:cNvGrpSpPr/>
        <p:nvPr/>
      </p:nvGrpSpPr>
      <p:grpSpPr>
        <a:xfrm>
          <a:off x="0" y="0"/>
          <a:ext cx="0" cy="0"/>
          <a:chOff x="0" y="0"/>
          <a:chExt cx="0" cy="0"/>
        </a:xfrm>
      </p:grpSpPr>
      <p:sp>
        <p:nvSpPr>
          <p:cNvPr id="6" name="内容占位符 5"/>
          <p:cNvSpPr>
            <a:spLocks noGrp="1"/>
          </p:cNvSpPr>
          <p:nvPr>
            <p:ph sz="quarter" idx="12"/>
          </p:nvPr>
        </p:nvSpPr>
        <p:spPr>
          <a:xfrm>
            <a:off x="467544" y="1196752"/>
            <a:ext cx="8208912" cy="5256584"/>
          </a:xfrm>
          <a:prstGeom prst="rect">
            <a:avLst/>
          </a:prstGeom>
        </p:spPr>
        <p:txBody>
          <a:bodyPr/>
          <a:lstStyle>
            <a:lvl1pPr marL="342900" indent="-342900">
              <a:buFont typeface="Wingdings" pitchFamily="2" charset="2"/>
              <a:buChar char="n"/>
              <a:defRPr sz="2400">
                <a:solidFill>
                  <a:schemeClr val="tx1"/>
                </a:solidFill>
                <a:latin typeface="微软雅黑" pitchFamily="34" charset="-122"/>
                <a:ea typeface="微软雅黑" pitchFamily="34" charset="-122"/>
              </a:defRPr>
            </a:lvl1pPr>
            <a:lvl2pPr>
              <a:buFont typeface="Wingdings" pitchFamily="2" charset="2"/>
              <a:buChar char="p"/>
              <a:defRPr sz="2000">
                <a:solidFill>
                  <a:schemeClr val="tx1"/>
                </a:solidFill>
                <a:latin typeface="微软雅黑" pitchFamily="34" charset="-122"/>
                <a:ea typeface="微软雅黑" pitchFamily="34" charset="-122"/>
              </a:defRPr>
            </a:lvl2pPr>
            <a:lvl3pPr>
              <a:buFont typeface="Wingdings" pitchFamily="2" charset="2"/>
              <a:buChar char="l"/>
              <a:defRPr sz="2000">
                <a:solidFill>
                  <a:schemeClr val="tx1"/>
                </a:solidFill>
                <a:latin typeface="微软雅黑" pitchFamily="34" charset="-122"/>
                <a:ea typeface="微软雅黑" pitchFamily="34" charset="-122"/>
              </a:defRPr>
            </a:lvl3pPr>
            <a:lvl4pPr>
              <a:defRPr sz="1800">
                <a:solidFill>
                  <a:schemeClr val="tx1"/>
                </a:solidFill>
                <a:latin typeface="微软雅黑" pitchFamily="34" charset="-122"/>
                <a:ea typeface="微软雅黑" pitchFamily="34" charset="-122"/>
              </a:defRPr>
            </a:lvl4pPr>
            <a:lvl5pPr>
              <a:defRPr sz="1800">
                <a:solidFill>
                  <a:schemeClr val="tx1"/>
                </a:solidFill>
                <a:latin typeface="微软雅黑" pitchFamily="34" charset="-122"/>
                <a:ea typeface="微软雅黑" pitchFamily="34" charset="-122"/>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8" name="文本占位符 7"/>
          <p:cNvSpPr>
            <a:spLocks noGrp="1"/>
          </p:cNvSpPr>
          <p:nvPr>
            <p:ph type="body" sz="quarter" idx="13"/>
          </p:nvPr>
        </p:nvSpPr>
        <p:spPr>
          <a:xfrm>
            <a:off x="428596" y="357188"/>
            <a:ext cx="5072098" cy="571482"/>
          </a:xfrm>
          <a:prstGeom prst="rect">
            <a:avLst/>
          </a:prstGeom>
        </p:spPr>
        <p:txBody>
          <a:bodyPr/>
          <a:lstStyle>
            <a:lvl1pPr>
              <a:buNone/>
              <a:defRPr b="1">
                <a:solidFill>
                  <a:schemeClr val="tx1">
                    <a:lumMod val="65000"/>
                    <a:lumOff val="35000"/>
                  </a:schemeClr>
                </a:solidFill>
                <a:latin typeface="微软雅黑" pitchFamily="34" charset="-122"/>
                <a:ea typeface="微软雅黑" pitchFamily="34" charset="-122"/>
              </a:defRPr>
            </a:lvl1pPr>
          </a:lstStyle>
          <a:p>
            <a:pPr lvl="0"/>
            <a:r>
              <a:rPr lang="zh-CN" altLang="en-US" smtClean="0"/>
              <a:t>单击此处编辑母版文本样式</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454400" y="2703513"/>
            <a:ext cx="2262188" cy="923925"/>
          </a:xfrm>
          <a:prstGeom prst="rect">
            <a:avLst/>
          </a:prstGeom>
          <a:noFill/>
        </p:spPr>
        <p:txBody>
          <a:bodyPr wrap="none">
            <a:spAutoFit/>
          </a:bodyPr>
          <a:lstStyle/>
          <a:p>
            <a:pPr fontAlgn="auto">
              <a:spcBef>
                <a:spcPts val="0"/>
              </a:spcBef>
              <a:spcAft>
                <a:spcPts val="0"/>
              </a:spcAft>
              <a:defRPr/>
            </a:pPr>
            <a:r>
              <a:rPr lang="zh-CN" altLang="en-US" sz="5400" b="1">
                <a:solidFill>
                  <a:schemeClr val="tx1">
                    <a:lumMod val="65000"/>
                    <a:lumOff val="35000"/>
                  </a:schemeClr>
                </a:solidFill>
                <a:effectLst>
                  <a:outerShdw blurRad="38100" dist="38100" dir="2700000" algn="tl">
                    <a:srgbClr val="000000">
                      <a:alpha val="43137"/>
                    </a:srgbClr>
                  </a:outerShdw>
                </a:effectLst>
                <a:latin typeface="微软雅黑" pitchFamily="34" charset="-122"/>
                <a:ea typeface="微软雅黑" pitchFamily="34" charset="-122"/>
              </a:rPr>
              <a:t>谢谢！</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28738"/>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10" name="标题 9"/>
          <p:cNvSpPr>
            <a:spLocks noGrp="1"/>
          </p:cNvSpPr>
          <p:nvPr>
            <p:ph type="title"/>
          </p:nvPr>
        </p:nvSpPr>
        <p:spPr>
          <a:xfrm>
            <a:off x="381000" y="571500"/>
            <a:ext cx="8229600" cy="642938"/>
          </a:xfrm>
          <a:prstGeom prst="rect">
            <a:avLst/>
          </a:prstGeom>
        </p:spPr>
        <p:txBody>
          <a:bodyPr/>
          <a:lstStyle>
            <a:lvl1pPr>
              <a:defRPr sz="3000"/>
            </a:lvl1pPr>
          </a:lstStyle>
          <a:p>
            <a:r>
              <a:rPr lang="zh-CN" altLang="en-US" smtClean="0"/>
              <a:t>单击此处编辑母版标题样式</a:t>
            </a:r>
            <a:endParaRPr lang="zh-CN" altLang="en-US" dirty="0"/>
          </a:p>
        </p:txBody>
      </p:sp>
      <p:sp>
        <p:nvSpPr>
          <p:cNvPr id="4" name="页脚占位符 5"/>
          <p:cNvSpPr>
            <a:spLocks noGrp="1"/>
          </p:cNvSpPr>
          <p:nvPr>
            <p:ph type="ftr" sz="quarter" idx="10"/>
          </p:nvPr>
        </p:nvSpPr>
        <p:spPr>
          <a:xfrm>
            <a:off x="5029200" y="6264277"/>
            <a:ext cx="3657600" cy="365125"/>
          </a:xfrm>
          <a:prstGeom prst="rect">
            <a:avLst/>
          </a:prstGeom>
        </p:spPr>
        <p:txBody>
          <a:bodyPr/>
          <a:lstStyle>
            <a:lvl1pPr>
              <a:defRPr/>
            </a:lvl1pPr>
          </a:lstStyle>
          <a:p>
            <a:endParaRPr lang="zh-CN" altLang="en-US"/>
          </a:p>
        </p:txBody>
      </p:sp>
      <p:sp>
        <p:nvSpPr>
          <p:cNvPr id="5" name="灯片编号占位符 6"/>
          <p:cNvSpPr>
            <a:spLocks noGrp="1"/>
          </p:cNvSpPr>
          <p:nvPr>
            <p:ph type="sldNum" sz="quarter" idx="11"/>
          </p:nvPr>
        </p:nvSpPr>
        <p:spPr>
          <a:xfrm>
            <a:off x="6553200" y="6492877"/>
            <a:ext cx="2133600" cy="365125"/>
          </a:xfrm>
          <a:prstGeom prst="rect">
            <a:avLst/>
          </a:prstGeom>
        </p:spPr>
        <p:txBody>
          <a:bodyPr/>
          <a:lstStyle>
            <a:lvl1pPr>
              <a:defRPr/>
            </a:lvl1pPr>
          </a:lstStyle>
          <a:p>
            <a:fld id="{355FDB20-8C6A-464F-A20F-1682ACF398B8}" type="slidenum">
              <a:rPr lang="zh-CN" altLang="en-US" smtClean="0"/>
              <a:t>‹#›</a:t>
            </a:fld>
            <a:endParaRPr lang="zh-CN" altLang="en-US"/>
          </a:p>
        </p:txBody>
      </p:sp>
    </p:spTree>
    <p:extLst>
      <p:ext uri="{BB962C8B-B14F-4D97-AF65-F5344CB8AC3E}">
        <p14:creationId xmlns:p14="http://schemas.microsoft.com/office/powerpoint/2010/main" val="1512378021"/>
      </p:ext>
    </p:extLst>
  </p:cSld>
  <p:clrMapOvr>
    <a:masterClrMapping/>
  </p:clrMapOvr>
  <p:transition>
    <p:strips dir="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246179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6356350"/>
            <a:ext cx="2133600" cy="365125"/>
          </a:xfrm>
          <a:prstGeom prst="rect">
            <a:avLst/>
          </a:prstGeom>
        </p:spPr>
        <p:txBody>
          <a:bodyPr/>
          <a:lstStyle>
            <a:lvl1pPr>
              <a:defRPr/>
            </a:lvl1pPr>
          </a:lstStyle>
          <a:p>
            <a:pPr>
              <a:defRPr/>
            </a:pPr>
            <a:fld id="{190133B9-7AC2-4A91-9DF0-E16E52E33AA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65" r:id="rId4"/>
    <p:sldLayoutId id="2147483670" r:id="rId5"/>
    <p:sldLayoutId id="2147483672" r:id="rId6"/>
    <p:sldLayoutId id="2147483675" r:id="rId7"/>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emf"/><Relationship Id="rId1" Type="http://schemas.openxmlformats.org/officeDocument/2006/relationships/slideLayout" Target="../slideLayouts/slideLayout4.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899915" y="2949577"/>
            <a:ext cx="7344171" cy="830997"/>
          </a:xfrm>
        </p:spPr>
        <p:txBody>
          <a:bodyPr/>
          <a:lstStyle/>
          <a:p>
            <a:pPr algn="ctr"/>
            <a:r>
              <a:rPr lang="zh-CN" altLang="en-US" dirty="0" smtClean="0"/>
              <a:t>科研大数据技术探讨</a:t>
            </a:r>
            <a:endParaRPr lang="en-US" altLang="zh-CN" dirty="0" smtClean="0"/>
          </a:p>
        </p:txBody>
      </p:sp>
      <p:sp>
        <p:nvSpPr>
          <p:cNvPr id="5" name="文本占位符 4"/>
          <p:cNvSpPr>
            <a:spLocks noGrp="1"/>
          </p:cNvSpPr>
          <p:nvPr>
            <p:ph type="body" sz="quarter" idx="12"/>
          </p:nvPr>
        </p:nvSpPr>
        <p:spPr>
          <a:xfrm>
            <a:off x="5148080" y="4252269"/>
            <a:ext cx="3630844" cy="785557"/>
          </a:xfrm>
        </p:spPr>
        <p:txBody>
          <a:bodyPr/>
          <a:lstStyle/>
          <a:p>
            <a:pPr algn="r"/>
            <a:r>
              <a:rPr lang="zh-CN" altLang="en-US" b="1" dirty="0" smtClean="0"/>
              <a:t>曙光信息产业股份有限公司</a:t>
            </a:r>
            <a:endParaRPr lang="en-US" altLang="zh-CN" b="1" dirty="0" smtClean="0"/>
          </a:p>
          <a:p>
            <a:pPr algn="ctr"/>
            <a:r>
              <a:rPr lang="zh-CN" altLang="en-US" b="1" dirty="0" smtClean="0"/>
              <a:t>高级存储方案工程师  刘冠川</a:t>
            </a:r>
            <a:endParaRPr lang="zh-CN" altLang="en-US" b="1" dirty="0"/>
          </a:p>
          <a:p>
            <a:pPr algn="ctr"/>
            <a:endParaRPr lang="en-US" altLang="zh-CN" dirty="0" smtClean="0"/>
          </a:p>
        </p:txBody>
      </p:sp>
      <p:sp>
        <p:nvSpPr>
          <p:cNvPr id="2" name="文本框 1"/>
          <p:cNvSpPr txBox="1"/>
          <p:nvPr/>
        </p:nvSpPr>
        <p:spPr>
          <a:xfrm>
            <a:off x="467430" y="404580"/>
            <a:ext cx="5760800" cy="584775"/>
          </a:xfrm>
          <a:prstGeom prst="rect">
            <a:avLst/>
          </a:prstGeom>
          <a:noFill/>
        </p:spPr>
        <p:txBody>
          <a:bodyPr wrap="square" rtlCol="0">
            <a:spAutoFit/>
          </a:bodyPr>
          <a:lstStyle/>
          <a:p>
            <a:r>
              <a:rPr lang="zh-CN" altLang="en-US" sz="3200" dirty="0" smtClean="0">
                <a:latin typeface="微软雅黑" panose="020B0503020204020204" pitchFamily="34" charset="-122"/>
                <a:ea typeface="微软雅黑" panose="020B0503020204020204" pitchFamily="34" charset="-122"/>
              </a:rPr>
              <a:t>中国虚拟</a:t>
            </a:r>
            <a:r>
              <a:rPr lang="zh-CN" altLang="en-US" sz="3200" smtClean="0">
                <a:latin typeface="微软雅黑" panose="020B0503020204020204" pitchFamily="34" charset="-122"/>
                <a:ea typeface="微软雅黑" panose="020B0503020204020204" pitchFamily="34" charset="-122"/>
              </a:rPr>
              <a:t>天文台交流（</a:t>
            </a:r>
            <a:r>
              <a:rPr lang="zh-CN" altLang="en-US" sz="3200" dirty="0" smtClean="0">
                <a:latin typeface="微软雅黑" panose="020B0503020204020204" pitchFamily="34" charset="-122"/>
                <a:ea typeface="微软雅黑" panose="020B0503020204020204" pitchFamily="34" charset="-122"/>
              </a:rPr>
              <a:t>雅安）</a:t>
            </a: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909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lstStyle/>
          <a:p>
            <a:endParaRPr lang="zh-CN" altLang="en-US" dirty="0"/>
          </a:p>
        </p:txBody>
      </p:sp>
      <p:sp>
        <p:nvSpPr>
          <p:cNvPr id="3" name="文本占位符 2"/>
          <p:cNvSpPr>
            <a:spLocks noGrp="1"/>
          </p:cNvSpPr>
          <p:nvPr>
            <p:ph type="body" sz="quarter" idx="13"/>
          </p:nvPr>
        </p:nvSpPr>
        <p:spPr/>
        <p:txBody>
          <a:bodyPr/>
          <a:lstStyle/>
          <a:p>
            <a:endParaRPr lang="zh-CN" altLang="en-US"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7" y="2442950"/>
            <a:ext cx="7852440" cy="2101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921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b="5548"/>
          <a:stretch/>
        </p:blipFill>
        <p:spPr>
          <a:xfrm>
            <a:off x="611561" y="1052736"/>
            <a:ext cx="7920879" cy="5171601"/>
          </a:xfrm>
        </p:spPr>
      </p:pic>
      <p:sp>
        <p:nvSpPr>
          <p:cNvPr id="3" name="文本占位符 2"/>
          <p:cNvSpPr>
            <a:spLocks noGrp="1"/>
          </p:cNvSpPr>
          <p:nvPr>
            <p:ph type="body" sz="quarter" idx="13"/>
          </p:nvPr>
        </p:nvSpPr>
        <p:spPr/>
        <p:txBody>
          <a:bodyPr/>
          <a:lstStyle/>
          <a:p>
            <a:r>
              <a:rPr lang="en-US" altLang="zh-CN" dirty="0" err="1" smtClean="0"/>
              <a:t>Mapreduce</a:t>
            </a:r>
            <a:r>
              <a:rPr lang="zh-CN" altLang="en-US" dirty="0" smtClean="0"/>
              <a:t>工作流程</a:t>
            </a:r>
            <a:endParaRPr lang="zh-CN" altLang="en-US" dirty="0"/>
          </a:p>
        </p:txBody>
      </p:sp>
    </p:spTree>
    <p:extLst>
      <p:ext uri="{BB962C8B-B14F-4D97-AF65-F5344CB8AC3E}">
        <p14:creationId xmlns:p14="http://schemas.microsoft.com/office/powerpoint/2010/main" val="2213524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sp>
        <p:nvSpPr>
          <p:cNvPr id="2" name="标题 1"/>
          <p:cNvSpPr>
            <a:spLocks noGrp="1"/>
          </p:cNvSpPr>
          <p:nvPr>
            <p:ph type="title"/>
          </p:nvPr>
        </p:nvSpPr>
        <p:spPr>
          <a:xfrm>
            <a:off x="409575" y="306252"/>
            <a:ext cx="8229600" cy="642938"/>
          </a:xfrm>
        </p:spPr>
        <p:txBody>
          <a:bodyPr/>
          <a:lstStyle/>
          <a:p>
            <a:pPr algn="l"/>
            <a:r>
              <a:rPr lang="en-US" altLang="zh-CN" sz="3200" b="1" dirty="0" smtClean="0">
                <a:latin typeface="微软雅黑" panose="020B0503020204020204" pitchFamily="34" charset="-122"/>
                <a:ea typeface="微软雅黑" panose="020B0503020204020204" pitchFamily="34" charset="-122"/>
              </a:rPr>
              <a:t>HDFS</a:t>
            </a:r>
            <a:r>
              <a:rPr lang="zh-CN" altLang="en-US" sz="3200" b="1" dirty="0" smtClean="0">
                <a:latin typeface="微软雅黑" panose="020B0503020204020204" pitchFamily="34" charset="-122"/>
                <a:ea typeface="微软雅黑" panose="020B0503020204020204" pitchFamily="34" charset="-122"/>
              </a:rPr>
              <a:t>逻辑</a:t>
            </a:r>
            <a:r>
              <a:rPr lang="zh-CN" altLang="en-US" sz="3200" b="1" dirty="0">
                <a:latin typeface="微软雅黑" panose="020B0503020204020204" pitchFamily="34" charset="-122"/>
                <a:ea typeface="微软雅黑" panose="020B0503020204020204" pitchFamily="34" charset="-122"/>
              </a:rPr>
              <a:t>架构</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268760"/>
            <a:ext cx="8324850" cy="503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703811"/>
      </p:ext>
    </p:extLst>
  </p:cSld>
  <p:clrMapOvr>
    <a:masterClrMapping/>
  </p:clrMapOvr>
  <p:transition>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endParaRPr lang="zh-CN" altLang="en-US">
              <a:solidFill>
                <a:schemeClr val="tx1"/>
              </a:solidFill>
              <a:effectLst>
                <a:outerShdw blurRad="38100" dist="38100" dir="2700000" algn="tl">
                  <a:srgbClr val="000000">
                    <a:alpha val="43137"/>
                  </a:srgbClr>
                </a:outerShdw>
              </a:effectLst>
            </a:endParaRPr>
          </a:p>
        </p:txBody>
      </p:sp>
      <p:sp>
        <p:nvSpPr>
          <p:cNvPr id="20" name="矩形 19"/>
          <p:cNvSpPr/>
          <p:nvPr/>
        </p:nvSpPr>
        <p:spPr>
          <a:xfrm>
            <a:off x="3850312" y="5405755"/>
            <a:ext cx="1569660" cy="369332"/>
          </a:xfrm>
          <a:prstGeom prst="rect">
            <a:avLst/>
          </a:prstGeom>
        </p:spPr>
        <p:txBody>
          <a:bodyPr wrap="none">
            <a:spAutoFit/>
          </a:bodyPr>
          <a:lstStyle/>
          <a:p>
            <a:pPr algn="ctr" eaLnBrk="1" hangingPunct="1"/>
            <a:r>
              <a:rPr lang="zh-CN" altLang="en-US" b="1">
                <a:solidFill>
                  <a:srgbClr val="FFFFFF"/>
                </a:solidFill>
                <a:latin typeface="微软雅黑" panose="020B0503020204020204" pitchFamily="34" charset="-122"/>
                <a:ea typeface="微软雅黑" panose="020B0503020204020204" pitchFamily="34" charset="-122"/>
              </a:rPr>
              <a:t>元数据服务器</a:t>
            </a:r>
          </a:p>
        </p:txBody>
      </p:sp>
      <p:grpSp>
        <p:nvGrpSpPr>
          <p:cNvPr id="5" name="组合 4"/>
          <p:cNvGrpSpPr/>
          <p:nvPr/>
        </p:nvGrpSpPr>
        <p:grpSpPr>
          <a:xfrm>
            <a:off x="571500" y="1341227"/>
            <a:ext cx="8001000" cy="5256213"/>
            <a:chOff x="571500" y="1341227"/>
            <a:chExt cx="8001000" cy="5256213"/>
          </a:xfrm>
        </p:grpSpPr>
        <p:pic>
          <p:nvPicPr>
            <p:cNvPr id="6" name="内容占位符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 y="1341227"/>
              <a:ext cx="8001000" cy="5256213"/>
            </a:xfrm>
            <a:prstGeom prst="rect">
              <a:avLst/>
            </a:prstGeom>
          </p:spPr>
        </p:pic>
        <p:sp>
          <p:nvSpPr>
            <p:cNvPr id="4" name="文本框 3"/>
            <p:cNvSpPr txBox="1"/>
            <p:nvPr/>
          </p:nvSpPr>
          <p:spPr>
            <a:xfrm>
              <a:off x="971500" y="2423792"/>
              <a:ext cx="3456480" cy="1323439"/>
            </a:xfrm>
            <a:prstGeom prst="rect">
              <a:avLst/>
            </a:prstGeom>
            <a:noFill/>
          </p:spPr>
          <p:txBody>
            <a:bodyPr wrap="square" rtlCol="0">
              <a:spAutoFit/>
            </a:bodyPr>
            <a:lstStyle/>
            <a:p>
              <a:r>
                <a:rPr lang="en-US" altLang="zh-CN" sz="4000" b="1"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HDFS</a:t>
              </a:r>
              <a:r>
                <a:rPr lang="zh-CN" altLang="en-US" sz="4000" b="1" smtClean="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是大数据唯一选择？</a:t>
              </a:r>
              <a:endParaRPr lang="zh-CN" altLang="en-US" sz="4000" b="1">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grpSp>
      <p:sp>
        <p:nvSpPr>
          <p:cNvPr id="7" name="矩形 6"/>
          <p:cNvSpPr/>
          <p:nvPr/>
        </p:nvSpPr>
        <p:spPr>
          <a:xfrm>
            <a:off x="467430" y="1224393"/>
            <a:ext cx="8281150" cy="4508927"/>
          </a:xfrm>
          <a:prstGeom prst="rect">
            <a:avLst/>
          </a:prstGeom>
          <a:noFill/>
        </p:spPr>
        <p:txBody>
          <a:bodyPr wrap="square" lIns="91440" tIns="45720" rIns="91440" bIns="45720">
            <a:spAutoFit/>
          </a:bodyPr>
          <a:lstStyle/>
          <a:p>
            <a:pPr algn="ctr"/>
            <a:r>
              <a:rPr lang="en-US" altLang="zh-CN" sz="28700" b="0" cap="none" spc="0" dirty="0" smtClean="0">
                <a:ln w="0"/>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rPr>
              <a:t>No</a:t>
            </a:r>
            <a:endParaRPr lang="zh-CN" altLang="en-US" sz="28700" b="0" cap="none" spc="0" dirty="0">
              <a:ln w="0"/>
              <a:solidFill>
                <a:schemeClr val="accent1"/>
              </a:solidFill>
              <a:effectLst>
                <a:outerShdw blurRad="38100" dist="25400" dir="5400000" algn="ctr" rotWithShape="0">
                  <a:srgbClr val="6E747A">
                    <a:alpha val="43000"/>
                  </a:srgbClr>
                </a:outerShdw>
                <a:reflection blurRad="6350" stA="55000" endA="300" endPos="45500" dir="5400000" sy="-100000" algn="bl" rotWithShape="0"/>
              </a:effectLst>
            </a:endParaRPr>
          </a:p>
        </p:txBody>
      </p:sp>
    </p:spTree>
    <p:extLst>
      <p:ext uri="{BB962C8B-B14F-4D97-AF65-F5344CB8AC3E}">
        <p14:creationId xmlns:p14="http://schemas.microsoft.com/office/powerpoint/2010/main" val="147571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par>
                          <p:cTn id="8" fill="hold">
                            <p:stCondLst>
                              <p:cond delay="500"/>
                            </p:stCondLst>
                            <p:childTnLst>
                              <p:par>
                                <p:cTn id="9" presetID="14" presetClass="entr" presetSubtype="10"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294967295"/>
          </p:nvPr>
        </p:nvSpPr>
        <p:spPr>
          <a:xfrm>
            <a:off x="6457950" y="6356351"/>
            <a:ext cx="2057400" cy="365125"/>
          </a:xfrm>
          <a:prstGeom prst="rect">
            <a:avLst/>
          </a:prstGeom>
        </p:spPr>
        <p:txBody>
          <a:bodyPr/>
          <a:lstStyle/>
          <a:p>
            <a:pPr>
              <a:defRPr/>
            </a:pPr>
            <a:fld id="{190133B9-7AC2-4A91-9DF0-E16E52E33AA8}" type="slidenum">
              <a:rPr lang="zh-TW" altLang="en-US" smtClean="0"/>
              <a:pPr>
                <a:defRPr/>
              </a:pPr>
              <a:t>14</a:t>
            </a:fld>
            <a:endParaRPr lang="zh-TW" altLang="en-US"/>
          </a:p>
        </p:txBody>
      </p:sp>
      <p:sp>
        <p:nvSpPr>
          <p:cNvPr id="24" name="内容占位符 23"/>
          <p:cNvSpPr>
            <a:spLocks noGrp="1"/>
          </p:cNvSpPr>
          <p:nvPr>
            <p:ph idx="1"/>
          </p:nvPr>
        </p:nvSpPr>
        <p:spPr/>
        <p:txBody>
          <a:bodyPr/>
          <a:lstStyle/>
          <a:p>
            <a:endParaRPr lang="zh-CN" alt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5" name="矩形 24"/>
          <p:cNvSpPr/>
          <p:nvPr/>
        </p:nvSpPr>
        <p:spPr>
          <a:xfrm>
            <a:off x="3234974" y="4256449"/>
            <a:ext cx="2300630" cy="923330"/>
          </a:xfrm>
          <a:prstGeom prst="rect">
            <a:avLst/>
          </a:prstGeom>
          <a:noFill/>
        </p:spPr>
        <p:txBody>
          <a:bodyPr wrap="none" lIns="91440" tIns="45720" rIns="91440" bIns="45720">
            <a:spAutoFit/>
          </a:bodyPr>
          <a:lstStyle/>
          <a:p>
            <a:pPr algn="ctr"/>
            <a:r>
              <a:rPr lang="en-US" altLang="zh-CN" sz="5400" b="1" cap="none" spc="0" smtClean="0">
                <a:ln w="0"/>
                <a:solidFill>
                  <a:schemeClr val="accent1"/>
                </a:solidFill>
                <a:effectLst>
                  <a:outerShdw blurRad="38100" dist="25400" dir="5400000" algn="ctr" rotWithShape="0">
                    <a:srgbClr val="6E747A">
                      <a:alpha val="43000"/>
                    </a:srgbClr>
                  </a:outerShdw>
                </a:effectLst>
              </a:rPr>
              <a:t>Lustre</a:t>
            </a:r>
            <a:endParaRPr lang="zh-CN" altLang="en-US" sz="5400" b="1" cap="none" spc="0">
              <a:ln w="0"/>
              <a:solidFill>
                <a:schemeClr val="accent1"/>
              </a:solidFill>
              <a:effectLst>
                <a:outerShdw blurRad="38100" dist="25400" dir="5400000" algn="ctr" rotWithShape="0">
                  <a:srgbClr val="6E747A">
                    <a:alpha val="43000"/>
                  </a:srgbClr>
                </a:outerShdw>
              </a:effectLst>
            </a:endParaRPr>
          </a:p>
        </p:txBody>
      </p:sp>
      <p:sp>
        <p:nvSpPr>
          <p:cNvPr id="26" name="矩形 25"/>
          <p:cNvSpPr/>
          <p:nvPr/>
        </p:nvSpPr>
        <p:spPr>
          <a:xfrm>
            <a:off x="4212572" y="1457426"/>
            <a:ext cx="3493265" cy="923330"/>
          </a:xfrm>
          <a:prstGeom prst="rect">
            <a:avLst/>
          </a:prstGeom>
          <a:noFill/>
        </p:spPr>
        <p:txBody>
          <a:bodyPr wrap="none" lIns="91440" tIns="45720" rIns="91440" bIns="45720">
            <a:spAutoFit/>
          </a:bodyPr>
          <a:lstStyle/>
          <a:p>
            <a:pPr algn="ctr"/>
            <a:r>
              <a:rPr lang="en-US" altLang="zh-CN" sz="54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Cleversafe</a:t>
            </a:r>
            <a:endParaRPr lang="zh-CN"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7" name="矩形 26"/>
          <p:cNvSpPr/>
          <p:nvPr/>
        </p:nvSpPr>
        <p:spPr>
          <a:xfrm>
            <a:off x="1021462" y="3556500"/>
            <a:ext cx="1627370" cy="923330"/>
          </a:xfrm>
          <a:prstGeom prst="rect">
            <a:avLst/>
          </a:prstGeom>
          <a:noFill/>
        </p:spPr>
        <p:txBody>
          <a:bodyPr wrap="none" lIns="91440" tIns="45720" rIns="91440" bIns="45720">
            <a:spAutoFit/>
          </a:bodyPr>
          <a:lstStyle/>
          <a:p>
            <a:pPr algn="ctr"/>
            <a:r>
              <a:rPr lang="en-US" altLang="zh-CN"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QFS</a:t>
            </a:r>
            <a:endParaRPr lang="zh-CN" alt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Text Placeholder 2"/>
          <p:cNvSpPr txBox="1">
            <a:spLocks/>
          </p:cNvSpPr>
          <p:nvPr/>
        </p:nvSpPr>
        <p:spPr>
          <a:xfrm>
            <a:off x="457200" y="285878"/>
            <a:ext cx="6569942" cy="571482"/>
          </a:xfrm>
          <a:prstGeom prst="rect">
            <a:avLst/>
          </a:prstGeom>
        </p:spPr>
        <p:txBody>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zh-CN" altLang="en-US" b="1" dirty="0">
                <a:latin typeface="微软雅黑" panose="020B0503020204020204" pitchFamily="34" charset="-122"/>
                <a:ea typeface="微软雅黑" panose="020B0503020204020204" pitchFamily="34" charset="-122"/>
              </a:rPr>
              <a:t>百花齐放，百家争鸣</a:t>
            </a:r>
            <a:endParaRPr lang="zh-CN" altLang="en-US"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0" name="矩形 9"/>
          <p:cNvSpPr/>
          <p:nvPr/>
        </p:nvSpPr>
        <p:spPr>
          <a:xfrm>
            <a:off x="1829579" y="1533898"/>
            <a:ext cx="1915910" cy="923330"/>
          </a:xfrm>
          <a:prstGeom prst="rect">
            <a:avLst/>
          </a:prstGeom>
          <a:noFill/>
        </p:spPr>
        <p:txBody>
          <a:bodyPr wrap="none" lIns="91440" tIns="45720" rIns="91440" bIns="45720">
            <a:spAutoFit/>
          </a:bodyPr>
          <a:lstStyle/>
          <a:p>
            <a:pPr algn="ctr"/>
            <a:r>
              <a:rPr lang="en-US" altLang="zh-CN" sz="5400" b="1" dirty="0" err="1" smtClean="0">
                <a:ln w="6600">
                  <a:solidFill>
                    <a:schemeClr val="accent2"/>
                  </a:solidFill>
                  <a:prstDash val="solid"/>
                </a:ln>
                <a:solidFill>
                  <a:srgbClr val="FFFFFF"/>
                </a:solidFill>
                <a:effectLst>
                  <a:outerShdw dist="38100" dir="2700000" algn="tl" rotWithShape="0">
                    <a:schemeClr val="accent2"/>
                  </a:outerShdw>
                </a:effectLst>
              </a:rPr>
              <a:t>Ceph</a:t>
            </a:r>
            <a:endParaRPr lang="zh-CN" altLang="en-US" sz="5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矩形 2"/>
          <p:cNvSpPr/>
          <p:nvPr/>
        </p:nvSpPr>
        <p:spPr>
          <a:xfrm>
            <a:off x="6057068" y="2574390"/>
            <a:ext cx="2608407" cy="923330"/>
          </a:xfrm>
          <a:prstGeom prst="rect">
            <a:avLst/>
          </a:prstGeom>
          <a:noFill/>
        </p:spPr>
        <p:txBody>
          <a:bodyPr wrap="none" lIns="91440" tIns="45720" rIns="91440" bIns="45720">
            <a:spAutoFit/>
          </a:bodyPr>
          <a:lstStyle/>
          <a:p>
            <a:pPr algn="ctr"/>
            <a:r>
              <a:rPr lang="en-US" altLang="zh-CN" sz="5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Gluster</a:t>
            </a:r>
            <a:endParaRPr lang="zh-CN" alt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6" name="矩形 5"/>
          <p:cNvSpPr/>
          <p:nvPr/>
        </p:nvSpPr>
        <p:spPr>
          <a:xfrm>
            <a:off x="1737787" y="5701301"/>
            <a:ext cx="1569661"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KFS</a:t>
            </a:r>
            <a:endParaRPr lang="zh-CN" alt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7" name="矩形 6"/>
          <p:cNvSpPr/>
          <p:nvPr/>
        </p:nvSpPr>
        <p:spPr>
          <a:xfrm>
            <a:off x="5652150" y="4504025"/>
            <a:ext cx="3262433" cy="923330"/>
          </a:xfrm>
          <a:prstGeom prst="rect">
            <a:avLst/>
          </a:prstGeom>
          <a:noFill/>
        </p:spPr>
        <p:txBody>
          <a:bodyPr wrap="none" lIns="91440" tIns="45720" rIns="91440" bIns="45720">
            <a:spAutoFit/>
          </a:bodyPr>
          <a:lstStyle/>
          <a:p>
            <a:pPr algn="ctr"/>
            <a:r>
              <a:rPr lang="en-US" altLang="zh-CN" sz="5400" b="1" dirty="0" err="1">
                <a:ln w="12700">
                  <a:solidFill>
                    <a:schemeClr val="accent5"/>
                  </a:solidFill>
                  <a:prstDash val="solid"/>
                </a:ln>
                <a:pattFill prst="ltDnDiag">
                  <a:fgClr>
                    <a:schemeClr val="accent5">
                      <a:lumMod val="60000"/>
                      <a:lumOff val="40000"/>
                    </a:schemeClr>
                  </a:fgClr>
                  <a:bgClr>
                    <a:schemeClr val="bg1"/>
                  </a:bgClr>
                </a:pattFill>
              </a:rPr>
              <a:t>MooseFS</a:t>
            </a:r>
            <a:endParaRPr lang="zh-CN" alt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8" name="矩形 7"/>
          <p:cNvSpPr/>
          <p:nvPr/>
        </p:nvSpPr>
        <p:spPr>
          <a:xfrm>
            <a:off x="217598" y="4600216"/>
            <a:ext cx="2954656" cy="923330"/>
          </a:xfrm>
          <a:prstGeom prst="rect">
            <a:avLst/>
          </a:prstGeom>
          <a:noFill/>
        </p:spPr>
        <p:txBody>
          <a:bodyPr wrap="none" lIns="91440" tIns="45720" rIns="91440" bIns="45720">
            <a:spAutoFit/>
          </a:bodyPr>
          <a:lstStyle/>
          <a:p>
            <a:pPr algn="ctr"/>
            <a:r>
              <a:rPr lang="en-US" altLang="zh-CN" sz="5400" b="1" dirty="0" err="1"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MapRFS</a:t>
            </a:r>
            <a:endParaRPr lang="zh-CN" alt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11" name="矩形 10"/>
          <p:cNvSpPr/>
          <p:nvPr/>
        </p:nvSpPr>
        <p:spPr>
          <a:xfrm>
            <a:off x="583084" y="2476337"/>
            <a:ext cx="2416047" cy="923330"/>
          </a:xfrm>
          <a:prstGeom prst="rect">
            <a:avLst/>
          </a:prstGeom>
          <a:noFill/>
        </p:spPr>
        <p:txBody>
          <a:bodyPr wrap="none" lIns="91440" tIns="45720" rIns="91440" bIns="45720">
            <a:spAutoFit/>
          </a:bodyPr>
          <a:lstStyle/>
          <a:p>
            <a:pPr algn="ctr"/>
            <a:r>
              <a:rPr lang="en-US" altLang="zh-CN" sz="5400" b="1" cap="none" spc="0"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OneFS</a:t>
            </a:r>
            <a:endParaRPr lang="zh-CN"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3" name="矩形 12"/>
          <p:cNvSpPr/>
          <p:nvPr/>
        </p:nvSpPr>
        <p:spPr>
          <a:xfrm>
            <a:off x="5396425" y="5544695"/>
            <a:ext cx="206979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altLang="zh-CN" sz="5400" b="1" cap="none" spc="0" dirty="0" smtClean="0">
                <a:ln/>
                <a:solidFill>
                  <a:schemeClr val="accent4"/>
                </a:solidFill>
                <a:effectLst/>
              </a:rPr>
              <a:t>GPFS</a:t>
            </a:r>
            <a:endParaRPr lang="zh-CN" altLang="en-US" sz="5400" b="1" cap="none" spc="0" dirty="0">
              <a:ln/>
              <a:solidFill>
                <a:schemeClr val="accent4"/>
              </a:solidFill>
              <a:effectLst/>
            </a:endParaRPr>
          </a:p>
        </p:txBody>
      </p:sp>
      <p:sp>
        <p:nvSpPr>
          <p:cNvPr id="15" name="矩形 14"/>
          <p:cNvSpPr/>
          <p:nvPr/>
        </p:nvSpPr>
        <p:spPr>
          <a:xfrm>
            <a:off x="5537695" y="3480026"/>
            <a:ext cx="3147015" cy="923330"/>
          </a:xfrm>
          <a:prstGeom prst="rect">
            <a:avLst/>
          </a:prstGeom>
          <a:noFill/>
        </p:spPr>
        <p:txBody>
          <a:bodyPr wrap="none" lIns="91440" tIns="45720" rIns="91440" bIns="45720">
            <a:spAutoFit/>
          </a:bodyPr>
          <a:lstStyle/>
          <a:p>
            <a:pPr algn="ctr"/>
            <a:r>
              <a:rPr lang="en-US" altLang="zh-CN" sz="5400" b="1" dirty="0" err="1">
                <a:ln w="9525">
                  <a:solidFill>
                    <a:schemeClr val="bg1"/>
                  </a:solidFill>
                  <a:prstDash val="solid"/>
                </a:ln>
                <a:effectLst>
                  <a:outerShdw blurRad="12700" dist="38100" dir="2700000" algn="tl" rotWithShape="0">
                    <a:schemeClr val="bg1">
                      <a:lumMod val="50000"/>
                    </a:schemeClr>
                  </a:outerShdw>
                </a:effectLst>
              </a:rPr>
              <a:t>DataStax</a:t>
            </a:r>
            <a:endParaRPr lang="zh-CN"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28" name="矩形 27"/>
          <p:cNvSpPr/>
          <p:nvPr/>
        </p:nvSpPr>
        <p:spPr>
          <a:xfrm>
            <a:off x="1403560" y="2317929"/>
            <a:ext cx="6170280" cy="1862048"/>
          </a:xfrm>
          <a:prstGeom prst="rect">
            <a:avLst/>
          </a:prstGeom>
          <a:noFill/>
        </p:spPr>
        <p:txBody>
          <a:bodyPr wrap="none" lIns="91440" tIns="45720" rIns="91440" bIns="45720">
            <a:spAutoFit/>
          </a:bodyPr>
          <a:lstStyle/>
          <a:p>
            <a:pPr algn="ctr"/>
            <a:r>
              <a:rPr lang="en-US" altLang="zh-CN" sz="11500" b="1" dirty="0" err="1" smtClean="0">
                <a:ln w="22225">
                  <a:solidFill>
                    <a:schemeClr val="accent2"/>
                  </a:solidFill>
                  <a:prstDash val="solid"/>
                </a:ln>
                <a:solidFill>
                  <a:schemeClr val="accent2">
                    <a:lumMod val="40000"/>
                    <a:lumOff val="60000"/>
                  </a:schemeClr>
                </a:solidFill>
              </a:rPr>
              <a:t>Parastor</a:t>
            </a:r>
            <a:endParaRPr lang="zh-CN" altLang="en-US" sz="115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22047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p:txBody>
          <a:bodyPr/>
          <a:lstStyle/>
          <a:p>
            <a:endParaRPr lang="zh-CN" altLang="en-US"/>
          </a:p>
        </p:txBody>
      </p:sp>
      <p:sp>
        <p:nvSpPr>
          <p:cNvPr id="3" name="文本占位符 2"/>
          <p:cNvSpPr>
            <a:spLocks noGrp="1"/>
          </p:cNvSpPr>
          <p:nvPr>
            <p:ph type="body" sz="quarter" idx="13"/>
          </p:nvPr>
        </p:nvSpPr>
        <p:spPr/>
        <p:txBody>
          <a:bodyPr/>
          <a:lstStyle/>
          <a:p>
            <a:r>
              <a:rPr lang="zh-CN" altLang="en-US" dirty="0" smtClean="0"/>
              <a:t>数据库系统的分类</a:t>
            </a:r>
            <a:endParaRPr lang="zh-CN" altLang="en-US" dirty="0"/>
          </a:p>
        </p:txBody>
      </p:sp>
      <p:pic>
        <p:nvPicPr>
          <p:cNvPr id="4" name="图片 3"/>
          <p:cNvPicPr>
            <a:picLocks noChangeAspect="1"/>
          </p:cNvPicPr>
          <p:nvPr/>
        </p:nvPicPr>
        <p:blipFill>
          <a:blip r:embed="rId3"/>
          <a:stretch>
            <a:fillRect/>
          </a:stretch>
        </p:blipFill>
        <p:spPr>
          <a:xfrm>
            <a:off x="461962" y="1268700"/>
            <a:ext cx="8220075" cy="5286375"/>
          </a:xfrm>
          <a:prstGeom prst="rect">
            <a:avLst/>
          </a:prstGeom>
        </p:spPr>
      </p:pic>
      <p:sp>
        <p:nvSpPr>
          <p:cNvPr id="5" name="圆角矩形 4"/>
          <p:cNvSpPr/>
          <p:nvPr/>
        </p:nvSpPr>
        <p:spPr>
          <a:xfrm>
            <a:off x="3128029" y="4090738"/>
            <a:ext cx="648090" cy="288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2843761" y="5229250"/>
            <a:ext cx="792110" cy="50407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76727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5"/>
          <p:cNvSpPr>
            <a:spLocks noChangeArrowheads="1"/>
          </p:cNvSpPr>
          <p:nvPr/>
        </p:nvSpPr>
        <p:spPr bwMode="auto">
          <a:xfrm>
            <a:off x="395420" y="278497"/>
            <a:ext cx="8099425" cy="584775"/>
          </a:xfrm>
          <a:prstGeom prst="rect">
            <a:avLst/>
          </a:prstGeom>
        </p:spPr>
        <p:txBody>
          <a:bodyPr/>
          <a:lstStyle/>
          <a:p>
            <a:pPr>
              <a:spcBef>
                <a:spcPct val="20000"/>
              </a:spcBef>
              <a:buFont typeface="Arial" charset="0"/>
              <a:buNone/>
            </a:pPr>
            <a:r>
              <a:rPr lang="en-US" altLang="zh-CN" sz="3200" b="1" dirty="0" err="1">
                <a:latin typeface="微软雅黑" panose="020B0503020204020204" pitchFamily="34" charset="-122"/>
                <a:ea typeface="微软雅黑" panose="020B0503020204020204" pitchFamily="34" charset="-122"/>
                <a:sym typeface="微软雅黑" panose="020B0503020204020204" pitchFamily="34" charset="-122"/>
              </a:rPr>
              <a:t>MapReduce</a:t>
            </a:r>
            <a:r>
              <a:rPr lang="zh-CN" altLang="en-US" sz="3200" b="1" dirty="0">
                <a:latin typeface="微软雅黑" panose="020B0503020204020204" pitchFamily="34" charset="-122"/>
                <a:ea typeface="微软雅黑" panose="020B0503020204020204" pitchFamily="34" charset="-122"/>
                <a:sym typeface="微软雅黑" panose="020B0503020204020204" pitchFamily="34" charset="-122"/>
              </a:rPr>
              <a:t>是一种补充而非替代</a:t>
            </a:r>
            <a:endParaRPr lang="zh-CN" altLang="en-US" sz="3200" b="1" dirty="0">
              <a:latin typeface="微软雅黑" panose="020B0503020204020204" pitchFamily="34" charset="-122"/>
              <a:ea typeface="微软雅黑" panose="020B0503020204020204" pitchFamily="34" charset="-122"/>
            </a:endParaRPr>
          </a:p>
        </p:txBody>
      </p:sp>
      <p:sp>
        <p:nvSpPr>
          <p:cNvPr id="4100" name="Oval 4"/>
          <p:cNvSpPr>
            <a:spLocks noChangeArrowheads="1"/>
          </p:cNvSpPr>
          <p:nvPr/>
        </p:nvSpPr>
        <p:spPr bwMode="auto">
          <a:xfrm>
            <a:off x="1581855" y="1993117"/>
            <a:ext cx="2600325" cy="2600325"/>
          </a:xfrm>
          <a:prstGeom prst="ellipse">
            <a:avLst/>
          </a:prstGeom>
          <a:solidFill>
            <a:schemeClr val="accent1">
              <a:alpha val="49019"/>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101" name="Oval 5"/>
          <p:cNvSpPr>
            <a:spLocks noChangeArrowheads="1"/>
          </p:cNvSpPr>
          <p:nvPr/>
        </p:nvSpPr>
        <p:spPr bwMode="auto">
          <a:xfrm>
            <a:off x="2770893" y="2885292"/>
            <a:ext cx="2600325" cy="2600325"/>
          </a:xfrm>
          <a:prstGeom prst="ellipse">
            <a:avLst/>
          </a:prstGeom>
          <a:solidFill>
            <a:srgbClr val="FF99CC">
              <a:alpha val="4901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102" name="Oval 6"/>
          <p:cNvSpPr>
            <a:spLocks noChangeArrowheads="1"/>
          </p:cNvSpPr>
          <p:nvPr/>
        </p:nvSpPr>
        <p:spPr bwMode="auto">
          <a:xfrm>
            <a:off x="467430" y="2959905"/>
            <a:ext cx="2600325" cy="2598737"/>
          </a:xfrm>
          <a:prstGeom prst="ellipse">
            <a:avLst/>
          </a:prstGeom>
          <a:solidFill>
            <a:srgbClr val="00FF00">
              <a:alpha val="4901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103" name="Oval 7"/>
          <p:cNvSpPr>
            <a:spLocks noChangeArrowheads="1"/>
          </p:cNvSpPr>
          <p:nvPr/>
        </p:nvSpPr>
        <p:spPr bwMode="auto">
          <a:xfrm>
            <a:off x="1656468" y="3925105"/>
            <a:ext cx="2600325" cy="2600325"/>
          </a:xfrm>
          <a:prstGeom prst="ellipse">
            <a:avLst/>
          </a:prstGeom>
          <a:solidFill>
            <a:srgbClr val="FFCC00">
              <a:alpha val="4901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104" name="Oval 8"/>
          <p:cNvSpPr>
            <a:spLocks noChangeArrowheads="1"/>
          </p:cNvSpPr>
          <p:nvPr/>
        </p:nvSpPr>
        <p:spPr bwMode="auto">
          <a:xfrm>
            <a:off x="1135768" y="1548617"/>
            <a:ext cx="3490912" cy="430847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alpha val="49019"/>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a:p>
        </p:txBody>
      </p:sp>
      <p:sp>
        <p:nvSpPr>
          <p:cNvPr id="4105" name="Text Box 9"/>
          <p:cNvSpPr txBox="1">
            <a:spLocks noChangeArrowheads="1"/>
          </p:cNvSpPr>
          <p:nvPr/>
        </p:nvSpPr>
        <p:spPr bwMode="auto">
          <a:xfrm>
            <a:off x="2177325" y="2364592"/>
            <a:ext cx="14285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en-US" altLang="zh-CN" dirty="0" err="1" smtClean="0"/>
              <a:t>MapReduce</a:t>
            </a:r>
            <a:endParaRPr lang="zh-CN" altLang="en-US" dirty="0"/>
          </a:p>
        </p:txBody>
      </p:sp>
      <p:sp>
        <p:nvSpPr>
          <p:cNvPr id="4106" name="Text Box 10"/>
          <p:cNvSpPr txBox="1">
            <a:spLocks noChangeArrowheads="1"/>
          </p:cNvSpPr>
          <p:nvPr/>
        </p:nvSpPr>
        <p:spPr bwMode="auto">
          <a:xfrm>
            <a:off x="1656468" y="3329792"/>
            <a:ext cx="2600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sz="3600">
                <a:solidFill>
                  <a:srgbClr val="FF0000"/>
                </a:solidFill>
              </a:rPr>
              <a:t>BIG DATA</a:t>
            </a:r>
          </a:p>
        </p:txBody>
      </p:sp>
      <p:sp>
        <p:nvSpPr>
          <p:cNvPr id="4107" name="Text Box 11"/>
          <p:cNvSpPr txBox="1">
            <a:spLocks noChangeArrowheads="1"/>
          </p:cNvSpPr>
          <p:nvPr/>
        </p:nvSpPr>
        <p:spPr bwMode="auto">
          <a:xfrm>
            <a:off x="616655" y="3925105"/>
            <a:ext cx="588963"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MPI</a:t>
            </a:r>
          </a:p>
        </p:txBody>
      </p:sp>
      <p:sp>
        <p:nvSpPr>
          <p:cNvPr id="4108" name="Text Box 12"/>
          <p:cNvSpPr txBox="1">
            <a:spLocks noChangeArrowheads="1"/>
          </p:cNvSpPr>
          <p:nvPr/>
        </p:nvSpPr>
        <p:spPr bwMode="auto">
          <a:xfrm>
            <a:off x="2399418" y="5782480"/>
            <a:ext cx="1005403"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dirty="0" smtClean="0"/>
              <a:t>N</a:t>
            </a:r>
            <a:r>
              <a:rPr lang="en-US" altLang="zh-CN" dirty="0" smtClean="0"/>
              <a:t>o</a:t>
            </a:r>
            <a:r>
              <a:rPr lang="zh-CN" altLang="en-US" dirty="0" smtClean="0"/>
              <a:t> </a:t>
            </a:r>
            <a:r>
              <a:rPr lang="zh-CN" altLang="en-US" dirty="0"/>
              <a:t>SQL</a:t>
            </a:r>
          </a:p>
        </p:txBody>
      </p:sp>
      <p:sp>
        <p:nvSpPr>
          <p:cNvPr id="4109" name="Text Box 13"/>
          <p:cNvSpPr txBox="1">
            <a:spLocks noChangeArrowheads="1"/>
          </p:cNvSpPr>
          <p:nvPr/>
        </p:nvSpPr>
        <p:spPr bwMode="auto">
          <a:xfrm>
            <a:off x="4107568" y="3925105"/>
            <a:ext cx="1008062"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RDBMS</a:t>
            </a:r>
          </a:p>
        </p:txBody>
      </p:sp>
      <p:sp>
        <p:nvSpPr>
          <p:cNvPr id="17" name="圆角矩形 16"/>
          <p:cNvSpPr/>
          <p:nvPr/>
        </p:nvSpPr>
        <p:spPr>
          <a:xfrm>
            <a:off x="5815718" y="1340710"/>
            <a:ext cx="2967994" cy="5250378"/>
          </a:xfrm>
          <a:prstGeom prst="roundRect">
            <a:avLst>
              <a:gd name="adj" fmla="val 12737"/>
            </a:avLst>
          </a:prstGeom>
          <a:ln w="28575">
            <a:prstDash val="dash"/>
          </a:ln>
        </p:spPr>
        <p:style>
          <a:lnRef idx="2">
            <a:schemeClr val="accent1"/>
          </a:lnRef>
          <a:fillRef idx="1">
            <a:schemeClr val="lt1"/>
          </a:fillRef>
          <a:effectRef idx="0">
            <a:schemeClr val="accent1"/>
          </a:effectRef>
          <a:fontRef idx="minor">
            <a:schemeClr val="dk1"/>
          </a:fontRef>
        </p:style>
        <p:txBody>
          <a:bodyPr rtlCol="0" anchor="ctr"/>
          <a:lstStyle/>
          <a:p>
            <a:pPr algn="just"/>
            <a:r>
              <a:rPr lang="en-US" altLang="zh-CN" sz="2000" dirty="0" err="1" smtClean="0">
                <a:solidFill>
                  <a:srgbClr val="FF0000"/>
                </a:solidFill>
                <a:latin typeface="微软雅黑" panose="020B0503020204020204" pitchFamily="34" charset="-122"/>
                <a:ea typeface="微软雅黑" panose="020B0503020204020204" pitchFamily="34" charset="-122"/>
              </a:rPr>
              <a:t>MapReduce</a:t>
            </a:r>
            <a:r>
              <a:rPr lang="zh-CN" altLang="en-US" sz="2000" dirty="0" smtClean="0">
                <a:solidFill>
                  <a:srgbClr val="FF0000"/>
                </a:solidFill>
                <a:latin typeface="微软雅黑" panose="020B0503020204020204" pitchFamily="34" charset="-122"/>
                <a:ea typeface="微软雅黑" panose="020B0503020204020204" pitchFamily="34" charset="-122"/>
              </a:rPr>
              <a:t>不是所有其他计算框架的替代，而是一种补充。</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pPr algn="just"/>
            <a:endParaRPr lang="en-US" altLang="zh-CN" sz="2000" dirty="0" smtClean="0">
              <a:solidFill>
                <a:srgbClr val="FF0000"/>
              </a:solidFill>
              <a:latin typeface="微软雅黑" panose="020B0503020204020204" pitchFamily="34" charset="-122"/>
              <a:ea typeface="微软雅黑" panose="020B0503020204020204" pitchFamily="34" charset="-122"/>
            </a:endParaRPr>
          </a:p>
          <a:p>
            <a:pPr algn="just"/>
            <a:endParaRPr lang="en-US" altLang="zh-CN" sz="2000" dirty="0" smtClean="0">
              <a:solidFill>
                <a:srgbClr val="FF0000"/>
              </a:solidFill>
              <a:latin typeface="微软雅黑" panose="020B0503020204020204" pitchFamily="34" charset="-122"/>
              <a:ea typeface="微软雅黑" panose="020B0503020204020204" pitchFamily="34" charset="-122"/>
            </a:endParaRPr>
          </a:p>
          <a:p>
            <a:pPr algn="just"/>
            <a:r>
              <a:rPr lang="zh-CN" altLang="en-US" sz="2000" dirty="0" smtClean="0">
                <a:solidFill>
                  <a:srgbClr val="FF0000"/>
                </a:solidFill>
                <a:latin typeface="微软雅黑" panose="020B0503020204020204" pitchFamily="34" charset="-122"/>
                <a:ea typeface="微软雅黑" panose="020B0503020204020204" pitchFamily="34" charset="-122"/>
              </a:rPr>
              <a:t>根据应用特点采用不同的计算框架，在</a:t>
            </a:r>
            <a:r>
              <a:rPr lang="zh-CN" altLang="en-US" sz="2000" dirty="0">
                <a:solidFill>
                  <a:srgbClr val="FF0000"/>
                </a:solidFill>
                <a:latin typeface="微软雅黑" panose="020B0503020204020204" pitchFamily="34" charset="-122"/>
                <a:ea typeface="微软雅黑" panose="020B0503020204020204" pitchFamily="34" charset="-122"/>
              </a:rPr>
              <a:t>大数据时代，企业内的数据中心架构将会是一个混合型的</a:t>
            </a:r>
            <a:r>
              <a:rPr lang="zh-CN" altLang="en-US" sz="2000" dirty="0" smtClean="0">
                <a:solidFill>
                  <a:srgbClr val="FF0000"/>
                </a:solidFill>
                <a:latin typeface="微软雅黑" panose="020B0503020204020204" pitchFamily="34" charset="-122"/>
                <a:ea typeface="微软雅黑" panose="020B0503020204020204" pitchFamily="34" charset="-122"/>
              </a:rPr>
              <a:t>环境。</a:t>
            </a:r>
            <a:endParaRPr lang="en-US" altLang="zh-CN" sz="2000" dirty="0" smtClean="0">
              <a:solidFill>
                <a:srgbClr val="FF0000"/>
              </a:solidFill>
              <a:latin typeface="微软雅黑" panose="020B0503020204020204" pitchFamily="34" charset="-122"/>
              <a:ea typeface="微软雅黑" panose="020B0503020204020204" pitchFamily="34" charset="-122"/>
            </a:endParaRPr>
          </a:p>
          <a:p>
            <a:pPr algn="just"/>
            <a:endParaRPr lang="en-US" altLang="zh-CN" sz="2000" dirty="0" smtClean="0">
              <a:solidFill>
                <a:srgbClr val="FF0000"/>
              </a:solidFill>
              <a:latin typeface="微软雅黑" panose="020B0503020204020204" pitchFamily="34" charset="-122"/>
              <a:ea typeface="微软雅黑" panose="020B0503020204020204" pitchFamily="34" charset="-122"/>
            </a:endParaRPr>
          </a:p>
          <a:p>
            <a:pPr algn="just"/>
            <a:endParaRPr lang="en-US" altLang="zh-CN" sz="2000" dirty="0">
              <a:solidFill>
                <a:srgbClr val="FF0000"/>
              </a:solidFill>
              <a:latin typeface="微软雅黑" panose="020B0503020204020204" pitchFamily="34" charset="-122"/>
              <a:ea typeface="微软雅黑" panose="020B0503020204020204" pitchFamily="34" charset="-122"/>
            </a:endParaRPr>
          </a:p>
          <a:p>
            <a:pPr algn="just"/>
            <a:r>
              <a:rPr lang="zh-CN" altLang="en-US" sz="2000" dirty="0">
                <a:solidFill>
                  <a:srgbClr val="FF0000"/>
                </a:solidFill>
                <a:latin typeface="微软雅黑" panose="020B0503020204020204" pitchFamily="34" charset="-122"/>
                <a:ea typeface="微软雅黑" panose="020B0503020204020204" pitchFamily="34" charset="-122"/>
              </a:rPr>
              <a:t>统一计算平台是一种自然的发展</a:t>
            </a:r>
            <a:r>
              <a:rPr lang="zh-CN" altLang="en-US" sz="2000" dirty="0" smtClean="0">
                <a:solidFill>
                  <a:srgbClr val="FF0000"/>
                </a:solidFill>
                <a:latin typeface="微软雅黑" panose="020B0503020204020204" pitchFamily="34" charset="-122"/>
                <a:ea typeface="微软雅黑" panose="020B0503020204020204" pitchFamily="34" charset="-122"/>
              </a:rPr>
              <a:t>趋势。</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5463705"/>
      </p:ext>
    </p:extLst>
  </p:cSld>
  <p:clrMapOvr>
    <a:masterClrMapping/>
  </p:clrMapOvr>
  <p:transition>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示 4"/>
          <p:cNvGraphicFramePr/>
          <p:nvPr>
            <p:extLst>
              <p:ext uri="{D42A27DB-BD31-4B8C-83A1-F6EECF244321}">
                <p14:modId xmlns:p14="http://schemas.microsoft.com/office/powerpoint/2010/main" val="2892744711"/>
              </p:ext>
            </p:extLst>
          </p:nvPr>
        </p:nvGraphicFramePr>
        <p:xfrm>
          <a:off x="457200" y="1268700"/>
          <a:ext cx="8219370" cy="5328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5" name="Title 1"/>
          <p:cNvSpPr>
            <a:spLocks noGrp="1" noChangeArrowheads="1"/>
          </p:cNvSpPr>
          <p:nvPr>
            <p:ph type="title" idx="4294967295"/>
          </p:nvPr>
        </p:nvSpPr>
        <p:spPr bwMode="auto">
          <a:xfrm>
            <a:off x="484188" y="276225"/>
            <a:ext cx="5945187" cy="704435"/>
          </a:xfrm>
          <a:prstGeom prst="rect">
            <a:avLst/>
          </a:prstGeom>
        </p:spPr>
        <p:txBody>
          <a:bodyPr/>
          <a:lstStyle/>
          <a:p>
            <a:pPr algn="l">
              <a:spcBef>
                <a:spcPct val="20000"/>
              </a:spcBef>
              <a:buFont typeface="Arial" charset="0"/>
              <a:buNone/>
            </a:pPr>
            <a:r>
              <a:rPr lang="zh-CN" altLang="en-US" sz="3200" b="1" dirty="0">
                <a:latin typeface="微软雅黑" panose="020B0503020204020204" pitchFamily="34" charset="-122"/>
                <a:ea typeface="微软雅黑" panose="020B0503020204020204" pitchFamily="34" charset="-122"/>
                <a:cs typeface="+mn-cs"/>
              </a:rPr>
              <a:t>统一资源管理与调度系统</a:t>
            </a:r>
            <a:endParaRPr lang="en-US" sz="3200" b="1" dirty="0">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3608853767"/>
      </p:ext>
    </p:extLst>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3836989331"/>
              </p:ext>
            </p:extLst>
          </p:nvPr>
        </p:nvGraphicFramePr>
        <p:xfrm>
          <a:off x="395420" y="1124680"/>
          <a:ext cx="8209140" cy="5472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noChangeArrowheads="1"/>
          </p:cNvSpPr>
          <p:nvPr/>
        </p:nvSpPr>
        <p:spPr bwMode="auto">
          <a:xfrm>
            <a:off x="484188" y="276225"/>
            <a:ext cx="7256252" cy="704435"/>
          </a:xfrm>
          <a:prstGeom prst="rect">
            <a:avLst/>
          </a:prstGeom>
        </p:spPr>
        <p:txBody>
          <a:bodyPr/>
          <a:lstStyle>
            <a:defPPr>
              <a:defRPr lang="zh-CN"/>
            </a:defPPr>
            <a:lvl1pPr marL="0" indent="0">
              <a:spcBef>
                <a:spcPct val="20000"/>
              </a:spcBef>
              <a:buFont typeface="Arial" charset="0"/>
              <a:buNone/>
              <a:defRPr sz="3200" b="1">
                <a:latin typeface="微软雅黑" panose="020B0503020204020204" pitchFamily="34" charset="-122"/>
                <a:ea typeface="微软雅黑" panose="020B0503020204020204" pitchFamily="34" charset="-122"/>
              </a:defRPr>
            </a:lvl1pPr>
            <a:lvl2pPr marL="742950" indent="-285750">
              <a:spcBef>
                <a:spcPct val="20000"/>
              </a:spcBef>
              <a:buFont typeface="Arial" charset="0"/>
              <a:buChar char="–"/>
              <a:defRPr sz="2800">
                <a:latin typeface="+mn-lt"/>
                <a:ea typeface="+mn-ea"/>
              </a:defRPr>
            </a:lvl2pPr>
            <a:lvl3pPr marL="1143000" indent="-228600">
              <a:spcBef>
                <a:spcPct val="20000"/>
              </a:spcBef>
              <a:buFont typeface="Arial" charset="0"/>
              <a:buChar char="•"/>
              <a:defRPr sz="2400">
                <a:latin typeface="+mn-lt"/>
                <a:ea typeface="+mn-ea"/>
              </a:defRPr>
            </a:lvl3pPr>
            <a:lvl4pPr marL="1600200" indent="-228600">
              <a:spcBef>
                <a:spcPct val="20000"/>
              </a:spcBef>
              <a:buFont typeface="Arial" charset="0"/>
              <a:buChar char="–"/>
              <a:defRPr sz="2000">
                <a:latin typeface="+mn-lt"/>
                <a:ea typeface="+mn-ea"/>
              </a:defRPr>
            </a:lvl4pPr>
            <a:lvl5pPr marL="2057400" indent="-22860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r>
              <a:rPr lang="zh-CN" altLang="en-US" dirty="0"/>
              <a:t>未来之星</a:t>
            </a:r>
            <a:endParaRPr lang="en-US" dirty="0"/>
          </a:p>
        </p:txBody>
      </p:sp>
    </p:spTree>
    <p:extLst>
      <p:ext uri="{BB962C8B-B14F-4D97-AF65-F5344CB8AC3E}">
        <p14:creationId xmlns:p14="http://schemas.microsoft.com/office/powerpoint/2010/main" val="32093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bwMode="auto">
          <a:xfrm>
            <a:off x="457200" y="1196690"/>
            <a:ext cx="8229600" cy="492947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Mesos诞生于UC Berkeley的一个研究项目，目前已经成为Apache Incubator的项目。</a:t>
            </a:r>
          </a:p>
          <a:p>
            <a:pPr eaLnBrk="1" hangingPunct="1">
              <a:buFont typeface="Wingdings" panose="05000000000000000000" pitchFamily="2" charset="2"/>
              <a:buChar char="Ø"/>
            </a:pPr>
            <a:endParaRPr lang="zh-CN" altLang="en-US" sz="2400" dirty="0" smtClean="0">
              <a:latin typeface="微软雅黑" panose="020B0503020204020204" pitchFamily="34" charset="-122"/>
              <a:ea typeface="微软雅黑" panose="020B0503020204020204" pitchFamily="34" charset="-122"/>
            </a:endParaRPr>
          </a:p>
          <a:p>
            <a:pPr eaLnBrk="1" hangingPunct="1">
              <a:buFont typeface="Wingdings" panose="05000000000000000000" pitchFamily="2" charset="2"/>
              <a:buChar char="Ø"/>
            </a:pPr>
            <a:r>
              <a:rPr lang="zh-CN" altLang="en-US" sz="2400" dirty="0" smtClean="0">
                <a:latin typeface="微软雅黑" panose="020B0503020204020204" pitchFamily="34" charset="-122"/>
                <a:ea typeface="微软雅黑" panose="020B0503020204020204" pitchFamily="34" charset="-122"/>
              </a:rPr>
              <a:t>Apache Mesos是一个集群管理器，提供有效的分布式作业间的</a:t>
            </a:r>
            <a:r>
              <a:rPr lang="zh-CN" altLang="en-US" sz="2400" dirty="0" smtClean="0">
                <a:solidFill>
                  <a:schemeClr val="accent1"/>
                </a:solidFill>
                <a:latin typeface="微软雅黑" panose="020B0503020204020204" pitchFamily="34" charset="-122"/>
                <a:ea typeface="微软雅黑" panose="020B0503020204020204" pitchFamily="34" charset="-122"/>
              </a:rPr>
              <a:t>资源隔离</a:t>
            </a:r>
            <a:r>
              <a:rPr lang="zh-CN" altLang="en-US" sz="2400" dirty="0" smtClean="0">
                <a:latin typeface="微软雅黑" panose="020B0503020204020204" pitchFamily="34" charset="-122"/>
                <a:ea typeface="微软雅黑" panose="020B0503020204020204" pitchFamily="34" charset="-122"/>
              </a:rPr>
              <a:t>和作业中的</a:t>
            </a:r>
            <a:r>
              <a:rPr lang="zh-CN" altLang="en-US" sz="2400" dirty="0" smtClean="0">
                <a:solidFill>
                  <a:schemeClr val="accent1"/>
                </a:solidFill>
                <a:latin typeface="微软雅黑" panose="020B0503020204020204" pitchFamily="34" charset="-122"/>
                <a:ea typeface="微软雅黑" panose="020B0503020204020204" pitchFamily="34" charset="-122"/>
              </a:rPr>
              <a:t>资源共享</a:t>
            </a:r>
            <a:r>
              <a:rPr lang="zh-CN" altLang="en-US" sz="2400" dirty="0" smtClean="0">
                <a:latin typeface="微软雅黑" panose="020B0503020204020204" pitchFamily="34" charset="-122"/>
                <a:ea typeface="微软雅黑" panose="020B0503020204020204" pitchFamily="34" charset="-122"/>
              </a:rPr>
              <a:t>，在其基础上可以运行Hadoop， MPI， Hypertable，Spark的作业。</a:t>
            </a:r>
          </a:p>
        </p:txBody>
      </p:sp>
      <p:sp>
        <p:nvSpPr>
          <p:cNvPr id="10243" name="Title 1"/>
          <p:cNvSpPr>
            <a:spLocks noGrp="1" noChangeArrowheads="1"/>
          </p:cNvSpPr>
          <p:nvPr>
            <p:ph type="title" idx="4294967295"/>
          </p:nvPr>
        </p:nvSpPr>
        <p:spPr bwMode="auto">
          <a:xfrm>
            <a:off x="484188" y="274639"/>
            <a:ext cx="4926012" cy="634012"/>
          </a:xfrm>
          <a:prstGeom prst="rect">
            <a:avLst/>
          </a:prstGeom>
        </p:spPr>
        <p:txBody>
          <a:bodyPr/>
          <a:lstStyle/>
          <a:p>
            <a:pPr algn="l">
              <a:spcBef>
                <a:spcPct val="20000"/>
              </a:spcBef>
              <a:buFont typeface="Arial" charset="0"/>
              <a:buNone/>
            </a:pPr>
            <a:r>
              <a:rPr lang="en-US" altLang="zh-CN" sz="3200" b="1" dirty="0" err="1">
                <a:latin typeface="微软雅黑" panose="020B0503020204020204" pitchFamily="34" charset="-122"/>
                <a:ea typeface="微软雅黑" panose="020B0503020204020204" pitchFamily="34" charset="-122"/>
                <a:cs typeface="+mn-cs"/>
              </a:rPr>
              <a:t>Mesos</a:t>
            </a:r>
            <a:endParaRPr lang="en-US" altLang="zh-CN" sz="3200" b="1" dirty="0">
              <a:latin typeface="微软雅黑" panose="020B0503020204020204" pitchFamily="34" charset="-122"/>
              <a:ea typeface="微软雅黑" panose="020B0503020204020204" pitchFamily="34" charset="-122"/>
              <a:cs typeface="+mn-cs"/>
            </a:endParaRPr>
          </a:p>
        </p:txBody>
      </p:sp>
      <p:sp>
        <p:nvSpPr>
          <p:cNvPr id="10245" name="Text Box 5"/>
          <p:cNvSpPr txBox="1">
            <a:spLocks noChangeArrowheads="1"/>
          </p:cNvSpPr>
          <p:nvPr/>
        </p:nvSpPr>
        <p:spPr bwMode="auto">
          <a:xfrm>
            <a:off x="6132513" y="5508625"/>
            <a:ext cx="2751137"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r>
              <a:rPr lang="zh-CN" altLang="en-US"/>
              <a:t>Apache URL:</a:t>
            </a:r>
          </a:p>
          <a:p>
            <a:pPr eaLnBrk="1" hangingPunct="1">
              <a:buFont typeface="Arial" panose="020B0604020202020204" pitchFamily="34" charset="0"/>
              <a:buNone/>
            </a:pPr>
            <a:r>
              <a:rPr lang="zh-CN" altLang="en-US"/>
              <a:t>http://www.mesos.apache.org/index.html</a:t>
            </a:r>
          </a:p>
          <a:p>
            <a:pPr eaLnBrk="1" hangingPunct="1">
              <a:buFont typeface="Arial" panose="020B0604020202020204" pitchFamily="34" charset="0"/>
              <a:buNone/>
            </a:pPr>
            <a:endParaRPr lang="zh-CN" altLang="en-US"/>
          </a:p>
        </p:txBody>
      </p:sp>
      <p:pic>
        <p:nvPicPr>
          <p:cNvPr id="6"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57" y="3573020"/>
            <a:ext cx="5478463" cy="3112357"/>
          </a:xfrm>
          <a:prstGeom prst="rect">
            <a:avLst/>
          </a:prstGeom>
        </p:spPr>
      </p:pic>
    </p:spTree>
    <p:extLst>
      <p:ext uri="{BB962C8B-B14F-4D97-AF65-F5344CB8AC3E}">
        <p14:creationId xmlns:p14="http://schemas.microsoft.com/office/powerpoint/2010/main" val="1393372651"/>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extLst>
              <p:ext uri="{D42A27DB-BD31-4B8C-83A1-F6EECF244321}">
                <p14:modId xmlns:p14="http://schemas.microsoft.com/office/powerpoint/2010/main" val="2009474643"/>
              </p:ext>
            </p:extLst>
          </p:nvPr>
        </p:nvGraphicFramePr>
        <p:xfrm>
          <a:off x="469081" y="1196690"/>
          <a:ext cx="8207375" cy="5256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7773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196690"/>
            <a:ext cx="8229600" cy="4758011"/>
          </a:xfrm>
        </p:spPr>
        <p:txBody>
          <a:bodyPr/>
          <a:lstStyle/>
          <a:p>
            <a:pPr algn="just" fontAlgn="auto">
              <a:spcBef>
                <a:spcPts val="0"/>
              </a:spcBef>
              <a:spcAft>
                <a:spcPts val="0"/>
              </a:spcAft>
              <a:buFont typeface="Wingdings" panose="05000000000000000000" pitchFamily="2" charset="2"/>
              <a:buChar char="Ø"/>
              <a:defRPr/>
            </a:pPr>
            <a:r>
              <a:rPr lang="en-US" altLang="zh-CN" sz="2400" dirty="0"/>
              <a:t>YARN</a:t>
            </a:r>
            <a:r>
              <a:rPr lang="zh-CN" altLang="en-US" sz="2400" dirty="0"/>
              <a:t>是</a:t>
            </a:r>
            <a:r>
              <a:rPr lang="en-US" altLang="zh-CN" sz="2400" dirty="0" smtClean="0"/>
              <a:t>MRv2</a:t>
            </a:r>
            <a:r>
              <a:rPr lang="zh-CN" altLang="en-US" sz="2400" dirty="0" smtClean="0"/>
              <a:t>在</a:t>
            </a:r>
            <a:r>
              <a:rPr lang="en-US" altLang="zh-CN" sz="2400" dirty="0" err="1"/>
              <a:t>Hadoop</a:t>
            </a:r>
            <a:r>
              <a:rPr lang="zh-CN" altLang="en-US" sz="2400" dirty="0"/>
              <a:t>基础上演变而来的，以</a:t>
            </a:r>
            <a:r>
              <a:rPr lang="zh-CN" altLang="en-US" sz="2400" dirty="0" smtClean="0"/>
              <a:t>支持</a:t>
            </a:r>
            <a:r>
              <a:rPr lang="en-US" altLang="zh-CN" sz="2400" dirty="0"/>
              <a:t>MR</a:t>
            </a:r>
            <a:r>
              <a:rPr lang="zh-CN" altLang="en-US" sz="2400" dirty="0" smtClean="0"/>
              <a:t>之外</a:t>
            </a:r>
            <a:r>
              <a:rPr lang="zh-CN" altLang="en-US" sz="2400" dirty="0"/>
              <a:t>的其他计算</a:t>
            </a:r>
            <a:r>
              <a:rPr lang="zh-CN" altLang="en-US" sz="2400" dirty="0" smtClean="0"/>
              <a:t>框架。</a:t>
            </a:r>
            <a:endParaRPr lang="en-US" altLang="zh-CN" sz="2400" dirty="0" smtClean="0"/>
          </a:p>
          <a:p>
            <a:pPr algn="just" fontAlgn="auto">
              <a:spcBef>
                <a:spcPts val="0"/>
              </a:spcBef>
              <a:spcAft>
                <a:spcPts val="0"/>
              </a:spcAft>
              <a:buFont typeface="Wingdings" panose="05000000000000000000" pitchFamily="2" charset="2"/>
              <a:buChar char="Ø"/>
              <a:defRPr/>
            </a:pPr>
            <a:endParaRPr lang="en-US" altLang="zh-CN" sz="2400" dirty="0" smtClean="0"/>
          </a:p>
          <a:p>
            <a:pPr algn="just" fontAlgn="auto">
              <a:spcBef>
                <a:spcPts val="0"/>
              </a:spcBef>
              <a:spcAft>
                <a:spcPts val="0"/>
              </a:spcAft>
              <a:buFont typeface="Wingdings" panose="05000000000000000000" pitchFamily="2" charset="2"/>
              <a:buChar char="Ø"/>
              <a:defRPr/>
            </a:pPr>
            <a:r>
              <a:rPr lang="zh-CN" altLang="en-US" sz="2400" dirty="0" smtClean="0"/>
              <a:t>由</a:t>
            </a:r>
            <a:r>
              <a:rPr lang="en-US" altLang="zh-CN" sz="2400" dirty="0">
                <a:solidFill>
                  <a:schemeClr val="tx2">
                    <a:lumMod val="60000"/>
                    <a:lumOff val="40000"/>
                  </a:schemeClr>
                </a:solidFill>
              </a:rPr>
              <a:t>Resource </a:t>
            </a:r>
            <a:r>
              <a:rPr lang="en-US" altLang="zh-CN" sz="2400" dirty="0" smtClean="0">
                <a:solidFill>
                  <a:schemeClr val="tx2">
                    <a:lumMod val="60000"/>
                    <a:lumOff val="40000"/>
                  </a:schemeClr>
                </a:solidFill>
              </a:rPr>
              <a:t>Manager</a:t>
            </a:r>
            <a:r>
              <a:rPr lang="zh-CN" altLang="en-US" sz="2400" dirty="0" smtClean="0"/>
              <a:t>和</a:t>
            </a:r>
            <a:r>
              <a:rPr lang="en-US" altLang="zh-CN" sz="2400" dirty="0">
                <a:solidFill>
                  <a:schemeClr val="tx2">
                    <a:lumMod val="60000"/>
                    <a:lumOff val="40000"/>
                  </a:schemeClr>
                </a:solidFill>
              </a:rPr>
              <a:t>Node Manager</a:t>
            </a:r>
            <a:r>
              <a:rPr lang="zh-CN" altLang="en-US" sz="2400" dirty="0" smtClean="0"/>
              <a:t>组成。</a:t>
            </a:r>
            <a:r>
              <a:rPr lang="en-US" altLang="zh-CN" sz="2400" dirty="0" smtClean="0"/>
              <a:t>MR </a:t>
            </a:r>
            <a:r>
              <a:rPr lang="zh-CN" altLang="en-US" sz="2400" dirty="0" smtClean="0"/>
              <a:t>的</a:t>
            </a:r>
            <a:r>
              <a:rPr lang="en-US" altLang="zh-CN" sz="2400" dirty="0" err="1" smtClean="0"/>
              <a:t>JobTracker</a:t>
            </a:r>
            <a:r>
              <a:rPr lang="zh-CN" altLang="en-US" sz="2400" dirty="0"/>
              <a:t>拆分成</a:t>
            </a:r>
            <a:r>
              <a:rPr lang="en-US" altLang="zh-CN" sz="2400" dirty="0"/>
              <a:t>Resource Manager</a:t>
            </a:r>
            <a:r>
              <a:rPr lang="zh-CN" altLang="en-US" sz="2400" dirty="0"/>
              <a:t>和</a:t>
            </a:r>
            <a:r>
              <a:rPr lang="en-US" altLang="zh-CN" sz="2400" dirty="0"/>
              <a:t>Application </a:t>
            </a:r>
            <a:r>
              <a:rPr lang="en-US" altLang="zh-CN" sz="2400" dirty="0" smtClean="0"/>
              <a:t>Master</a:t>
            </a:r>
            <a:r>
              <a:rPr lang="zh-CN" altLang="en-US" sz="2400" dirty="0" smtClean="0"/>
              <a:t>。</a:t>
            </a:r>
            <a:r>
              <a:rPr lang="en-US" altLang="zh-CN" sz="2400" dirty="0" smtClean="0">
                <a:solidFill>
                  <a:schemeClr val="tx2">
                    <a:lumMod val="60000"/>
                    <a:lumOff val="40000"/>
                  </a:schemeClr>
                </a:solidFill>
              </a:rPr>
              <a:t>Resource </a:t>
            </a:r>
            <a:r>
              <a:rPr lang="en-US" altLang="zh-CN" sz="2400" dirty="0">
                <a:solidFill>
                  <a:schemeClr val="tx2">
                    <a:lumMod val="60000"/>
                    <a:lumOff val="40000"/>
                  </a:schemeClr>
                </a:solidFill>
              </a:rPr>
              <a:t>Manager</a:t>
            </a:r>
            <a:r>
              <a:rPr lang="zh-CN" altLang="en-US" sz="2400" dirty="0"/>
              <a:t>是全局的资源管理器</a:t>
            </a:r>
            <a:r>
              <a:rPr lang="zh-CN" altLang="en-US" sz="2400" dirty="0" smtClean="0"/>
              <a:t>，负责资源分配；</a:t>
            </a:r>
            <a:r>
              <a:rPr lang="en-US" altLang="zh-CN" sz="2400" dirty="0" smtClean="0">
                <a:solidFill>
                  <a:schemeClr val="tx2">
                    <a:lumMod val="60000"/>
                    <a:lumOff val="40000"/>
                  </a:schemeClr>
                </a:solidFill>
              </a:rPr>
              <a:t>Application Master</a:t>
            </a:r>
            <a:r>
              <a:rPr lang="zh-CN" altLang="en-US" sz="2400" dirty="0" smtClean="0"/>
              <a:t>负责</a:t>
            </a:r>
            <a:r>
              <a:rPr lang="en-US" altLang="zh-CN" sz="2400" dirty="0"/>
              <a:t>application</a:t>
            </a:r>
            <a:r>
              <a:rPr lang="zh-CN" altLang="en-US" sz="2400" dirty="0"/>
              <a:t>的资源申请，启动各个任务和运行状态</a:t>
            </a:r>
            <a:r>
              <a:rPr lang="zh-CN" altLang="en-US" sz="2400" dirty="0" smtClean="0"/>
              <a:t>监控。</a:t>
            </a:r>
            <a:endParaRPr lang="en-US" altLang="zh-CN" sz="2400" dirty="0"/>
          </a:p>
        </p:txBody>
      </p:sp>
      <p:sp>
        <p:nvSpPr>
          <p:cNvPr id="3" name="标题 2"/>
          <p:cNvSpPr>
            <a:spLocks noGrp="1"/>
          </p:cNvSpPr>
          <p:nvPr>
            <p:ph type="title"/>
          </p:nvPr>
        </p:nvSpPr>
        <p:spPr>
          <a:xfrm>
            <a:off x="432328" y="373583"/>
            <a:ext cx="8229600" cy="587706"/>
          </a:xfrm>
        </p:spPr>
        <p:txBody>
          <a:bodyPr/>
          <a:lstStyle/>
          <a:p>
            <a:pPr algn="l">
              <a:spcBef>
                <a:spcPct val="20000"/>
              </a:spcBef>
              <a:buFont typeface="Arial" charset="0"/>
              <a:buNone/>
            </a:pPr>
            <a:r>
              <a:rPr lang="zh-CN" altLang="en-US" sz="3200" b="1" dirty="0">
                <a:latin typeface="微软雅黑" panose="020B0503020204020204" pitchFamily="34" charset="-122"/>
                <a:ea typeface="微软雅黑" panose="020B0503020204020204" pitchFamily="34" charset="-122"/>
                <a:cs typeface="+mn-cs"/>
              </a:rPr>
              <a:t>统一计算框架</a:t>
            </a:r>
            <a:r>
              <a:rPr lang="en-US" altLang="zh-CN" sz="3200" b="1" dirty="0">
                <a:latin typeface="微软雅黑" panose="020B0503020204020204" pitchFamily="34" charset="-122"/>
                <a:ea typeface="微软雅黑" panose="020B0503020204020204" pitchFamily="34" charset="-122"/>
                <a:cs typeface="+mn-cs"/>
              </a:rPr>
              <a:t>YARN</a:t>
            </a:r>
            <a:endParaRPr lang="zh-CN" altLang="en-US" sz="3200" b="1" dirty="0">
              <a:latin typeface="微软雅黑" panose="020B0503020204020204" pitchFamily="34" charset="-122"/>
              <a:ea typeface="微软雅黑" panose="020B0503020204020204" pitchFamily="34" charset="-122"/>
              <a:cs typeface="+mn-cs"/>
            </a:endParaRPr>
          </a:p>
        </p:txBody>
      </p:sp>
      <p:pic>
        <p:nvPicPr>
          <p:cNvPr id="4" name="图片 3"/>
          <p:cNvPicPr>
            <a:picLocks noChangeAspect="1"/>
          </p:cNvPicPr>
          <p:nvPr/>
        </p:nvPicPr>
        <p:blipFill>
          <a:blip r:embed="rId3"/>
          <a:stretch>
            <a:fillRect/>
          </a:stretch>
        </p:blipFill>
        <p:spPr>
          <a:xfrm>
            <a:off x="442457" y="4509150"/>
            <a:ext cx="8244343" cy="2244076"/>
          </a:xfrm>
          <a:prstGeom prst="rect">
            <a:avLst/>
          </a:prstGeom>
        </p:spPr>
      </p:pic>
    </p:spTree>
    <p:extLst>
      <p:ext uri="{BB962C8B-B14F-4D97-AF65-F5344CB8AC3E}">
        <p14:creationId xmlns:p14="http://schemas.microsoft.com/office/powerpoint/2010/main" val="1052430763"/>
      </p:ext>
    </p:extLst>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buFont typeface="Wingdings" panose="05000000000000000000" pitchFamily="2" charset="2"/>
              <a:buChar char="n"/>
            </a:pPr>
            <a:r>
              <a:rPr lang="en-US" altLang="zh-CN" dirty="0" smtClean="0"/>
              <a:t>Google</a:t>
            </a:r>
            <a:r>
              <a:rPr lang="zh-CN" altLang="en-US" dirty="0" smtClean="0"/>
              <a:t>下一代集群资源管理系统</a:t>
            </a:r>
            <a:endParaRPr lang="en-US" altLang="zh-CN" dirty="0" smtClean="0"/>
          </a:p>
          <a:p>
            <a:pPr>
              <a:buFont typeface="Wingdings" panose="05000000000000000000" pitchFamily="2" charset="2"/>
              <a:buChar char="n"/>
            </a:pPr>
            <a:endParaRPr lang="en-US" altLang="zh-CN" dirty="0" smtClean="0"/>
          </a:p>
          <a:p>
            <a:pPr>
              <a:buFont typeface="Wingdings" panose="05000000000000000000" pitchFamily="2" charset="2"/>
              <a:buChar char="n"/>
            </a:pPr>
            <a:r>
              <a:rPr lang="zh-CN" altLang="en-US" dirty="0" smtClean="0"/>
              <a:t>从论文作者看，</a:t>
            </a:r>
            <a:r>
              <a:rPr lang="en-US" altLang="zh-CN" dirty="0" smtClean="0"/>
              <a:t>omega</a:t>
            </a:r>
            <a:r>
              <a:rPr lang="zh-CN" altLang="en-US" dirty="0" smtClean="0"/>
              <a:t>主要是由剑桥大学和加州大学伯克利分校的两个实习生在</a:t>
            </a:r>
            <a:r>
              <a:rPr lang="en-US" altLang="zh-CN" dirty="0" err="1" smtClean="0"/>
              <a:t>google</a:t>
            </a:r>
            <a:r>
              <a:rPr lang="zh-CN" altLang="en-US" dirty="0" smtClean="0"/>
              <a:t>实习期间完成的。</a:t>
            </a:r>
            <a:endParaRPr lang="zh-CN" altLang="en-US" dirty="0"/>
          </a:p>
        </p:txBody>
      </p:sp>
      <p:sp>
        <p:nvSpPr>
          <p:cNvPr id="3" name="标题 2"/>
          <p:cNvSpPr>
            <a:spLocks noGrp="1"/>
          </p:cNvSpPr>
          <p:nvPr>
            <p:ph type="title"/>
          </p:nvPr>
        </p:nvSpPr>
        <p:spPr>
          <a:xfrm>
            <a:off x="381000" y="260560"/>
            <a:ext cx="8229600" cy="642938"/>
          </a:xfrm>
        </p:spPr>
        <p:txBody>
          <a:bodyPr/>
          <a:lstStyle/>
          <a:p>
            <a:pPr algn="l">
              <a:spcBef>
                <a:spcPct val="20000"/>
              </a:spcBef>
              <a:buFont typeface="Arial" charset="0"/>
              <a:buNone/>
            </a:pPr>
            <a:r>
              <a:rPr lang="en-US" altLang="zh-CN" sz="3200" b="1" dirty="0">
                <a:latin typeface="微软雅黑" panose="020B0503020204020204" pitchFamily="34" charset="-122"/>
                <a:ea typeface="微软雅黑" panose="020B0503020204020204" pitchFamily="34" charset="-122"/>
                <a:cs typeface="+mn-cs"/>
              </a:rPr>
              <a:t>Omega</a:t>
            </a:r>
            <a:endParaRPr lang="zh-CN" altLang="en-US" sz="3200" b="1" dirty="0">
              <a:latin typeface="微软雅黑" panose="020B0503020204020204" pitchFamily="34" charset="-122"/>
              <a:ea typeface="微软雅黑" panose="020B0503020204020204" pitchFamily="34" charset="-122"/>
              <a:cs typeface="+mn-cs"/>
            </a:endParaRPr>
          </a:p>
        </p:txBody>
      </p:sp>
      <p:sp>
        <p:nvSpPr>
          <p:cNvPr id="4" name="灯片编号占位符 3"/>
          <p:cNvSpPr>
            <a:spLocks noGrp="1"/>
          </p:cNvSpPr>
          <p:nvPr>
            <p:ph type="sldNum" sz="quarter" idx="11"/>
          </p:nvPr>
        </p:nvSpPr>
        <p:spPr/>
        <p:txBody>
          <a:bodyPr/>
          <a:lstStyle/>
          <a:p>
            <a:fld id="{355FDB20-8C6A-464F-A20F-1682ACF398B8}" type="slidenum">
              <a:rPr lang="zh-CN" altLang="en-US" smtClean="0"/>
              <a:t>21</a:t>
            </a:fld>
            <a:endParaRPr lang="zh-CN" altLang="en-US"/>
          </a:p>
        </p:txBody>
      </p:sp>
    </p:spTree>
    <p:extLst>
      <p:ext uri="{BB962C8B-B14F-4D97-AF65-F5344CB8AC3E}">
        <p14:creationId xmlns:p14="http://schemas.microsoft.com/office/powerpoint/2010/main" val="1063181985"/>
      </p:ext>
    </p:extLst>
  </p:cSld>
  <p:clrMapOvr>
    <a:masterClrMapping/>
  </p:clrMapOvr>
  <p:transition>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noChangeArrowheads="1"/>
          </p:cNvSpPr>
          <p:nvPr>
            <p:ph type="title" idx="4294967295"/>
          </p:nvPr>
        </p:nvSpPr>
        <p:spPr bwMode="auto">
          <a:xfrm>
            <a:off x="484188" y="276225"/>
            <a:ext cx="5945187" cy="777875"/>
          </a:xfrm>
          <a:prstGeom prst="rect">
            <a:avLst/>
          </a:prstGeom>
        </p:spPr>
        <p:txBody>
          <a:bodyPr/>
          <a:lstStyle/>
          <a:p>
            <a:pPr algn="l">
              <a:spcBef>
                <a:spcPct val="20000"/>
              </a:spcBef>
              <a:buFont typeface="Arial" charset="0"/>
              <a:buNone/>
            </a:pPr>
            <a:r>
              <a:rPr lang="zh-CN" altLang="en-US" sz="3200" b="1" dirty="0">
                <a:latin typeface="微软雅黑" panose="020B0503020204020204" pitchFamily="34" charset="-122"/>
                <a:ea typeface="微软雅黑" panose="020B0503020204020204" pitchFamily="34" charset="-122"/>
                <a:cs typeface="+mn-cs"/>
              </a:rPr>
              <a:t>Mesos与YARN</a:t>
            </a:r>
            <a:endParaRPr lang="en-US" altLang="zh-CN" sz="3200" b="1" dirty="0">
              <a:latin typeface="微软雅黑" panose="020B0503020204020204" pitchFamily="34" charset="-122"/>
              <a:ea typeface="微软雅黑" panose="020B0503020204020204" pitchFamily="34" charset="-122"/>
              <a:cs typeface="+mn-cs"/>
            </a:endParaRPr>
          </a:p>
        </p:txBody>
      </p:sp>
      <p:graphicFrame>
        <p:nvGraphicFramePr>
          <p:cNvPr id="4" name="图示 3"/>
          <p:cNvGraphicFramePr/>
          <p:nvPr>
            <p:extLst>
              <p:ext uri="{D42A27DB-BD31-4B8C-83A1-F6EECF244321}">
                <p14:modId xmlns:p14="http://schemas.microsoft.com/office/powerpoint/2010/main" val="4042343262"/>
              </p:ext>
            </p:extLst>
          </p:nvPr>
        </p:nvGraphicFramePr>
        <p:xfrm>
          <a:off x="457200" y="1196690"/>
          <a:ext cx="8229600" cy="5472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1001129"/>
      </p:ext>
    </p:extLst>
  </p:cSld>
  <p:clrMapOvr>
    <a:masterClrMapping/>
  </p:clrMapOvr>
  <p:transition>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noChangeArrowheads="1"/>
          </p:cNvSpPr>
          <p:nvPr>
            <p:ph type="title" idx="4294967295"/>
          </p:nvPr>
        </p:nvSpPr>
        <p:spPr bwMode="auto">
          <a:xfrm>
            <a:off x="484188" y="276225"/>
            <a:ext cx="5945187" cy="777875"/>
          </a:xfrm>
          <a:prstGeom prst="rect">
            <a:avLst/>
          </a:prstGeom>
        </p:spPr>
        <p:txBody>
          <a:bodyPr/>
          <a:lstStyle/>
          <a:p>
            <a:pPr algn="l">
              <a:spcBef>
                <a:spcPct val="20000"/>
              </a:spcBef>
              <a:buFont typeface="Arial" charset="0"/>
              <a:buNone/>
            </a:pPr>
            <a:r>
              <a:rPr lang="zh-CN" altLang="en-US" sz="3200" b="1" dirty="0">
                <a:latin typeface="微软雅黑" panose="020B0503020204020204" pitchFamily="34" charset="-122"/>
                <a:ea typeface="微软雅黑" panose="020B0503020204020204" pitchFamily="34" charset="-122"/>
                <a:cs typeface="+mn-cs"/>
              </a:rPr>
              <a:t>Mesos与</a:t>
            </a:r>
            <a:r>
              <a:rPr lang="en-US" altLang="zh-CN" sz="3200" b="1" dirty="0">
                <a:latin typeface="微软雅黑" panose="020B0503020204020204" pitchFamily="34" charset="-122"/>
                <a:ea typeface="微软雅黑" panose="020B0503020204020204" pitchFamily="34" charset="-122"/>
                <a:cs typeface="+mn-cs"/>
              </a:rPr>
              <a:t>Omega</a:t>
            </a:r>
          </a:p>
        </p:txBody>
      </p:sp>
      <p:graphicFrame>
        <p:nvGraphicFramePr>
          <p:cNvPr id="3" name="图示 2"/>
          <p:cNvGraphicFramePr/>
          <p:nvPr>
            <p:extLst>
              <p:ext uri="{D42A27DB-BD31-4B8C-83A1-F6EECF244321}">
                <p14:modId xmlns:p14="http://schemas.microsoft.com/office/powerpoint/2010/main" val="3906908193"/>
              </p:ext>
            </p:extLst>
          </p:nvPr>
        </p:nvGraphicFramePr>
        <p:xfrm>
          <a:off x="336550" y="1054100"/>
          <a:ext cx="8229600" cy="5615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115617"/>
      </p:ext>
    </p:extLst>
  </p:cSld>
  <p:clrMapOvr>
    <a:masterClrMapping/>
  </p:clrMapOvr>
  <p:transition>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899915" y="2949577"/>
            <a:ext cx="7344171" cy="830997"/>
          </a:xfrm>
        </p:spPr>
        <p:txBody>
          <a:bodyPr/>
          <a:lstStyle/>
          <a:p>
            <a:pPr algn="ctr"/>
            <a:r>
              <a:rPr lang="zh-CN" altLang="en-US" dirty="0" smtClean="0"/>
              <a:t>曙光大数据解决之道</a:t>
            </a:r>
            <a:endParaRPr lang="en-US" altLang="zh-CN" dirty="0" smtClean="0"/>
          </a:p>
        </p:txBody>
      </p:sp>
    </p:spTree>
    <p:extLst>
      <p:ext uri="{BB962C8B-B14F-4D97-AF65-F5344CB8AC3E}">
        <p14:creationId xmlns:p14="http://schemas.microsoft.com/office/powerpoint/2010/main" val="89979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E:\work\曙光20120720\找\shutterstock_40937797.jpg"/>
          <p:cNvPicPr>
            <a:picLocks noChangeAspect="1" noChangeArrowheads="1"/>
          </p:cNvPicPr>
          <p:nvPr/>
        </p:nvPicPr>
        <p:blipFill rotWithShape="1">
          <a:blip r:embed="rId3" cstate="email">
            <a:extLst/>
          </a:blip>
          <a:srcRect t="10256" b="8723"/>
          <a:stretch/>
        </p:blipFill>
        <p:spPr bwMode="auto">
          <a:xfrm flipH="1">
            <a:off x="378823" y="1124744"/>
            <a:ext cx="8235521" cy="2229398"/>
          </a:xfrm>
          <a:prstGeom prst="rect">
            <a:avLst/>
          </a:prstGeom>
          <a:noFill/>
          <a:effectLst>
            <a:innerShdw blurRad="114300">
              <a:prstClr val="black"/>
            </a:innerShdw>
          </a:effectLst>
          <a:extLst/>
        </p:spPr>
      </p:pic>
      <p:grpSp>
        <p:nvGrpSpPr>
          <p:cNvPr id="6150" name="组合 9"/>
          <p:cNvGrpSpPr>
            <a:grpSpLocks/>
          </p:cNvGrpSpPr>
          <p:nvPr/>
        </p:nvGrpSpPr>
        <p:grpSpPr bwMode="auto">
          <a:xfrm>
            <a:off x="395536" y="2647535"/>
            <a:ext cx="3456384" cy="685800"/>
            <a:chOff x="451277" y="838200"/>
            <a:chExt cx="3455875" cy="685800"/>
          </a:xfrm>
        </p:grpSpPr>
        <p:sp>
          <p:nvSpPr>
            <p:cNvPr id="6151" name="矩形 10"/>
            <p:cNvSpPr>
              <a:spLocks noChangeArrowheads="1"/>
            </p:cNvSpPr>
            <p:nvPr/>
          </p:nvSpPr>
          <p:spPr bwMode="auto">
            <a:xfrm>
              <a:off x="451277" y="838200"/>
              <a:ext cx="3383878" cy="685800"/>
            </a:xfrm>
            <a:prstGeom prst="rect">
              <a:avLst/>
            </a:prstGeom>
            <a:solidFill>
              <a:srgbClr val="B01F24"/>
            </a:solidFill>
            <a:ln w="9525">
              <a:noFill/>
              <a:miter lim="800000"/>
              <a:headEnd/>
              <a:tailEnd/>
            </a:ln>
          </p:spPr>
          <p:txBody>
            <a:bodyPr/>
            <a:lstStyle/>
            <a:p>
              <a:pPr algn="ctr"/>
              <a:endParaRPr lang="zh-CN" altLang="en-US"/>
            </a:p>
          </p:txBody>
        </p:sp>
        <p:grpSp>
          <p:nvGrpSpPr>
            <p:cNvPr id="6152" name="组合 11"/>
            <p:cNvGrpSpPr>
              <a:grpSpLocks/>
            </p:cNvGrpSpPr>
            <p:nvPr/>
          </p:nvGrpSpPr>
          <p:grpSpPr bwMode="auto">
            <a:xfrm>
              <a:off x="616032" y="914400"/>
              <a:ext cx="3291120" cy="549086"/>
              <a:chOff x="648943" y="914400"/>
              <a:chExt cx="3291120" cy="549086"/>
            </a:xfrm>
          </p:grpSpPr>
          <p:sp>
            <p:nvSpPr>
              <p:cNvPr id="13" name="TextBox 12"/>
              <p:cNvSpPr txBox="1"/>
              <p:nvPr/>
            </p:nvSpPr>
            <p:spPr>
              <a:xfrm>
                <a:off x="955607" y="914400"/>
                <a:ext cx="2984456" cy="369332"/>
              </a:xfrm>
              <a:prstGeom prst="rect">
                <a:avLst/>
              </a:prstGeom>
              <a:noFill/>
            </p:spPr>
            <p:txBody>
              <a:bodyPr wrap="square">
                <a:spAutoFit/>
              </a:bodyPr>
              <a:lstStyle/>
              <a:p>
                <a:pPr>
                  <a:defRPr/>
                </a:pPr>
                <a:r>
                  <a:rPr lang="zh-CN" altLang="en-US" spc="300" dirty="0" smtClean="0">
                    <a:solidFill>
                      <a:schemeClr val="bg1"/>
                    </a:solidFill>
                    <a:latin typeface="方正大黑简体" pitchFamily="65" charset="-122"/>
                    <a:ea typeface="方正大黑简体" pitchFamily="65" charset="-122"/>
                  </a:rPr>
                  <a:t>曙光</a:t>
                </a:r>
                <a:r>
                  <a:rPr lang="zh-CN" altLang="en-US" spc="300" dirty="0">
                    <a:solidFill>
                      <a:schemeClr val="bg1"/>
                    </a:solidFill>
                    <a:latin typeface="方正大黑简体" pitchFamily="65" charset="-122"/>
                    <a:ea typeface="方正大黑简体" pitchFamily="65" charset="-122"/>
                  </a:rPr>
                  <a:t>大数据</a:t>
                </a:r>
                <a:r>
                  <a:rPr lang="zh-CN" altLang="en-US" spc="300" dirty="0" smtClean="0">
                    <a:solidFill>
                      <a:schemeClr val="bg1"/>
                    </a:solidFill>
                    <a:latin typeface="方正大黑简体" pitchFamily="65" charset="-122"/>
                    <a:ea typeface="方正大黑简体" pitchFamily="65" charset="-122"/>
                  </a:rPr>
                  <a:t>的发展之路</a:t>
                </a:r>
                <a:endParaRPr lang="zh-CN" altLang="en-US" spc="300" dirty="0">
                  <a:solidFill>
                    <a:schemeClr val="bg1"/>
                  </a:solidFill>
                  <a:latin typeface="方正大黑简体" pitchFamily="65" charset="-122"/>
                  <a:ea typeface="方正大黑简体" pitchFamily="65" charset="-122"/>
                </a:endParaRPr>
              </a:p>
            </p:txBody>
          </p:sp>
          <p:grpSp>
            <p:nvGrpSpPr>
              <p:cNvPr id="6154" name="组合 13"/>
              <p:cNvGrpSpPr>
                <a:grpSpLocks/>
              </p:cNvGrpSpPr>
              <p:nvPr/>
            </p:nvGrpSpPr>
            <p:grpSpPr bwMode="auto">
              <a:xfrm>
                <a:off x="648943" y="1029308"/>
                <a:ext cx="305706" cy="303584"/>
                <a:chOff x="533400" y="924700"/>
                <a:chExt cx="536792" cy="533066"/>
              </a:xfrm>
            </p:grpSpPr>
            <p:sp>
              <p:nvSpPr>
                <p:cNvPr id="6156" name="Freeform 6"/>
                <p:cNvSpPr>
                  <a:spLocks/>
                </p:cNvSpPr>
                <p:nvPr/>
              </p:nvSpPr>
              <p:spPr bwMode="auto">
                <a:xfrm>
                  <a:off x="533400" y="924700"/>
                  <a:ext cx="267710" cy="533066"/>
                </a:xfrm>
                <a:custGeom>
                  <a:avLst/>
                  <a:gdLst>
                    <a:gd name="T0" fmla="*/ 0 w 228"/>
                    <a:gd name="T1" fmla="*/ 0 h 455"/>
                    <a:gd name="T2" fmla="*/ 0 w 228"/>
                    <a:gd name="T3" fmla="*/ 2147483647 h 455"/>
                    <a:gd name="T4" fmla="*/ 2147483647 w 228"/>
                    <a:gd name="T5" fmla="*/ 2147483647 h 455"/>
                    <a:gd name="T6" fmla="*/ 0 w 228"/>
                    <a:gd name="T7" fmla="*/ 2147483647 h 455"/>
                    <a:gd name="T8" fmla="*/ 0 w 228"/>
                    <a:gd name="T9" fmla="*/ 2147483647 h 455"/>
                    <a:gd name="T10" fmla="*/ 2147483647 w 228"/>
                    <a:gd name="T11" fmla="*/ 2147483647 h 455"/>
                    <a:gd name="T12" fmla="*/ 0 w 228"/>
                    <a:gd name="T13" fmla="*/ 0 h 455"/>
                    <a:gd name="T14" fmla="*/ 0 60000 65536"/>
                    <a:gd name="T15" fmla="*/ 0 60000 65536"/>
                    <a:gd name="T16" fmla="*/ 0 60000 65536"/>
                    <a:gd name="T17" fmla="*/ 0 60000 65536"/>
                    <a:gd name="T18" fmla="*/ 0 60000 65536"/>
                    <a:gd name="T19" fmla="*/ 0 60000 65536"/>
                    <a:gd name="T20" fmla="*/ 0 60000 65536"/>
                    <a:gd name="T21" fmla="*/ 0 w 228"/>
                    <a:gd name="T22" fmla="*/ 0 h 455"/>
                    <a:gd name="T23" fmla="*/ 228 w 228"/>
                    <a:gd name="T24" fmla="*/ 455 h 4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455">
                      <a:moveTo>
                        <a:pt x="0" y="0"/>
                      </a:moveTo>
                      <a:lnTo>
                        <a:pt x="0" y="143"/>
                      </a:lnTo>
                      <a:lnTo>
                        <a:pt x="85" y="228"/>
                      </a:lnTo>
                      <a:lnTo>
                        <a:pt x="0" y="313"/>
                      </a:lnTo>
                      <a:lnTo>
                        <a:pt x="0" y="455"/>
                      </a:lnTo>
                      <a:lnTo>
                        <a:pt x="228" y="228"/>
                      </a:lnTo>
                      <a:lnTo>
                        <a:pt x="0" y="0"/>
                      </a:lnTo>
                      <a:close/>
                    </a:path>
                  </a:pathLst>
                </a:custGeom>
                <a:solidFill>
                  <a:schemeClr val="bg1"/>
                </a:solidFill>
                <a:ln w="9525">
                  <a:noFill/>
                  <a:miter lim="800000"/>
                  <a:headEnd/>
                  <a:tailEnd/>
                </a:ln>
              </p:spPr>
              <p:txBody>
                <a:bodyPr/>
                <a:lstStyle/>
                <a:p>
                  <a:endParaRPr lang="zh-CN" altLang="en-US"/>
                </a:p>
              </p:txBody>
            </p:sp>
            <p:sp>
              <p:nvSpPr>
                <p:cNvPr id="6157" name="Freeform 6"/>
                <p:cNvSpPr>
                  <a:spLocks/>
                </p:cNvSpPr>
                <p:nvPr/>
              </p:nvSpPr>
              <p:spPr bwMode="auto">
                <a:xfrm>
                  <a:off x="802482" y="924700"/>
                  <a:ext cx="267710" cy="533066"/>
                </a:xfrm>
                <a:custGeom>
                  <a:avLst/>
                  <a:gdLst>
                    <a:gd name="T0" fmla="*/ 0 w 228"/>
                    <a:gd name="T1" fmla="*/ 0 h 455"/>
                    <a:gd name="T2" fmla="*/ 0 w 228"/>
                    <a:gd name="T3" fmla="*/ 2147483647 h 455"/>
                    <a:gd name="T4" fmla="*/ 2147483647 w 228"/>
                    <a:gd name="T5" fmla="*/ 2147483647 h 455"/>
                    <a:gd name="T6" fmla="*/ 0 w 228"/>
                    <a:gd name="T7" fmla="*/ 2147483647 h 455"/>
                    <a:gd name="T8" fmla="*/ 0 w 228"/>
                    <a:gd name="T9" fmla="*/ 2147483647 h 455"/>
                    <a:gd name="T10" fmla="*/ 2147483647 w 228"/>
                    <a:gd name="T11" fmla="*/ 2147483647 h 455"/>
                    <a:gd name="T12" fmla="*/ 0 w 228"/>
                    <a:gd name="T13" fmla="*/ 0 h 455"/>
                    <a:gd name="T14" fmla="*/ 0 60000 65536"/>
                    <a:gd name="T15" fmla="*/ 0 60000 65536"/>
                    <a:gd name="T16" fmla="*/ 0 60000 65536"/>
                    <a:gd name="T17" fmla="*/ 0 60000 65536"/>
                    <a:gd name="T18" fmla="*/ 0 60000 65536"/>
                    <a:gd name="T19" fmla="*/ 0 60000 65536"/>
                    <a:gd name="T20" fmla="*/ 0 60000 65536"/>
                    <a:gd name="T21" fmla="*/ 0 w 228"/>
                    <a:gd name="T22" fmla="*/ 0 h 455"/>
                    <a:gd name="T23" fmla="*/ 228 w 228"/>
                    <a:gd name="T24" fmla="*/ 455 h 4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455">
                      <a:moveTo>
                        <a:pt x="0" y="0"/>
                      </a:moveTo>
                      <a:lnTo>
                        <a:pt x="0" y="143"/>
                      </a:lnTo>
                      <a:lnTo>
                        <a:pt x="85" y="228"/>
                      </a:lnTo>
                      <a:lnTo>
                        <a:pt x="0" y="313"/>
                      </a:lnTo>
                      <a:lnTo>
                        <a:pt x="0" y="455"/>
                      </a:lnTo>
                      <a:lnTo>
                        <a:pt x="228" y="228"/>
                      </a:lnTo>
                      <a:lnTo>
                        <a:pt x="0" y="0"/>
                      </a:lnTo>
                      <a:close/>
                    </a:path>
                  </a:pathLst>
                </a:custGeom>
                <a:solidFill>
                  <a:schemeClr val="bg1"/>
                </a:solidFill>
                <a:ln w="9525">
                  <a:noFill/>
                  <a:miter lim="800000"/>
                  <a:headEnd/>
                  <a:tailEnd/>
                </a:ln>
              </p:spPr>
              <p:txBody>
                <a:bodyPr/>
                <a:lstStyle/>
                <a:p>
                  <a:endParaRPr lang="zh-CN" altLang="en-US"/>
                </a:p>
              </p:txBody>
            </p:sp>
          </p:grpSp>
          <p:sp>
            <p:nvSpPr>
              <p:cNvPr id="6155" name="TextBox 14"/>
              <p:cNvSpPr txBox="1">
                <a:spLocks noChangeArrowheads="1"/>
              </p:cNvSpPr>
              <p:nvPr/>
            </p:nvSpPr>
            <p:spPr bwMode="auto">
              <a:xfrm>
                <a:off x="954649" y="1186487"/>
                <a:ext cx="2431062" cy="276999"/>
              </a:xfrm>
              <a:prstGeom prst="rect">
                <a:avLst/>
              </a:prstGeom>
              <a:noFill/>
              <a:ln w="9525">
                <a:noFill/>
                <a:miter lim="800000"/>
                <a:headEnd/>
                <a:tailEnd/>
              </a:ln>
            </p:spPr>
            <p:txBody>
              <a:bodyPr>
                <a:spAutoFit/>
              </a:bodyPr>
              <a:lstStyle/>
              <a:p>
                <a:r>
                  <a:rPr lang="en-US" altLang="zh-CN" sz="1200" dirty="0" err="1" smtClean="0">
                    <a:solidFill>
                      <a:schemeClr val="bg1"/>
                    </a:solidFill>
                  </a:rPr>
                  <a:t>Sugon</a:t>
                </a:r>
                <a:r>
                  <a:rPr lang="en-US" altLang="zh-CN" sz="1200" dirty="0" smtClean="0">
                    <a:solidFill>
                      <a:schemeClr val="bg1"/>
                    </a:solidFill>
                  </a:rPr>
                  <a:t> storage</a:t>
                </a:r>
                <a:endParaRPr lang="en-US" altLang="zh-CN" sz="1200" dirty="0">
                  <a:solidFill>
                    <a:schemeClr val="bg1"/>
                  </a:solidFill>
                </a:endParaRPr>
              </a:p>
            </p:txBody>
          </p:sp>
        </p:grpSp>
      </p:grpSp>
      <p:sp>
        <p:nvSpPr>
          <p:cNvPr id="2" name="内容占位符 1"/>
          <p:cNvSpPr>
            <a:spLocks noGrp="1"/>
          </p:cNvSpPr>
          <p:nvPr>
            <p:ph sz="quarter" idx="12"/>
          </p:nvPr>
        </p:nvSpPr>
        <p:spPr>
          <a:xfrm>
            <a:off x="467544" y="3573016"/>
            <a:ext cx="8496944" cy="2952328"/>
          </a:xfrm>
        </p:spPr>
        <p:txBody>
          <a:bodyPr/>
          <a:lstStyle/>
          <a:p>
            <a:r>
              <a:rPr lang="en-US" altLang="zh-CN" sz="2000" dirty="0"/>
              <a:t>1996</a:t>
            </a:r>
            <a:r>
              <a:rPr lang="zh-CN" altLang="en-US" sz="2000" dirty="0"/>
              <a:t>年曙光公司正式成立</a:t>
            </a:r>
            <a:r>
              <a:rPr lang="zh-CN" altLang="en-US" sz="2000" dirty="0" smtClean="0"/>
              <a:t>，曙光</a:t>
            </a:r>
            <a:r>
              <a:rPr lang="zh-CN" altLang="en-US" sz="2000" dirty="0"/>
              <a:t>存储进入</a:t>
            </a:r>
            <a:r>
              <a:rPr lang="zh-CN" altLang="en-US" sz="2000" dirty="0" smtClean="0"/>
              <a:t>市场</a:t>
            </a:r>
            <a:endParaRPr lang="en-US" altLang="zh-CN" sz="2000" dirty="0" smtClean="0"/>
          </a:p>
          <a:p>
            <a:r>
              <a:rPr lang="en-US" altLang="zh-CN" sz="2000" dirty="0"/>
              <a:t>2007</a:t>
            </a:r>
            <a:r>
              <a:rPr lang="zh-CN" altLang="zh-CN" sz="2000" dirty="0" smtClean="0"/>
              <a:t>年</a:t>
            </a:r>
            <a:r>
              <a:rPr lang="zh-CN" altLang="en-US" sz="2000" dirty="0"/>
              <a:t>组建</a:t>
            </a:r>
            <a:r>
              <a:rPr lang="zh-CN" altLang="zh-CN" sz="2000" dirty="0" smtClean="0"/>
              <a:t>云</a:t>
            </a:r>
            <a:r>
              <a:rPr lang="zh-CN" altLang="zh-CN" sz="2000" dirty="0"/>
              <a:t>存储部</a:t>
            </a:r>
            <a:r>
              <a:rPr lang="zh-CN" altLang="zh-CN" sz="2000" dirty="0" smtClean="0"/>
              <a:t>，致力于</a:t>
            </a:r>
            <a:r>
              <a:rPr lang="zh-CN" altLang="zh-CN" sz="2000" dirty="0"/>
              <a:t>并行存储，云存储，并行数据库系统研发，并推出一系列产品</a:t>
            </a:r>
          </a:p>
          <a:p>
            <a:r>
              <a:rPr lang="en-US" altLang="zh-CN" sz="2000" dirty="0" smtClean="0"/>
              <a:t>2009</a:t>
            </a:r>
            <a:r>
              <a:rPr lang="zh-CN" altLang="zh-CN" sz="2000" dirty="0" smtClean="0"/>
              <a:t>年海量</a:t>
            </a:r>
            <a:r>
              <a:rPr lang="zh-CN" altLang="zh-CN" sz="2000" dirty="0"/>
              <a:t>存储产品</a:t>
            </a:r>
            <a:r>
              <a:rPr lang="en-US" altLang="zh-CN" sz="2000" dirty="0" err="1" smtClean="0"/>
              <a:t>Parastor</a:t>
            </a:r>
            <a:r>
              <a:rPr lang="zh-CN" altLang="zh-CN" sz="2000" dirty="0" smtClean="0"/>
              <a:t>，</a:t>
            </a:r>
            <a:r>
              <a:rPr lang="en-US" altLang="zh-CN" sz="2000" dirty="0" smtClean="0"/>
              <a:t>DRAC</a:t>
            </a:r>
            <a:r>
              <a:rPr lang="zh-CN" altLang="zh-CN" sz="2000" dirty="0" smtClean="0"/>
              <a:t>并行</a:t>
            </a:r>
            <a:r>
              <a:rPr lang="zh-CN" altLang="zh-CN" sz="2000" dirty="0"/>
              <a:t>数据库</a:t>
            </a:r>
            <a:r>
              <a:rPr lang="zh-CN" altLang="zh-CN" sz="2000" dirty="0" smtClean="0"/>
              <a:t>产品</a:t>
            </a:r>
            <a:r>
              <a:rPr lang="zh-CN" altLang="en-US" sz="2000" dirty="0" smtClean="0"/>
              <a:t>发布</a:t>
            </a:r>
            <a:endParaRPr lang="en-US" altLang="zh-CN" sz="2000" dirty="0" smtClean="0"/>
          </a:p>
          <a:p>
            <a:r>
              <a:rPr lang="en-US" altLang="zh-CN" sz="2000" dirty="0"/>
              <a:t>2010</a:t>
            </a:r>
            <a:r>
              <a:rPr lang="zh-CN" altLang="zh-CN" sz="2000" dirty="0"/>
              <a:t>年</a:t>
            </a:r>
            <a:r>
              <a:rPr lang="zh-CN" altLang="zh-CN" sz="2000" dirty="0" smtClean="0"/>
              <a:t>曙光成立</a:t>
            </a:r>
            <a:r>
              <a:rPr lang="zh-CN" altLang="zh-CN" sz="2000" dirty="0"/>
              <a:t>国家级海量存储研发中心并承接下一代</a:t>
            </a:r>
            <a:r>
              <a:rPr lang="en-US" altLang="zh-CN" sz="2000" dirty="0"/>
              <a:t>EB</a:t>
            </a:r>
            <a:r>
              <a:rPr lang="zh-CN" altLang="zh-CN" sz="2000" dirty="0"/>
              <a:t>级存储</a:t>
            </a:r>
            <a:r>
              <a:rPr lang="zh-CN" altLang="zh-CN" sz="2000" dirty="0" smtClean="0"/>
              <a:t>研发</a:t>
            </a:r>
            <a:endParaRPr lang="en-US" altLang="zh-CN" sz="2000" dirty="0" smtClean="0"/>
          </a:p>
          <a:p>
            <a:r>
              <a:rPr lang="en-US" altLang="zh-CN" sz="2000" dirty="0" smtClean="0"/>
              <a:t>2011</a:t>
            </a:r>
            <a:r>
              <a:rPr lang="zh-CN" altLang="en-US" sz="2000" dirty="0"/>
              <a:t>年曙光推出</a:t>
            </a:r>
            <a:r>
              <a:rPr lang="en-US" altLang="zh-CN" sz="2000" dirty="0" smtClean="0"/>
              <a:t>Parastor200</a:t>
            </a:r>
            <a:r>
              <a:rPr lang="zh-CN" altLang="en-US" sz="2000" dirty="0" smtClean="0"/>
              <a:t>海量数据产品</a:t>
            </a:r>
            <a:endParaRPr lang="en-US" altLang="zh-CN" sz="2000" dirty="0" smtClean="0"/>
          </a:p>
          <a:p>
            <a:r>
              <a:rPr lang="en-US" altLang="zh-CN" sz="2000" dirty="0" smtClean="0"/>
              <a:t>2012</a:t>
            </a:r>
            <a:r>
              <a:rPr lang="zh-CN" altLang="en-US" sz="2000" dirty="0" smtClean="0"/>
              <a:t>年曙光发布</a:t>
            </a:r>
            <a:r>
              <a:rPr lang="en-US" altLang="zh-CN" sz="2000" dirty="0" smtClean="0"/>
              <a:t>XDATA</a:t>
            </a:r>
            <a:r>
              <a:rPr lang="zh-CN" altLang="en-US" sz="2000" dirty="0"/>
              <a:t>大数据一体机产品</a:t>
            </a:r>
            <a:endParaRPr lang="en-US" altLang="zh-CN" sz="2000" dirty="0"/>
          </a:p>
          <a:p>
            <a:r>
              <a:rPr lang="en-US" altLang="zh-CN" sz="2000" dirty="0" smtClean="0"/>
              <a:t>2012</a:t>
            </a:r>
            <a:r>
              <a:rPr lang="zh-CN" altLang="en-US" sz="2000" dirty="0" smtClean="0"/>
              <a:t>年</a:t>
            </a:r>
            <a:r>
              <a:rPr lang="en-US" altLang="zh-CN" sz="2000" dirty="0" smtClean="0"/>
              <a:t>-2013</a:t>
            </a:r>
            <a:r>
              <a:rPr lang="zh-CN" altLang="en-US" sz="2000" dirty="0" smtClean="0"/>
              <a:t>年 大数据产品大规模商用</a:t>
            </a:r>
            <a:endParaRPr lang="zh-CN" altLang="en-US" sz="2000" dirty="0"/>
          </a:p>
        </p:txBody>
      </p:sp>
      <p:sp>
        <p:nvSpPr>
          <p:cNvPr id="3" name="文本占位符 2"/>
          <p:cNvSpPr>
            <a:spLocks noGrp="1"/>
          </p:cNvSpPr>
          <p:nvPr>
            <p:ph type="body" sz="quarter" idx="13"/>
          </p:nvPr>
        </p:nvSpPr>
        <p:spPr/>
        <p:txBody>
          <a:bodyPr/>
          <a:lstStyle/>
          <a:p>
            <a:pPr marL="0" indent="0"/>
            <a:r>
              <a:rPr lang="zh-CN" altLang="en-US" dirty="0">
                <a:solidFill>
                  <a:schemeClr val="tx1"/>
                </a:solidFill>
              </a:rPr>
              <a:t>曙光大数据发展之路</a:t>
            </a:r>
          </a:p>
        </p:txBody>
      </p:sp>
    </p:spTree>
    <p:extLst>
      <p:ext uri="{BB962C8B-B14F-4D97-AF65-F5344CB8AC3E}">
        <p14:creationId xmlns:p14="http://schemas.microsoft.com/office/powerpoint/2010/main" val="349619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2"/>
          </p:nvPr>
        </p:nvSpPr>
        <p:spPr>
          <a:xfrm>
            <a:off x="467546" y="1183305"/>
            <a:ext cx="8208911" cy="5039910"/>
          </a:xfrm>
        </p:spPr>
        <p:txBody>
          <a:bodyPr/>
          <a:lstStyle/>
          <a:p>
            <a:pPr marL="0" indent="0">
              <a:buNone/>
            </a:pPr>
            <a:endParaRPr lang="en-US" altLang="zh-CN" sz="1400" dirty="0"/>
          </a:p>
          <a:p>
            <a:pPr marL="0" indent="0">
              <a:buNone/>
            </a:pPr>
            <a:endParaRPr lang="en-US" altLang="zh-CN" sz="1400" dirty="0" smtClean="0"/>
          </a:p>
          <a:p>
            <a:pPr marL="0" indent="0">
              <a:buNone/>
            </a:pPr>
            <a:endParaRPr lang="en-US" altLang="zh-CN" sz="1400" dirty="0"/>
          </a:p>
          <a:p>
            <a:pPr marL="0" indent="0">
              <a:buNone/>
            </a:pPr>
            <a:endParaRPr lang="en-US" altLang="zh-CN" sz="1400" dirty="0" smtClean="0"/>
          </a:p>
          <a:p>
            <a:pPr marL="0" indent="0">
              <a:buNone/>
            </a:pPr>
            <a:endParaRPr lang="en-US" altLang="zh-CN" sz="1400" dirty="0"/>
          </a:p>
          <a:p>
            <a:pPr marL="0" indent="0">
              <a:buNone/>
            </a:pPr>
            <a:endParaRPr lang="en-US" altLang="zh-CN" sz="1400" dirty="0" smtClean="0"/>
          </a:p>
          <a:p>
            <a:pPr marL="0" indent="0">
              <a:buNone/>
            </a:pPr>
            <a:endParaRPr lang="en-US" altLang="zh-CN" sz="1400" dirty="0"/>
          </a:p>
          <a:p>
            <a:pPr marL="0" indent="0">
              <a:buNone/>
            </a:pPr>
            <a:endParaRPr lang="en-US" altLang="zh-CN" sz="1400" dirty="0" smtClean="0"/>
          </a:p>
          <a:p>
            <a:pPr marL="0" indent="0">
              <a:buNone/>
            </a:pPr>
            <a:endParaRPr lang="en-US" altLang="zh-CN" sz="1400" dirty="0"/>
          </a:p>
          <a:p>
            <a:pPr marL="0" indent="0">
              <a:buNone/>
            </a:pPr>
            <a:endParaRPr lang="en-US" altLang="zh-CN" sz="1400" dirty="0" smtClean="0"/>
          </a:p>
          <a:p>
            <a:pPr marL="0" indent="0">
              <a:buNone/>
            </a:pPr>
            <a:endParaRPr lang="en-US" altLang="zh-CN" sz="1400" dirty="0"/>
          </a:p>
          <a:p>
            <a:pPr marL="0" indent="0">
              <a:buNone/>
            </a:pPr>
            <a:endParaRPr lang="en-US" altLang="zh-CN" sz="1400" dirty="0" smtClean="0"/>
          </a:p>
          <a:p>
            <a:pPr marL="0" indent="0">
              <a:buNone/>
            </a:pPr>
            <a:endParaRPr lang="en-US" altLang="zh-CN" sz="1400" dirty="0"/>
          </a:p>
          <a:p>
            <a:pPr marL="0" indent="0">
              <a:buNone/>
            </a:pPr>
            <a:endParaRPr lang="en-US" altLang="zh-CN" sz="1400" dirty="0" smtClean="0"/>
          </a:p>
          <a:p>
            <a:pPr marL="0" indent="0">
              <a:buNone/>
            </a:pPr>
            <a:endParaRPr lang="en-US" altLang="zh-CN" sz="1400" dirty="0"/>
          </a:p>
          <a:p>
            <a:pPr marL="0" indent="0">
              <a:buNone/>
            </a:pPr>
            <a:endParaRPr lang="en-US" altLang="zh-CN" sz="1400" dirty="0" smtClean="0"/>
          </a:p>
          <a:p>
            <a:pPr marL="0" indent="0">
              <a:buNone/>
            </a:pPr>
            <a:r>
              <a:rPr lang="en-US" altLang="zh-CN" sz="1400" dirty="0"/>
              <a:t> </a:t>
            </a:r>
            <a:r>
              <a:rPr lang="en-US" altLang="zh-CN" sz="1400" dirty="0" smtClean="0"/>
              <a:t>                  </a:t>
            </a:r>
            <a:r>
              <a:rPr lang="zh-CN" altLang="en-US" sz="1400" dirty="0" smtClean="0"/>
              <a:t>曙光自主代码</a:t>
            </a:r>
            <a:endParaRPr lang="en-US" altLang="zh-CN" sz="1400" dirty="0" smtClean="0"/>
          </a:p>
          <a:p>
            <a:pPr marL="0" indent="0">
              <a:buNone/>
            </a:pPr>
            <a:r>
              <a:rPr lang="en-US" altLang="zh-CN" sz="1400" dirty="0"/>
              <a:t> </a:t>
            </a:r>
            <a:r>
              <a:rPr lang="en-US" altLang="zh-CN" sz="1400" dirty="0" smtClean="0"/>
              <a:t>                  </a:t>
            </a:r>
            <a:r>
              <a:rPr lang="zh-CN" altLang="en-US" sz="1400" dirty="0" smtClean="0"/>
              <a:t>开源实现</a:t>
            </a:r>
            <a:endParaRPr lang="en-US" altLang="zh-CN" sz="1400" dirty="0" smtClean="0"/>
          </a:p>
          <a:p>
            <a:pPr marL="0" indent="0">
              <a:buNone/>
            </a:pPr>
            <a:r>
              <a:rPr lang="en-US" altLang="zh-CN" sz="1400" dirty="0"/>
              <a:t> </a:t>
            </a:r>
            <a:r>
              <a:rPr lang="en-US" altLang="zh-CN" sz="1400" dirty="0" smtClean="0"/>
              <a:t>                  </a:t>
            </a:r>
            <a:r>
              <a:rPr lang="zh-CN" altLang="en-US" sz="1400" dirty="0" smtClean="0"/>
              <a:t>在开源基础上改进</a:t>
            </a:r>
            <a:endParaRPr lang="en-US" altLang="zh-CN" sz="1400" dirty="0" smtClean="0"/>
          </a:p>
          <a:p>
            <a:pPr marL="0" indent="0">
              <a:buNone/>
            </a:pPr>
            <a:r>
              <a:rPr lang="en-US" altLang="zh-CN" sz="1400" dirty="0"/>
              <a:t> </a:t>
            </a:r>
            <a:r>
              <a:rPr lang="en-US" altLang="zh-CN" sz="1400" dirty="0" smtClean="0"/>
              <a:t>                  </a:t>
            </a:r>
            <a:r>
              <a:rPr lang="zh-CN" altLang="en-US" sz="1400" dirty="0" smtClean="0"/>
              <a:t>商业产品</a:t>
            </a:r>
            <a:endParaRPr lang="en-US" altLang="zh-CN" sz="1400" dirty="0"/>
          </a:p>
        </p:txBody>
      </p:sp>
      <p:sp>
        <p:nvSpPr>
          <p:cNvPr id="3" name="文本占位符 2"/>
          <p:cNvSpPr>
            <a:spLocks noGrp="1"/>
          </p:cNvSpPr>
          <p:nvPr>
            <p:ph type="body" sz="quarter" idx="13"/>
          </p:nvPr>
        </p:nvSpPr>
        <p:spPr/>
        <p:txBody>
          <a:bodyPr>
            <a:noAutofit/>
          </a:bodyPr>
          <a:lstStyle/>
          <a:p>
            <a:pPr fontAlgn="auto">
              <a:spcAft>
                <a:spcPts val="0"/>
              </a:spcAft>
              <a:defRPr/>
            </a:pPr>
            <a:r>
              <a:rPr lang="en-US" altLang="zh-CN" sz="3200" dirty="0" err="1" smtClean="0"/>
              <a:t>XData</a:t>
            </a:r>
            <a:r>
              <a:rPr lang="zh-CN" altLang="en-US" sz="3200" dirty="0" smtClean="0"/>
              <a:t>大数据一体</a:t>
            </a:r>
            <a:r>
              <a:rPr lang="zh-CN" altLang="en-US" sz="3200" dirty="0"/>
              <a:t>机</a:t>
            </a:r>
          </a:p>
        </p:txBody>
      </p:sp>
      <p:sp>
        <p:nvSpPr>
          <p:cNvPr id="41" name="Rounded Rectangle 91"/>
          <p:cNvSpPr>
            <a:spLocks noChangeArrowheads="1"/>
          </p:cNvSpPr>
          <p:nvPr/>
        </p:nvSpPr>
        <p:spPr bwMode="auto">
          <a:xfrm>
            <a:off x="2929311" y="3638255"/>
            <a:ext cx="5593976" cy="496887"/>
          </a:xfrm>
          <a:prstGeom prst="roundRect">
            <a:avLst>
              <a:gd name="adj" fmla="val 8333"/>
            </a:avLst>
          </a:prstGeom>
          <a:solidFill>
            <a:srgbClr val="C00000"/>
          </a:solidFill>
          <a:ln w="6350">
            <a:solidFill>
              <a:schemeClr val="tx1"/>
            </a:solidFill>
            <a:round/>
            <a:headEnd/>
            <a:tailEnd/>
          </a:ln>
        </p:spPr>
        <p:txBody>
          <a:bodyPr anchor="ctr"/>
          <a:lstStyle/>
          <a:p>
            <a:pPr algn="ctr">
              <a:defRPr/>
            </a:pPr>
            <a:r>
              <a:rPr lang="en-US" altLang="zh-CN" sz="1600" dirty="0" err="1">
                <a:solidFill>
                  <a:schemeClr val="bg1"/>
                </a:solidFill>
                <a:latin typeface="微软雅黑" pitchFamily="34" charset="-122"/>
                <a:ea typeface="微软雅黑" pitchFamily="34" charset="-122"/>
                <a:cs typeface="Arial" pitchFamily="34" charset="0"/>
              </a:rPr>
              <a:t>XData-Hadoop</a:t>
            </a:r>
            <a:r>
              <a:rPr lang="zh-CN" altLang="en-US" sz="1600" dirty="0" smtClean="0">
                <a:solidFill>
                  <a:schemeClr val="bg1"/>
                </a:solidFill>
                <a:latin typeface="微软雅黑" pitchFamily="34" charset="-122"/>
                <a:ea typeface="微软雅黑" pitchFamily="34" charset="-122"/>
                <a:cs typeface="Arial" pitchFamily="34" charset="0"/>
              </a:rPr>
              <a:t>管理组件</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42" name="Rounded Rectangle 91"/>
          <p:cNvSpPr>
            <a:spLocks noChangeArrowheads="1"/>
          </p:cNvSpPr>
          <p:nvPr/>
        </p:nvSpPr>
        <p:spPr bwMode="auto">
          <a:xfrm>
            <a:off x="2925482" y="3074794"/>
            <a:ext cx="1879605" cy="496887"/>
          </a:xfrm>
          <a:prstGeom prst="roundRect">
            <a:avLst>
              <a:gd name="adj" fmla="val 8333"/>
            </a:avLst>
          </a:prstGeom>
          <a:solidFill>
            <a:srgbClr val="FFC000"/>
          </a:solidFill>
          <a:ln w="6350">
            <a:solidFill>
              <a:schemeClr val="tx1"/>
            </a:solidFill>
            <a:round/>
            <a:headEnd/>
            <a:tailEnd/>
          </a:ln>
        </p:spPr>
        <p:txBody>
          <a:bodyPr anchor="ctr"/>
          <a:lstStyle/>
          <a:p>
            <a:pPr algn="ctr" eaLnBrk="1" fontAlgn="auto" hangingPunct="1">
              <a:spcBef>
                <a:spcPts val="0"/>
              </a:spcBef>
              <a:spcAft>
                <a:spcPts val="0"/>
              </a:spcAft>
              <a:defRPr/>
            </a:pPr>
            <a:r>
              <a:rPr lang="zh-CN" altLang="en-US" sz="1600" dirty="0" smtClean="0">
                <a:solidFill>
                  <a:schemeClr val="bg1"/>
                </a:solidFill>
                <a:latin typeface="微软雅黑" pitchFamily="34" charset="-122"/>
                <a:ea typeface="微软雅黑" pitchFamily="34" charset="-122"/>
                <a:cs typeface="Arial" pitchFamily="34" charset="0"/>
              </a:rPr>
              <a:t>分布式存储系统</a:t>
            </a:r>
            <a:endParaRPr lang="en-US" altLang="zh-CN" sz="1600" dirty="0" smtClean="0">
              <a:solidFill>
                <a:schemeClr val="bg1"/>
              </a:solidFill>
              <a:latin typeface="微软雅黑" pitchFamily="34" charset="-122"/>
              <a:ea typeface="微软雅黑" pitchFamily="34" charset="-122"/>
              <a:cs typeface="Arial" pitchFamily="34" charset="0"/>
            </a:endParaRPr>
          </a:p>
          <a:p>
            <a:pPr algn="ctr" eaLnBrk="1" fontAlgn="auto" hangingPunct="1">
              <a:spcBef>
                <a:spcPts val="0"/>
              </a:spcBef>
              <a:spcAft>
                <a:spcPts val="0"/>
              </a:spcAft>
              <a:defRPr/>
            </a:pPr>
            <a:r>
              <a:rPr lang="en-US" altLang="zh-CN" sz="1600" dirty="0">
                <a:solidFill>
                  <a:schemeClr val="bg1"/>
                </a:solidFill>
                <a:latin typeface="微软雅黑" pitchFamily="34" charset="-122"/>
                <a:ea typeface="微软雅黑" pitchFamily="34" charset="-122"/>
                <a:cs typeface="Arial" pitchFamily="34" charset="0"/>
              </a:rPr>
              <a:t>(</a:t>
            </a:r>
            <a:r>
              <a:rPr lang="en-US" altLang="zh-CN" sz="1600" dirty="0" smtClean="0">
                <a:solidFill>
                  <a:schemeClr val="bg1"/>
                </a:solidFill>
                <a:latin typeface="微软雅黑" pitchFamily="34" charset="-122"/>
                <a:ea typeface="微软雅黑" pitchFamily="34" charset="-122"/>
                <a:cs typeface="Arial" pitchFamily="34" charset="0"/>
              </a:rPr>
              <a:t>HDFS-2.0/P200)</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43" name="Rounded Rectangle 91"/>
          <p:cNvSpPr>
            <a:spLocks noChangeArrowheads="1"/>
          </p:cNvSpPr>
          <p:nvPr/>
        </p:nvSpPr>
        <p:spPr bwMode="auto">
          <a:xfrm>
            <a:off x="6768235" y="2505804"/>
            <a:ext cx="1751223" cy="496887"/>
          </a:xfrm>
          <a:prstGeom prst="roundRect">
            <a:avLst>
              <a:gd name="adj" fmla="val 8333"/>
            </a:avLst>
          </a:prstGeom>
          <a:solidFill>
            <a:schemeClr val="bg1">
              <a:lumMod val="50000"/>
            </a:schemeClr>
          </a:solidFill>
          <a:ln w="6350">
            <a:solidFill>
              <a:schemeClr val="tx1"/>
            </a:solidFill>
            <a:round/>
            <a:headEnd/>
            <a:tailEnd/>
          </a:ln>
        </p:spPr>
        <p:txBody>
          <a:bodyPr anchor="ctr"/>
          <a:lstStyle/>
          <a:p>
            <a:pPr algn="ctr" eaLnBrk="1" fontAlgn="auto" hangingPunct="1">
              <a:spcBef>
                <a:spcPts val="0"/>
              </a:spcBef>
              <a:spcAft>
                <a:spcPts val="0"/>
              </a:spcAft>
              <a:defRPr/>
            </a:pPr>
            <a:r>
              <a:rPr lang="zh-CN" altLang="en-US" sz="1600" dirty="0" smtClean="0">
                <a:solidFill>
                  <a:schemeClr val="bg1"/>
                </a:solidFill>
                <a:latin typeface="微软雅黑" pitchFamily="34" charset="-122"/>
                <a:ea typeface="微软雅黑" pitchFamily="34" charset="-122"/>
                <a:cs typeface="Arial" pitchFamily="34" charset="0"/>
              </a:rPr>
              <a:t>非结构化数据库</a:t>
            </a:r>
            <a:endParaRPr lang="en-US" altLang="zh-CN" sz="1600" dirty="0" smtClean="0">
              <a:solidFill>
                <a:schemeClr val="bg1"/>
              </a:solidFill>
              <a:latin typeface="微软雅黑" pitchFamily="34" charset="-122"/>
              <a:ea typeface="微软雅黑" pitchFamily="34" charset="-122"/>
              <a:cs typeface="Arial" pitchFamily="34" charset="0"/>
            </a:endParaRPr>
          </a:p>
          <a:p>
            <a:pPr algn="ctr" eaLnBrk="1" fontAlgn="auto" hangingPunct="1">
              <a:spcBef>
                <a:spcPts val="0"/>
              </a:spcBef>
              <a:spcAft>
                <a:spcPts val="0"/>
              </a:spcAft>
              <a:defRPr/>
            </a:pPr>
            <a:r>
              <a:rPr lang="en-US" altLang="zh-CN" sz="1600" dirty="0" smtClean="0">
                <a:solidFill>
                  <a:schemeClr val="bg1"/>
                </a:solidFill>
                <a:latin typeface="微软雅黑" pitchFamily="34" charset="-122"/>
                <a:ea typeface="微软雅黑" pitchFamily="34" charset="-122"/>
                <a:cs typeface="Arial" pitchFamily="34" charset="0"/>
              </a:rPr>
              <a:t>(Hbase-0.94)</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44" name="Rounded Rectangle 91"/>
          <p:cNvSpPr>
            <a:spLocks noChangeArrowheads="1"/>
          </p:cNvSpPr>
          <p:nvPr/>
        </p:nvSpPr>
        <p:spPr bwMode="auto">
          <a:xfrm>
            <a:off x="3711388" y="1866390"/>
            <a:ext cx="1237124" cy="496887"/>
          </a:xfrm>
          <a:prstGeom prst="roundRect">
            <a:avLst>
              <a:gd name="adj" fmla="val 8333"/>
            </a:avLst>
          </a:prstGeom>
          <a:solidFill>
            <a:srgbClr val="FFC000"/>
          </a:solidFill>
          <a:ln w="6350">
            <a:solidFill>
              <a:schemeClr val="tx1"/>
            </a:solidFill>
            <a:round/>
            <a:headEnd/>
            <a:tailEnd/>
          </a:ln>
        </p:spPr>
        <p:txBody>
          <a:bodyPr anchor="ctr"/>
          <a:lstStyle/>
          <a:p>
            <a:pPr algn="ctr" eaLnBrk="1" fontAlgn="auto" hangingPunct="1">
              <a:spcBef>
                <a:spcPts val="0"/>
              </a:spcBef>
              <a:spcAft>
                <a:spcPts val="0"/>
              </a:spcAft>
              <a:defRPr/>
            </a:pPr>
            <a:r>
              <a:rPr lang="zh-CN" altLang="en-US" sz="1600" dirty="0">
                <a:solidFill>
                  <a:schemeClr val="bg1"/>
                </a:solidFill>
                <a:latin typeface="微软雅黑" pitchFamily="34" charset="-122"/>
                <a:ea typeface="微软雅黑" pitchFamily="34" charset="-122"/>
                <a:cs typeface="Arial" pitchFamily="34" charset="0"/>
              </a:rPr>
              <a:t>数据</a:t>
            </a:r>
            <a:r>
              <a:rPr lang="zh-CN" altLang="en-US" sz="1600" dirty="0" smtClean="0">
                <a:solidFill>
                  <a:schemeClr val="bg1"/>
                </a:solidFill>
                <a:latin typeface="微软雅黑" pitchFamily="34" charset="-122"/>
                <a:ea typeface="微软雅黑" pitchFamily="34" charset="-122"/>
                <a:cs typeface="Arial" pitchFamily="34" charset="0"/>
              </a:rPr>
              <a:t>仓库</a:t>
            </a:r>
            <a:endParaRPr lang="en-US" altLang="zh-CN" sz="1600" dirty="0" smtClean="0">
              <a:solidFill>
                <a:schemeClr val="bg1"/>
              </a:solidFill>
              <a:latin typeface="微软雅黑" pitchFamily="34" charset="-122"/>
              <a:ea typeface="微软雅黑" pitchFamily="34" charset="-122"/>
              <a:cs typeface="Arial" pitchFamily="34" charset="0"/>
            </a:endParaRPr>
          </a:p>
          <a:p>
            <a:pPr algn="ctr" eaLnBrk="1" fontAlgn="auto" hangingPunct="1">
              <a:spcBef>
                <a:spcPts val="0"/>
              </a:spcBef>
              <a:spcAft>
                <a:spcPts val="0"/>
              </a:spcAft>
              <a:defRPr/>
            </a:pPr>
            <a:r>
              <a:rPr lang="en-US" altLang="zh-CN" sz="1600" dirty="0">
                <a:solidFill>
                  <a:schemeClr val="bg1"/>
                </a:solidFill>
                <a:latin typeface="微软雅黑" pitchFamily="34" charset="-122"/>
                <a:ea typeface="微软雅黑" pitchFamily="34" charset="-122"/>
                <a:cs typeface="Arial" pitchFamily="34" charset="0"/>
              </a:rPr>
              <a:t>(</a:t>
            </a:r>
            <a:r>
              <a:rPr lang="en-US" altLang="zh-CN" sz="1600" dirty="0" smtClean="0">
                <a:solidFill>
                  <a:schemeClr val="bg1"/>
                </a:solidFill>
                <a:latin typeface="微软雅黑" pitchFamily="34" charset="-122"/>
                <a:ea typeface="微软雅黑" pitchFamily="34" charset="-122"/>
                <a:cs typeface="Arial" pitchFamily="34" charset="0"/>
              </a:rPr>
              <a:t>Hive-0.10)</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45" name="Rounded Rectangle 91"/>
          <p:cNvSpPr>
            <a:spLocks noChangeArrowheads="1"/>
          </p:cNvSpPr>
          <p:nvPr/>
        </p:nvSpPr>
        <p:spPr bwMode="auto">
          <a:xfrm>
            <a:off x="6759710" y="1868022"/>
            <a:ext cx="1759748" cy="496887"/>
          </a:xfrm>
          <a:prstGeom prst="roundRect">
            <a:avLst>
              <a:gd name="adj" fmla="val 8333"/>
            </a:avLst>
          </a:prstGeom>
          <a:solidFill>
            <a:schemeClr val="bg1">
              <a:lumMod val="50000"/>
            </a:schemeClr>
          </a:solidFill>
          <a:ln w="6350">
            <a:solidFill>
              <a:schemeClr val="tx1"/>
            </a:solidFill>
            <a:round/>
            <a:headEnd/>
            <a:tailEnd/>
          </a:ln>
        </p:spPr>
        <p:txBody>
          <a:bodyPr anchor="ctr"/>
          <a:lstStyle/>
          <a:p>
            <a:pPr algn="ctr" eaLnBrk="1" fontAlgn="auto" hangingPunct="1">
              <a:spcBef>
                <a:spcPts val="0"/>
              </a:spcBef>
              <a:spcAft>
                <a:spcPts val="0"/>
              </a:spcAft>
              <a:defRPr/>
            </a:pPr>
            <a:r>
              <a:rPr lang="zh-CN" altLang="en-US" sz="1600" dirty="0" smtClean="0">
                <a:solidFill>
                  <a:schemeClr val="bg1"/>
                </a:solidFill>
                <a:latin typeface="微软雅黑" pitchFamily="34" charset="-122"/>
                <a:ea typeface="微软雅黑" pitchFamily="34" charset="-122"/>
                <a:cs typeface="Arial" pitchFamily="34" charset="0"/>
              </a:rPr>
              <a:t>数据挖掘工具</a:t>
            </a:r>
            <a:endParaRPr lang="en-US" altLang="zh-CN" sz="1600" dirty="0" smtClean="0">
              <a:solidFill>
                <a:schemeClr val="bg1"/>
              </a:solidFill>
              <a:latin typeface="微软雅黑" pitchFamily="34" charset="-122"/>
              <a:ea typeface="微软雅黑" pitchFamily="34" charset="-122"/>
              <a:cs typeface="Arial" pitchFamily="34" charset="0"/>
            </a:endParaRPr>
          </a:p>
          <a:p>
            <a:pPr algn="ctr" eaLnBrk="1" fontAlgn="auto" hangingPunct="1">
              <a:spcBef>
                <a:spcPts val="0"/>
              </a:spcBef>
              <a:spcAft>
                <a:spcPts val="0"/>
              </a:spcAft>
              <a:defRPr/>
            </a:pPr>
            <a:r>
              <a:rPr lang="en-US" altLang="zh-CN" sz="1600" dirty="0">
                <a:solidFill>
                  <a:schemeClr val="bg1"/>
                </a:solidFill>
                <a:latin typeface="微软雅黑" pitchFamily="34" charset="-122"/>
                <a:ea typeface="微软雅黑" pitchFamily="34" charset="-122"/>
                <a:cs typeface="Arial" pitchFamily="34" charset="0"/>
              </a:rPr>
              <a:t>(</a:t>
            </a:r>
            <a:r>
              <a:rPr lang="en-US" altLang="zh-CN" sz="1600" dirty="0" smtClean="0">
                <a:solidFill>
                  <a:schemeClr val="bg1"/>
                </a:solidFill>
                <a:latin typeface="微软雅黑" pitchFamily="34" charset="-122"/>
                <a:ea typeface="微软雅黑" pitchFamily="34" charset="-122"/>
                <a:cs typeface="Arial" pitchFamily="34" charset="0"/>
              </a:rPr>
              <a:t>Mahout-0.7)</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46" name="Rounded Rectangle 91"/>
          <p:cNvSpPr>
            <a:spLocks noChangeArrowheads="1"/>
          </p:cNvSpPr>
          <p:nvPr/>
        </p:nvSpPr>
        <p:spPr bwMode="auto">
          <a:xfrm>
            <a:off x="4962086" y="3087112"/>
            <a:ext cx="1640625" cy="496887"/>
          </a:xfrm>
          <a:prstGeom prst="roundRect">
            <a:avLst>
              <a:gd name="adj" fmla="val 8333"/>
            </a:avLst>
          </a:prstGeom>
          <a:solidFill>
            <a:schemeClr val="bg1">
              <a:lumMod val="50000"/>
            </a:schemeClr>
          </a:solidFill>
          <a:ln w="6350">
            <a:solidFill>
              <a:schemeClr val="tx1"/>
            </a:solidFill>
            <a:round/>
            <a:headEnd/>
            <a:tailEnd/>
          </a:ln>
        </p:spPr>
        <p:txBody>
          <a:bodyPr anchor="ctr"/>
          <a:lstStyle/>
          <a:p>
            <a:pPr algn="ctr" eaLnBrk="1" fontAlgn="auto" hangingPunct="1">
              <a:spcBef>
                <a:spcPts val="0"/>
              </a:spcBef>
              <a:spcAft>
                <a:spcPts val="0"/>
              </a:spcAft>
              <a:defRPr/>
            </a:pPr>
            <a:r>
              <a:rPr lang="zh-CN" altLang="en-US" sz="1600" dirty="0" smtClean="0">
                <a:solidFill>
                  <a:schemeClr val="bg1"/>
                </a:solidFill>
                <a:latin typeface="微软雅黑" pitchFamily="34" charset="-122"/>
                <a:ea typeface="微软雅黑" pitchFamily="34" charset="-122"/>
                <a:cs typeface="Arial" pitchFamily="34" charset="0"/>
              </a:rPr>
              <a:t>数据传导器</a:t>
            </a:r>
            <a:endParaRPr lang="en-US" altLang="zh-CN" sz="1600" dirty="0" smtClean="0">
              <a:solidFill>
                <a:schemeClr val="bg1"/>
              </a:solidFill>
              <a:latin typeface="微软雅黑" pitchFamily="34" charset="-122"/>
              <a:ea typeface="微软雅黑" pitchFamily="34" charset="-122"/>
              <a:cs typeface="Arial" pitchFamily="34" charset="0"/>
            </a:endParaRPr>
          </a:p>
          <a:p>
            <a:pPr algn="ctr" eaLnBrk="1" fontAlgn="auto" hangingPunct="1">
              <a:spcBef>
                <a:spcPts val="0"/>
              </a:spcBef>
              <a:spcAft>
                <a:spcPts val="0"/>
              </a:spcAft>
              <a:defRPr/>
            </a:pPr>
            <a:r>
              <a:rPr lang="en-US" altLang="zh-CN" sz="1600" dirty="0">
                <a:solidFill>
                  <a:schemeClr val="bg1"/>
                </a:solidFill>
                <a:latin typeface="微软雅黑" pitchFamily="34" charset="-122"/>
                <a:ea typeface="微软雅黑" pitchFamily="34" charset="-122"/>
                <a:cs typeface="Arial" pitchFamily="34" charset="0"/>
              </a:rPr>
              <a:t>(</a:t>
            </a:r>
            <a:r>
              <a:rPr lang="en-US" altLang="zh-CN" sz="1600" dirty="0" smtClean="0">
                <a:solidFill>
                  <a:schemeClr val="bg1"/>
                </a:solidFill>
                <a:latin typeface="微软雅黑" pitchFamily="34" charset="-122"/>
                <a:ea typeface="微软雅黑" pitchFamily="34" charset="-122"/>
                <a:cs typeface="Arial" pitchFamily="34" charset="0"/>
              </a:rPr>
              <a:t>Sqoop-1.4)</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47" name="Rounded Rectangle 91"/>
          <p:cNvSpPr>
            <a:spLocks noChangeArrowheads="1"/>
          </p:cNvSpPr>
          <p:nvPr/>
        </p:nvSpPr>
        <p:spPr bwMode="auto">
          <a:xfrm>
            <a:off x="6759710" y="3091293"/>
            <a:ext cx="1759748" cy="496887"/>
          </a:xfrm>
          <a:prstGeom prst="roundRect">
            <a:avLst>
              <a:gd name="adj" fmla="val 8333"/>
            </a:avLst>
          </a:prstGeom>
          <a:solidFill>
            <a:schemeClr val="bg1">
              <a:lumMod val="50000"/>
            </a:schemeClr>
          </a:solidFill>
          <a:ln w="6350">
            <a:solidFill>
              <a:schemeClr val="tx1"/>
            </a:solidFill>
            <a:round/>
            <a:headEnd/>
            <a:tailEnd/>
          </a:ln>
        </p:spPr>
        <p:txBody>
          <a:bodyPr anchor="ctr"/>
          <a:lstStyle/>
          <a:p>
            <a:pPr algn="ctr" eaLnBrk="1" fontAlgn="auto" hangingPunct="1">
              <a:spcBef>
                <a:spcPts val="0"/>
              </a:spcBef>
              <a:spcAft>
                <a:spcPts val="0"/>
              </a:spcAft>
              <a:defRPr/>
            </a:pPr>
            <a:r>
              <a:rPr lang="zh-CN" altLang="en-US" sz="1600" dirty="0" smtClean="0">
                <a:solidFill>
                  <a:schemeClr val="bg1"/>
                </a:solidFill>
                <a:latin typeface="微软雅黑" pitchFamily="34" charset="-122"/>
                <a:ea typeface="微软雅黑" pitchFamily="34" charset="-122"/>
                <a:cs typeface="Arial" pitchFamily="34" charset="0"/>
              </a:rPr>
              <a:t>海量日志收集器</a:t>
            </a:r>
            <a:endParaRPr lang="en-US" altLang="zh-CN" sz="1600" dirty="0" smtClean="0">
              <a:solidFill>
                <a:schemeClr val="bg1"/>
              </a:solidFill>
              <a:latin typeface="微软雅黑" pitchFamily="34" charset="-122"/>
              <a:ea typeface="微软雅黑" pitchFamily="34" charset="-122"/>
              <a:cs typeface="Arial" pitchFamily="34" charset="0"/>
            </a:endParaRPr>
          </a:p>
          <a:p>
            <a:pPr algn="ctr" eaLnBrk="1" fontAlgn="auto" hangingPunct="1">
              <a:spcBef>
                <a:spcPts val="0"/>
              </a:spcBef>
              <a:spcAft>
                <a:spcPts val="0"/>
              </a:spcAft>
              <a:defRPr/>
            </a:pPr>
            <a:r>
              <a:rPr lang="en-US" altLang="zh-CN" sz="1600" dirty="0" smtClean="0">
                <a:solidFill>
                  <a:schemeClr val="bg1"/>
                </a:solidFill>
                <a:latin typeface="微软雅黑" pitchFamily="34" charset="-122"/>
                <a:ea typeface="微软雅黑" pitchFamily="34" charset="-122"/>
                <a:cs typeface="Arial" pitchFamily="34" charset="0"/>
              </a:rPr>
              <a:t>(Flume-1.3)</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48" name="Rounded Rectangle 91"/>
          <p:cNvSpPr>
            <a:spLocks noChangeArrowheads="1"/>
          </p:cNvSpPr>
          <p:nvPr/>
        </p:nvSpPr>
        <p:spPr bwMode="auto">
          <a:xfrm>
            <a:off x="2925481" y="2476508"/>
            <a:ext cx="1879605" cy="496887"/>
          </a:xfrm>
          <a:prstGeom prst="roundRect">
            <a:avLst>
              <a:gd name="adj" fmla="val 8333"/>
            </a:avLst>
          </a:prstGeom>
          <a:solidFill>
            <a:schemeClr val="bg1">
              <a:lumMod val="50000"/>
            </a:schemeClr>
          </a:solidFill>
          <a:ln w="6350">
            <a:solidFill>
              <a:schemeClr val="tx1"/>
            </a:solidFill>
            <a:round/>
            <a:headEnd/>
            <a:tailEnd/>
          </a:ln>
        </p:spPr>
        <p:txBody>
          <a:bodyPr anchor="ctr"/>
          <a:lstStyle/>
          <a:p>
            <a:pPr algn="ctr" eaLnBrk="1" fontAlgn="auto" hangingPunct="1">
              <a:spcBef>
                <a:spcPts val="0"/>
              </a:spcBef>
              <a:spcAft>
                <a:spcPts val="0"/>
              </a:spcAft>
              <a:defRPr/>
            </a:pPr>
            <a:r>
              <a:rPr lang="zh-CN" altLang="en-US" sz="1600" dirty="0">
                <a:solidFill>
                  <a:schemeClr val="bg1"/>
                </a:solidFill>
                <a:latin typeface="微软雅黑" pitchFamily="34" charset="-122"/>
                <a:ea typeface="微软雅黑" pitchFamily="34" charset="-122"/>
                <a:cs typeface="Arial" pitchFamily="34" charset="0"/>
              </a:rPr>
              <a:t>协同</a:t>
            </a:r>
            <a:r>
              <a:rPr lang="zh-CN" altLang="en-US" sz="1600" dirty="0" smtClean="0">
                <a:solidFill>
                  <a:schemeClr val="bg1"/>
                </a:solidFill>
                <a:latin typeface="微软雅黑" pitchFamily="34" charset="-122"/>
                <a:ea typeface="微软雅黑" pitchFamily="34" charset="-122"/>
                <a:cs typeface="Arial" pitchFamily="34" charset="0"/>
              </a:rPr>
              <a:t>工作服务</a:t>
            </a:r>
            <a:endParaRPr lang="en-US" altLang="zh-CN" sz="1600" dirty="0" smtClean="0">
              <a:solidFill>
                <a:schemeClr val="bg1"/>
              </a:solidFill>
              <a:latin typeface="微软雅黑" pitchFamily="34" charset="-122"/>
              <a:ea typeface="微软雅黑" pitchFamily="34" charset="-122"/>
              <a:cs typeface="Arial" pitchFamily="34" charset="0"/>
            </a:endParaRPr>
          </a:p>
          <a:p>
            <a:pPr algn="ctr" eaLnBrk="1" fontAlgn="auto" hangingPunct="1">
              <a:spcBef>
                <a:spcPts val="0"/>
              </a:spcBef>
              <a:spcAft>
                <a:spcPts val="0"/>
              </a:spcAft>
              <a:defRPr/>
            </a:pPr>
            <a:r>
              <a:rPr lang="en-US" altLang="zh-CN" sz="1600" dirty="0">
                <a:solidFill>
                  <a:schemeClr val="bg1"/>
                </a:solidFill>
                <a:latin typeface="微软雅黑" pitchFamily="34" charset="-122"/>
                <a:ea typeface="微软雅黑" pitchFamily="34" charset="-122"/>
                <a:cs typeface="Arial" pitchFamily="34" charset="0"/>
              </a:rPr>
              <a:t>(</a:t>
            </a:r>
            <a:r>
              <a:rPr lang="en-US" altLang="zh-CN" sz="1600" dirty="0" smtClean="0">
                <a:solidFill>
                  <a:schemeClr val="bg1"/>
                </a:solidFill>
                <a:latin typeface="微软雅黑" pitchFamily="34" charset="-122"/>
                <a:ea typeface="微软雅黑" pitchFamily="34" charset="-122"/>
                <a:cs typeface="Arial" pitchFamily="34" charset="0"/>
              </a:rPr>
              <a:t>Zookeeper-3.4)</a:t>
            </a:r>
            <a:endParaRPr lang="en-US" altLang="zh-TW" dirty="0">
              <a:solidFill>
                <a:schemeClr val="bg1"/>
              </a:solidFill>
              <a:latin typeface="微软雅黑" pitchFamily="34" charset="-122"/>
              <a:ea typeface="微软雅黑" pitchFamily="34" charset="-122"/>
              <a:cs typeface="Arial" pitchFamily="34" charset="0"/>
            </a:endParaRPr>
          </a:p>
        </p:txBody>
      </p:sp>
      <p:sp>
        <p:nvSpPr>
          <p:cNvPr id="49" name="Rounded Rectangle 91"/>
          <p:cNvSpPr>
            <a:spLocks noChangeArrowheads="1"/>
          </p:cNvSpPr>
          <p:nvPr/>
        </p:nvSpPr>
        <p:spPr bwMode="auto">
          <a:xfrm>
            <a:off x="5262508" y="1214406"/>
            <a:ext cx="1497202" cy="496887"/>
          </a:xfrm>
          <a:prstGeom prst="roundRect">
            <a:avLst>
              <a:gd name="adj" fmla="val 8333"/>
            </a:avLst>
          </a:prstGeom>
          <a:solidFill>
            <a:schemeClr val="bg1">
              <a:lumMod val="50000"/>
            </a:schemeClr>
          </a:solidFill>
          <a:ln w="6350">
            <a:solidFill>
              <a:schemeClr val="tx1"/>
            </a:solidFill>
            <a:round/>
            <a:headEnd/>
            <a:tailEnd/>
          </a:ln>
        </p:spPr>
        <p:txBody>
          <a:bodyPr anchor="ctr"/>
          <a:lstStyle/>
          <a:p>
            <a:pPr algn="ctr" eaLnBrk="1" fontAlgn="auto" hangingPunct="1">
              <a:spcBef>
                <a:spcPts val="0"/>
              </a:spcBef>
              <a:spcAft>
                <a:spcPts val="0"/>
              </a:spcAft>
              <a:defRPr/>
            </a:pPr>
            <a:r>
              <a:rPr lang="zh-CN" altLang="en-US" sz="1600" dirty="0" smtClean="0">
                <a:solidFill>
                  <a:schemeClr val="bg1"/>
                </a:solidFill>
                <a:latin typeface="微软雅黑" pitchFamily="34" charset="-122"/>
                <a:ea typeface="微软雅黑" pitchFamily="34" charset="-122"/>
                <a:cs typeface="Arial" pitchFamily="34" charset="0"/>
              </a:rPr>
              <a:t>类</a:t>
            </a:r>
            <a:r>
              <a:rPr lang="en-US" altLang="zh-CN" sz="1600" dirty="0" smtClean="0">
                <a:solidFill>
                  <a:schemeClr val="bg1"/>
                </a:solidFill>
                <a:latin typeface="微软雅黑" pitchFamily="34" charset="-122"/>
                <a:ea typeface="微软雅黑" pitchFamily="34" charset="-122"/>
                <a:cs typeface="Arial" pitchFamily="34" charset="0"/>
              </a:rPr>
              <a:t>SQL</a:t>
            </a:r>
            <a:r>
              <a:rPr lang="zh-CN" altLang="en-US" sz="1600" dirty="0" smtClean="0">
                <a:solidFill>
                  <a:schemeClr val="bg1"/>
                </a:solidFill>
                <a:latin typeface="微软雅黑" pitchFamily="34" charset="-122"/>
                <a:ea typeface="微软雅黑" pitchFamily="34" charset="-122"/>
                <a:cs typeface="Arial" pitchFamily="34" charset="0"/>
              </a:rPr>
              <a:t>编译器</a:t>
            </a:r>
            <a:endParaRPr lang="en-US" altLang="zh-CN" sz="1600" dirty="0" smtClean="0">
              <a:solidFill>
                <a:schemeClr val="bg1"/>
              </a:solidFill>
              <a:latin typeface="微软雅黑" pitchFamily="34" charset="-122"/>
              <a:ea typeface="微软雅黑" pitchFamily="34" charset="-122"/>
              <a:cs typeface="Arial" pitchFamily="34" charset="0"/>
            </a:endParaRPr>
          </a:p>
          <a:p>
            <a:pPr algn="ctr" eaLnBrk="1" fontAlgn="auto" hangingPunct="1">
              <a:spcBef>
                <a:spcPts val="0"/>
              </a:spcBef>
              <a:spcAft>
                <a:spcPts val="0"/>
              </a:spcAft>
              <a:defRPr/>
            </a:pPr>
            <a:r>
              <a:rPr lang="en-US" altLang="zh-CN" sz="1600" dirty="0" smtClean="0">
                <a:solidFill>
                  <a:schemeClr val="bg1"/>
                </a:solidFill>
                <a:latin typeface="微软雅黑" pitchFamily="34" charset="-122"/>
                <a:ea typeface="微软雅黑" pitchFamily="34" charset="-122"/>
                <a:cs typeface="Arial" pitchFamily="34" charset="0"/>
              </a:rPr>
              <a:t>(Pig-0.10)</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50" name="Rounded Rectangle 91"/>
          <p:cNvSpPr>
            <a:spLocks noChangeArrowheads="1"/>
          </p:cNvSpPr>
          <p:nvPr/>
        </p:nvSpPr>
        <p:spPr bwMode="auto">
          <a:xfrm>
            <a:off x="5105511" y="1872097"/>
            <a:ext cx="1497200" cy="496887"/>
          </a:xfrm>
          <a:prstGeom prst="roundRect">
            <a:avLst>
              <a:gd name="adj" fmla="val 8333"/>
            </a:avLst>
          </a:prstGeom>
          <a:solidFill>
            <a:schemeClr val="bg1">
              <a:lumMod val="50000"/>
            </a:schemeClr>
          </a:solidFill>
          <a:ln w="6350">
            <a:solidFill>
              <a:schemeClr val="tx1"/>
            </a:solidFill>
            <a:round/>
            <a:headEnd/>
            <a:tailEnd/>
          </a:ln>
        </p:spPr>
        <p:txBody>
          <a:bodyPr anchor="ctr"/>
          <a:lstStyle/>
          <a:p>
            <a:pPr algn="ctr" eaLnBrk="1" fontAlgn="auto" hangingPunct="1">
              <a:spcBef>
                <a:spcPts val="0"/>
              </a:spcBef>
              <a:spcAft>
                <a:spcPts val="0"/>
              </a:spcAft>
              <a:defRPr/>
            </a:pPr>
            <a:r>
              <a:rPr lang="zh-CN" altLang="en-US" sz="1600" dirty="0" smtClean="0">
                <a:solidFill>
                  <a:schemeClr val="bg1"/>
                </a:solidFill>
                <a:latin typeface="微软雅黑" pitchFamily="34" charset="-122"/>
                <a:ea typeface="微软雅黑" pitchFamily="34" charset="-122"/>
                <a:cs typeface="Arial" pitchFamily="34" charset="0"/>
              </a:rPr>
              <a:t>任务调度器</a:t>
            </a:r>
            <a:endParaRPr lang="en-US" altLang="zh-CN" sz="1600" dirty="0" smtClean="0">
              <a:solidFill>
                <a:schemeClr val="bg1"/>
              </a:solidFill>
              <a:latin typeface="微软雅黑" pitchFamily="34" charset="-122"/>
              <a:ea typeface="微软雅黑" pitchFamily="34" charset="-122"/>
              <a:cs typeface="Arial" pitchFamily="34" charset="0"/>
            </a:endParaRPr>
          </a:p>
          <a:p>
            <a:pPr algn="ctr" eaLnBrk="1" fontAlgn="auto" hangingPunct="1">
              <a:spcBef>
                <a:spcPts val="0"/>
              </a:spcBef>
              <a:spcAft>
                <a:spcPts val="0"/>
              </a:spcAft>
              <a:defRPr/>
            </a:pPr>
            <a:r>
              <a:rPr lang="en-US" altLang="zh-CN" sz="1600" dirty="0" smtClean="0">
                <a:solidFill>
                  <a:schemeClr val="bg1"/>
                </a:solidFill>
                <a:latin typeface="微软雅黑" pitchFamily="34" charset="-122"/>
                <a:ea typeface="微软雅黑" pitchFamily="34" charset="-122"/>
                <a:cs typeface="Arial" pitchFamily="34" charset="0"/>
              </a:rPr>
              <a:t>(Mesos-0.13)</a:t>
            </a:r>
            <a:endParaRPr lang="en-US" altLang="zh-TW" dirty="0">
              <a:solidFill>
                <a:schemeClr val="bg1"/>
              </a:solidFill>
              <a:latin typeface="微软雅黑" pitchFamily="34" charset="-122"/>
              <a:ea typeface="微软雅黑" pitchFamily="34" charset="-122"/>
              <a:cs typeface="Arial" pitchFamily="34" charset="0"/>
            </a:endParaRPr>
          </a:p>
        </p:txBody>
      </p:sp>
      <p:sp>
        <p:nvSpPr>
          <p:cNvPr id="52" name="Rounded Rectangle 91"/>
          <p:cNvSpPr>
            <a:spLocks noChangeArrowheads="1"/>
          </p:cNvSpPr>
          <p:nvPr/>
        </p:nvSpPr>
        <p:spPr bwMode="auto">
          <a:xfrm>
            <a:off x="428624" y="3088814"/>
            <a:ext cx="2368364" cy="510683"/>
          </a:xfrm>
          <a:prstGeom prst="roundRect">
            <a:avLst>
              <a:gd name="adj" fmla="val 8333"/>
            </a:avLst>
          </a:prstGeom>
          <a:solidFill>
            <a:schemeClr val="bg1">
              <a:lumMod val="50000"/>
            </a:schemeClr>
          </a:solidFill>
          <a:ln w="6350">
            <a:solidFill>
              <a:schemeClr val="tx1"/>
            </a:solidFill>
            <a:round/>
            <a:headEnd/>
            <a:tailEnd/>
          </a:ln>
        </p:spPr>
        <p:txBody>
          <a:bodyPr anchor="ctr"/>
          <a:lstStyle/>
          <a:p>
            <a:pPr algn="ctr">
              <a:defRPr/>
            </a:pPr>
            <a:r>
              <a:rPr lang="zh-CN" altLang="en-US" sz="1600" dirty="0" smtClean="0">
                <a:solidFill>
                  <a:schemeClr val="bg1"/>
                </a:solidFill>
                <a:latin typeface="微软雅黑" pitchFamily="34" charset="-122"/>
                <a:ea typeface="微软雅黑" pitchFamily="34" charset="-122"/>
                <a:cs typeface="Arial" pitchFamily="34" charset="0"/>
              </a:rPr>
              <a:t>开源关系数据库</a:t>
            </a:r>
            <a:endParaRPr lang="en-US" altLang="zh-CN" sz="1600" dirty="0" smtClean="0">
              <a:solidFill>
                <a:schemeClr val="bg1"/>
              </a:solidFill>
              <a:latin typeface="微软雅黑" pitchFamily="34" charset="-122"/>
              <a:ea typeface="微软雅黑" pitchFamily="34" charset="-122"/>
              <a:cs typeface="Arial" pitchFamily="34" charset="0"/>
            </a:endParaRPr>
          </a:p>
          <a:p>
            <a:pPr algn="ctr">
              <a:defRPr/>
            </a:pPr>
            <a:r>
              <a:rPr lang="en-US" altLang="zh-CN" sz="1600" dirty="0" smtClean="0">
                <a:solidFill>
                  <a:schemeClr val="bg1"/>
                </a:solidFill>
                <a:latin typeface="微软雅黑" pitchFamily="34" charset="-122"/>
                <a:ea typeface="微软雅黑" pitchFamily="34" charset="-122"/>
                <a:cs typeface="Arial" pitchFamily="34" charset="0"/>
              </a:rPr>
              <a:t>(PostgreSQL-0.92)</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53" name="Rounded Rectangle 91"/>
          <p:cNvSpPr>
            <a:spLocks noChangeArrowheads="1"/>
          </p:cNvSpPr>
          <p:nvPr/>
        </p:nvSpPr>
        <p:spPr bwMode="auto">
          <a:xfrm>
            <a:off x="428624" y="2476508"/>
            <a:ext cx="2368364" cy="494940"/>
          </a:xfrm>
          <a:prstGeom prst="roundRect">
            <a:avLst>
              <a:gd name="adj" fmla="val 8333"/>
            </a:avLst>
          </a:prstGeom>
          <a:solidFill>
            <a:srgbClr val="002060"/>
          </a:solidFill>
          <a:ln w="6350">
            <a:solidFill>
              <a:schemeClr val="tx1"/>
            </a:solidFill>
            <a:round/>
            <a:headEnd/>
            <a:tailEnd/>
          </a:ln>
        </p:spPr>
        <p:txBody>
          <a:bodyPr anchor="ctr"/>
          <a:lstStyle/>
          <a:p>
            <a:pPr algn="ctr">
              <a:defRPr/>
            </a:pPr>
            <a:r>
              <a:rPr lang="zh-CN" altLang="en-US" sz="1600" dirty="0" smtClean="0">
                <a:solidFill>
                  <a:schemeClr val="bg1"/>
                </a:solidFill>
                <a:latin typeface="微软雅黑" pitchFamily="34" charset="-122"/>
                <a:ea typeface="微软雅黑" pitchFamily="34" charset="-122"/>
                <a:cs typeface="Arial" pitchFamily="34" charset="0"/>
              </a:rPr>
              <a:t>商业关系数据库</a:t>
            </a:r>
            <a:endParaRPr lang="en-US" altLang="zh-CN" sz="1600" dirty="0" smtClean="0">
              <a:solidFill>
                <a:schemeClr val="bg1"/>
              </a:solidFill>
              <a:latin typeface="微软雅黑" pitchFamily="34" charset="-122"/>
              <a:ea typeface="微软雅黑" pitchFamily="34" charset="-122"/>
              <a:cs typeface="Arial" pitchFamily="34" charset="0"/>
            </a:endParaRPr>
          </a:p>
          <a:p>
            <a:pPr algn="ctr">
              <a:defRPr/>
            </a:pPr>
            <a:r>
              <a:rPr lang="en-US" altLang="zh-CN" sz="1600" dirty="0">
                <a:solidFill>
                  <a:schemeClr val="bg1"/>
                </a:solidFill>
                <a:latin typeface="微软雅黑" pitchFamily="34" charset="-122"/>
                <a:ea typeface="微软雅黑" pitchFamily="34" charset="-122"/>
                <a:cs typeface="Arial" pitchFamily="34" charset="0"/>
              </a:rPr>
              <a:t>(</a:t>
            </a:r>
            <a:r>
              <a:rPr lang="en-US" altLang="zh-CN" sz="1600" dirty="0" smtClean="0">
                <a:solidFill>
                  <a:schemeClr val="bg1"/>
                </a:solidFill>
                <a:latin typeface="微软雅黑" pitchFamily="34" charset="-122"/>
                <a:ea typeface="微软雅黑" pitchFamily="34" charset="-122"/>
                <a:cs typeface="Arial" pitchFamily="34" charset="0"/>
              </a:rPr>
              <a:t>Oracle-8i/9i/10g/11g)</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55" name="Rounded Rectangle 91"/>
          <p:cNvSpPr>
            <a:spLocks noChangeArrowheads="1"/>
          </p:cNvSpPr>
          <p:nvPr/>
        </p:nvSpPr>
        <p:spPr bwMode="auto">
          <a:xfrm>
            <a:off x="428624" y="1210003"/>
            <a:ext cx="2308522" cy="496887"/>
          </a:xfrm>
          <a:prstGeom prst="roundRect">
            <a:avLst>
              <a:gd name="adj" fmla="val 8333"/>
            </a:avLst>
          </a:prstGeom>
          <a:solidFill>
            <a:srgbClr val="C00000"/>
          </a:solidFill>
          <a:ln w="6350">
            <a:solidFill>
              <a:schemeClr val="tx1"/>
            </a:solidFill>
            <a:round/>
            <a:headEnd/>
            <a:tailEnd/>
          </a:ln>
        </p:spPr>
        <p:txBody>
          <a:bodyPr anchor="ctr"/>
          <a:lstStyle/>
          <a:p>
            <a:pPr algn="ctr">
              <a:defRPr/>
            </a:pPr>
            <a:r>
              <a:rPr lang="zh-CN" altLang="en-US" sz="1600" dirty="0" smtClean="0">
                <a:solidFill>
                  <a:schemeClr val="bg1"/>
                </a:solidFill>
                <a:latin typeface="微软雅黑" pitchFamily="34" charset="-122"/>
                <a:ea typeface="微软雅黑" pitchFamily="34" charset="-122"/>
                <a:cs typeface="Arial" pitchFamily="34" charset="0"/>
              </a:rPr>
              <a:t>统一编程接口</a:t>
            </a:r>
            <a:endParaRPr lang="en-US" altLang="zh-CN" sz="1600" dirty="0" smtClean="0">
              <a:solidFill>
                <a:schemeClr val="bg1"/>
              </a:solidFill>
              <a:latin typeface="微软雅黑" pitchFamily="34" charset="-122"/>
              <a:ea typeface="微软雅黑" pitchFamily="34" charset="-122"/>
              <a:cs typeface="Arial" pitchFamily="34" charset="0"/>
            </a:endParaRPr>
          </a:p>
          <a:p>
            <a:pPr algn="ctr">
              <a:defRPr/>
            </a:pPr>
            <a:r>
              <a:rPr lang="en-US" altLang="zh-TW" sz="1600" dirty="0" smtClean="0">
                <a:solidFill>
                  <a:schemeClr val="bg1"/>
                </a:solidFill>
                <a:latin typeface="微软雅黑" pitchFamily="34" charset="-122"/>
                <a:ea typeface="微软雅黑" pitchFamily="34" charset="-122"/>
                <a:cs typeface="Arial" pitchFamily="34" charset="0"/>
              </a:rPr>
              <a:t>(XJDBC</a:t>
            </a:r>
            <a:r>
              <a:rPr lang="en-US" altLang="zh-CN" sz="1600" dirty="0" smtClean="0">
                <a:solidFill>
                  <a:schemeClr val="bg1"/>
                </a:solidFill>
                <a:latin typeface="微软雅黑" pitchFamily="34" charset="-122"/>
                <a:ea typeface="微软雅黑" pitchFamily="34" charset="-122"/>
                <a:cs typeface="Arial" pitchFamily="34" charset="0"/>
              </a:rPr>
              <a:t>/JDBC/ODBC</a:t>
            </a:r>
            <a:r>
              <a:rPr lang="en-US" altLang="zh-TW" sz="1600" dirty="0" smtClean="0">
                <a:solidFill>
                  <a:schemeClr val="bg1"/>
                </a:solidFill>
                <a:latin typeface="微软雅黑" pitchFamily="34" charset="-122"/>
                <a:ea typeface="微软雅黑" pitchFamily="34" charset="-122"/>
                <a:cs typeface="Arial" pitchFamily="34" charset="0"/>
              </a:rPr>
              <a:t>)</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56" name="Rounded Rectangle 91"/>
          <p:cNvSpPr>
            <a:spLocks noChangeArrowheads="1"/>
          </p:cNvSpPr>
          <p:nvPr/>
        </p:nvSpPr>
        <p:spPr bwMode="auto">
          <a:xfrm>
            <a:off x="428624" y="1866390"/>
            <a:ext cx="1413623" cy="496887"/>
          </a:xfrm>
          <a:prstGeom prst="roundRect">
            <a:avLst>
              <a:gd name="adj" fmla="val 8333"/>
            </a:avLst>
          </a:prstGeom>
          <a:solidFill>
            <a:srgbClr val="C00000"/>
          </a:solidFill>
          <a:ln w="6350">
            <a:solidFill>
              <a:schemeClr val="tx1"/>
            </a:solidFill>
            <a:round/>
            <a:headEnd/>
            <a:tailEnd/>
          </a:ln>
        </p:spPr>
        <p:txBody>
          <a:bodyPr anchor="ctr"/>
          <a:lstStyle/>
          <a:p>
            <a:pPr algn="ctr">
              <a:defRPr/>
            </a:pPr>
            <a:r>
              <a:rPr lang="zh-CN" altLang="en-US" sz="1600" dirty="0" smtClean="0">
                <a:solidFill>
                  <a:schemeClr val="bg1"/>
                </a:solidFill>
                <a:latin typeface="微软雅黑" pitchFamily="34" charset="-122"/>
                <a:ea typeface="微软雅黑" pitchFamily="34" charset="-122"/>
                <a:cs typeface="Arial" pitchFamily="34" charset="0"/>
              </a:rPr>
              <a:t>类</a:t>
            </a:r>
            <a:r>
              <a:rPr lang="en-US" altLang="zh-CN" sz="1600" dirty="0" smtClean="0">
                <a:solidFill>
                  <a:schemeClr val="bg1"/>
                </a:solidFill>
                <a:latin typeface="微软雅黑" pitchFamily="34" charset="-122"/>
                <a:ea typeface="微软雅黑" pitchFamily="34" charset="-122"/>
                <a:cs typeface="Arial" pitchFamily="34" charset="0"/>
              </a:rPr>
              <a:t>SQL</a:t>
            </a:r>
            <a:r>
              <a:rPr lang="zh-CN" altLang="en-US" sz="1600" dirty="0" smtClean="0">
                <a:solidFill>
                  <a:schemeClr val="bg1"/>
                </a:solidFill>
                <a:latin typeface="微软雅黑" pitchFamily="34" charset="-122"/>
                <a:ea typeface="微软雅黑" pitchFamily="34" charset="-122"/>
                <a:cs typeface="Arial" pitchFamily="34" charset="0"/>
              </a:rPr>
              <a:t>编译器</a:t>
            </a:r>
            <a:endParaRPr lang="en-US" altLang="zh-CN" sz="1600" dirty="0" smtClean="0">
              <a:solidFill>
                <a:schemeClr val="bg1"/>
              </a:solidFill>
              <a:latin typeface="微软雅黑" pitchFamily="34" charset="-122"/>
              <a:ea typeface="微软雅黑" pitchFamily="34" charset="-122"/>
              <a:cs typeface="Arial" pitchFamily="34" charset="0"/>
            </a:endParaRPr>
          </a:p>
          <a:p>
            <a:pPr algn="ctr">
              <a:defRPr/>
            </a:pPr>
            <a:r>
              <a:rPr lang="en-US" altLang="zh-CN" sz="1600" dirty="0" smtClean="0">
                <a:solidFill>
                  <a:schemeClr val="bg1"/>
                </a:solidFill>
                <a:latin typeface="微软雅黑" pitchFamily="34" charset="-122"/>
                <a:ea typeface="微软雅黑" pitchFamily="34" charset="-122"/>
                <a:cs typeface="Arial" pitchFamily="34" charset="0"/>
              </a:rPr>
              <a:t>(SQL++)</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58" name="Rounded Rectangle 91"/>
          <p:cNvSpPr>
            <a:spLocks noChangeArrowheads="1"/>
          </p:cNvSpPr>
          <p:nvPr/>
        </p:nvSpPr>
        <p:spPr bwMode="auto">
          <a:xfrm>
            <a:off x="2897956" y="1218604"/>
            <a:ext cx="2211366" cy="496887"/>
          </a:xfrm>
          <a:prstGeom prst="roundRect">
            <a:avLst>
              <a:gd name="adj" fmla="val 8333"/>
            </a:avLst>
          </a:prstGeom>
          <a:solidFill>
            <a:srgbClr val="FFC000"/>
          </a:solidFill>
          <a:ln w="6350">
            <a:solidFill>
              <a:schemeClr val="tx1"/>
            </a:solidFill>
            <a:round/>
            <a:headEnd/>
            <a:tailEnd/>
          </a:ln>
        </p:spPr>
        <p:txBody>
          <a:bodyPr anchor="ctr"/>
          <a:lstStyle/>
          <a:p>
            <a:pPr algn="ctr">
              <a:defRPr/>
            </a:pPr>
            <a:r>
              <a:rPr lang="zh-CN" altLang="en-US" sz="1600" dirty="0" smtClean="0">
                <a:solidFill>
                  <a:schemeClr val="bg1"/>
                </a:solidFill>
                <a:latin typeface="微软雅黑" pitchFamily="34" charset="-122"/>
                <a:ea typeface="微软雅黑" pitchFamily="34" charset="-122"/>
                <a:cs typeface="Arial" pitchFamily="34" charset="0"/>
              </a:rPr>
              <a:t>图形化任务流</a:t>
            </a:r>
            <a:endParaRPr lang="en-US" altLang="zh-CN" sz="1600" dirty="0" smtClean="0">
              <a:solidFill>
                <a:schemeClr val="bg1"/>
              </a:solidFill>
              <a:latin typeface="微软雅黑" pitchFamily="34" charset="-122"/>
              <a:ea typeface="微软雅黑" pitchFamily="34" charset="-122"/>
              <a:cs typeface="Arial" pitchFamily="34" charset="0"/>
            </a:endParaRPr>
          </a:p>
          <a:p>
            <a:pPr algn="ctr">
              <a:defRPr/>
            </a:pPr>
            <a:r>
              <a:rPr lang="en-US" altLang="zh-CN" sz="1600" dirty="0" smtClean="0">
                <a:solidFill>
                  <a:schemeClr val="bg1"/>
                </a:solidFill>
                <a:latin typeface="微软雅黑" pitchFamily="34" charset="-122"/>
                <a:ea typeface="微软雅黑" pitchFamily="34" charset="-122"/>
                <a:cs typeface="Arial" pitchFamily="34" charset="0"/>
              </a:rPr>
              <a:t>(UDF-1.0/Oozie-3.3)</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59" name="Rounded Rectangle 91"/>
          <p:cNvSpPr>
            <a:spLocks noChangeArrowheads="1"/>
          </p:cNvSpPr>
          <p:nvPr/>
        </p:nvSpPr>
        <p:spPr bwMode="auto">
          <a:xfrm>
            <a:off x="6880207" y="1220930"/>
            <a:ext cx="1639252" cy="496887"/>
          </a:xfrm>
          <a:prstGeom prst="roundRect">
            <a:avLst>
              <a:gd name="adj" fmla="val 8333"/>
            </a:avLst>
          </a:prstGeom>
          <a:solidFill>
            <a:schemeClr val="bg1">
              <a:lumMod val="50000"/>
            </a:schemeClr>
          </a:solidFill>
          <a:ln w="6350">
            <a:solidFill>
              <a:schemeClr val="tx1"/>
            </a:solidFill>
            <a:round/>
            <a:headEnd/>
            <a:tailEnd/>
          </a:ln>
        </p:spPr>
        <p:txBody>
          <a:bodyPr anchor="ctr"/>
          <a:lstStyle/>
          <a:p>
            <a:pPr algn="ctr">
              <a:defRPr/>
            </a:pPr>
            <a:r>
              <a:rPr lang="zh-CN" altLang="en-US" sz="1600" dirty="0" smtClean="0">
                <a:solidFill>
                  <a:schemeClr val="bg1"/>
                </a:solidFill>
                <a:latin typeface="微软雅黑" pitchFamily="34" charset="-122"/>
                <a:ea typeface="微软雅黑" pitchFamily="34" charset="-122"/>
                <a:cs typeface="Arial" pitchFamily="34" charset="0"/>
              </a:rPr>
              <a:t>全文检索器</a:t>
            </a:r>
            <a:endParaRPr lang="en-US" altLang="zh-CN" sz="1600" dirty="0" smtClean="0">
              <a:solidFill>
                <a:schemeClr val="bg1"/>
              </a:solidFill>
              <a:latin typeface="微软雅黑" pitchFamily="34" charset="-122"/>
              <a:ea typeface="微软雅黑" pitchFamily="34" charset="-122"/>
              <a:cs typeface="Arial" pitchFamily="34" charset="0"/>
            </a:endParaRPr>
          </a:p>
          <a:p>
            <a:pPr algn="ctr">
              <a:defRPr/>
            </a:pPr>
            <a:r>
              <a:rPr lang="en-US" altLang="zh-CN" sz="1600" dirty="0" smtClean="0">
                <a:solidFill>
                  <a:schemeClr val="bg1"/>
                </a:solidFill>
                <a:latin typeface="微软雅黑" pitchFamily="34" charset="-122"/>
                <a:ea typeface="微软雅黑" pitchFamily="34" charset="-122"/>
                <a:cs typeface="Arial" pitchFamily="34" charset="0"/>
              </a:rPr>
              <a:t>(Katta/Lucene)</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60" name="Rounded Rectangle 91"/>
          <p:cNvSpPr>
            <a:spLocks noChangeArrowheads="1"/>
          </p:cNvSpPr>
          <p:nvPr/>
        </p:nvSpPr>
        <p:spPr bwMode="auto">
          <a:xfrm>
            <a:off x="1075765" y="5354739"/>
            <a:ext cx="295835" cy="141608"/>
          </a:xfrm>
          <a:prstGeom prst="roundRect">
            <a:avLst>
              <a:gd name="adj" fmla="val 8333"/>
            </a:avLst>
          </a:prstGeom>
          <a:solidFill>
            <a:srgbClr val="C00000"/>
          </a:solidFill>
          <a:ln w="6350">
            <a:solidFill>
              <a:schemeClr val="tx1"/>
            </a:solidFill>
            <a:round/>
            <a:headEnd/>
            <a:tailEnd/>
          </a:ln>
        </p:spPr>
        <p:txBody>
          <a:bodyPr anchor="ctr"/>
          <a:lstStyle/>
          <a:p>
            <a:pPr algn="ctr">
              <a:defRPr/>
            </a:pPr>
            <a:endParaRPr lang="en-US" altLang="zh-TW" dirty="0">
              <a:solidFill>
                <a:schemeClr val="bg1"/>
              </a:solidFill>
              <a:latin typeface="微软雅黑" pitchFamily="34" charset="-122"/>
              <a:ea typeface="微软雅黑" pitchFamily="34" charset="-122"/>
              <a:cs typeface="Arial" pitchFamily="34" charset="0"/>
            </a:endParaRPr>
          </a:p>
        </p:txBody>
      </p:sp>
      <p:sp>
        <p:nvSpPr>
          <p:cNvPr id="61" name="Rounded Rectangle 91"/>
          <p:cNvSpPr>
            <a:spLocks noChangeArrowheads="1"/>
          </p:cNvSpPr>
          <p:nvPr/>
        </p:nvSpPr>
        <p:spPr bwMode="auto">
          <a:xfrm>
            <a:off x="1075764" y="5596532"/>
            <a:ext cx="295835" cy="141608"/>
          </a:xfrm>
          <a:prstGeom prst="roundRect">
            <a:avLst>
              <a:gd name="adj" fmla="val 8333"/>
            </a:avLst>
          </a:prstGeom>
          <a:solidFill>
            <a:schemeClr val="bg1">
              <a:lumMod val="50000"/>
            </a:schemeClr>
          </a:solidFill>
          <a:ln w="6350">
            <a:solidFill>
              <a:schemeClr val="tx1"/>
            </a:solidFill>
            <a:round/>
            <a:headEnd/>
            <a:tailEnd/>
          </a:ln>
        </p:spPr>
        <p:txBody>
          <a:bodyPr anchor="ctr"/>
          <a:lstStyle/>
          <a:p>
            <a:pPr algn="ctr">
              <a:defRPr/>
            </a:pPr>
            <a:endParaRPr lang="en-US" altLang="zh-TW" dirty="0">
              <a:solidFill>
                <a:schemeClr val="bg1"/>
              </a:solidFill>
              <a:latin typeface="微软雅黑" pitchFamily="34" charset="-122"/>
              <a:ea typeface="微软雅黑" pitchFamily="34" charset="-122"/>
              <a:cs typeface="Arial" pitchFamily="34" charset="0"/>
            </a:endParaRPr>
          </a:p>
        </p:txBody>
      </p:sp>
      <p:sp>
        <p:nvSpPr>
          <p:cNvPr id="62" name="Rounded Rectangle 91"/>
          <p:cNvSpPr>
            <a:spLocks noChangeArrowheads="1"/>
          </p:cNvSpPr>
          <p:nvPr/>
        </p:nvSpPr>
        <p:spPr bwMode="auto">
          <a:xfrm>
            <a:off x="1075764" y="5854455"/>
            <a:ext cx="295835" cy="141608"/>
          </a:xfrm>
          <a:prstGeom prst="roundRect">
            <a:avLst>
              <a:gd name="adj" fmla="val 8333"/>
            </a:avLst>
          </a:prstGeom>
          <a:solidFill>
            <a:srgbClr val="FFC000"/>
          </a:solidFill>
          <a:ln w="6350">
            <a:solidFill>
              <a:schemeClr val="tx1"/>
            </a:solidFill>
            <a:round/>
            <a:headEnd/>
            <a:tailEnd/>
          </a:ln>
        </p:spPr>
        <p:txBody>
          <a:bodyPr anchor="ctr"/>
          <a:lstStyle/>
          <a:p>
            <a:pPr algn="ctr">
              <a:defRPr/>
            </a:pPr>
            <a:endParaRPr lang="en-US" altLang="zh-TW" dirty="0">
              <a:solidFill>
                <a:schemeClr val="bg1"/>
              </a:solidFill>
              <a:latin typeface="微软雅黑" pitchFamily="34" charset="-122"/>
              <a:ea typeface="微软雅黑" pitchFamily="34" charset="-122"/>
              <a:cs typeface="Arial" pitchFamily="34" charset="0"/>
            </a:endParaRPr>
          </a:p>
        </p:txBody>
      </p:sp>
      <p:sp>
        <p:nvSpPr>
          <p:cNvPr id="63" name="Rounded Rectangle 91"/>
          <p:cNvSpPr>
            <a:spLocks noChangeArrowheads="1"/>
          </p:cNvSpPr>
          <p:nvPr/>
        </p:nvSpPr>
        <p:spPr bwMode="auto">
          <a:xfrm>
            <a:off x="1074344" y="6112378"/>
            <a:ext cx="295835" cy="141608"/>
          </a:xfrm>
          <a:prstGeom prst="roundRect">
            <a:avLst>
              <a:gd name="adj" fmla="val 8333"/>
            </a:avLst>
          </a:prstGeom>
          <a:solidFill>
            <a:schemeClr val="tx2">
              <a:lumMod val="50000"/>
            </a:schemeClr>
          </a:solidFill>
          <a:ln w="6350">
            <a:solidFill>
              <a:schemeClr val="tx1"/>
            </a:solidFill>
            <a:round/>
            <a:headEnd/>
            <a:tailEnd/>
          </a:ln>
        </p:spPr>
        <p:txBody>
          <a:bodyPr anchor="ctr"/>
          <a:lstStyle/>
          <a:p>
            <a:pPr algn="ctr">
              <a:defRPr/>
            </a:pPr>
            <a:endParaRPr lang="en-US" altLang="zh-TW" dirty="0">
              <a:solidFill>
                <a:schemeClr val="bg1"/>
              </a:solidFill>
              <a:latin typeface="微软雅黑" pitchFamily="34" charset="-122"/>
              <a:ea typeface="微软雅黑" pitchFamily="34" charset="-122"/>
              <a:cs typeface="Arial" pitchFamily="34" charset="0"/>
            </a:endParaRPr>
          </a:p>
        </p:txBody>
      </p:sp>
      <p:sp>
        <p:nvSpPr>
          <p:cNvPr id="26" name="Rounded Rectangle 91"/>
          <p:cNvSpPr>
            <a:spLocks noChangeArrowheads="1"/>
          </p:cNvSpPr>
          <p:nvPr/>
        </p:nvSpPr>
        <p:spPr bwMode="auto">
          <a:xfrm>
            <a:off x="4970610" y="2483836"/>
            <a:ext cx="1632101" cy="496887"/>
          </a:xfrm>
          <a:prstGeom prst="roundRect">
            <a:avLst>
              <a:gd name="adj" fmla="val 8333"/>
            </a:avLst>
          </a:prstGeom>
          <a:solidFill>
            <a:schemeClr val="bg1">
              <a:lumMod val="50000"/>
            </a:schemeClr>
          </a:solidFill>
          <a:ln w="6350">
            <a:solidFill>
              <a:schemeClr val="tx1"/>
            </a:solidFill>
            <a:round/>
            <a:headEnd/>
            <a:tailEnd/>
          </a:ln>
        </p:spPr>
        <p:txBody>
          <a:bodyPr anchor="ctr"/>
          <a:lstStyle/>
          <a:p>
            <a:pPr algn="ctr" eaLnBrk="1" fontAlgn="auto" hangingPunct="1">
              <a:spcBef>
                <a:spcPts val="0"/>
              </a:spcBef>
              <a:spcAft>
                <a:spcPts val="0"/>
              </a:spcAft>
              <a:defRPr/>
            </a:pPr>
            <a:r>
              <a:rPr lang="zh-CN" altLang="en-US" sz="1600" dirty="0" smtClean="0">
                <a:solidFill>
                  <a:schemeClr val="bg1"/>
                </a:solidFill>
                <a:latin typeface="微软雅黑" pitchFamily="34" charset="-122"/>
                <a:ea typeface="微软雅黑" pitchFamily="34" charset="-122"/>
                <a:cs typeface="Arial" pitchFamily="34" charset="0"/>
              </a:rPr>
              <a:t>并行处理框架</a:t>
            </a:r>
            <a:endParaRPr lang="en-US" altLang="zh-CN" sz="1600" dirty="0" smtClean="0">
              <a:solidFill>
                <a:schemeClr val="bg1"/>
              </a:solidFill>
              <a:latin typeface="微软雅黑" pitchFamily="34" charset="-122"/>
              <a:ea typeface="微软雅黑" pitchFamily="34" charset="-122"/>
              <a:cs typeface="Arial" pitchFamily="34" charset="0"/>
            </a:endParaRPr>
          </a:p>
          <a:p>
            <a:pPr algn="ctr" eaLnBrk="1" fontAlgn="auto" hangingPunct="1">
              <a:spcBef>
                <a:spcPts val="0"/>
              </a:spcBef>
              <a:spcAft>
                <a:spcPts val="0"/>
              </a:spcAft>
              <a:defRPr/>
            </a:pPr>
            <a:r>
              <a:rPr lang="en-US" altLang="zh-TW" sz="1600" dirty="0" smtClean="0">
                <a:solidFill>
                  <a:schemeClr val="bg1"/>
                </a:solidFill>
                <a:latin typeface="微软雅黑" pitchFamily="34" charset="-122"/>
                <a:ea typeface="微软雅黑" pitchFamily="34" charset="-122"/>
                <a:cs typeface="Arial" pitchFamily="34" charset="0"/>
              </a:rPr>
              <a:t>(Map/Reduce)</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4" name="任意多边形 3"/>
          <p:cNvSpPr/>
          <p:nvPr/>
        </p:nvSpPr>
        <p:spPr>
          <a:xfrm>
            <a:off x="430306" y="3701366"/>
            <a:ext cx="8108576" cy="1016302"/>
          </a:xfrm>
          <a:custGeom>
            <a:avLst/>
            <a:gdLst>
              <a:gd name="connsiteX0" fmla="*/ 0 w 8108576"/>
              <a:gd name="connsiteY0" fmla="*/ 13448 h 1129553"/>
              <a:gd name="connsiteX1" fmla="*/ 13447 w 8108576"/>
              <a:gd name="connsiteY1" fmla="*/ 1129553 h 1129553"/>
              <a:gd name="connsiteX2" fmla="*/ 8095129 w 8108576"/>
              <a:gd name="connsiteY2" fmla="*/ 1129553 h 1129553"/>
              <a:gd name="connsiteX3" fmla="*/ 8108576 w 8108576"/>
              <a:gd name="connsiteY3" fmla="*/ 632012 h 1129553"/>
              <a:gd name="connsiteX4" fmla="*/ 2366682 w 8108576"/>
              <a:gd name="connsiteY4" fmla="*/ 618565 h 1129553"/>
              <a:gd name="connsiteX5" fmla="*/ 2380129 w 8108576"/>
              <a:gd name="connsiteY5" fmla="*/ 0 h 1129553"/>
              <a:gd name="connsiteX6" fmla="*/ 0 w 8108576"/>
              <a:gd name="connsiteY6" fmla="*/ 13448 h 1129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576" h="1129553">
                <a:moveTo>
                  <a:pt x="0" y="13448"/>
                </a:moveTo>
                <a:lnTo>
                  <a:pt x="13447" y="1129553"/>
                </a:lnTo>
                <a:lnTo>
                  <a:pt x="8095129" y="1129553"/>
                </a:lnTo>
                <a:lnTo>
                  <a:pt x="8108576" y="632012"/>
                </a:lnTo>
                <a:lnTo>
                  <a:pt x="2366682" y="618565"/>
                </a:lnTo>
                <a:lnTo>
                  <a:pt x="2380129" y="0"/>
                </a:lnTo>
                <a:lnTo>
                  <a:pt x="0" y="13448"/>
                </a:ln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dirty="0" smtClean="0">
                <a:solidFill>
                  <a:schemeClr val="bg1"/>
                </a:solidFill>
                <a:latin typeface="微软雅黑" pitchFamily="34" charset="-122"/>
                <a:ea typeface="微软雅黑" pitchFamily="34" charset="-122"/>
                <a:cs typeface="Arial" pitchFamily="34" charset="0"/>
              </a:rPr>
              <a:t>        并行</a:t>
            </a:r>
            <a:r>
              <a:rPr lang="zh-CN" altLang="en-US" sz="1600" dirty="0">
                <a:solidFill>
                  <a:schemeClr val="bg1"/>
                </a:solidFill>
                <a:latin typeface="微软雅黑" pitchFamily="34" charset="-122"/>
                <a:ea typeface="微软雅黑" pitchFamily="34" charset="-122"/>
                <a:cs typeface="Arial" pitchFamily="34" charset="0"/>
              </a:rPr>
              <a:t>执行</a:t>
            </a:r>
            <a:r>
              <a:rPr lang="zh-CN" altLang="en-US" sz="1600" dirty="0" smtClean="0">
                <a:solidFill>
                  <a:schemeClr val="bg1"/>
                </a:solidFill>
                <a:latin typeface="微软雅黑" pitchFamily="34" charset="-122"/>
                <a:ea typeface="微软雅黑" pitchFamily="34" charset="-122"/>
                <a:cs typeface="Arial" pitchFamily="34" charset="0"/>
              </a:rPr>
              <a:t>引擎</a:t>
            </a:r>
            <a:endParaRPr lang="en-US" altLang="zh-CN" sz="1600" dirty="0" smtClean="0"/>
          </a:p>
          <a:p>
            <a:endParaRPr lang="en-US" altLang="zh-TW" sz="1600" dirty="0">
              <a:solidFill>
                <a:schemeClr val="bg1"/>
              </a:solidFill>
              <a:latin typeface="微软雅黑" pitchFamily="34" charset="-122"/>
              <a:ea typeface="微软雅黑" pitchFamily="34" charset="-122"/>
              <a:cs typeface="Arial" pitchFamily="34" charset="0"/>
            </a:endParaRPr>
          </a:p>
          <a:p>
            <a:r>
              <a:rPr lang="en-US" altLang="zh-TW" dirty="0" smtClean="0">
                <a:solidFill>
                  <a:schemeClr val="bg1"/>
                </a:solidFill>
                <a:latin typeface="微软雅黑" pitchFamily="34" charset="-122"/>
                <a:ea typeface="微软雅黑" pitchFamily="34" charset="-122"/>
                <a:cs typeface="Arial" pitchFamily="34" charset="0"/>
              </a:rPr>
              <a:t>                                     </a:t>
            </a:r>
            <a:r>
              <a:rPr lang="en-US" altLang="zh-CN" dirty="0">
                <a:solidFill>
                  <a:schemeClr val="bg1"/>
                </a:solidFill>
                <a:latin typeface="微软雅黑" pitchFamily="34" charset="-122"/>
                <a:ea typeface="微软雅黑" pitchFamily="34" charset="-122"/>
                <a:cs typeface="Arial" pitchFamily="34" charset="0"/>
              </a:rPr>
              <a:t>XData</a:t>
            </a:r>
            <a:r>
              <a:rPr lang="zh-CN" altLang="en-US" dirty="0">
                <a:solidFill>
                  <a:schemeClr val="bg1"/>
                </a:solidFill>
                <a:latin typeface="微软雅黑" pitchFamily="34" charset="-122"/>
                <a:ea typeface="微软雅黑" pitchFamily="34" charset="-122"/>
                <a:cs typeface="Arial" pitchFamily="34" charset="0"/>
              </a:rPr>
              <a:t>大数据处理基础平台</a:t>
            </a:r>
            <a:r>
              <a:rPr lang="en-US" altLang="zh-CN" dirty="0" smtClean="0">
                <a:solidFill>
                  <a:schemeClr val="bg1"/>
                </a:solidFill>
                <a:latin typeface="微软雅黑" pitchFamily="34" charset="-122"/>
                <a:ea typeface="微软雅黑" pitchFamily="34" charset="-122"/>
                <a:cs typeface="Arial" pitchFamily="34" charset="0"/>
              </a:rPr>
              <a:t>-v1.0</a:t>
            </a:r>
            <a:endParaRPr lang="en-US" altLang="zh-CN" dirty="0">
              <a:solidFill>
                <a:schemeClr val="bg1"/>
              </a:solidFill>
              <a:latin typeface="微软雅黑" pitchFamily="34" charset="-122"/>
              <a:ea typeface="微软雅黑" pitchFamily="34" charset="-122"/>
              <a:cs typeface="Arial" pitchFamily="34" charset="0"/>
            </a:endParaRPr>
          </a:p>
        </p:txBody>
      </p:sp>
      <p:sp>
        <p:nvSpPr>
          <p:cNvPr id="33" name="Rounded Rectangle 91"/>
          <p:cNvSpPr>
            <a:spLocks noChangeArrowheads="1"/>
          </p:cNvSpPr>
          <p:nvPr/>
        </p:nvSpPr>
        <p:spPr bwMode="auto">
          <a:xfrm>
            <a:off x="1976578" y="1871106"/>
            <a:ext cx="1577811" cy="496887"/>
          </a:xfrm>
          <a:prstGeom prst="roundRect">
            <a:avLst>
              <a:gd name="adj" fmla="val 8333"/>
            </a:avLst>
          </a:prstGeom>
          <a:solidFill>
            <a:srgbClr val="C00000"/>
          </a:solidFill>
          <a:ln w="6350">
            <a:solidFill>
              <a:schemeClr val="tx1"/>
            </a:solidFill>
            <a:round/>
            <a:headEnd/>
            <a:tailEnd/>
          </a:ln>
        </p:spPr>
        <p:txBody>
          <a:bodyPr anchor="ctr"/>
          <a:lstStyle/>
          <a:p>
            <a:pPr algn="ctr">
              <a:defRPr/>
            </a:pPr>
            <a:r>
              <a:rPr lang="zh-CN" altLang="en-US" sz="1600" dirty="0" smtClean="0">
                <a:solidFill>
                  <a:schemeClr val="bg1"/>
                </a:solidFill>
                <a:latin typeface="微软雅黑" pitchFamily="34" charset="-122"/>
                <a:ea typeface="微软雅黑" pitchFamily="34" charset="-122"/>
                <a:cs typeface="Arial" pitchFamily="34" charset="0"/>
              </a:rPr>
              <a:t>多数据转换器</a:t>
            </a:r>
            <a:endParaRPr lang="en-US" altLang="zh-CN" sz="1600" dirty="0" smtClean="0">
              <a:solidFill>
                <a:schemeClr val="bg1"/>
              </a:solidFill>
              <a:latin typeface="微软雅黑" pitchFamily="34" charset="-122"/>
              <a:ea typeface="微软雅黑" pitchFamily="34" charset="-122"/>
              <a:cs typeface="Arial" pitchFamily="34" charset="0"/>
            </a:endParaRPr>
          </a:p>
          <a:p>
            <a:pPr algn="ctr">
              <a:defRPr/>
            </a:pPr>
            <a:r>
              <a:rPr lang="en-US" altLang="zh-CN" sz="1600" dirty="0" smtClean="0">
                <a:solidFill>
                  <a:schemeClr val="bg1"/>
                </a:solidFill>
                <a:latin typeface="微软雅黑" pitchFamily="34" charset="-122"/>
                <a:ea typeface="微软雅黑" pitchFamily="34" charset="-122"/>
                <a:cs typeface="Arial" pitchFamily="34" charset="0"/>
              </a:rPr>
              <a:t>(SETL)</a:t>
            </a:r>
            <a:endParaRPr lang="en-US" altLang="zh-TW" sz="1600" dirty="0">
              <a:solidFill>
                <a:schemeClr val="bg1"/>
              </a:solidFill>
              <a:latin typeface="微软雅黑" pitchFamily="34" charset="-122"/>
              <a:ea typeface="微软雅黑" pitchFamily="34" charset="-122"/>
              <a:cs typeface="Arial" pitchFamily="34" charset="0"/>
            </a:endParaRPr>
          </a:p>
        </p:txBody>
      </p:sp>
      <p:sp>
        <p:nvSpPr>
          <p:cNvPr id="28" name="Rounded Rectangle 91"/>
          <p:cNvSpPr>
            <a:spLocks noChangeArrowheads="1"/>
          </p:cNvSpPr>
          <p:nvPr/>
        </p:nvSpPr>
        <p:spPr bwMode="auto">
          <a:xfrm>
            <a:off x="428624" y="4798281"/>
            <a:ext cx="8090834" cy="440144"/>
          </a:xfrm>
          <a:prstGeom prst="roundRect">
            <a:avLst>
              <a:gd name="adj" fmla="val 8333"/>
            </a:avLst>
          </a:prstGeom>
          <a:solidFill>
            <a:srgbClr val="00B050"/>
          </a:solidFill>
          <a:ln w="6350">
            <a:solidFill>
              <a:schemeClr val="tx1"/>
            </a:solidFill>
            <a:round/>
            <a:headEnd/>
            <a:tailEnd/>
          </a:ln>
        </p:spPr>
        <p:txBody>
          <a:bodyPr anchor="ctr"/>
          <a:lstStyle/>
          <a:p>
            <a:pPr algn="ctr" eaLnBrk="1" fontAlgn="auto" hangingPunct="1">
              <a:spcBef>
                <a:spcPts val="0"/>
              </a:spcBef>
              <a:spcAft>
                <a:spcPts val="0"/>
              </a:spcAft>
              <a:defRPr/>
            </a:pPr>
            <a:r>
              <a:rPr lang="zh-CN" altLang="en-US" sz="2000" dirty="0" smtClean="0">
                <a:solidFill>
                  <a:schemeClr val="bg1"/>
                </a:solidFill>
                <a:latin typeface="微软雅黑" pitchFamily="34" charset="-122"/>
                <a:ea typeface="微软雅黑" pitchFamily="34" charset="-122"/>
                <a:cs typeface="Arial" pitchFamily="34" charset="0"/>
              </a:rPr>
              <a:t>大数据专用数据服务器</a:t>
            </a:r>
            <a:endParaRPr lang="en-US" altLang="zh-TW" sz="2000" dirty="0">
              <a:solidFill>
                <a:schemeClr val="bg1"/>
              </a:solidFill>
              <a:latin typeface="微软雅黑" pitchFamily="34" charset="-122"/>
              <a:ea typeface="微软雅黑" pitchFamily="34" charset="-122"/>
              <a:cs typeface="Arial" pitchFamily="34" charset="0"/>
            </a:endParaRPr>
          </a:p>
        </p:txBody>
      </p:sp>
      <p:sp>
        <p:nvSpPr>
          <p:cNvPr id="8" name="矩形 7"/>
          <p:cNvSpPr/>
          <p:nvPr/>
        </p:nvSpPr>
        <p:spPr>
          <a:xfrm>
            <a:off x="2865228" y="1142361"/>
            <a:ext cx="6060408" cy="306114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t"/>
          <a:lstStyle/>
          <a:p>
            <a:pPr algn="ctr"/>
            <a:r>
              <a:rPr lang="en-US" altLang="zh-CN" dirty="0" err="1" smtClean="0">
                <a:solidFill>
                  <a:srgbClr val="FFC000"/>
                </a:solidFill>
                <a:latin typeface="微软雅黑" pitchFamily="34" charset="-122"/>
                <a:ea typeface="微软雅黑" pitchFamily="34" charset="-122"/>
                <a:cs typeface="Arial" pitchFamily="34" charset="0"/>
              </a:rPr>
              <a:t>XData-Hadoop</a:t>
            </a:r>
            <a:r>
              <a:rPr lang="zh-CN" altLang="en-US" dirty="0" smtClean="0">
                <a:solidFill>
                  <a:srgbClr val="FFC000"/>
                </a:solidFill>
                <a:latin typeface="微软雅黑" pitchFamily="34" charset="-122"/>
                <a:ea typeface="微软雅黑" pitchFamily="34" charset="-122"/>
                <a:cs typeface="Arial" pitchFamily="34" charset="0"/>
              </a:rPr>
              <a:t>大数据软件</a:t>
            </a:r>
            <a:endParaRPr lang="en-US" altLang="zh-TW" dirty="0">
              <a:solidFill>
                <a:srgbClr val="FFC000"/>
              </a:solidFill>
              <a:latin typeface="微软雅黑" pitchFamily="34" charset="-122"/>
              <a:ea typeface="微软雅黑" pitchFamily="34" charset="-122"/>
              <a:cs typeface="Arial" pitchFamily="34" charset="0"/>
            </a:endParaRPr>
          </a:p>
        </p:txBody>
      </p:sp>
    </p:spTree>
    <p:extLst>
      <p:ext uri="{BB962C8B-B14F-4D97-AF65-F5344CB8AC3E}">
        <p14:creationId xmlns:p14="http://schemas.microsoft.com/office/powerpoint/2010/main" val="39173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2"/>
          </p:nvPr>
        </p:nvSpPr>
        <p:spPr/>
        <p:txBody>
          <a:bodyPr/>
          <a:lstStyle/>
          <a:p>
            <a:r>
              <a:rPr lang="zh-CN" altLang="en-US" sz="1800" dirty="0"/>
              <a:t>直接面向用户，让用户方便地使用</a:t>
            </a:r>
            <a:r>
              <a:rPr lang="en-US" altLang="zh-CN" sz="1800" dirty="0"/>
              <a:t>XData</a:t>
            </a:r>
            <a:r>
              <a:rPr lang="zh-CN" altLang="en-US" sz="1800" dirty="0"/>
              <a:t>，提供标准接口，保持用户原有</a:t>
            </a:r>
            <a:r>
              <a:rPr lang="zh-CN" altLang="en-US" sz="1800" dirty="0" smtClean="0"/>
              <a:t>习惯</a:t>
            </a:r>
            <a:endParaRPr lang="zh-CN" altLang="en-US" sz="1800" dirty="0"/>
          </a:p>
        </p:txBody>
      </p:sp>
      <p:sp>
        <p:nvSpPr>
          <p:cNvPr id="5" name="文本占位符 4"/>
          <p:cNvSpPr>
            <a:spLocks noGrp="1"/>
          </p:cNvSpPr>
          <p:nvPr>
            <p:ph type="body" sz="quarter" idx="13"/>
          </p:nvPr>
        </p:nvSpPr>
        <p:spPr/>
        <p:txBody>
          <a:bodyPr/>
          <a:lstStyle/>
          <a:p>
            <a:r>
              <a:rPr lang="zh-CN" altLang="en-US" dirty="0" smtClean="0"/>
              <a:t>统一</a:t>
            </a:r>
            <a:r>
              <a:rPr lang="zh-CN" altLang="en-US" dirty="0"/>
              <a:t>对外编程接口</a:t>
            </a:r>
          </a:p>
        </p:txBody>
      </p:sp>
      <p:sp>
        <p:nvSpPr>
          <p:cNvPr id="4" name="矩形 3"/>
          <p:cNvSpPr/>
          <p:nvPr/>
        </p:nvSpPr>
        <p:spPr>
          <a:xfrm>
            <a:off x="697384" y="5669632"/>
            <a:ext cx="1717228" cy="71169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Oracle/PG</a:t>
            </a:r>
            <a:endParaRPr lang="zh-CN" altLang="en-US" dirty="0">
              <a:solidFill>
                <a:schemeClr val="tx1"/>
              </a:solidFill>
            </a:endParaRPr>
          </a:p>
        </p:txBody>
      </p:sp>
      <p:sp>
        <p:nvSpPr>
          <p:cNvPr id="8" name="矩形 7"/>
          <p:cNvSpPr/>
          <p:nvPr/>
        </p:nvSpPr>
        <p:spPr>
          <a:xfrm>
            <a:off x="2414612" y="5669632"/>
            <a:ext cx="1717228" cy="71169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HDFS</a:t>
            </a:r>
            <a:endParaRPr lang="zh-CN" altLang="en-US" dirty="0">
              <a:solidFill>
                <a:schemeClr val="tx1"/>
              </a:solidFill>
            </a:endParaRPr>
          </a:p>
        </p:txBody>
      </p:sp>
      <p:sp>
        <p:nvSpPr>
          <p:cNvPr id="9" name="矩形 8"/>
          <p:cNvSpPr/>
          <p:nvPr/>
        </p:nvSpPr>
        <p:spPr>
          <a:xfrm>
            <a:off x="4131840" y="5669632"/>
            <a:ext cx="1717228" cy="71169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smtClean="0">
                <a:solidFill>
                  <a:schemeClr val="tx1"/>
                </a:solidFill>
              </a:rPr>
              <a:t>HBase</a:t>
            </a:r>
            <a:endParaRPr lang="zh-CN" altLang="en-US" dirty="0">
              <a:solidFill>
                <a:schemeClr val="tx1"/>
              </a:solidFill>
            </a:endParaRPr>
          </a:p>
        </p:txBody>
      </p:sp>
      <p:sp>
        <p:nvSpPr>
          <p:cNvPr id="10" name="矩形 9"/>
          <p:cNvSpPr/>
          <p:nvPr/>
        </p:nvSpPr>
        <p:spPr>
          <a:xfrm>
            <a:off x="5849068" y="5669632"/>
            <a:ext cx="1717228" cy="71169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Hive</a:t>
            </a:r>
            <a:endParaRPr lang="zh-CN" altLang="en-US" dirty="0">
              <a:solidFill>
                <a:schemeClr val="tx1"/>
              </a:solidFill>
            </a:endParaRPr>
          </a:p>
        </p:txBody>
      </p:sp>
      <p:sp>
        <p:nvSpPr>
          <p:cNvPr id="11" name="矩形 10"/>
          <p:cNvSpPr/>
          <p:nvPr/>
        </p:nvSpPr>
        <p:spPr>
          <a:xfrm>
            <a:off x="697384" y="4661520"/>
            <a:ext cx="1442139" cy="71169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tx1"/>
                </a:solidFill>
              </a:rPr>
              <a:t>数据</a:t>
            </a:r>
            <a:r>
              <a:rPr lang="zh-CN" altLang="en-US" dirty="0" smtClean="0">
                <a:solidFill>
                  <a:schemeClr val="tx1"/>
                </a:solidFill>
              </a:rPr>
              <a:t>定义服务</a:t>
            </a:r>
            <a:endParaRPr lang="zh-CN" altLang="en-US" dirty="0">
              <a:solidFill>
                <a:schemeClr val="tx1"/>
              </a:solidFill>
            </a:endParaRPr>
          </a:p>
        </p:txBody>
      </p:sp>
      <p:sp>
        <p:nvSpPr>
          <p:cNvPr id="12" name="矩形 11"/>
          <p:cNvSpPr/>
          <p:nvPr/>
        </p:nvSpPr>
        <p:spPr>
          <a:xfrm>
            <a:off x="3389832" y="4661520"/>
            <a:ext cx="1512168" cy="71169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加载服务</a:t>
            </a:r>
            <a:endParaRPr lang="zh-CN" altLang="en-US" dirty="0">
              <a:solidFill>
                <a:schemeClr val="tx1"/>
              </a:solidFill>
            </a:endParaRPr>
          </a:p>
        </p:txBody>
      </p:sp>
      <p:sp>
        <p:nvSpPr>
          <p:cNvPr id="13" name="矩形 12"/>
          <p:cNvSpPr/>
          <p:nvPr/>
        </p:nvSpPr>
        <p:spPr>
          <a:xfrm>
            <a:off x="6124157" y="4661520"/>
            <a:ext cx="1442139" cy="71169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查询服务</a:t>
            </a:r>
            <a:endParaRPr lang="zh-CN" altLang="en-US" dirty="0">
              <a:solidFill>
                <a:schemeClr val="tx1"/>
              </a:solidFill>
            </a:endParaRPr>
          </a:p>
        </p:txBody>
      </p:sp>
      <p:sp>
        <p:nvSpPr>
          <p:cNvPr id="14" name="矩形 13"/>
          <p:cNvSpPr/>
          <p:nvPr/>
        </p:nvSpPr>
        <p:spPr>
          <a:xfrm>
            <a:off x="683568" y="4009256"/>
            <a:ext cx="6882728" cy="35584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ICE</a:t>
            </a:r>
            <a:r>
              <a:rPr lang="zh-CN" altLang="en-US" dirty="0" smtClean="0">
                <a:solidFill>
                  <a:schemeClr val="tx1"/>
                </a:solidFill>
              </a:rPr>
              <a:t>中间件</a:t>
            </a:r>
            <a:endParaRPr lang="zh-CN" altLang="en-US" dirty="0">
              <a:solidFill>
                <a:schemeClr val="tx1"/>
              </a:solidFill>
            </a:endParaRPr>
          </a:p>
        </p:txBody>
      </p:sp>
      <p:sp>
        <p:nvSpPr>
          <p:cNvPr id="16" name="矩形 15"/>
          <p:cNvSpPr/>
          <p:nvPr/>
        </p:nvSpPr>
        <p:spPr>
          <a:xfrm>
            <a:off x="697384" y="2933328"/>
            <a:ext cx="1442139" cy="7116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数据定义专用接口</a:t>
            </a:r>
            <a:endParaRPr lang="zh-CN" altLang="en-US" dirty="0">
              <a:solidFill>
                <a:schemeClr val="tx1"/>
              </a:solidFill>
            </a:endParaRPr>
          </a:p>
        </p:txBody>
      </p:sp>
      <p:sp>
        <p:nvSpPr>
          <p:cNvPr id="17" name="矩形 16"/>
          <p:cNvSpPr/>
          <p:nvPr/>
        </p:nvSpPr>
        <p:spPr>
          <a:xfrm>
            <a:off x="3389832" y="2933328"/>
            <a:ext cx="1512168" cy="7116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加载专用接口</a:t>
            </a:r>
            <a:endParaRPr lang="zh-CN" altLang="en-US" dirty="0">
              <a:solidFill>
                <a:schemeClr val="tx1"/>
              </a:solidFill>
            </a:endParaRPr>
          </a:p>
        </p:txBody>
      </p:sp>
      <p:sp>
        <p:nvSpPr>
          <p:cNvPr id="18" name="矩形 17"/>
          <p:cNvSpPr/>
          <p:nvPr/>
        </p:nvSpPr>
        <p:spPr>
          <a:xfrm>
            <a:off x="6124157" y="2933328"/>
            <a:ext cx="1442139" cy="7116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查询专用接口</a:t>
            </a:r>
            <a:endParaRPr lang="zh-CN" altLang="en-US" dirty="0">
              <a:solidFill>
                <a:schemeClr val="tx1"/>
              </a:solidFill>
            </a:endParaRPr>
          </a:p>
        </p:txBody>
      </p:sp>
      <p:sp>
        <p:nvSpPr>
          <p:cNvPr id="19" name="矩形 18"/>
          <p:cNvSpPr/>
          <p:nvPr/>
        </p:nvSpPr>
        <p:spPr>
          <a:xfrm>
            <a:off x="697384" y="1772816"/>
            <a:ext cx="4204616" cy="71169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统一对外编程接口</a:t>
            </a:r>
            <a:endParaRPr lang="zh-CN" altLang="en-US" dirty="0">
              <a:solidFill>
                <a:schemeClr val="tx1"/>
              </a:solidFill>
            </a:endParaRPr>
          </a:p>
        </p:txBody>
      </p:sp>
      <p:sp>
        <p:nvSpPr>
          <p:cNvPr id="20" name="矩形 19"/>
          <p:cNvSpPr/>
          <p:nvPr/>
        </p:nvSpPr>
        <p:spPr>
          <a:xfrm>
            <a:off x="6089142" y="1772816"/>
            <a:ext cx="1512168" cy="711696"/>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1"/>
                </a:solidFill>
              </a:rPr>
              <a:t>SQL++</a:t>
            </a:r>
            <a:endParaRPr lang="zh-CN" altLang="en-US" dirty="0">
              <a:solidFill>
                <a:schemeClr val="tx1"/>
              </a:solidFill>
            </a:endParaRPr>
          </a:p>
        </p:txBody>
      </p:sp>
      <p:cxnSp>
        <p:nvCxnSpPr>
          <p:cNvPr id="22" name="直接连接符 21"/>
          <p:cNvCxnSpPr>
            <a:stCxn id="11" idx="2"/>
          </p:cNvCxnSpPr>
          <p:nvPr/>
        </p:nvCxnSpPr>
        <p:spPr>
          <a:xfrm flipH="1">
            <a:off x="1418453" y="5373216"/>
            <a:ext cx="1" cy="29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418453" y="5373216"/>
            <a:ext cx="2734635" cy="29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1418454" y="5377408"/>
            <a:ext cx="5477218" cy="2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8" idx="0"/>
          </p:cNvCxnSpPr>
          <p:nvPr/>
        </p:nvCxnSpPr>
        <p:spPr>
          <a:xfrm flipH="1" flipV="1">
            <a:off x="1411282" y="5377408"/>
            <a:ext cx="1861944" cy="2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9" idx="0"/>
          </p:cNvCxnSpPr>
          <p:nvPr/>
        </p:nvCxnSpPr>
        <p:spPr>
          <a:xfrm flipH="1" flipV="1">
            <a:off x="1432375" y="5377408"/>
            <a:ext cx="3558079" cy="2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0" idx="0"/>
          </p:cNvCxnSpPr>
          <p:nvPr/>
        </p:nvCxnSpPr>
        <p:spPr>
          <a:xfrm flipH="1" flipV="1">
            <a:off x="1432376" y="5377408"/>
            <a:ext cx="5275306" cy="2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8" idx="0"/>
          </p:cNvCxnSpPr>
          <p:nvPr/>
        </p:nvCxnSpPr>
        <p:spPr>
          <a:xfrm flipV="1">
            <a:off x="3273226" y="5373216"/>
            <a:ext cx="796804" cy="29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stCxn id="9" idx="0"/>
          </p:cNvCxnSpPr>
          <p:nvPr/>
        </p:nvCxnSpPr>
        <p:spPr>
          <a:xfrm flipH="1" flipV="1">
            <a:off x="4070031" y="5373216"/>
            <a:ext cx="920423" cy="29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stCxn id="10" idx="0"/>
            <a:endCxn id="12" idx="2"/>
          </p:cNvCxnSpPr>
          <p:nvPr/>
        </p:nvCxnSpPr>
        <p:spPr>
          <a:xfrm flipH="1" flipV="1">
            <a:off x="4145916" y="5373216"/>
            <a:ext cx="2561766" cy="29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a:stCxn id="8" idx="0"/>
          </p:cNvCxnSpPr>
          <p:nvPr/>
        </p:nvCxnSpPr>
        <p:spPr>
          <a:xfrm flipV="1">
            <a:off x="3273226" y="5373216"/>
            <a:ext cx="3434457" cy="2964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9" idx="0"/>
          </p:cNvCxnSpPr>
          <p:nvPr/>
        </p:nvCxnSpPr>
        <p:spPr>
          <a:xfrm flipV="1">
            <a:off x="4990454" y="5377408"/>
            <a:ext cx="1828523" cy="2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V="1">
            <a:off x="6877121" y="5377408"/>
            <a:ext cx="1" cy="2922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6" idx="2"/>
            <a:endCxn id="11" idx="0"/>
          </p:cNvCxnSpPr>
          <p:nvPr/>
        </p:nvCxnSpPr>
        <p:spPr>
          <a:xfrm>
            <a:off x="1418454" y="3645024"/>
            <a:ext cx="0" cy="1016496"/>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6877122" y="3645024"/>
            <a:ext cx="0" cy="1016496"/>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a:off x="4166389" y="3645024"/>
            <a:ext cx="0" cy="1016496"/>
          </a:xfrm>
          <a:prstGeom prst="straightConnector1">
            <a:avLst/>
          </a:prstGeom>
          <a:ln>
            <a:solidFill>
              <a:schemeClr val="tx1"/>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9" idx="2"/>
            <a:endCxn id="16" idx="0"/>
          </p:cNvCxnSpPr>
          <p:nvPr/>
        </p:nvCxnSpPr>
        <p:spPr>
          <a:xfrm flipH="1">
            <a:off x="1418454" y="2484512"/>
            <a:ext cx="1381238" cy="448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17" idx="0"/>
          </p:cNvCxnSpPr>
          <p:nvPr/>
        </p:nvCxnSpPr>
        <p:spPr>
          <a:xfrm flipH="1" flipV="1">
            <a:off x="2799692" y="2484512"/>
            <a:ext cx="1346224" cy="448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9" idx="2"/>
            <a:endCxn id="18" idx="0"/>
          </p:cNvCxnSpPr>
          <p:nvPr/>
        </p:nvCxnSpPr>
        <p:spPr>
          <a:xfrm>
            <a:off x="2799692" y="2484512"/>
            <a:ext cx="4045535" cy="448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a:endCxn id="16" idx="0"/>
          </p:cNvCxnSpPr>
          <p:nvPr/>
        </p:nvCxnSpPr>
        <p:spPr>
          <a:xfrm flipH="1">
            <a:off x="1418454" y="2488208"/>
            <a:ext cx="5458667" cy="4451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a:stCxn id="20" idx="2"/>
            <a:endCxn id="17" idx="0"/>
          </p:cNvCxnSpPr>
          <p:nvPr/>
        </p:nvCxnSpPr>
        <p:spPr>
          <a:xfrm flipH="1">
            <a:off x="4145916" y="2484512"/>
            <a:ext cx="2699310" cy="448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20" idx="2"/>
            <a:endCxn id="18" idx="0"/>
          </p:cNvCxnSpPr>
          <p:nvPr/>
        </p:nvCxnSpPr>
        <p:spPr>
          <a:xfrm>
            <a:off x="6845226" y="2484512"/>
            <a:ext cx="1" cy="4488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7852692" y="1772816"/>
            <a:ext cx="648072" cy="460851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zh-CN" altLang="en-US" dirty="0" smtClean="0">
                <a:solidFill>
                  <a:schemeClr val="tx1"/>
                </a:solidFill>
              </a:rPr>
              <a:t>其他支撑工具</a:t>
            </a:r>
            <a:endParaRPr lang="zh-CN" altLang="en-US" dirty="0">
              <a:solidFill>
                <a:schemeClr val="tx1"/>
              </a:solidFill>
            </a:endParaRPr>
          </a:p>
        </p:txBody>
      </p:sp>
    </p:spTree>
    <p:extLst>
      <p:ext uri="{BB962C8B-B14F-4D97-AF65-F5344CB8AC3E}">
        <p14:creationId xmlns:p14="http://schemas.microsoft.com/office/powerpoint/2010/main" val="731721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251400" y="2420860"/>
            <a:ext cx="8641200" cy="4176580"/>
          </a:xfrm>
          <a:prstGeom prst="roundRect">
            <a:avLst>
              <a:gd name="adj" fmla="val 4903"/>
            </a:avLst>
          </a:prstGeom>
          <a:solidFill>
            <a:srgbClr val="F5F5F5"/>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1127385" y="5013158"/>
            <a:ext cx="4741775" cy="1080212"/>
          </a:xfrm>
          <a:prstGeom prst="roundRect">
            <a:avLst>
              <a:gd name="adj" fmla="val 4903"/>
            </a:avLst>
          </a:prstGeom>
          <a:solidFill>
            <a:srgbClr val="D1DCFF"/>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611451" y="2963832"/>
            <a:ext cx="4570739" cy="1041248"/>
          </a:xfrm>
          <a:prstGeom prst="roundRect">
            <a:avLst>
              <a:gd name="adj" fmla="val 4903"/>
            </a:avLst>
          </a:prstGeom>
          <a:solidFill>
            <a:srgbClr val="FFE5F2"/>
          </a:solidFill>
          <a:ln w="254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上下箭头 101"/>
          <p:cNvSpPr>
            <a:spLocks noChangeAspect="1"/>
          </p:cNvSpPr>
          <p:nvPr/>
        </p:nvSpPr>
        <p:spPr>
          <a:xfrm>
            <a:off x="4761491" y="2172948"/>
            <a:ext cx="134977" cy="3128312"/>
          </a:xfrm>
          <a:prstGeom prst="upDownArrow">
            <a:avLst>
              <a:gd name="adj1" fmla="val 41949"/>
              <a:gd name="adj2" fmla="val 193108"/>
            </a:avLst>
          </a:prstGeom>
          <a:solidFill>
            <a:srgbClr val="B6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上下箭头 99"/>
          <p:cNvSpPr>
            <a:spLocks noChangeAspect="1"/>
          </p:cNvSpPr>
          <p:nvPr/>
        </p:nvSpPr>
        <p:spPr>
          <a:xfrm>
            <a:off x="2919750" y="2172948"/>
            <a:ext cx="134977" cy="3128312"/>
          </a:xfrm>
          <a:prstGeom prst="upDownArrow">
            <a:avLst>
              <a:gd name="adj1" fmla="val 41949"/>
              <a:gd name="adj2" fmla="val 193108"/>
            </a:avLst>
          </a:prstGeom>
          <a:solidFill>
            <a:srgbClr val="B6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上下箭头 98"/>
          <p:cNvSpPr>
            <a:spLocks noChangeAspect="1"/>
          </p:cNvSpPr>
          <p:nvPr/>
        </p:nvSpPr>
        <p:spPr>
          <a:xfrm>
            <a:off x="1581967" y="2172948"/>
            <a:ext cx="134977" cy="3128312"/>
          </a:xfrm>
          <a:prstGeom prst="upDownArrow">
            <a:avLst>
              <a:gd name="adj1" fmla="val 41949"/>
              <a:gd name="adj2" fmla="val 193108"/>
            </a:avLst>
          </a:prstGeom>
          <a:solidFill>
            <a:srgbClr val="B6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内容占位符 1"/>
          <p:cNvSpPr>
            <a:spLocks noGrp="1"/>
          </p:cNvSpPr>
          <p:nvPr>
            <p:ph sz="quarter" idx="12"/>
          </p:nvPr>
        </p:nvSpPr>
        <p:spPr>
          <a:xfrm>
            <a:off x="251400" y="1196752"/>
            <a:ext cx="8641200" cy="5256584"/>
          </a:xfrm>
        </p:spPr>
        <p:txBody>
          <a:bodyPr/>
          <a:lstStyle/>
          <a:p>
            <a:endParaRPr lang="zh-CN" altLang="en-US" dirty="0"/>
          </a:p>
        </p:txBody>
      </p:sp>
      <p:sp>
        <p:nvSpPr>
          <p:cNvPr id="3" name="文本占位符 2"/>
          <p:cNvSpPr>
            <a:spLocks noGrp="1"/>
          </p:cNvSpPr>
          <p:nvPr>
            <p:ph type="body" sz="quarter" idx="13"/>
          </p:nvPr>
        </p:nvSpPr>
        <p:spPr>
          <a:xfrm>
            <a:off x="428595" y="357188"/>
            <a:ext cx="6555559" cy="571482"/>
          </a:xfrm>
        </p:spPr>
        <p:txBody>
          <a:bodyPr/>
          <a:lstStyle/>
          <a:p>
            <a:pPr marL="0" indent="0"/>
            <a:r>
              <a:rPr lang="en-US" altLang="zh-CN" dirty="0">
                <a:solidFill>
                  <a:schemeClr val="tx1"/>
                </a:solidFill>
              </a:rPr>
              <a:t>HDFS</a:t>
            </a:r>
            <a:r>
              <a:rPr lang="zh-CN" altLang="en-US" dirty="0">
                <a:solidFill>
                  <a:schemeClr val="tx1"/>
                </a:solidFill>
              </a:rPr>
              <a:t>的完美替代</a:t>
            </a:r>
            <a:r>
              <a:rPr lang="en-US" altLang="zh-CN" dirty="0">
                <a:solidFill>
                  <a:schemeClr val="tx1"/>
                </a:solidFill>
              </a:rPr>
              <a:t>——</a:t>
            </a:r>
            <a:r>
              <a:rPr lang="en-US" altLang="zh-CN" dirty="0" err="1">
                <a:solidFill>
                  <a:schemeClr val="tx1"/>
                </a:solidFill>
              </a:rPr>
              <a:t>ParaStor</a:t>
            </a:r>
            <a:endParaRPr lang="zh-CN" altLang="en-US" dirty="0">
              <a:solidFill>
                <a:schemeClr val="tx1"/>
              </a:solidFill>
            </a:endParaRPr>
          </a:p>
        </p:txBody>
      </p:sp>
      <p:grpSp>
        <p:nvGrpSpPr>
          <p:cNvPr id="15" name="组合 14"/>
          <p:cNvGrpSpPr/>
          <p:nvPr/>
        </p:nvGrpSpPr>
        <p:grpSpPr>
          <a:xfrm>
            <a:off x="1115520" y="1366347"/>
            <a:ext cx="1123648" cy="622453"/>
            <a:chOff x="484978" y="1366347"/>
            <a:chExt cx="1123648" cy="622453"/>
          </a:xfrm>
        </p:grpSpPr>
        <p:pic>
          <p:nvPicPr>
            <p:cNvPr id="5" name="图片 4"/>
            <p:cNvPicPr>
              <a:picLocks noChangeAspect="1"/>
            </p:cNvPicPr>
            <p:nvPr/>
          </p:nvPicPr>
          <p:blipFill>
            <a:blip r:embed="rId2"/>
            <a:stretch>
              <a:fillRect/>
            </a:stretch>
          </p:blipFill>
          <p:spPr>
            <a:xfrm>
              <a:off x="484978" y="1366347"/>
              <a:ext cx="552571" cy="622453"/>
            </a:xfrm>
            <a:prstGeom prst="rect">
              <a:avLst/>
            </a:prstGeom>
          </p:spPr>
        </p:pic>
        <p:pic>
          <p:nvPicPr>
            <p:cNvPr id="10" name="图片 9"/>
            <p:cNvPicPr>
              <a:picLocks noChangeAspect="1"/>
            </p:cNvPicPr>
            <p:nvPr/>
          </p:nvPicPr>
          <p:blipFill>
            <a:blip r:embed="rId2"/>
            <a:stretch>
              <a:fillRect/>
            </a:stretch>
          </p:blipFill>
          <p:spPr>
            <a:xfrm>
              <a:off x="1056055" y="1366347"/>
              <a:ext cx="552571" cy="622453"/>
            </a:xfrm>
            <a:prstGeom prst="rect">
              <a:avLst/>
            </a:prstGeom>
          </p:spPr>
        </p:pic>
      </p:grpSp>
      <p:grpSp>
        <p:nvGrpSpPr>
          <p:cNvPr id="16" name="组合 15"/>
          <p:cNvGrpSpPr/>
          <p:nvPr/>
        </p:nvGrpSpPr>
        <p:grpSpPr>
          <a:xfrm>
            <a:off x="2619045" y="1366347"/>
            <a:ext cx="1072837" cy="616102"/>
            <a:chOff x="2425314" y="1366347"/>
            <a:chExt cx="1072837" cy="616102"/>
          </a:xfrm>
        </p:grpSpPr>
        <p:pic>
          <p:nvPicPr>
            <p:cNvPr id="6" name="图片 5"/>
            <p:cNvPicPr>
              <a:picLocks noChangeAspect="1"/>
            </p:cNvPicPr>
            <p:nvPr/>
          </p:nvPicPr>
          <p:blipFill>
            <a:blip r:embed="rId3"/>
            <a:stretch>
              <a:fillRect/>
            </a:stretch>
          </p:blipFill>
          <p:spPr>
            <a:xfrm>
              <a:off x="2425314" y="1366347"/>
              <a:ext cx="501760" cy="616102"/>
            </a:xfrm>
            <a:prstGeom prst="rect">
              <a:avLst/>
            </a:prstGeom>
          </p:spPr>
        </p:pic>
        <p:pic>
          <p:nvPicPr>
            <p:cNvPr id="11" name="图片 10"/>
            <p:cNvPicPr>
              <a:picLocks noChangeAspect="1"/>
            </p:cNvPicPr>
            <p:nvPr/>
          </p:nvPicPr>
          <p:blipFill>
            <a:blip r:embed="rId3"/>
            <a:stretch>
              <a:fillRect/>
            </a:stretch>
          </p:blipFill>
          <p:spPr>
            <a:xfrm>
              <a:off x="2996391" y="1366347"/>
              <a:ext cx="501760" cy="616102"/>
            </a:xfrm>
            <a:prstGeom prst="rect">
              <a:avLst/>
            </a:prstGeom>
          </p:spPr>
        </p:pic>
      </p:grpSp>
      <p:grpSp>
        <p:nvGrpSpPr>
          <p:cNvPr id="17" name="组合 16"/>
          <p:cNvGrpSpPr/>
          <p:nvPr/>
        </p:nvGrpSpPr>
        <p:grpSpPr>
          <a:xfrm>
            <a:off x="4071759" y="1474323"/>
            <a:ext cx="1028377" cy="514477"/>
            <a:chOff x="4314839" y="1366347"/>
            <a:chExt cx="1028377" cy="514477"/>
          </a:xfrm>
        </p:grpSpPr>
        <p:pic>
          <p:nvPicPr>
            <p:cNvPr id="7" name="图片 6"/>
            <p:cNvPicPr>
              <a:picLocks noChangeAspect="1"/>
            </p:cNvPicPr>
            <p:nvPr/>
          </p:nvPicPr>
          <p:blipFill>
            <a:blip r:embed="rId4"/>
            <a:stretch>
              <a:fillRect/>
            </a:stretch>
          </p:blipFill>
          <p:spPr>
            <a:xfrm>
              <a:off x="4314839" y="1366347"/>
              <a:ext cx="457300" cy="514477"/>
            </a:xfrm>
            <a:prstGeom prst="rect">
              <a:avLst/>
            </a:prstGeom>
          </p:spPr>
        </p:pic>
        <p:pic>
          <p:nvPicPr>
            <p:cNvPr id="12" name="图片 11"/>
            <p:cNvPicPr>
              <a:picLocks noChangeAspect="1"/>
            </p:cNvPicPr>
            <p:nvPr/>
          </p:nvPicPr>
          <p:blipFill>
            <a:blip r:embed="rId4"/>
            <a:stretch>
              <a:fillRect/>
            </a:stretch>
          </p:blipFill>
          <p:spPr>
            <a:xfrm>
              <a:off x="4885916" y="1366347"/>
              <a:ext cx="457300" cy="514477"/>
            </a:xfrm>
            <a:prstGeom prst="rect">
              <a:avLst/>
            </a:prstGeom>
          </p:spPr>
        </p:pic>
      </p:grpSp>
      <p:grpSp>
        <p:nvGrpSpPr>
          <p:cNvPr id="18" name="组合 17"/>
          <p:cNvGrpSpPr/>
          <p:nvPr/>
        </p:nvGrpSpPr>
        <p:grpSpPr>
          <a:xfrm>
            <a:off x="5480013" y="1366347"/>
            <a:ext cx="1057097" cy="622453"/>
            <a:chOff x="6159904" y="1366347"/>
            <a:chExt cx="1057097" cy="622453"/>
          </a:xfrm>
        </p:grpSpPr>
        <p:pic>
          <p:nvPicPr>
            <p:cNvPr id="8" name="图片 7"/>
            <p:cNvPicPr>
              <a:picLocks noChangeAspect="1"/>
            </p:cNvPicPr>
            <p:nvPr/>
          </p:nvPicPr>
          <p:blipFill>
            <a:blip r:embed="rId5"/>
            <a:stretch>
              <a:fillRect/>
            </a:stretch>
          </p:blipFill>
          <p:spPr>
            <a:xfrm>
              <a:off x="6159904" y="1366347"/>
              <a:ext cx="482706" cy="622453"/>
            </a:xfrm>
            <a:prstGeom prst="rect">
              <a:avLst/>
            </a:prstGeom>
          </p:spPr>
        </p:pic>
        <p:pic>
          <p:nvPicPr>
            <p:cNvPr id="13" name="图片 12"/>
            <p:cNvPicPr>
              <a:picLocks noChangeAspect="1"/>
            </p:cNvPicPr>
            <p:nvPr/>
          </p:nvPicPr>
          <p:blipFill>
            <a:blip r:embed="rId5"/>
            <a:stretch>
              <a:fillRect/>
            </a:stretch>
          </p:blipFill>
          <p:spPr>
            <a:xfrm>
              <a:off x="6734295" y="1366347"/>
              <a:ext cx="482706" cy="622453"/>
            </a:xfrm>
            <a:prstGeom prst="rect">
              <a:avLst/>
            </a:prstGeom>
          </p:spPr>
        </p:pic>
      </p:grpSp>
      <p:grpSp>
        <p:nvGrpSpPr>
          <p:cNvPr id="19" name="组合 18"/>
          <p:cNvGrpSpPr/>
          <p:nvPr/>
        </p:nvGrpSpPr>
        <p:grpSpPr>
          <a:xfrm>
            <a:off x="6916986" y="1366347"/>
            <a:ext cx="1111494" cy="609750"/>
            <a:chOff x="7452400" y="1366347"/>
            <a:chExt cx="1111494" cy="609750"/>
          </a:xfrm>
        </p:grpSpPr>
        <p:pic>
          <p:nvPicPr>
            <p:cNvPr id="9" name="图片 8"/>
            <p:cNvPicPr>
              <a:picLocks noChangeAspect="1"/>
            </p:cNvPicPr>
            <p:nvPr/>
          </p:nvPicPr>
          <p:blipFill>
            <a:blip r:embed="rId6"/>
            <a:stretch>
              <a:fillRect/>
            </a:stretch>
          </p:blipFill>
          <p:spPr>
            <a:xfrm>
              <a:off x="8030377" y="1366347"/>
              <a:ext cx="533517" cy="609750"/>
            </a:xfrm>
            <a:prstGeom prst="rect">
              <a:avLst/>
            </a:prstGeom>
          </p:spPr>
        </p:pic>
        <p:pic>
          <p:nvPicPr>
            <p:cNvPr id="14" name="图片 13"/>
            <p:cNvPicPr>
              <a:picLocks noChangeAspect="1"/>
            </p:cNvPicPr>
            <p:nvPr/>
          </p:nvPicPr>
          <p:blipFill>
            <a:blip r:embed="rId6"/>
            <a:stretch>
              <a:fillRect/>
            </a:stretch>
          </p:blipFill>
          <p:spPr>
            <a:xfrm>
              <a:off x="7452400" y="1366347"/>
              <a:ext cx="533517" cy="609750"/>
            </a:xfrm>
            <a:prstGeom prst="rect">
              <a:avLst/>
            </a:prstGeom>
          </p:spPr>
        </p:pic>
      </p:grpSp>
      <p:cxnSp>
        <p:nvCxnSpPr>
          <p:cNvPr id="23" name="直接连接符 22"/>
          <p:cNvCxnSpPr/>
          <p:nvPr/>
        </p:nvCxnSpPr>
        <p:spPr>
          <a:xfrm>
            <a:off x="484978" y="2132820"/>
            <a:ext cx="8191478" cy="0"/>
          </a:xfrm>
          <a:prstGeom prst="line">
            <a:avLst/>
          </a:prstGeom>
          <a:ln w="34925"/>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55861" y="3211357"/>
            <a:ext cx="4286829" cy="446660"/>
            <a:chOff x="755861" y="3211357"/>
            <a:chExt cx="4286829" cy="446660"/>
          </a:xfrm>
        </p:grpSpPr>
        <p:sp>
          <p:nvSpPr>
            <p:cNvPr id="32" name="矩形 31"/>
            <p:cNvSpPr/>
            <p:nvPr/>
          </p:nvSpPr>
          <p:spPr>
            <a:xfrm>
              <a:off x="755861" y="3241542"/>
              <a:ext cx="1174430" cy="416475"/>
            </a:xfrm>
            <a:prstGeom prst="rect">
              <a:avLst/>
            </a:prstGeom>
            <a:solidFill>
              <a:srgbClr val="FF3399"/>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数据控制器</a:t>
              </a:r>
              <a:endParaRPr lang="zh-CN" altLang="en-US" sz="1400" b="1" dirty="0"/>
            </a:p>
          </p:txBody>
        </p:sp>
        <p:sp>
          <p:nvSpPr>
            <p:cNvPr id="35" name="矩形 34"/>
            <p:cNvSpPr/>
            <p:nvPr/>
          </p:nvSpPr>
          <p:spPr>
            <a:xfrm>
              <a:off x="2071225" y="3241542"/>
              <a:ext cx="1174430" cy="416475"/>
            </a:xfrm>
            <a:prstGeom prst="rect">
              <a:avLst/>
            </a:prstGeom>
            <a:solidFill>
              <a:srgbClr val="FF3399"/>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数据控制器</a:t>
              </a:r>
              <a:endParaRPr lang="zh-CN" altLang="en-US" sz="1400" b="1" dirty="0"/>
            </a:p>
          </p:txBody>
        </p:sp>
        <p:sp>
          <p:nvSpPr>
            <p:cNvPr id="36" name="矩形 35"/>
            <p:cNvSpPr/>
            <p:nvPr/>
          </p:nvSpPr>
          <p:spPr>
            <a:xfrm>
              <a:off x="3868260" y="3241542"/>
              <a:ext cx="1174430" cy="416475"/>
            </a:xfrm>
            <a:prstGeom prst="rect">
              <a:avLst/>
            </a:prstGeom>
            <a:solidFill>
              <a:srgbClr val="FF3399"/>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数据控制器</a:t>
              </a:r>
              <a:endParaRPr lang="zh-CN" altLang="en-US" sz="1400" b="1" dirty="0"/>
            </a:p>
          </p:txBody>
        </p:sp>
        <p:sp>
          <p:nvSpPr>
            <p:cNvPr id="37" name="文本框 36"/>
            <p:cNvSpPr txBox="1"/>
            <p:nvPr/>
          </p:nvSpPr>
          <p:spPr>
            <a:xfrm>
              <a:off x="3103901" y="3211357"/>
              <a:ext cx="903184" cy="385678"/>
            </a:xfrm>
            <a:prstGeom prst="rect">
              <a:avLst/>
            </a:prstGeom>
            <a:noFill/>
          </p:spPr>
          <p:txBody>
            <a:bodyPr wrap="square" rtlCol="0">
              <a:spAutoFit/>
            </a:bodyPr>
            <a:lstStyle/>
            <a:p>
              <a:pPr algn="ctr"/>
              <a:r>
                <a:rPr lang="en-US" altLang="zh-CN" sz="2000" b="1" dirty="0">
                  <a:latin typeface="华文琥珀" panose="02010800040101010101" pitchFamily="2" charset="-122"/>
                  <a:ea typeface="华文琥珀" panose="02010800040101010101" pitchFamily="2" charset="-122"/>
                </a:rPr>
                <a:t>……</a:t>
              </a:r>
              <a:endParaRPr lang="zh-CN" altLang="en-US" sz="2000" b="1" dirty="0">
                <a:latin typeface="华文琥珀" panose="02010800040101010101" pitchFamily="2" charset="-122"/>
                <a:ea typeface="华文琥珀" panose="02010800040101010101" pitchFamily="2" charset="-122"/>
              </a:endParaRPr>
            </a:p>
          </p:txBody>
        </p:sp>
      </p:grpSp>
      <p:grpSp>
        <p:nvGrpSpPr>
          <p:cNvPr id="43" name="组合 42"/>
          <p:cNvGrpSpPr>
            <a:grpSpLocks noChangeAspect="1"/>
          </p:cNvGrpSpPr>
          <p:nvPr/>
        </p:nvGrpSpPr>
        <p:grpSpPr>
          <a:xfrm>
            <a:off x="5580140" y="2655926"/>
            <a:ext cx="1515472" cy="1061114"/>
            <a:chOff x="5801963" y="2708900"/>
            <a:chExt cx="1542659" cy="1080150"/>
          </a:xfrm>
        </p:grpSpPr>
        <p:sp>
          <p:nvSpPr>
            <p:cNvPr id="38" name="矩形 37"/>
            <p:cNvSpPr/>
            <p:nvPr/>
          </p:nvSpPr>
          <p:spPr>
            <a:xfrm>
              <a:off x="5801963" y="2708900"/>
              <a:ext cx="1218377" cy="432060"/>
            </a:xfrm>
            <a:prstGeom prst="rect">
              <a:avLst/>
            </a:prstGeom>
            <a:solidFill>
              <a:srgbClr val="7030A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索引控制器</a:t>
              </a:r>
              <a:endParaRPr lang="zh-CN" altLang="en-US" sz="1400" b="1" dirty="0"/>
            </a:p>
          </p:txBody>
        </p:sp>
        <p:sp>
          <p:nvSpPr>
            <p:cNvPr id="39" name="矩形 38"/>
            <p:cNvSpPr/>
            <p:nvPr/>
          </p:nvSpPr>
          <p:spPr>
            <a:xfrm>
              <a:off x="5909920" y="2924930"/>
              <a:ext cx="1218377" cy="432060"/>
            </a:xfrm>
            <a:prstGeom prst="rect">
              <a:avLst/>
            </a:prstGeom>
            <a:solidFill>
              <a:srgbClr val="7030A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索引控制器</a:t>
              </a:r>
              <a:endParaRPr lang="zh-CN" altLang="en-US" sz="1400" b="1" dirty="0"/>
            </a:p>
          </p:txBody>
        </p:sp>
        <p:sp>
          <p:nvSpPr>
            <p:cNvPr id="40" name="矩形 39"/>
            <p:cNvSpPr/>
            <p:nvPr/>
          </p:nvSpPr>
          <p:spPr>
            <a:xfrm>
              <a:off x="6012788" y="3140960"/>
              <a:ext cx="1218377" cy="432060"/>
            </a:xfrm>
            <a:prstGeom prst="rect">
              <a:avLst/>
            </a:prstGeom>
            <a:solidFill>
              <a:srgbClr val="7030A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索引控制器</a:t>
              </a:r>
              <a:endParaRPr lang="zh-CN" altLang="en-US" sz="1400" b="1" dirty="0"/>
            </a:p>
          </p:txBody>
        </p:sp>
        <p:sp>
          <p:nvSpPr>
            <p:cNvPr id="41" name="矩形 40"/>
            <p:cNvSpPr/>
            <p:nvPr/>
          </p:nvSpPr>
          <p:spPr>
            <a:xfrm>
              <a:off x="6126245" y="3356990"/>
              <a:ext cx="1218377" cy="432060"/>
            </a:xfrm>
            <a:prstGeom prst="rect">
              <a:avLst/>
            </a:prstGeom>
            <a:solidFill>
              <a:srgbClr val="7030A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索引控制器</a:t>
              </a:r>
              <a:endParaRPr lang="zh-CN" altLang="en-US" sz="1400" b="1" dirty="0"/>
            </a:p>
          </p:txBody>
        </p:sp>
      </p:grpSp>
      <p:pic>
        <p:nvPicPr>
          <p:cNvPr id="42" name="图片 41"/>
          <p:cNvPicPr>
            <a:picLocks noChangeAspect="1"/>
          </p:cNvPicPr>
          <p:nvPr/>
        </p:nvPicPr>
        <p:blipFill>
          <a:blip r:embed="rId7"/>
          <a:stretch>
            <a:fillRect/>
          </a:stretch>
        </p:blipFill>
        <p:spPr>
          <a:xfrm>
            <a:off x="7669021" y="2636890"/>
            <a:ext cx="503479" cy="596455"/>
          </a:xfrm>
          <a:prstGeom prst="rect">
            <a:avLst/>
          </a:prstGeom>
        </p:spPr>
      </p:pic>
      <p:grpSp>
        <p:nvGrpSpPr>
          <p:cNvPr id="21" name="组合 20"/>
          <p:cNvGrpSpPr/>
          <p:nvPr/>
        </p:nvGrpSpPr>
        <p:grpSpPr>
          <a:xfrm>
            <a:off x="1277199" y="5269945"/>
            <a:ext cx="4447241" cy="463375"/>
            <a:chOff x="1277199" y="5269945"/>
            <a:chExt cx="4447241" cy="463375"/>
          </a:xfrm>
        </p:grpSpPr>
        <p:sp>
          <p:nvSpPr>
            <p:cNvPr id="48" name="矩形 47"/>
            <p:cNvSpPr/>
            <p:nvPr/>
          </p:nvSpPr>
          <p:spPr>
            <a:xfrm>
              <a:off x="1277199" y="5301260"/>
              <a:ext cx="1218377" cy="432060"/>
            </a:xfrm>
            <a:prstGeom prst="rect">
              <a:avLst/>
            </a:prstGeom>
            <a:solidFill>
              <a:srgbClr val="3366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数据控制器</a:t>
              </a:r>
              <a:endParaRPr lang="zh-CN" altLang="en-US" sz="1400" b="1" dirty="0"/>
            </a:p>
          </p:txBody>
        </p:sp>
        <p:sp>
          <p:nvSpPr>
            <p:cNvPr id="49" name="矩形 48"/>
            <p:cNvSpPr/>
            <p:nvPr/>
          </p:nvSpPr>
          <p:spPr>
            <a:xfrm>
              <a:off x="2641783" y="5301260"/>
              <a:ext cx="1218377" cy="432060"/>
            </a:xfrm>
            <a:prstGeom prst="rect">
              <a:avLst/>
            </a:prstGeom>
            <a:solidFill>
              <a:srgbClr val="3366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数据控制器</a:t>
              </a:r>
              <a:endParaRPr lang="zh-CN" altLang="en-US" sz="1400" b="1" dirty="0"/>
            </a:p>
          </p:txBody>
        </p:sp>
        <p:sp>
          <p:nvSpPr>
            <p:cNvPr id="50" name="矩形 49"/>
            <p:cNvSpPr/>
            <p:nvPr/>
          </p:nvSpPr>
          <p:spPr>
            <a:xfrm>
              <a:off x="4506063" y="5301260"/>
              <a:ext cx="1218377" cy="432060"/>
            </a:xfrm>
            <a:prstGeom prst="rect">
              <a:avLst/>
            </a:prstGeom>
            <a:solidFill>
              <a:srgbClr val="3366FF"/>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t>数据控制器</a:t>
              </a:r>
              <a:endParaRPr lang="zh-CN" altLang="en-US" sz="1400" b="1" dirty="0"/>
            </a:p>
          </p:txBody>
        </p:sp>
        <p:sp>
          <p:nvSpPr>
            <p:cNvPr id="51" name="文本框 50"/>
            <p:cNvSpPr txBox="1"/>
            <p:nvPr/>
          </p:nvSpPr>
          <p:spPr>
            <a:xfrm>
              <a:off x="3713102" y="5269945"/>
              <a:ext cx="936981" cy="400110"/>
            </a:xfrm>
            <a:prstGeom prst="rect">
              <a:avLst/>
            </a:prstGeom>
            <a:noFill/>
          </p:spPr>
          <p:txBody>
            <a:bodyPr wrap="square" rtlCol="0">
              <a:spAutoFit/>
            </a:bodyPr>
            <a:lstStyle/>
            <a:p>
              <a:pPr algn="ctr"/>
              <a:r>
                <a:rPr lang="en-US" altLang="zh-CN" sz="2000" b="1" dirty="0">
                  <a:latin typeface="华文琥珀" panose="02010800040101010101" pitchFamily="2" charset="-122"/>
                  <a:ea typeface="华文琥珀" panose="02010800040101010101" pitchFamily="2" charset="-122"/>
                </a:rPr>
                <a:t>……</a:t>
              </a:r>
              <a:endParaRPr lang="zh-CN" altLang="en-US" sz="2000" b="1" dirty="0">
                <a:latin typeface="华文琥珀" panose="02010800040101010101" pitchFamily="2" charset="-122"/>
                <a:ea typeface="华文琥珀" panose="02010800040101010101" pitchFamily="2" charset="-122"/>
              </a:endParaRPr>
            </a:p>
          </p:txBody>
        </p:sp>
      </p:grpSp>
      <p:grpSp>
        <p:nvGrpSpPr>
          <p:cNvPr id="57" name="组合 56"/>
          <p:cNvGrpSpPr/>
          <p:nvPr/>
        </p:nvGrpSpPr>
        <p:grpSpPr>
          <a:xfrm>
            <a:off x="7441618" y="3284980"/>
            <a:ext cx="1090932" cy="1028186"/>
            <a:chOff x="7300524" y="3776898"/>
            <a:chExt cx="1090932" cy="1028186"/>
          </a:xfrm>
        </p:grpSpPr>
        <p:sp>
          <p:nvSpPr>
            <p:cNvPr id="53" name="矩形 52"/>
            <p:cNvSpPr>
              <a:spLocks noChangeAspect="1"/>
            </p:cNvSpPr>
            <p:nvPr/>
          </p:nvSpPr>
          <p:spPr>
            <a:xfrm>
              <a:off x="7300524" y="3776898"/>
              <a:ext cx="385119" cy="1028186"/>
            </a:xfrm>
            <a:prstGeom prst="rect">
              <a:avLst/>
            </a:prstGeom>
            <a:ln w="6350"/>
          </p:spPr>
          <p:style>
            <a:lnRef idx="1">
              <a:schemeClr val="accent5"/>
            </a:lnRef>
            <a:fillRef idx="2">
              <a:schemeClr val="accent5"/>
            </a:fillRef>
            <a:effectRef idx="1">
              <a:schemeClr val="accent5"/>
            </a:effectRef>
            <a:fontRef idx="minor">
              <a:schemeClr val="dk1"/>
            </a:fontRef>
          </p:style>
          <p:txBody>
            <a:bodyPr vert="eaVert" rtlCol="0" anchor="ctr"/>
            <a:lstStyle/>
            <a:p>
              <a:pPr algn="ctr"/>
              <a:r>
                <a:rPr lang="zh-CN" altLang="en-US" sz="1400" b="1" dirty="0" smtClean="0"/>
                <a:t>管理控制器</a:t>
              </a:r>
              <a:endParaRPr lang="zh-CN" altLang="en-US" sz="1400" b="1" dirty="0"/>
            </a:p>
          </p:txBody>
        </p:sp>
        <p:sp>
          <p:nvSpPr>
            <p:cNvPr id="55" name="左右箭头 54"/>
            <p:cNvSpPr/>
            <p:nvPr/>
          </p:nvSpPr>
          <p:spPr>
            <a:xfrm>
              <a:off x="7701970" y="4182976"/>
              <a:ext cx="288039" cy="216030"/>
            </a:xfrm>
            <a:prstGeom prst="lef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p>
          </p:txBody>
        </p:sp>
        <p:sp>
          <p:nvSpPr>
            <p:cNvPr id="56" name="矩形 55"/>
            <p:cNvSpPr>
              <a:spLocks noChangeAspect="1"/>
            </p:cNvSpPr>
            <p:nvPr/>
          </p:nvSpPr>
          <p:spPr>
            <a:xfrm>
              <a:off x="8006337" y="3776898"/>
              <a:ext cx="385119" cy="1028186"/>
            </a:xfrm>
            <a:prstGeom prst="rect">
              <a:avLst/>
            </a:prstGeom>
            <a:ln w="6350"/>
          </p:spPr>
          <p:style>
            <a:lnRef idx="1">
              <a:schemeClr val="accent5"/>
            </a:lnRef>
            <a:fillRef idx="2">
              <a:schemeClr val="accent5"/>
            </a:fillRef>
            <a:effectRef idx="1">
              <a:schemeClr val="accent5"/>
            </a:effectRef>
            <a:fontRef idx="minor">
              <a:schemeClr val="dk1"/>
            </a:fontRef>
          </p:style>
          <p:txBody>
            <a:bodyPr vert="eaVert" rtlCol="0" anchor="ctr"/>
            <a:lstStyle/>
            <a:p>
              <a:pPr algn="ctr"/>
              <a:r>
                <a:rPr lang="zh-CN" altLang="en-US" sz="1400" b="1" dirty="0" smtClean="0"/>
                <a:t>管理控制器</a:t>
              </a:r>
              <a:endParaRPr lang="zh-CN" altLang="en-US" sz="1400" b="1" dirty="0"/>
            </a:p>
          </p:txBody>
        </p:sp>
      </p:grpSp>
      <p:grpSp>
        <p:nvGrpSpPr>
          <p:cNvPr id="60" name="组合 59"/>
          <p:cNvGrpSpPr/>
          <p:nvPr/>
        </p:nvGrpSpPr>
        <p:grpSpPr>
          <a:xfrm>
            <a:off x="7234118" y="5389374"/>
            <a:ext cx="752965" cy="1027381"/>
            <a:chOff x="6781671" y="5122748"/>
            <a:chExt cx="752965" cy="1027381"/>
          </a:xfrm>
        </p:grpSpPr>
        <p:pic>
          <p:nvPicPr>
            <p:cNvPr id="59" name="图片 58"/>
            <p:cNvPicPr>
              <a:picLocks noChangeAspect="1"/>
            </p:cNvPicPr>
            <p:nvPr/>
          </p:nvPicPr>
          <p:blipFill>
            <a:blip r:embed="rId8"/>
            <a:stretch>
              <a:fillRect/>
            </a:stretch>
          </p:blipFill>
          <p:spPr>
            <a:xfrm>
              <a:off x="7066411" y="5122748"/>
              <a:ext cx="468225" cy="888203"/>
            </a:xfrm>
            <a:prstGeom prst="rect">
              <a:avLst/>
            </a:prstGeom>
          </p:spPr>
        </p:pic>
        <p:pic>
          <p:nvPicPr>
            <p:cNvPr id="58" name="图片 57"/>
            <p:cNvPicPr>
              <a:picLocks noChangeAspect="1"/>
            </p:cNvPicPr>
            <p:nvPr/>
          </p:nvPicPr>
          <p:blipFill>
            <a:blip r:embed="rId8"/>
            <a:stretch>
              <a:fillRect/>
            </a:stretch>
          </p:blipFill>
          <p:spPr>
            <a:xfrm>
              <a:off x="6781671" y="5261926"/>
              <a:ext cx="468225" cy="888203"/>
            </a:xfrm>
            <a:prstGeom prst="rect">
              <a:avLst/>
            </a:prstGeom>
          </p:spPr>
        </p:pic>
      </p:grpSp>
      <p:sp>
        <p:nvSpPr>
          <p:cNvPr id="61" name="左右箭头 60"/>
          <p:cNvSpPr/>
          <p:nvPr/>
        </p:nvSpPr>
        <p:spPr>
          <a:xfrm>
            <a:off x="5967455" y="5805330"/>
            <a:ext cx="1196905" cy="269678"/>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sp>
        <p:nvSpPr>
          <p:cNvPr id="62" name="文本框 61"/>
          <p:cNvSpPr txBox="1"/>
          <p:nvPr/>
        </p:nvSpPr>
        <p:spPr>
          <a:xfrm>
            <a:off x="3707880" y="1124680"/>
            <a:ext cx="1540291" cy="369332"/>
          </a:xfrm>
          <a:prstGeom prst="rect">
            <a:avLst/>
          </a:prstGeom>
          <a:noFill/>
        </p:spPr>
        <p:txBody>
          <a:bodyPr wrap="square" rtlCol="0">
            <a:spAutoFit/>
          </a:bodyPr>
          <a:lstStyle/>
          <a:p>
            <a:pPr algn="ctr"/>
            <a:r>
              <a:rPr lang="zh-CN" altLang="en-US" b="1" dirty="0" smtClean="0">
                <a:solidFill>
                  <a:srgbClr val="0070C0"/>
                </a:solidFill>
              </a:rPr>
              <a:t>客户端</a:t>
            </a:r>
            <a:endParaRPr lang="zh-CN" altLang="en-US" b="1" dirty="0">
              <a:solidFill>
                <a:srgbClr val="0070C0"/>
              </a:solidFill>
            </a:endParaRPr>
          </a:p>
        </p:txBody>
      </p:sp>
      <p:sp>
        <p:nvSpPr>
          <p:cNvPr id="63" name="椭圆 62"/>
          <p:cNvSpPr/>
          <p:nvPr/>
        </p:nvSpPr>
        <p:spPr>
          <a:xfrm>
            <a:off x="6777045" y="4653170"/>
            <a:ext cx="1755505" cy="35998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400" b="1" dirty="0" smtClean="0">
                <a:solidFill>
                  <a:srgbClr val="0070C0"/>
                </a:solidFill>
              </a:rPr>
              <a:t>管理网</a:t>
            </a:r>
            <a:endParaRPr lang="zh-CN" altLang="en-US" sz="1400" b="1" dirty="0">
              <a:solidFill>
                <a:srgbClr val="0070C0"/>
              </a:solidFill>
            </a:endParaRPr>
          </a:p>
        </p:txBody>
      </p:sp>
      <p:cxnSp>
        <p:nvCxnSpPr>
          <p:cNvPr id="65" name="直接连接符 64"/>
          <p:cNvCxnSpPr>
            <a:stCxn id="53" idx="2"/>
            <a:endCxn id="63" idx="0"/>
          </p:cNvCxnSpPr>
          <p:nvPr/>
        </p:nvCxnSpPr>
        <p:spPr>
          <a:xfrm>
            <a:off x="7634178" y="4313166"/>
            <a:ext cx="20620" cy="340004"/>
          </a:xfrm>
          <a:prstGeom prst="line">
            <a:avLst/>
          </a:prstGeom>
          <a:ln w="25400">
            <a:solidFill>
              <a:srgbClr val="0070C0"/>
            </a:solidFill>
          </a:ln>
        </p:spPr>
        <p:style>
          <a:lnRef idx="1">
            <a:schemeClr val="accent5"/>
          </a:lnRef>
          <a:fillRef idx="0">
            <a:schemeClr val="accent5"/>
          </a:fillRef>
          <a:effectRef idx="0">
            <a:schemeClr val="accent5"/>
          </a:effectRef>
          <a:fontRef idx="minor">
            <a:schemeClr val="tx1"/>
          </a:fontRef>
        </p:style>
      </p:cxnSp>
      <p:cxnSp>
        <p:nvCxnSpPr>
          <p:cNvPr id="67" name="直接连接符 66"/>
          <p:cNvCxnSpPr>
            <a:stCxn id="56" idx="2"/>
          </p:cNvCxnSpPr>
          <p:nvPr/>
        </p:nvCxnSpPr>
        <p:spPr>
          <a:xfrm flipH="1">
            <a:off x="7702343" y="4313166"/>
            <a:ext cx="637648" cy="34000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9" name="直接连接符 68"/>
          <p:cNvCxnSpPr>
            <a:endCxn id="59" idx="0"/>
          </p:cNvCxnSpPr>
          <p:nvPr/>
        </p:nvCxnSpPr>
        <p:spPr>
          <a:xfrm>
            <a:off x="7654798" y="5013158"/>
            <a:ext cx="98173" cy="37621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63" idx="2"/>
          </p:cNvCxnSpPr>
          <p:nvPr/>
        </p:nvCxnSpPr>
        <p:spPr>
          <a:xfrm rot="10800000">
            <a:off x="5182193" y="4005080"/>
            <a:ext cx="1594852" cy="828084"/>
          </a:xfrm>
          <a:prstGeom prst="bentConnector3">
            <a:avLst>
              <a:gd name="adj1" fmla="val 61125"/>
            </a:avLst>
          </a:prstGeom>
          <a:ln w="25400"/>
        </p:spPr>
        <p:style>
          <a:lnRef idx="1">
            <a:schemeClr val="accent1"/>
          </a:lnRef>
          <a:fillRef idx="0">
            <a:schemeClr val="accent1"/>
          </a:fillRef>
          <a:effectRef idx="0">
            <a:schemeClr val="accent1"/>
          </a:effectRef>
          <a:fontRef idx="minor">
            <a:schemeClr val="tx1"/>
          </a:fontRef>
        </p:style>
      </p:cxnSp>
      <p:cxnSp>
        <p:nvCxnSpPr>
          <p:cNvPr id="75" name="直接连接符 74"/>
          <p:cNvCxnSpPr>
            <a:stCxn id="63" idx="2"/>
          </p:cNvCxnSpPr>
          <p:nvPr/>
        </p:nvCxnSpPr>
        <p:spPr>
          <a:xfrm rot="10800000" flipV="1">
            <a:off x="5898707" y="4833164"/>
            <a:ext cx="878338" cy="556210"/>
          </a:xfrm>
          <a:prstGeom prst="bentConnector3">
            <a:avLst>
              <a:gd name="adj1" fmla="val 31354"/>
            </a:avLst>
          </a:prstGeom>
          <a:ln w="25400"/>
        </p:spPr>
        <p:style>
          <a:lnRef idx="1">
            <a:schemeClr val="accent1"/>
          </a:lnRef>
          <a:fillRef idx="0">
            <a:schemeClr val="accent1"/>
          </a:fillRef>
          <a:effectRef idx="0">
            <a:schemeClr val="accent1"/>
          </a:effectRef>
          <a:fontRef idx="minor">
            <a:schemeClr val="tx1"/>
          </a:fontRef>
        </p:style>
      </p:cxnSp>
      <p:cxnSp>
        <p:nvCxnSpPr>
          <p:cNvPr id="79" name="直接连接符 78"/>
          <p:cNvCxnSpPr>
            <a:stCxn id="41" idx="2"/>
            <a:endCxn id="63" idx="2"/>
          </p:cNvCxnSpPr>
          <p:nvPr/>
        </p:nvCxnSpPr>
        <p:spPr>
          <a:xfrm rot="16200000" flipH="1">
            <a:off x="6079040" y="4135159"/>
            <a:ext cx="1116124" cy="279885"/>
          </a:xfrm>
          <a:prstGeom prst="bentConnector2">
            <a:avLst/>
          </a:prstGeom>
          <a:ln w="25400"/>
        </p:spPr>
        <p:style>
          <a:lnRef idx="1">
            <a:schemeClr val="accent1"/>
          </a:lnRef>
          <a:fillRef idx="0">
            <a:schemeClr val="accent1"/>
          </a:fillRef>
          <a:effectRef idx="0">
            <a:schemeClr val="accent1"/>
          </a:effectRef>
          <a:fontRef idx="minor">
            <a:schemeClr val="tx1"/>
          </a:fontRef>
        </p:style>
      </p:cxnSp>
      <p:sp>
        <p:nvSpPr>
          <p:cNvPr id="88" name="上下箭头 87"/>
          <p:cNvSpPr/>
          <p:nvPr/>
        </p:nvSpPr>
        <p:spPr>
          <a:xfrm>
            <a:off x="2284764" y="3983977"/>
            <a:ext cx="259055" cy="982656"/>
          </a:xfrm>
          <a:prstGeom prst="upDownArrow">
            <a:avLst/>
          </a:prstGeom>
          <a:solidFill>
            <a:srgbClr val="81C9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0" name="上下箭头 89"/>
          <p:cNvSpPr/>
          <p:nvPr/>
        </p:nvSpPr>
        <p:spPr>
          <a:xfrm>
            <a:off x="3719300" y="3983977"/>
            <a:ext cx="259055" cy="982656"/>
          </a:xfrm>
          <a:prstGeom prst="upDownArrow">
            <a:avLst/>
          </a:prstGeom>
          <a:solidFill>
            <a:srgbClr val="81C9FF"/>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91" name="文本框 90"/>
          <p:cNvSpPr txBox="1"/>
          <p:nvPr/>
        </p:nvSpPr>
        <p:spPr>
          <a:xfrm>
            <a:off x="6023495" y="5603983"/>
            <a:ext cx="1140865" cy="307777"/>
          </a:xfrm>
          <a:prstGeom prst="rect">
            <a:avLst/>
          </a:prstGeom>
          <a:noFill/>
        </p:spPr>
        <p:txBody>
          <a:bodyPr wrap="square" rtlCol="0">
            <a:spAutoFit/>
          </a:bodyPr>
          <a:lstStyle/>
          <a:p>
            <a:pPr algn="ctr"/>
            <a:r>
              <a:rPr lang="zh-CN" altLang="en-US" sz="1400" b="1" dirty="0" smtClean="0">
                <a:solidFill>
                  <a:srgbClr val="0070C0"/>
                </a:solidFill>
              </a:rPr>
              <a:t>归档</a:t>
            </a:r>
            <a:endParaRPr lang="zh-CN" altLang="en-US" sz="1400" b="1" dirty="0">
              <a:solidFill>
                <a:srgbClr val="0070C0"/>
              </a:solidFill>
            </a:endParaRPr>
          </a:p>
        </p:txBody>
      </p:sp>
      <p:sp>
        <p:nvSpPr>
          <p:cNvPr id="92" name="文本框 91"/>
          <p:cNvSpPr txBox="1"/>
          <p:nvPr/>
        </p:nvSpPr>
        <p:spPr>
          <a:xfrm>
            <a:off x="3256669" y="4390081"/>
            <a:ext cx="1140865" cy="307777"/>
          </a:xfrm>
          <a:prstGeom prst="rect">
            <a:avLst/>
          </a:prstGeom>
          <a:noFill/>
        </p:spPr>
        <p:txBody>
          <a:bodyPr wrap="square" rtlCol="0">
            <a:spAutoFit/>
          </a:bodyPr>
          <a:lstStyle/>
          <a:p>
            <a:pPr algn="ctr"/>
            <a:r>
              <a:rPr lang="zh-CN" altLang="en-US" sz="1400" b="1" dirty="0" smtClean="0">
                <a:solidFill>
                  <a:srgbClr val="0070C0"/>
                </a:solidFill>
              </a:rPr>
              <a:t>数据迁移</a:t>
            </a:r>
            <a:endParaRPr lang="zh-CN" altLang="en-US" sz="1400" b="1" dirty="0">
              <a:solidFill>
                <a:srgbClr val="0070C0"/>
              </a:solidFill>
            </a:endParaRPr>
          </a:p>
        </p:txBody>
      </p:sp>
      <p:sp>
        <p:nvSpPr>
          <p:cNvPr id="93" name="文本框 92"/>
          <p:cNvSpPr txBox="1"/>
          <p:nvPr/>
        </p:nvSpPr>
        <p:spPr>
          <a:xfrm>
            <a:off x="2098362" y="2505507"/>
            <a:ext cx="1140865" cy="307777"/>
          </a:xfrm>
          <a:prstGeom prst="rect">
            <a:avLst/>
          </a:prstGeom>
          <a:noFill/>
        </p:spPr>
        <p:txBody>
          <a:bodyPr wrap="square" rtlCol="0">
            <a:spAutoFit/>
          </a:bodyPr>
          <a:lstStyle/>
          <a:p>
            <a:pPr algn="ctr"/>
            <a:r>
              <a:rPr lang="zh-CN" altLang="en-US" sz="1400" b="1" dirty="0" smtClean="0">
                <a:solidFill>
                  <a:srgbClr val="0070C0"/>
                </a:solidFill>
              </a:rPr>
              <a:t>并发读写</a:t>
            </a:r>
            <a:endParaRPr lang="zh-CN" altLang="en-US" sz="1400" b="1" dirty="0">
              <a:solidFill>
                <a:srgbClr val="0070C0"/>
              </a:solidFill>
            </a:endParaRPr>
          </a:p>
        </p:txBody>
      </p:sp>
      <p:sp>
        <p:nvSpPr>
          <p:cNvPr id="94" name="文本框 93"/>
          <p:cNvSpPr txBox="1"/>
          <p:nvPr/>
        </p:nvSpPr>
        <p:spPr>
          <a:xfrm>
            <a:off x="882525" y="2505507"/>
            <a:ext cx="1140865" cy="307777"/>
          </a:xfrm>
          <a:prstGeom prst="rect">
            <a:avLst/>
          </a:prstGeom>
          <a:noFill/>
        </p:spPr>
        <p:txBody>
          <a:bodyPr wrap="square" rtlCol="0">
            <a:spAutoFit/>
          </a:bodyPr>
          <a:lstStyle/>
          <a:p>
            <a:pPr algn="ctr"/>
            <a:r>
              <a:rPr lang="zh-CN" altLang="en-US" sz="1400" b="1" dirty="0" smtClean="0">
                <a:solidFill>
                  <a:srgbClr val="0070C0"/>
                </a:solidFill>
              </a:rPr>
              <a:t>并发读写</a:t>
            </a:r>
            <a:endParaRPr lang="zh-CN" altLang="en-US" sz="1400" b="1" dirty="0">
              <a:solidFill>
                <a:srgbClr val="0070C0"/>
              </a:solidFill>
            </a:endParaRPr>
          </a:p>
        </p:txBody>
      </p:sp>
      <p:sp>
        <p:nvSpPr>
          <p:cNvPr id="95" name="文本框 94"/>
          <p:cNvSpPr txBox="1"/>
          <p:nvPr/>
        </p:nvSpPr>
        <p:spPr>
          <a:xfrm>
            <a:off x="3827101" y="2505507"/>
            <a:ext cx="1140865" cy="307777"/>
          </a:xfrm>
          <a:prstGeom prst="rect">
            <a:avLst/>
          </a:prstGeom>
          <a:noFill/>
        </p:spPr>
        <p:txBody>
          <a:bodyPr wrap="square" rtlCol="0">
            <a:spAutoFit/>
          </a:bodyPr>
          <a:lstStyle/>
          <a:p>
            <a:pPr algn="ctr"/>
            <a:r>
              <a:rPr lang="zh-CN" altLang="en-US" sz="1400" b="1" dirty="0" smtClean="0">
                <a:solidFill>
                  <a:srgbClr val="0070C0"/>
                </a:solidFill>
              </a:rPr>
              <a:t>并发读写</a:t>
            </a:r>
            <a:endParaRPr lang="zh-CN" altLang="en-US" sz="1400" b="1" dirty="0">
              <a:solidFill>
                <a:srgbClr val="0070C0"/>
              </a:solidFill>
            </a:endParaRPr>
          </a:p>
        </p:txBody>
      </p:sp>
      <p:sp>
        <p:nvSpPr>
          <p:cNvPr id="98" name="上下箭头 97"/>
          <p:cNvSpPr>
            <a:spLocks noChangeAspect="1"/>
          </p:cNvSpPr>
          <p:nvPr/>
        </p:nvSpPr>
        <p:spPr>
          <a:xfrm>
            <a:off x="899490" y="2172948"/>
            <a:ext cx="108406" cy="1040022"/>
          </a:xfrm>
          <a:prstGeom prst="upDownArrow">
            <a:avLst>
              <a:gd name="adj1" fmla="val 41949"/>
              <a:gd name="adj2" fmla="val 193108"/>
            </a:avLst>
          </a:prstGeom>
          <a:solidFill>
            <a:srgbClr val="B6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上下箭头 100"/>
          <p:cNvSpPr>
            <a:spLocks noChangeAspect="1"/>
          </p:cNvSpPr>
          <p:nvPr/>
        </p:nvSpPr>
        <p:spPr>
          <a:xfrm>
            <a:off x="2237273" y="2172948"/>
            <a:ext cx="108406" cy="1040022"/>
          </a:xfrm>
          <a:prstGeom prst="upDownArrow">
            <a:avLst>
              <a:gd name="adj1" fmla="val 41949"/>
              <a:gd name="adj2" fmla="val 193108"/>
            </a:avLst>
          </a:prstGeom>
          <a:solidFill>
            <a:srgbClr val="B6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上下箭头 102"/>
          <p:cNvSpPr>
            <a:spLocks noChangeAspect="1"/>
          </p:cNvSpPr>
          <p:nvPr/>
        </p:nvSpPr>
        <p:spPr>
          <a:xfrm>
            <a:off x="4079014" y="2172948"/>
            <a:ext cx="108406" cy="1040022"/>
          </a:xfrm>
          <a:prstGeom prst="upDownArrow">
            <a:avLst>
              <a:gd name="adj1" fmla="val 41949"/>
              <a:gd name="adj2" fmla="val 193108"/>
            </a:avLst>
          </a:prstGeom>
          <a:solidFill>
            <a:srgbClr val="B6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p:cNvSpPr txBox="1"/>
          <p:nvPr/>
        </p:nvSpPr>
        <p:spPr>
          <a:xfrm>
            <a:off x="1846915" y="4390081"/>
            <a:ext cx="1140865" cy="307777"/>
          </a:xfrm>
          <a:prstGeom prst="rect">
            <a:avLst/>
          </a:prstGeom>
          <a:noFill/>
        </p:spPr>
        <p:txBody>
          <a:bodyPr wrap="square" rtlCol="0">
            <a:spAutoFit/>
          </a:bodyPr>
          <a:lstStyle/>
          <a:p>
            <a:pPr algn="ctr"/>
            <a:r>
              <a:rPr lang="zh-CN" altLang="en-US" sz="1400" b="1" dirty="0" smtClean="0">
                <a:solidFill>
                  <a:srgbClr val="0070C0"/>
                </a:solidFill>
              </a:rPr>
              <a:t>数据迁移</a:t>
            </a:r>
            <a:endParaRPr lang="zh-CN" altLang="en-US" sz="1400" b="1" dirty="0">
              <a:solidFill>
                <a:srgbClr val="0070C0"/>
              </a:solidFill>
            </a:endParaRPr>
          </a:p>
        </p:txBody>
      </p:sp>
      <p:cxnSp>
        <p:nvCxnSpPr>
          <p:cNvPr id="20" name="直接连接符 19"/>
          <p:cNvCxnSpPr/>
          <p:nvPr/>
        </p:nvCxnSpPr>
        <p:spPr>
          <a:xfrm flipH="1">
            <a:off x="5191973" y="3292594"/>
            <a:ext cx="574391" cy="0"/>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40" idx="1"/>
          </p:cNvCxnSpPr>
          <p:nvPr/>
        </p:nvCxnSpPr>
        <p:spPr>
          <a:xfrm rot="10800000" flipV="1">
            <a:off x="5406648" y="3292594"/>
            <a:ext cx="380603" cy="1720563"/>
          </a:xfrm>
          <a:prstGeom prst="bentConnector2">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77" name="上下箭头 76"/>
          <p:cNvSpPr>
            <a:spLocks/>
          </p:cNvSpPr>
          <p:nvPr/>
        </p:nvSpPr>
        <p:spPr>
          <a:xfrm>
            <a:off x="5882393" y="2120941"/>
            <a:ext cx="108406" cy="564155"/>
          </a:xfrm>
          <a:prstGeom prst="upDownArrow">
            <a:avLst>
              <a:gd name="adj1" fmla="val 41949"/>
              <a:gd name="adj2" fmla="val 193108"/>
            </a:avLst>
          </a:prstGeom>
          <a:solidFill>
            <a:srgbClr val="B6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上下箭头 77"/>
          <p:cNvSpPr>
            <a:spLocks/>
          </p:cNvSpPr>
          <p:nvPr/>
        </p:nvSpPr>
        <p:spPr>
          <a:xfrm>
            <a:off x="6093841" y="2120941"/>
            <a:ext cx="108406" cy="564155"/>
          </a:xfrm>
          <a:prstGeom prst="upDownArrow">
            <a:avLst>
              <a:gd name="adj1" fmla="val 41949"/>
              <a:gd name="adj2" fmla="val 193108"/>
            </a:avLst>
          </a:prstGeom>
          <a:solidFill>
            <a:srgbClr val="B6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上下箭头 79"/>
          <p:cNvSpPr>
            <a:spLocks/>
          </p:cNvSpPr>
          <p:nvPr/>
        </p:nvSpPr>
        <p:spPr>
          <a:xfrm>
            <a:off x="6326334" y="2120941"/>
            <a:ext cx="108406" cy="564155"/>
          </a:xfrm>
          <a:prstGeom prst="upDownArrow">
            <a:avLst>
              <a:gd name="adj1" fmla="val 41949"/>
              <a:gd name="adj2" fmla="val 193108"/>
            </a:avLst>
          </a:prstGeom>
          <a:solidFill>
            <a:srgbClr val="B6DF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文本框 80"/>
          <p:cNvSpPr txBox="1"/>
          <p:nvPr/>
        </p:nvSpPr>
        <p:spPr>
          <a:xfrm>
            <a:off x="5577611" y="2276840"/>
            <a:ext cx="1140865" cy="307777"/>
          </a:xfrm>
          <a:prstGeom prst="rect">
            <a:avLst/>
          </a:prstGeom>
          <a:noFill/>
        </p:spPr>
        <p:txBody>
          <a:bodyPr wrap="square" rtlCol="0">
            <a:spAutoFit/>
          </a:bodyPr>
          <a:lstStyle/>
          <a:p>
            <a:pPr algn="ctr"/>
            <a:r>
              <a:rPr lang="zh-CN" altLang="en-US" sz="1400" b="1" dirty="0" smtClean="0">
                <a:solidFill>
                  <a:srgbClr val="0070C0"/>
                </a:solidFill>
              </a:rPr>
              <a:t>元数据读写</a:t>
            </a:r>
            <a:endParaRPr lang="zh-CN" altLang="en-US" sz="1400" b="1" dirty="0">
              <a:solidFill>
                <a:srgbClr val="0070C0"/>
              </a:solidFill>
            </a:endParaRPr>
          </a:p>
        </p:txBody>
      </p:sp>
    </p:spTree>
    <p:extLst>
      <p:ext uri="{BB962C8B-B14F-4D97-AF65-F5344CB8AC3E}">
        <p14:creationId xmlns:p14="http://schemas.microsoft.com/office/powerpoint/2010/main" val="158010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428596" y="357188"/>
            <a:ext cx="7311844" cy="571482"/>
          </a:xfrm>
        </p:spPr>
        <p:txBody>
          <a:bodyPr/>
          <a:lstStyle/>
          <a:p>
            <a:pPr marL="0" indent="0"/>
            <a:r>
              <a:rPr lang="zh-CN" altLang="en-US" dirty="0">
                <a:solidFill>
                  <a:schemeClr val="tx1"/>
                </a:solidFill>
              </a:rPr>
              <a:t>解决开源方案困境</a:t>
            </a:r>
          </a:p>
        </p:txBody>
      </p:sp>
      <p:graphicFrame>
        <p:nvGraphicFramePr>
          <p:cNvPr id="5" name="内容占位符 4"/>
          <p:cNvGraphicFramePr>
            <a:graphicFrameLocks noGrp="1"/>
          </p:cNvGraphicFramePr>
          <p:nvPr>
            <p:ph sz="quarter" idx="12"/>
            <p:extLst>
              <p:ext uri="{D42A27DB-BD31-4B8C-83A1-F6EECF244321}">
                <p14:modId xmlns:p14="http://schemas.microsoft.com/office/powerpoint/2010/main" val="3108882554"/>
              </p:ext>
            </p:extLst>
          </p:nvPr>
        </p:nvGraphicFramePr>
        <p:xfrm>
          <a:off x="467544" y="1196752"/>
          <a:ext cx="820891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6203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899915" y="2949577"/>
            <a:ext cx="7344171" cy="830997"/>
          </a:xfrm>
        </p:spPr>
        <p:txBody>
          <a:bodyPr/>
          <a:lstStyle/>
          <a:p>
            <a:pPr algn="ctr"/>
            <a:r>
              <a:rPr lang="zh-CN" altLang="en-US" dirty="0" smtClean="0"/>
              <a:t>科研领域的大数据挑战</a:t>
            </a:r>
            <a:endParaRPr lang="en-US" altLang="zh-CN" dirty="0" smtClean="0"/>
          </a:p>
        </p:txBody>
      </p:sp>
    </p:spTree>
    <p:extLst>
      <p:ext uri="{BB962C8B-B14F-4D97-AF65-F5344CB8AC3E}">
        <p14:creationId xmlns:p14="http://schemas.microsoft.com/office/powerpoint/2010/main" val="2157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stretch>
            <a:fillRect/>
          </a:stretch>
        </p:blipFill>
        <p:spPr>
          <a:xfrm>
            <a:off x="2874956" y="980728"/>
            <a:ext cx="6247798" cy="3626464"/>
          </a:xfrm>
          <a:prstGeom prst="rect">
            <a:avLst/>
          </a:prstGeom>
        </p:spPr>
      </p:pic>
      <p:sp>
        <p:nvSpPr>
          <p:cNvPr id="5" name="内容占位符 4"/>
          <p:cNvSpPr>
            <a:spLocks noGrp="1"/>
          </p:cNvSpPr>
          <p:nvPr>
            <p:ph sz="quarter" idx="12"/>
          </p:nvPr>
        </p:nvSpPr>
        <p:spPr/>
        <p:txBody>
          <a:bodyPr/>
          <a:lstStyle/>
          <a:p>
            <a:endParaRPr lang="zh-CN" altLang="en-US"/>
          </a:p>
        </p:txBody>
      </p:sp>
      <p:sp>
        <p:nvSpPr>
          <p:cNvPr id="13" name="内容占位符 12"/>
          <p:cNvSpPr>
            <a:spLocks noGrp="1"/>
          </p:cNvSpPr>
          <p:nvPr>
            <p:ph type="body" sz="quarter" idx="13"/>
          </p:nvPr>
        </p:nvSpPr>
        <p:spPr/>
        <p:txBody>
          <a:bodyPr>
            <a:noAutofit/>
          </a:bodyPr>
          <a:lstStyle/>
          <a:p>
            <a:pPr marL="0" indent="0">
              <a:spcBef>
                <a:spcPct val="0"/>
              </a:spcBef>
              <a:defRPr/>
            </a:pPr>
            <a:r>
              <a:rPr lang="en-US" altLang="zh-CN" dirty="0" err="1"/>
              <a:t>XData</a:t>
            </a:r>
            <a:r>
              <a:rPr lang="en-US" altLang="zh-CN" dirty="0"/>
              <a:t>:</a:t>
            </a:r>
            <a:r>
              <a:rPr lang="zh-CN" altLang="en-US" dirty="0"/>
              <a:t>全面的监控</a:t>
            </a:r>
          </a:p>
        </p:txBody>
      </p:sp>
      <p:sp>
        <p:nvSpPr>
          <p:cNvPr id="2" name="矩形 1"/>
          <p:cNvSpPr/>
          <p:nvPr/>
        </p:nvSpPr>
        <p:spPr>
          <a:xfrm>
            <a:off x="71406" y="1052736"/>
            <a:ext cx="2741571" cy="570156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nSpc>
                <a:spcPct val="135000"/>
              </a:lnSpc>
            </a:pPr>
            <a:r>
              <a:rPr lang="en-US" altLang="zh-CN" dirty="0" err="1" smtClean="0">
                <a:latin typeface="微软雅黑" pitchFamily="34" charset="-122"/>
                <a:ea typeface="微软雅黑" pitchFamily="34" charset="-122"/>
              </a:rPr>
              <a:t>XData</a:t>
            </a:r>
            <a:r>
              <a:rPr lang="zh-CN" altLang="en-US" dirty="0" smtClean="0">
                <a:latin typeface="微软雅黑" pitchFamily="34" charset="-122"/>
                <a:ea typeface="微软雅黑" pitchFamily="34" charset="-122"/>
              </a:rPr>
              <a:t>提供全面的监控功能，支持各个层次软硬件的监控：</a:t>
            </a:r>
            <a:endParaRPr lang="en-US" altLang="zh-CN" dirty="0" smtClean="0">
              <a:latin typeface="微软雅黑" pitchFamily="34" charset="-122"/>
              <a:ea typeface="微软雅黑" pitchFamily="34" charset="-122"/>
            </a:endParaRPr>
          </a:p>
          <a:p>
            <a:pPr marL="285750" indent="-285750">
              <a:lnSpc>
                <a:spcPct val="135000"/>
              </a:lnSpc>
              <a:buFont typeface="Wingdings" panose="05000000000000000000" pitchFamily="2" charset="2"/>
              <a:buChar char="n"/>
            </a:pPr>
            <a:r>
              <a:rPr lang="zh-CN" altLang="en-US" dirty="0">
                <a:latin typeface="微软雅黑" pitchFamily="34" charset="-122"/>
                <a:ea typeface="微软雅黑" pitchFamily="34" charset="-122"/>
              </a:rPr>
              <a:t>设备监控：提供各物理节点的状态、部件的基本信息监控</a:t>
            </a:r>
            <a:r>
              <a:rPr lang="zh-CN" altLang="en-US" dirty="0" smtClean="0">
                <a:latin typeface="微软雅黑" pitchFamily="34" charset="-122"/>
                <a:ea typeface="微软雅黑" pitchFamily="34" charset="-122"/>
              </a:rPr>
              <a:t>。</a:t>
            </a:r>
            <a:endParaRPr lang="en-US" altLang="zh-CN" dirty="0">
              <a:latin typeface="微软雅黑" pitchFamily="34" charset="-122"/>
              <a:ea typeface="微软雅黑" pitchFamily="34" charset="-122"/>
            </a:endParaRPr>
          </a:p>
          <a:p>
            <a:pPr marL="285750" indent="-285750">
              <a:lnSpc>
                <a:spcPct val="135000"/>
              </a:lnSpc>
              <a:buFont typeface="Wingdings" panose="05000000000000000000" pitchFamily="2" charset="2"/>
              <a:buChar char="n"/>
            </a:pPr>
            <a:r>
              <a:rPr lang="zh-CN" altLang="en-US" dirty="0" smtClean="0">
                <a:latin typeface="微软雅黑" pitchFamily="34" charset="-122"/>
                <a:ea typeface="微软雅黑" pitchFamily="34" charset="-122"/>
              </a:rPr>
              <a:t>组件</a:t>
            </a:r>
            <a:r>
              <a:rPr lang="zh-CN" altLang="en-US" dirty="0">
                <a:latin typeface="微软雅黑" pitchFamily="34" charset="-122"/>
                <a:ea typeface="微软雅黑" pitchFamily="34" charset="-122"/>
              </a:rPr>
              <a:t>监控：提供大数据各组件</a:t>
            </a:r>
            <a:r>
              <a:rPr lang="en-US" altLang="zh-CN" dirty="0">
                <a:latin typeface="微软雅黑" pitchFamily="34" charset="-122"/>
                <a:ea typeface="微软雅黑" pitchFamily="34" charset="-122"/>
              </a:rPr>
              <a:t>HDFS</a:t>
            </a:r>
            <a:r>
              <a:rPr lang="zh-CN" altLang="en-US" dirty="0">
                <a:latin typeface="微软雅黑" pitchFamily="34" charset="-122"/>
                <a:ea typeface="微软雅黑" pitchFamily="34" charset="-122"/>
              </a:rPr>
              <a:t>、</a:t>
            </a:r>
            <a:r>
              <a:rPr lang="en-US" altLang="zh-CN" dirty="0" err="1" smtClean="0">
                <a:latin typeface="微软雅黑" pitchFamily="34" charset="-122"/>
                <a:ea typeface="微软雅黑" pitchFamily="34" charset="-122"/>
              </a:rPr>
              <a:t>MapReduce</a:t>
            </a:r>
            <a:r>
              <a:rPr lang="zh-CN" altLang="en-US" dirty="0" smtClean="0">
                <a:latin typeface="微软雅黑" pitchFamily="34" charset="-122"/>
                <a:ea typeface="微软雅黑" pitchFamily="34" charset="-122"/>
              </a:rPr>
              <a:t>、</a:t>
            </a:r>
            <a:r>
              <a:rPr lang="en-US" altLang="zh-CN" dirty="0" err="1" smtClean="0">
                <a:latin typeface="微软雅黑" pitchFamily="34" charset="-122"/>
                <a:ea typeface="微软雅黑" pitchFamily="34" charset="-122"/>
              </a:rPr>
              <a:t>HBase</a:t>
            </a:r>
            <a:r>
              <a:rPr lang="zh-CN" altLang="en-US" dirty="0" smtClean="0">
                <a:latin typeface="微软雅黑" pitchFamily="34" charset="-122"/>
                <a:ea typeface="微软雅黑" pitchFamily="34" charset="-122"/>
              </a:rPr>
              <a:t>、</a:t>
            </a:r>
            <a:r>
              <a:rPr lang="en-US" altLang="zh-CN" dirty="0" smtClean="0">
                <a:latin typeface="微软雅黑" pitchFamily="34" charset="-122"/>
                <a:ea typeface="微软雅黑" pitchFamily="34" charset="-122"/>
              </a:rPr>
              <a:t>Hive</a:t>
            </a:r>
            <a:r>
              <a:rPr lang="zh-CN" altLang="en-US" dirty="0" smtClean="0">
                <a:latin typeface="微软雅黑" pitchFamily="34" charset="-122"/>
                <a:ea typeface="微软雅黑" pitchFamily="34" charset="-122"/>
              </a:rPr>
              <a:t>等服务的监控</a:t>
            </a:r>
            <a:endParaRPr lang="en-US" altLang="zh-CN" dirty="0" smtClean="0">
              <a:latin typeface="微软雅黑" pitchFamily="34" charset="-122"/>
              <a:ea typeface="微软雅黑" pitchFamily="34" charset="-122"/>
            </a:endParaRPr>
          </a:p>
          <a:p>
            <a:pPr marL="285750" indent="-285750">
              <a:lnSpc>
                <a:spcPct val="135000"/>
              </a:lnSpc>
              <a:buFont typeface="Wingdings" panose="05000000000000000000" pitchFamily="2" charset="2"/>
              <a:buChar char="n"/>
            </a:pPr>
            <a:r>
              <a:rPr lang="zh-CN" altLang="en-US" dirty="0">
                <a:latin typeface="微软雅黑" pitchFamily="34" charset="-122"/>
                <a:ea typeface="微软雅黑" pitchFamily="34" charset="-122"/>
              </a:rPr>
              <a:t>集群监控：提供集群整体性能、状态监控</a:t>
            </a:r>
            <a:endParaRPr lang="en-US" altLang="zh-CN" dirty="0">
              <a:latin typeface="微软雅黑" pitchFamily="34" charset="-122"/>
              <a:ea typeface="微软雅黑" pitchFamily="34" charset="-122"/>
            </a:endParaRPr>
          </a:p>
          <a:p>
            <a:pPr>
              <a:lnSpc>
                <a:spcPct val="135000"/>
              </a:lnSpc>
            </a:pPr>
            <a:endParaRPr lang="en-US" altLang="zh-CN" dirty="0" smtClean="0">
              <a:latin typeface="微软雅黑" pitchFamily="34" charset="-122"/>
              <a:ea typeface="微软雅黑" pitchFamily="34" charset="-122"/>
            </a:endParaRPr>
          </a:p>
          <a:p>
            <a:pPr>
              <a:lnSpc>
                <a:spcPct val="135000"/>
              </a:lnSpc>
            </a:pPr>
            <a:r>
              <a:rPr lang="zh-CN" altLang="en-US" dirty="0" smtClean="0">
                <a:latin typeface="微软雅黑" pitchFamily="34" charset="-122"/>
                <a:ea typeface="微软雅黑" pitchFamily="34" charset="-122"/>
              </a:rPr>
              <a:t>监控全方位、多层次，让你对系统的运行一览无余。</a:t>
            </a:r>
          </a:p>
        </p:txBody>
      </p:sp>
      <p:pic>
        <p:nvPicPr>
          <p:cNvPr id="4" name="图片 3"/>
          <p:cNvPicPr>
            <a:picLocks noChangeAspect="1"/>
          </p:cNvPicPr>
          <p:nvPr/>
        </p:nvPicPr>
        <p:blipFill>
          <a:blip r:embed="rId4"/>
          <a:stretch>
            <a:fillRect/>
          </a:stretch>
        </p:blipFill>
        <p:spPr>
          <a:xfrm>
            <a:off x="2915816" y="2132856"/>
            <a:ext cx="6216072" cy="3364394"/>
          </a:xfrm>
          <a:prstGeom prst="rect">
            <a:avLst/>
          </a:prstGeom>
        </p:spPr>
      </p:pic>
      <p:pic>
        <p:nvPicPr>
          <p:cNvPr id="3" name="图片 2"/>
          <p:cNvPicPr>
            <a:picLocks noChangeAspect="1"/>
          </p:cNvPicPr>
          <p:nvPr/>
        </p:nvPicPr>
        <p:blipFill>
          <a:blip r:embed="rId5"/>
          <a:stretch>
            <a:fillRect/>
          </a:stretch>
        </p:blipFill>
        <p:spPr>
          <a:xfrm>
            <a:off x="2942425" y="3625730"/>
            <a:ext cx="6166079" cy="3259654"/>
          </a:xfrm>
          <a:prstGeom prst="rect">
            <a:avLst/>
          </a:prstGeom>
        </p:spPr>
      </p:pic>
    </p:spTree>
    <p:extLst>
      <p:ext uri="{BB962C8B-B14F-4D97-AF65-F5344CB8AC3E}">
        <p14:creationId xmlns:p14="http://schemas.microsoft.com/office/powerpoint/2010/main" val="2684193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80"/>
            <a:ext cx="9180640" cy="6885480"/>
          </a:xfrm>
          <a:prstGeom prst="rect">
            <a:avLst/>
          </a:prstGeom>
        </p:spPr>
      </p:pic>
      <p:sp>
        <p:nvSpPr>
          <p:cNvPr id="2" name="内容占位符 1"/>
          <p:cNvSpPr>
            <a:spLocks noGrp="1"/>
          </p:cNvSpPr>
          <p:nvPr>
            <p:ph idx="1"/>
          </p:nvPr>
        </p:nvSpPr>
        <p:spPr>
          <a:xfrm>
            <a:off x="457200" y="4866524"/>
            <a:ext cx="8229600" cy="725451"/>
          </a:xfrm>
        </p:spPr>
        <p:txBody>
          <a:bodyPr/>
          <a:lstStyle/>
          <a:p>
            <a:pPr marL="0" indent="0" algn="ctr">
              <a:buNone/>
            </a:pPr>
            <a:r>
              <a:rPr lang="zh-CN" altLang="en-US" sz="4000" b="1" dirty="0" smtClean="0">
                <a:latin typeface="楷体" panose="02010609060101010101" pitchFamily="49" charset="-122"/>
                <a:ea typeface="楷体" panose="02010609060101010101" pitchFamily="49" charset="-122"/>
              </a:rPr>
              <a:t>科学家的探索和企业的参与。</a:t>
            </a:r>
            <a:endParaRPr lang="zh-CN" altLang="en-US" sz="4000" b="1" dirty="0">
              <a:latin typeface="楷体" panose="02010609060101010101" pitchFamily="49" charset="-122"/>
              <a:ea typeface="楷体" panose="02010609060101010101" pitchFamily="49" charset="-122"/>
            </a:endParaRPr>
          </a:p>
        </p:txBody>
      </p:sp>
      <p:sp>
        <p:nvSpPr>
          <p:cNvPr id="4" name="灯片编号占位符 3"/>
          <p:cNvSpPr>
            <a:spLocks noGrp="1"/>
          </p:cNvSpPr>
          <p:nvPr>
            <p:ph type="sldNum" sz="quarter" idx="11"/>
          </p:nvPr>
        </p:nvSpPr>
        <p:spPr/>
        <p:txBody>
          <a:bodyPr/>
          <a:lstStyle/>
          <a:p>
            <a:fld id="{355FDB20-8C6A-464F-A20F-1682ACF398B8}" type="slidenum">
              <a:rPr lang="zh-CN" altLang="en-US" smtClean="0"/>
              <a:t>31</a:t>
            </a:fld>
            <a:endParaRPr lang="zh-CN" altLang="en-US"/>
          </a:p>
        </p:txBody>
      </p:sp>
      <p:sp>
        <p:nvSpPr>
          <p:cNvPr id="6" name="矩形 5"/>
          <p:cNvSpPr/>
          <p:nvPr/>
        </p:nvSpPr>
        <p:spPr>
          <a:xfrm>
            <a:off x="2831780" y="3559164"/>
            <a:ext cx="3480440" cy="584775"/>
          </a:xfrm>
          <a:prstGeom prst="rect">
            <a:avLst/>
          </a:prstGeom>
        </p:spPr>
        <p:txBody>
          <a:bodyPr wrap="none">
            <a:spAutoFit/>
          </a:bodyPr>
          <a:lstStyle/>
          <a:p>
            <a:pPr algn="ctr"/>
            <a:r>
              <a:rPr lang="zh-CN" altLang="en-US" sz="3200" b="1" dirty="0">
                <a:latin typeface="楷体" panose="02010609060101010101" pitchFamily="49" charset="-122"/>
                <a:ea typeface="楷体" panose="02010609060101010101" pitchFamily="49" charset="-122"/>
              </a:rPr>
              <a:t>广阔天地</a:t>
            </a:r>
            <a:r>
              <a:rPr lang="zh-CN" altLang="en-US" sz="3200" b="1" dirty="0" smtClean="0">
                <a:latin typeface="楷体" panose="02010609060101010101" pitchFamily="49" charset="-122"/>
                <a:ea typeface="楷体" panose="02010609060101010101" pitchFamily="49" charset="-122"/>
              </a:rPr>
              <a:t>大有可为</a:t>
            </a:r>
            <a:endParaRPr lang="en-US" altLang="zh-CN" sz="3200" b="1"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945821733"/>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内容占位符 4"/>
          <p:cNvGraphicFramePr>
            <a:graphicFrameLocks noGrp="1"/>
          </p:cNvGraphicFramePr>
          <p:nvPr>
            <p:ph sz="quarter" idx="12"/>
            <p:extLst>
              <p:ext uri="{D42A27DB-BD31-4B8C-83A1-F6EECF244321}">
                <p14:modId xmlns:p14="http://schemas.microsoft.com/office/powerpoint/2010/main" val="795634026"/>
              </p:ext>
            </p:extLst>
          </p:nvPr>
        </p:nvGraphicFramePr>
        <p:xfrm>
          <a:off x="467544" y="2042919"/>
          <a:ext cx="8208912"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占位符 2"/>
          <p:cNvSpPr>
            <a:spLocks noGrp="1"/>
          </p:cNvSpPr>
          <p:nvPr>
            <p:ph type="body" sz="quarter" idx="13"/>
          </p:nvPr>
        </p:nvSpPr>
        <p:spPr/>
        <p:txBody>
          <a:bodyPr/>
          <a:lstStyle/>
          <a:p>
            <a:r>
              <a:rPr lang="zh-CN" altLang="en-US" sz="3200" dirty="0" smtClean="0"/>
              <a:t>科学研究范式</a:t>
            </a:r>
            <a:endParaRPr lang="zh-CN" altLang="en-US" sz="3200" dirty="0"/>
          </a:p>
        </p:txBody>
      </p:sp>
      <p:sp>
        <p:nvSpPr>
          <p:cNvPr id="6" name="矩形 5"/>
          <p:cNvSpPr/>
          <p:nvPr/>
        </p:nvSpPr>
        <p:spPr>
          <a:xfrm>
            <a:off x="6882063" y="2411822"/>
            <a:ext cx="1688730" cy="646331"/>
          </a:xfrm>
          <a:prstGeom prst="rect">
            <a:avLst/>
          </a:prstGeom>
        </p:spPr>
        <p:txBody>
          <a:bodyPr wrap="square">
            <a:spAutoFit/>
          </a:bodyPr>
          <a:lstStyle/>
          <a:p>
            <a:r>
              <a:rPr lang="zh-CN" altLang="zh-CN" dirty="0">
                <a:latin typeface="微软雅黑" panose="020B0503020204020204" pitchFamily="34" charset="-122"/>
                <a:ea typeface="微软雅黑" panose="020B0503020204020204" pitchFamily="34" charset="-122"/>
              </a:rPr>
              <a:t>第四</a:t>
            </a:r>
            <a:r>
              <a:rPr lang="zh-CN" altLang="zh-CN" dirty="0" smtClean="0">
                <a:latin typeface="微软雅黑" panose="020B0503020204020204" pitchFamily="34" charset="-122"/>
                <a:ea typeface="微软雅黑" panose="020B0503020204020204" pitchFamily="34" charset="-122"/>
              </a:rPr>
              <a:t>范式</a:t>
            </a:r>
            <a:r>
              <a:rPr lang="zh-CN" altLang="en-US"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密集</a:t>
            </a:r>
            <a:r>
              <a:rPr lang="zh-CN" altLang="zh-CN" dirty="0" smtClean="0">
                <a:latin typeface="微软雅黑" panose="020B0503020204020204" pitchFamily="34" charset="-122"/>
                <a:ea typeface="微软雅黑" panose="020B0503020204020204" pitchFamily="34" charset="-122"/>
              </a:rPr>
              <a:t>数据分析</a:t>
            </a:r>
            <a:endParaRPr lang="zh-CN" altLang="zh-CN" dirty="0">
              <a:latin typeface="微软雅黑" panose="020B0503020204020204" pitchFamily="34" charset="-122"/>
              <a:ea typeface="微软雅黑" panose="020B0503020204020204" pitchFamily="34" charset="-122"/>
            </a:endParaRPr>
          </a:p>
        </p:txBody>
      </p:sp>
      <p:sp>
        <p:nvSpPr>
          <p:cNvPr id="7" name="矩形 6"/>
          <p:cNvSpPr/>
          <p:nvPr/>
        </p:nvSpPr>
        <p:spPr>
          <a:xfrm>
            <a:off x="4700337" y="2930436"/>
            <a:ext cx="1413861" cy="646331"/>
          </a:xfrm>
          <a:prstGeom prst="rect">
            <a:avLst/>
          </a:prstGeom>
        </p:spPr>
        <p:txBody>
          <a:bodyPr wrap="square">
            <a:spAutoFit/>
          </a:bodyPr>
          <a:lstStyle/>
          <a:p>
            <a:r>
              <a:rPr lang="zh-CN" altLang="zh-CN" dirty="0">
                <a:latin typeface="微软雅黑" panose="020B0503020204020204" pitchFamily="34" charset="-122"/>
                <a:ea typeface="微软雅黑" panose="020B0503020204020204" pitchFamily="34" charset="-122"/>
              </a:rPr>
              <a:t>第三范式</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仿真</a:t>
            </a:r>
            <a:r>
              <a:rPr lang="zh-CN" altLang="zh-CN" dirty="0" smtClean="0">
                <a:latin typeface="微软雅黑" panose="020B0503020204020204" pitchFamily="34" charset="-122"/>
                <a:ea typeface="微软雅黑" panose="020B0503020204020204" pitchFamily="34" charset="-122"/>
              </a:rPr>
              <a:t>模拟</a:t>
            </a:r>
            <a:endParaRPr lang="zh-CN" altLang="zh-CN" dirty="0">
              <a:latin typeface="微软雅黑" panose="020B0503020204020204" pitchFamily="34" charset="-122"/>
              <a:ea typeface="微软雅黑" panose="020B0503020204020204" pitchFamily="34" charset="-122"/>
            </a:endParaRPr>
          </a:p>
        </p:txBody>
      </p:sp>
      <p:sp>
        <p:nvSpPr>
          <p:cNvPr id="8" name="矩形 7"/>
          <p:cNvSpPr/>
          <p:nvPr/>
        </p:nvSpPr>
        <p:spPr>
          <a:xfrm>
            <a:off x="2646948" y="3449054"/>
            <a:ext cx="1420084" cy="646331"/>
          </a:xfrm>
          <a:prstGeom prst="rect">
            <a:avLst/>
          </a:prstGeom>
        </p:spPr>
        <p:txBody>
          <a:bodyPr wrap="square">
            <a:spAutoFit/>
          </a:bodyPr>
          <a:lstStyle/>
          <a:p>
            <a:r>
              <a:rPr lang="zh-CN" altLang="zh-CN" dirty="0">
                <a:latin typeface="微软雅黑" panose="020B0503020204020204" pitchFamily="34" charset="-122"/>
                <a:ea typeface="微软雅黑" panose="020B0503020204020204" pitchFamily="34" charset="-122"/>
              </a:rPr>
              <a:t>第二范式</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模型</a:t>
            </a:r>
            <a:r>
              <a:rPr lang="zh-CN" altLang="zh-CN" dirty="0" smtClean="0">
                <a:latin typeface="微软雅黑" panose="020B0503020204020204" pitchFamily="34" charset="-122"/>
                <a:ea typeface="微软雅黑" panose="020B0503020204020204" pitchFamily="34" charset="-122"/>
              </a:rPr>
              <a:t>推演</a:t>
            </a:r>
            <a:endParaRPr lang="zh-CN" altLang="en-US" dirty="0">
              <a:latin typeface="微软雅黑" panose="020B0503020204020204" pitchFamily="34" charset="-122"/>
              <a:ea typeface="微软雅黑" panose="020B0503020204020204" pitchFamily="34" charset="-122"/>
            </a:endParaRPr>
          </a:p>
        </p:txBody>
      </p:sp>
      <p:sp>
        <p:nvSpPr>
          <p:cNvPr id="9" name="矩形 8"/>
          <p:cNvSpPr/>
          <p:nvPr/>
        </p:nvSpPr>
        <p:spPr>
          <a:xfrm>
            <a:off x="428597" y="3961270"/>
            <a:ext cx="1454790" cy="646331"/>
          </a:xfrm>
          <a:prstGeom prst="rect">
            <a:avLst/>
          </a:prstGeom>
        </p:spPr>
        <p:txBody>
          <a:bodyPr wrap="square">
            <a:spAutoFit/>
          </a:bodyPr>
          <a:lstStyle/>
          <a:p>
            <a:r>
              <a:rPr lang="zh-CN" altLang="zh-CN" dirty="0">
                <a:latin typeface="微软雅黑" panose="020B0503020204020204" pitchFamily="34" charset="-122"/>
                <a:ea typeface="微软雅黑" panose="020B0503020204020204" pitchFamily="34" charset="-122"/>
              </a:rPr>
              <a:t>第一范式</a:t>
            </a:r>
            <a:r>
              <a:rPr lang="zh-CN" altLang="zh-CN" dirty="0" smtClean="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实验</a:t>
            </a:r>
            <a:r>
              <a:rPr lang="zh-CN" altLang="zh-CN" dirty="0" smtClean="0">
                <a:latin typeface="微软雅黑" panose="020B0503020204020204" pitchFamily="34" charset="-122"/>
                <a:ea typeface="微软雅黑" panose="020B0503020204020204" pitchFamily="34" charset="-122"/>
              </a:rPr>
              <a:t>归纳</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3556337" y="6084004"/>
            <a:ext cx="2765501" cy="461665"/>
          </a:xfrm>
          <a:prstGeom prst="rect">
            <a:avLst/>
          </a:prstGeom>
        </p:spPr>
        <p:txBody>
          <a:bodyPr wrap="none">
            <a:spAutoFit/>
          </a:bodyPr>
          <a:lstStyle/>
          <a:p>
            <a:r>
              <a:rPr lang="zh-CN" altLang="en-US" sz="2400" dirty="0" smtClean="0"/>
              <a:t>从科学</a:t>
            </a:r>
            <a:r>
              <a:rPr lang="zh-CN" altLang="en-US" sz="2400" dirty="0"/>
              <a:t>范式</a:t>
            </a:r>
            <a:r>
              <a:rPr lang="zh-CN" altLang="en-US" sz="2400" dirty="0" smtClean="0"/>
              <a:t>谈起</a:t>
            </a:r>
            <a:r>
              <a:rPr lang="en-US" altLang="zh-CN" sz="2400" dirty="0" smtClean="0"/>
              <a:t>……</a:t>
            </a:r>
            <a:endParaRPr lang="zh-CN" altLang="en-US" sz="2400" dirty="0"/>
          </a:p>
        </p:txBody>
      </p:sp>
    </p:spTree>
    <p:extLst>
      <p:ext uri="{BB962C8B-B14F-4D97-AF65-F5344CB8AC3E}">
        <p14:creationId xmlns:p14="http://schemas.microsoft.com/office/powerpoint/2010/main" val="1421441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1"/>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82833" y="3234391"/>
            <a:ext cx="4152318" cy="2439946"/>
          </a:xfrm>
        </p:spPr>
      </p:pic>
      <p:sp>
        <p:nvSpPr>
          <p:cNvPr id="4" name="文本占位符 3"/>
          <p:cNvSpPr>
            <a:spLocks noGrp="1"/>
          </p:cNvSpPr>
          <p:nvPr>
            <p:ph type="body" sz="quarter" idx="13"/>
          </p:nvPr>
        </p:nvSpPr>
        <p:spPr>
          <a:xfrm>
            <a:off x="428597" y="357188"/>
            <a:ext cx="6792474" cy="571482"/>
          </a:xfrm>
        </p:spPr>
        <p:txBody>
          <a:bodyPr/>
          <a:lstStyle/>
          <a:p>
            <a:r>
              <a:rPr lang="zh-CN" altLang="en-US" sz="3200" dirty="0"/>
              <a:t>科研</a:t>
            </a:r>
            <a:r>
              <a:rPr lang="zh-CN" altLang="en-US" sz="3200" dirty="0" smtClean="0"/>
              <a:t>领域的大数据</a:t>
            </a:r>
            <a:endParaRPr lang="zh-CN" altLang="en-US" sz="3200" dirty="0"/>
          </a:p>
        </p:txBody>
      </p:sp>
      <p:sp>
        <p:nvSpPr>
          <p:cNvPr id="16" name="Text Box 1"/>
          <p:cNvSpPr txBox="1">
            <a:spLocks noChangeArrowheads="1"/>
          </p:cNvSpPr>
          <p:nvPr/>
        </p:nvSpPr>
        <p:spPr bwMode="auto">
          <a:xfrm>
            <a:off x="7000875" y="6324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ea typeface="MS PGothic" pitchFamily="32" charset="-128"/>
              </a:defRPr>
            </a:lvl9pPr>
          </a:lstStyle>
          <a:p>
            <a:pPr algn="r">
              <a:buClrTx/>
              <a:buFontTx/>
              <a:buNone/>
            </a:pPr>
            <a:fld id="{C004D675-84B0-44F4-9EF8-D7577F7DA124}" type="slidenum">
              <a:rPr lang="en-US" altLang="zh-TW" sz="900">
                <a:solidFill>
                  <a:srgbClr val="000000"/>
                </a:solidFill>
              </a:rPr>
              <a:pPr algn="r">
                <a:buClrTx/>
                <a:buFontTx/>
                <a:buNone/>
              </a:pPr>
              <a:t>5</a:t>
            </a:fld>
            <a:endParaRPr lang="en-US" altLang="zh-TW" sz="900" dirty="0">
              <a:solidFill>
                <a:srgbClr val="000000"/>
              </a:solidFill>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8132" y="1126539"/>
            <a:ext cx="2935270" cy="1937278"/>
          </a:xfrm>
          <a:prstGeom prst="rect">
            <a:avLst/>
          </a:prstGeom>
        </p:spPr>
      </p:pic>
      <p:pic>
        <p:nvPicPr>
          <p:cNvPr id="11" name="图片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506" y="1126539"/>
            <a:ext cx="2757697" cy="1937278"/>
          </a:xfrm>
          <a:prstGeom prst="rect">
            <a:avLst/>
          </a:prstGeom>
        </p:spPr>
      </p:pic>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4137" y="3234390"/>
            <a:ext cx="4010660" cy="2448101"/>
          </a:xfrm>
          <a:prstGeom prst="rect">
            <a:avLst/>
          </a:prstGeom>
        </p:spPr>
      </p:pic>
      <p:pic>
        <p:nvPicPr>
          <p:cNvPr id="9" name="图片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97331" y="1144989"/>
            <a:ext cx="2999965" cy="1926224"/>
          </a:xfrm>
          <a:prstGeom prst="rect">
            <a:avLst/>
          </a:prstGeom>
        </p:spPr>
      </p:pic>
      <p:sp>
        <p:nvSpPr>
          <p:cNvPr id="14" name="圆角矩形 13"/>
          <p:cNvSpPr/>
          <p:nvPr/>
        </p:nvSpPr>
        <p:spPr>
          <a:xfrm>
            <a:off x="169185" y="5844911"/>
            <a:ext cx="8736690" cy="936889"/>
          </a:xfrm>
          <a:prstGeom prst="roundRect">
            <a:avLst>
              <a:gd name="adj" fmla="val 11983"/>
            </a:avLst>
          </a:prstGeom>
          <a:solidFill>
            <a:schemeClr val="bg1"/>
          </a:solidFill>
          <a:ln>
            <a:solidFill>
              <a:srgbClr val="0070C0"/>
            </a:solidFill>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24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卫星遥感</a:t>
            </a:r>
            <a:r>
              <a:rPr lang="zh-CN" altLang="en-US" sz="2400" b="1"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、气象</a:t>
            </a:r>
            <a:r>
              <a:rPr lang="zh-CN" altLang="en-US" sz="24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、天文观测</a:t>
            </a:r>
            <a:r>
              <a:rPr lang="zh-CN" altLang="en-US" sz="2400" b="1"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a:t>
            </a:r>
            <a:r>
              <a:rPr lang="zh-CN" altLang="en-US" sz="24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生物信息、高能物理</a:t>
            </a:r>
            <a:r>
              <a:rPr lang="en-US" altLang="zh-CN" sz="2400" b="1" dirty="0" smtClean="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rPr>
              <a:t>……</a:t>
            </a:r>
            <a:endParaRPr lang="en-US" altLang="zh-CN" sz="2400" b="1" dirty="0">
              <a:solidFill>
                <a:schemeClr val="tx1">
                  <a:lumMod val="75000"/>
                  <a:lumOff val="25000"/>
                </a:schemeClr>
              </a:solidFill>
              <a:effectLst>
                <a:outerShdw blurRad="38100" dist="38100" dir="2700000" algn="tl">
                  <a:srgbClr val="000000">
                    <a:alpha val="43137"/>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34577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a:xfrm>
            <a:off x="251400" y="357188"/>
            <a:ext cx="7959934" cy="571482"/>
          </a:xfrm>
        </p:spPr>
        <p:txBody>
          <a:bodyPr/>
          <a:lstStyle/>
          <a:p>
            <a:r>
              <a:rPr lang="zh-CN" altLang="en-US" dirty="0" smtClean="0"/>
              <a:t>虚拟天文台</a:t>
            </a:r>
            <a:endParaRPr lang="zh-CN" altLang="en-US" dirty="0"/>
          </a:p>
        </p:txBody>
      </p:sp>
      <p:pic>
        <p:nvPicPr>
          <p:cNvPr id="6" name="内容占位符 5"/>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0" y="980660"/>
            <a:ext cx="9144000" cy="5856514"/>
          </a:xfrm>
        </p:spPr>
      </p:pic>
    </p:spTree>
    <p:extLst>
      <p:ext uri="{BB962C8B-B14F-4D97-AF65-F5344CB8AC3E}">
        <p14:creationId xmlns:p14="http://schemas.microsoft.com/office/powerpoint/2010/main" val="10289716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quarter" idx="12"/>
          </p:nvPr>
        </p:nvPicPr>
        <p:blipFill>
          <a:blip r:embed="rId2" cstate="print">
            <a:extLst>
              <a:ext uri="{28A0092B-C50C-407E-A947-70E740481C1C}">
                <a14:useLocalDpi xmlns:a14="http://schemas.microsoft.com/office/drawing/2010/main" val="0"/>
              </a:ext>
            </a:extLst>
          </a:blip>
          <a:stretch>
            <a:fillRect/>
          </a:stretch>
        </p:blipFill>
        <p:spPr>
          <a:xfrm>
            <a:off x="179390" y="1124680"/>
            <a:ext cx="8713209" cy="5616780"/>
          </a:xfrm>
        </p:spPr>
      </p:pic>
      <p:sp>
        <p:nvSpPr>
          <p:cNvPr id="3" name="文本占位符 2"/>
          <p:cNvSpPr>
            <a:spLocks noGrp="1"/>
          </p:cNvSpPr>
          <p:nvPr>
            <p:ph type="body" sz="quarter" idx="13"/>
          </p:nvPr>
        </p:nvSpPr>
        <p:spPr/>
        <p:txBody>
          <a:bodyPr/>
          <a:lstStyle/>
          <a:p>
            <a:endParaRPr lang="zh-CN" altLang="en-US"/>
          </a:p>
        </p:txBody>
      </p:sp>
    </p:spTree>
    <p:extLst>
      <p:ext uri="{BB962C8B-B14F-4D97-AF65-F5344CB8AC3E}">
        <p14:creationId xmlns:p14="http://schemas.microsoft.com/office/powerpoint/2010/main" val="3439850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3"/>
          </p:nvPr>
        </p:nvSpPr>
        <p:spPr/>
        <p:txBody>
          <a:bodyPr/>
          <a:lstStyle/>
          <a:p>
            <a:r>
              <a:rPr lang="zh-CN" altLang="en-US" dirty="0" smtClean="0"/>
              <a:t>虚拟天文台对存储的需求</a:t>
            </a:r>
            <a:endParaRPr lang="zh-CN" altLang="en-US" dirty="0"/>
          </a:p>
        </p:txBody>
      </p:sp>
      <p:graphicFrame>
        <p:nvGraphicFramePr>
          <p:cNvPr id="9" name="内容占位符 8"/>
          <p:cNvGraphicFramePr>
            <a:graphicFrameLocks noGrp="1"/>
          </p:cNvGraphicFramePr>
          <p:nvPr>
            <p:ph sz="quarter" idx="12"/>
            <p:extLst/>
          </p:nvPr>
        </p:nvGraphicFramePr>
        <p:xfrm>
          <a:off x="683568" y="1196752"/>
          <a:ext cx="7632848" cy="36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467544" y="5108991"/>
            <a:ext cx="8208912" cy="1200329"/>
          </a:xfrm>
          <a:prstGeom prst="rect">
            <a:avLst/>
          </a:prstGeom>
          <a:noFill/>
          <a:ln w="31750">
            <a:solidFill>
              <a:srgbClr val="C00000"/>
            </a:solidFill>
          </a:ln>
          <a:effectLst/>
        </p:spPr>
        <p:txBody>
          <a:bodyPr wrap="square" rtlCol="0">
            <a:spAutoFit/>
          </a:bodyPr>
          <a:lstStyle/>
          <a:p>
            <a:r>
              <a:rPr lang="zh-CN" altLang="en-US" sz="2400" dirty="0"/>
              <a:t>天文信息科学已经进入了海量数据时代。海量数据的存储、管理、快速检索已经成为当前最为紧迫的任务。虚拟天文台对海量存储技术及大数据处理技术提出了新的挑战和需求</a:t>
            </a:r>
            <a:r>
              <a:rPr lang="zh-CN" altLang="en-US" sz="2400" dirty="0" smtClean="0"/>
              <a:t>。</a:t>
            </a:r>
            <a:endParaRPr lang="en-US" altLang="zh-CN" sz="2400" dirty="0" smtClean="0"/>
          </a:p>
        </p:txBody>
      </p:sp>
    </p:spTree>
    <p:extLst>
      <p:ext uri="{BB962C8B-B14F-4D97-AF65-F5344CB8AC3E}">
        <p14:creationId xmlns:p14="http://schemas.microsoft.com/office/powerpoint/2010/main" val="2308421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sz="quarter" idx="11"/>
          </p:nvPr>
        </p:nvSpPr>
        <p:spPr>
          <a:xfrm>
            <a:off x="899915" y="2949577"/>
            <a:ext cx="7344171" cy="830997"/>
          </a:xfrm>
        </p:spPr>
        <p:txBody>
          <a:bodyPr/>
          <a:lstStyle/>
          <a:p>
            <a:pPr algn="ctr"/>
            <a:r>
              <a:rPr lang="zh-CN" altLang="en-US" dirty="0" smtClean="0"/>
              <a:t>大数据技术带来的机遇</a:t>
            </a:r>
            <a:endParaRPr lang="en-US" altLang="zh-CN" dirty="0" smtClean="0"/>
          </a:p>
        </p:txBody>
      </p:sp>
    </p:spTree>
    <p:extLst>
      <p:ext uri="{BB962C8B-B14F-4D97-AF65-F5344CB8AC3E}">
        <p14:creationId xmlns:p14="http://schemas.microsoft.com/office/powerpoint/2010/main" val="22702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曙光公司模板-20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曙光公司模板-2011</Template>
  <TotalTime>30866</TotalTime>
  <Words>1601</Words>
  <Application>Microsoft Office PowerPoint</Application>
  <PresentationFormat>全屏显示(4:3)</PresentationFormat>
  <Paragraphs>267</Paragraphs>
  <Slides>31</Slides>
  <Notes>17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31</vt:i4>
      </vt:variant>
    </vt:vector>
  </HeadingPairs>
  <TitlesOfParts>
    <vt:vector size="42" baseType="lpstr">
      <vt:lpstr>MS PGothic</vt:lpstr>
      <vt:lpstr>方正大黑简体</vt:lpstr>
      <vt:lpstr>华文琥珀</vt:lpstr>
      <vt:lpstr>华文新魏</vt:lpstr>
      <vt:lpstr>楷体</vt:lpstr>
      <vt:lpstr>宋体</vt:lpstr>
      <vt:lpstr>微软雅黑</vt:lpstr>
      <vt:lpstr>Arial</vt:lpstr>
      <vt:lpstr>Calibri</vt:lpstr>
      <vt:lpstr>Wingdings</vt:lpstr>
      <vt:lpstr>曙光公司模板-2011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HDFS逻辑架构</vt:lpstr>
      <vt:lpstr>PowerPoint 演示文稿</vt:lpstr>
      <vt:lpstr>PowerPoint 演示文稿</vt:lpstr>
      <vt:lpstr>PowerPoint 演示文稿</vt:lpstr>
      <vt:lpstr>PowerPoint 演示文稿</vt:lpstr>
      <vt:lpstr>统一资源管理与调度系统</vt:lpstr>
      <vt:lpstr>PowerPoint 演示文稿</vt:lpstr>
      <vt:lpstr>Mesos</vt:lpstr>
      <vt:lpstr>统一计算框架YARN</vt:lpstr>
      <vt:lpstr>Omega</vt:lpstr>
      <vt:lpstr>Mesos与YARN</vt:lpstr>
      <vt:lpstr>Mesos与Omega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sugon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wangyong;mjhe</dc:creator>
  <cp:lastModifiedBy>sukee</cp:lastModifiedBy>
  <cp:revision>3491</cp:revision>
  <dcterms:created xsi:type="dcterms:W3CDTF">2011-07-16T02:09:24Z</dcterms:created>
  <dcterms:modified xsi:type="dcterms:W3CDTF">2013-11-18T01:55:29Z</dcterms:modified>
</cp:coreProperties>
</file>