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7" r:id="rId2"/>
  </p:sldMasterIdLst>
  <p:notesMasterIdLst>
    <p:notesMasterId r:id="rId30"/>
  </p:notesMasterIdLst>
  <p:sldIdLst>
    <p:sldId id="315" r:id="rId3"/>
    <p:sldId id="316" r:id="rId4"/>
    <p:sldId id="356" r:id="rId5"/>
    <p:sldId id="357" r:id="rId6"/>
    <p:sldId id="317" r:id="rId7"/>
    <p:sldId id="358" r:id="rId8"/>
    <p:sldId id="360" r:id="rId9"/>
    <p:sldId id="359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47" r:id="rId19"/>
    <p:sldId id="346" r:id="rId20"/>
    <p:sldId id="348" r:id="rId21"/>
    <p:sldId id="349" r:id="rId22"/>
    <p:sldId id="350" r:id="rId23"/>
    <p:sldId id="351" r:id="rId24"/>
    <p:sldId id="352" r:id="rId25"/>
    <p:sldId id="353" r:id="rId26"/>
    <p:sldId id="354" r:id="rId27"/>
    <p:sldId id="355" r:id="rId28"/>
    <p:sldId id="361" r:id="rId2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中度样式 4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811" autoAdjust="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F8EB87-4E40-4A35-B864-9F01A0C28BCB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569B7B7-CE45-4C7F-8429-4CDCFAD0FD16}">
      <dgm:prSet phldrT="[文本]" custT="1"/>
      <dgm:spPr/>
      <dgm:t>
        <a:bodyPr/>
        <a:lstStyle/>
        <a:p>
          <a:r>
            <a:rPr lang="zh-CN" altLang="en-US" sz="1800" b="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开放申请时间</a:t>
          </a:r>
          <a:endParaRPr lang="zh-CN" altLang="en-US" sz="1800" b="0" dirty="0">
            <a:solidFill>
              <a:schemeClr val="tx2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948EB75-235D-475E-99D0-B106AA786E12}" type="parTrans" cxnId="{A2AD3B26-C530-4BA9-B404-536C01EF25EE}">
      <dgm:prSet/>
      <dgm:spPr/>
      <dgm:t>
        <a:bodyPr/>
        <a:lstStyle/>
        <a:p>
          <a:endParaRPr lang="zh-CN" altLang="en-US" sz="1800" b="0">
            <a:solidFill>
              <a:schemeClr val="tx2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B9A3F92-E563-4B65-8B6F-1A7C2CED6876}" type="sibTrans" cxnId="{A2AD3B26-C530-4BA9-B404-536C01EF25EE}">
      <dgm:prSet/>
      <dgm:spPr/>
      <dgm:t>
        <a:bodyPr/>
        <a:lstStyle/>
        <a:p>
          <a:endParaRPr lang="zh-CN" altLang="en-US" sz="1800" b="0">
            <a:solidFill>
              <a:schemeClr val="tx2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847925A-370A-4024-AA5E-0AFB446262F3}">
      <dgm:prSet phldrT="[文本]" custT="1"/>
      <dgm:spPr/>
      <dgm:t>
        <a:bodyPr/>
        <a:lstStyle/>
        <a:p>
          <a:r>
            <a:rPr lang="zh-CN" altLang="en-US" sz="1800" b="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提交</a:t>
          </a:r>
          <a:r>
            <a:rPr lang="en-US" altLang="zh-CN" sz="1400" b="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Proposal</a:t>
          </a:r>
          <a:endParaRPr lang="zh-CN" altLang="en-US" sz="1400" b="0" dirty="0">
            <a:solidFill>
              <a:schemeClr val="tx2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45B8022-FA1E-4E79-BC5C-3A30BBA65626}" type="parTrans" cxnId="{97A3EC98-E7F8-4995-AA2F-8EF80E59D930}">
      <dgm:prSet/>
      <dgm:spPr/>
      <dgm:t>
        <a:bodyPr/>
        <a:lstStyle/>
        <a:p>
          <a:endParaRPr lang="zh-CN" altLang="en-US" sz="1800" b="0">
            <a:solidFill>
              <a:schemeClr val="tx2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EE008AE-C9C8-405E-B8CC-12879B5C6C64}" type="sibTrans" cxnId="{97A3EC98-E7F8-4995-AA2F-8EF80E59D930}">
      <dgm:prSet/>
      <dgm:spPr/>
      <dgm:t>
        <a:bodyPr/>
        <a:lstStyle/>
        <a:p>
          <a:endParaRPr lang="zh-CN" altLang="en-US" sz="1800" b="0">
            <a:solidFill>
              <a:schemeClr val="tx2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EB62DB7-75FA-4587-B44F-4A0EA1CA0A7E}">
      <dgm:prSet phldrT="[文本]" custT="1"/>
      <dgm:spPr/>
      <dgm:t>
        <a:bodyPr/>
        <a:lstStyle/>
        <a:p>
          <a:r>
            <a:rPr lang="zh-CN" altLang="en-US" sz="1800" b="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形式</a:t>
          </a:r>
          <a:r>
            <a:rPr lang="en-US" altLang="zh-CN" sz="1800" b="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/>
          </a:r>
          <a:br>
            <a:rPr lang="en-US" altLang="zh-CN" sz="1800" b="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</a:br>
          <a:r>
            <a:rPr lang="zh-CN" altLang="en-US" sz="1800" b="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审查</a:t>
          </a:r>
          <a:endParaRPr lang="zh-CN" altLang="en-US" sz="1800" b="0" dirty="0">
            <a:solidFill>
              <a:schemeClr val="tx2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D117E7C-D1CD-489C-82E1-51BE02988A2C}" type="parTrans" cxnId="{6D441CD6-4897-4340-A8E4-60EBE54166D9}">
      <dgm:prSet/>
      <dgm:spPr/>
      <dgm:t>
        <a:bodyPr/>
        <a:lstStyle/>
        <a:p>
          <a:endParaRPr lang="zh-CN" altLang="en-US" sz="1800" b="0">
            <a:solidFill>
              <a:schemeClr val="tx2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B9F7DE1-C56D-4998-BCCA-6F8C5FED292F}" type="sibTrans" cxnId="{6D441CD6-4897-4340-A8E4-60EBE54166D9}">
      <dgm:prSet/>
      <dgm:spPr/>
      <dgm:t>
        <a:bodyPr/>
        <a:lstStyle/>
        <a:p>
          <a:endParaRPr lang="zh-CN" altLang="en-US" sz="1800" b="0">
            <a:solidFill>
              <a:schemeClr val="tx2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9C53889-6F0C-4C18-8DFF-713B787CE757}">
      <dgm:prSet phldrT="[文本]" custT="1"/>
      <dgm:spPr/>
      <dgm:t>
        <a:bodyPr/>
        <a:lstStyle/>
        <a:p>
          <a:r>
            <a:rPr lang="zh-CN" altLang="en-US" sz="1800" b="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专家</a:t>
          </a:r>
          <a:r>
            <a:rPr lang="en-US" altLang="zh-CN" sz="1800" b="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/>
          </a:r>
          <a:br>
            <a:rPr lang="en-US" altLang="zh-CN" sz="1800" b="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</a:br>
          <a:r>
            <a:rPr lang="zh-CN" altLang="en-US" sz="1800" b="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打分</a:t>
          </a:r>
          <a:endParaRPr lang="zh-CN" altLang="en-US" sz="1800" b="0" dirty="0">
            <a:solidFill>
              <a:schemeClr val="tx2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6CF0883-E5E6-4E7C-B5EB-5A6640BD4894}" type="parTrans" cxnId="{9A05F10C-74AD-4505-87A3-3D16531E9004}">
      <dgm:prSet/>
      <dgm:spPr/>
      <dgm:t>
        <a:bodyPr/>
        <a:lstStyle/>
        <a:p>
          <a:endParaRPr lang="zh-CN" altLang="en-US" sz="1800" b="0">
            <a:solidFill>
              <a:schemeClr val="tx2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2486DFC-B421-4759-B3F0-55F887DB6E96}" type="sibTrans" cxnId="{9A05F10C-74AD-4505-87A3-3D16531E9004}">
      <dgm:prSet/>
      <dgm:spPr/>
      <dgm:t>
        <a:bodyPr/>
        <a:lstStyle/>
        <a:p>
          <a:endParaRPr lang="zh-CN" altLang="en-US" sz="1800" b="0">
            <a:solidFill>
              <a:schemeClr val="tx2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BA53F41-6CC2-471A-B440-7C41ECB3BA02}">
      <dgm:prSet phldrT="[文本]" custT="1"/>
      <dgm:spPr/>
      <dgm:t>
        <a:bodyPr/>
        <a:lstStyle/>
        <a:p>
          <a:r>
            <a:rPr lang="zh-CN" altLang="en-US" sz="1800" b="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观测时间分配</a:t>
          </a:r>
          <a:endParaRPr lang="zh-CN" altLang="en-US" sz="1800" b="0" dirty="0">
            <a:solidFill>
              <a:schemeClr val="tx2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F7BD148-9B88-4C30-BB7B-EC3258F24B35}" type="parTrans" cxnId="{56C925EC-BB11-40FA-A9A3-A71EA668BD50}">
      <dgm:prSet/>
      <dgm:spPr/>
      <dgm:t>
        <a:bodyPr/>
        <a:lstStyle/>
        <a:p>
          <a:endParaRPr lang="zh-CN" altLang="en-US" sz="1800" b="0">
            <a:solidFill>
              <a:schemeClr val="tx2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4A266B9-19F1-4460-85B1-90E1D6E79CB2}" type="sibTrans" cxnId="{56C925EC-BB11-40FA-A9A3-A71EA668BD50}">
      <dgm:prSet/>
      <dgm:spPr/>
      <dgm:t>
        <a:bodyPr/>
        <a:lstStyle/>
        <a:p>
          <a:endParaRPr lang="zh-CN" altLang="en-US" sz="1800" b="0">
            <a:solidFill>
              <a:schemeClr val="tx2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6D5BAFC-700A-4126-A140-16BD78E1D437}">
      <dgm:prSet phldrT="[文本]" custT="1"/>
      <dgm:spPr/>
      <dgm:t>
        <a:bodyPr/>
        <a:lstStyle/>
        <a:p>
          <a:r>
            <a:rPr lang="zh-CN" altLang="en-US" sz="1800" b="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实际</a:t>
          </a:r>
          <a:r>
            <a:rPr lang="en-US" altLang="zh-CN" sz="1800" b="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/>
          </a:r>
          <a:br>
            <a:rPr lang="en-US" altLang="zh-CN" sz="1800" b="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</a:br>
          <a:r>
            <a:rPr lang="zh-CN" altLang="en-US" sz="1800" b="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观测</a:t>
          </a:r>
          <a:endParaRPr lang="zh-CN" altLang="en-US" sz="1800" b="0" dirty="0">
            <a:solidFill>
              <a:schemeClr val="tx2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73D5DFB-2813-4CE4-A303-16CEB2FB059D}" type="parTrans" cxnId="{0318DB13-1FF7-4688-955E-5DB87096A8F2}">
      <dgm:prSet/>
      <dgm:spPr/>
      <dgm:t>
        <a:bodyPr/>
        <a:lstStyle/>
        <a:p>
          <a:endParaRPr lang="zh-CN" altLang="en-US" sz="1800" b="0">
            <a:solidFill>
              <a:schemeClr val="tx2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E195BDD-17EB-4403-ABDF-A1B2185963D9}" type="sibTrans" cxnId="{0318DB13-1FF7-4688-955E-5DB87096A8F2}">
      <dgm:prSet/>
      <dgm:spPr/>
      <dgm:t>
        <a:bodyPr/>
        <a:lstStyle/>
        <a:p>
          <a:endParaRPr lang="zh-CN" altLang="en-US" sz="1800" b="0">
            <a:solidFill>
              <a:schemeClr val="tx2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58B3491-E24E-4E2A-A647-F7BBE57979E0}">
      <dgm:prSet phldrT="[文本]" custT="1"/>
      <dgm:spPr/>
      <dgm:t>
        <a:bodyPr/>
        <a:lstStyle/>
        <a:p>
          <a:r>
            <a:rPr lang="zh-CN" altLang="en-US" sz="1800" b="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望远镜管理员</a:t>
          </a:r>
          <a:endParaRPr lang="zh-CN" altLang="en-US" sz="1800" b="0" dirty="0">
            <a:solidFill>
              <a:schemeClr val="tx2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E9CFBEF-46B4-4122-B814-A6BBCB7557B2}" type="parTrans" cxnId="{6B1658D7-49D8-4D2B-923B-B51CEA8CA965}">
      <dgm:prSet/>
      <dgm:spPr/>
      <dgm:t>
        <a:bodyPr/>
        <a:lstStyle/>
        <a:p>
          <a:endParaRPr lang="zh-CN" altLang="en-US"/>
        </a:p>
      </dgm:t>
    </dgm:pt>
    <dgm:pt modelId="{E57A0FA1-B570-4AE1-9099-F8809545141C}" type="sibTrans" cxnId="{6B1658D7-49D8-4D2B-923B-B51CEA8CA965}">
      <dgm:prSet/>
      <dgm:spPr/>
      <dgm:t>
        <a:bodyPr/>
        <a:lstStyle/>
        <a:p>
          <a:endParaRPr lang="zh-CN" altLang="en-US"/>
        </a:p>
      </dgm:t>
    </dgm:pt>
    <dgm:pt modelId="{45F98095-88DB-478C-905A-10ADA37A8862}" type="pres">
      <dgm:prSet presAssocID="{2BF8EB87-4E40-4A35-B864-9F01A0C28BCB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F62112A1-E4A9-4015-BDFD-D62BC29D1F16}" type="pres">
      <dgm:prSet presAssocID="{16D5BAFC-700A-4126-A140-16BD78E1D437}" presName="Accent6" presStyleCnt="0"/>
      <dgm:spPr/>
    </dgm:pt>
    <dgm:pt modelId="{47C83485-AF68-4D41-8CCE-3A99CCC4F8A0}" type="pres">
      <dgm:prSet presAssocID="{16D5BAFC-700A-4126-A140-16BD78E1D437}" presName="Accent" presStyleLbl="node1" presStyleIdx="0" presStyleCnt="6"/>
      <dgm:spPr/>
    </dgm:pt>
    <dgm:pt modelId="{C00BCA87-0CE0-4544-9BB6-B2F7E07365C2}" type="pres">
      <dgm:prSet presAssocID="{16D5BAFC-700A-4126-A140-16BD78E1D437}" presName="ParentBackground6" presStyleCnt="0"/>
      <dgm:spPr/>
    </dgm:pt>
    <dgm:pt modelId="{A066D6CB-1219-4764-80A7-F813534D7CB2}" type="pres">
      <dgm:prSet presAssocID="{16D5BAFC-700A-4126-A140-16BD78E1D437}" presName="ParentBackground" presStyleLbl="fgAcc1" presStyleIdx="0" presStyleCnt="6"/>
      <dgm:spPr/>
      <dgm:t>
        <a:bodyPr/>
        <a:lstStyle/>
        <a:p>
          <a:endParaRPr lang="zh-CN" altLang="en-US"/>
        </a:p>
      </dgm:t>
    </dgm:pt>
    <dgm:pt modelId="{56C9C67A-B8C5-4058-B662-06706E905876}" type="pres">
      <dgm:prSet presAssocID="{16D5BAFC-700A-4126-A140-16BD78E1D437}" presName="Parent6" presStyleLbl="revTx" presStyleIdx="0" presStyleCnt="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D3A0770-588C-4B35-9F06-118DFE4F73F6}" type="pres">
      <dgm:prSet presAssocID="{EBA53F41-6CC2-471A-B440-7C41ECB3BA02}" presName="Accent5" presStyleCnt="0"/>
      <dgm:spPr/>
    </dgm:pt>
    <dgm:pt modelId="{F89E11D7-166D-498A-A774-9EFD41F23449}" type="pres">
      <dgm:prSet presAssocID="{EBA53F41-6CC2-471A-B440-7C41ECB3BA02}" presName="Accent" presStyleLbl="node1" presStyleIdx="1" presStyleCnt="6"/>
      <dgm:spPr/>
    </dgm:pt>
    <dgm:pt modelId="{351316AB-9E31-42D4-B127-0C83B0A7638A}" type="pres">
      <dgm:prSet presAssocID="{EBA53F41-6CC2-471A-B440-7C41ECB3BA02}" presName="ParentBackground5" presStyleCnt="0"/>
      <dgm:spPr/>
    </dgm:pt>
    <dgm:pt modelId="{9CD1D53C-D2E1-44DE-922F-92CE709FF4A4}" type="pres">
      <dgm:prSet presAssocID="{EBA53F41-6CC2-471A-B440-7C41ECB3BA02}" presName="ParentBackground" presStyleLbl="fgAcc1" presStyleIdx="1" presStyleCnt="6"/>
      <dgm:spPr/>
      <dgm:t>
        <a:bodyPr/>
        <a:lstStyle/>
        <a:p>
          <a:endParaRPr lang="zh-CN" altLang="en-US"/>
        </a:p>
      </dgm:t>
    </dgm:pt>
    <dgm:pt modelId="{F86D5F92-F8F4-49DB-9D8B-64A213D2E1BE}" type="pres">
      <dgm:prSet presAssocID="{EBA53F41-6CC2-471A-B440-7C41ECB3BA02}" presName="Parent5" presStyleLbl="revTx" presStyleIdx="0" presStyleCnt="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1C40C6B-7FEC-46DB-A115-1414E0E53919}" type="pres">
      <dgm:prSet presAssocID="{89C53889-6F0C-4C18-8DFF-713B787CE757}" presName="Accent4" presStyleCnt="0"/>
      <dgm:spPr/>
    </dgm:pt>
    <dgm:pt modelId="{63741930-DF9D-4003-B118-6E5FB68D11CB}" type="pres">
      <dgm:prSet presAssocID="{89C53889-6F0C-4C18-8DFF-713B787CE757}" presName="Accent" presStyleLbl="node1" presStyleIdx="2" presStyleCnt="6"/>
      <dgm:spPr/>
    </dgm:pt>
    <dgm:pt modelId="{76B0085E-579D-4E9E-9E13-32C4E98B0E11}" type="pres">
      <dgm:prSet presAssocID="{89C53889-6F0C-4C18-8DFF-713B787CE757}" presName="ParentBackground4" presStyleCnt="0"/>
      <dgm:spPr/>
    </dgm:pt>
    <dgm:pt modelId="{CB7C368B-F1F8-4D99-A9DD-0D7232669DF5}" type="pres">
      <dgm:prSet presAssocID="{89C53889-6F0C-4C18-8DFF-713B787CE757}" presName="ParentBackground" presStyleLbl="fgAcc1" presStyleIdx="2" presStyleCnt="6"/>
      <dgm:spPr/>
      <dgm:t>
        <a:bodyPr/>
        <a:lstStyle/>
        <a:p>
          <a:endParaRPr lang="zh-CN" altLang="en-US"/>
        </a:p>
      </dgm:t>
    </dgm:pt>
    <dgm:pt modelId="{8224A929-C816-404F-8F5C-97A6CCD88023}" type="pres">
      <dgm:prSet presAssocID="{89C53889-6F0C-4C18-8DFF-713B787CE757}" presName="Parent4" presStyleLbl="revTx" presStyleIdx="0" presStyleCnt="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A56BF16-BCC8-42DF-AABD-9EE7784F798E}" type="pres">
      <dgm:prSet presAssocID="{9EB62DB7-75FA-4587-B44F-4A0EA1CA0A7E}" presName="Accent3" presStyleCnt="0"/>
      <dgm:spPr/>
    </dgm:pt>
    <dgm:pt modelId="{8055317F-61CD-4692-A5F4-73832DB0C9EA}" type="pres">
      <dgm:prSet presAssocID="{9EB62DB7-75FA-4587-B44F-4A0EA1CA0A7E}" presName="Accent" presStyleLbl="node1" presStyleIdx="3" presStyleCnt="6"/>
      <dgm:spPr/>
    </dgm:pt>
    <dgm:pt modelId="{65B69D82-A6DB-4A0B-9FE6-99FE9838EC11}" type="pres">
      <dgm:prSet presAssocID="{9EB62DB7-75FA-4587-B44F-4A0EA1CA0A7E}" presName="ParentBackground3" presStyleCnt="0"/>
      <dgm:spPr/>
    </dgm:pt>
    <dgm:pt modelId="{75C21408-22BF-4A03-B37C-B580A46CBB68}" type="pres">
      <dgm:prSet presAssocID="{9EB62DB7-75FA-4587-B44F-4A0EA1CA0A7E}" presName="ParentBackground" presStyleLbl="fgAcc1" presStyleIdx="3" presStyleCnt="6"/>
      <dgm:spPr/>
      <dgm:t>
        <a:bodyPr/>
        <a:lstStyle/>
        <a:p>
          <a:endParaRPr lang="zh-CN" altLang="en-US"/>
        </a:p>
      </dgm:t>
    </dgm:pt>
    <dgm:pt modelId="{29071486-C5D8-4A9F-BEAF-C89E84972FFA}" type="pres">
      <dgm:prSet presAssocID="{9EB62DB7-75FA-4587-B44F-4A0EA1CA0A7E}" presName="Parent3" presStyleLbl="revTx" presStyleIdx="0" presStyleCnt="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3481117-0B87-49C0-B924-CC027F6566A2}" type="pres">
      <dgm:prSet presAssocID="{E847925A-370A-4024-AA5E-0AFB446262F3}" presName="Accent2" presStyleCnt="0"/>
      <dgm:spPr/>
    </dgm:pt>
    <dgm:pt modelId="{A76B89AC-78DE-4653-A331-005D3FDAA955}" type="pres">
      <dgm:prSet presAssocID="{E847925A-370A-4024-AA5E-0AFB446262F3}" presName="Accent" presStyleLbl="node1" presStyleIdx="4" presStyleCnt="6"/>
      <dgm:spPr/>
    </dgm:pt>
    <dgm:pt modelId="{204A80E5-188B-4CC5-AC89-75ADFF618E61}" type="pres">
      <dgm:prSet presAssocID="{E847925A-370A-4024-AA5E-0AFB446262F3}" presName="ParentBackground2" presStyleCnt="0"/>
      <dgm:spPr/>
    </dgm:pt>
    <dgm:pt modelId="{4609D011-73BF-450A-8965-ACD393EFDFC0}" type="pres">
      <dgm:prSet presAssocID="{E847925A-370A-4024-AA5E-0AFB446262F3}" presName="ParentBackground" presStyleLbl="fgAcc1" presStyleIdx="4" presStyleCnt="6"/>
      <dgm:spPr/>
      <dgm:t>
        <a:bodyPr/>
        <a:lstStyle/>
        <a:p>
          <a:endParaRPr lang="zh-CN" altLang="en-US"/>
        </a:p>
      </dgm:t>
    </dgm:pt>
    <dgm:pt modelId="{3C753C7C-9D6B-430D-9831-DBD5FEA1D340}" type="pres">
      <dgm:prSet presAssocID="{E847925A-370A-4024-AA5E-0AFB446262F3}" presName="Parent2" presStyleLbl="revTx" presStyleIdx="0" presStyleCnt="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A4CBF5C-BB63-420E-A7DC-1A5E712A7B66}" type="pres">
      <dgm:prSet presAssocID="{8569B7B7-CE45-4C7F-8429-4CDCFAD0FD16}" presName="Accent1" presStyleCnt="0"/>
      <dgm:spPr/>
    </dgm:pt>
    <dgm:pt modelId="{61DABB99-1DAC-4AC2-9D97-9AE76A45A099}" type="pres">
      <dgm:prSet presAssocID="{8569B7B7-CE45-4C7F-8429-4CDCFAD0FD16}" presName="Accent" presStyleLbl="node1" presStyleIdx="5" presStyleCnt="6"/>
      <dgm:spPr/>
    </dgm:pt>
    <dgm:pt modelId="{905F5967-693A-4571-B648-B9CA40507956}" type="pres">
      <dgm:prSet presAssocID="{8569B7B7-CE45-4C7F-8429-4CDCFAD0FD16}" presName="ParentBackground1" presStyleCnt="0"/>
      <dgm:spPr/>
    </dgm:pt>
    <dgm:pt modelId="{BDEFC568-063B-4008-A36C-F98F2ECDE7E1}" type="pres">
      <dgm:prSet presAssocID="{8569B7B7-CE45-4C7F-8429-4CDCFAD0FD16}" presName="ParentBackground" presStyleLbl="fgAcc1" presStyleIdx="5" presStyleCnt="6"/>
      <dgm:spPr/>
      <dgm:t>
        <a:bodyPr/>
        <a:lstStyle/>
        <a:p>
          <a:endParaRPr lang="zh-CN" altLang="en-US"/>
        </a:p>
      </dgm:t>
    </dgm:pt>
    <dgm:pt modelId="{DC9573C6-4749-4059-B080-E0D39094BDFB}" type="pres">
      <dgm:prSet presAssocID="{8569B7B7-CE45-4C7F-8429-4CDCFAD0FD16}" presName="Child1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D9052E5-820C-473E-BB15-895C84700BCE}" type="pres">
      <dgm:prSet presAssocID="{8569B7B7-CE45-4C7F-8429-4CDCFAD0FD16}" presName="Parent1" presStyleLbl="revTx" presStyleIdx="0" presStyleCnt="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C0B1362-170C-4B86-B3BD-D420728B8471}" type="presOf" srcId="{9EB62DB7-75FA-4587-B44F-4A0EA1CA0A7E}" destId="{29071486-C5D8-4A9F-BEAF-C89E84972FFA}" srcOrd="1" destOrd="0" presId="urn:microsoft.com/office/officeart/2011/layout/CircleProcess"/>
    <dgm:cxn modelId="{24ADA13C-66A3-463E-A2C8-B28B22F30FA4}" type="presOf" srcId="{EBA53F41-6CC2-471A-B440-7C41ECB3BA02}" destId="{F86D5F92-F8F4-49DB-9D8B-64A213D2E1BE}" srcOrd="1" destOrd="0" presId="urn:microsoft.com/office/officeart/2011/layout/CircleProcess"/>
    <dgm:cxn modelId="{53180E83-9FDC-42FC-BCD5-7EA1319D46F3}" type="presOf" srcId="{E847925A-370A-4024-AA5E-0AFB446262F3}" destId="{4609D011-73BF-450A-8965-ACD393EFDFC0}" srcOrd="0" destOrd="0" presId="urn:microsoft.com/office/officeart/2011/layout/CircleProcess"/>
    <dgm:cxn modelId="{9A05F10C-74AD-4505-87A3-3D16531E9004}" srcId="{2BF8EB87-4E40-4A35-B864-9F01A0C28BCB}" destId="{89C53889-6F0C-4C18-8DFF-713B787CE757}" srcOrd="3" destOrd="0" parTransId="{E6CF0883-E5E6-4E7C-B5EB-5A6640BD4894}" sibTransId="{72486DFC-B421-4759-B3F0-55F887DB6E96}"/>
    <dgm:cxn modelId="{BBE26414-65CB-40A0-8E74-DC06281EC5EA}" type="presOf" srcId="{16D5BAFC-700A-4126-A140-16BD78E1D437}" destId="{56C9C67A-B8C5-4058-B662-06706E905876}" srcOrd="1" destOrd="0" presId="urn:microsoft.com/office/officeart/2011/layout/CircleProcess"/>
    <dgm:cxn modelId="{E535D965-F875-47DF-A505-F5ED7DE6CEA0}" type="presOf" srcId="{8569B7B7-CE45-4C7F-8429-4CDCFAD0FD16}" destId="{BDEFC568-063B-4008-A36C-F98F2ECDE7E1}" srcOrd="0" destOrd="0" presId="urn:microsoft.com/office/officeart/2011/layout/CircleProcess"/>
    <dgm:cxn modelId="{DB05C91B-8833-4A29-8D36-544A8200F957}" type="presOf" srcId="{16D5BAFC-700A-4126-A140-16BD78E1D437}" destId="{A066D6CB-1219-4764-80A7-F813534D7CB2}" srcOrd="0" destOrd="0" presId="urn:microsoft.com/office/officeart/2011/layout/CircleProcess"/>
    <dgm:cxn modelId="{97A3EC98-E7F8-4995-AA2F-8EF80E59D930}" srcId="{2BF8EB87-4E40-4A35-B864-9F01A0C28BCB}" destId="{E847925A-370A-4024-AA5E-0AFB446262F3}" srcOrd="1" destOrd="0" parTransId="{745B8022-FA1E-4E79-BC5C-3A30BBA65626}" sibTransId="{4EE008AE-C9C8-405E-B8CC-12879B5C6C64}"/>
    <dgm:cxn modelId="{C4041560-B67F-4212-9669-5A1A89FAB174}" type="presOf" srcId="{E58B3491-E24E-4E2A-A647-F7BBE57979E0}" destId="{DC9573C6-4749-4059-B080-E0D39094BDFB}" srcOrd="0" destOrd="0" presId="urn:microsoft.com/office/officeart/2011/layout/CircleProcess"/>
    <dgm:cxn modelId="{0318DB13-1FF7-4688-955E-5DB87096A8F2}" srcId="{2BF8EB87-4E40-4A35-B864-9F01A0C28BCB}" destId="{16D5BAFC-700A-4126-A140-16BD78E1D437}" srcOrd="5" destOrd="0" parTransId="{A73D5DFB-2813-4CE4-A303-16CEB2FB059D}" sibTransId="{9E195BDD-17EB-4403-ABDF-A1B2185963D9}"/>
    <dgm:cxn modelId="{55ED7B26-F081-42F1-8CB7-E5BE6BBA5EEF}" type="presOf" srcId="{89C53889-6F0C-4C18-8DFF-713B787CE757}" destId="{CB7C368B-F1F8-4D99-A9DD-0D7232669DF5}" srcOrd="0" destOrd="0" presId="urn:microsoft.com/office/officeart/2011/layout/CircleProcess"/>
    <dgm:cxn modelId="{56C925EC-BB11-40FA-A9A3-A71EA668BD50}" srcId="{2BF8EB87-4E40-4A35-B864-9F01A0C28BCB}" destId="{EBA53F41-6CC2-471A-B440-7C41ECB3BA02}" srcOrd="4" destOrd="0" parTransId="{7F7BD148-9B88-4C30-BB7B-EC3258F24B35}" sibTransId="{84A266B9-19F1-4460-85B1-90E1D6E79CB2}"/>
    <dgm:cxn modelId="{0D6DA299-58B8-4A41-BB34-E55945EBD549}" type="presOf" srcId="{E847925A-370A-4024-AA5E-0AFB446262F3}" destId="{3C753C7C-9D6B-430D-9831-DBD5FEA1D340}" srcOrd="1" destOrd="0" presId="urn:microsoft.com/office/officeart/2011/layout/CircleProcess"/>
    <dgm:cxn modelId="{1A58EFD1-B939-4C6E-978C-6B548C5FB509}" type="presOf" srcId="{89C53889-6F0C-4C18-8DFF-713B787CE757}" destId="{8224A929-C816-404F-8F5C-97A6CCD88023}" srcOrd="1" destOrd="0" presId="urn:microsoft.com/office/officeart/2011/layout/CircleProcess"/>
    <dgm:cxn modelId="{6B1658D7-49D8-4D2B-923B-B51CEA8CA965}" srcId="{8569B7B7-CE45-4C7F-8429-4CDCFAD0FD16}" destId="{E58B3491-E24E-4E2A-A647-F7BBE57979E0}" srcOrd="0" destOrd="0" parTransId="{0E9CFBEF-46B4-4122-B814-A6BBCB7557B2}" sibTransId="{E57A0FA1-B570-4AE1-9099-F8809545141C}"/>
    <dgm:cxn modelId="{23DEF5EB-3EB5-4815-AAF6-F3C310244A51}" type="presOf" srcId="{EBA53F41-6CC2-471A-B440-7C41ECB3BA02}" destId="{9CD1D53C-D2E1-44DE-922F-92CE709FF4A4}" srcOrd="0" destOrd="0" presId="urn:microsoft.com/office/officeart/2011/layout/CircleProcess"/>
    <dgm:cxn modelId="{8A9E6C3D-9BF6-4D2A-AB1C-23301FCAFE78}" type="presOf" srcId="{2BF8EB87-4E40-4A35-B864-9F01A0C28BCB}" destId="{45F98095-88DB-478C-905A-10ADA37A8862}" srcOrd="0" destOrd="0" presId="urn:microsoft.com/office/officeart/2011/layout/CircleProcess"/>
    <dgm:cxn modelId="{6F75385C-4EA8-4C72-8F2B-62BF24661C5B}" type="presOf" srcId="{8569B7B7-CE45-4C7F-8429-4CDCFAD0FD16}" destId="{1D9052E5-820C-473E-BB15-895C84700BCE}" srcOrd="1" destOrd="0" presId="urn:microsoft.com/office/officeart/2011/layout/CircleProcess"/>
    <dgm:cxn modelId="{6D441CD6-4897-4340-A8E4-60EBE54166D9}" srcId="{2BF8EB87-4E40-4A35-B864-9F01A0C28BCB}" destId="{9EB62DB7-75FA-4587-B44F-4A0EA1CA0A7E}" srcOrd="2" destOrd="0" parTransId="{CD117E7C-D1CD-489C-82E1-51BE02988A2C}" sibTransId="{9B9F7DE1-C56D-4998-BCCA-6F8C5FED292F}"/>
    <dgm:cxn modelId="{A2AD3B26-C530-4BA9-B404-536C01EF25EE}" srcId="{2BF8EB87-4E40-4A35-B864-9F01A0C28BCB}" destId="{8569B7B7-CE45-4C7F-8429-4CDCFAD0FD16}" srcOrd="0" destOrd="0" parTransId="{2948EB75-235D-475E-99D0-B106AA786E12}" sibTransId="{3B9A3F92-E563-4B65-8B6F-1A7C2CED6876}"/>
    <dgm:cxn modelId="{672B0EF9-CF34-4FD3-8542-1623805BCB42}" type="presOf" srcId="{9EB62DB7-75FA-4587-B44F-4A0EA1CA0A7E}" destId="{75C21408-22BF-4A03-B37C-B580A46CBB68}" srcOrd="0" destOrd="0" presId="urn:microsoft.com/office/officeart/2011/layout/CircleProcess"/>
    <dgm:cxn modelId="{477A0351-5045-4613-AB3B-C278E2FC511A}" type="presParOf" srcId="{45F98095-88DB-478C-905A-10ADA37A8862}" destId="{F62112A1-E4A9-4015-BDFD-D62BC29D1F16}" srcOrd="0" destOrd="0" presId="urn:microsoft.com/office/officeart/2011/layout/CircleProcess"/>
    <dgm:cxn modelId="{130B6EAF-C8AF-4A3F-B07A-D602F5B63467}" type="presParOf" srcId="{F62112A1-E4A9-4015-BDFD-D62BC29D1F16}" destId="{47C83485-AF68-4D41-8CCE-3A99CCC4F8A0}" srcOrd="0" destOrd="0" presId="urn:microsoft.com/office/officeart/2011/layout/CircleProcess"/>
    <dgm:cxn modelId="{A8E9393D-B2CA-48F1-8833-2C1E3F065555}" type="presParOf" srcId="{45F98095-88DB-478C-905A-10ADA37A8862}" destId="{C00BCA87-0CE0-4544-9BB6-B2F7E07365C2}" srcOrd="1" destOrd="0" presId="urn:microsoft.com/office/officeart/2011/layout/CircleProcess"/>
    <dgm:cxn modelId="{074C5632-EA4C-447E-B009-E7A38C9FBBC2}" type="presParOf" srcId="{C00BCA87-0CE0-4544-9BB6-B2F7E07365C2}" destId="{A066D6CB-1219-4764-80A7-F813534D7CB2}" srcOrd="0" destOrd="0" presId="urn:microsoft.com/office/officeart/2011/layout/CircleProcess"/>
    <dgm:cxn modelId="{85CBEF8F-EAEE-4878-9D8F-6CA8B466AC80}" type="presParOf" srcId="{45F98095-88DB-478C-905A-10ADA37A8862}" destId="{56C9C67A-B8C5-4058-B662-06706E905876}" srcOrd="2" destOrd="0" presId="urn:microsoft.com/office/officeart/2011/layout/CircleProcess"/>
    <dgm:cxn modelId="{45B2616F-237F-42B6-ADD6-5988EC76FFF3}" type="presParOf" srcId="{45F98095-88DB-478C-905A-10ADA37A8862}" destId="{CD3A0770-588C-4B35-9F06-118DFE4F73F6}" srcOrd="3" destOrd="0" presId="urn:microsoft.com/office/officeart/2011/layout/CircleProcess"/>
    <dgm:cxn modelId="{EB8718A3-5465-4B08-A933-4AE4DC007958}" type="presParOf" srcId="{CD3A0770-588C-4B35-9F06-118DFE4F73F6}" destId="{F89E11D7-166D-498A-A774-9EFD41F23449}" srcOrd="0" destOrd="0" presId="urn:microsoft.com/office/officeart/2011/layout/CircleProcess"/>
    <dgm:cxn modelId="{363A74E8-CE26-4090-AFDC-D7C49C3B0950}" type="presParOf" srcId="{45F98095-88DB-478C-905A-10ADA37A8862}" destId="{351316AB-9E31-42D4-B127-0C83B0A7638A}" srcOrd="4" destOrd="0" presId="urn:microsoft.com/office/officeart/2011/layout/CircleProcess"/>
    <dgm:cxn modelId="{C7F80DEC-A239-437B-820E-1A3B8D52EB32}" type="presParOf" srcId="{351316AB-9E31-42D4-B127-0C83B0A7638A}" destId="{9CD1D53C-D2E1-44DE-922F-92CE709FF4A4}" srcOrd="0" destOrd="0" presId="urn:microsoft.com/office/officeart/2011/layout/CircleProcess"/>
    <dgm:cxn modelId="{63B056CC-D63A-41EC-AE1B-50E0606078F6}" type="presParOf" srcId="{45F98095-88DB-478C-905A-10ADA37A8862}" destId="{F86D5F92-F8F4-49DB-9D8B-64A213D2E1BE}" srcOrd="5" destOrd="0" presId="urn:microsoft.com/office/officeart/2011/layout/CircleProcess"/>
    <dgm:cxn modelId="{7D9B1A6D-5BD9-416B-BFF9-CFE01D90FAA2}" type="presParOf" srcId="{45F98095-88DB-478C-905A-10ADA37A8862}" destId="{11C40C6B-7FEC-46DB-A115-1414E0E53919}" srcOrd="6" destOrd="0" presId="urn:microsoft.com/office/officeart/2011/layout/CircleProcess"/>
    <dgm:cxn modelId="{AE33F868-BA26-4877-AD81-DF1ECA5ECF64}" type="presParOf" srcId="{11C40C6B-7FEC-46DB-A115-1414E0E53919}" destId="{63741930-DF9D-4003-B118-6E5FB68D11CB}" srcOrd="0" destOrd="0" presId="urn:microsoft.com/office/officeart/2011/layout/CircleProcess"/>
    <dgm:cxn modelId="{39D70899-9E3C-4D0B-A958-52CBAD51A091}" type="presParOf" srcId="{45F98095-88DB-478C-905A-10ADA37A8862}" destId="{76B0085E-579D-4E9E-9E13-32C4E98B0E11}" srcOrd="7" destOrd="0" presId="urn:microsoft.com/office/officeart/2011/layout/CircleProcess"/>
    <dgm:cxn modelId="{EAA6FCCC-7DDD-446A-8EB2-C81D02C311A9}" type="presParOf" srcId="{76B0085E-579D-4E9E-9E13-32C4E98B0E11}" destId="{CB7C368B-F1F8-4D99-A9DD-0D7232669DF5}" srcOrd="0" destOrd="0" presId="urn:microsoft.com/office/officeart/2011/layout/CircleProcess"/>
    <dgm:cxn modelId="{ACFAB8C0-E53A-4F37-9005-BE1750A22D15}" type="presParOf" srcId="{45F98095-88DB-478C-905A-10ADA37A8862}" destId="{8224A929-C816-404F-8F5C-97A6CCD88023}" srcOrd="8" destOrd="0" presId="urn:microsoft.com/office/officeart/2011/layout/CircleProcess"/>
    <dgm:cxn modelId="{4B70E10C-8CDC-4BA7-B63A-782C32465780}" type="presParOf" srcId="{45F98095-88DB-478C-905A-10ADA37A8862}" destId="{8A56BF16-BCC8-42DF-AABD-9EE7784F798E}" srcOrd="9" destOrd="0" presId="urn:microsoft.com/office/officeart/2011/layout/CircleProcess"/>
    <dgm:cxn modelId="{7969524D-9F32-46DF-802F-84100B484A47}" type="presParOf" srcId="{8A56BF16-BCC8-42DF-AABD-9EE7784F798E}" destId="{8055317F-61CD-4692-A5F4-73832DB0C9EA}" srcOrd="0" destOrd="0" presId="urn:microsoft.com/office/officeart/2011/layout/CircleProcess"/>
    <dgm:cxn modelId="{A7C4F009-961C-484C-A300-ED37998A4DD7}" type="presParOf" srcId="{45F98095-88DB-478C-905A-10ADA37A8862}" destId="{65B69D82-A6DB-4A0B-9FE6-99FE9838EC11}" srcOrd="10" destOrd="0" presId="urn:microsoft.com/office/officeart/2011/layout/CircleProcess"/>
    <dgm:cxn modelId="{9AC5517C-DF8F-41B7-B50E-6C2532B0E81D}" type="presParOf" srcId="{65B69D82-A6DB-4A0B-9FE6-99FE9838EC11}" destId="{75C21408-22BF-4A03-B37C-B580A46CBB68}" srcOrd="0" destOrd="0" presId="urn:microsoft.com/office/officeart/2011/layout/CircleProcess"/>
    <dgm:cxn modelId="{A91010CF-D46A-47DE-9A96-5B4283A71A36}" type="presParOf" srcId="{45F98095-88DB-478C-905A-10ADA37A8862}" destId="{29071486-C5D8-4A9F-BEAF-C89E84972FFA}" srcOrd="11" destOrd="0" presId="urn:microsoft.com/office/officeart/2011/layout/CircleProcess"/>
    <dgm:cxn modelId="{EFD2B797-F306-458C-A4D5-2B48BA20743F}" type="presParOf" srcId="{45F98095-88DB-478C-905A-10ADA37A8862}" destId="{F3481117-0B87-49C0-B924-CC027F6566A2}" srcOrd="12" destOrd="0" presId="urn:microsoft.com/office/officeart/2011/layout/CircleProcess"/>
    <dgm:cxn modelId="{A86F802F-7EF6-4163-BADE-771BDC5319DD}" type="presParOf" srcId="{F3481117-0B87-49C0-B924-CC027F6566A2}" destId="{A76B89AC-78DE-4653-A331-005D3FDAA955}" srcOrd="0" destOrd="0" presId="urn:microsoft.com/office/officeart/2011/layout/CircleProcess"/>
    <dgm:cxn modelId="{1AB64702-814C-446D-A4FB-7E906B8F3293}" type="presParOf" srcId="{45F98095-88DB-478C-905A-10ADA37A8862}" destId="{204A80E5-188B-4CC5-AC89-75ADFF618E61}" srcOrd="13" destOrd="0" presId="urn:microsoft.com/office/officeart/2011/layout/CircleProcess"/>
    <dgm:cxn modelId="{CA77C72B-B351-480D-990E-874400029B5A}" type="presParOf" srcId="{204A80E5-188B-4CC5-AC89-75ADFF618E61}" destId="{4609D011-73BF-450A-8965-ACD393EFDFC0}" srcOrd="0" destOrd="0" presId="urn:microsoft.com/office/officeart/2011/layout/CircleProcess"/>
    <dgm:cxn modelId="{1CFE2BEC-E341-4F06-9CAC-CEDDC90A5467}" type="presParOf" srcId="{45F98095-88DB-478C-905A-10ADA37A8862}" destId="{3C753C7C-9D6B-430D-9831-DBD5FEA1D340}" srcOrd="14" destOrd="0" presId="urn:microsoft.com/office/officeart/2011/layout/CircleProcess"/>
    <dgm:cxn modelId="{48396FAB-8598-48CE-9E77-9C9C0D2841BA}" type="presParOf" srcId="{45F98095-88DB-478C-905A-10ADA37A8862}" destId="{1A4CBF5C-BB63-420E-A7DC-1A5E712A7B66}" srcOrd="15" destOrd="0" presId="urn:microsoft.com/office/officeart/2011/layout/CircleProcess"/>
    <dgm:cxn modelId="{F2193DAB-3C56-4EB6-A4C9-EF23B761CB3C}" type="presParOf" srcId="{1A4CBF5C-BB63-420E-A7DC-1A5E712A7B66}" destId="{61DABB99-1DAC-4AC2-9D97-9AE76A45A099}" srcOrd="0" destOrd="0" presId="urn:microsoft.com/office/officeart/2011/layout/CircleProcess"/>
    <dgm:cxn modelId="{7DA54F7B-B661-44EB-94CF-C7AFAB0A29E9}" type="presParOf" srcId="{45F98095-88DB-478C-905A-10ADA37A8862}" destId="{905F5967-693A-4571-B648-B9CA40507956}" srcOrd="16" destOrd="0" presId="urn:microsoft.com/office/officeart/2011/layout/CircleProcess"/>
    <dgm:cxn modelId="{4D2AAD7E-37DE-44BE-B84D-22AD2E373CC9}" type="presParOf" srcId="{905F5967-693A-4571-B648-B9CA40507956}" destId="{BDEFC568-063B-4008-A36C-F98F2ECDE7E1}" srcOrd="0" destOrd="0" presId="urn:microsoft.com/office/officeart/2011/layout/CircleProcess"/>
    <dgm:cxn modelId="{DF5128F2-333D-420D-A09B-ABB78C9F1977}" type="presParOf" srcId="{45F98095-88DB-478C-905A-10ADA37A8862}" destId="{DC9573C6-4749-4059-B080-E0D39094BDFB}" srcOrd="17" destOrd="0" presId="urn:microsoft.com/office/officeart/2011/layout/CircleProcess"/>
    <dgm:cxn modelId="{F5DBAC07-BCC1-41A9-92FC-A24913A5A5F9}" type="presParOf" srcId="{45F98095-88DB-478C-905A-10ADA37A8862}" destId="{1D9052E5-820C-473E-BB15-895C84700BCE}" srcOrd="1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A28680-B41E-4276-ABAE-087D79E5573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210250E-2D37-4794-B35E-3242D10ECC03}">
      <dgm:prSet phldrT="[文本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zh-CN" altLang="en-US" sz="1400" b="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rPr>
            <a:t>管理员</a:t>
          </a:r>
          <a:endParaRPr lang="zh-CN" altLang="en-US" sz="1400" b="0" dirty="0">
            <a:solidFill>
              <a:schemeClr val="bg1"/>
            </a:solidFill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0AAA1C92-7FD9-4206-9089-1E6E1EACF4D3}" type="parTrans" cxnId="{2DDA22E6-40A1-41A6-AD35-731E9161DDE8}">
      <dgm:prSet/>
      <dgm:spPr/>
      <dgm:t>
        <a:bodyPr/>
        <a:lstStyle/>
        <a:p>
          <a:endParaRPr lang="zh-CN" altLang="en-US">
            <a:solidFill>
              <a:schemeClr val="bg1"/>
            </a:solidFill>
          </a:endParaRPr>
        </a:p>
      </dgm:t>
    </dgm:pt>
    <dgm:pt modelId="{F76F36C0-2716-4AB1-8B50-066D2B33141F}" type="sibTrans" cxnId="{2DDA22E6-40A1-41A6-AD35-731E9161DDE8}">
      <dgm:prSet/>
      <dgm:spPr/>
      <dgm:t>
        <a:bodyPr/>
        <a:lstStyle/>
        <a:p>
          <a:endParaRPr lang="zh-CN" altLang="en-US">
            <a:solidFill>
              <a:schemeClr val="bg1"/>
            </a:solidFill>
          </a:endParaRPr>
        </a:p>
      </dgm:t>
    </dgm:pt>
    <dgm:pt modelId="{C0BE5A55-07FD-421E-9ED5-6D1B0BF0D67E}">
      <dgm:prSet phldrT="[文本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zh-CN" altLang="en-US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设定申请开放时间</a:t>
          </a:r>
          <a:endParaRPr lang="zh-CN" altLang="en-US" sz="20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CA1FCEC-1894-45A2-AD59-E50DD798FDE3}" type="parTrans" cxnId="{E476BBDD-6681-4856-B826-B9D2DDF3303C}">
      <dgm:prSet/>
      <dgm:spPr/>
      <dgm:t>
        <a:bodyPr/>
        <a:lstStyle/>
        <a:p>
          <a:endParaRPr lang="zh-CN" altLang="en-US">
            <a:solidFill>
              <a:schemeClr val="bg1"/>
            </a:solidFill>
          </a:endParaRPr>
        </a:p>
      </dgm:t>
    </dgm:pt>
    <dgm:pt modelId="{3DCCFF77-93E1-4418-8EE3-86C043F44995}" type="sibTrans" cxnId="{E476BBDD-6681-4856-B826-B9D2DDF3303C}">
      <dgm:prSet/>
      <dgm:spPr/>
      <dgm:t>
        <a:bodyPr/>
        <a:lstStyle/>
        <a:p>
          <a:endParaRPr lang="zh-CN" altLang="en-US">
            <a:solidFill>
              <a:schemeClr val="bg1"/>
            </a:solidFill>
          </a:endParaRPr>
        </a:p>
      </dgm:t>
    </dgm:pt>
    <dgm:pt modelId="{45C23EB3-A98A-49CD-B8AF-C68B4A54420E}">
      <dgm:prSet phldrT="[文本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zh-CN" altLang="en-US" sz="1400" b="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rPr>
            <a:t>观测</a:t>
          </a:r>
          <a:r>
            <a:rPr lang="en-US" altLang="zh-CN" sz="1400" b="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rPr>
            <a:t/>
          </a:r>
          <a:br>
            <a:rPr lang="en-US" altLang="zh-CN" sz="1400" b="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rPr>
          </a:br>
          <a:r>
            <a:rPr lang="zh-CN" altLang="en-US" sz="1400" b="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rPr>
            <a:t>用户</a:t>
          </a:r>
          <a:endParaRPr lang="zh-CN" altLang="en-US" sz="1400" b="0" dirty="0">
            <a:solidFill>
              <a:schemeClr val="bg1"/>
            </a:solidFill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A67B3865-6958-4A7C-93D1-190BF26B1E7A}" type="parTrans" cxnId="{8DB3C07F-7A70-4E15-983A-2401CBB83A4F}">
      <dgm:prSet/>
      <dgm:spPr/>
      <dgm:t>
        <a:bodyPr/>
        <a:lstStyle/>
        <a:p>
          <a:endParaRPr lang="zh-CN" altLang="en-US">
            <a:solidFill>
              <a:schemeClr val="bg1"/>
            </a:solidFill>
          </a:endParaRPr>
        </a:p>
      </dgm:t>
    </dgm:pt>
    <dgm:pt modelId="{B74DF098-3BDC-496F-A91C-96B00AC45589}" type="sibTrans" cxnId="{8DB3C07F-7A70-4E15-983A-2401CBB83A4F}">
      <dgm:prSet/>
      <dgm:spPr/>
      <dgm:t>
        <a:bodyPr/>
        <a:lstStyle/>
        <a:p>
          <a:endParaRPr lang="zh-CN" altLang="en-US">
            <a:solidFill>
              <a:schemeClr val="bg1"/>
            </a:solidFill>
          </a:endParaRPr>
        </a:p>
      </dgm:t>
    </dgm:pt>
    <dgm:pt modelId="{D1CAF88C-037A-458A-B122-296563877651}">
      <dgm:prSet phldrT="[文本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zh-CN" altLang="en-US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填写提交</a:t>
          </a:r>
          <a:r>
            <a:rPr lang="en-US" altLang="zh-CN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Proposal</a:t>
          </a:r>
          <a:endParaRPr lang="zh-CN" altLang="en-US" sz="20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7C24E3E-F95B-4CB7-85D7-5A93EA385C26}" type="parTrans" cxnId="{36A7E39D-3AB6-4BE5-AEC7-F4ADB0913285}">
      <dgm:prSet/>
      <dgm:spPr/>
      <dgm:t>
        <a:bodyPr/>
        <a:lstStyle/>
        <a:p>
          <a:endParaRPr lang="zh-CN" altLang="en-US">
            <a:solidFill>
              <a:schemeClr val="bg1"/>
            </a:solidFill>
          </a:endParaRPr>
        </a:p>
      </dgm:t>
    </dgm:pt>
    <dgm:pt modelId="{CA40D9E9-4630-4E09-97A8-6E26F8518396}" type="sibTrans" cxnId="{36A7E39D-3AB6-4BE5-AEC7-F4ADB0913285}">
      <dgm:prSet/>
      <dgm:spPr/>
      <dgm:t>
        <a:bodyPr/>
        <a:lstStyle/>
        <a:p>
          <a:endParaRPr lang="zh-CN" altLang="en-US">
            <a:solidFill>
              <a:schemeClr val="bg1"/>
            </a:solidFill>
          </a:endParaRPr>
        </a:p>
      </dgm:t>
    </dgm:pt>
    <dgm:pt modelId="{788E9169-29E6-4C22-82A5-C636CCCFD543}">
      <dgm:prSet phldrT="[文本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zh-CN" altLang="en-US" sz="1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 形式审查</a:t>
          </a:r>
          <a:endParaRPr lang="zh-CN" altLang="en-US" sz="16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3075DFC-AF22-43D8-B685-0292CC7EC967}" type="parTrans" cxnId="{2FB1E54A-F851-4FE5-AB36-40B593036483}">
      <dgm:prSet/>
      <dgm:spPr/>
      <dgm:t>
        <a:bodyPr/>
        <a:lstStyle/>
        <a:p>
          <a:endParaRPr lang="zh-CN" altLang="en-US">
            <a:solidFill>
              <a:schemeClr val="bg1"/>
            </a:solidFill>
          </a:endParaRPr>
        </a:p>
      </dgm:t>
    </dgm:pt>
    <dgm:pt modelId="{2EFC9DC5-10AC-4130-830E-6EF19A3C4A81}" type="sibTrans" cxnId="{2FB1E54A-F851-4FE5-AB36-40B593036483}">
      <dgm:prSet/>
      <dgm:spPr/>
      <dgm:t>
        <a:bodyPr/>
        <a:lstStyle/>
        <a:p>
          <a:endParaRPr lang="zh-CN" altLang="en-US">
            <a:solidFill>
              <a:schemeClr val="bg1"/>
            </a:solidFill>
          </a:endParaRPr>
        </a:p>
      </dgm:t>
    </dgm:pt>
    <dgm:pt modelId="{9AF50104-1D8B-4BEF-AC56-D617739F67D9}">
      <dgm:prSet phldrT="[文本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zh-CN" altLang="en-US" sz="1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 指定评审专家</a:t>
          </a:r>
          <a:endParaRPr lang="zh-CN" altLang="en-US" sz="16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299FC8D-7E90-43ED-9054-55F5FA24846B}" type="parTrans" cxnId="{A0B32C99-7887-44C5-AA25-92748CE6E92C}">
      <dgm:prSet/>
      <dgm:spPr/>
      <dgm:t>
        <a:bodyPr/>
        <a:lstStyle/>
        <a:p>
          <a:endParaRPr lang="zh-CN" altLang="en-US">
            <a:solidFill>
              <a:schemeClr val="bg1"/>
            </a:solidFill>
          </a:endParaRPr>
        </a:p>
      </dgm:t>
    </dgm:pt>
    <dgm:pt modelId="{3091EF36-5AF6-4FFF-ACF9-32FE44F46C85}" type="sibTrans" cxnId="{A0B32C99-7887-44C5-AA25-92748CE6E92C}">
      <dgm:prSet/>
      <dgm:spPr/>
      <dgm:t>
        <a:bodyPr/>
        <a:lstStyle/>
        <a:p>
          <a:endParaRPr lang="zh-CN" altLang="en-US">
            <a:solidFill>
              <a:schemeClr val="bg1"/>
            </a:solidFill>
          </a:endParaRPr>
        </a:p>
      </dgm:t>
    </dgm:pt>
    <dgm:pt modelId="{BA2941EC-732B-4CB5-99A9-0E4359332133}">
      <dgm:prSet phldrT="[文本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zh-CN" altLang="en-US" sz="1400" b="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rPr>
            <a:t>管理员</a:t>
          </a:r>
          <a:endParaRPr lang="zh-CN" altLang="en-US" sz="1400" b="0" dirty="0">
            <a:solidFill>
              <a:schemeClr val="bg1"/>
            </a:solidFill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D82D2E07-AE6A-4BA7-A384-9CC27EB0F3D1}" type="sibTrans" cxnId="{CA292B4F-FD0D-4A30-9DD9-8DFEAF96DAC8}">
      <dgm:prSet/>
      <dgm:spPr/>
      <dgm:t>
        <a:bodyPr/>
        <a:lstStyle/>
        <a:p>
          <a:endParaRPr lang="zh-CN" altLang="en-US">
            <a:solidFill>
              <a:schemeClr val="bg1"/>
            </a:solidFill>
          </a:endParaRPr>
        </a:p>
      </dgm:t>
    </dgm:pt>
    <dgm:pt modelId="{5746F498-B62A-4868-B136-1EF3E76D969A}" type="parTrans" cxnId="{CA292B4F-FD0D-4A30-9DD9-8DFEAF96DAC8}">
      <dgm:prSet/>
      <dgm:spPr/>
      <dgm:t>
        <a:bodyPr/>
        <a:lstStyle/>
        <a:p>
          <a:endParaRPr lang="zh-CN" altLang="en-US">
            <a:solidFill>
              <a:schemeClr val="bg1"/>
            </a:solidFill>
          </a:endParaRPr>
        </a:p>
      </dgm:t>
    </dgm:pt>
    <dgm:pt modelId="{B0188E0C-2F45-4F1C-983A-FDBAE2501375}">
      <dgm:prSet phldrT="[文本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zh-CN" altLang="en-US" sz="1400" b="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rPr>
            <a:t>专家</a:t>
          </a:r>
          <a:r>
            <a:rPr lang="en-US" altLang="zh-CN" sz="1400" b="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rPr>
            <a:t/>
          </a:r>
          <a:br>
            <a:rPr lang="en-US" altLang="zh-CN" sz="1400" b="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rPr>
          </a:br>
          <a:r>
            <a:rPr lang="zh-CN" altLang="en-US" sz="1400" b="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rPr>
            <a:t>委员</a:t>
          </a:r>
          <a:endParaRPr lang="zh-CN" altLang="en-US" sz="1400" b="0" dirty="0">
            <a:solidFill>
              <a:schemeClr val="bg1"/>
            </a:solidFill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CD2F5754-F88F-4A30-98CF-AFA4616B69E9}" type="sibTrans" cxnId="{B234CEC7-B69F-491F-A6CD-36EEA43E4E7F}">
      <dgm:prSet/>
      <dgm:spPr/>
      <dgm:t>
        <a:bodyPr/>
        <a:lstStyle/>
        <a:p>
          <a:endParaRPr lang="zh-CN" altLang="en-US">
            <a:solidFill>
              <a:schemeClr val="bg1"/>
            </a:solidFill>
          </a:endParaRPr>
        </a:p>
      </dgm:t>
    </dgm:pt>
    <dgm:pt modelId="{B9585C38-FD24-4CB7-B9BD-55A2B89C52A5}" type="parTrans" cxnId="{B234CEC7-B69F-491F-A6CD-36EEA43E4E7F}">
      <dgm:prSet/>
      <dgm:spPr/>
      <dgm:t>
        <a:bodyPr/>
        <a:lstStyle/>
        <a:p>
          <a:endParaRPr lang="zh-CN" altLang="en-US">
            <a:solidFill>
              <a:schemeClr val="bg1"/>
            </a:solidFill>
          </a:endParaRPr>
        </a:p>
      </dgm:t>
    </dgm:pt>
    <dgm:pt modelId="{2E6C6AE3-11ED-4B70-B0F5-EE2590373F15}">
      <dgm:prSet phldrT="[文本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zh-CN" altLang="en-US" sz="1400" b="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rPr>
            <a:t>管理员</a:t>
          </a:r>
          <a:endParaRPr lang="zh-CN" altLang="en-US" sz="1400" b="0" dirty="0">
            <a:solidFill>
              <a:schemeClr val="bg1"/>
            </a:solidFill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346E4B6A-AB29-4EB5-8363-2037B900207F}" type="parTrans" cxnId="{63920656-DB18-4F79-A1CF-75A808D3DFF5}">
      <dgm:prSet/>
      <dgm:spPr/>
      <dgm:t>
        <a:bodyPr/>
        <a:lstStyle/>
        <a:p>
          <a:endParaRPr lang="zh-CN" altLang="en-US">
            <a:solidFill>
              <a:schemeClr val="bg1"/>
            </a:solidFill>
          </a:endParaRPr>
        </a:p>
      </dgm:t>
    </dgm:pt>
    <dgm:pt modelId="{0AA427DE-B626-4E44-86A5-A8F475A979A0}" type="sibTrans" cxnId="{63920656-DB18-4F79-A1CF-75A808D3DFF5}">
      <dgm:prSet/>
      <dgm:spPr/>
      <dgm:t>
        <a:bodyPr/>
        <a:lstStyle/>
        <a:p>
          <a:endParaRPr lang="zh-CN" altLang="en-US">
            <a:solidFill>
              <a:schemeClr val="bg1"/>
            </a:solidFill>
          </a:endParaRPr>
        </a:p>
      </dgm:t>
    </dgm:pt>
    <dgm:pt modelId="{536F8ECD-672F-47B0-A377-BD21DF031E0C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zh-CN" altLang="en-US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评审打分</a:t>
          </a:r>
          <a:endParaRPr lang="zh-CN" altLang="en-US" sz="20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337F523-020A-4CE7-921D-A8CF4A0FC0D7}" type="parTrans" cxnId="{46C590B3-5CB8-499B-B17B-532B6B970DEF}">
      <dgm:prSet/>
      <dgm:spPr/>
      <dgm:t>
        <a:bodyPr/>
        <a:lstStyle/>
        <a:p>
          <a:endParaRPr lang="zh-CN" altLang="en-US">
            <a:solidFill>
              <a:schemeClr val="bg1"/>
            </a:solidFill>
          </a:endParaRPr>
        </a:p>
      </dgm:t>
    </dgm:pt>
    <dgm:pt modelId="{76938447-677A-49BE-AC19-4FD0BB581AF7}" type="sibTrans" cxnId="{46C590B3-5CB8-499B-B17B-532B6B970DEF}">
      <dgm:prSet/>
      <dgm:spPr/>
      <dgm:t>
        <a:bodyPr/>
        <a:lstStyle/>
        <a:p>
          <a:endParaRPr lang="zh-CN" altLang="en-US">
            <a:solidFill>
              <a:schemeClr val="bg1"/>
            </a:solidFill>
          </a:endParaRPr>
        </a:p>
      </dgm:t>
    </dgm:pt>
    <dgm:pt modelId="{E8494A82-4EB0-476C-9567-1922EFAE379A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zh-CN" altLang="en-US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根据得分分配观测时间</a:t>
          </a:r>
          <a:endParaRPr lang="zh-CN" altLang="en-US" sz="20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78D26F1-E69B-4964-BF2E-6110AE9F4A06}" type="parTrans" cxnId="{0BF6197A-A5C1-48B1-A144-670306A5FFC3}">
      <dgm:prSet/>
      <dgm:spPr/>
      <dgm:t>
        <a:bodyPr/>
        <a:lstStyle/>
        <a:p>
          <a:endParaRPr lang="zh-CN" altLang="en-US">
            <a:solidFill>
              <a:schemeClr val="bg1"/>
            </a:solidFill>
          </a:endParaRPr>
        </a:p>
      </dgm:t>
    </dgm:pt>
    <dgm:pt modelId="{B9B1B534-4B78-4412-A160-4F066C589353}" type="sibTrans" cxnId="{0BF6197A-A5C1-48B1-A144-670306A5FFC3}">
      <dgm:prSet/>
      <dgm:spPr/>
      <dgm:t>
        <a:bodyPr/>
        <a:lstStyle/>
        <a:p>
          <a:endParaRPr lang="zh-CN" altLang="en-US">
            <a:solidFill>
              <a:schemeClr val="bg1"/>
            </a:solidFill>
          </a:endParaRPr>
        </a:p>
      </dgm:t>
    </dgm:pt>
    <dgm:pt modelId="{300E87F8-0915-439A-84B7-7D39864D2D6B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zh-CN" altLang="en-US" sz="1400" b="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rPr>
            <a:t>观测</a:t>
          </a:r>
          <a:r>
            <a:rPr lang="en-US" altLang="zh-CN" sz="1400" b="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rPr>
            <a:t/>
          </a:r>
          <a:br>
            <a:rPr lang="en-US" altLang="zh-CN" sz="1400" b="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rPr>
          </a:br>
          <a:r>
            <a:rPr lang="zh-CN" altLang="en-US" sz="1400" b="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rPr>
            <a:t>助手</a:t>
          </a:r>
          <a:endParaRPr lang="zh-CN" altLang="en-US" sz="1400" b="0" dirty="0">
            <a:solidFill>
              <a:schemeClr val="bg1"/>
            </a:solidFill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5141FA5E-BE40-4AE5-8DD8-D4B49F59B1CE}" type="parTrans" cxnId="{5A4D79CF-5E53-4FE9-8395-53734AC04977}">
      <dgm:prSet/>
      <dgm:spPr/>
      <dgm:t>
        <a:bodyPr/>
        <a:lstStyle/>
        <a:p>
          <a:endParaRPr lang="zh-CN" altLang="en-US">
            <a:solidFill>
              <a:schemeClr val="bg1"/>
            </a:solidFill>
          </a:endParaRPr>
        </a:p>
      </dgm:t>
    </dgm:pt>
    <dgm:pt modelId="{D19FCE24-4FDC-4416-93DE-EBD45023ABC0}" type="sibTrans" cxnId="{5A4D79CF-5E53-4FE9-8395-53734AC04977}">
      <dgm:prSet/>
      <dgm:spPr/>
      <dgm:t>
        <a:bodyPr/>
        <a:lstStyle/>
        <a:p>
          <a:endParaRPr lang="zh-CN" altLang="en-US">
            <a:solidFill>
              <a:schemeClr val="bg1"/>
            </a:solidFill>
          </a:endParaRPr>
        </a:p>
      </dgm:t>
    </dgm:pt>
    <dgm:pt modelId="{D305AF1E-79DF-4786-8975-F13F3D582E15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zh-CN" altLang="en-US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进行观测 记录观测日志</a:t>
          </a:r>
          <a:endParaRPr lang="zh-CN" altLang="en-US" sz="20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0C17071-3298-45E0-9251-70E5DB314A4C}" type="parTrans" cxnId="{D97EE81C-61AE-42AC-86BF-4DC30178CC41}">
      <dgm:prSet/>
      <dgm:spPr/>
      <dgm:t>
        <a:bodyPr/>
        <a:lstStyle/>
        <a:p>
          <a:endParaRPr lang="zh-CN" altLang="en-US">
            <a:solidFill>
              <a:schemeClr val="bg1"/>
            </a:solidFill>
          </a:endParaRPr>
        </a:p>
      </dgm:t>
    </dgm:pt>
    <dgm:pt modelId="{8F13FE7F-A7D2-4DE1-99E6-45B33AD775E3}" type="sibTrans" cxnId="{D97EE81C-61AE-42AC-86BF-4DC30178CC41}">
      <dgm:prSet/>
      <dgm:spPr/>
      <dgm:t>
        <a:bodyPr/>
        <a:lstStyle/>
        <a:p>
          <a:endParaRPr lang="zh-CN" altLang="en-US">
            <a:solidFill>
              <a:schemeClr val="bg1"/>
            </a:solidFill>
          </a:endParaRPr>
        </a:p>
      </dgm:t>
    </dgm:pt>
    <dgm:pt modelId="{AB40DD94-F393-4DD3-85F2-D4E2DA3304FF}" type="pres">
      <dgm:prSet presAssocID="{17A28680-B41E-4276-ABAE-087D79E5573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BEC1ED1-2CB4-441F-A04A-18A17B37FB66}" type="pres">
      <dgm:prSet presAssocID="{E210250E-2D37-4794-B35E-3242D10ECC03}" presName="composite" presStyleCnt="0"/>
      <dgm:spPr/>
    </dgm:pt>
    <dgm:pt modelId="{B07536E4-5C71-4EE6-B4AE-932EA80B8015}" type="pres">
      <dgm:prSet presAssocID="{E210250E-2D37-4794-B35E-3242D10ECC03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4984A46-2D9E-45A8-8A44-286ACCBBB1C3}" type="pres">
      <dgm:prSet presAssocID="{E210250E-2D37-4794-B35E-3242D10ECC03}" presName="descendantText" presStyleLbl="alignAcc1" presStyleIdx="0" presStyleCnt="6" custLinFactNeighborX="230" custLinFactNeighborY="-28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413C2C2-92F0-4DB6-B648-8DCCB0AB013E}" type="pres">
      <dgm:prSet presAssocID="{F76F36C0-2716-4AB1-8B50-066D2B33141F}" presName="sp" presStyleCnt="0"/>
      <dgm:spPr/>
    </dgm:pt>
    <dgm:pt modelId="{B58CFB9E-2D35-4706-B4B3-46ADB5D67FC3}" type="pres">
      <dgm:prSet presAssocID="{45C23EB3-A98A-49CD-B8AF-C68B4A54420E}" presName="composite" presStyleCnt="0"/>
      <dgm:spPr/>
    </dgm:pt>
    <dgm:pt modelId="{F798F73B-17D6-43EC-925F-229010BEDB1E}" type="pres">
      <dgm:prSet presAssocID="{45C23EB3-A98A-49CD-B8AF-C68B4A54420E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B7FC938-27D9-4991-885F-580171C491FB}" type="pres">
      <dgm:prSet presAssocID="{45C23EB3-A98A-49CD-B8AF-C68B4A54420E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8C17F34-171F-451F-A964-DDA488C09E88}" type="pres">
      <dgm:prSet presAssocID="{B74DF098-3BDC-496F-A91C-96B00AC45589}" presName="sp" presStyleCnt="0"/>
      <dgm:spPr/>
    </dgm:pt>
    <dgm:pt modelId="{3B3D542A-E9ED-4CCD-8A7B-6B75D56ECAEA}" type="pres">
      <dgm:prSet presAssocID="{BA2941EC-732B-4CB5-99A9-0E4359332133}" presName="composite" presStyleCnt="0"/>
      <dgm:spPr/>
    </dgm:pt>
    <dgm:pt modelId="{6996ECEE-5F96-4B8B-9C75-33031660AE29}" type="pres">
      <dgm:prSet presAssocID="{BA2941EC-732B-4CB5-99A9-0E4359332133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0107551-1440-4E4A-B50E-CB17B2142286}" type="pres">
      <dgm:prSet presAssocID="{BA2941EC-732B-4CB5-99A9-0E4359332133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036F470-2C6F-4E52-A09C-36A95B2A8C33}" type="pres">
      <dgm:prSet presAssocID="{D82D2E07-AE6A-4BA7-A384-9CC27EB0F3D1}" presName="sp" presStyleCnt="0"/>
      <dgm:spPr/>
    </dgm:pt>
    <dgm:pt modelId="{AD22579A-18C4-4627-9D63-FD2F53234FE8}" type="pres">
      <dgm:prSet presAssocID="{B0188E0C-2F45-4F1C-983A-FDBAE2501375}" presName="composite" presStyleCnt="0"/>
      <dgm:spPr/>
    </dgm:pt>
    <dgm:pt modelId="{FDF7121B-11E7-47AC-80F7-67D1ADD75E78}" type="pres">
      <dgm:prSet presAssocID="{B0188E0C-2F45-4F1C-983A-FDBAE2501375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79EB006-A7C9-4CA6-8BE5-0FAA3CFB5151}" type="pres">
      <dgm:prSet presAssocID="{B0188E0C-2F45-4F1C-983A-FDBAE2501375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6DDA570-630F-4126-A8EA-CAD783270C1D}" type="pres">
      <dgm:prSet presAssocID="{CD2F5754-F88F-4A30-98CF-AFA4616B69E9}" presName="sp" presStyleCnt="0"/>
      <dgm:spPr/>
    </dgm:pt>
    <dgm:pt modelId="{14995168-4EA0-4D71-95D1-F9281BC76349}" type="pres">
      <dgm:prSet presAssocID="{2E6C6AE3-11ED-4B70-B0F5-EE2590373F15}" presName="composite" presStyleCnt="0"/>
      <dgm:spPr/>
    </dgm:pt>
    <dgm:pt modelId="{3B900F6A-178A-46D3-AEA0-87D334B1434B}" type="pres">
      <dgm:prSet presAssocID="{2E6C6AE3-11ED-4B70-B0F5-EE2590373F15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512B262-D83B-4933-AB69-2BC5405CE36E}" type="pres">
      <dgm:prSet presAssocID="{2E6C6AE3-11ED-4B70-B0F5-EE2590373F15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CA3A288-29E2-4F2E-93E2-D8D3873BA2BE}" type="pres">
      <dgm:prSet presAssocID="{0AA427DE-B626-4E44-86A5-A8F475A979A0}" presName="sp" presStyleCnt="0"/>
      <dgm:spPr/>
    </dgm:pt>
    <dgm:pt modelId="{40AF040D-28AC-4443-B1BE-377031275251}" type="pres">
      <dgm:prSet presAssocID="{300E87F8-0915-439A-84B7-7D39864D2D6B}" presName="composite" presStyleCnt="0"/>
      <dgm:spPr/>
    </dgm:pt>
    <dgm:pt modelId="{48F91DF6-BCBC-45E2-8F04-96CA368B9C79}" type="pres">
      <dgm:prSet presAssocID="{300E87F8-0915-439A-84B7-7D39864D2D6B}" presName="parentText" presStyleLbl="alignNode1" presStyleIdx="5" presStyleCnt="6" custLinFactNeighborY="8348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43026E4-8456-4772-A317-35A8A7764097}" type="pres">
      <dgm:prSet presAssocID="{300E87F8-0915-439A-84B7-7D39864D2D6B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A966A7F-9A8B-48DA-8006-5540AE9EB744}" type="presOf" srcId="{9AF50104-1D8B-4BEF-AC56-D617739F67D9}" destId="{D0107551-1440-4E4A-B50E-CB17B2142286}" srcOrd="0" destOrd="1" presId="urn:microsoft.com/office/officeart/2005/8/layout/chevron2"/>
    <dgm:cxn modelId="{A0B32C99-7887-44C5-AA25-92748CE6E92C}" srcId="{BA2941EC-732B-4CB5-99A9-0E4359332133}" destId="{9AF50104-1D8B-4BEF-AC56-D617739F67D9}" srcOrd="1" destOrd="0" parTransId="{5299FC8D-7E90-43ED-9054-55F5FA24846B}" sibTransId="{3091EF36-5AF6-4FFF-ACF9-32FE44F46C85}"/>
    <dgm:cxn modelId="{36A7E39D-3AB6-4BE5-AEC7-F4ADB0913285}" srcId="{45C23EB3-A98A-49CD-B8AF-C68B4A54420E}" destId="{D1CAF88C-037A-458A-B122-296563877651}" srcOrd="0" destOrd="0" parTransId="{F7C24E3E-F95B-4CB7-85D7-5A93EA385C26}" sibTransId="{CA40D9E9-4630-4E09-97A8-6E26F8518396}"/>
    <dgm:cxn modelId="{B234CEC7-B69F-491F-A6CD-36EEA43E4E7F}" srcId="{17A28680-B41E-4276-ABAE-087D79E5573D}" destId="{B0188E0C-2F45-4F1C-983A-FDBAE2501375}" srcOrd="3" destOrd="0" parTransId="{B9585C38-FD24-4CB7-B9BD-55A2B89C52A5}" sibTransId="{CD2F5754-F88F-4A30-98CF-AFA4616B69E9}"/>
    <dgm:cxn modelId="{63920656-DB18-4F79-A1CF-75A808D3DFF5}" srcId="{17A28680-B41E-4276-ABAE-087D79E5573D}" destId="{2E6C6AE3-11ED-4B70-B0F5-EE2590373F15}" srcOrd="4" destOrd="0" parTransId="{346E4B6A-AB29-4EB5-8363-2037B900207F}" sibTransId="{0AA427DE-B626-4E44-86A5-A8F475A979A0}"/>
    <dgm:cxn modelId="{4DD1D9CD-46B8-4685-97D4-57720C64D510}" type="presOf" srcId="{B0188E0C-2F45-4F1C-983A-FDBAE2501375}" destId="{FDF7121B-11E7-47AC-80F7-67D1ADD75E78}" srcOrd="0" destOrd="0" presId="urn:microsoft.com/office/officeart/2005/8/layout/chevron2"/>
    <dgm:cxn modelId="{63C21EF2-2B3A-48A9-96DF-56F0F17BAAE7}" type="presOf" srcId="{D305AF1E-79DF-4786-8975-F13F3D582E15}" destId="{843026E4-8456-4772-A317-35A8A7764097}" srcOrd="0" destOrd="0" presId="urn:microsoft.com/office/officeart/2005/8/layout/chevron2"/>
    <dgm:cxn modelId="{2DDA22E6-40A1-41A6-AD35-731E9161DDE8}" srcId="{17A28680-B41E-4276-ABAE-087D79E5573D}" destId="{E210250E-2D37-4794-B35E-3242D10ECC03}" srcOrd="0" destOrd="0" parTransId="{0AAA1C92-7FD9-4206-9089-1E6E1EACF4D3}" sibTransId="{F76F36C0-2716-4AB1-8B50-066D2B33141F}"/>
    <dgm:cxn modelId="{7D111C03-F909-4B22-BF1F-30E16AFFC2A4}" type="presOf" srcId="{E8494A82-4EB0-476C-9567-1922EFAE379A}" destId="{F512B262-D83B-4933-AB69-2BC5405CE36E}" srcOrd="0" destOrd="0" presId="urn:microsoft.com/office/officeart/2005/8/layout/chevron2"/>
    <dgm:cxn modelId="{64C5A2E3-6A99-4612-AA1B-761DBB25C281}" type="presOf" srcId="{BA2941EC-732B-4CB5-99A9-0E4359332133}" destId="{6996ECEE-5F96-4B8B-9C75-33031660AE29}" srcOrd="0" destOrd="0" presId="urn:microsoft.com/office/officeart/2005/8/layout/chevron2"/>
    <dgm:cxn modelId="{EE2DA24F-EA33-44F9-ADB2-4EDAEE721AAA}" type="presOf" srcId="{300E87F8-0915-439A-84B7-7D39864D2D6B}" destId="{48F91DF6-BCBC-45E2-8F04-96CA368B9C79}" srcOrd="0" destOrd="0" presId="urn:microsoft.com/office/officeart/2005/8/layout/chevron2"/>
    <dgm:cxn modelId="{CBF7BF8B-E698-46CF-941B-7CC4CBD561D6}" type="presOf" srcId="{C0BE5A55-07FD-421E-9ED5-6D1B0BF0D67E}" destId="{D4984A46-2D9E-45A8-8A44-286ACCBBB1C3}" srcOrd="0" destOrd="0" presId="urn:microsoft.com/office/officeart/2005/8/layout/chevron2"/>
    <dgm:cxn modelId="{20917F9D-A48F-4D07-8CE9-C2775569538D}" type="presOf" srcId="{17A28680-B41E-4276-ABAE-087D79E5573D}" destId="{AB40DD94-F393-4DD3-85F2-D4E2DA3304FF}" srcOrd="0" destOrd="0" presId="urn:microsoft.com/office/officeart/2005/8/layout/chevron2"/>
    <dgm:cxn modelId="{D97EE81C-61AE-42AC-86BF-4DC30178CC41}" srcId="{300E87F8-0915-439A-84B7-7D39864D2D6B}" destId="{D305AF1E-79DF-4786-8975-F13F3D582E15}" srcOrd="0" destOrd="0" parTransId="{40C17071-3298-45E0-9251-70E5DB314A4C}" sibTransId="{8F13FE7F-A7D2-4DE1-99E6-45B33AD775E3}"/>
    <dgm:cxn modelId="{2DB446F4-7DE4-4739-AEED-1BAD2E473118}" type="presOf" srcId="{D1CAF88C-037A-458A-B122-296563877651}" destId="{7B7FC938-27D9-4991-885F-580171C491FB}" srcOrd="0" destOrd="0" presId="urn:microsoft.com/office/officeart/2005/8/layout/chevron2"/>
    <dgm:cxn modelId="{2FB1E54A-F851-4FE5-AB36-40B593036483}" srcId="{BA2941EC-732B-4CB5-99A9-0E4359332133}" destId="{788E9169-29E6-4C22-82A5-C636CCCFD543}" srcOrd="0" destOrd="0" parTransId="{93075DFC-AF22-43D8-B685-0292CC7EC967}" sibTransId="{2EFC9DC5-10AC-4130-830E-6EF19A3C4A81}"/>
    <dgm:cxn modelId="{08A7876E-C555-4E00-BFF4-850E205EEAD2}" type="presOf" srcId="{536F8ECD-672F-47B0-A377-BD21DF031E0C}" destId="{B79EB006-A7C9-4CA6-8BE5-0FAA3CFB5151}" srcOrd="0" destOrd="0" presId="urn:microsoft.com/office/officeart/2005/8/layout/chevron2"/>
    <dgm:cxn modelId="{E476BBDD-6681-4856-B826-B9D2DDF3303C}" srcId="{E210250E-2D37-4794-B35E-3242D10ECC03}" destId="{C0BE5A55-07FD-421E-9ED5-6D1B0BF0D67E}" srcOrd="0" destOrd="0" parTransId="{DCA1FCEC-1894-45A2-AD59-E50DD798FDE3}" sibTransId="{3DCCFF77-93E1-4418-8EE3-86C043F44995}"/>
    <dgm:cxn modelId="{5A4D79CF-5E53-4FE9-8395-53734AC04977}" srcId="{17A28680-B41E-4276-ABAE-087D79E5573D}" destId="{300E87F8-0915-439A-84B7-7D39864D2D6B}" srcOrd="5" destOrd="0" parTransId="{5141FA5E-BE40-4AE5-8DD8-D4B49F59B1CE}" sibTransId="{D19FCE24-4FDC-4416-93DE-EBD45023ABC0}"/>
    <dgm:cxn modelId="{46C590B3-5CB8-499B-B17B-532B6B970DEF}" srcId="{B0188E0C-2F45-4F1C-983A-FDBAE2501375}" destId="{536F8ECD-672F-47B0-A377-BD21DF031E0C}" srcOrd="0" destOrd="0" parTransId="{8337F523-020A-4CE7-921D-A8CF4A0FC0D7}" sibTransId="{76938447-677A-49BE-AC19-4FD0BB581AF7}"/>
    <dgm:cxn modelId="{AA1F4355-C042-402A-B2AD-A68389F6427E}" type="presOf" srcId="{2E6C6AE3-11ED-4B70-B0F5-EE2590373F15}" destId="{3B900F6A-178A-46D3-AEA0-87D334B1434B}" srcOrd="0" destOrd="0" presId="urn:microsoft.com/office/officeart/2005/8/layout/chevron2"/>
    <dgm:cxn modelId="{0BF6197A-A5C1-48B1-A144-670306A5FFC3}" srcId="{2E6C6AE3-11ED-4B70-B0F5-EE2590373F15}" destId="{E8494A82-4EB0-476C-9567-1922EFAE379A}" srcOrd="0" destOrd="0" parTransId="{E78D26F1-E69B-4964-BF2E-6110AE9F4A06}" sibTransId="{B9B1B534-4B78-4412-A160-4F066C589353}"/>
    <dgm:cxn modelId="{8DB3C07F-7A70-4E15-983A-2401CBB83A4F}" srcId="{17A28680-B41E-4276-ABAE-087D79E5573D}" destId="{45C23EB3-A98A-49CD-B8AF-C68B4A54420E}" srcOrd="1" destOrd="0" parTransId="{A67B3865-6958-4A7C-93D1-190BF26B1E7A}" sibTransId="{B74DF098-3BDC-496F-A91C-96B00AC45589}"/>
    <dgm:cxn modelId="{497A1CC5-D89B-4B2A-8BBB-02DD2FF70D73}" type="presOf" srcId="{788E9169-29E6-4C22-82A5-C636CCCFD543}" destId="{D0107551-1440-4E4A-B50E-CB17B2142286}" srcOrd="0" destOrd="0" presId="urn:microsoft.com/office/officeart/2005/8/layout/chevron2"/>
    <dgm:cxn modelId="{E326B1E5-316D-4AD6-92B8-01D4FADB922A}" type="presOf" srcId="{45C23EB3-A98A-49CD-B8AF-C68B4A54420E}" destId="{F798F73B-17D6-43EC-925F-229010BEDB1E}" srcOrd="0" destOrd="0" presId="urn:microsoft.com/office/officeart/2005/8/layout/chevron2"/>
    <dgm:cxn modelId="{CA292B4F-FD0D-4A30-9DD9-8DFEAF96DAC8}" srcId="{17A28680-B41E-4276-ABAE-087D79E5573D}" destId="{BA2941EC-732B-4CB5-99A9-0E4359332133}" srcOrd="2" destOrd="0" parTransId="{5746F498-B62A-4868-B136-1EF3E76D969A}" sibTransId="{D82D2E07-AE6A-4BA7-A384-9CC27EB0F3D1}"/>
    <dgm:cxn modelId="{EC4FCD21-3547-46FC-A8E4-FDDD456A9B24}" type="presOf" srcId="{E210250E-2D37-4794-B35E-3242D10ECC03}" destId="{B07536E4-5C71-4EE6-B4AE-932EA80B8015}" srcOrd="0" destOrd="0" presId="urn:microsoft.com/office/officeart/2005/8/layout/chevron2"/>
    <dgm:cxn modelId="{E30E635A-FCCD-476A-AD8A-1AA67FECBA7F}" type="presParOf" srcId="{AB40DD94-F393-4DD3-85F2-D4E2DA3304FF}" destId="{EBEC1ED1-2CB4-441F-A04A-18A17B37FB66}" srcOrd="0" destOrd="0" presId="urn:microsoft.com/office/officeart/2005/8/layout/chevron2"/>
    <dgm:cxn modelId="{83C55641-AA74-4638-A25C-14394A382F38}" type="presParOf" srcId="{EBEC1ED1-2CB4-441F-A04A-18A17B37FB66}" destId="{B07536E4-5C71-4EE6-B4AE-932EA80B8015}" srcOrd="0" destOrd="0" presId="urn:microsoft.com/office/officeart/2005/8/layout/chevron2"/>
    <dgm:cxn modelId="{F463C005-1EAA-428F-B8F0-BD1C8971C3D6}" type="presParOf" srcId="{EBEC1ED1-2CB4-441F-A04A-18A17B37FB66}" destId="{D4984A46-2D9E-45A8-8A44-286ACCBBB1C3}" srcOrd="1" destOrd="0" presId="urn:microsoft.com/office/officeart/2005/8/layout/chevron2"/>
    <dgm:cxn modelId="{2C0EC5D7-D0A2-4C25-BBF5-C9DAA1260003}" type="presParOf" srcId="{AB40DD94-F393-4DD3-85F2-D4E2DA3304FF}" destId="{C413C2C2-92F0-4DB6-B648-8DCCB0AB013E}" srcOrd="1" destOrd="0" presId="urn:microsoft.com/office/officeart/2005/8/layout/chevron2"/>
    <dgm:cxn modelId="{FD74A02C-868B-437F-8684-5E17439216B8}" type="presParOf" srcId="{AB40DD94-F393-4DD3-85F2-D4E2DA3304FF}" destId="{B58CFB9E-2D35-4706-B4B3-46ADB5D67FC3}" srcOrd="2" destOrd="0" presId="urn:microsoft.com/office/officeart/2005/8/layout/chevron2"/>
    <dgm:cxn modelId="{8B378167-8309-4767-B4C5-DD791E79A3A2}" type="presParOf" srcId="{B58CFB9E-2D35-4706-B4B3-46ADB5D67FC3}" destId="{F798F73B-17D6-43EC-925F-229010BEDB1E}" srcOrd="0" destOrd="0" presId="urn:microsoft.com/office/officeart/2005/8/layout/chevron2"/>
    <dgm:cxn modelId="{D3329CD1-2EC0-40CA-B1DB-9F5E3A31EF49}" type="presParOf" srcId="{B58CFB9E-2D35-4706-B4B3-46ADB5D67FC3}" destId="{7B7FC938-27D9-4991-885F-580171C491FB}" srcOrd="1" destOrd="0" presId="urn:microsoft.com/office/officeart/2005/8/layout/chevron2"/>
    <dgm:cxn modelId="{B7012275-AC05-4E67-AAA1-5D22A2B13ABF}" type="presParOf" srcId="{AB40DD94-F393-4DD3-85F2-D4E2DA3304FF}" destId="{A8C17F34-171F-451F-A964-DDA488C09E88}" srcOrd="3" destOrd="0" presId="urn:microsoft.com/office/officeart/2005/8/layout/chevron2"/>
    <dgm:cxn modelId="{0CB7A3B4-6ACF-4972-9EB2-138E15B70139}" type="presParOf" srcId="{AB40DD94-F393-4DD3-85F2-D4E2DA3304FF}" destId="{3B3D542A-E9ED-4CCD-8A7B-6B75D56ECAEA}" srcOrd="4" destOrd="0" presId="urn:microsoft.com/office/officeart/2005/8/layout/chevron2"/>
    <dgm:cxn modelId="{334A5C23-55D3-4301-A8B4-B6D80141B186}" type="presParOf" srcId="{3B3D542A-E9ED-4CCD-8A7B-6B75D56ECAEA}" destId="{6996ECEE-5F96-4B8B-9C75-33031660AE29}" srcOrd="0" destOrd="0" presId="urn:microsoft.com/office/officeart/2005/8/layout/chevron2"/>
    <dgm:cxn modelId="{09973F98-0E72-4D18-A638-9D77EE16F0A7}" type="presParOf" srcId="{3B3D542A-E9ED-4CCD-8A7B-6B75D56ECAEA}" destId="{D0107551-1440-4E4A-B50E-CB17B2142286}" srcOrd="1" destOrd="0" presId="urn:microsoft.com/office/officeart/2005/8/layout/chevron2"/>
    <dgm:cxn modelId="{3E1C170A-4B80-435C-9F19-380E65E9C40C}" type="presParOf" srcId="{AB40DD94-F393-4DD3-85F2-D4E2DA3304FF}" destId="{4036F470-2C6F-4E52-A09C-36A95B2A8C33}" srcOrd="5" destOrd="0" presId="urn:microsoft.com/office/officeart/2005/8/layout/chevron2"/>
    <dgm:cxn modelId="{A8116CC7-57C5-466A-A458-7946F0EF514D}" type="presParOf" srcId="{AB40DD94-F393-4DD3-85F2-D4E2DA3304FF}" destId="{AD22579A-18C4-4627-9D63-FD2F53234FE8}" srcOrd="6" destOrd="0" presId="urn:microsoft.com/office/officeart/2005/8/layout/chevron2"/>
    <dgm:cxn modelId="{0FBA7F1A-4613-48AC-BD5A-992E2C969C99}" type="presParOf" srcId="{AD22579A-18C4-4627-9D63-FD2F53234FE8}" destId="{FDF7121B-11E7-47AC-80F7-67D1ADD75E78}" srcOrd="0" destOrd="0" presId="urn:microsoft.com/office/officeart/2005/8/layout/chevron2"/>
    <dgm:cxn modelId="{FED1A26C-39B1-4E27-80D4-B5A7283C2729}" type="presParOf" srcId="{AD22579A-18C4-4627-9D63-FD2F53234FE8}" destId="{B79EB006-A7C9-4CA6-8BE5-0FAA3CFB5151}" srcOrd="1" destOrd="0" presId="urn:microsoft.com/office/officeart/2005/8/layout/chevron2"/>
    <dgm:cxn modelId="{5028ADFE-AE28-4829-8372-A3E1E5566AA0}" type="presParOf" srcId="{AB40DD94-F393-4DD3-85F2-D4E2DA3304FF}" destId="{46DDA570-630F-4126-A8EA-CAD783270C1D}" srcOrd="7" destOrd="0" presId="urn:microsoft.com/office/officeart/2005/8/layout/chevron2"/>
    <dgm:cxn modelId="{92C319EC-01C1-4F4B-845D-EA0B1A6072F3}" type="presParOf" srcId="{AB40DD94-F393-4DD3-85F2-D4E2DA3304FF}" destId="{14995168-4EA0-4D71-95D1-F9281BC76349}" srcOrd="8" destOrd="0" presId="urn:microsoft.com/office/officeart/2005/8/layout/chevron2"/>
    <dgm:cxn modelId="{9B4E5E4B-B5B8-4ED2-AF37-3FE3AEAA50FD}" type="presParOf" srcId="{14995168-4EA0-4D71-95D1-F9281BC76349}" destId="{3B900F6A-178A-46D3-AEA0-87D334B1434B}" srcOrd="0" destOrd="0" presId="urn:microsoft.com/office/officeart/2005/8/layout/chevron2"/>
    <dgm:cxn modelId="{16E84E66-7EDE-4C90-A344-1781A8B6E4A2}" type="presParOf" srcId="{14995168-4EA0-4D71-95D1-F9281BC76349}" destId="{F512B262-D83B-4933-AB69-2BC5405CE36E}" srcOrd="1" destOrd="0" presId="urn:microsoft.com/office/officeart/2005/8/layout/chevron2"/>
    <dgm:cxn modelId="{B0247301-0839-401B-B298-C08EF277A7D3}" type="presParOf" srcId="{AB40DD94-F393-4DD3-85F2-D4E2DA3304FF}" destId="{7CA3A288-29E2-4F2E-93E2-D8D3873BA2BE}" srcOrd="9" destOrd="0" presId="urn:microsoft.com/office/officeart/2005/8/layout/chevron2"/>
    <dgm:cxn modelId="{AF894F8E-ADA0-4ABE-8D94-4DDAADAB128D}" type="presParOf" srcId="{AB40DD94-F393-4DD3-85F2-D4E2DA3304FF}" destId="{40AF040D-28AC-4443-B1BE-377031275251}" srcOrd="10" destOrd="0" presId="urn:microsoft.com/office/officeart/2005/8/layout/chevron2"/>
    <dgm:cxn modelId="{97AF1D01-709D-4712-8D95-04B0006F18E0}" type="presParOf" srcId="{40AF040D-28AC-4443-B1BE-377031275251}" destId="{48F91DF6-BCBC-45E2-8F04-96CA368B9C79}" srcOrd="0" destOrd="0" presId="urn:microsoft.com/office/officeart/2005/8/layout/chevron2"/>
    <dgm:cxn modelId="{831C0908-CC15-4732-9316-999EAF224D1D}" type="presParOf" srcId="{40AF040D-28AC-4443-B1BE-377031275251}" destId="{843026E4-8456-4772-A317-35A8A776409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A28680-B41E-4276-ABAE-087D79E5573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210250E-2D37-4794-B35E-3242D10ECC03}">
      <dgm:prSet phldrT="[文本]" custT="1"/>
      <dgm:spPr/>
      <dgm:t>
        <a:bodyPr/>
        <a:lstStyle/>
        <a:p>
          <a:r>
            <a:rPr lang="zh-CN" altLang="en-US" sz="1400" b="1" dirty="0" smtClean="0">
              <a:latin typeface="楷体" panose="02010609060101010101" pitchFamily="49" charset="-122"/>
              <a:ea typeface="楷体" panose="02010609060101010101" pitchFamily="49" charset="-122"/>
            </a:rPr>
            <a:t>管理员</a:t>
          </a:r>
          <a:endParaRPr lang="zh-CN" altLang="en-US" sz="1400" b="1" dirty="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0AAA1C92-7FD9-4206-9089-1E6E1EACF4D3}" type="parTrans" cxnId="{2DDA22E6-40A1-41A6-AD35-731E9161DDE8}">
      <dgm:prSet/>
      <dgm:spPr/>
      <dgm:t>
        <a:bodyPr/>
        <a:lstStyle/>
        <a:p>
          <a:endParaRPr lang="zh-CN" altLang="en-US"/>
        </a:p>
      </dgm:t>
    </dgm:pt>
    <dgm:pt modelId="{F76F36C0-2716-4AB1-8B50-066D2B33141F}" type="sibTrans" cxnId="{2DDA22E6-40A1-41A6-AD35-731E9161DDE8}">
      <dgm:prSet/>
      <dgm:spPr/>
      <dgm:t>
        <a:bodyPr/>
        <a:lstStyle/>
        <a:p>
          <a:endParaRPr lang="zh-CN" altLang="en-US"/>
        </a:p>
      </dgm:t>
    </dgm:pt>
    <dgm:pt modelId="{C0BE5A55-07FD-421E-9ED5-6D1B0BF0D67E}">
      <dgm:prSet phldrT="[文本]" custT="1"/>
      <dgm:spPr/>
      <dgm:t>
        <a:bodyPr/>
        <a:lstStyle/>
        <a:p>
          <a:r>
            <a:rPr lang="zh-CN" altLang="en-US" sz="20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设定申请开放时间</a:t>
          </a:r>
          <a:endParaRPr lang="zh-CN" altLang="en-US" sz="20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CA1FCEC-1894-45A2-AD59-E50DD798FDE3}" type="parTrans" cxnId="{E476BBDD-6681-4856-B826-B9D2DDF3303C}">
      <dgm:prSet/>
      <dgm:spPr/>
      <dgm:t>
        <a:bodyPr/>
        <a:lstStyle/>
        <a:p>
          <a:endParaRPr lang="zh-CN" altLang="en-US"/>
        </a:p>
      </dgm:t>
    </dgm:pt>
    <dgm:pt modelId="{3DCCFF77-93E1-4418-8EE3-86C043F44995}" type="sibTrans" cxnId="{E476BBDD-6681-4856-B826-B9D2DDF3303C}">
      <dgm:prSet/>
      <dgm:spPr/>
      <dgm:t>
        <a:bodyPr/>
        <a:lstStyle/>
        <a:p>
          <a:endParaRPr lang="zh-CN" altLang="en-US"/>
        </a:p>
      </dgm:t>
    </dgm:pt>
    <dgm:pt modelId="{45C23EB3-A98A-49CD-B8AF-C68B4A54420E}">
      <dgm:prSet phldrT="[文本]" custT="1"/>
      <dgm:spPr/>
      <dgm:t>
        <a:bodyPr/>
        <a:lstStyle/>
        <a:p>
          <a:r>
            <a:rPr lang="zh-CN" altLang="en-US" sz="1400" b="1" dirty="0" smtClean="0">
              <a:latin typeface="楷体" panose="02010609060101010101" pitchFamily="49" charset="-122"/>
              <a:ea typeface="楷体" panose="02010609060101010101" pitchFamily="49" charset="-122"/>
            </a:rPr>
            <a:t>观测用户</a:t>
          </a:r>
          <a:endParaRPr lang="zh-CN" altLang="en-US" sz="1400" b="1" dirty="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A67B3865-6958-4A7C-93D1-190BF26B1E7A}" type="parTrans" cxnId="{8DB3C07F-7A70-4E15-983A-2401CBB83A4F}">
      <dgm:prSet/>
      <dgm:spPr/>
      <dgm:t>
        <a:bodyPr/>
        <a:lstStyle/>
        <a:p>
          <a:endParaRPr lang="zh-CN" altLang="en-US"/>
        </a:p>
      </dgm:t>
    </dgm:pt>
    <dgm:pt modelId="{B74DF098-3BDC-496F-A91C-96B00AC45589}" type="sibTrans" cxnId="{8DB3C07F-7A70-4E15-983A-2401CBB83A4F}">
      <dgm:prSet/>
      <dgm:spPr/>
      <dgm:t>
        <a:bodyPr/>
        <a:lstStyle/>
        <a:p>
          <a:endParaRPr lang="zh-CN" altLang="en-US"/>
        </a:p>
      </dgm:t>
    </dgm:pt>
    <dgm:pt modelId="{D1CAF88C-037A-458A-B122-296563877651}">
      <dgm:prSet phldrT="[文本]" custT="1"/>
      <dgm:spPr/>
      <dgm:t>
        <a:bodyPr/>
        <a:lstStyle/>
        <a:p>
          <a:r>
            <a:rPr lang="zh-CN" altLang="en-US" sz="20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填写提交</a:t>
          </a:r>
          <a:r>
            <a: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Proposal</a:t>
          </a:r>
          <a:endParaRPr lang="zh-CN" altLang="en-US" sz="20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7C24E3E-F95B-4CB7-85D7-5A93EA385C26}" type="parTrans" cxnId="{36A7E39D-3AB6-4BE5-AEC7-F4ADB0913285}">
      <dgm:prSet/>
      <dgm:spPr/>
      <dgm:t>
        <a:bodyPr/>
        <a:lstStyle/>
        <a:p>
          <a:endParaRPr lang="zh-CN" altLang="en-US"/>
        </a:p>
      </dgm:t>
    </dgm:pt>
    <dgm:pt modelId="{CA40D9E9-4630-4E09-97A8-6E26F8518396}" type="sibTrans" cxnId="{36A7E39D-3AB6-4BE5-AEC7-F4ADB0913285}">
      <dgm:prSet/>
      <dgm:spPr/>
      <dgm:t>
        <a:bodyPr/>
        <a:lstStyle/>
        <a:p>
          <a:endParaRPr lang="zh-CN" altLang="en-US"/>
        </a:p>
      </dgm:t>
    </dgm:pt>
    <dgm:pt modelId="{788E9169-29E6-4C22-82A5-C636CCCFD543}">
      <dgm:prSet phldrT="[文本]" custT="1"/>
      <dgm:spPr/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zh-CN" altLang="en-US" sz="20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形式审查</a:t>
          </a:r>
          <a:endParaRPr lang="zh-CN" altLang="en-US" sz="20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3075DFC-AF22-43D8-B685-0292CC7EC967}" type="parTrans" cxnId="{2FB1E54A-F851-4FE5-AB36-40B593036483}">
      <dgm:prSet/>
      <dgm:spPr/>
      <dgm:t>
        <a:bodyPr/>
        <a:lstStyle/>
        <a:p>
          <a:endParaRPr lang="zh-CN" altLang="en-US"/>
        </a:p>
      </dgm:t>
    </dgm:pt>
    <dgm:pt modelId="{2EFC9DC5-10AC-4130-830E-6EF19A3C4A81}" type="sibTrans" cxnId="{2FB1E54A-F851-4FE5-AB36-40B593036483}">
      <dgm:prSet/>
      <dgm:spPr/>
      <dgm:t>
        <a:bodyPr/>
        <a:lstStyle/>
        <a:p>
          <a:endParaRPr lang="zh-CN" altLang="en-US"/>
        </a:p>
      </dgm:t>
    </dgm:pt>
    <dgm:pt modelId="{9AF50104-1D8B-4BEF-AC56-D617739F67D9}">
      <dgm:prSet phldrT="[文本]" custT="1"/>
      <dgm:spPr/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zh-CN" altLang="en-US" sz="20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指定评审专家</a:t>
          </a:r>
          <a:endParaRPr lang="zh-CN" altLang="en-US" sz="20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299FC8D-7E90-43ED-9054-55F5FA24846B}" type="parTrans" cxnId="{A0B32C99-7887-44C5-AA25-92748CE6E92C}">
      <dgm:prSet/>
      <dgm:spPr/>
      <dgm:t>
        <a:bodyPr/>
        <a:lstStyle/>
        <a:p>
          <a:endParaRPr lang="zh-CN" altLang="en-US"/>
        </a:p>
      </dgm:t>
    </dgm:pt>
    <dgm:pt modelId="{3091EF36-5AF6-4FFF-ACF9-32FE44F46C85}" type="sibTrans" cxnId="{A0B32C99-7887-44C5-AA25-92748CE6E92C}">
      <dgm:prSet/>
      <dgm:spPr/>
      <dgm:t>
        <a:bodyPr/>
        <a:lstStyle/>
        <a:p>
          <a:endParaRPr lang="zh-CN" altLang="en-US"/>
        </a:p>
      </dgm:t>
    </dgm:pt>
    <dgm:pt modelId="{BA2941EC-732B-4CB5-99A9-0E4359332133}">
      <dgm:prSet phldrT="[文本]" custT="1"/>
      <dgm:spPr/>
      <dgm:t>
        <a:bodyPr/>
        <a:lstStyle/>
        <a:p>
          <a:r>
            <a:rPr lang="zh-CN" altLang="en-US" sz="1400" b="1" dirty="0" smtClean="0">
              <a:latin typeface="楷体" panose="02010609060101010101" pitchFamily="49" charset="-122"/>
              <a:ea typeface="楷体" panose="02010609060101010101" pitchFamily="49" charset="-122"/>
            </a:rPr>
            <a:t>管理员</a:t>
          </a:r>
          <a:endParaRPr lang="zh-CN" altLang="en-US" sz="1400" b="1" dirty="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D82D2E07-AE6A-4BA7-A384-9CC27EB0F3D1}" type="sibTrans" cxnId="{CA292B4F-FD0D-4A30-9DD9-8DFEAF96DAC8}">
      <dgm:prSet/>
      <dgm:spPr/>
      <dgm:t>
        <a:bodyPr/>
        <a:lstStyle/>
        <a:p>
          <a:endParaRPr lang="zh-CN" altLang="en-US"/>
        </a:p>
      </dgm:t>
    </dgm:pt>
    <dgm:pt modelId="{5746F498-B62A-4868-B136-1EF3E76D969A}" type="parTrans" cxnId="{CA292B4F-FD0D-4A30-9DD9-8DFEAF96DAC8}">
      <dgm:prSet/>
      <dgm:spPr/>
      <dgm:t>
        <a:bodyPr/>
        <a:lstStyle/>
        <a:p>
          <a:endParaRPr lang="zh-CN" altLang="en-US"/>
        </a:p>
      </dgm:t>
    </dgm:pt>
    <dgm:pt modelId="{B0188E0C-2F45-4F1C-983A-FDBAE2501375}">
      <dgm:prSet phldrT="[文本]" custT="1"/>
      <dgm:spPr/>
      <dgm:t>
        <a:bodyPr/>
        <a:lstStyle/>
        <a:p>
          <a:r>
            <a:rPr lang="zh-CN" altLang="en-US" sz="1400" b="1" dirty="0" smtClean="0">
              <a:latin typeface="楷体" panose="02010609060101010101" pitchFamily="49" charset="-122"/>
              <a:ea typeface="楷体" panose="02010609060101010101" pitchFamily="49" charset="-122"/>
            </a:rPr>
            <a:t>专家委员</a:t>
          </a:r>
          <a:endParaRPr lang="zh-CN" altLang="en-US" sz="1400" b="1" dirty="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CD2F5754-F88F-4A30-98CF-AFA4616B69E9}" type="sibTrans" cxnId="{B234CEC7-B69F-491F-A6CD-36EEA43E4E7F}">
      <dgm:prSet/>
      <dgm:spPr/>
      <dgm:t>
        <a:bodyPr/>
        <a:lstStyle/>
        <a:p>
          <a:endParaRPr lang="zh-CN" altLang="en-US"/>
        </a:p>
      </dgm:t>
    </dgm:pt>
    <dgm:pt modelId="{B9585C38-FD24-4CB7-B9BD-55A2B89C52A5}" type="parTrans" cxnId="{B234CEC7-B69F-491F-A6CD-36EEA43E4E7F}">
      <dgm:prSet/>
      <dgm:spPr/>
      <dgm:t>
        <a:bodyPr/>
        <a:lstStyle/>
        <a:p>
          <a:endParaRPr lang="zh-CN" altLang="en-US"/>
        </a:p>
      </dgm:t>
    </dgm:pt>
    <dgm:pt modelId="{2E6C6AE3-11ED-4B70-B0F5-EE2590373F15}">
      <dgm:prSet phldrT="[文本]" custT="1"/>
      <dgm:spPr/>
      <dgm:t>
        <a:bodyPr/>
        <a:lstStyle/>
        <a:p>
          <a:r>
            <a:rPr lang="zh-CN" altLang="en-US" sz="1400" b="1" dirty="0" smtClean="0">
              <a:latin typeface="楷体" panose="02010609060101010101" pitchFamily="49" charset="-122"/>
              <a:ea typeface="楷体" panose="02010609060101010101" pitchFamily="49" charset="-122"/>
            </a:rPr>
            <a:t>管理员</a:t>
          </a:r>
          <a:endParaRPr lang="zh-CN" altLang="en-US" sz="1400" b="1" dirty="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346E4B6A-AB29-4EB5-8363-2037B900207F}" type="parTrans" cxnId="{63920656-DB18-4F79-A1CF-75A808D3DFF5}">
      <dgm:prSet/>
      <dgm:spPr/>
      <dgm:t>
        <a:bodyPr/>
        <a:lstStyle/>
        <a:p>
          <a:endParaRPr lang="zh-CN" altLang="en-US"/>
        </a:p>
      </dgm:t>
    </dgm:pt>
    <dgm:pt modelId="{0AA427DE-B626-4E44-86A5-A8F475A979A0}" type="sibTrans" cxnId="{63920656-DB18-4F79-A1CF-75A808D3DFF5}">
      <dgm:prSet/>
      <dgm:spPr/>
      <dgm:t>
        <a:bodyPr/>
        <a:lstStyle/>
        <a:p>
          <a:endParaRPr lang="zh-CN" altLang="en-US"/>
        </a:p>
      </dgm:t>
    </dgm:pt>
    <dgm:pt modelId="{536F8ECD-672F-47B0-A377-BD21DF031E0C}">
      <dgm:prSet custT="1"/>
      <dgm:spPr/>
      <dgm:t>
        <a:bodyPr/>
        <a:lstStyle/>
        <a:p>
          <a:r>
            <a:rPr lang="zh-CN" altLang="en-US" sz="20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评审打分</a:t>
          </a:r>
          <a:endParaRPr lang="zh-CN" altLang="en-US" sz="20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337F523-020A-4CE7-921D-A8CF4A0FC0D7}" type="parTrans" cxnId="{46C590B3-5CB8-499B-B17B-532B6B970DEF}">
      <dgm:prSet/>
      <dgm:spPr/>
      <dgm:t>
        <a:bodyPr/>
        <a:lstStyle/>
        <a:p>
          <a:endParaRPr lang="zh-CN" altLang="en-US"/>
        </a:p>
      </dgm:t>
    </dgm:pt>
    <dgm:pt modelId="{76938447-677A-49BE-AC19-4FD0BB581AF7}" type="sibTrans" cxnId="{46C590B3-5CB8-499B-B17B-532B6B970DEF}">
      <dgm:prSet/>
      <dgm:spPr/>
      <dgm:t>
        <a:bodyPr/>
        <a:lstStyle/>
        <a:p>
          <a:endParaRPr lang="zh-CN" altLang="en-US"/>
        </a:p>
      </dgm:t>
    </dgm:pt>
    <dgm:pt modelId="{E8494A82-4EB0-476C-9567-1922EFAE379A}">
      <dgm:prSet custT="1"/>
      <dgm:spPr/>
      <dgm:t>
        <a:bodyPr/>
        <a:lstStyle/>
        <a:p>
          <a:r>
            <a:rPr lang="zh-CN" altLang="en-US" sz="20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根据得分分配观测时间</a:t>
          </a:r>
          <a:endParaRPr lang="zh-CN" altLang="en-US" sz="20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78D26F1-E69B-4964-BF2E-6110AE9F4A06}" type="parTrans" cxnId="{0BF6197A-A5C1-48B1-A144-670306A5FFC3}">
      <dgm:prSet/>
      <dgm:spPr/>
      <dgm:t>
        <a:bodyPr/>
        <a:lstStyle/>
        <a:p>
          <a:endParaRPr lang="zh-CN" altLang="en-US"/>
        </a:p>
      </dgm:t>
    </dgm:pt>
    <dgm:pt modelId="{B9B1B534-4B78-4412-A160-4F066C589353}" type="sibTrans" cxnId="{0BF6197A-A5C1-48B1-A144-670306A5FFC3}">
      <dgm:prSet/>
      <dgm:spPr/>
      <dgm:t>
        <a:bodyPr/>
        <a:lstStyle/>
        <a:p>
          <a:endParaRPr lang="zh-CN" altLang="en-US"/>
        </a:p>
      </dgm:t>
    </dgm:pt>
    <dgm:pt modelId="{AB40DD94-F393-4DD3-85F2-D4E2DA3304FF}" type="pres">
      <dgm:prSet presAssocID="{17A28680-B41E-4276-ABAE-087D79E5573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BEC1ED1-2CB4-441F-A04A-18A17B37FB66}" type="pres">
      <dgm:prSet presAssocID="{E210250E-2D37-4794-B35E-3242D10ECC03}" presName="composite" presStyleCnt="0"/>
      <dgm:spPr/>
    </dgm:pt>
    <dgm:pt modelId="{B07536E4-5C71-4EE6-B4AE-932EA80B8015}" type="pres">
      <dgm:prSet presAssocID="{E210250E-2D37-4794-B35E-3242D10ECC03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4984A46-2D9E-45A8-8A44-286ACCBBB1C3}" type="pres">
      <dgm:prSet presAssocID="{E210250E-2D37-4794-B35E-3242D10ECC03}" presName="descendantText" presStyleLbl="alignAcc1" presStyleIdx="0" presStyleCnt="5" custLinFactNeighborX="230" custLinFactNeighborY="-28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413C2C2-92F0-4DB6-B648-8DCCB0AB013E}" type="pres">
      <dgm:prSet presAssocID="{F76F36C0-2716-4AB1-8B50-066D2B33141F}" presName="sp" presStyleCnt="0"/>
      <dgm:spPr/>
    </dgm:pt>
    <dgm:pt modelId="{B58CFB9E-2D35-4706-B4B3-46ADB5D67FC3}" type="pres">
      <dgm:prSet presAssocID="{45C23EB3-A98A-49CD-B8AF-C68B4A54420E}" presName="composite" presStyleCnt="0"/>
      <dgm:spPr/>
    </dgm:pt>
    <dgm:pt modelId="{F798F73B-17D6-43EC-925F-229010BEDB1E}" type="pres">
      <dgm:prSet presAssocID="{45C23EB3-A98A-49CD-B8AF-C68B4A54420E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B7FC938-27D9-4991-885F-580171C491FB}" type="pres">
      <dgm:prSet presAssocID="{45C23EB3-A98A-49CD-B8AF-C68B4A54420E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8C17F34-171F-451F-A964-DDA488C09E88}" type="pres">
      <dgm:prSet presAssocID="{B74DF098-3BDC-496F-A91C-96B00AC45589}" presName="sp" presStyleCnt="0"/>
      <dgm:spPr/>
    </dgm:pt>
    <dgm:pt modelId="{3B3D542A-E9ED-4CCD-8A7B-6B75D56ECAEA}" type="pres">
      <dgm:prSet presAssocID="{BA2941EC-732B-4CB5-99A9-0E4359332133}" presName="composite" presStyleCnt="0"/>
      <dgm:spPr/>
    </dgm:pt>
    <dgm:pt modelId="{6996ECEE-5F96-4B8B-9C75-33031660AE29}" type="pres">
      <dgm:prSet presAssocID="{BA2941EC-732B-4CB5-99A9-0E4359332133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0107551-1440-4E4A-B50E-CB17B2142286}" type="pres">
      <dgm:prSet presAssocID="{BA2941EC-732B-4CB5-99A9-0E4359332133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036F470-2C6F-4E52-A09C-36A95B2A8C33}" type="pres">
      <dgm:prSet presAssocID="{D82D2E07-AE6A-4BA7-A384-9CC27EB0F3D1}" presName="sp" presStyleCnt="0"/>
      <dgm:spPr/>
    </dgm:pt>
    <dgm:pt modelId="{AD22579A-18C4-4627-9D63-FD2F53234FE8}" type="pres">
      <dgm:prSet presAssocID="{B0188E0C-2F45-4F1C-983A-FDBAE2501375}" presName="composite" presStyleCnt="0"/>
      <dgm:spPr/>
    </dgm:pt>
    <dgm:pt modelId="{FDF7121B-11E7-47AC-80F7-67D1ADD75E78}" type="pres">
      <dgm:prSet presAssocID="{B0188E0C-2F45-4F1C-983A-FDBAE2501375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79EB006-A7C9-4CA6-8BE5-0FAA3CFB5151}" type="pres">
      <dgm:prSet presAssocID="{B0188E0C-2F45-4F1C-983A-FDBAE2501375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6DDA570-630F-4126-A8EA-CAD783270C1D}" type="pres">
      <dgm:prSet presAssocID="{CD2F5754-F88F-4A30-98CF-AFA4616B69E9}" presName="sp" presStyleCnt="0"/>
      <dgm:spPr/>
    </dgm:pt>
    <dgm:pt modelId="{14995168-4EA0-4D71-95D1-F9281BC76349}" type="pres">
      <dgm:prSet presAssocID="{2E6C6AE3-11ED-4B70-B0F5-EE2590373F15}" presName="composite" presStyleCnt="0"/>
      <dgm:spPr/>
    </dgm:pt>
    <dgm:pt modelId="{3B900F6A-178A-46D3-AEA0-87D334B1434B}" type="pres">
      <dgm:prSet presAssocID="{2E6C6AE3-11ED-4B70-B0F5-EE2590373F15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512B262-D83B-4933-AB69-2BC5405CE36E}" type="pres">
      <dgm:prSet presAssocID="{2E6C6AE3-11ED-4B70-B0F5-EE2590373F15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47FA01C-96E3-4070-8146-9B05C7F780C1}" type="presOf" srcId="{9AF50104-1D8B-4BEF-AC56-D617739F67D9}" destId="{D0107551-1440-4E4A-B50E-CB17B2142286}" srcOrd="0" destOrd="1" presId="urn:microsoft.com/office/officeart/2005/8/layout/chevron2"/>
    <dgm:cxn modelId="{D90F82A9-8A22-4BEC-9E5B-D2AA77998750}" type="presOf" srcId="{2E6C6AE3-11ED-4B70-B0F5-EE2590373F15}" destId="{3B900F6A-178A-46D3-AEA0-87D334B1434B}" srcOrd="0" destOrd="0" presId="urn:microsoft.com/office/officeart/2005/8/layout/chevron2"/>
    <dgm:cxn modelId="{A3DE6E41-C5F5-4459-A5E3-F1964D51520B}" type="presOf" srcId="{BA2941EC-732B-4CB5-99A9-0E4359332133}" destId="{6996ECEE-5F96-4B8B-9C75-33031660AE29}" srcOrd="0" destOrd="0" presId="urn:microsoft.com/office/officeart/2005/8/layout/chevron2"/>
    <dgm:cxn modelId="{A0B32C99-7887-44C5-AA25-92748CE6E92C}" srcId="{BA2941EC-732B-4CB5-99A9-0E4359332133}" destId="{9AF50104-1D8B-4BEF-AC56-D617739F67D9}" srcOrd="1" destOrd="0" parTransId="{5299FC8D-7E90-43ED-9054-55F5FA24846B}" sibTransId="{3091EF36-5AF6-4FFF-ACF9-32FE44F46C85}"/>
    <dgm:cxn modelId="{B234CEC7-B69F-491F-A6CD-36EEA43E4E7F}" srcId="{17A28680-B41E-4276-ABAE-087D79E5573D}" destId="{B0188E0C-2F45-4F1C-983A-FDBAE2501375}" srcOrd="3" destOrd="0" parTransId="{B9585C38-FD24-4CB7-B9BD-55A2B89C52A5}" sibTransId="{CD2F5754-F88F-4A30-98CF-AFA4616B69E9}"/>
    <dgm:cxn modelId="{0BF6197A-A5C1-48B1-A144-670306A5FFC3}" srcId="{2E6C6AE3-11ED-4B70-B0F5-EE2590373F15}" destId="{E8494A82-4EB0-476C-9567-1922EFAE379A}" srcOrd="0" destOrd="0" parTransId="{E78D26F1-E69B-4964-BF2E-6110AE9F4A06}" sibTransId="{B9B1B534-4B78-4412-A160-4F066C589353}"/>
    <dgm:cxn modelId="{46C590B3-5CB8-499B-B17B-532B6B970DEF}" srcId="{B0188E0C-2F45-4F1C-983A-FDBAE2501375}" destId="{536F8ECD-672F-47B0-A377-BD21DF031E0C}" srcOrd="0" destOrd="0" parTransId="{8337F523-020A-4CE7-921D-A8CF4A0FC0D7}" sibTransId="{76938447-677A-49BE-AC19-4FD0BB581AF7}"/>
    <dgm:cxn modelId="{71F9EB08-9308-4F51-B9BA-D450D94AA84C}" type="presOf" srcId="{788E9169-29E6-4C22-82A5-C636CCCFD543}" destId="{D0107551-1440-4E4A-B50E-CB17B2142286}" srcOrd="0" destOrd="0" presId="urn:microsoft.com/office/officeart/2005/8/layout/chevron2"/>
    <dgm:cxn modelId="{4A0FB7AD-EA2C-49C2-A35C-0386FE07CE7D}" type="presOf" srcId="{B0188E0C-2F45-4F1C-983A-FDBAE2501375}" destId="{FDF7121B-11E7-47AC-80F7-67D1ADD75E78}" srcOrd="0" destOrd="0" presId="urn:microsoft.com/office/officeart/2005/8/layout/chevron2"/>
    <dgm:cxn modelId="{804381C9-0D5C-480B-AE44-4660E0A6C375}" type="presOf" srcId="{E210250E-2D37-4794-B35E-3242D10ECC03}" destId="{B07536E4-5C71-4EE6-B4AE-932EA80B8015}" srcOrd="0" destOrd="0" presId="urn:microsoft.com/office/officeart/2005/8/layout/chevron2"/>
    <dgm:cxn modelId="{7724C0F9-9C52-40A3-AD9D-60F174D9F7FA}" type="presOf" srcId="{45C23EB3-A98A-49CD-B8AF-C68B4A54420E}" destId="{F798F73B-17D6-43EC-925F-229010BEDB1E}" srcOrd="0" destOrd="0" presId="urn:microsoft.com/office/officeart/2005/8/layout/chevron2"/>
    <dgm:cxn modelId="{2C8F85D5-F0A4-4725-B831-D609EB3D20DB}" type="presOf" srcId="{17A28680-B41E-4276-ABAE-087D79E5573D}" destId="{AB40DD94-F393-4DD3-85F2-D4E2DA3304FF}" srcOrd="0" destOrd="0" presId="urn:microsoft.com/office/officeart/2005/8/layout/chevron2"/>
    <dgm:cxn modelId="{BD582971-916D-4D18-AD87-D9AC8CB0C55D}" type="presOf" srcId="{E8494A82-4EB0-476C-9567-1922EFAE379A}" destId="{F512B262-D83B-4933-AB69-2BC5405CE36E}" srcOrd="0" destOrd="0" presId="urn:microsoft.com/office/officeart/2005/8/layout/chevron2"/>
    <dgm:cxn modelId="{E476BBDD-6681-4856-B826-B9D2DDF3303C}" srcId="{E210250E-2D37-4794-B35E-3242D10ECC03}" destId="{C0BE5A55-07FD-421E-9ED5-6D1B0BF0D67E}" srcOrd="0" destOrd="0" parTransId="{DCA1FCEC-1894-45A2-AD59-E50DD798FDE3}" sibTransId="{3DCCFF77-93E1-4418-8EE3-86C043F44995}"/>
    <dgm:cxn modelId="{2FB1E54A-F851-4FE5-AB36-40B593036483}" srcId="{BA2941EC-732B-4CB5-99A9-0E4359332133}" destId="{788E9169-29E6-4C22-82A5-C636CCCFD543}" srcOrd="0" destOrd="0" parTransId="{93075DFC-AF22-43D8-B685-0292CC7EC967}" sibTransId="{2EFC9DC5-10AC-4130-830E-6EF19A3C4A81}"/>
    <dgm:cxn modelId="{08F65CD3-5375-4865-97FF-50129DEFC063}" type="presOf" srcId="{C0BE5A55-07FD-421E-9ED5-6D1B0BF0D67E}" destId="{D4984A46-2D9E-45A8-8A44-286ACCBBB1C3}" srcOrd="0" destOrd="0" presId="urn:microsoft.com/office/officeart/2005/8/layout/chevron2"/>
    <dgm:cxn modelId="{2DDA22E6-40A1-41A6-AD35-731E9161DDE8}" srcId="{17A28680-B41E-4276-ABAE-087D79E5573D}" destId="{E210250E-2D37-4794-B35E-3242D10ECC03}" srcOrd="0" destOrd="0" parTransId="{0AAA1C92-7FD9-4206-9089-1E6E1EACF4D3}" sibTransId="{F76F36C0-2716-4AB1-8B50-066D2B33141F}"/>
    <dgm:cxn modelId="{8DB3C07F-7A70-4E15-983A-2401CBB83A4F}" srcId="{17A28680-B41E-4276-ABAE-087D79E5573D}" destId="{45C23EB3-A98A-49CD-B8AF-C68B4A54420E}" srcOrd="1" destOrd="0" parTransId="{A67B3865-6958-4A7C-93D1-190BF26B1E7A}" sibTransId="{B74DF098-3BDC-496F-A91C-96B00AC45589}"/>
    <dgm:cxn modelId="{36A7E39D-3AB6-4BE5-AEC7-F4ADB0913285}" srcId="{45C23EB3-A98A-49CD-B8AF-C68B4A54420E}" destId="{D1CAF88C-037A-458A-B122-296563877651}" srcOrd="0" destOrd="0" parTransId="{F7C24E3E-F95B-4CB7-85D7-5A93EA385C26}" sibTransId="{CA40D9E9-4630-4E09-97A8-6E26F8518396}"/>
    <dgm:cxn modelId="{7A41E57E-6358-4452-98A6-E045587C833B}" type="presOf" srcId="{536F8ECD-672F-47B0-A377-BD21DF031E0C}" destId="{B79EB006-A7C9-4CA6-8BE5-0FAA3CFB5151}" srcOrd="0" destOrd="0" presId="urn:microsoft.com/office/officeart/2005/8/layout/chevron2"/>
    <dgm:cxn modelId="{63920656-DB18-4F79-A1CF-75A808D3DFF5}" srcId="{17A28680-B41E-4276-ABAE-087D79E5573D}" destId="{2E6C6AE3-11ED-4B70-B0F5-EE2590373F15}" srcOrd="4" destOrd="0" parTransId="{346E4B6A-AB29-4EB5-8363-2037B900207F}" sibTransId="{0AA427DE-B626-4E44-86A5-A8F475A979A0}"/>
    <dgm:cxn modelId="{CA292B4F-FD0D-4A30-9DD9-8DFEAF96DAC8}" srcId="{17A28680-B41E-4276-ABAE-087D79E5573D}" destId="{BA2941EC-732B-4CB5-99A9-0E4359332133}" srcOrd="2" destOrd="0" parTransId="{5746F498-B62A-4868-B136-1EF3E76D969A}" sibTransId="{D82D2E07-AE6A-4BA7-A384-9CC27EB0F3D1}"/>
    <dgm:cxn modelId="{9B3B2ED5-04A4-4747-AFA5-FBF42FB9F6C9}" type="presOf" srcId="{D1CAF88C-037A-458A-B122-296563877651}" destId="{7B7FC938-27D9-4991-885F-580171C491FB}" srcOrd="0" destOrd="0" presId="urn:microsoft.com/office/officeart/2005/8/layout/chevron2"/>
    <dgm:cxn modelId="{6338D8CD-118C-4A76-B1ED-05AE8A3001C2}" type="presParOf" srcId="{AB40DD94-F393-4DD3-85F2-D4E2DA3304FF}" destId="{EBEC1ED1-2CB4-441F-A04A-18A17B37FB66}" srcOrd="0" destOrd="0" presId="urn:microsoft.com/office/officeart/2005/8/layout/chevron2"/>
    <dgm:cxn modelId="{C6B737DB-5888-4657-9E3A-3EE742F6E5B4}" type="presParOf" srcId="{EBEC1ED1-2CB4-441F-A04A-18A17B37FB66}" destId="{B07536E4-5C71-4EE6-B4AE-932EA80B8015}" srcOrd="0" destOrd="0" presId="urn:microsoft.com/office/officeart/2005/8/layout/chevron2"/>
    <dgm:cxn modelId="{7172AB77-E610-4BF6-98B1-6568347A99F6}" type="presParOf" srcId="{EBEC1ED1-2CB4-441F-A04A-18A17B37FB66}" destId="{D4984A46-2D9E-45A8-8A44-286ACCBBB1C3}" srcOrd="1" destOrd="0" presId="urn:microsoft.com/office/officeart/2005/8/layout/chevron2"/>
    <dgm:cxn modelId="{1EC580E2-8720-4154-9E05-ECE5C872EC94}" type="presParOf" srcId="{AB40DD94-F393-4DD3-85F2-D4E2DA3304FF}" destId="{C413C2C2-92F0-4DB6-B648-8DCCB0AB013E}" srcOrd="1" destOrd="0" presId="urn:microsoft.com/office/officeart/2005/8/layout/chevron2"/>
    <dgm:cxn modelId="{CB81E61E-72D4-405E-894D-102D45CB80C3}" type="presParOf" srcId="{AB40DD94-F393-4DD3-85F2-D4E2DA3304FF}" destId="{B58CFB9E-2D35-4706-B4B3-46ADB5D67FC3}" srcOrd="2" destOrd="0" presId="urn:microsoft.com/office/officeart/2005/8/layout/chevron2"/>
    <dgm:cxn modelId="{8D4FB50E-8469-4E71-9D88-AF9125804CF5}" type="presParOf" srcId="{B58CFB9E-2D35-4706-B4B3-46ADB5D67FC3}" destId="{F798F73B-17D6-43EC-925F-229010BEDB1E}" srcOrd="0" destOrd="0" presId="urn:microsoft.com/office/officeart/2005/8/layout/chevron2"/>
    <dgm:cxn modelId="{F2996142-85E3-4DFE-95AF-9BDD6A5FE4C1}" type="presParOf" srcId="{B58CFB9E-2D35-4706-B4B3-46ADB5D67FC3}" destId="{7B7FC938-27D9-4991-885F-580171C491FB}" srcOrd="1" destOrd="0" presId="urn:microsoft.com/office/officeart/2005/8/layout/chevron2"/>
    <dgm:cxn modelId="{EAB6E083-B43E-4286-B1B9-DA1B2FF3C0CD}" type="presParOf" srcId="{AB40DD94-F393-4DD3-85F2-D4E2DA3304FF}" destId="{A8C17F34-171F-451F-A964-DDA488C09E88}" srcOrd="3" destOrd="0" presId="urn:microsoft.com/office/officeart/2005/8/layout/chevron2"/>
    <dgm:cxn modelId="{70B4F631-7975-4CE7-B924-6EB486C976CD}" type="presParOf" srcId="{AB40DD94-F393-4DD3-85F2-D4E2DA3304FF}" destId="{3B3D542A-E9ED-4CCD-8A7B-6B75D56ECAEA}" srcOrd="4" destOrd="0" presId="urn:microsoft.com/office/officeart/2005/8/layout/chevron2"/>
    <dgm:cxn modelId="{5AA68644-E4F0-4404-A829-73B5C314ED02}" type="presParOf" srcId="{3B3D542A-E9ED-4CCD-8A7B-6B75D56ECAEA}" destId="{6996ECEE-5F96-4B8B-9C75-33031660AE29}" srcOrd="0" destOrd="0" presId="urn:microsoft.com/office/officeart/2005/8/layout/chevron2"/>
    <dgm:cxn modelId="{53878D9A-958D-4247-8826-EB74A5E37448}" type="presParOf" srcId="{3B3D542A-E9ED-4CCD-8A7B-6B75D56ECAEA}" destId="{D0107551-1440-4E4A-B50E-CB17B2142286}" srcOrd="1" destOrd="0" presId="urn:microsoft.com/office/officeart/2005/8/layout/chevron2"/>
    <dgm:cxn modelId="{0D8824ED-63DF-4812-9F26-829BEF9C3AE2}" type="presParOf" srcId="{AB40DD94-F393-4DD3-85F2-D4E2DA3304FF}" destId="{4036F470-2C6F-4E52-A09C-36A95B2A8C33}" srcOrd="5" destOrd="0" presId="urn:microsoft.com/office/officeart/2005/8/layout/chevron2"/>
    <dgm:cxn modelId="{D6051ABC-183F-4E8B-B315-CDC62F43BBAE}" type="presParOf" srcId="{AB40DD94-F393-4DD3-85F2-D4E2DA3304FF}" destId="{AD22579A-18C4-4627-9D63-FD2F53234FE8}" srcOrd="6" destOrd="0" presId="urn:microsoft.com/office/officeart/2005/8/layout/chevron2"/>
    <dgm:cxn modelId="{B94676E6-06B2-47BB-BE89-4F82B93A7A92}" type="presParOf" srcId="{AD22579A-18C4-4627-9D63-FD2F53234FE8}" destId="{FDF7121B-11E7-47AC-80F7-67D1ADD75E78}" srcOrd="0" destOrd="0" presId="urn:microsoft.com/office/officeart/2005/8/layout/chevron2"/>
    <dgm:cxn modelId="{94865175-88B5-4BD1-9774-4BF745D604F5}" type="presParOf" srcId="{AD22579A-18C4-4627-9D63-FD2F53234FE8}" destId="{B79EB006-A7C9-4CA6-8BE5-0FAA3CFB5151}" srcOrd="1" destOrd="0" presId="urn:microsoft.com/office/officeart/2005/8/layout/chevron2"/>
    <dgm:cxn modelId="{B11C7686-08EC-4D39-8074-677D2561BE0A}" type="presParOf" srcId="{AB40DD94-F393-4DD3-85F2-D4E2DA3304FF}" destId="{46DDA570-630F-4126-A8EA-CAD783270C1D}" srcOrd="7" destOrd="0" presId="urn:microsoft.com/office/officeart/2005/8/layout/chevron2"/>
    <dgm:cxn modelId="{A1DC8981-268F-444B-8765-77F04C4A07C6}" type="presParOf" srcId="{AB40DD94-F393-4DD3-85F2-D4E2DA3304FF}" destId="{14995168-4EA0-4D71-95D1-F9281BC76349}" srcOrd="8" destOrd="0" presId="urn:microsoft.com/office/officeart/2005/8/layout/chevron2"/>
    <dgm:cxn modelId="{9D3EAC35-3CE4-4748-B5A3-78B35157A097}" type="presParOf" srcId="{14995168-4EA0-4D71-95D1-F9281BC76349}" destId="{3B900F6A-178A-46D3-AEA0-87D334B1434B}" srcOrd="0" destOrd="0" presId="urn:microsoft.com/office/officeart/2005/8/layout/chevron2"/>
    <dgm:cxn modelId="{A6F1518A-679E-403E-B0D8-0792FBF4F697}" type="presParOf" srcId="{14995168-4EA0-4D71-95D1-F9281BC76349}" destId="{F512B262-D83B-4933-AB69-2BC5405CE36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C83485-AF68-4D41-8CCE-3A99CCC4F8A0}">
      <dsp:nvSpPr>
        <dsp:cNvPr id="0" name=""/>
        <dsp:cNvSpPr/>
      </dsp:nvSpPr>
      <dsp:spPr>
        <a:xfrm>
          <a:off x="6846924" y="1875314"/>
          <a:ext cx="1258456" cy="12582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66D6CB-1219-4764-80A7-F813534D7CB2}">
      <dsp:nvSpPr>
        <dsp:cNvPr id="0" name=""/>
        <dsp:cNvSpPr/>
      </dsp:nvSpPr>
      <dsp:spPr>
        <a:xfrm>
          <a:off x="6889299" y="1917262"/>
          <a:ext cx="1174505" cy="117432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0" kern="120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实际</a:t>
          </a:r>
          <a:r>
            <a:rPr lang="en-US" altLang="zh-CN" sz="1800" b="0" kern="120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/>
          </a:r>
          <a:br>
            <a:rPr lang="en-US" altLang="zh-CN" sz="1800" b="0" kern="120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</a:br>
          <a:r>
            <a:rPr lang="zh-CN" altLang="en-US" sz="1800" b="0" kern="120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观测</a:t>
          </a:r>
          <a:endParaRPr lang="zh-CN" altLang="en-US" sz="1800" b="0" kern="1200" dirty="0">
            <a:solidFill>
              <a:schemeClr val="tx2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7057199" y="2085053"/>
        <a:ext cx="838704" cy="838737"/>
      </dsp:txXfrm>
    </dsp:sp>
    <dsp:sp modelId="{F89E11D7-166D-498A-A774-9EFD41F23449}">
      <dsp:nvSpPr>
        <dsp:cNvPr id="0" name=""/>
        <dsp:cNvSpPr/>
      </dsp:nvSpPr>
      <dsp:spPr>
        <a:xfrm rot="2700000">
          <a:off x="5546981" y="1875172"/>
          <a:ext cx="1258279" cy="125827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D1D53C-D2E1-44DE-922F-92CE709FF4A4}">
      <dsp:nvSpPr>
        <dsp:cNvPr id="0" name=""/>
        <dsp:cNvSpPr/>
      </dsp:nvSpPr>
      <dsp:spPr>
        <a:xfrm>
          <a:off x="5589267" y="1917262"/>
          <a:ext cx="1174505" cy="117432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0" kern="120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观测时间分配</a:t>
          </a:r>
          <a:endParaRPr lang="zh-CN" altLang="en-US" sz="1800" b="0" kern="1200" dirty="0">
            <a:solidFill>
              <a:schemeClr val="tx2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757168" y="2085053"/>
        <a:ext cx="838704" cy="838737"/>
      </dsp:txXfrm>
    </dsp:sp>
    <dsp:sp modelId="{63741930-DF9D-4003-B118-6E5FB68D11CB}">
      <dsp:nvSpPr>
        <dsp:cNvPr id="0" name=""/>
        <dsp:cNvSpPr/>
      </dsp:nvSpPr>
      <dsp:spPr>
        <a:xfrm rot="2700000">
          <a:off x="4246949" y="1875172"/>
          <a:ext cx="1258279" cy="125827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7C368B-F1F8-4D99-A9DD-0D7232669DF5}">
      <dsp:nvSpPr>
        <dsp:cNvPr id="0" name=""/>
        <dsp:cNvSpPr/>
      </dsp:nvSpPr>
      <dsp:spPr>
        <a:xfrm>
          <a:off x="4289235" y="1917262"/>
          <a:ext cx="1174505" cy="117432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0" kern="120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专家</a:t>
          </a:r>
          <a:r>
            <a:rPr lang="en-US" altLang="zh-CN" sz="1800" b="0" kern="120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/>
          </a:r>
          <a:br>
            <a:rPr lang="en-US" altLang="zh-CN" sz="1800" b="0" kern="120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</a:br>
          <a:r>
            <a:rPr lang="zh-CN" altLang="en-US" sz="1800" b="0" kern="120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打分</a:t>
          </a:r>
          <a:endParaRPr lang="zh-CN" altLang="en-US" sz="1800" b="0" kern="1200" dirty="0">
            <a:solidFill>
              <a:schemeClr val="tx2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457136" y="2085053"/>
        <a:ext cx="838704" cy="838737"/>
      </dsp:txXfrm>
    </dsp:sp>
    <dsp:sp modelId="{8055317F-61CD-4692-A5F4-73832DB0C9EA}">
      <dsp:nvSpPr>
        <dsp:cNvPr id="0" name=""/>
        <dsp:cNvSpPr/>
      </dsp:nvSpPr>
      <dsp:spPr>
        <a:xfrm rot="2700000">
          <a:off x="2946917" y="1875172"/>
          <a:ext cx="1258279" cy="125827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C21408-22BF-4A03-B37C-B580A46CBB68}">
      <dsp:nvSpPr>
        <dsp:cNvPr id="0" name=""/>
        <dsp:cNvSpPr/>
      </dsp:nvSpPr>
      <dsp:spPr>
        <a:xfrm>
          <a:off x="2989203" y="1917262"/>
          <a:ext cx="1174505" cy="117432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0" kern="120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形式</a:t>
          </a:r>
          <a:r>
            <a:rPr lang="en-US" altLang="zh-CN" sz="1800" b="0" kern="120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/>
          </a:r>
          <a:br>
            <a:rPr lang="en-US" altLang="zh-CN" sz="1800" b="0" kern="120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</a:br>
          <a:r>
            <a:rPr lang="zh-CN" altLang="en-US" sz="1800" b="0" kern="120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审查</a:t>
          </a:r>
          <a:endParaRPr lang="zh-CN" altLang="en-US" sz="1800" b="0" kern="1200" dirty="0">
            <a:solidFill>
              <a:schemeClr val="tx2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156305" y="2085053"/>
        <a:ext cx="838704" cy="838737"/>
      </dsp:txXfrm>
    </dsp:sp>
    <dsp:sp modelId="{A76B89AC-78DE-4653-A331-005D3FDAA955}">
      <dsp:nvSpPr>
        <dsp:cNvPr id="0" name=""/>
        <dsp:cNvSpPr/>
      </dsp:nvSpPr>
      <dsp:spPr>
        <a:xfrm rot="2700000">
          <a:off x="1646885" y="1875172"/>
          <a:ext cx="1258279" cy="125827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09D011-73BF-450A-8965-ACD393EFDFC0}">
      <dsp:nvSpPr>
        <dsp:cNvPr id="0" name=""/>
        <dsp:cNvSpPr/>
      </dsp:nvSpPr>
      <dsp:spPr>
        <a:xfrm>
          <a:off x="1689172" y="1917262"/>
          <a:ext cx="1174505" cy="117432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0" kern="120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提交</a:t>
          </a:r>
          <a:r>
            <a:rPr lang="en-US" altLang="zh-CN" sz="1400" b="0" kern="120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Proposal</a:t>
          </a:r>
          <a:endParaRPr lang="zh-CN" altLang="en-US" sz="1400" b="0" kern="1200" dirty="0">
            <a:solidFill>
              <a:schemeClr val="tx2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856273" y="2085053"/>
        <a:ext cx="838704" cy="838737"/>
      </dsp:txXfrm>
    </dsp:sp>
    <dsp:sp modelId="{61DABB99-1DAC-4AC2-9D97-9AE76A45A099}">
      <dsp:nvSpPr>
        <dsp:cNvPr id="0" name=""/>
        <dsp:cNvSpPr/>
      </dsp:nvSpPr>
      <dsp:spPr>
        <a:xfrm rot="2700000">
          <a:off x="346854" y="1875172"/>
          <a:ext cx="1258279" cy="125827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EFC568-063B-4008-A36C-F98F2ECDE7E1}">
      <dsp:nvSpPr>
        <dsp:cNvPr id="0" name=""/>
        <dsp:cNvSpPr/>
      </dsp:nvSpPr>
      <dsp:spPr>
        <a:xfrm>
          <a:off x="388340" y="1917262"/>
          <a:ext cx="1174505" cy="117432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0" kern="120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开放申请时间</a:t>
          </a:r>
          <a:endParaRPr lang="zh-CN" altLang="en-US" sz="1800" b="0" kern="1200" dirty="0">
            <a:solidFill>
              <a:schemeClr val="tx2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56241" y="2085053"/>
        <a:ext cx="838704" cy="838737"/>
      </dsp:txXfrm>
    </dsp:sp>
    <dsp:sp modelId="{DC9573C6-4749-4059-B080-E0D39094BDFB}">
      <dsp:nvSpPr>
        <dsp:cNvPr id="0" name=""/>
        <dsp:cNvSpPr/>
      </dsp:nvSpPr>
      <dsp:spPr>
        <a:xfrm>
          <a:off x="388340" y="3156713"/>
          <a:ext cx="1174505" cy="689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b="0" kern="120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望远镜管理员</a:t>
          </a:r>
          <a:endParaRPr lang="zh-CN" altLang="en-US" sz="1800" b="0" kern="1200" dirty="0">
            <a:solidFill>
              <a:schemeClr val="tx2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88340" y="3156713"/>
        <a:ext cx="1174505" cy="6897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536E4-5C71-4EE6-B4AE-932EA80B8015}">
      <dsp:nvSpPr>
        <dsp:cNvPr id="0" name=""/>
        <dsp:cNvSpPr/>
      </dsp:nvSpPr>
      <dsp:spPr>
        <a:xfrm rot="5400000">
          <a:off x="-134535" y="137401"/>
          <a:ext cx="896902" cy="627831"/>
        </a:xfrm>
        <a:prstGeom prst="chevron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0" kern="120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rPr>
            <a:t>管理员</a:t>
          </a:r>
          <a:endParaRPr lang="zh-CN" altLang="en-US" sz="1400" b="0" kern="1200" dirty="0">
            <a:solidFill>
              <a:schemeClr val="bg1"/>
            </a:solidFill>
            <a:latin typeface="楷体" panose="02010609060101010101" pitchFamily="49" charset="-122"/>
            <a:ea typeface="楷体" panose="02010609060101010101" pitchFamily="49" charset="-122"/>
          </a:endParaRPr>
        </a:p>
      </dsp:txBody>
      <dsp:txXfrm rot="-5400000">
        <a:off x="1" y="316782"/>
        <a:ext cx="627831" cy="269071"/>
      </dsp:txXfrm>
    </dsp:sp>
    <dsp:sp modelId="{D4984A46-2D9E-45A8-8A44-286ACCBBB1C3}">
      <dsp:nvSpPr>
        <dsp:cNvPr id="0" name=""/>
        <dsp:cNvSpPr/>
      </dsp:nvSpPr>
      <dsp:spPr>
        <a:xfrm rot="5400000">
          <a:off x="3370794" y="-2741775"/>
          <a:ext cx="582986" cy="6068912"/>
        </a:xfrm>
        <a:prstGeom prst="round2Same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设定申请开放时间</a:t>
          </a:r>
          <a:endParaRPr lang="zh-CN" altLang="en-US" sz="2000" kern="12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-5400000">
        <a:off x="627832" y="29646"/>
        <a:ext cx="6040453" cy="526068"/>
      </dsp:txXfrm>
    </dsp:sp>
    <dsp:sp modelId="{F798F73B-17D6-43EC-925F-229010BEDB1E}">
      <dsp:nvSpPr>
        <dsp:cNvPr id="0" name=""/>
        <dsp:cNvSpPr/>
      </dsp:nvSpPr>
      <dsp:spPr>
        <a:xfrm rot="5400000">
          <a:off x="-134535" y="936183"/>
          <a:ext cx="896902" cy="627831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0" kern="120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rPr>
            <a:t>观测</a:t>
          </a:r>
          <a:r>
            <a:rPr lang="en-US" altLang="zh-CN" sz="1400" b="0" kern="120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rPr>
            <a:t/>
          </a:r>
          <a:br>
            <a:rPr lang="en-US" altLang="zh-CN" sz="1400" b="0" kern="120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rPr>
          </a:br>
          <a:r>
            <a:rPr lang="zh-CN" altLang="en-US" sz="1400" b="0" kern="120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rPr>
            <a:t>用户</a:t>
          </a:r>
          <a:endParaRPr lang="zh-CN" altLang="en-US" sz="1400" b="0" kern="1200" dirty="0">
            <a:solidFill>
              <a:schemeClr val="bg1"/>
            </a:solidFill>
            <a:latin typeface="楷体" panose="02010609060101010101" pitchFamily="49" charset="-122"/>
            <a:ea typeface="楷体" panose="02010609060101010101" pitchFamily="49" charset="-122"/>
          </a:endParaRPr>
        </a:p>
      </dsp:txBody>
      <dsp:txXfrm rot="-5400000">
        <a:off x="1" y="1115564"/>
        <a:ext cx="627831" cy="269071"/>
      </dsp:txXfrm>
    </dsp:sp>
    <dsp:sp modelId="{7B7FC938-27D9-4991-885F-580171C491FB}">
      <dsp:nvSpPr>
        <dsp:cNvPr id="0" name=""/>
        <dsp:cNvSpPr/>
      </dsp:nvSpPr>
      <dsp:spPr>
        <a:xfrm rot="5400000">
          <a:off x="3370641" y="-1941161"/>
          <a:ext cx="583293" cy="6068912"/>
        </a:xfrm>
        <a:prstGeom prst="round2Same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填写提交</a:t>
          </a:r>
          <a:r>
            <a:rPr lang="en-US" altLang="zh-CN" sz="2000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Proposal</a:t>
          </a:r>
          <a:endParaRPr lang="zh-CN" altLang="en-US" sz="2000" kern="12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-5400000">
        <a:off x="627832" y="830122"/>
        <a:ext cx="6040438" cy="526345"/>
      </dsp:txXfrm>
    </dsp:sp>
    <dsp:sp modelId="{6996ECEE-5F96-4B8B-9C75-33031660AE29}">
      <dsp:nvSpPr>
        <dsp:cNvPr id="0" name=""/>
        <dsp:cNvSpPr/>
      </dsp:nvSpPr>
      <dsp:spPr>
        <a:xfrm rot="5400000">
          <a:off x="-134535" y="1734965"/>
          <a:ext cx="896902" cy="627831"/>
        </a:xfrm>
        <a:prstGeom prst="chevron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0" kern="120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rPr>
            <a:t>管理员</a:t>
          </a:r>
          <a:endParaRPr lang="zh-CN" altLang="en-US" sz="1400" b="0" kern="1200" dirty="0">
            <a:solidFill>
              <a:schemeClr val="bg1"/>
            </a:solidFill>
            <a:latin typeface="楷体" panose="02010609060101010101" pitchFamily="49" charset="-122"/>
            <a:ea typeface="楷体" panose="02010609060101010101" pitchFamily="49" charset="-122"/>
          </a:endParaRPr>
        </a:p>
      </dsp:txBody>
      <dsp:txXfrm rot="-5400000">
        <a:off x="1" y="1914346"/>
        <a:ext cx="627831" cy="269071"/>
      </dsp:txXfrm>
    </dsp:sp>
    <dsp:sp modelId="{D0107551-1440-4E4A-B50E-CB17B2142286}">
      <dsp:nvSpPr>
        <dsp:cNvPr id="0" name=""/>
        <dsp:cNvSpPr/>
      </dsp:nvSpPr>
      <dsp:spPr>
        <a:xfrm rot="5400000">
          <a:off x="3370794" y="-1142532"/>
          <a:ext cx="582986" cy="6068912"/>
        </a:xfrm>
        <a:prstGeom prst="round2Same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ts val="24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CN" altLang="en-US" sz="1600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 形式审查</a:t>
          </a:r>
          <a:endParaRPr lang="zh-CN" altLang="en-US" sz="1600" kern="12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171450" lvl="1" indent="-171450" algn="l" defTabSz="711200">
            <a:lnSpc>
              <a:spcPts val="24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CN" altLang="en-US" sz="1600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 指定评审专家</a:t>
          </a:r>
          <a:endParaRPr lang="zh-CN" altLang="en-US" sz="1600" kern="12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-5400000">
        <a:off x="627832" y="1628889"/>
        <a:ext cx="6040453" cy="526068"/>
      </dsp:txXfrm>
    </dsp:sp>
    <dsp:sp modelId="{FDF7121B-11E7-47AC-80F7-67D1ADD75E78}">
      <dsp:nvSpPr>
        <dsp:cNvPr id="0" name=""/>
        <dsp:cNvSpPr/>
      </dsp:nvSpPr>
      <dsp:spPr>
        <a:xfrm rot="5400000">
          <a:off x="-134535" y="2533747"/>
          <a:ext cx="896902" cy="627831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0" kern="120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rPr>
            <a:t>专家</a:t>
          </a:r>
          <a:r>
            <a:rPr lang="en-US" altLang="zh-CN" sz="1400" b="0" kern="120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rPr>
            <a:t/>
          </a:r>
          <a:br>
            <a:rPr lang="en-US" altLang="zh-CN" sz="1400" b="0" kern="120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rPr>
          </a:br>
          <a:r>
            <a:rPr lang="zh-CN" altLang="en-US" sz="1400" b="0" kern="120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rPr>
            <a:t>委员</a:t>
          </a:r>
          <a:endParaRPr lang="zh-CN" altLang="en-US" sz="1400" b="0" kern="1200" dirty="0">
            <a:solidFill>
              <a:schemeClr val="bg1"/>
            </a:solidFill>
            <a:latin typeface="楷体" panose="02010609060101010101" pitchFamily="49" charset="-122"/>
            <a:ea typeface="楷体" panose="02010609060101010101" pitchFamily="49" charset="-122"/>
          </a:endParaRPr>
        </a:p>
      </dsp:txBody>
      <dsp:txXfrm rot="-5400000">
        <a:off x="1" y="2713128"/>
        <a:ext cx="627831" cy="269071"/>
      </dsp:txXfrm>
    </dsp:sp>
    <dsp:sp modelId="{B79EB006-A7C9-4CA6-8BE5-0FAA3CFB5151}">
      <dsp:nvSpPr>
        <dsp:cNvPr id="0" name=""/>
        <dsp:cNvSpPr/>
      </dsp:nvSpPr>
      <dsp:spPr>
        <a:xfrm rot="5400000">
          <a:off x="3370794" y="-343751"/>
          <a:ext cx="582986" cy="6068912"/>
        </a:xfrm>
        <a:prstGeom prst="round2Same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评审打分</a:t>
          </a:r>
          <a:endParaRPr lang="zh-CN" altLang="en-US" sz="2000" kern="12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-5400000">
        <a:off x="627832" y="2427670"/>
        <a:ext cx="6040453" cy="526068"/>
      </dsp:txXfrm>
    </dsp:sp>
    <dsp:sp modelId="{3B900F6A-178A-46D3-AEA0-87D334B1434B}">
      <dsp:nvSpPr>
        <dsp:cNvPr id="0" name=""/>
        <dsp:cNvSpPr/>
      </dsp:nvSpPr>
      <dsp:spPr>
        <a:xfrm rot="5400000">
          <a:off x="-134535" y="3332528"/>
          <a:ext cx="896902" cy="627831"/>
        </a:xfrm>
        <a:prstGeom prst="chevron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0" kern="120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rPr>
            <a:t>管理员</a:t>
          </a:r>
          <a:endParaRPr lang="zh-CN" altLang="en-US" sz="1400" b="0" kern="1200" dirty="0">
            <a:solidFill>
              <a:schemeClr val="bg1"/>
            </a:solidFill>
            <a:latin typeface="楷体" panose="02010609060101010101" pitchFamily="49" charset="-122"/>
            <a:ea typeface="楷体" panose="02010609060101010101" pitchFamily="49" charset="-122"/>
          </a:endParaRPr>
        </a:p>
      </dsp:txBody>
      <dsp:txXfrm rot="-5400000">
        <a:off x="1" y="3511909"/>
        <a:ext cx="627831" cy="269071"/>
      </dsp:txXfrm>
    </dsp:sp>
    <dsp:sp modelId="{F512B262-D83B-4933-AB69-2BC5405CE36E}">
      <dsp:nvSpPr>
        <dsp:cNvPr id="0" name=""/>
        <dsp:cNvSpPr/>
      </dsp:nvSpPr>
      <dsp:spPr>
        <a:xfrm rot="5400000">
          <a:off x="3370794" y="455030"/>
          <a:ext cx="582986" cy="6068912"/>
        </a:xfrm>
        <a:prstGeom prst="round2Same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根据得分分配观测时间</a:t>
          </a:r>
          <a:endParaRPr lang="zh-CN" altLang="en-US" sz="2000" kern="12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-5400000">
        <a:off x="627832" y="3226452"/>
        <a:ext cx="6040453" cy="526068"/>
      </dsp:txXfrm>
    </dsp:sp>
    <dsp:sp modelId="{48F91DF6-BCBC-45E2-8F04-96CA368B9C79}">
      <dsp:nvSpPr>
        <dsp:cNvPr id="0" name=""/>
        <dsp:cNvSpPr/>
      </dsp:nvSpPr>
      <dsp:spPr>
        <a:xfrm rot="5400000">
          <a:off x="-134535" y="4134176"/>
          <a:ext cx="896902" cy="627831"/>
        </a:xfrm>
        <a:prstGeom prst="chevron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0" kern="120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rPr>
            <a:t>观测</a:t>
          </a:r>
          <a:r>
            <a:rPr lang="en-US" altLang="zh-CN" sz="1400" b="0" kern="120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rPr>
            <a:t/>
          </a:r>
          <a:br>
            <a:rPr lang="en-US" altLang="zh-CN" sz="1400" b="0" kern="120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rPr>
          </a:br>
          <a:r>
            <a:rPr lang="zh-CN" altLang="en-US" sz="1400" b="0" kern="120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rPr>
            <a:t>助手</a:t>
          </a:r>
          <a:endParaRPr lang="zh-CN" altLang="en-US" sz="1400" b="0" kern="1200" dirty="0">
            <a:solidFill>
              <a:schemeClr val="bg1"/>
            </a:solidFill>
            <a:latin typeface="楷体" panose="02010609060101010101" pitchFamily="49" charset="-122"/>
            <a:ea typeface="楷体" panose="02010609060101010101" pitchFamily="49" charset="-122"/>
          </a:endParaRPr>
        </a:p>
      </dsp:txBody>
      <dsp:txXfrm rot="-5400000">
        <a:off x="1" y="4313557"/>
        <a:ext cx="627831" cy="269071"/>
      </dsp:txXfrm>
    </dsp:sp>
    <dsp:sp modelId="{843026E4-8456-4772-A317-35A8A7764097}">
      <dsp:nvSpPr>
        <dsp:cNvPr id="0" name=""/>
        <dsp:cNvSpPr/>
      </dsp:nvSpPr>
      <dsp:spPr>
        <a:xfrm rot="5400000">
          <a:off x="3370794" y="1253812"/>
          <a:ext cx="582986" cy="6068912"/>
        </a:xfrm>
        <a:prstGeom prst="round2Same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进行观测 记录观测日志</a:t>
          </a:r>
          <a:endParaRPr lang="zh-CN" altLang="en-US" sz="2000" kern="12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-5400000">
        <a:off x="627832" y="4025234"/>
        <a:ext cx="6040453" cy="5260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536E4-5C71-4EE6-B4AE-932EA80B8015}">
      <dsp:nvSpPr>
        <dsp:cNvPr id="0" name=""/>
        <dsp:cNvSpPr/>
      </dsp:nvSpPr>
      <dsp:spPr>
        <a:xfrm rot="5400000">
          <a:off x="-160690" y="165186"/>
          <a:ext cx="1071267" cy="749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管理员</a:t>
          </a:r>
          <a:endParaRPr lang="zh-CN" altLang="en-US" sz="1400" b="1" kern="1200" dirty="0">
            <a:latin typeface="楷体" panose="02010609060101010101" pitchFamily="49" charset="-122"/>
            <a:ea typeface="楷体" panose="02010609060101010101" pitchFamily="49" charset="-122"/>
          </a:endParaRPr>
        </a:p>
      </dsp:txBody>
      <dsp:txXfrm rot="-5400000">
        <a:off x="1" y="379440"/>
        <a:ext cx="749887" cy="321380"/>
      </dsp:txXfrm>
    </dsp:sp>
    <dsp:sp modelId="{D4984A46-2D9E-45A8-8A44-286ACCBBB1C3}">
      <dsp:nvSpPr>
        <dsp:cNvPr id="0" name=""/>
        <dsp:cNvSpPr/>
      </dsp:nvSpPr>
      <dsp:spPr>
        <a:xfrm rot="5400000">
          <a:off x="3699189" y="-2946811"/>
          <a:ext cx="696323" cy="65949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设定申请开放时间</a:t>
          </a:r>
          <a:endParaRPr lang="zh-CN" altLang="en-US" sz="20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-5400000">
        <a:off x="749887" y="36483"/>
        <a:ext cx="6560936" cy="628339"/>
      </dsp:txXfrm>
    </dsp:sp>
    <dsp:sp modelId="{F798F73B-17D6-43EC-925F-229010BEDB1E}">
      <dsp:nvSpPr>
        <dsp:cNvPr id="0" name=""/>
        <dsp:cNvSpPr/>
      </dsp:nvSpPr>
      <dsp:spPr>
        <a:xfrm rot="5400000">
          <a:off x="-160690" y="1119257"/>
          <a:ext cx="1071267" cy="749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观测用户</a:t>
          </a:r>
          <a:endParaRPr lang="zh-CN" altLang="en-US" sz="1400" b="1" kern="1200" dirty="0">
            <a:latin typeface="楷体" panose="02010609060101010101" pitchFamily="49" charset="-122"/>
            <a:ea typeface="楷体" panose="02010609060101010101" pitchFamily="49" charset="-122"/>
          </a:endParaRPr>
        </a:p>
      </dsp:txBody>
      <dsp:txXfrm rot="-5400000">
        <a:off x="1" y="1333511"/>
        <a:ext cx="749887" cy="321380"/>
      </dsp:txXfrm>
    </dsp:sp>
    <dsp:sp modelId="{7B7FC938-27D9-4991-885F-580171C491FB}">
      <dsp:nvSpPr>
        <dsp:cNvPr id="0" name=""/>
        <dsp:cNvSpPr/>
      </dsp:nvSpPr>
      <dsp:spPr>
        <a:xfrm rot="5400000">
          <a:off x="3699189" y="-1990735"/>
          <a:ext cx="696323" cy="65949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填写提交</a:t>
          </a:r>
          <a:r>
            <a:rPr lang="en-US" altLang="zh-CN" sz="20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Proposal</a:t>
          </a:r>
          <a:endParaRPr lang="zh-CN" altLang="en-US" sz="20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-5400000">
        <a:off x="749887" y="992559"/>
        <a:ext cx="6560936" cy="628339"/>
      </dsp:txXfrm>
    </dsp:sp>
    <dsp:sp modelId="{6996ECEE-5F96-4B8B-9C75-33031660AE29}">
      <dsp:nvSpPr>
        <dsp:cNvPr id="0" name=""/>
        <dsp:cNvSpPr/>
      </dsp:nvSpPr>
      <dsp:spPr>
        <a:xfrm rot="5400000">
          <a:off x="-160690" y="2073328"/>
          <a:ext cx="1071267" cy="749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管理员</a:t>
          </a:r>
          <a:endParaRPr lang="zh-CN" altLang="en-US" sz="1400" b="1" kern="1200" dirty="0">
            <a:latin typeface="楷体" panose="02010609060101010101" pitchFamily="49" charset="-122"/>
            <a:ea typeface="楷体" panose="02010609060101010101" pitchFamily="49" charset="-122"/>
          </a:endParaRPr>
        </a:p>
      </dsp:txBody>
      <dsp:txXfrm rot="-5400000">
        <a:off x="1" y="2287582"/>
        <a:ext cx="749887" cy="321380"/>
      </dsp:txXfrm>
    </dsp:sp>
    <dsp:sp modelId="{D0107551-1440-4E4A-B50E-CB17B2142286}">
      <dsp:nvSpPr>
        <dsp:cNvPr id="0" name=""/>
        <dsp:cNvSpPr/>
      </dsp:nvSpPr>
      <dsp:spPr>
        <a:xfrm rot="5400000">
          <a:off x="3699189" y="-1036664"/>
          <a:ext cx="696323" cy="65949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ts val="24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CN" altLang="en-US" sz="20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形式审查</a:t>
          </a:r>
          <a:endParaRPr lang="zh-CN" altLang="en-US" sz="20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228600" lvl="1" indent="-228600" algn="l" defTabSz="889000">
            <a:lnSpc>
              <a:spcPts val="24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CN" altLang="en-US" sz="20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指定评审专家</a:t>
          </a:r>
          <a:endParaRPr lang="zh-CN" altLang="en-US" sz="20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-5400000">
        <a:off x="749887" y="1946630"/>
        <a:ext cx="6560936" cy="628339"/>
      </dsp:txXfrm>
    </dsp:sp>
    <dsp:sp modelId="{FDF7121B-11E7-47AC-80F7-67D1ADD75E78}">
      <dsp:nvSpPr>
        <dsp:cNvPr id="0" name=""/>
        <dsp:cNvSpPr/>
      </dsp:nvSpPr>
      <dsp:spPr>
        <a:xfrm rot="5400000">
          <a:off x="-160690" y="3027399"/>
          <a:ext cx="1071267" cy="749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专家委员</a:t>
          </a:r>
          <a:endParaRPr lang="zh-CN" altLang="en-US" sz="1400" b="1" kern="1200" dirty="0">
            <a:latin typeface="楷体" panose="02010609060101010101" pitchFamily="49" charset="-122"/>
            <a:ea typeface="楷体" panose="02010609060101010101" pitchFamily="49" charset="-122"/>
          </a:endParaRPr>
        </a:p>
      </dsp:txBody>
      <dsp:txXfrm rot="-5400000">
        <a:off x="1" y="3241653"/>
        <a:ext cx="749887" cy="321380"/>
      </dsp:txXfrm>
    </dsp:sp>
    <dsp:sp modelId="{B79EB006-A7C9-4CA6-8BE5-0FAA3CFB5151}">
      <dsp:nvSpPr>
        <dsp:cNvPr id="0" name=""/>
        <dsp:cNvSpPr/>
      </dsp:nvSpPr>
      <dsp:spPr>
        <a:xfrm rot="5400000">
          <a:off x="3699189" y="-82593"/>
          <a:ext cx="696323" cy="65949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评审打分</a:t>
          </a:r>
          <a:endParaRPr lang="zh-CN" altLang="en-US" sz="20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-5400000">
        <a:off x="749887" y="2900701"/>
        <a:ext cx="6560936" cy="628339"/>
      </dsp:txXfrm>
    </dsp:sp>
    <dsp:sp modelId="{3B900F6A-178A-46D3-AEA0-87D334B1434B}">
      <dsp:nvSpPr>
        <dsp:cNvPr id="0" name=""/>
        <dsp:cNvSpPr/>
      </dsp:nvSpPr>
      <dsp:spPr>
        <a:xfrm rot="5400000">
          <a:off x="-160690" y="3981470"/>
          <a:ext cx="1071267" cy="7498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管理员</a:t>
          </a:r>
          <a:endParaRPr lang="zh-CN" altLang="en-US" sz="1400" b="1" kern="1200" dirty="0">
            <a:latin typeface="楷体" panose="02010609060101010101" pitchFamily="49" charset="-122"/>
            <a:ea typeface="楷体" panose="02010609060101010101" pitchFamily="49" charset="-122"/>
          </a:endParaRPr>
        </a:p>
      </dsp:txBody>
      <dsp:txXfrm rot="-5400000">
        <a:off x="1" y="4195724"/>
        <a:ext cx="749887" cy="321380"/>
      </dsp:txXfrm>
    </dsp:sp>
    <dsp:sp modelId="{F512B262-D83B-4933-AB69-2BC5405CE36E}">
      <dsp:nvSpPr>
        <dsp:cNvPr id="0" name=""/>
        <dsp:cNvSpPr/>
      </dsp:nvSpPr>
      <dsp:spPr>
        <a:xfrm rot="5400000">
          <a:off x="3699189" y="871477"/>
          <a:ext cx="696323" cy="65949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根据得分分配观测时间</a:t>
          </a:r>
          <a:endParaRPr lang="zh-CN" altLang="en-US" sz="20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-5400000">
        <a:off x="749887" y="3854771"/>
        <a:ext cx="6560936" cy="6283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循环流程"/>
  <dgm:desc val="用于显示流程中的顺序步骤。级别 1 形状限于 11 个，级别 2 形状数不限。最适合少量文字。未使用的图片不显示，但在切换布局时仍可用。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EEAE6-1A5B-4713-8C98-2D2CA8E8CC95}" type="datetimeFigureOut">
              <a:rPr lang="zh-CN" altLang="en-US" smtClean="0"/>
              <a:t>2013/11/15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D7BAD-10D4-4C92-A65E-0789C4770B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184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 descr="cvo_logo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16216" y="332656"/>
            <a:ext cx="2243034" cy="59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295" endPos="92000" dist="101600" dir="5400000" sy="-100000" algn="bl" rotWithShape="0"/>
          </a:effec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solidFill>
            <a:schemeClr val="tx2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86AF6-B764-4DD6-B090-E28B826C5FA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2013/11/15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08729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504A9-C520-434B-8006-07EDADC04CB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874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958E7-2BC0-44DB-99AB-3C5DEE45BEF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2013/11/15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1B273-2D4D-46C8-819E-8B94A5B4F70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075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1A45F-5899-408D-B59A-97E42FE9C52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2013/11/15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D179D-CC8E-4FB2-8798-73314663DB59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003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标题，图表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/>
          <a:p>
            <a:r>
              <a:rPr lang="zh-CN" altLang="en-US" smtClean="0"/>
              <a:t>单击图标添加图表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CC7A2EB-464A-46A5-8DAB-9FB3C0895D86}" type="slidenum">
              <a:rPr lang="es-ES" altLang="zh-C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539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858000" cy="762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553200" y="6400800"/>
            <a:ext cx="1146175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635250" y="6400800"/>
            <a:ext cx="3886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382000" y="6400800"/>
            <a:ext cx="677863" cy="2825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C44281C-2FAF-47E0-94D9-D5933DC69745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132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2"/>
          <p:cNvSpPr/>
          <p:nvPr userDrawn="1"/>
        </p:nvSpPr>
        <p:spPr bwMode="auto">
          <a:xfrm>
            <a:off x="1601600" y="1125278"/>
            <a:ext cx="5887216" cy="4320175"/>
          </a:xfrm>
          <a:prstGeom prst="roundRect">
            <a:avLst>
              <a:gd name="adj" fmla="val 2998"/>
            </a:avLst>
          </a:prstGeom>
          <a:ln>
            <a:noFill/>
            <a:headEnd type="oval" w="med" len="med"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 kern="0">
              <a:solidFill>
                <a:sysClr val="windowText" lastClr="000000"/>
              </a:solidFill>
            </a:endParaRPr>
          </a:p>
        </p:txBody>
      </p:sp>
      <p:pic>
        <p:nvPicPr>
          <p:cNvPr id="3" name="Picture 3" descr="C:\Documents and Settings\tdz\桌面\未标题-1 拷贝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3004338" y="1269706"/>
            <a:ext cx="5090585" cy="518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C:\Documents and Settings\tdz\桌面\未标题-1 拷贝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913669" y="1269706"/>
            <a:ext cx="5090585" cy="518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Documents and Settings\tdz\桌面\未标题-1 拷贝2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-3007910" y="4740765"/>
            <a:ext cx="5094157" cy="51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Documents and Settings\tdz\桌面\未标题-1 拷贝2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913669" y="4740765"/>
            <a:ext cx="5094157" cy="51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278348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0"/>
          <p:cNvGrpSpPr>
            <a:grpSpLocks/>
          </p:cNvGrpSpPr>
          <p:nvPr userDrawn="1"/>
        </p:nvGrpSpPr>
        <p:grpSpPr bwMode="auto">
          <a:xfrm>
            <a:off x="64302" y="441223"/>
            <a:ext cx="8990389" cy="468205"/>
            <a:chOff x="85870" y="441513"/>
            <a:chExt cx="11986000" cy="468001"/>
          </a:xfrm>
        </p:grpSpPr>
        <p:sp>
          <p:nvSpPr>
            <p:cNvPr id="3" name="Freeform 7"/>
            <p:cNvSpPr>
              <a:spLocks/>
            </p:cNvSpPr>
            <p:nvPr/>
          </p:nvSpPr>
          <p:spPr bwMode="auto">
            <a:xfrm>
              <a:off x="4708815" y="441513"/>
              <a:ext cx="2771862" cy="468001"/>
            </a:xfrm>
            <a:prstGeom prst="roundRect">
              <a:avLst/>
            </a:prstGeom>
            <a:gradFill>
              <a:gsLst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>
                    <a:lumMod val="50000"/>
                  </a:sysClr>
                </a:gs>
              </a:gsLst>
              <a:lin ang="16200000" scaled="0"/>
            </a:gradFill>
            <a:ln w="9525" cap="rnd">
              <a:solidFill>
                <a:srgbClr val="E6E6E6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zh-CN" altLang="en-US" sz="1500" kern="0" dirty="0" smtClean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实践科研</a:t>
              </a:r>
              <a:endParaRPr lang="zh-CN" altLang="en-US" sz="1500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" name="Freeform 7"/>
            <p:cNvSpPr>
              <a:spLocks/>
            </p:cNvSpPr>
            <p:nvPr/>
          </p:nvSpPr>
          <p:spPr bwMode="auto">
            <a:xfrm>
              <a:off x="1127303" y="441513"/>
              <a:ext cx="2771862" cy="468001"/>
            </a:xfrm>
            <a:prstGeom prst="roundRect">
              <a:avLst/>
            </a:prstGeom>
            <a:gradFill>
              <a:gsLst>
                <a:gs pos="33000">
                  <a:srgbClr val="A379BB">
                    <a:lumMod val="60000"/>
                    <a:lumOff val="40000"/>
                  </a:srgbClr>
                </a:gs>
                <a:gs pos="100000">
                  <a:srgbClr val="A379BB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anchor="ctr"/>
            <a:lstStyle/>
            <a:p>
              <a:pPr algn="ctr" defTabSz="914291">
                <a:defRPr/>
              </a:pPr>
              <a:r>
                <a:rPr lang="zh-CN" altLang="en-US" sz="1500" kern="0" dirty="0" smtClean="0">
                  <a:solidFill>
                    <a:sysClr val="window" lastClr="FFFFFF"/>
                  </a:solidFill>
                  <a:latin typeface="Impact" pitchFamily="34" charset="0"/>
                  <a:ea typeface="微软雅黑" pitchFamily="34" charset="-122"/>
                </a:rPr>
                <a:t>课业学习</a:t>
              </a:r>
              <a:endParaRPr lang="zh-CN" altLang="en-US" sz="1500" kern="0" dirty="0">
                <a:solidFill>
                  <a:sysClr val="window" lastClr="FFFFFF"/>
                </a:solidFill>
                <a:latin typeface="Impact" pitchFamily="34" charset="0"/>
                <a:ea typeface="微软雅黑" pitchFamily="34" charset="-122"/>
              </a:endParaRPr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8290327" y="441513"/>
              <a:ext cx="2771862" cy="468001"/>
            </a:xfrm>
            <a:prstGeom prst="roundRect">
              <a:avLst/>
            </a:prstGeom>
            <a:gradFill>
              <a:gsLst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>
                    <a:lumMod val="50000"/>
                  </a:sysClr>
                </a:gs>
              </a:gsLst>
              <a:lin ang="16200000" scaled="0"/>
            </a:gradFill>
            <a:ln w="9525" cap="rnd">
              <a:solidFill>
                <a:srgbClr val="E6E6E6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anchor="ctr"/>
            <a:lstStyle/>
            <a:p>
              <a:pPr algn="ctr">
                <a:defRPr/>
              </a:pPr>
              <a:r>
                <a:rPr lang="zh-CN" altLang="en-US" sz="1500" kern="0" dirty="0" smtClean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思想品德</a:t>
              </a:r>
              <a:endParaRPr lang="zh-CN" altLang="en-US" sz="1500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6" name="组合 14"/>
            <p:cNvGrpSpPr>
              <a:grpSpLocks/>
            </p:cNvGrpSpPr>
            <p:nvPr/>
          </p:nvGrpSpPr>
          <p:grpSpPr bwMode="auto">
            <a:xfrm>
              <a:off x="85870" y="499866"/>
              <a:ext cx="11986000" cy="372468"/>
              <a:chOff x="95302" y="1533432"/>
              <a:chExt cx="11986000" cy="372468"/>
            </a:xfrm>
          </p:grpSpPr>
          <p:pic>
            <p:nvPicPr>
              <p:cNvPr id="7" name="Picture 2" descr="C:\Documents and Settings\tdz\桌面\未标题-2 拷贝1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0481302" y="1533600"/>
                <a:ext cx="1600000" cy="371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4" descr="C:\Documents and Settings\tdz\桌面\未标题-3 拷贝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031058" y="1533600"/>
                <a:ext cx="1771429" cy="371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4" descr="C:\Documents and Settings\tdz\桌面\未标题-3 拷贝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425744" y="1534471"/>
                <a:ext cx="1771429" cy="371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3" descr="C:\Documents and Settings\tdz\桌面\未标题-2 拷贝2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95302" y="1533432"/>
                <a:ext cx="1600000" cy="371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31299924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6"/>
          <p:cNvSpPr/>
          <p:nvPr userDrawn="1"/>
        </p:nvSpPr>
        <p:spPr bwMode="auto">
          <a:xfrm>
            <a:off x="885940" y="1701407"/>
            <a:ext cx="404865" cy="3959896"/>
          </a:xfrm>
          <a:prstGeom prst="roundRect">
            <a:avLst/>
          </a:prstGeom>
          <a:ln>
            <a:headEnd type="oval" w="med" len="med"/>
            <a:tailEnd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 kern="0">
              <a:solidFill>
                <a:sysClr val="windowText" lastClr="000000"/>
              </a:solidFill>
            </a:endParaRPr>
          </a:p>
        </p:txBody>
      </p:sp>
      <p:grpSp>
        <p:nvGrpSpPr>
          <p:cNvPr id="3" name="组合 7"/>
          <p:cNvGrpSpPr>
            <a:grpSpLocks/>
          </p:cNvGrpSpPr>
          <p:nvPr userDrawn="1"/>
        </p:nvGrpSpPr>
        <p:grpSpPr bwMode="auto">
          <a:xfrm>
            <a:off x="845454" y="441223"/>
            <a:ext cx="8209237" cy="468205"/>
            <a:chOff x="1126800" y="441513"/>
            <a:chExt cx="10945070" cy="468001"/>
          </a:xfrm>
        </p:grpSpPr>
        <p:sp>
          <p:nvSpPr>
            <p:cNvPr id="4" name="Freeform 7"/>
            <p:cNvSpPr>
              <a:spLocks/>
            </p:cNvSpPr>
            <p:nvPr/>
          </p:nvSpPr>
          <p:spPr bwMode="auto">
            <a:xfrm>
              <a:off x="4708477" y="441513"/>
              <a:ext cx="2771989" cy="468001"/>
            </a:xfrm>
            <a:prstGeom prst="roundRect">
              <a:avLst/>
            </a:prstGeom>
            <a:gradFill>
              <a:gsLst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>
                    <a:lumMod val="50000"/>
                  </a:sysClr>
                </a:gs>
              </a:gsLst>
              <a:lin ang="16200000" scaled="0"/>
            </a:gradFill>
            <a:ln w="9525" cap="rnd">
              <a:solidFill>
                <a:srgbClr val="E6E6E6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zh-CN" altLang="en-US" sz="1500" kern="0" dirty="0" smtClean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实践科研</a:t>
              </a:r>
              <a:endParaRPr lang="zh-CN" altLang="en-US" sz="1500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1126800" y="441513"/>
              <a:ext cx="2771989" cy="468001"/>
            </a:xfrm>
            <a:prstGeom prst="roundRect">
              <a:avLst/>
            </a:prstGeom>
            <a:gradFill>
              <a:gsLst>
                <a:gs pos="33000">
                  <a:srgbClr val="A379BB">
                    <a:lumMod val="60000"/>
                    <a:lumOff val="40000"/>
                  </a:srgbClr>
                </a:gs>
                <a:gs pos="100000">
                  <a:srgbClr val="A379BB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anchor="ctr"/>
            <a:lstStyle/>
            <a:p>
              <a:pPr algn="ctr" defTabSz="914291">
                <a:defRPr/>
              </a:pPr>
              <a:r>
                <a:rPr lang="zh-CN" altLang="en-US" sz="1500" kern="0" dirty="0" smtClean="0">
                  <a:solidFill>
                    <a:sysClr val="window" lastClr="FFFFFF"/>
                  </a:solidFill>
                  <a:latin typeface="Impact" pitchFamily="34" charset="0"/>
                  <a:ea typeface="微软雅黑" pitchFamily="34" charset="-122"/>
                </a:rPr>
                <a:t>课业学习</a:t>
              </a:r>
              <a:endParaRPr lang="zh-CN" altLang="en-US" sz="1500" kern="0" dirty="0">
                <a:solidFill>
                  <a:sysClr val="window" lastClr="FFFFFF"/>
                </a:solidFill>
                <a:latin typeface="Impact" pitchFamily="34" charset="0"/>
                <a:ea typeface="微软雅黑" pitchFamily="34" charset="-122"/>
              </a:endParaRPr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8290153" y="441513"/>
              <a:ext cx="2771989" cy="468001"/>
            </a:xfrm>
            <a:prstGeom prst="roundRect">
              <a:avLst/>
            </a:prstGeom>
            <a:gradFill>
              <a:gsLst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>
                    <a:lumMod val="50000"/>
                  </a:sysClr>
                </a:gs>
              </a:gsLst>
              <a:lin ang="16200000" scaled="0"/>
            </a:gradFill>
            <a:ln w="9525" cap="rnd">
              <a:solidFill>
                <a:srgbClr val="E6E6E6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anchor="ctr"/>
            <a:lstStyle/>
            <a:p>
              <a:pPr algn="ctr">
                <a:defRPr/>
              </a:pPr>
              <a:r>
                <a:rPr lang="zh-CN" altLang="en-US" sz="1500" kern="0" dirty="0" smtClean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思想品德</a:t>
              </a:r>
              <a:endParaRPr lang="zh-CN" altLang="en-US" sz="1500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7" name="组合 11"/>
            <p:cNvGrpSpPr>
              <a:grpSpLocks/>
            </p:cNvGrpSpPr>
            <p:nvPr/>
          </p:nvGrpSpPr>
          <p:grpSpPr bwMode="auto">
            <a:xfrm>
              <a:off x="3416312" y="500034"/>
              <a:ext cx="8655558" cy="372300"/>
              <a:chOff x="3425744" y="1533600"/>
              <a:chExt cx="8655558" cy="372300"/>
            </a:xfrm>
          </p:grpSpPr>
          <p:pic>
            <p:nvPicPr>
              <p:cNvPr id="8" name="Picture 2" descr="C:\Documents and Settings\tdz\桌面\未标题-2 拷贝1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0481302" y="1533600"/>
                <a:ext cx="1600000" cy="371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4" descr="C:\Documents and Settings\tdz\桌面\未标题-3 拷贝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031058" y="1533600"/>
                <a:ext cx="1771429" cy="371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4" descr="C:\Documents and Settings\tdz\桌面\未标题-3 拷贝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425744" y="1534471"/>
                <a:ext cx="1771429" cy="371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1" name="Picture 2" descr="C:\Documents and Settings\tdz\桌面\未标题-3 拷贝12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949052" y="511057"/>
            <a:ext cx="278643" cy="177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Documents and Settings\tdz\桌面\未标题-2 拷贝2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949052" y="5156594"/>
            <a:ext cx="278643" cy="1599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810569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>
            <a:grpSpLocks/>
          </p:cNvGrpSpPr>
          <p:nvPr userDrawn="1"/>
        </p:nvGrpSpPr>
        <p:grpSpPr bwMode="auto">
          <a:xfrm>
            <a:off x="58348" y="441223"/>
            <a:ext cx="8996343" cy="468205"/>
            <a:chOff x="77246" y="441513"/>
            <a:chExt cx="11994624" cy="468001"/>
          </a:xfrm>
        </p:grpSpPr>
        <p:sp>
          <p:nvSpPr>
            <p:cNvPr id="3" name="Freeform 7"/>
            <p:cNvSpPr>
              <a:spLocks/>
            </p:cNvSpPr>
            <p:nvPr/>
          </p:nvSpPr>
          <p:spPr bwMode="auto">
            <a:xfrm>
              <a:off x="4708393" y="441513"/>
              <a:ext cx="2772020" cy="468001"/>
            </a:xfrm>
            <a:prstGeom prst="roundRect">
              <a:avLst/>
            </a:prstGeom>
            <a:gradFill>
              <a:gsLst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>
                    <a:lumMod val="50000"/>
                  </a:sysClr>
                </a:gs>
              </a:gsLst>
              <a:lin ang="16200000" scaled="0"/>
            </a:gradFill>
            <a:ln w="9525" cap="rnd">
              <a:solidFill>
                <a:srgbClr val="E6E6E6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zh-CN" altLang="en-US" sz="1500" kern="0" dirty="0" smtClean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实践科研</a:t>
              </a:r>
              <a:endParaRPr lang="zh-CN" altLang="en-US" sz="1500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" name="Freeform 7"/>
            <p:cNvSpPr>
              <a:spLocks/>
            </p:cNvSpPr>
            <p:nvPr/>
          </p:nvSpPr>
          <p:spPr bwMode="auto">
            <a:xfrm>
              <a:off x="1126676" y="441513"/>
              <a:ext cx="2772020" cy="468001"/>
            </a:xfrm>
            <a:prstGeom prst="roundRect">
              <a:avLst/>
            </a:prstGeom>
            <a:gradFill>
              <a:gsLst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>
                    <a:lumMod val="50000"/>
                  </a:sysClr>
                </a:gs>
              </a:gsLst>
              <a:lin ang="16200000" scaled="0"/>
            </a:gradFill>
            <a:ln w="9525" cap="rnd">
              <a:solidFill>
                <a:srgbClr val="E6E6E6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anchor="ctr"/>
            <a:lstStyle/>
            <a:p>
              <a:pPr algn="ctr" defTabSz="914291">
                <a:defRPr/>
              </a:pPr>
              <a:r>
                <a:rPr lang="zh-CN" altLang="en-US" sz="1500" kern="0" dirty="0" smtClean="0">
                  <a:solidFill>
                    <a:sysClr val="window" lastClr="FFFFFF"/>
                  </a:solidFill>
                  <a:latin typeface="Impact" pitchFamily="34" charset="0"/>
                  <a:ea typeface="微软雅黑" pitchFamily="34" charset="-122"/>
                </a:rPr>
                <a:t>课业学习</a:t>
              </a:r>
              <a:endParaRPr lang="zh-CN" altLang="en-US" sz="1500" kern="0" dirty="0">
                <a:solidFill>
                  <a:sysClr val="window" lastClr="FFFFFF"/>
                </a:solidFill>
                <a:latin typeface="Impact" pitchFamily="34" charset="0"/>
                <a:ea typeface="微软雅黑" pitchFamily="34" charset="-122"/>
              </a:endParaRPr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8290110" y="441513"/>
              <a:ext cx="2772020" cy="468001"/>
            </a:xfrm>
            <a:prstGeom prst="roundRect">
              <a:avLst/>
            </a:prstGeom>
            <a:gradFill>
              <a:gsLst>
                <a:gs pos="33000">
                  <a:srgbClr val="F68426">
                    <a:lumMod val="60000"/>
                    <a:lumOff val="40000"/>
                  </a:srgbClr>
                </a:gs>
                <a:gs pos="100000">
                  <a:srgbClr val="F68426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lIns="0" rIns="0" anchor="ctr"/>
            <a:lstStyle/>
            <a:p>
              <a:pPr algn="ctr">
                <a:defRPr/>
              </a:pPr>
              <a:r>
                <a:rPr lang="zh-CN" altLang="en-US" sz="1500" kern="0" dirty="0" smtClean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思想品德</a:t>
              </a:r>
              <a:endParaRPr lang="zh-CN" altLang="en-US" sz="1500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6" name="组合 11"/>
            <p:cNvGrpSpPr>
              <a:grpSpLocks/>
            </p:cNvGrpSpPr>
            <p:nvPr/>
          </p:nvGrpSpPr>
          <p:grpSpPr bwMode="auto">
            <a:xfrm>
              <a:off x="77246" y="477466"/>
              <a:ext cx="11994624" cy="370800"/>
              <a:chOff x="77246" y="1535100"/>
              <a:chExt cx="11994624" cy="370800"/>
            </a:xfrm>
          </p:grpSpPr>
          <p:pic>
            <p:nvPicPr>
              <p:cNvPr id="7" name="Picture 2" descr="C:\Documents and Settings\tdz\桌面\橙色1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0474974" y="1535100"/>
                <a:ext cx="1596896" cy="370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4" descr="C:\Documents and Settings\tdz\桌面\橙色3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021813" y="1535100"/>
                <a:ext cx="1768035" cy="370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4" descr="C:\Documents and Settings\tdz\桌面\橙色3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431986" y="1535100"/>
                <a:ext cx="1768035" cy="370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3" descr="C:\Documents and Settings\tdz\桌面\橙色2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7246" y="1535100"/>
                <a:ext cx="1596896" cy="370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91314446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>
            <a:grpSpLocks/>
          </p:cNvGrpSpPr>
          <p:nvPr userDrawn="1"/>
        </p:nvGrpSpPr>
        <p:grpSpPr bwMode="auto">
          <a:xfrm>
            <a:off x="845454" y="441223"/>
            <a:ext cx="8209237" cy="468205"/>
            <a:chOff x="1126800" y="441513"/>
            <a:chExt cx="10945070" cy="468001"/>
          </a:xfrm>
        </p:grpSpPr>
        <p:sp>
          <p:nvSpPr>
            <p:cNvPr id="3" name="Freeform 7"/>
            <p:cNvSpPr>
              <a:spLocks/>
            </p:cNvSpPr>
            <p:nvPr/>
          </p:nvSpPr>
          <p:spPr bwMode="auto">
            <a:xfrm>
              <a:off x="4708477" y="441513"/>
              <a:ext cx="2771989" cy="468001"/>
            </a:xfrm>
            <a:prstGeom prst="roundRect">
              <a:avLst/>
            </a:prstGeom>
            <a:gradFill>
              <a:gsLst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>
                    <a:lumMod val="50000"/>
                  </a:sysClr>
                </a:gs>
              </a:gsLst>
              <a:lin ang="16200000" scaled="0"/>
            </a:gradFill>
            <a:ln w="9525" cap="rnd">
              <a:solidFill>
                <a:srgbClr val="E6E6E6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zh-CN" altLang="en-US" sz="1500" kern="0" dirty="0" smtClean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实践科研</a:t>
              </a:r>
              <a:endParaRPr lang="zh-CN" altLang="en-US" sz="1500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" name="Freeform 7"/>
            <p:cNvSpPr>
              <a:spLocks/>
            </p:cNvSpPr>
            <p:nvPr/>
          </p:nvSpPr>
          <p:spPr bwMode="auto">
            <a:xfrm>
              <a:off x="1126800" y="441513"/>
              <a:ext cx="2771989" cy="468001"/>
            </a:xfrm>
            <a:prstGeom prst="roundRect">
              <a:avLst/>
            </a:prstGeom>
            <a:gradFill>
              <a:gsLst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>
                    <a:lumMod val="50000"/>
                  </a:sysClr>
                </a:gs>
              </a:gsLst>
              <a:lin ang="16200000" scaled="0"/>
            </a:gradFill>
            <a:ln w="9525" cap="rnd">
              <a:solidFill>
                <a:srgbClr val="E6E6E6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anchor="ctr"/>
            <a:lstStyle/>
            <a:p>
              <a:pPr algn="ctr" defTabSz="914291">
                <a:defRPr/>
              </a:pPr>
              <a:r>
                <a:rPr lang="zh-CN" altLang="en-US" sz="1500" kern="0" dirty="0" smtClean="0">
                  <a:solidFill>
                    <a:sysClr val="window" lastClr="FFFFFF"/>
                  </a:solidFill>
                  <a:latin typeface="Impact" pitchFamily="34" charset="0"/>
                  <a:ea typeface="微软雅黑" pitchFamily="34" charset="-122"/>
                </a:rPr>
                <a:t>课业学习</a:t>
              </a:r>
              <a:endParaRPr lang="zh-CN" altLang="en-US" sz="1500" kern="0" dirty="0">
                <a:solidFill>
                  <a:sysClr val="window" lastClr="FFFFFF"/>
                </a:solidFill>
                <a:latin typeface="Impact" pitchFamily="34" charset="0"/>
                <a:ea typeface="微软雅黑" pitchFamily="34" charset="-122"/>
              </a:endParaRPr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8290153" y="441513"/>
              <a:ext cx="2771989" cy="468001"/>
            </a:xfrm>
            <a:prstGeom prst="roundRect">
              <a:avLst/>
            </a:prstGeom>
            <a:gradFill>
              <a:gsLst>
                <a:gs pos="33000">
                  <a:srgbClr val="F68426">
                    <a:lumMod val="60000"/>
                    <a:lumOff val="40000"/>
                  </a:srgbClr>
                </a:gs>
                <a:gs pos="100000">
                  <a:srgbClr val="F68426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lIns="0" rIns="0" anchor="ctr"/>
            <a:lstStyle/>
            <a:p>
              <a:pPr algn="ctr">
                <a:defRPr/>
              </a:pPr>
              <a:r>
                <a:rPr lang="zh-CN" altLang="en-US" sz="1500" kern="0" dirty="0" smtClean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思想品德</a:t>
              </a:r>
              <a:endParaRPr lang="zh-CN" altLang="en-US" sz="1500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6" name="组合 13"/>
            <p:cNvGrpSpPr>
              <a:grpSpLocks/>
            </p:cNvGrpSpPr>
            <p:nvPr/>
          </p:nvGrpSpPr>
          <p:grpSpPr bwMode="auto">
            <a:xfrm>
              <a:off x="3431986" y="477466"/>
              <a:ext cx="8639884" cy="370800"/>
              <a:chOff x="3431986" y="1535100"/>
              <a:chExt cx="8639884" cy="370800"/>
            </a:xfrm>
          </p:grpSpPr>
          <p:pic>
            <p:nvPicPr>
              <p:cNvPr id="7" name="Picture 2" descr="C:\Documents and Settings\tdz\桌面\橙色1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0474974" y="1535100"/>
                <a:ext cx="1596896" cy="370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4" descr="C:\Documents and Settings\tdz\桌面\橙色3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021813" y="1535100"/>
                <a:ext cx="1768035" cy="370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4" descr="C:\Documents and Settings\tdz\桌面\橙色3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431986" y="1535100"/>
                <a:ext cx="1768035" cy="370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0" name="圆角矩形 19"/>
          <p:cNvSpPr/>
          <p:nvPr userDrawn="1"/>
        </p:nvSpPr>
        <p:spPr bwMode="auto">
          <a:xfrm>
            <a:off x="885940" y="1701407"/>
            <a:ext cx="404865" cy="3959896"/>
          </a:xfrm>
          <a:prstGeom prst="roundRect">
            <a:avLst/>
          </a:prstGeom>
          <a:ln>
            <a:headEnd type="oval" w="med" len="med"/>
            <a:tailEnd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 kern="0">
              <a:solidFill>
                <a:sysClr val="windowText" lastClr="000000"/>
              </a:solidFill>
            </a:endParaRPr>
          </a:p>
        </p:txBody>
      </p:sp>
      <p:pic>
        <p:nvPicPr>
          <p:cNvPr id="11" name="Picture 2" descr="C:\Documents and Settings\tdz\桌面\橙色1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949052" y="5158180"/>
            <a:ext cx="278643" cy="1599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Documents and Settings\tdz\桌面\橙色3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951434" y="511057"/>
            <a:ext cx="278643" cy="177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131827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"/>
          <p:cNvGrpSpPr>
            <a:grpSpLocks/>
          </p:cNvGrpSpPr>
          <p:nvPr userDrawn="1"/>
        </p:nvGrpSpPr>
        <p:grpSpPr bwMode="auto">
          <a:xfrm>
            <a:off x="69066" y="441223"/>
            <a:ext cx="8985626" cy="468205"/>
            <a:chOff x="92078" y="441513"/>
            <a:chExt cx="11979792" cy="468001"/>
          </a:xfrm>
        </p:grpSpPr>
        <p:sp>
          <p:nvSpPr>
            <p:cNvPr id="3" name="Freeform 7"/>
            <p:cNvSpPr>
              <a:spLocks/>
            </p:cNvSpPr>
            <p:nvPr/>
          </p:nvSpPr>
          <p:spPr bwMode="auto">
            <a:xfrm>
              <a:off x="4708727" y="441513"/>
              <a:ext cx="2771895" cy="468001"/>
            </a:xfrm>
            <a:prstGeom prst="roundRect">
              <a:avLst/>
            </a:prstGeom>
            <a:gradFill>
              <a:gsLst>
                <a:gs pos="33000">
                  <a:srgbClr val="6DAA2D">
                    <a:lumMod val="60000"/>
                    <a:lumOff val="40000"/>
                  </a:srgbClr>
                </a:gs>
                <a:gs pos="100000">
                  <a:srgbClr val="6DAA2D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0" rIns="0" anchor="ctr"/>
            <a:lstStyle/>
            <a:p>
              <a:pPr algn="ctr">
                <a:defRPr/>
              </a:pPr>
              <a:r>
                <a:rPr lang="zh-CN" altLang="en-US" sz="1500" kern="0" dirty="0" smtClean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实践科研</a:t>
              </a:r>
              <a:endParaRPr lang="zh-CN" altLang="en-US" sz="1500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" name="Freeform 7"/>
            <p:cNvSpPr>
              <a:spLocks/>
            </p:cNvSpPr>
            <p:nvPr/>
          </p:nvSpPr>
          <p:spPr bwMode="auto">
            <a:xfrm>
              <a:off x="1127173" y="441513"/>
              <a:ext cx="2771895" cy="468001"/>
            </a:xfrm>
            <a:prstGeom prst="roundRect">
              <a:avLst/>
            </a:prstGeom>
            <a:gradFill>
              <a:gsLst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>
                    <a:lumMod val="50000"/>
                  </a:sysClr>
                </a:gs>
              </a:gsLst>
              <a:lin ang="16200000" scaled="0"/>
            </a:gradFill>
            <a:ln w="9525" cap="rnd">
              <a:solidFill>
                <a:srgbClr val="E6E6E6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anchor="ctr"/>
            <a:lstStyle/>
            <a:p>
              <a:pPr algn="ctr" defTabSz="914291">
                <a:defRPr/>
              </a:pPr>
              <a:r>
                <a:rPr lang="zh-CN" altLang="en-US" sz="1500" kern="0" dirty="0" smtClean="0">
                  <a:solidFill>
                    <a:sysClr val="window" lastClr="FFFFFF"/>
                  </a:solidFill>
                  <a:latin typeface="Impact" pitchFamily="34" charset="0"/>
                  <a:ea typeface="微软雅黑" pitchFamily="34" charset="-122"/>
                </a:rPr>
                <a:t>课业学习</a:t>
              </a:r>
              <a:endParaRPr lang="zh-CN" altLang="en-US" sz="1500" kern="0" dirty="0">
                <a:solidFill>
                  <a:sysClr val="window" lastClr="FFFFFF"/>
                </a:solidFill>
                <a:latin typeface="Impact" pitchFamily="34" charset="0"/>
                <a:ea typeface="微软雅黑" pitchFamily="34" charset="-122"/>
              </a:endParaRPr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8290282" y="441513"/>
              <a:ext cx="2771895" cy="468001"/>
            </a:xfrm>
            <a:prstGeom prst="roundRect">
              <a:avLst/>
            </a:prstGeom>
            <a:gradFill>
              <a:gsLst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>
                    <a:lumMod val="50000"/>
                  </a:sysClr>
                </a:gs>
              </a:gsLst>
              <a:lin ang="16200000" scaled="0"/>
            </a:gradFill>
            <a:ln w="9525" cap="rnd">
              <a:solidFill>
                <a:srgbClr val="E6E6E6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anchor="ctr"/>
            <a:lstStyle/>
            <a:p>
              <a:pPr algn="ctr">
                <a:defRPr/>
              </a:pPr>
              <a:r>
                <a:rPr lang="zh-CN" altLang="en-US" sz="1500" kern="0" dirty="0" smtClean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思想品德</a:t>
              </a:r>
              <a:endParaRPr lang="zh-CN" altLang="en-US" sz="1500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6" name="组合 9"/>
            <p:cNvGrpSpPr>
              <a:grpSpLocks/>
            </p:cNvGrpSpPr>
            <p:nvPr/>
          </p:nvGrpSpPr>
          <p:grpSpPr bwMode="auto">
            <a:xfrm>
              <a:off x="92078" y="489307"/>
              <a:ext cx="11979792" cy="372300"/>
              <a:chOff x="98406" y="1533600"/>
              <a:chExt cx="11979792" cy="372300"/>
            </a:xfrm>
          </p:grpSpPr>
          <p:pic>
            <p:nvPicPr>
              <p:cNvPr id="7" name="Picture 2" descr="C:\Documents and Settings\tdz\桌面\绿1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0481302" y="1533600"/>
                <a:ext cx="1596896" cy="370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4" descr="C:\Documents and Settings\tdz\桌面\绿3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031310" y="1533600"/>
                <a:ext cx="1764866" cy="370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4" descr="C:\Documents and Settings\tdz\桌面\绿3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441483" y="1535100"/>
                <a:ext cx="1764866" cy="370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3" descr="C:\Documents and Settings\tdz\桌面\绿2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98406" y="1533600"/>
                <a:ext cx="1596896" cy="370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21652366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ijian\Desktop\china-vo_logo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400000">
            <a:off x="6237479" y="3510303"/>
            <a:ext cx="4464496" cy="1133538"/>
          </a:xfrm>
          <a:prstGeom prst="rect">
            <a:avLst/>
          </a:prstGeom>
          <a:noFill/>
        </p:spPr>
      </p:pic>
      <p:sp>
        <p:nvSpPr>
          <p:cNvPr id="5" name="矩形 4"/>
          <p:cNvSpPr/>
          <p:nvPr userDrawn="1"/>
        </p:nvSpPr>
        <p:spPr>
          <a:xfrm>
            <a:off x="0" y="3"/>
            <a:ext cx="9144000" cy="1484313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628800"/>
            <a:ext cx="777686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 dirty="0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32237-16C1-45A7-B6BE-FB5BB931556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AB3AD-80B6-4776-8E50-4A9BCF96797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7876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>
            <a:grpSpLocks/>
          </p:cNvGrpSpPr>
          <p:nvPr userDrawn="1"/>
        </p:nvGrpSpPr>
        <p:grpSpPr bwMode="auto">
          <a:xfrm>
            <a:off x="845454" y="441223"/>
            <a:ext cx="8209237" cy="468205"/>
            <a:chOff x="1126800" y="441513"/>
            <a:chExt cx="10945070" cy="468001"/>
          </a:xfrm>
        </p:grpSpPr>
        <p:sp>
          <p:nvSpPr>
            <p:cNvPr id="3" name="Freeform 7"/>
            <p:cNvSpPr>
              <a:spLocks/>
            </p:cNvSpPr>
            <p:nvPr/>
          </p:nvSpPr>
          <p:spPr bwMode="auto">
            <a:xfrm>
              <a:off x="4708477" y="441513"/>
              <a:ext cx="2771989" cy="468001"/>
            </a:xfrm>
            <a:prstGeom prst="roundRect">
              <a:avLst/>
            </a:prstGeom>
            <a:gradFill>
              <a:gsLst>
                <a:gs pos="33000">
                  <a:srgbClr val="6DAA2D">
                    <a:lumMod val="60000"/>
                    <a:lumOff val="40000"/>
                  </a:srgbClr>
                </a:gs>
                <a:gs pos="100000">
                  <a:srgbClr val="6DAA2D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0" rIns="0" anchor="ctr"/>
            <a:lstStyle/>
            <a:p>
              <a:pPr algn="ctr">
                <a:defRPr/>
              </a:pPr>
              <a:r>
                <a:rPr lang="zh-CN" altLang="en-US" sz="1500" kern="0" dirty="0" smtClean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实践科研</a:t>
              </a:r>
              <a:endParaRPr lang="zh-CN" altLang="en-US" sz="1500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" name="Freeform 7"/>
            <p:cNvSpPr>
              <a:spLocks/>
            </p:cNvSpPr>
            <p:nvPr/>
          </p:nvSpPr>
          <p:spPr bwMode="auto">
            <a:xfrm>
              <a:off x="1126800" y="441513"/>
              <a:ext cx="2771989" cy="468001"/>
            </a:xfrm>
            <a:prstGeom prst="roundRect">
              <a:avLst/>
            </a:prstGeom>
            <a:gradFill>
              <a:gsLst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>
                    <a:lumMod val="50000"/>
                  </a:sysClr>
                </a:gs>
              </a:gsLst>
              <a:lin ang="16200000" scaled="0"/>
            </a:gradFill>
            <a:ln w="9525" cap="rnd">
              <a:solidFill>
                <a:srgbClr val="E6E6E6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anchor="ctr"/>
            <a:lstStyle/>
            <a:p>
              <a:pPr algn="ctr" defTabSz="914291">
                <a:defRPr/>
              </a:pPr>
              <a:r>
                <a:rPr lang="zh-CN" altLang="en-US" sz="1500" kern="0" dirty="0" smtClean="0">
                  <a:solidFill>
                    <a:sysClr val="window" lastClr="FFFFFF"/>
                  </a:solidFill>
                  <a:latin typeface="Impact" pitchFamily="34" charset="0"/>
                  <a:ea typeface="微软雅黑" pitchFamily="34" charset="-122"/>
                </a:rPr>
                <a:t>课业学习</a:t>
              </a:r>
              <a:endParaRPr lang="zh-CN" altLang="en-US" sz="1500" kern="0" dirty="0">
                <a:solidFill>
                  <a:sysClr val="window" lastClr="FFFFFF"/>
                </a:solidFill>
                <a:latin typeface="Impact" pitchFamily="34" charset="0"/>
                <a:ea typeface="微软雅黑" pitchFamily="34" charset="-122"/>
              </a:endParaRPr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8290153" y="441513"/>
              <a:ext cx="2771989" cy="468001"/>
            </a:xfrm>
            <a:prstGeom prst="roundRect">
              <a:avLst/>
            </a:prstGeom>
            <a:gradFill>
              <a:gsLst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>
                    <a:lumMod val="50000"/>
                  </a:sysClr>
                </a:gs>
              </a:gsLst>
              <a:lin ang="16200000" scaled="0"/>
            </a:gradFill>
            <a:ln w="9525" cap="rnd">
              <a:solidFill>
                <a:srgbClr val="E6E6E6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anchor="ctr"/>
            <a:lstStyle/>
            <a:p>
              <a:pPr algn="ctr">
                <a:defRPr/>
              </a:pPr>
              <a:r>
                <a:rPr lang="zh-CN" altLang="en-US" sz="1500" kern="0" dirty="0" smtClean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rPr>
                <a:t>思想品德</a:t>
              </a:r>
              <a:endParaRPr lang="zh-CN" altLang="en-US" sz="1500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6" name="组合 5"/>
            <p:cNvGrpSpPr>
              <a:grpSpLocks/>
            </p:cNvGrpSpPr>
            <p:nvPr/>
          </p:nvGrpSpPr>
          <p:grpSpPr bwMode="auto">
            <a:xfrm>
              <a:off x="3435155" y="489307"/>
              <a:ext cx="8636715" cy="372300"/>
              <a:chOff x="3441483" y="1533600"/>
              <a:chExt cx="8636715" cy="372300"/>
            </a:xfrm>
          </p:grpSpPr>
          <p:pic>
            <p:nvPicPr>
              <p:cNvPr id="7" name="Picture 2" descr="C:\Documents and Settings\tdz\桌面\绿1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0481302" y="1533600"/>
                <a:ext cx="1596896" cy="370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4" descr="C:\Documents and Settings\tdz\桌面\绿3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031310" y="1533600"/>
                <a:ext cx="1764866" cy="370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4" descr="C:\Documents and Settings\tdz\桌面\绿3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441483" y="1535100"/>
                <a:ext cx="1764866" cy="370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0" name="圆角矩形 10"/>
          <p:cNvSpPr/>
          <p:nvPr userDrawn="1"/>
        </p:nvSpPr>
        <p:spPr bwMode="auto">
          <a:xfrm>
            <a:off x="885940" y="1701407"/>
            <a:ext cx="404865" cy="3959896"/>
          </a:xfrm>
          <a:prstGeom prst="roundRect">
            <a:avLst/>
          </a:prstGeom>
          <a:ln>
            <a:headEnd type="oval" w="med" len="med"/>
            <a:tailEnd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 kern="0">
              <a:solidFill>
                <a:sysClr val="windowText" lastClr="000000"/>
              </a:solidFill>
            </a:endParaRPr>
          </a:p>
        </p:txBody>
      </p:sp>
      <p:pic>
        <p:nvPicPr>
          <p:cNvPr id="11" name="Picture 2" descr="C:\Documents and Settings\tdz\桌面\绿3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949052" y="509470"/>
            <a:ext cx="278643" cy="1768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Documents and Settings\tdz\桌面\绿2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949052" y="5158180"/>
            <a:ext cx="278643" cy="1599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917511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4"/>
          </a:xfrm>
        </p:spPr>
        <p:txBody>
          <a:bodyPr/>
          <a:lstStyle>
            <a:lvl1pPr>
              <a:defRPr sz="2850"/>
            </a:lvl1pPr>
            <a:lvl2pPr>
              <a:defRPr sz="255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275"/>
            </a:lvl1pPr>
            <a:lvl2pPr marL="408253" indent="0">
              <a:buNone/>
              <a:defRPr sz="1050"/>
            </a:lvl2pPr>
            <a:lvl3pPr marL="816506" indent="0">
              <a:buNone/>
              <a:defRPr sz="900"/>
            </a:lvl3pPr>
            <a:lvl4pPr marL="1224759" indent="0">
              <a:buNone/>
              <a:defRPr sz="825"/>
            </a:lvl4pPr>
            <a:lvl5pPr marL="1633011" indent="0">
              <a:buNone/>
              <a:defRPr sz="825"/>
            </a:lvl5pPr>
            <a:lvl6pPr marL="2041264" indent="0">
              <a:buNone/>
              <a:defRPr sz="825"/>
            </a:lvl6pPr>
            <a:lvl7pPr marL="2449518" indent="0">
              <a:buNone/>
              <a:defRPr sz="825"/>
            </a:lvl7pPr>
            <a:lvl8pPr marL="2857770" indent="0">
              <a:buNone/>
              <a:defRPr sz="825"/>
            </a:lvl8pPr>
            <a:lvl9pPr marL="3266023" indent="0">
              <a:buNone/>
              <a:defRPr sz="82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835FE8-37D0-4A62-9236-6E55F618578C}" type="datetimeFigureOut">
              <a:rPr lang="zh-CN" altLang="en-US"/>
              <a:pPr/>
              <a:t>2013/11/15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332CA-E668-4385-B622-15C921B4DEE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287789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850"/>
            </a:lvl1pPr>
            <a:lvl2pPr marL="408253" indent="0">
              <a:buNone/>
              <a:defRPr sz="2550"/>
            </a:lvl2pPr>
            <a:lvl3pPr marL="816506" indent="0">
              <a:buNone/>
              <a:defRPr sz="2100"/>
            </a:lvl3pPr>
            <a:lvl4pPr marL="1224759" indent="0">
              <a:buNone/>
              <a:defRPr sz="1800"/>
            </a:lvl4pPr>
            <a:lvl5pPr marL="1633011" indent="0">
              <a:buNone/>
              <a:defRPr sz="1800"/>
            </a:lvl5pPr>
            <a:lvl6pPr marL="2041264" indent="0">
              <a:buNone/>
              <a:defRPr sz="1800"/>
            </a:lvl6pPr>
            <a:lvl7pPr marL="2449518" indent="0">
              <a:buNone/>
              <a:defRPr sz="1800"/>
            </a:lvl7pPr>
            <a:lvl8pPr marL="2857770" indent="0">
              <a:buNone/>
              <a:defRPr sz="1800"/>
            </a:lvl8pPr>
            <a:lvl9pPr marL="3266023" indent="0">
              <a:buNone/>
              <a:defRPr sz="18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9" y="5367339"/>
            <a:ext cx="5486400" cy="804862"/>
          </a:xfrm>
        </p:spPr>
        <p:txBody>
          <a:bodyPr/>
          <a:lstStyle>
            <a:lvl1pPr marL="0" indent="0">
              <a:buNone/>
              <a:defRPr sz="1275"/>
            </a:lvl1pPr>
            <a:lvl2pPr marL="408253" indent="0">
              <a:buNone/>
              <a:defRPr sz="1050"/>
            </a:lvl2pPr>
            <a:lvl3pPr marL="816506" indent="0">
              <a:buNone/>
              <a:defRPr sz="900"/>
            </a:lvl3pPr>
            <a:lvl4pPr marL="1224759" indent="0">
              <a:buNone/>
              <a:defRPr sz="825"/>
            </a:lvl4pPr>
            <a:lvl5pPr marL="1633011" indent="0">
              <a:buNone/>
              <a:defRPr sz="825"/>
            </a:lvl5pPr>
            <a:lvl6pPr marL="2041264" indent="0">
              <a:buNone/>
              <a:defRPr sz="825"/>
            </a:lvl6pPr>
            <a:lvl7pPr marL="2449518" indent="0">
              <a:buNone/>
              <a:defRPr sz="825"/>
            </a:lvl7pPr>
            <a:lvl8pPr marL="2857770" indent="0">
              <a:buNone/>
              <a:defRPr sz="825"/>
            </a:lvl8pPr>
            <a:lvl9pPr marL="3266023" indent="0">
              <a:buNone/>
              <a:defRPr sz="82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1A3A39-56CF-4E58-AD11-3D886FC2794E}" type="datetimeFigureOut">
              <a:rPr lang="zh-CN" altLang="en-US"/>
              <a:pPr/>
              <a:t>2013/11/15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33D88-43A9-42EA-9365-7B4D188B515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9953499"/>
      </p:ext>
    </p:extLst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CB3894-F7D7-4C93-BCE5-9302D2E61D5A}" type="datetimeFigureOut">
              <a:rPr lang="zh-CN" altLang="en-US"/>
              <a:pPr/>
              <a:t>2013/11/15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F27F76-916B-4368-A465-5F73491520D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419942"/>
      </p:ext>
    </p:extLst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067761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11" indent="0" algn="ctr">
              <a:buNone/>
              <a:defRPr/>
            </a:lvl2pPr>
            <a:lvl3pPr marL="685823" indent="0" algn="ctr">
              <a:buNone/>
              <a:defRPr/>
            </a:lvl3pPr>
            <a:lvl4pPr marL="1028734" indent="0" algn="ctr">
              <a:buNone/>
              <a:defRPr/>
            </a:lvl4pPr>
            <a:lvl5pPr marL="1371646" indent="0" algn="ctr">
              <a:buNone/>
              <a:defRPr/>
            </a:lvl5pPr>
            <a:lvl6pPr marL="1714557" indent="0" algn="ctr">
              <a:buNone/>
              <a:defRPr/>
            </a:lvl6pPr>
            <a:lvl7pPr marL="2057469" indent="0" algn="ctr">
              <a:buNone/>
              <a:defRPr/>
            </a:lvl7pPr>
            <a:lvl8pPr marL="2400380" indent="0" algn="ctr">
              <a:buNone/>
              <a:defRPr/>
            </a:lvl8pPr>
            <a:lvl9pPr marL="2743291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8F95D67-98B0-42D3-ADF8-22830C934CEE}" type="slidenum">
              <a:rPr lang="zh-CN" altLang="en-US"/>
              <a:pPr/>
              <a:t>‹#›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71506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solidFill>
            <a:schemeClr val="tx2"/>
          </a:solidFill>
          <a:ln>
            <a:solidFill>
              <a:schemeClr val="accent1"/>
            </a:solidFill>
          </a:ln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E975B-1BF5-4F7A-8458-A85B5E4CB3D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2013/11/15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A30D8-8266-4B84-9C3E-59311BADC876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14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2CD8D-1314-47D4-AA22-6613232B2A6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2013/11/15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F8C2A-5131-4CD3-A23B-A2B536C93C14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734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30407-E14C-4528-8203-2EF997442A0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2013/11/15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D98D7-950D-48CB-8A92-9A8D5A65DD7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18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EDFBB-2FCC-4B64-BBE7-B69F86DD65A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2013/11/15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59DB5-DDDB-4F95-A83A-20E2BA97AB8B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926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39709-A3C1-4697-A681-0DE2DDCBC2D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2013/11/15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68957-7DCE-428E-8543-A023E9B835C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25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A978C-3417-4F8B-8F57-FBC6BACEF45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2013/11/15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B3FAE-F0FC-4210-B09D-61F1B7C5269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856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solidFill>
            <a:schemeClr val="tx2"/>
          </a:solidFill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将图片拖动到占位符，或单击添加图标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0D0E4-0A5D-4502-A6BA-566966D077B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2013/11/15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F842B-7671-4ED4-8CFF-4B3AEE44C2FE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0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5152415-8DC1-40C1-8270-1E80A5A87D9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2013/11/15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2A465AF-6188-4484-B04B-B74684394662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942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黑体"/>
          <a:ea typeface="黑体"/>
          <a:cs typeface="黑体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楷体"/>
          <a:ea typeface="楷体"/>
          <a:cs typeface="楷体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仿宋"/>
          <a:ea typeface="仿宋"/>
          <a:cs typeface="仿宋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楷体"/>
          <a:ea typeface="楷体"/>
          <a:cs typeface="楷体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仿宋"/>
          <a:ea typeface="仿宋"/>
          <a:cs typeface="仿宋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60" y="274575"/>
            <a:ext cx="8229481" cy="1144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853" tIns="54426" rIns="108853" bIns="544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60" y="1599829"/>
            <a:ext cx="8229481" cy="4526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853" tIns="54426" rIns="108853" bIns="544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60" y="6356467"/>
            <a:ext cx="2132687" cy="365040"/>
          </a:xfrm>
          <a:prstGeom prst="rect">
            <a:avLst/>
          </a:prstGeom>
        </p:spPr>
        <p:txBody>
          <a:bodyPr vert="horz" wrap="square" lIns="108853" tIns="54426" rIns="108853" bIns="54426" numCol="1" anchor="ctr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913332" fontAlgn="base">
              <a:spcBef>
                <a:spcPct val="0"/>
              </a:spcBef>
              <a:spcAft>
                <a:spcPct val="0"/>
              </a:spcAft>
            </a:pPr>
            <a:fld id="{40047251-BB40-4C22-A94B-7AE455D67937}" type="datetimeFigureOut">
              <a:rPr lang="zh-CN" altLang="en-US" smtClean="0"/>
              <a:pPr defTabSz="913332" fontAlgn="base">
                <a:spcBef>
                  <a:spcPct val="0"/>
                </a:spcBef>
                <a:spcAft>
                  <a:spcPct val="0"/>
                </a:spcAft>
              </a:pPr>
              <a:t>2013/11/15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607" y="6356467"/>
            <a:ext cx="2894787" cy="365040"/>
          </a:xfrm>
          <a:prstGeom prst="rect">
            <a:avLst/>
          </a:prstGeom>
        </p:spPr>
        <p:txBody>
          <a:bodyPr vert="horz" wrap="square" lIns="108853" tIns="54426" rIns="108853" bIns="54426" numCol="1" anchor="ctr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913332" fontAlgn="base">
              <a:spcBef>
                <a:spcPct val="0"/>
              </a:spcBef>
              <a:spcAft>
                <a:spcPct val="0"/>
              </a:spcAft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4054" y="6356467"/>
            <a:ext cx="2132687" cy="365040"/>
          </a:xfrm>
          <a:prstGeom prst="rect">
            <a:avLst/>
          </a:prstGeom>
        </p:spPr>
        <p:txBody>
          <a:bodyPr vert="horz" wrap="square" lIns="108853" tIns="54426" rIns="108853" bIns="54426" numCol="1" anchor="ctr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913332" fontAlgn="base">
              <a:spcBef>
                <a:spcPct val="0"/>
              </a:spcBef>
              <a:spcAft>
                <a:spcPct val="0"/>
              </a:spcAft>
            </a:pPr>
            <a:fld id="{2C17C963-925F-4F3D-805E-AF2F429C959F}" type="slidenum">
              <a:rPr lang="zh-CN" altLang="en-US" smtClean="0"/>
              <a:pPr defTabSz="91333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2710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defTabSz="815687" rtl="0" eaLnBrk="0" fontAlgn="base" hangingPunct="0">
        <a:spcBef>
          <a:spcPct val="0"/>
        </a:spcBef>
        <a:spcAft>
          <a:spcPct val="0"/>
        </a:spcAft>
        <a:defRPr sz="390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15687" rtl="0" eaLnBrk="0" fontAlgn="base" hangingPunct="0">
        <a:spcBef>
          <a:spcPct val="0"/>
        </a:spcBef>
        <a:spcAft>
          <a:spcPct val="0"/>
        </a:spcAft>
        <a:defRPr sz="3901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defTabSz="815687" rtl="0" eaLnBrk="0" fontAlgn="base" hangingPunct="0">
        <a:spcBef>
          <a:spcPct val="0"/>
        </a:spcBef>
        <a:spcAft>
          <a:spcPct val="0"/>
        </a:spcAft>
        <a:defRPr sz="3901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defTabSz="815687" rtl="0" eaLnBrk="0" fontAlgn="base" hangingPunct="0">
        <a:spcBef>
          <a:spcPct val="0"/>
        </a:spcBef>
        <a:spcAft>
          <a:spcPct val="0"/>
        </a:spcAft>
        <a:defRPr sz="3901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defTabSz="815687" rtl="0" eaLnBrk="0" fontAlgn="base" hangingPunct="0">
        <a:spcBef>
          <a:spcPct val="0"/>
        </a:spcBef>
        <a:spcAft>
          <a:spcPct val="0"/>
        </a:spcAft>
        <a:defRPr sz="3901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302410" algn="ctr" defTabSz="815876" rtl="0" fontAlgn="base">
        <a:spcBef>
          <a:spcPct val="0"/>
        </a:spcBef>
        <a:spcAft>
          <a:spcPct val="0"/>
        </a:spcAft>
        <a:defRPr sz="3901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604819" algn="ctr" defTabSz="815876" rtl="0" fontAlgn="base">
        <a:spcBef>
          <a:spcPct val="0"/>
        </a:spcBef>
        <a:spcAft>
          <a:spcPct val="0"/>
        </a:spcAft>
        <a:defRPr sz="3901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907229" algn="ctr" defTabSz="815876" rtl="0" fontAlgn="base">
        <a:spcBef>
          <a:spcPct val="0"/>
        </a:spcBef>
        <a:spcAft>
          <a:spcPct val="0"/>
        </a:spcAft>
        <a:defRPr sz="3901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209638" algn="ctr" defTabSz="815876" rtl="0" fontAlgn="base">
        <a:spcBef>
          <a:spcPct val="0"/>
        </a:spcBef>
        <a:spcAft>
          <a:spcPct val="0"/>
        </a:spcAft>
        <a:defRPr sz="3901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04841" indent="-304841" algn="l" defTabSz="815687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50" kern="1200">
          <a:solidFill>
            <a:schemeClr val="tx1"/>
          </a:solidFill>
          <a:latin typeface="+mn-lt"/>
          <a:ea typeface="+mn-ea"/>
          <a:cs typeface="+mn-cs"/>
        </a:defRPr>
      </a:lvl1pPr>
      <a:lvl2pPr marL="662076" indent="-254828" algn="l" defTabSz="815687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50" kern="1200">
          <a:solidFill>
            <a:schemeClr val="tx1"/>
          </a:solidFill>
          <a:latin typeface="+mn-lt"/>
          <a:ea typeface="+mn-ea"/>
          <a:cs typeface="+mn-cs"/>
        </a:defRPr>
      </a:lvl2pPr>
      <a:lvl3pPr marL="1020502" indent="-203624" algn="l" defTabSz="815687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7750" indent="-203624" algn="l" defTabSz="815687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189" indent="-203624" algn="l" defTabSz="815687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5391" indent="-204126" algn="l" defTabSz="81650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644" indent="-204126" algn="l" defTabSz="81650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896" indent="-204126" algn="l" defTabSz="81650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0149" indent="-204126" algn="l" defTabSz="81650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16506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408253" algn="l" defTabSz="816506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816506" algn="l" defTabSz="816506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24759" algn="l" defTabSz="816506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633011" algn="l" defTabSz="816506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2041264" algn="l" defTabSz="816506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449518" algn="l" defTabSz="816506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2857770" algn="l" defTabSz="816506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266023" algn="l" defTabSz="816506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3200" dirty="0" smtClean="0"/>
              <a:t> 天文科技领域云</a:t>
            </a:r>
            <a:r>
              <a:rPr lang="en-US" altLang="zh-CN" sz="3200" dirty="0" smtClean="0"/>
              <a:t/>
            </a:r>
            <a:br>
              <a:rPr lang="en-US" altLang="zh-CN" sz="3200" dirty="0" smtClean="0"/>
            </a:br>
            <a:r>
              <a:rPr lang="zh-CN" altLang="en-US" sz="3600" dirty="0" smtClean="0"/>
              <a:t>         </a:t>
            </a:r>
            <a:r>
              <a:rPr lang="zh-CN" altLang="en-US" dirty="0" smtClean="0"/>
              <a:t>望远镜时间分配系统</a:t>
            </a:r>
            <a:r>
              <a:rPr lang="en-US" altLang="zh-CN" sz="4000" dirty="0" smtClean="0"/>
              <a:t> </a:t>
            </a:r>
            <a:endParaRPr lang="zh-CN" altLang="en-US" sz="4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728792" cy="1752600"/>
          </a:xfrm>
        </p:spPr>
        <p:txBody>
          <a:bodyPr>
            <a:noAutofit/>
          </a:bodyPr>
          <a:lstStyle/>
          <a:p>
            <a:endParaRPr lang="en-US" altLang="zh-CN" sz="2800" dirty="0" smtClean="0">
              <a:solidFill>
                <a:schemeClr val="tx1"/>
              </a:solidFill>
              <a:latin typeface="华文隶书"/>
              <a:ea typeface="华文隶书"/>
              <a:cs typeface="华文隶书"/>
            </a:endParaRPr>
          </a:p>
          <a:p>
            <a:r>
              <a:rPr lang="zh-CN" altLang="en-US" sz="2800" dirty="0" smtClean="0">
                <a:solidFill>
                  <a:schemeClr val="tx1"/>
                </a:solidFill>
                <a:latin typeface="华文隶书"/>
                <a:ea typeface="华文隶书"/>
                <a:cs typeface="华文隶书"/>
              </a:rPr>
              <a:t>洪智</a:t>
            </a:r>
            <a:endParaRPr lang="en-US" altLang="zh-CN" sz="2800" dirty="0" smtClean="0">
              <a:solidFill>
                <a:schemeClr val="tx1"/>
              </a:solidFill>
              <a:latin typeface="华文隶书"/>
              <a:ea typeface="华文隶书"/>
              <a:cs typeface="华文隶书"/>
            </a:endParaRPr>
          </a:p>
          <a:p>
            <a:r>
              <a:rPr lang="zh-CN" altLang="en-US" sz="2400" b="1" dirty="0">
                <a:solidFill>
                  <a:schemeClr val="tx2"/>
                </a:solidFill>
                <a:latin typeface="仿宋"/>
                <a:ea typeface="仿宋"/>
                <a:cs typeface="仿宋"/>
              </a:rPr>
              <a:t>天津大学</a:t>
            </a:r>
            <a:endParaRPr lang="en-US" altLang="zh-CN" sz="2400" b="1" dirty="0" smtClean="0">
              <a:solidFill>
                <a:schemeClr val="tx2"/>
              </a:solidFill>
              <a:latin typeface="仿宋"/>
              <a:ea typeface="仿宋"/>
              <a:cs typeface="仿宋"/>
            </a:endParaRPr>
          </a:p>
          <a:p>
            <a:r>
              <a:rPr lang="en-US" altLang="zh-CN" sz="2400" dirty="0" smtClean="0">
                <a:solidFill>
                  <a:schemeClr val="tx2"/>
                </a:solidFill>
                <a:latin typeface="仿宋"/>
                <a:ea typeface="仿宋"/>
                <a:cs typeface="仿宋"/>
              </a:rPr>
              <a:t>2013.11.16</a:t>
            </a:r>
            <a:endParaRPr lang="en-US" altLang="zh-CN" sz="2400" dirty="0" smtClean="0">
              <a:solidFill>
                <a:schemeClr val="tx2"/>
              </a:solidFill>
              <a:latin typeface="仿宋"/>
              <a:ea typeface="仿宋"/>
              <a:cs typeface="仿宋"/>
            </a:endParaRPr>
          </a:p>
        </p:txBody>
      </p:sp>
    </p:spTree>
    <p:extLst>
      <p:ext uri="{BB962C8B-B14F-4D97-AF65-F5344CB8AC3E}">
        <p14:creationId xmlns:p14="http://schemas.microsoft.com/office/powerpoint/2010/main" val="153087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51520" y="38234"/>
            <a:ext cx="771878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【</a:t>
            </a:r>
            <a:r>
              <a:rPr lang="zh-CN" altLang="en-U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望远镜管理员</a:t>
            </a:r>
            <a:r>
              <a:rPr lang="en-US" altLang="zh-CN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】</a:t>
            </a:r>
          </a:p>
          <a:p>
            <a:r>
              <a:rPr lang="en-US" altLang="zh-CN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r>
              <a:rPr lang="en-US" altLang="zh-CN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  </a:t>
            </a:r>
            <a:r>
              <a:rPr lang="zh-CN" altLang="en-US" sz="4400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上传</a:t>
            </a:r>
            <a:r>
              <a:rPr lang="en-US" altLang="zh-CN" sz="4400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Proposal</a:t>
            </a:r>
            <a:r>
              <a:rPr lang="zh-CN" altLang="en-US" sz="4400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填写说明</a:t>
            </a:r>
            <a:r>
              <a:rPr lang="zh-CN" altLang="en-US" sz="440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文件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060849"/>
            <a:ext cx="3744417" cy="3528392"/>
          </a:xfrm>
        </p:spPr>
      </p:pic>
    </p:spTree>
    <p:extLst>
      <p:ext uri="{BB962C8B-B14F-4D97-AF65-F5344CB8AC3E}">
        <p14:creationId xmlns:p14="http://schemas.microsoft.com/office/powerpoint/2010/main" val="4272443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116632"/>
            <a:ext cx="93245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申请者用户</a:t>
            </a:r>
            <a:r>
              <a:rPr lang="en-US" altLang="zh-CN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zh-CN" altLang="en-US" sz="3200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登陆</a:t>
            </a:r>
            <a:r>
              <a:rPr lang="zh-CN" altLang="en-US" sz="320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系统查看</a:t>
            </a:r>
            <a:r>
              <a:rPr lang="zh-CN" altLang="en-US" sz="3200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开放申请的望远</a:t>
            </a:r>
            <a:endParaRPr lang="en-US" altLang="zh-CN" sz="3200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20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200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200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镜及自己提交过的</a:t>
            </a:r>
            <a:r>
              <a:rPr lang="en-US" altLang="zh-CN" sz="320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proposal</a:t>
            </a:r>
            <a:endParaRPr lang="zh-CN" altLang="en-US" sz="3200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7812360" cy="5373216"/>
          </a:xfrm>
        </p:spPr>
      </p:pic>
    </p:spTree>
    <p:extLst>
      <p:ext uri="{BB962C8B-B14F-4D97-AF65-F5344CB8AC3E}">
        <p14:creationId xmlns:p14="http://schemas.microsoft.com/office/powerpoint/2010/main" val="155021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116632"/>
            <a:ext cx="93245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申请者用户</a:t>
            </a:r>
            <a:r>
              <a:rPr lang="en-US" altLang="zh-CN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endParaRPr lang="en-US" altLang="zh-CN" sz="4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400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4000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申请表样式</a:t>
            </a:r>
            <a:endParaRPr lang="zh-CN" altLang="en-US" sz="3200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8011643" cy="52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60372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116632"/>
            <a:ext cx="93245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申请者用户</a:t>
            </a:r>
            <a:r>
              <a:rPr lang="en-US" altLang="zh-CN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endParaRPr lang="en-US" altLang="zh-CN" sz="4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400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4000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申请表样式</a:t>
            </a:r>
            <a:endParaRPr lang="zh-CN" altLang="en-US" sz="3200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8011643" cy="52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59514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116632"/>
            <a:ext cx="93245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申请者用户</a:t>
            </a:r>
            <a:r>
              <a:rPr lang="en-US" altLang="zh-CN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endParaRPr lang="en-US" altLang="zh-CN" sz="4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400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4000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申请表样式  观测者信息</a:t>
            </a:r>
            <a:endParaRPr lang="zh-CN" altLang="en-US" sz="3200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15" y="1556792"/>
            <a:ext cx="7446013" cy="52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0051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116632"/>
            <a:ext cx="93245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申请者用户</a:t>
            </a:r>
            <a:r>
              <a:rPr lang="en-US" altLang="zh-CN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endParaRPr lang="en-US" altLang="zh-CN" sz="4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400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4000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申请表样式  项目详细信息</a:t>
            </a:r>
            <a:endParaRPr lang="zh-CN" altLang="en-US" sz="3200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32" y="1556792"/>
            <a:ext cx="7620736" cy="52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74346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116632"/>
            <a:ext cx="93245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申请者用户</a:t>
            </a:r>
            <a:r>
              <a:rPr lang="en-US" altLang="zh-CN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endParaRPr lang="en-US" altLang="zh-CN" sz="4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400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4000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申请表样式  申请时间信息</a:t>
            </a:r>
            <a:endParaRPr lang="zh-CN" altLang="en-US" sz="3200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94" y="1556792"/>
            <a:ext cx="7830382" cy="52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75252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116632"/>
            <a:ext cx="93245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申请者用户</a:t>
            </a:r>
            <a:r>
              <a:rPr lang="en-US" altLang="zh-CN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endParaRPr lang="en-US" altLang="zh-CN" sz="4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400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4000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申请表样式  附加信息</a:t>
            </a:r>
            <a:endParaRPr lang="zh-CN" altLang="en-US" sz="3200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94" y="2045214"/>
            <a:ext cx="7830382" cy="427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34709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341"/>
            <a:ext cx="93245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申请者用户</a:t>
            </a:r>
            <a:r>
              <a:rPr lang="en-US" altLang="zh-CN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endParaRPr lang="en-US" altLang="zh-CN" sz="4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400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4000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申请表样式  观测目标信息（附表）</a:t>
            </a:r>
            <a:endParaRPr lang="zh-CN" altLang="en-US" sz="3200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73" y="1556792"/>
            <a:ext cx="7134624" cy="52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78398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51520" y="38234"/>
            <a:ext cx="558197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【</a:t>
            </a:r>
            <a:r>
              <a:rPr lang="zh-CN" altLang="en-U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望远镜管理员</a:t>
            </a:r>
            <a:r>
              <a:rPr lang="en-US" altLang="zh-CN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】</a:t>
            </a:r>
          </a:p>
          <a:p>
            <a:pPr algn="ctr"/>
            <a:r>
              <a:rPr lang="zh-CN" altLang="en-US" sz="4400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4400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proposal</a:t>
            </a:r>
            <a:r>
              <a:rPr lang="zh-CN" altLang="en-US" sz="4400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形式审查</a:t>
            </a:r>
            <a:endParaRPr lang="zh-CN" altLang="en-US" sz="4400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8028383" cy="4752528"/>
          </a:xfrm>
        </p:spPr>
      </p:pic>
    </p:spTree>
    <p:extLst>
      <p:ext uri="{BB962C8B-B14F-4D97-AF65-F5344CB8AC3E}">
        <p14:creationId xmlns:p14="http://schemas.microsoft.com/office/powerpoint/2010/main" val="134475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>
                <a:latin typeface="+mj-lt"/>
              </a:rPr>
              <a:t>提纲</a:t>
            </a:r>
            <a:endParaRPr kumimoji="1" lang="zh-CN" altLang="en-US" dirty="0">
              <a:latin typeface="+mj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 smtClean="0"/>
              <a:t>概述</a:t>
            </a:r>
            <a:endParaRPr kumimoji="1" lang="en-US" altLang="zh-CN" dirty="0"/>
          </a:p>
          <a:p>
            <a:r>
              <a:rPr kumimoji="1" lang="zh-CN" altLang="en-US" dirty="0" smtClean="0"/>
              <a:t>功能展示</a:t>
            </a:r>
            <a:endParaRPr kumimoji="1" lang="en-US" altLang="zh-CN" dirty="0" smtClean="0"/>
          </a:p>
          <a:p>
            <a:r>
              <a:rPr kumimoji="1" lang="zh-CN" altLang="en-US" dirty="0" smtClean="0"/>
              <a:t>权限管理</a:t>
            </a:r>
            <a:endParaRPr kumimoji="1" lang="en-US" altLang="zh-CN" dirty="0" smtClean="0"/>
          </a:p>
          <a:p>
            <a:r>
              <a:rPr kumimoji="1" lang="zh-CN" altLang="en-US" dirty="0" smtClean="0"/>
              <a:t>近期工作</a:t>
            </a:r>
            <a:endParaRPr kumimoji="1" lang="en-US" altLang="zh-CN" dirty="0" smtClean="0"/>
          </a:p>
          <a:p>
            <a:endParaRPr kumimoji="1" lang="en-US" altLang="en-US" dirty="0" smtClean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528412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51520" y="38234"/>
            <a:ext cx="6723315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【</a:t>
            </a:r>
            <a:r>
              <a:rPr lang="zh-CN" altLang="en-U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望远镜管理员</a:t>
            </a:r>
            <a:r>
              <a:rPr lang="en-US" altLang="zh-CN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】</a:t>
            </a:r>
          </a:p>
          <a:p>
            <a:pPr algn="ctr"/>
            <a:r>
              <a:rPr lang="zh-CN" altLang="en-US" sz="4400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4400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proposal</a:t>
            </a:r>
            <a:r>
              <a:rPr lang="zh-CN" altLang="en-US" sz="4400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指定评审专家</a:t>
            </a:r>
            <a:endParaRPr lang="zh-CN" altLang="en-US" sz="4400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060848"/>
            <a:ext cx="5281534" cy="3377725"/>
          </a:xfrm>
        </p:spPr>
      </p:pic>
    </p:spTree>
    <p:extLst>
      <p:ext uri="{BB962C8B-B14F-4D97-AF65-F5344CB8AC3E}">
        <p14:creationId xmlns:p14="http://schemas.microsoft.com/office/powerpoint/2010/main" val="380895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51520" y="38234"/>
            <a:ext cx="558197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【</a:t>
            </a:r>
            <a:r>
              <a:rPr lang="zh-CN" altLang="en-US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科学委员会成员</a:t>
            </a:r>
            <a:r>
              <a:rPr lang="en-US" altLang="zh-CN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】</a:t>
            </a:r>
          </a:p>
          <a:p>
            <a:pPr algn="ctr"/>
            <a:r>
              <a:rPr lang="zh-CN" altLang="en-US" sz="4400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4400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proposal</a:t>
            </a:r>
            <a:r>
              <a:rPr lang="zh-CN" altLang="en-US" sz="4400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专家打分</a:t>
            </a:r>
            <a:endParaRPr lang="zh-CN" altLang="en-US" sz="4400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5913114" cy="4752528"/>
          </a:xfrm>
        </p:spPr>
      </p:pic>
    </p:spTree>
    <p:extLst>
      <p:ext uri="{BB962C8B-B14F-4D97-AF65-F5344CB8AC3E}">
        <p14:creationId xmlns:p14="http://schemas.microsoft.com/office/powerpoint/2010/main" val="420743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51520" y="38234"/>
            <a:ext cx="6723315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【</a:t>
            </a:r>
            <a:r>
              <a:rPr lang="zh-CN" altLang="en-US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科学委员会成员</a:t>
            </a:r>
            <a:r>
              <a:rPr lang="en-US" altLang="zh-CN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】</a:t>
            </a:r>
          </a:p>
          <a:p>
            <a:pPr algn="ctr"/>
            <a:r>
              <a:rPr lang="zh-CN" altLang="en-US" sz="4400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4400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proposal</a:t>
            </a:r>
            <a:r>
              <a:rPr lang="zh-CN" altLang="en-US" sz="4400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专家打分排序</a:t>
            </a:r>
            <a:endParaRPr lang="zh-CN" altLang="en-US" sz="4400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88840"/>
            <a:ext cx="7621064" cy="3791479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5868144" y="2564904"/>
            <a:ext cx="1728192" cy="122413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59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51520" y="38234"/>
            <a:ext cx="7755649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【</a:t>
            </a:r>
            <a:r>
              <a:rPr lang="zh-CN" altLang="en-U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望远镜管理员</a:t>
            </a:r>
            <a:r>
              <a:rPr lang="en-US" altLang="zh-CN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】</a:t>
            </a:r>
          </a:p>
          <a:p>
            <a:pPr algn="ctr"/>
            <a:r>
              <a:rPr lang="zh-CN" altLang="en-US" sz="4400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望远镜</a:t>
            </a:r>
            <a:r>
              <a:rPr lang="zh-CN" altLang="en-US" sz="440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日历 观测时间分配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2" y="1556792"/>
            <a:ext cx="822493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46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51520" y="38234"/>
            <a:ext cx="7154524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【</a:t>
            </a:r>
            <a:r>
              <a:rPr lang="zh-CN" altLang="en-U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望远镜管理员</a:t>
            </a:r>
            <a:r>
              <a:rPr lang="en-US" altLang="zh-CN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】</a:t>
            </a:r>
          </a:p>
          <a:p>
            <a:pPr algn="ctr"/>
            <a:r>
              <a:rPr lang="zh-CN" altLang="en-US" sz="4400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本</a:t>
            </a:r>
            <a:r>
              <a:rPr lang="zh-CN" altLang="en-US" sz="440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望远镜科学委员会任命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23229"/>
            <a:ext cx="7344816" cy="543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9707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权限管理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 smtClean="0"/>
              <a:t>支持中国科技网通行证</a:t>
            </a:r>
            <a:endParaRPr kumimoji="1" lang="en-US" altLang="zh-CN" dirty="0" smtClean="0"/>
          </a:p>
          <a:p>
            <a:pPr lvl="1"/>
            <a:r>
              <a:rPr kumimoji="1" lang="zh-CN" altLang="en-US" sz="2400" dirty="0"/>
              <a:t>已有中科院邮箱账户可直接登录</a:t>
            </a:r>
            <a:endParaRPr kumimoji="1" lang="en-US" altLang="zh-CN" sz="2400" dirty="0"/>
          </a:p>
          <a:p>
            <a:pPr lvl="1"/>
            <a:r>
              <a:rPr kumimoji="1" lang="zh-CN" altLang="en-US" sz="2400" dirty="0" smtClean="0"/>
              <a:t>天文领域云各系统内单点登录</a:t>
            </a:r>
            <a:endParaRPr kumimoji="1" lang="en-US" altLang="zh-CN" sz="2400" dirty="0"/>
          </a:p>
          <a:p>
            <a:r>
              <a:rPr kumimoji="1" lang="zh-CN" altLang="en-US" dirty="0"/>
              <a:t>三级</a:t>
            </a:r>
            <a:r>
              <a:rPr kumimoji="1" lang="zh-CN" altLang="en-US" dirty="0" smtClean="0"/>
              <a:t>安全体系</a:t>
            </a:r>
            <a:r>
              <a:rPr kumimoji="1" lang="zh-CN" altLang="zh-CN" dirty="0" smtClean="0"/>
              <a:t>，</a:t>
            </a:r>
            <a:r>
              <a:rPr kumimoji="1" lang="zh-CN" altLang="en-US" dirty="0" smtClean="0"/>
              <a:t>保护个人专有数据</a:t>
            </a:r>
            <a:endParaRPr kumimoji="1" lang="en-US" altLang="zh-CN" dirty="0"/>
          </a:p>
          <a:p>
            <a:pPr lvl="1"/>
            <a:r>
              <a:rPr kumimoji="1" lang="en-US" altLang="zh-CN" sz="2400" dirty="0" smtClean="0"/>
              <a:t>URL</a:t>
            </a:r>
            <a:r>
              <a:rPr kumimoji="1" lang="zh-CN" altLang="en-US" sz="2400" dirty="0" smtClean="0"/>
              <a:t>级别</a:t>
            </a:r>
            <a:endParaRPr kumimoji="1" lang="en-US" altLang="zh-CN" sz="2400" dirty="0"/>
          </a:p>
          <a:p>
            <a:pPr lvl="1"/>
            <a:r>
              <a:rPr kumimoji="1" lang="zh-CN" altLang="en-US" sz="2400" dirty="0" smtClean="0"/>
              <a:t>操作级别</a:t>
            </a:r>
            <a:endParaRPr kumimoji="1" lang="en-US" altLang="zh-CN" sz="2400" dirty="0"/>
          </a:p>
          <a:p>
            <a:pPr lvl="1"/>
            <a:r>
              <a:rPr kumimoji="1" lang="zh-CN" altLang="en-US" sz="2400" dirty="0"/>
              <a:t>数据级别</a:t>
            </a:r>
            <a:endParaRPr kumimoji="1" lang="en-US" altLang="zh-CN" sz="2400" dirty="0"/>
          </a:p>
          <a:p>
            <a:pPr lvl="2"/>
            <a:r>
              <a:rPr kumimoji="1" lang="zh-CN" altLang="en-US" sz="2400" dirty="0"/>
              <a:t>查询</a:t>
            </a:r>
            <a:endParaRPr kumimoji="1" lang="en-US" altLang="zh-CN" sz="2400" dirty="0"/>
          </a:p>
          <a:p>
            <a:pPr lvl="2"/>
            <a:r>
              <a:rPr kumimoji="1" lang="zh-CN" altLang="en-US" sz="2400" dirty="0" smtClean="0"/>
              <a:t>修改</a:t>
            </a:r>
            <a:endParaRPr kumimoji="1" lang="en-US" altLang="zh-CN" sz="2400" dirty="0"/>
          </a:p>
          <a:p>
            <a:r>
              <a:rPr kumimoji="1" lang="zh-CN" altLang="en-US" dirty="0" smtClean="0"/>
              <a:t>支持</a:t>
            </a:r>
            <a:r>
              <a:rPr kumimoji="1" lang="en-US" altLang="zh-CN" dirty="0" smtClean="0"/>
              <a:t>REST</a:t>
            </a:r>
            <a:r>
              <a:rPr kumimoji="1" lang="zh-CN" altLang="en-US" dirty="0" smtClean="0"/>
              <a:t>方式和非浏览器模式访问</a:t>
            </a:r>
            <a:endParaRPr kumimoji="1" lang="en-US" altLang="zh-CN" dirty="0"/>
          </a:p>
          <a:p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-17594"/>
            <a:ext cx="2771800" cy="239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33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近期工作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 smtClean="0"/>
              <a:t>观测日志下载</a:t>
            </a:r>
            <a:endParaRPr kumimoji="1" lang="en-US" altLang="zh-CN" dirty="0" smtClean="0"/>
          </a:p>
          <a:p>
            <a:r>
              <a:rPr kumimoji="1" lang="zh-CN" altLang="en-US" dirty="0" smtClean="0"/>
              <a:t>观测数据下载</a:t>
            </a:r>
            <a:endParaRPr kumimoji="1" lang="en-US" altLang="zh-CN" dirty="0" smtClean="0"/>
          </a:p>
          <a:p>
            <a:r>
              <a:rPr kumimoji="1" lang="zh-CN" altLang="en-US" dirty="0"/>
              <a:t>以望远镜日历为核心的查询、</a:t>
            </a:r>
            <a:r>
              <a:rPr kumimoji="1" lang="zh-CN" altLang="en-US" dirty="0" smtClean="0"/>
              <a:t>统计</a:t>
            </a:r>
            <a:endParaRPr kumimoji="1" lang="en-US" altLang="zh-CN" dirty="0" smtClean="0"/>
          </a:p>
          <a:p>
            <a:r>
              <a:rPr kumimoji="1" lang="en-US" altLang="zh-CN" dirty="0" smtClean="0"/>
              <a:t>2.4</a:t>
            </a:r>
            <a:r>
              <a:rPr kumimoji="1" lang="zh-CN" altLang="en-US" dirty="0" smtClean="0"/>
              <a:t>米望远镜时间分配系统试运行</a:t>
            </a:r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7913674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 descr="谢谢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4182" y="1062325"/>
            <a:ext cx="6124182" cy="365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6" descr="谢谢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6784" y="2216190"/>
            <a:ext cx="2326784" cy="138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7" descr="thank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8256" y="1342158"/>
            <a:ext cx="2694736" cy="79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8" descr="谢谢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0792" y="3440312"/>
            <a:ext cx="933572" cy="55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9" descr="謝謝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5209" y="792017"/>
            <a:ext cx="1557540" cy="800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10" descr="謝謝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5990" y="1908969"/>
            <a:ext cx="1190780" cy="614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11" descr="thank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0280" y="5272923"/>
            <a:ext cx="1977886" cy="579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2" descr="謝謝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5990" y="4163116"/>
            <a:ext cx="2657821" cy="1369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20" descr="封底遮罩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127"/>
            <a:ext cx="9145191" cy="571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"/>
          <p:cNvSpPr>
            <a:spLocks noChangeArrowheads="1"/>
          </p:cNvSpPr>
          <p:nvPr/>
        </p:nvSpPr>
        <p:spPr bwMode="auto">
          <a:xfrm>
            <a:off x="3886706" y="3012823"/>
            <a:ext cx="1534394" cy="85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3332" fontAlgn="base">
              <a:spcBef>
                <a:spcPct val="0"/>
              </a:spcBef>
              <a:spcAft>
                <a:spcPct val="0"/>
              </a:spcAft>
            </a:pPr>
            <a:r>
              <a:rPr lang="en-US" sz="4951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END</a:t>
            </a:r>
            <a:endParaRPr lang="zh-CN" altLang="en-US">
              <a:solidFill>
                <a:prstClr val="black"/>
              </a:solidFill>
              <a:latin typeface="Arial" charset="0"/>
              <a:ea typeface="Heiti SC Light" pitchFamily="7" charset="-122"/>
            </a:endParaRPr>
          </a:p>
        </p:txBody>
      </p:sp>
      <p:sp>
        <p:nvSpPr>
          <p:cNvPr id="15" name="矩形 17"/>
          <p:cNvSpPr>
            <a:spLocks noChangeArrowheads="1"/>
          </p:cNvSpPr>
          <p:nvPr/>
        </p:nvSpPr>
        <p:spPr bwMode="auto">
          <a:xfrm>
            <a:off x="0" y="856319"/>
            <a:ext cx="9145191" cy="5144170"/>
          </a:xfrm>
          <a:prstGeom prst="rect">
            <a:avLst/>
          </a:prstGeom>
          <a:solidFill>
            <a:srgbClr val="5B9BD5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3332" fontAlgn="base">
              <a:spcBef>
                <a:spcPct val="0"/>
              </a:spcBef>
              <a:spcAft>
                <a:spcPct val="0"/>
              </a:spcAft>
            </a:pPr>
            <a:endParaRPr lang="zh-CN" altLang="zh-CN" b="1" i="1">
              <a:solidFill>
                <a:prstClr val="black"/>
              </a:solidFill>
              <a:latin typeface="Arial" charset="0"/>
              <a:ea typeface="Heiti SC Light" pitchFamily="7" charset="-122"/>
              <a:sym typeface="Heiti SC Light" pitchFamily="7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5532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2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9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repeatCount="indefinite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dur="indefinite" nodeType="mainSeq"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utoUpdateAnimBg="0"/>
      <p:bldP spid="13" grpId="1" bldLvl="0" autoUpdateAnimBg="0"/>
      <p:bldP spid="15" grpId="0" bldLvl="0" animBg="1" autoUpdateAnimBg="0"/>
      <p:bldP spid="15" grpId="1" bldLvl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椭圆 55"/>
          <p:cNvSpPr/>
          <p:nvPr/>
        </p:nvSpPr>
        <p:spPr>
          <a:xfrm>
            <a:off x="4067944" y="3356992"/>
            <a:ext cx="1728192" cy="792088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望远镜时间分配</a:t>
            </a:r>
            <a:r>
              <a:rPr kumimoji="1" lang="en-US" altLang="zh-CN" dirty="0" smtClean="0"/>
              <a:t>—</a:t>
            </a:r>
            <a:r>
              <a:rPr kumimoji="1" lang="zh-CN" altLang="en-US" dirty="0" smtClean="0"/>
              <a:t>概述</a:t>
            </a:r>
            <a:endParaRPr kumimoji="1"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827584" y="1926124"/>
            <a:ext cx="2520280" cy="2808312"/>
          </a:xfrm>
          <a:prstGeom prst="roundRect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899592" y="1772816"/>
            <a:ext cx="2262158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/>
              <a:t>望远镜时间分配系统</a:t>
            </a:r>
            <a:endParaRPr kumimoji="1" lang="zh-CN" altLang="en-US" b="1" dirty="0"/>
          </a:p>
        </p:txBody>
      </p:sp>
      <p:sp>
        <p:nvSpPr>
          <p:cNvPr id="8" name="矩形 7"/>
          <p:cNvSpPr/>
          <p:nvPr/>
        </p:nvSpPr>
        <p:spPr>
          <a:xfrm>
            <a:off x="1197944" y="2214156"/>
            <a:ext cx="1861888" cy="43421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dirty="0" smtClean="0"/>
              <a:t>望远镜时间申请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1187624" y="2718212"/>
            <a:ext cx="1861888" cy="43421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dirty="0" smtClean="0"/>
              <a:t>望远镜时间分配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187624" y="3724155"/>
            <a:ext cx="1861888" cy="43421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dirty="0" smtClean="0"/>
              <a:t>观测日志下载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1187624" y="4228211"/>
            <a:ext cx="1861888" cy="43421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dirty="0" smtClean="0"/>
              <a:t>观测数据下载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1187624" y="3222268"/>
            <a:ext cx="1861888" cy="43421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dirty="0" smtClean="0"/>
              <a:t>望远镜气象信息</a:t>
            </a:r>
            <a:endParaRPr lang="zh-CN" altLang="en-US" dirty="0"/>
          </a:p>
        </p:txBody>
      </p:sp>
      <p:sp>
        <p:nvSpPr>
          <p:cNvPr id="14" name="圆角矩形 13"/>
          <p:cNvSpPr/>
          <p:nvPr/>
        </p:nvSpPr>
        <p:spPr>
          <a:xfrm>
            <a:off x="5292080" y="4653135"/>
            <a:ext cx="2304256" cy="2099883"/>
          </a:xfrm>
          <a:prstGeom prst="roundRect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5436096" y="4427820"/>
            <a:ext cx="1800493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/>
              <a:t>数据归档与访问</a:t>
            </a:r>
            <a:endParaRPr kumimoji="1" lang="zh-CN" altLang="en-US" b="1" dirty="0"/>
          </a:p>
        </p:txBody>
      </p:sp>
      <p:sp>
        <p:nvSpPr>
          <p:cNvPr id="16" name="矩形 15"/>
          <p:cNvSpPr/>
          <p:nvPr/>
        </p:nvSpPr>
        <p:spPr>
          <a:xfrm>
            <a:off x="5436096" y="4869160"/>
            <a:ext cx="421728" cy="18002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dirty="0" smtClean="0"/>
              <a:t>数据访问服务</a:t>
            </a:r>
            <a:endParaRPr lang="zh-CN" altLang="en-US" dirty="0"/>
          </a:p>
        </p:txBody>
      </p:sp>
      <p:sp>
        <p:nvSpPr>
          <p:cNvPr id="29" name="罐形 28"/>
          <p:cNvSpPr/>
          <p:nvPr/>
        </p:nvSpPr>
        <p:spPr>
          <a:xfrm>
            <a:off x="5940152" y="5229200"/>
            <a:ext cx="936104" cy="1152128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 smtClean="0"/>
              <a:t>中心</a:t>
            </a:r>
            <a:endParaRPr kumimoji="1" lang="en-US" altLang="zh-CN" dirty="0" smtClean="0"/>
          </a:p>
          <a:p>
            <a:pPr algn="ctr"/>
            <a:r>
              <a:rPr kumimoji="1" lang="zh-CN" altLang="en-US" dirty="0" smtClean="0"/>
              <a:t>数据库</a:t>
            </a:r>
            <a:endParaRPr kumimoji="1" lang="zh-CN" altLang="en-US" dirty="0"/>
          </a:p>
        </p:txBody>
      </p:sp>
      <p:sp>
        <p:nvSpPr>
          <p:cNvPr id="30" name="圆角矩形 29"/>
          <p:cNvSpPr/>
          <p:nvPr/>
        </p:nvSpPr>
        <p:spPr>
          <a:xfrm>
            <a:off x="5012432" y="1638092"/>
            <a:ext cx="2439888" cy="1358860"/>
          </a:xfrm>
          <a:prstGeom prst="roundRect">
            <a:avLst/>
          </a:prstGeom>
          <a:noFill/>
          <a:ln w="28575" cmpd="sng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5147771" y="1484784"/>
            <a:ext cx="1800493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/>
              <a:t>望远镜控制系统</a:t>
            </a:r>
            <a:endParaRPr kumimoji="1" lang="zh-CN" altLang="en-US" b="1" dirty="0"/>
          </a:p>
        </p:txBody>
      </p:sp>
      <p:sp>
        <p:nvSpPr>
          <p:cNvPr id="32" name="矩形 31"/>
          <p:cNvSpPr/>
          <p:nvPr/>
        </p:nvSpPr>
        <p:spPr>
          <a:xfrm>
            <a:off x="5292080" y="1926124"/>
            <a:ext cx="1205432" cy="43421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dirty="0" smtClean="0"/>
              <a:t>观测日志</a:t>
            </a:r>
            <a:endParaRPr lang="zh-CN" altLang="en-US" dirty="0"/>
          </a:p>
        </p:txBody>
      </p:sp>
      <p:sp>
        <p:nvSpPr>
          <p:cNvPr id="33" name="矩形 32"/>
          <p:cNvSpPr/>
          <p:nvPr/>
        </p:nvSpPr>
        <p:spPr>
          <a:xfrm>
            <a:off x="5292080" y="2430180"/>
            <a:ext cx="1215752" cy="43421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dirty="0" smtClean="0"/>
              <a:t>观测数据</a:t>
            </a:r>
            <a:endParaRPr lang="zh-CN" altLang="en-US" dirty="0"/>
          </a:p>
        </p:txBody>
      </p:sp>
      <p:sp>
        <p:nvSpPr>
          <p:cNvPr id="34" name="矩形 33"/>
          <p:cNvSpPr/>
          <p:nvPr/>
        </p:nvSpPr>
        <p:spPr>
          <a:xfrm>
            <a:off x="6804248" y="1749514"/>
            <a:ext cx="432048" cy="1152128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dirty="0" smtClean="0"/>
              <a:t>数据接口</a:t>
            </a:r>
            <a:endParaRPr lang="zh-CN" altLang="en-US" dirty="0"/>
          </a:p>
        </p:txBody>
      </p:sp>
      <p:sp>
        <p:nvSpPr>
          <p:cNvPr id="36" name="矩形 35"/>
          <p:cNvSpPr/>
          <p:nvPr/>
        </p:nvSpPr>
        <p:spPr>
          <a:xfrm>
            <a:off x="7020272" y="4869160"/>
            <a:ext cx="421728" cy="18002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dirty="0" smtClean="0"/>
              <a:t>数据归档服务</a:t>
            </a:r>
            <a:endParaRPr lang="zh-CN" altLang="en-US" dirty="0"/>
          </a:p>
        </p:txBody>
      </p:sp>
      <p:sp>
        <p:nvSpPr>
          <p:cNvPr id="37" name="圆角矩形 36"/>
          <p:cNvSpPr/>
          <p:nvPr/>
        </p:nvSpPr>
        <p:spPr>
          <a:xfrm>
            <a:off x="2060104" y="5229200"/>
            <a:ext cx="1935832" cy="1440160"/>
          </a:xfrm>
          <a:prstGeom prst="roundRect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2051720" y="5013176"/>
            <a:ext cx="1957950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/>
              <a:t>云平台</a:t>
            </a:r>
            <a:r>
              <a:rPr kumimoji="1" lang="en-US" altLang="zh-CN" b="1" dirty="0" smtClean="0"/>
              <a:t>&amp;</a:t>
            </a:r>
            <a:r>
              <a:rPr kumimoji="1" lang="zh-CN" altLang="en-US" b="1" dirty="0" smtClean="0"/>
              <a:t>计算平台</a:t>
            </a:r>
            <a:endParaRPr kumimoji="1" lang="zh-CN" altLang="en-US" b="1" dirty="0"/>
          </a:p>
        </p:txBody>
      </p:sp>
      <p:sp>
        <p:nvSpPr>
          <p:cNvPr id="39" name="矩形 38"/>
          <p:cNvSpPr/>
          <p:nvPr/>
        </p:nvSpPr>
        <p:spPr>
          <a:xfrm>
            <a:off x="2339752" y="5517232"/>
            <a:ext cx="1368152" cy="43421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dirty="0" smtClean="0"/>
              <a:t>虚拟机资源</a:t>
            </a:r>
            <a:endParaRPr lang="zh-CN" altLang="en-US" dirty="0"/>
          </a:p>
        </p:txBody>
      </p:sp>
      <p:sp>
        <p:nvSpPr>
          <p:cNvPr id="40" name="矩形 39"/>
          <p:cNvSpPr/>
          <p:nvPr/>
        </p:nvSpPr>
        <p:spPr>
          <a:xfrm>
            <a:off x="2339752" y="6021288"/>
            <a:ext cx="1368152" cy="43421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zh-CN" dirty="0" smtClean="0"/>
              <a:t>HPC cluster</a:t>
            </a:r>
            <a:endParaRPr lang="zh-CN" altLang="en-US" dirty="0"/>
          </a:p>
        </p:txBody>
      </p:sp>
      <p:sp>
        <p:nvSpPr>
          <p:cNvPr id="43" name="文本框 42"/>
          <p:cNvSpPr txBox="1"/>
          <p:nvPr/>
        </p:nvSpPr>
        <p:spPr>
          <a:xfrm>
            <a:off x="4139952" y="3575375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dirty="0" smtClean="0"/>
              <a:t>权限控制服务</a:t>
            </a:r>
            <a:endParaRPr kumimoji="1" lang="zh-CN" altLang="en-US" b="1" dirty="0"/>
          </a:p>
        </p:txBody>
      </p:sp>
      <p:sp>
        <p:nvSpPr>
          <p:cNvPr id="45" name="矩形 44"/>
          <p:cNvSpPr/>
          <p:nvPr/>
        </p:nvSpPr>
        <p:spPr>
          <a:xfrm>
            <a:off x="6156176" y="3429000"/>
            <a:ext cx="994576" cy="648072"/>
          </a:xfrm>
          <a:prstGeom prst="rect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科技网通行证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8" name="右箭头 47"/>
          <p:cNvSpPr/>
          <p:nvPr/>
        </p:nvSpPr>
        <p:spPr>
          <a:xfrm rot="19680454">
            <a:off x="3649249" y="2651896"/>
            <a:ext cx="855038" cy="228902"/>
          </a:xfrm>
          <a:prstGeom prst="rightArrow">
            <a:avLst/>
          </a:prstGeom>
          <a:noFill/>
          <a:ln w="190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9" name="右箭头 48"/>
          <p:cNvSpPr/>
          <p:nvPr/>
        </p:nvSpPr>
        <p:spPr>
          <a:xfrm rot="1586772">
            <a:off x="3692699" y="4503736"/>
            <a:ext cx="1108546" cy="201105"/>
          </a:xfrm>
          <a:prstGeom prst="rightArrow">
            <a:avLst/>
          </a:prstGeom>
          <a:noFill/>
          <a:ln w="190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0" name="右箭头 49"/>
          <p:cNvSpPr/>
          <p:nvPr/>
        </p:nvSpPr>
        <p:spPr>
          <a:xfrm>
            <a:off x="4283968" y="5759582"/>
            <a:ext cx="720080" cy="268608"/>
          </a:xfrm>
          <a:prstGeom prst="rightArrow">
            <a:avLst/>
          </a:prstGeom>
          <a:noFill/>
          <a:ln w="190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1" name="左弧形箭头 50"/>
          <p:cNvSpPr/>
          <p:nvPr/>
        </p:nvSpPr>
        <p:spPr>
          <a:xfrm>
            <a:off x="7512888" y="2780928"/>
            <a:ext cx="587504" cy="2304256"/>
          </a:xfrm>
          <a:prstGeom prst="curvedLeft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cxnSp>
        <p:nvCxnSpPr>
          <p:cNvPr id="58" name="直线箭头连接符 57"/>
          <p:cNvCxnSpPr/>
          <p:nvPr/>
        </p:nvCxnSpPr>
        <p:spPr>
          <a:xfrm>
            <a:off x="5870240" y="3777389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2877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望远镜时间分配</a:t>
            </a:r>
            <a:r>
              <a:rPr kumimoji="1" lang="en-US" altLang="zh-CN" dirty="0" smtClean="0"/>
              <a:t>—</a:t>
            </a:r>
            <a:r>
              <a:rPr kumimoji="1" lang="zh-CN" altLang="en-US" dirty="0" smtClean="0"/>
              <a:t>设计原则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628800"/>
            <a:ext cx="8352928" cy="4525963"/>
          </a:xfrm>
        </p:spPr>
        <p:txBody>
          <a:bodyPr/>
          <a:lstStyle/>
          <a:p>
            <a:r>
              <a:rPr lang="zh-CN" altLang="en-US" dirty="0" smtClean="0"/>
              <a:t>为各个望远镜量身定制</a:t>
            </a:r>
            <a:endParaRPr lang="en-US" altLang="zh-CN" dirty="0" smtClean="0"/>
          </a:p>
          <a:p>
            <a:r>
              <a:rPr lang="zh-CN" altLang="en-US" dirty="0" smtClean="0"/>
              <a:t>不增加望远镜运行控制成本</a:t>
            </a:r>
            <a:endParaRPr lang="en-US" altLang="zh-CN" dirty="0" smtClean="0"/>
          </a:p>
          <a:p>
            <a:r>
              <a:rPr lang="zh-CN" altLang="zh-CN" dirty="0" smtClean="0"/>
              <a:t>不</a:t>
            </a:r>
            <a:r>
              <a:rPr lang="zh-CN" altLang="en-US" dirty="0" smtClean="0"/>
              <a:t>影响</a:t>
            </a:r>
            <a:r>
              <a:rPr lang="zh-CN" altLang="zh-CN" dirty="0" smtClean="0"/>
              <a:t>望远镜</a:t>
            </a:r>
            <a:r>
              <a:rPr lang="zh-CN" altLang="en-US" dirty="0" smtClean="0"/>
              <a:t>现有的</a:t>
            </a:r>
            <a:r>
              <a:rPr lang="zh-CN" altLang="zh-CN" dirty="0" smtClean="0"/>
              <a:t>运行控制系统</a:t>
            </a:r>
            <a:endParaRPr kumimoji="1" lang="en-US" altLang="zh-CN" dirty="0" smtClean="0"/>
          </a:p>
          <a:p>
            <a:pPr lvl="1"/>
            <a:r>
              <a:rPr lang="zh-CN" altLang="en-US" dirty="0" smtClean="0"/>
              <a:t>仅增加专用数据接口</a:t>
            </a:r>
            <a:r>
              <a:rPr lang="en-US" altLang="zh-CN" dirty="0" smtClean="0"/>
              <a:t>,</a:t>
            </a:r>
            <a:r>
              <a:rPr lang="zh-CN" altLang="en-US" dirty="0" smtClean="0"/>
              <a:t>用于</a:t>
            </a:r>
            <a:r>
              <a:rPr lang="zh-CN" altLang="zh-CN" dirty="0" smtClean="0"/>
              <a:t>观测日志与观测数据</a:t>
            </a:r>
            <a:r>
              <a:rPr lang="zh-CN" altLang="en-US" dirty="0" smtClean="0"/>
              <a:t>导出到领域云中心数据库</a:t>
            </a:r>
            <a:endParaRPr lang="en-US" altLang="zh-CN" dirty="0" smtClean="0"/>
          </a:p>
          <a:p>
            <a:r>
              <a:rPr lang="zh-CN" altLang="en-US" dirty="0" smtClean="0"/>
              <a:t>确保数据安全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990051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望远镜时间分配</a:t>
            </a:r>
            <a:r>
              <a:rPr kumimoji="1" lang="en-US" altLang="zh-CN" dirty="0" smtClean="0"/>
              <a:t>—</a:t>
            </a:r>
            <a:r>
              <a:rPr kumimoji="1" lang="zh-CN" altLang="en-US" dirty="0" smtClean="0"/>
              <a:t>功能列表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556792"/>
            <a:ext cx="8352928" cy="5184576"/>
          </a:xfrm>
        </p:spPr>
        <p:txBody>
          <a:bodyPr/>
          <a:lstStyle/>
          <a:p>
            <a:r>
              <a:rPr kumimoji="1" lang="zh-CN" altLang="en-US" sz="2800" dirty="0" smtClean="0"/>
              <a:t>望远镜基本信息管理</a:t>
            </a:r>
            <a:endParaRPr kumimoji="1" lang="en-US" altLang="zh-CN" sz="2800" dirty="0" smtClean="0"/>
          </a:p>
          <a:p>
            <a:r>
              <a:rPr kumimoji="1" lang="zh-CN" altLang="en-US" sz="2800" dirty="0" smtClean="0"/>
              <a:t>科学委员会成员管理</a:t>
            </a:r>
            <a:endParaRPr kumimoji="1" lang="en-US" altLang="zh-CN" sz="2800" dirty="0" smtClean="0"/>
          </a:p>
          <a:p>
            <a:r>
              <a:rPr kumimoji="1" lang="zh-CN" altLang="en-US" sz="2800" dirty="0" smtClean="0"/>
              <a:t>望远镜开放时间管理</a:t>
            </a:r>
            <a:endParaRPr kumimoji="1" lang="en-US" altLang="zh-CN" sz="2800" dirty="0" smtClean="0"/>
          </a:p>
          <a:p>
            <a:r>
              <a:rPr kumimoji="1" lang="zh-CN" altLang="en-US" sz="2800" dirty="0" smtClean="0"/>
              <a:t>望远镜时间申请</a:t>
            </a:r>
            <a:r>
              <a:rPr kumimoji="1" lang="en-US" altLang="zh-CN" sz="2800" dirty="0" smtClean="0"/>
              <a:t>(proposal)</a:t>
            </a:r>
          </a:p>
          <a:p>
            <a:r>
              <a:rPr kumimoji="1" lang="zh-CN" altLang="en-US" sz="2800" dirty="0" smtClean="0"/>
              <a:t>望远镜时间申请评审</a:t>
            </a:r>
            <a:endParaRPr kumimoji="1" lang="en-US" altLang="zh-CN" sz="2800" dirty="0" smtClean="0"/>
          </a:p>
          <a:p>
            <a:r>
              <a:rPr kumimoji="1" lang="zh-CN" altLang="en-US" sz="2800" dirty="0" smtClean="0"/>
              <a:t>望远镜时间分配</a:t>
            </a:r>
            <a:endParaRPr kumimoji="1" lang="en-US" altLang="zh-CN" sz="2800" dirty="0" smtClean="0"/>
          </a:p>
          <a:p>
            <a:r>
              <a:rPr kumimoji="1" lang="zh-CN" altLang="en-US" sz="2800" dirty="0" smtClean="0"/>
              <a:t>望远镜日历查看</a:t>
            </a:r>
            <a:endParaRPr kumimoji="1" lang="en-US" altLang="zh-CN" sz="2800" dirty="0" smtClean="0"/>
          </a:p>
          <a:p>
            <a:r>
              <a:rPr kumimoji="1" lang="zh-CN" altLang="en-US" sz="2800" dirty="0" smtClean="0">
                <a:solidFill>
                  <a:srgbClr val="FF6600"/>
                </a:solidFill>
              </a:rPr>
              <a:t>以望远镜日历为核心的查询、统计</a:t>
            </a:r>
            <a:endParaRPr kumimoji="1" lang="en-US" altLang="zh-CN" sz="2800" dirty="0" smtClean="0">
              <a:solidFill>
                <a:srgbClr val="FF6600"/>
              </a:solidFill>
            </a:endParaRPr>
          </a:p>
          <a:p>
            <a:r>
              <a:rPr kumimoji="1" lang="zh-CN" altLang="en-US" sz="2800" dirty="0" smtClean="0">
                <a:solidFill>
                  <a:srgbClr val="FF6600"/>
                </a:solidFill>
              </a:rPr>
              <a:t>观测日志下载（调用数据访问系统服务）</a:t>
            </a:r>
            <a:endParaRPr kumimoji="1" lang="en-US" altLang="zh-CN" sz="2800" dirty="0" smtClean="0">
              <a:solidFill>
                <a:srgbClr val="FF6600"/>
              </a:solidFill>
            </a:endParaRPr>
          </a:p>
          <a:p>
            <a:r>
              <a:rPr kumimoji="1" lang="zh-CN" altLang="en-US" sz="2800" dirty="0" smtClean="0">
                <a:solidFill>
                  <a:srgbClr val="FF6600"/>
                </a:solidFill>
              </a:rPr>
              <a:t>观测数据下载（调用数据访问系统服务）</a:t>
            </a:r>
            <a:endParaRPr kumimoji="1" lang="en-US" altLang="zh-CN" sz="2800" dirty="0" smtClean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99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望远镜时间分配</a:t>
            </a:r>
            <a:r>
              <a:rPr kumimoji="1" lang="en-US" altLang="zh-CN" dirty="0" smtClean="0"/>
              <a:t>—</a:t>
            </a:r>
            <a:r>
              <a:rPr kumimoji="1" lang="zh-CN" altLang="en-US" dirty="0" smtClean="0"/>
              <a:t>业务流程</a:t>
            </a:r>
            <a:endParaRPr kumimoji="1" lang="zh-CN" altLang="en-US" dirty="0"/>
          </a:p>
        </p:txBody>
      </p:sp>
      <p:graphicFrame>
        <p:nvGraphicFramePr>
          <p:cNvPr id="3" name="图示 2"/>
          <p:cNvGraphicFramePr/>
          <p:nvPr>
            <p:extLst>
              <p:ext uri="{D42A27DB-BD31-4B8C-83A1-F6EECF244321}">
                <p14:modId xmlns:p14="http://schemas.microsoft.com/office/powerpoint/2010/main" val="1946125167"/>
              </p:ext>
            </p:extLst>
          </p:nvPr>
        </p:nvGraphicFramePr>
        <p:xfrm>
          <a:off x="-180528" y="1196752"/>
          <a:ext cx="81915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629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望远镜时间分配</a:t>
            </a:r>
            <a:r>
              <a:rPr kumimoji="1" lang="en-US" altLang="zh-CN" dirty="0" smtClean="0"/>
              <a:t>—</a:t>
            </a:r>
            <a:r>
              <a:rPr kumimoji="1" lang="zh-CN" altLang="en-US" dirty="0" smtClean="0"/>
              <a:t>业务流程</a:t>
            </a:r>
            <a:endParaRPr kumimoji="1" lang="zh-CN" altLang="en-US" dirty="0"/>
          </a:p>
        </p:txBody>
      </p:sp>
      <p:graphicFrame>
        <p:nvGraphicFramePr>
          <p:cNvPr id="7" name="图示 6"/>
          <p:cNvGraphicFramePr/>
          <p:nvPr>
            <p:extLst>
              <p:ext uri="{D42A27DB-BD31-4B8C-83A1-F6EECF244321}">
                <p14:modId xmlns:p14="http://schemas.microsoft.com/office/powerpoint/2010/main" val="1803133111"/>
              </p:ext>
            </p:extLst>
          </p:nvPr>
        </p:nvGraphicFramePr>
        <p:xfrm>
          <a:off x="755576" y="1844824"/>
          <a:ext cx="669674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6484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17361997"/>
              </p:ext>
            </p:extLst>
          </p:nvPr>
        </p:nvGraphicFramePr>
        <p:xfrm>
          <a:off x="539552" y="1772816"/>
          <a:ext cx="734481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507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51520" y="38234"/>
            <a:ext cx="721781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【</a:t>
            </a:r>
            <a:r>
              <a:rPr lang="zh-CN" altLang="en-U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望远镜管理员</a:t>
            </a:r>
            <a:r>
              <a:rPr lang="en-US" altLang="zh-CN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】</a:t>
            </a:r>
          </a:p>
          <a:p>
            <a:pPr algn="ctr"/>
            <a:r>
              <a:rPr lang="zh-CN" altLang="en-US" sz="4400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望远镜</a:t>
            </a:r>
            <a:r>
              <a:rPr lang="zh-CN" altLang="en-US" sz="440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申请开发时间发布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8028383" cy="5367349"/>
          </a:xfrm>
        </p:spPr>
      </p:pic>
    </p:spTree>
    <p:extLst>
      <p:ext uri="{BB962C8B-B14F-4D97-AF65-F5344CB8AC3E}">
        <p14:creationId xmlns:p14="http://schemas.microsoft.com/office/powerpoint/2010/main" val="2542209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na-vo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>
          <a:solidFill>
            <a:srgbClr val="DC9F0B"/>
          </a:solidFill>
          <a:round/>
          <a:headEnd type="oval" w="med" len="med"/>
          <a:tailEnd/>
        </a:ln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a:spPr>
      <a:bodyPr/>
      <a:lstStyle>
        <a:defPPr marL="0" marR="0" indent="0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>
            <a:ln>
              <a:noFill/>
            </a:ln>
            <a:solidFill>
              <a:sysClr val="windowText" lastClr="000000"/>
            </a:solidFill>
            <a:effectLst/>
            <a:uLnTx/>
            <a:uFillTx/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china-vo1.potx</Template>
  <TotalTime>2348</TotalTime>
  <Words>463</Words>
  <Application>Microsoft Office PowerPoint</Application>
  <PresentationFormat>全屏显示(4:3)</PresentationFormat>
  <Paragraphs>130</Paragraphs>
  <Slides>27</Slides>
  <Notes>0</Notes>
  <HiddenSlides>5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40" baseType="lpstr">
      <vt:lpstr>Heiti SC Light</vt:lpstr>
      <vt:lpstr>仿宋</vt:lpstr>
      <vt:lpstr>黑体</vt:lpstr>
      <vt:lpstr>华文隶书</vt:lpstr>
      <vt:lpstr>华文中宋</vt:lpstr>
      <vt:lpstr>楷体</vt:lpstr>
      <vt:lpstr>宋体</vt:lpstr>
      <vt:lpstr>微软雅黑</vt:lpstr>
      <vt:lpstr>Arial</vt:lpstr>
      <vt:lpstr>Calibri</vt:lpstr>
      <vt:lpstr>Impact</vt:lpstr>
      <vt:lpstr>china-vo1</vt:lpstr>
      <vt:lpstr>1_Office 主题</vt:lpstr>
      <vt:lpstr> 天文科技领域云          望远镜时间分配系统 </vt:lpstr>
      <vt:lpstr>提纲</vt:lpstr>
      <vt:lpstr>望远镜时间分配—概述</vt:lpstr>
      <vt:lpstr>望远镜时间分配—设计原则</vt:lpstr>
      <vt:lpstr>望远镜时间分配—功能列表</vt:lpstr>
      <vt:lpstr>望远镜时间分配—业务流程</vt:lpstr>
      <vt:lpstr>望远镜时间分配—业务流程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权限管理</vt:lpstr>
      <vt:lpstr>近期工作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天文学“科技领域云”</dc:title>
  <dc:creator>Chenzhou Cui</dc:creator>
  <cp:lastModifiedBy>Tohma.Z.Hong</cp:lastModifiedBy>
  <cp:revision>256</cp:revision>
  <dcterms:created xsi:type="dcterms:W3CDTF">2012-08-27T00:18:08Z</dcterms:created>
  <dcterms:modified xsi:type="dcterms:W3CDTF">2013-11-15T14:31:46Z</dcterms:modified>
</cp:coreProperties>
</file>