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7" r:id="rId1"/>
  </p:sldMasterIdLst>
  <p:notesMasterIdLst>
    <p:notesMasterId r:id="rId15"/>
  </p:notesMasterIdLst>
  <p:handoutMasterIdLst>
    <p:handoutMasterId r:id="rId16"/>
  </p:handoutMasterIdLst>
  <p:sldIdLst>
    <p:sldId id="1477" r:id="rId2"/>
    <p:sldId id="1468" r:id="rId3"/>
    <p:sldId id="1488" r:id="rId4"/>
    <p:sldId id="1479" r:id="rId5"/>
    <p:sldId id="1481" r:id="rId6"/>
    <p:sldId id="1482" r:id="rId7"/>
    <p:sldId id="1480" r:id="rId8"/>
    <p:sldId id="1483" r:id="rId9"/>
    <p:sldId id="1484" r:id="rId10"/>
    <p:sldId id="1485" r:id="rId11"/>
    <p:sldId id="1486" r:id="rId12"/>
    <p:sldId id="1487" r:id="rId13"/>
    <p:sldId id="147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00FF"/>
    <a:srgbClr val="FF0000"/>
    <a:srgbClr val="663300"/>
    <a:srgbClr val="003366"/>
    <a:srgbClr val="00FF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528" autoAdjust="0"/>
  </p:normalViewPr>
  <p:slideViewPr>
    <p:cSldViewPr>
      <p:cViewPr varScale="1">
        <p:scale>
          <a:sx n="76" d="100"/>
          <a:sy n="76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9B22-3B94-4E6F-AD21-9C2F5BE704BB}" type="datetimeFigureOut">
              <a:rPr lang="en-US" smtClean="0"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97287-0614-4C91-AF16-3B914C84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614A2BB4-76FB-45C9-8C01-704ECD4F62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84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有些数据还没有到开放期，只提供给观测者本人。我们可以加以限制，只让数据拥有者访问到数据。而其他用户想要访问这个数据，可以提交申请给数据拥有者。由数据拥有者审批、授权。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2BB4-76FB-45C9-8C01-704ECD4F6255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73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2BB4-76FB-45C9-8C01-704ECD4F625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95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A2BB4-76FB-45C9-8C01-704ECD4F6255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80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23528" y="1752601"/>
            <a:ext cx="8496944" cy="88431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 hasCustomPrompt="1"/>
          </p:nvPr>
        </p:nvSpPr>
        <p:spPr>
          <a:xfrm>
            <a:off x="685800" y="2708920"/>
            <a:ext cx="7772400" cy="2376264"/>
          </a:xfrm>
        </p:spPr>
        <p:txBody>
          <a:bodyPr lIns="45720" rIns="45720">
            <a:noAutofit/>
          </a:bodyPr>
          <a:lstStyle>
            <a:lvl1pPr marL="0" marR="64008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dirty="0" smtClean="0"/>
              <a:t>单击此处编辑母版副标题样式</a:t>
            </a:r>
            <a:endParaRPr kumimoji="0" 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" descr="cvo_logo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C958E7-2BC0-44DB-99AB-3C5DEE45BEF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71B273-2D4D-46C8-819E-8B94A5B4F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D1A45F-5899-408D-B59A-97E42FE9C5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DD179D-CC8E-4FB2-8798-73314663DB5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327070" y="2636912"/>
            <a:ext cx="8496944" cy="88431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endParaRPr kumimoji="0" 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" descr="cvo_logo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481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32237-16C1-45A7-B6BE-FB5BB931556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CAB3AD-80B6-4776-8E50-4A9BCF9679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11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8E975B-1BF5-4F7A-8458-A85B5E4CB3D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4A30D8-8266-4B84-9C3E-59311BADC8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42CD8D-1314-47D4-AA22-6613232B2A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F8C2A-5131-4CD3-A23B-A2B536C93C1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530407-E14C-4528-8203-2EF997442A0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1D98D7-950D-48CB-8A92-9A8D5A65DD7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0EDFBB-2FCC-4B64-BBE7-B69F86DD65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F59DB5-DDDB-4F95-A83A-20E2BA97AB8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539709-A3C1-4697-A681-0DE2DDCBC2D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068957-7DCE-428E-8543-A023E9B835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3FA978C-3417-4F8B-8F57-FBC6BACEF45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3B3FAE-F0FC-4210-B09D-61F1B7C526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D10D0E4-0A5D-4502-A6BA-566966D077B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FF842B-7671-4ED4-8CFF-4B3AEE44C2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天文科技领域云</a:t>
            </a:r>
            <a:r>
              <a:rPr lang="zh-CN" altLang="en-US" dirty="0" smtClean="0"/>
              <a:t>进展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——</a:t>
            </a:r>
            <a:r>
              <a:rPr lang="zh-CN" altLang="en-US" dirty="0" smtClean="0"/>
              <a:t>数据检索</a:t>
            </a:r>
            <a:r>
              <a:rPr lang="zh-CN" altLang="en-US" dirty="0"/>
              <a:t>与访问</a:t>
            </a:r>
          </a:p>
          <a:p>
            <a:endParaRPr lang="en-US" sz="2800" dirty="0" smtClean="0"/>
          </a:p>
          <a:p>
            <a:r>
              <a:rPr lang="zh-CN" altLang="en-US" sz="2400" dirty="0" smtClean="0"/>
              <a:t>樊东卫</a:t>
            </a:r>
            <a:endParaRPr lang="en-US" altLang="zh-CN" sz="2400" dirty="0" smtClean="0"/>
          </a:p>
          <a:p>
            <a:r>
              <a:rPr lang="en-US" sz="2400" dirty="0" smtClean="0"/>
              <a:t>China-VO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06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资源申请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" y="1556792"/>
            <a:ext cx="9242276" cy="49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资源授权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4544" cy="51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支持更多数据的检索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LAMOST</a:t>
            </a:r>
          </a:p>
          <a:p>
            <a:pPr lvl="1"/>
            <a:r>
              <a:rPr lang="en-US" altLang="zh-CN" dirty="0" smtClean="0"/>
              <a:t>2.4m</a:t>
            </a:r>
          </a:p>
          <a:p>
            <a:pPr lvl="1"/>
            <a:r>
              <a:rPr lang="zh-CN" altLang="en-US" dirty="0" smtClean="0"/>
              <a:t>太阳</a:t>
            </a:r>
            <a:r>
              <a:rPr lang="zh-CN" altLang="en-US" dirty="0"/>
              <a:t>数据</a:t>
            </a:r>
            <a:endParaRPr lang="en-US" altLang="zh-CN" dirty="0" smtClean="0"/>
          </a:p>
          <a:p>
            <a:r>
              <a:rPr lang="zh-CN" altLang="en-US" dirty="0"/>
              <a:t>加强</a:t>
            </a:r>
            <a:r>
              <a:rPr lang="zh-CN" altLang="en-US" dirty="0" smtClean="0"/>
              <a:t>权限控制系统的易用性</a:t>
            </a:r>
            <a:endParaRPr lang="en-US" altLang="zh-CN" dirty="0" smtClean="0"/>
          </a:p>
          <a:p>
            <a:r>
              <a:rPr lang="zh-CN" altLang="en-US" dirty="0" smtClean="0"/>
              <a:t>界面修正</a:t>
            </a:r>
            <a:endParaRPr lang="en-US" altLang="zh-CN" dirty="0" smtClean="0"/>
          </a:p>
          <a:p>
            <a:r>
              <a:rPr lang="zh-CN" altLang="en-US" dirty="0" smtClean="0"/>
              <a:t>征询意见提供更多实用检索、过滤选项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日历方式、</a:t>
            </a:r>
            <a:r>
              <a:rPr lang="en-US" altLang="zh-CN" dirty="0" smtClean="0"/>
              <a:t>Sky Map</a:t>
            </a:r>
            <a:r>
              <a:rPr lang="zh-CN" altLang="en-US" dirty="0" smtClean="0"/>
              <a:t>方式</a:t>
            </a:r>
            <a:endParaRPr lang="en-US" altLang="zh-CN" dirty="0" smtClean="0"/>
          </a:p>
          <a:p>
            <a:r>
              <a:rPr lang="zh-CN" altLang="en-US" dirty="0" smtClean="0"/>
              <a:t>将服务注册到</a:t>
            </a:r>
            <a:r>
              <a:rPr lang="en-US" altLang="zh-CN" dirty="0" smtClean="0"/>
              <a:t>IVOA Registry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下一步工作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在领域云中的位置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 descr="astro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72" y="1556792"/>
            <a:ext cx="7804260" cy="48388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75856" y="3429000"/>
            <a:ext cx="2304256" cy="648072"/>
          </a:xfrm>
          <a:prstGeom prst="roundRect">
            <a:avLst/>
          </a:prstGeom>
          <a:noFill/>
          <a:ln cmpd="dbl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43808" y="1760290"/>
            <a:ext cx="1368152" cy="1440160"/>
          </a:xfrm>
          <a:prstGeom prst="roundRect">
            <a:avLst/>
          </a:prstGeom>
          <a:noFill/>
          <a:ln cmpd="dbl">
            <a:solidFill>
              <a:srgbClr val="00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总体</a:t>
            </a:r>
            <a:r>
              <a:rPr lang="zh-CN" altLang="en-US" dirty="0" smtClean="0"/>
              <a:t>架构设计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105698"/>
              </p:ext>
            </p:extLst>
          </p:nvPr>
        </p:nvGraphicFramePr>
        <p:xfrm>
          <a:off x="481016" y="2492896"/>
          <a:ext cx="8181968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4534650" imgH="1474578" progId="Visio.Drawing.11">
                  <p:embed/>
                </p:oleObj>
              </mc:Choice>
              <mc:Fallback>
                <p:oleObj name="Visio" r:id="rId3" imgW="4534650" imgH="147457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6" y="2492896"/>
                        <a:ext cx="8181968" cy="2664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4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基本</a:t>
            </a:r>
            <a:r>
              <a:rPr lang="zh-CN" altLang="en-US" dirty="0" smtClean="0"/>
              <a:t>检索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Simple Cone Search</a:t>
            </a:r>
          </a:p>
          <a:p>
            <a:pPr lvl="1"/>
            <a:r>
              <a:rPr lang="en-US" altLang="zh-CN" dirty="0" smtClean="0"/>
              <a:t>Table Access Protocol</a:t>
            </a:r>
          </a:p>
          <a:p>
            <a:pPr lvl="1"/>
            <a:r>
              <a:rPr lang="en-US" altLang="zh-CN" dirty="0"/>
              <a:t>Simple Spectral Access Protocol</a:t>
            </a:r>
            <a:endParaRPr lang="en-US" altLang="zh-CN" dirty="0" smtClean="0"/>
          </a:p>
          <a:p>
            <a:r>
              <a:rPr lang="zh-CN" altLang="en-US" dirty="0" smtClean="0"/>
              <a:t>受限资源访问</a:t>
            </a:r>
            <a:r>
              <a:rPr lang="en-US" altLang="zh-CN" dirty="0" smtClean="0"/>
              <a:t>/</a:t>
            </a:r>
            <a:r>
              <a:rPr lang="zh-CN" altLang="en-US" dirty="0" smtClean="0"/>
              <a:t>下载的权限控制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受限资源访问申请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受限资源访问授权</a:t>
            </a:r>
            <a:endParaRPr lang="en-US" altLang="zh-CN" dirty="0" smtClean="0"/>
          </a:p>
          <a:p>
            <a:r>
              <a:rPr lang="zh-CN" altLang="en-US" dirty="0" smtClean="0"/>
              <a:t>检索结果下载及在线可视化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Aladin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VOSpec</a:t>
            </a:r>
            <a:endParaRPr lang="en-US" altLang="zh-CN" dirty="0" smtClean="0"/>
          </a:p>
          <a:p>
            <a:r>
              <a:rPr lang="zh-CN" altLang="en-US" dirty="0" smtClean="0"/>
              <a:t>文件打包下载</a:t>
            </a:r>
            <a:endParaRPr lang="en-US" altLang="zh-CN" dirty="0"/>
          </a:p>
          <a:p>
            <a:r>
              <a:rPr lang="zh-CN" altLang="en-US" dirty="0" smtClean="0"/>
              <a:t>检索统计分析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基本功能列表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基本界面</a:t>
            </a:r>
            <a:endParaRPr lang="en-US" dirty="0"/>
          </a:p>
        </p:txBody>
      </p:sp>
      <p:sp>
        <p:nvSpPr>
          <p:cNvPr id="4" name="AutoShape 5" descr="data:image/png;base64,iVBORw0KGgoAAAANSUhEUgAABjwAAAScCAYAAAA/GibMAAAgAElEQVR4XuydB3xT5ffGT9LBnjJliQsH4GIoiIqoIDhQRFBUULYDt6KIojj5OREQcICKCC6WA1ERBzgYogjKH5GlLNmbjuR/njd509s0SZM2bVN43t8nv7bpve/4vje3eJ57zuOS6Nudeuin+lqur1r6+kxfnR0/P67f99VXWogucXwvfT0a/XAFcuQV2utHjp4v0O+/KpCRous0L1w6adczwnCOblQeRQIkQAIkQAIkQAIkQAIkQAIkQAIkQAIkQAIkQAIkQAKHGAFXDOuBWLDLLxDg+4b6Wq+v1/V1ur5O838fqsu8BPZjmFpUh2IOTlHGrT8P19fL+oKIUxQtVi7J/jnfoV9DCUtFsQaOSQIkQAIkQAIkQAIkQAIkQAIkQAIkQAIkQAIkQAIkQAJFTiAWwcMZnEe2xxf6ullfCL7foi+b/XG3fv+sf2XI6oAggnNxbBt9NdfX0/p6IML7ON3Zjz0eIsVIffXT1xp9jdfXu/qCYBFqXCfg4KyUYPjO7I/39Jcf6OtKfZ2lr5P9YwavK3iezvXiWIhADfSF/q7XF0Sihf6BkV3yZxAXexzEjFDrt+9ZHsFr4M8kQAIkQAIkQAIkQAIkQAIkQAIkQAIkQAIkQAIkQAIkcFgSiEXwsNkF9ygpBPPv0tcz+hqsr6H6elBfCO6jzBXEDDSbFYLA/jR9nauvvfpC4H6xviK9b0tgOTMxTtJzKusLIgrmM1tfvfVVJsy4weWqcM73+oLoguYUXpzZH5g3BAlktGAtyGAJta7tEdZr+8vQY2wmSXv93gpDdfR7j4PLfsdxweuxvL7xH8MMD/8G8gsJkAAJkAAJkAAJkAAJkAAJkAAJkAAJkAAJkAAJkAAJgEAsggeOH6CvX/V1rL4gOkAY2KevU/UF8SPYIwPnQLiYqa/W+prgx25LYOF9p7eHszSWs6/Netw5+rpEXxBKrJBhfUUghDi9Oey4mGOkBiFhh75+0VdwSS6Mb8WVcOvaFmbc4HXZee7xzx3CkOXiXL9zPbZ8GOZvubyp30M8oeCRy8by1yRAAiRAAiRAAiRAAiRAAiRAAiRAAiRAAiRAAiRAAocXgVgFDwT+r9bXa/7APcpEPaavefqK5OUR7J+RW4ZHee3Pig3RZnhE8hDBrkI0uF9fKC1l/S+c83BmeODYQfpCNkakdYXzLgn25nAavmMulgdM3Lvry5q52+OY4XF4fQ65WhIgARIgARIgARIgARIgARIgARIgARIgARIgARIggXwSiFXwQKDeWZrKWVbKGn87vScwPetV4fS0yM3DA+MgiwOZEMjueEVf3+nra31F4+Fhxw0uaRWcqWE9N3C883fwBxmoLwgPNksk1LrQf7j1hsrcQIaK9QGxXEIdF+xJYnnZklyYn1O4yedlwNNJgARIgARIgARIgARIgARIgARIgARIgARIgARIgARIoHgTiFXwiPdqgzMhcuvfWWYKwf9Z+rpUX/AFYSMBEiABEiABEiABEiABEiABEiABEiABEiABEiABEiABEjhMCRQ3wQPlrWyGB7bMmaFxmG4hl00CJEACJEACJEACJEACJEACJEACJEACJEACJEACJEACJFDUggd3gARIgARIgARIgARIgARIgARIgARIgARIgARIgARIgARIgATyTYCCR74RsgMSIAESIAESIAESIAESIAESIAESIAESIAESIAESIAESIIGiJkDBo6h3gOOTAAmQAAmQAAmQAAmQAAmQAAmQAAmQAAmQAAmQAAmQAAnkmwAFj3wjZAckQAIkQAIkQAIkQAIkQAIkQAIkQAIkQAIkQAIkQAIkQAJFTYCCR1HvAMcnARIgARIgARIgARIgARIgARIgARIgARIgARIgARIgARLINwEKHvlGyA5IgARIgARIgARIgARIgARIgARIgARIgARIgARIgARIgASKmgAFj6LeAY5PAiRAAiRAAiRAAiRAAiRAAiRAAiRAAiRAAiRAAiRAAiSQbwIUPPKNkB2QAAmQAAmQAAmQAAmQAAmQAAmQAAmQAAmQAAmQAAmQAAkUNQEKHkW9AxyfBEiABEiABEiABEiABEiABEiABEiABEiABEiABEiABEgg3wQoeOQbITsgARIgARIgARIgARIgARIgARIgARIgARIgARIgARIgARIoagIUPIp6Bzg+CZAACZAACZAACZAACZAACZAACZAACZAACZAACZAACZBAvgm4Nm3a5M13L+yABEiABEiABEiABEiABEiABEiABEiABIqAQOawh4pgVA6ZaASS7ns80abE+ZAACZAACRQBAQoeRQCdQ5IACZAACZAACZAACZAACZAACZAACcSHAAWP+HAs7r1Q8CjuO8j5kwAJkEB8CFDwiA9H9kICJEACJEACJEACJEACJEACJEACJFAEBCh4FAH0BBySgkcCbgqnRAIkQAJFQICCRxFA55AkQAIkQAIkQAIkQAIkQAIkQAIkQALxIUDBIz4ci3svFDyK+w5y/iRAAiQQHwIUPOLDkb2QAAmQAAmQAAmQAAmQAAmQAAmQAAkUAQEKHkUAPQGHpOCRgJvCKZEACZBAERCg4FEE0DkkCZAACZAACZAACZAACZAACZAACZBAfAhQ8IgPx+LeCwWP4r6DnD8JkAAJxIcABY/4cGQvJEACJEACJEACJEACJEACJEACJEACRUCAgkcRQE/AISl4JOCmcEokQAIkUAQEKHgUAXQOSQIkQAIkQAIkQAIkQAIkQAIkQAIkEB8CFDziw7G490LBo7jvIOdPAiRAAvEhQMEjPhzZCwmQAAmQAAmQAAmQAAmQAAmQAAmQQBEQoOBRBNATcEgKHgm4KZwSCZAACRQBAQoeRQCdQ5IACZAACZAACZAACZAACZAACZAACcSHAAWP+HAs7r1Q8CjuO8j5kwAJkEB8CFDwiA9H9kICJEACJEACJEACJEACJEACJEACJFAEBCh4FAH0BBySgkcCbgqnRAIkQAJFQICCRxFA55AkQAIkQAIkQAIkQAIkQAIkQAIkQALxIUDBIz4ci3svFDyK+w5y/iRAAiQQHwIUPOLDkb2QAAmQAAmQAAmQAAmQAAmQAAmQAAkUAQEKHkUAPQGHpOCRgJvCKZEACZBAERCg4FEE0DkkCZAACZAACZAACZAACZAACZAACZBAfAhQ8IgPx+LeCwWP4r6DnD8JkAAJxIcABY/4cGQvJEACJEACJEACJEACJEACJEACJEACRUCAgkcRQE/AISl4JOCmcEokQAIkUAQEKHgUAXQOSQIkQAIkQAIkQAIkQAIkQAIkQAIkEB8CFDziw7G490LBo7jvIOdPAiRAAvEhQMEjPhzZCwmQAAmQAAmQAAmQAAmQAAmQAAmQQBEQoOBRBNATcEgKHgm4KZwSCZAACRQBAQoeRQCdQ5IACZAACZAACZAACZAACZAACZAACcSHAAWP+HAs7r1Q8CjuO8j5kwAJkEB8CFDwiA9H9kICJEACJEACJEACJEACJEACJEACJFAEBCh4FAH0BBySgkcCbgqnRAIkQAJFQICCRxFA55AkQAIkQAIkQAIkQAIkQAIkQAIkQALxIUDBIz4ci3svFDyK+w5y/iRAAiQQHwIUPOLDkb2QAAmQAAmQAAmQAAmQAAmQAAmQAAkUAQEKHkUAPQGHpOCRgJvCKZEACZBAERCg4FEE0DkkCZAACZAACZAACZAACZAACZAACZBAfAhQ8IgPx+LeCwWP4r6DnD8JkAAJxIcABY/4cGQvJEACJEACJEACJEACJEACJEACJEACRUCAgkcRQE/AISl4JOCmcEokQAIkUAQEKHgUAXQOSQIkQAIkQAIkQAIkQAIkQAIkQAIkEB8CFDziw7G490LBo7jvIOdPAiRAAvEhQMEjPhzZCwmQAAmQAAmQAAmQAAmQAAmQAAmQQBEQoOBRBNATcEgKHgm4KZwSCZAACRQBAQoeRQCdQ5IACZAACZAACZAACZAACZAACZAACcSHAAWP+HAs7r1Q8CjuO8j5kwAJkEB8CFDwiA9H9kICJEACJEACJEACJEACJEACJEACJFAEBCh4FAH0BBySgkcCbgqnRAIkQAJFQICCRxFAz+uQXq9XXC5XXk/neSRAAiRAAiRAAiRAAiRAAiRAAiRwyBGg4HHIbWmeFkTBI0/YeBIJkAAJHHIEKHjEcUshSKCFEyViESxiOTaOS2BXIODfR91I8iABEiABEiABEiABEiABEiABEkhwAhQ8EnyDCml6FDwKCTSHIQESIIEEJ0DBIx8b5PF4zNlutzsfvWSdiv4gloQSTHbt2iXLly+XevXqSbVq1eIynlNUSU9LM32mpadLmTJlAv0nlPACIQIiBDJd8L0RJvwik/jECS++eLzi3bdXN0Z/SE7Rc9zi1T1y6QtHWxnDvBeLqOEfU3vXPly+vnB+LH3EZefYCQmQAAmQAAmQAAmQAAmQAAmQgCVAwYPXAghQ8OB1QAIkQAIkAAIUPGK8DiAAWBHAGSzHe7t375b//vtP0lU0wPcHDhwwvZcqVUrKli0rycnJcvTRR0clkOzZs0f++ecfWbFihfzwww8yc+ZM2bhxo3zwwQfSokWLGGed83C7hm1bt8rHH39sXhgrtUQJObtlS7n00kul9fnnm7UmTAN7XLQO0cObmSmSkSGujHTxKnd3qdLi9mSKd/8+8R7YL6Jf5aDuQ4mSqn9A6vBK5qYN4lVxKfmIquIpXVZcumZvepp4IPqUUrGnZEnfut1J4i5XXtJTUqChSGqYhA/DUvszXyF+UQRJmEuGEyEBEiABEiABEiABEiABEjj0CVDwOPT3OJoVUvCIhhKPIQESIIFDnwAFjxj2GBkYzmwOCBpLly41L2Rf/Pnnn+b77du3h+y1SpUq8u6770rjxo1z/B7B8m3btsnPP/9s+vrxxx/N93v3aqaCo82ZM0dOPPHEGGYd/tBVq1ZJv759ZfGvv4Y86NZbbpEHHnzQCDXFvSEXJwlChIof3j27jUDiLllavFs3i3fDepHt/4mkpIr7YIZ40/aLOyVZPHv2quBRTrwqekDIyNin4olmv7iq1TDCiLdqddmjX1NUDQGhpOBEH4ggKr4gw8QIIWjMBinulxLnTwIkQAIkQAIkQAIkQAIkkGAEKHgk2IYU0XQoeBQReA5LAiRAAglGgIJHjBuC7IK//vpLPvnkE/nll1+MMAGhwjb8PlyJKwgm3bp1k+eeey7HqAcPHpS77rrLZFrYzBD0g/5sVglOmjdvnskSyW+DkNL+4ovlTxVXME5wJgfey9TsiUEPPCC33X57bKWf8ju5fJ5vMi2cfcQgMmToeclpB8WVpBLGrp3i/XeNuHZuF+/GDeKCUOJVAQNZIyp+uFTh8KiA4tHsEFe9Y0Sq1RTXUceI64RGsldrayGLpHSwCGJLcTELJJ+7zNNJgARIgARIgARIgARIgARIwEeAggevBBCg4MHrgARIgARIAAQoeMRwHaxZs0aeffZZWbhwoaxevdoIAhAGkAEBMQOBduvrESwg2PJXRxxxhMnccPpkYAoQOVBGatmyZUZcQD+2T+cUFy1aJLVq1Yph1qEPnT5tmvTu00eSkpLMOkI1rAvr+/OPP6SMluQ6JJq/RFfAh8OKI8YfRFeoZazCtXRNE0nTvSmzd5e4du0Qz2YtjbV6pSRrKS3v2pXiUhHE+89qI4h4NFtEtGSWu9Hp4mp4ushRR4unbAU5oJ4iJSN5oVufkkMCNhdBAiRAAiRAAiRAAiRAAiRAAgVPgIJHwTMuDiNQ8CgOu8Q5kgAJkEDBE6DgEYax06wbhuHIypg6daps2rTJCBsl4PvgFziCxQ2bkRHO/+L777+X4447LtvIEDy6dOkiP/30U0TfjN9//12qVq2a7yujr4odMzSbJJzYYQeA4DHn66+lwQkn5HvMYtOB9QrBhAPm6Pq99edwLAS+9Qf155Kw7ti/X7xbNopr63/iXrdGRLNDPAt+ENmwTv1BVBwrV1pEM0HcTVuKq3ET8RxZR7yVqwiySlyqtyQFCyEQ0fA7Ww6r2ADkRIsbASvUhstOK27r4XxJgARIgARIgARIgAQOLwIUPA6v/Q63WgoevA5IgARIgARAgIJHiOvAenUg0wIix9ChQ2X9+vU5xAFbcgpdBGdjIDsC52eoobZT+MB7c+fOlWOO0RJIjrZPswOuvPJKUyYrUoNPSKVKlfJ99d59550y6b33zPzCNVtO62cVYeoddVS+xzwkOrAm7g7zeiOEOBoMzq3Vu9ujhupaEssIIEt/Ec/3X4ln5XLx7joopUqqWFKlurhbtBFpeIrISY3FCyN19RbJ1A5S/AKINUUPJbhkG9gvzni9cCyBXYiWKvN9U6xKkh0S10kxXQTuB8j6shlpdhlOERe/ZyMBEiABEiABEiABEiCBRCJAwSORdqPo5kLBo+jYc2QSIAESSCQCFDzC7AbEjOHDh8vjjz8eECxQhqp27dpSs2ZNKVmypMCEHF/TtaQRjMp37NhhTMY3bNggW7duFfhyoB/79DSGQh8oaYVznQ3nQfBYvHhx2OsDQcgVK1ZIOTXSzm9bOH+BtL+kgynHhSyPUCW4MPeaNWrIz/PnmyAoWy4ErBgSwTPkgNbNKoWSWKtWiHfuV+JdpBk9K9dKtYwdkp6WJjsbnCauM1uK95gT9NVApPZRsi8pJcsLxF86LZD1gZ8haOSWBYK5IR0lRJZKcd/Xws5OsOXmrF9PsDhQnHjinvXqa+Pk6PpHSfPmzfT+5iuXl6bXorOlpmqJNjYSIAESIAESIAESIAESSFACFDwSdGMKeVoUPAoZOIcjARIggQQlQMEjxMbs19JEDz74oEycONH8FgLHxWrw3bx5czn99NPlKM12cBqJ2y4gEOzZs0f+7//+T+C18dtvv8mHH35oBBFbIqtx48by6aefGqHB2Xbv3i2XX365LF26NOKlAu+QUqVK5fty0hC5enj0lmnq5QExI1jwQFAXc/zg/fflrBYt8j3eYd+BLY3lECaQxZGm7MtpPauMTz4S+fk78S74Sapv/Ftd9zJl85H1tfTVGeKtf7y4mrcSOe5EOZBaSkoEGaEf1H5S1UA9ae8e8Wz4R7xqro4cE3eZ8iLVa0hauYqSlumRMva8KISZ4rhfzjJ0BTX/UGNAMIToYYWPghJACmJ9GzdukieeeFp+/Gm+ZnHVlZ43dpdmzZoIvIacDfeDtWvXyubN/+k98LQc96+C4s1+D20C9u9OQX1mDm16XB0JkAAJkAAJkICTAAUPXg8gQMGD1wEJkAAJkAAIUPAIug4gWnTv3t2IEmg33XSTdOvWTRo1apRDFAguVRV8SSGI89FHH0m/fv0CwdC7775b7r333hxXH0paXXLJJREFDwgQq1atklBPW+clGHpQfUOQwTJ+/HhJU1HG2eqrqDPk0Uelbbt2xss7t5aX8fNyjnMexTVYZtbtF0Dc27dI5pjnJemuR2RvqTJSevN68S7+WVxLFknm1IlSYfcucWvtqx3lNQBdu67x/nA1O1u8DU8Tt2YQeefPE+/SRSJrVSTZs0tk5w7x6r6aololSoqrrIoeFSuL1DlaXKc3E9fZbSQttaQkR7OpuW16gvx+8eJfTSZV48aNCmVGv/22RMXM3+WIKkfIqac0MoJoorfcPmtt210qW7ZsMcs49thjpFatI833PmFXZPu2bbJh40bZtm27TJ40QUvyHZ3vJaNvZJLAD6m4tNzu+cVlHcH30UQVHHK7bosjb86ZBEiABEiABEigYAhQ8CgYrsWtVwoexW3HOF8SIAESKBgCFDwcXBH0eeCBB+T11183TzCPGjVKLr30UhNMRYv0JLczEIanoZ3lbjp37izffvutCR7OmjVLTjlF/RqCGn53wQUXCEzJwzUIHStXrjSCR7hAkM08idp8WMdFJgp8RbZpUBMluo4//nhp0rRpxECuM8Ml3FjRzCXagFY0xznn5HziPpaPDvpwQziAt0m5CiobeMWjJaXQ3AUhEhzUIlc3dJDMDRslZfREyTzpFElHxgbG2viPyLxvxKPCh/v3RerpoVkEqSmSdnVPcfe9W2SbiiVjn5cScz6R1AP7JUN/v9+dLN7kFCOo4JWkfh7J+nKlpArKaXkrVRFX64vF1eVGSatR2wgf0bCNhWFhH9vjxt6yZs1avV6ry9DHhsQlGB9uDbNnz5Ghjz8lu3buUj2phAbrU6Vs2bLStGkTUw6qrJasq1//KJM1VbVqVdmoIkHp0qXNe1mfE5d+hnWPgkqfwT8jUzNxIFbhHrJx02ZT5qxBg+M1c2yvLP71Vzm7Zf6zrXAfs81c73p/69f/NvUPWhzIXLNzwzzq1aurbGtIYxV9ISqdoiIP7hNo9j5nfY9i2fsnnnhGWp9/rrQ468yQp+X1uszreaHuydbjyHoyxbK+wj4WmYTmPqX7mcglCJ3788OPP8n6f9dLp05XRMSFazaR11TYe83xSIAESIAESIAEchKg4MGrAgQoePA6IAESIAESMPGqTZs2WX/lw5aIDcCgvFOfPn1MwGjs2LFG7ECzAkasT8HafpGVceaZZ5pSVBAXypfXp+5DtNatW8uyZcvC7oPN8EhJyQqWwg8E7bjjjpPKlSsHslCiCRDlFqSEQTqeXq9QoUJgTtacPTj4dECzCv7991/jX3LGGWeYp7ZtgBfc/vjjD/n++++N/wgCwUcffbTpO5qnu53z/Oeff4yxe4MGDUxfFStWjFjiK7c15oANAeLZR8T78/fiTdPva9cTVwPNHGh1gWQ2ayXGBjyCR0dePkRJE8aK99nB4kktIUnT5klmzdqBblD2Kmn3TkmC58fHH4qr562SWUN9FuDHgXlA2Phvo8isaeKdOkmS/tMMEQ18esqU810LCG5DsPOqT0t6hqTgeE+mpKv4kdz7TvFc0U0yKx4BKaTYGpt/P3ee3H67CkDK49xWZ8vzzw/LyzZEdc5Xs7+W++57MHBspUqV5NRTG6tAmiLr1q2VnSqEZGZkym4tbedWhaxM6TJmXtiLg3ptoWXo76tXr2aEEGdbtuwPcy0nJycZrx98bjp2vFx63tRdnnxqmOzbu08zsoZENU9koHw+6wupql5B9evXUxHzOFOmKpwXR/cevVRsXSp9+/bS8Xpk++zmNqC9z0EcwGc+lABqfYLwOytG3tSzr/Tt09N4h6DFQ6iwn/eYP/dBi/ziiy9l4rvv6X3rTzPfhg1PlmZNzzDCVt26dQT3YCv64PtoGvjYvyHgEU9flOdfeEmzCaeZaVSrVlWaNGki9XSeVatWCXDF7QKCmlcFULR0vR+AOTJ6Tj75pGiWkO9jnPszceIkeeGlEVJOr/U5c77IeSvWDLaFC38xny98VqL5m5bvCbIDEiABEiABEiCBYkuAgkex3bq4TpyCR1xxsjMSIAESKLYEKHj4tw5PYiNQj6AUyk7dd999cd3UXr16mQwKeHqEEk4QeDrvvPMEIkO4hgDZX3/9FRAJ4DEyaNAgY46OuV944YVy2mmnaVCuaSAYFyqIaDMhEHyCcOH0HsAcv/vuO/npp5/kvffek+nTp8uJJ56YY0o4B8dCyEBWCoSXr7/+2vQ3Z84cOfLII02/y5cvl48//lhefvllQdkuNLyPp+IxX5QLO/vss8Ou2QbIcA76wXohqiDIiDGQLVO3bl0josBQvnr16sZjBcFd600Sa/DTBU+GFX+Id1B/8a7+S5KTkiVZWWW8NkUyTvUFZ+PZ3JPfkIwXHlURI1OSW5wvnufHqUjhN4nX60LDpJLy93KR0c+Kq1Ub8bZsIwcrVzVZIFArbeIJMlO8n34gMv09Kb1queyBNqMBd49mCbhcKnrgQL+86YJHi5qnZ558mnjveFjSTz9LUgpAzImVE4KaNpPKBs5tkDxSX2c0OctcVxde2EaeenJorMNGfTyuvUsv62QCxRASXh07WipVqhg4f//+A7J161b5w/85PkGzpZAltHfffoFYh7Zfv1+7dl22EnkwnU9SH5Y6depIaRU9IFCU0lJmuI5R9unCi9rL22+9Ya71aFqz5i1VE8PIvm1PTkmWdhddqP3Xlto6RpnSpVTIrKifo2TzWbq6SzcjVFx33bVy+4BbAkPAWwjl7jDnvfr53akm58g2SUtPM6WuKqvg07x5U1mj/h6vjBojAwfepyJklkCKjkLdg7CmPn1vkceHDjEBeowd7Gv0zz//GrYQf2yLRhTBfQnib34arid7r7JZMPgM4RpLz0iXKto/PE/QsGcQltBsloUdG/eedP2bgnsf9jxDz0VDAP/RIY/o2n3nxdJsNqHz78jABx6SrzT7yMzZ/n/g8+67CiB4YD64LtBKaoZSimYanXjCCbp3w2OZQp6OtffhvXv3yssjXtG/hVP12mkifXr3DFmODp+jKzt1MRmHt9zcV4WPUyh65Ik8TyIBEiABEiCBw4MABY/DY59zWyUFj9wI8fckQAIkcHgQoOCBUJBGgm644Qb5/PPPtRzOMSYTIdZsjtwul3Xr1pnsjg4dOoQ8FEGsc845xxieh2sI4CNbBE8WjxgxQp566qlAcNiWqUHWAwQEZKeglBaCTJEa1rlz504jcECogOAC8QIBSQQhUYoL2SO2YR2/ammd+fPnG7+RxYsXC4KiaDgeYgP6wnETJkyQKVOmmDk7n/rGmFgv5gbhY+TIkdJOvULCNQQRn3zySXn11VdNQNFmlzhL89hz8cT9sccea8QP7GXHjh2zzT+3fXL+PnnLJknrfL6GCjVLAqJBLTURf+8rqxnE0lX4Y1F2asRTkvbWK2KC3udeJN6nXtG0Di1NhWwMZZW0YJ5k3N9XkndskdIqeu067mRxd+wm6Z2uN+WqvCih5tsAQUZIym718Zg8TrzTJ0ny+jWSXl6Dv3qMfbLbXNs4QcfQ2kzi1WyQ5MeGS3qrC0Xt6+OewRIfUL6ScmjBn01watbcJ9o8hKsAACAASURBVJo99tjD0v7irGsp0uc4ViHMruPBQQ/rveILGTJksFx6SfvAZwzziHfZHfS5ZMnvmtnxlAqQE6NGefkVnU2pIKwRggbE0v2aheX2B+3RUUZmhu/3eh1kqtiGBnHhDDUlt+3f9es1WL/fiJsHDhzUt33B83LlypqAeacrr5Crr75KOl3VVS5o01ruvHNAyKwt+Kxs0LJtJ5xwvLlHYF9anXO+fPft7MBYwftxr2bSIKuic+dOUa8bJceQOdBNhZvW550T9XnBB152eSdZv14zpyBX6R6cpWW3UMoL887QzIitymPrlq3mtD0awF+4UH10tEGEdbZSyggiLO5/YIvMHrTyFcrLlVd0VNEpdLZfuIk7GVlhEMdu2rxZpk2dEciesSroJi2LBkEcfzMwdkXN1ivvz9jDz9jDIyofYTJBCqo5SxsiC3Do0Kdk4aJfTGbP8889E8h0sUIO5mFFpmWaYXP77XepiLhN7rv3bunatXNAKIz33+iCWj/7JQESIAESIAESKBwCFDwKh3Oij0LBI9F3iPMjARIggcIhQMFDOS9YsCAgRLzzzjvGS6MgGoL14cqfIMADoQIZHOEaSkuh5NXo0aONAIDmLDGFoBp+RiAMQkKLFi2MSGBLr9h+9+/fb8bBuufNm2fEib///tsIH2j2SWv0g2wPK3isXr1anwC/zmRY7NGSPWgI8OJlx62iTzpfdtllxhPEZqtgzciccQa0TCBfz8N7KOMDkQTnBrcd+kT5rbfeKl988YWZV7DIEVxCB793ijz169cXZNf07t07h+l8WNB+Q3EICElfzJD0+3qJW42/vdu3Seo7MyVdsyLi1vDE9zUXinf9OjUh3y/u6T9J5pF1At0nLftN0vt3ETmw1xiQm3JAKlKkqnfEwSZnS9KgZySzSnXf8TCYhvihXPd6NYtmhfrBfDRBUqZMkIMp6rmgpZIgemgPvmM1du3WvfGq/wfEj6QRE8VzSpO4LS0vHc34+FP5Zs63mtlQWRqc0ECf1K8kxx93rMl0iFT+zD6RP+HtcZqRdEJeho7qHFyvKFvV5oJ28vprozUI3jikADNl6nTzfmnNpHBmqOA9W97JDlhSy7+19Htz2CCusxzcOxrA/++//zTz4taohdj58xeqL8etWjquvjz4wH3mvrN79x4jGNoxkG3wxx/LxaPXBH7314q/9In/VPNZRcNxCIoje6Gafq1erZoROhAwR6AefR6hmQ733z9IDmi5rpdefC4kwxUrVmg2x63m/oL+quheVtLz5mopsjPOOF2w/gMalM/Qub3xxthAH7169zciwUsvPmveg/ByQK/VSNkb7TtcLps3/2fO+yZEmaSoNlkP+vvvVTJt+sea2bJP76Nnyemnnxq2FCF43XzL7ea+88zTj2cbAozClTCMdi7Bx21X4/h9+/epsbyWtitG7eef58uw/z2v+7NZ7rj9Nmnfvl2Ov02hlgN/ngEqeiDjp2vXq+Xee+4sRqvmVEmABEiABEiABAqLAAWPwiKd2ONQ8Ejs/eHsSIAESKCwCFDwUNLIhkDwH8EpZFggsFrYT48ikAqBAsJDuIbsjWbNmsns2bNNQA9P7gaXUHEKCQistm3bVsaPH2+CrhAqBgwYIBAuIHpAtMBXNGt0i3k4A7LIdrGCB0SSli1bBsrPWJEjWMiwP2NsCBX2Cd9Q67Kchw0bZrJs0Gxmw/bt26VLly4mo8SKHbZv+yS9zRTBec5gsQ0Ygw/2E2XKbr/99tg+VybDQkWkrueLrFut56pYcPIZImO1bFScWtK6VZJ+1bmavqAlpi7rKpkPa9kqf9/uPbsls5M+pb5jm9bAKaM2HP5ANEzUPRlSUgWS/RWrSMqQFyTtzHM1O8PXjOgB3w4fTHF//L54nh6o3h2aVVOipP5eS3Yhy0MFDxQ9gkCikWQzRtLUueJRs/aiavB1QEaDvWawzxDvUvWzifI7KAVUr149DS5nGW/DP+aHH34yU2570QUqlBxvvq9apWq2J9fttYLPTqNGDVU0fEauuaaLMRSPtZ1zbht54blhckYTvR5CtLvuus88+Y/5b9myxbx85bo8xrDc2eAP8fLwF8JOAYLChRe10QwKvQ5jaFd1vtasP5pyRbjv9Op9s3niHqWDom0zZnws738wVUt7jQwrSCHLoMeNvWT79h1GIDryyJrGzP3nnxcYH57TNaOk/lH15BT1ajhHPVhs69vvVlm5cqWMGT3SGNGvX79Bbhtwh5aCeth4ajgb9nb16jVyVedrzL0CwsyXX3wW7TJiOi5UWa2L2nYwvkSjX3k5R19WpMX9MsvHQ8vUaTmxaMq12Q5x/qhXxshnn32u1e88Uq58OeNlhD2GQJipwgs+HxC57L2wRo0aUqNG9UBGnVMMtvd8m3GHcXwlrzymbBky89BQRq1KlSNiYoQ+8DnGGBCgvv3ue83m+V72qzD20KCBcoyywr3ZmaWC/du7b68pufXbr0vMvQktNSVVfvjxRyM0Yq7HH3+siuD91ezeV3aMjQRIgARIgARIgARAgIIHrwMQoODB64AESIAESAAEDnvBAwE1CA0IpEBMgMdGtCa0sV5CkerPI0AEY/M1a9bk2i2ecP70009Npsebb74ZMnMB60GwCQEllKqCD8ekSZNyBP1tlkU4UQJCEGrUo6nBvZYhaa6x8QMRsyWQsfHss8/KFVdcIffee6+WmJkY8XjMFeW3hg8fHgjUYYzLL7/clMyyGSS2ZBAyViD22CfRQ2WQmIsb2RAI7GvzlQZaYrw+Ym3J876Wg/27SpJy96j4kPrBt5JxTINYuwl5fNK4lyXjlWHi1SBt8pR54qle0zdf+Ks8OVAyP3pbRL0WvPAVMSKF35cBggYMopGdoSbY8vgIOXjhZZLqLEmFcmb+MlfJi35QT5KbTZaKRkV9ZuYONkb0UHN0d7srxPv4yLisLS+dILj/9ZxvzH4hyF2//lEBo2X7+cG1geCobXs1OLtz1y7zI7Kg4IWBZrJ/4F3ib259H9cmgsLdu19nykRNm/qhPoFfLqapYh54ov+G67vpZ7ZZSHEUJeGQQWOvPQg0jz72hBGZhgx5KNs5uL4j3XMgrjz44P3Sru1FMc0THhloI15+wYgAVixEeSCUqELD+3iNf3OCQLzAOM2bNZF//91gskpQ6gq8W6u/EILqaPYzha//atksMIfAEKnZQLrTpwNZOT16XC+33XpzyFMvbn+ZCZYjgP++lvPC/D/8cIp6BX2jZfBeynHOEypgTZs2w9zz7r33LunapXNMvJwHo0TVbB0Ha4RJOQL0tWvX8pnKq1BRQjNhrOi6UrNBrr76WlOqa/Kkt3N4keR5EkEnggUyWGyDGJt13/ZfbIH9sbKpuQKNiAFzctw77bzx+YCfRlpauvqLrA1cq1Y0t9fkxe0uUu+kgVEvY4uW+kJGxsqVfwcEHuMhhJn4DdPt5yJUpyi/VqZMaZPVBaa+smyagaa+Rn+v+lt9oVaYNVx6aQe5+67bzZ6wkQAJkAAJkECxJLBwuFRvL/LppgHie4RmoQzXN/RfjNlbx9GyZMwVUk02y5S+g0WGjpErUCXTnJ/j6KxzB30qmwb4et48pa80Wtcn8HPgoM1TpG+jddInMIdiSdJMOtEFj9L9X5QKx+h/h+1fLjsHPyc+d0tfw+/KyQzZ9MpXjnd7SNVnT5XMaXfItu/07S6PSs2mmvV8zyPiq8vgf6/hrqz+Wt0t1fU/GXajfxxfb5VsGDZeKtw3VlLX9JH/JqPP+pLm7CMwYhupPPRSkVkYD8e1EC2AHKbtk4N2Xgl2yRxagofeE/qula7m85+zhf1c+w9dOLy6jK2zRMaYG4ZtuI80kpntgt9PsI08lKeDe/fYOv77un+hUd2LfX8j9I+G+G/tdqf1/bnSMsd93LfX/aZGCTPwtwbHR3vuIMffsCjH4WG5EAjzb4EQZ3UcbT/HIa6NqK+prGsH94xI/6wwU8h2nST2Zh7WggeCRcgseOGFF0zgqHv37vL0009n85sorO1DUAeCC8pLRWoIAr3//vty8skna934hVoWRG94YZoNTN51112CV79+/YyxOBqClBANYAzrzNAI7gqG5FYkwLEwRcd54RqCZBAurrzySnMInuQ+9dRTcy0nBQ+P119/PRAsvPnmm7MZvNs5ghEyNeAhgvXjyXTUhXeKIsFzsxxgeH7bbbfFvKVuzawwmRZbNqu4oCWBzmot3hfGBzIxYu7Qf4ILTzhf1Ur0UWpJvXuwpHfXkkX+3yWtWiEeHdNTvoLfo8Pvu+H/vQn+C0QPfUOf7E5V4cM7erJkaJmrcM29/Hfx3HGDeDVzxAsvBxzoH9D0pwFQ187tkvzR95JRP8u3Ja/ry8t5v/yyWDMN+ptTFy74Iaou1qvPBIzEESR9/bUxpowUmhUcbCd435ZD+t+zL5hyRQ8/PCiqMYIPgsn3UfWPkmFP5/yPzHDeIP1vHqCZCSepAXO/bH4kTn+bUJOBMNC/fx/p1fPGmOaKMlIH9Yn6N8e/FsiaQgdvjHtTxunLNhit+1hpNpBeA7bMHPQwBJ/hS/HE448aw/N4tRVaPqvrNdebbJJXx44yPMANggg+y7jHtGh5XmA457XQpet1ctON3TV77ULze5wHD4tu3XqYslkQOiB45Ked0eTMwIcDwXq321eKrJqW9apZs4YptVZXhWCXvo+yYD/99LMZ7qpOVxhvCjQIspkhPJRSNXgPw3i08hXKacm26D9rtw24U37/fanhVF/FAIhBuKYD93Dds7VaAmqfZu5B7LNZEvj9NhW61qhxuvVc8mVLHGfu71YkhKiF/spotpfd76bqo4Isq2gbPsO9+/hELJQprK6m9BXVfB6ZGibLSkUPiBTB15MptaetQYPjNBPoFGNYH6pBOJwx4xMjRt16Sz/9u319tFPjcSRAAiRAAiSQEARMkDJEBGqQPtAm7YOCVsGBsRwiSXRLQhBjbksbJMslmFKMghnO1Sei4BEQOTDRzfOM+OBr2YWH0IKHPS5I9LACBwQNfD9rsch3X2UJKFboWFPfCB5aoNUvdmh/EETO2iqbAvNwEgwWPKIRRqK7/grzqENL8PCLlTPbZQ+O+4FGEjzCBS7hcTp1aogIeDH93BfmtRWvsbBvg2VoNiEqtDgVNGK2vwc+QWJdH9zXcU8PJXiEnnFUYwUL7KG6iiqgHi9q7Cd3AtnFzHD/1rD9DPILZ77jTjbClV5I2UXSUOJc7hNJmCMOa8EDgbKmTZuagDkCMX379lXT48eKZHPsXP7555+w4yPAA4+RNm3amPniKXIIAMi8CCda4JxWrVqZLAtka6B+Ot5DWSCIBhABIrVffvklYMQLP43GjRtHFDyQDfLDDz8EnlhHkPDqq682RvCRGspfjRs3zgQ7YZqOMmPO7Ax77nn6pPnkyZPNjwjOIgPk3XffNQbp4BGuoS+U44JYlC3AHBwVD9UB/Ea+/FifhOkpSRUriVczIVJm/CwZDq+NvFw0yb8ukIPXdRC3Mkue/qNkahDTNvewhyTjfRVVSmugEU9FqyeHETfQfL7RGunVcKa+Z4QPFWW8Wq4qecr3KpKECBRincj6WaTj9O1k+vVdM34hxZ85gtJW7ouvFM+jLwaGy8va8nMOyhKtWrXaCB62bJqzP2cJHrwPkQ2iAMolvfH6mIhDIwiN66Sjmno/9ujDmqHRPOap4pqGSTqelp+kT/TXqZ1TCIDZ8s4dPs8KvJAlgRJNuPbGqU8FympF27A2PM0+5JGHoj3FHNezVz9Tom/smFHZfE3wBP7WbT7DbbRx496SL7+cba6H9he3lfPOO9dkNaBhjfEUOuyYCxYsNDyaNm0SsgzUsmV/yPU33GQOR6bPe5PfMd9jjp/NnGXKkX3/nW/OuB569e6n94Lf5MIL28hTTw7NJvDEBM1/cPMzW5nMIog+NWvWNEH4FP18Zuje49rENZCmguU+zS7atVsFRP99xOej5C/FVCJFKpTPaUoOphBO0DDfzlf5xOFoGspALViwyOxL48YNA9ka0ZyLY268qU+gZNxZZzWXYc88aTKe4tn2qZA44+NPDJNT9O8FrqVYrnc7F2e5K/se9vrAgYPy8oiRsmLFShlw282mPB0bCZAACZAACRQ7AmGf8O0nOUKRQYHIUMGyiOs3Qamsfn1PhIoGyyZJ3THO7JKxUmeJP3uk2AFN8AwPR7ZFAK3J2NCHEDVT4kDDoAwPCBOXN4jpv8cy5veRvZX9WSQh9i/s7zXjZP/6OlIK2Se2bd4gGdVqMsMjQT4H2QVLxzaFydwyYsdSX2aYftClUUAwcQbGfcLn0sAT4gmy2EN4GqED0JohsaSOjHXco7MhcGTqZRMqcF83CX/I/ikowSOa7BBmeCTkJRssRuHfHHNb+rI8QwhVVjz9VNobwWOoSnKhHswQKV77fVgLHigfhRJNNljVunVrIyjYkh+FeeEiuHP66aebjIhwDU/FIgMEQS8btB8xYoQMHTo04lRRg/1HrYEevK6vvvpKrr322ojnQnyAOIK2S8sGNWrUyARvwzWUIMETAwgS2oYyYbfcckvELI+rrrpKy9SMNAFuCCQQTWzJKudYxx9/vOm/YsWKgfUgCDZr1iy58cYbc3iaOM+FgTn8T/IS4HOnHZTMy7Rm/F4Nbur3SR2uEs9Dz5knvPPW9Lw+V4pXhaDUNyZL+pnnBbpJ0qB8xkXqo5AOAQdCh75U88jxL95AFRtkZ6hx/M4dkjJgkGTeeGvoKalwkqadlBz5lGSMHyFSpmxWlkpARNGBklPVPH2eeIvAywP7f8utd6joNV9Lol0u99x9R1TGxhAFmjVrGpVfxddfzxGUP/p85sd5+qz/oWIGgvG4b9yiT5gj28DZZs+eI08/86zxx6lYsYJU1GwqBMf/+mul2c6TTzrJGIHj6XsYdnfseLnOPbxZPNbWuHEjI5TE0lAKa+/efUZwGaUloPDZDNXGjX9TRowYbYSDRx4ZpOWrzg2ImgjeH9B11FTfDWc5qljmEepY+FA8NHiIETP69u0lixb9opkJ66TdxRdJh/YXa1DfJ4igIbOlX7/eAQEU2R+LFi0WBOzR3njjTRk5arScqoLXqFHDA1ki+ZkjshRwDdauXUfFogbGd8R6O6HUF1qKZixMmDBR3nr7nYAXxcgRL5lsBlzHZVXUKq1ZRzkaxGq9HtBwHeSHq9OEHv39PH+BTHh7onqd3CInntDAiHvQYpChskq9m7p372lKWFXSDJXJ775tykY5hWJnGUArOMfj76EtaRaudKKTkSlFh2wzf8k9+7vgn1GWLZKBfX72n+eSAAmQAAmQQIET8Aseo0/uJ/2QMAxRQ/+TbnBwealwT1fmVs7KvwCIG33WNQpR1sb35HjgKeNi/hQnlpuIGR6B6yiU4IFf+t/fufvU7CWtnKWpcr0YkZnRRZJ+R8kq/8FGTNH/Hs+RVeLIFskxBjM8ckWdYAdELmnFkkQJtl2+6WQTKswbYUqMOTM49DBzz18qo/2idG6lh+zT+6EYMMMjIa+MOE3KZnB2DFwrWeUyfe/VnZSVxRF8LdifjeCRowxmbMJanBaUr24Oa8EDJZE6dOgQCMRDUFi2bJkJiEfy28gX8TAnI7iP0k82mBbqMJQVwfwQeLMN5XxQZipSQ1mRRYsWZavjj+DRl19+GTAKD3e+08MDJucNGzYMGJ2HOqdWrVpqqvuZBlmrB379559/yrnnqjF3hHbnnXfKwIEDjbkzxgiXsYK1/Pbbb4FANYQiBOSQuQLBKNjE3TkkDHxhom6frnbpue4t/4nX7/kQPD1fySctZaNZHZKkBsMfvSMZQ+8Wt5aj8ehTzCnIyqhxZJ4uh2QtL5V2WRtJuqSDeJ4fp4biKjT4A3yuP36TzB5aP7VkCXEhswMTsYKEczQrePisPbQPXU8tfTJ/4pe6JmthnnN6Sbt2SnrbU8SlAdtAhgcO85uYe9U4OPXdLyTzuJPytLb8ntRHy+Es/vU3fZo+Q2ppOSWU7Smh2Su2VdMSOVWrZpkoz5+/0JiW46n369VXo1SprM9H8Fzw1P7EiZOkT++eKqxdlaepztegcr/+vtJo6AcBe2dDdkLffreYJ9GdJtG+Y7J8ZQC8RIlUFeq6RyxXBcHjjDNO10yN6L1VkIWATBnbIBj07uXLmDBlhRyllsa++rq89ppeg8gA0kAz7i8IkPt+TjIm6x06XJzNayNc2a5wQA8eTDOljDI00L9u3T8yYuRoUwYK48F0u1KlSrrPR2m2Qycj7lhBBP2NGT1CmoQxh/9R+7hF/VQgGqAcEzJBbPmlWOcY68WwVstDdVcz9l1qpm3bM1ri7IILYjOXj2Vc596FEgV27dot13brrmWrdskDA++Tduq/YdtNPfvKr/q5QoORPQTCgvo7Z+/D2BdcR/gZ9+ncyrdFy8LOu6D3ONr58DgSIAESIAESiJWADVZlC0qFEzH8GR7rArW1sz9h6Xz6O2cgS4NmwwfLzCem+jNHOmqGv8gT+nOkllUXPNaVFd3xiSh4wDujdLD5wn7NnpAKkmm8Mny8Ipe0iuSlsSG7p4f25RtTPTZW7pQSx+AhRJ/fxoGGj0q5IytIuh03hwgTSfAIIaoU3VZHHPnQKWmVXbDAvaLl3Fjq6wd5/oSkVvwCmAl62UU9LXu/xl6aMoPiePLekamB0kLtxfow2WvBH8QWZO3NlHaBjLzY9jF6wYMZHlFvbAIc6MsgEofQAZ3Md8/w/VvDL4Y4soasGGIzvbIJHiHNX5jhkQBbHd0Uvv32W5NN4Ayu33///cbvAq0wgykQPFC3HAH/cA1ZDRAPnE+64jyUeVqxYkXY81BmChkewU8Sw8y8S5cuEWGhFNVx/hrzEDxQ0gpGt+Ea6v3DUN2Z4YESJ0er6W8kr5BRo0ZJp06djCBx/fXXhz0WngIwmsdX28AA2Tko3xOpoVb9559/LhBl0JL/WSVJF7YQd/mU0KepgCAly8i+8TPEpSblbvVD8LQ7Xbw6nvfAPkm6trd4bh9svC+iblAmUIqql5qD//6bJH/2o3iqZIlD6Cdp9qeSPrCfuDSAb0WQkP3brA8jhvj6FRUxkmb8JB7N3gjbdP6uO2+QzPnzxJWq4oAVVMwJOjcNlpYYOUnSW5wX9bLieWCPG3vL0qXLfLPBklKSVMTIelLeF+jNGhFPqO/R0kJoKJ0DESFcgygCg+1Xx442nh95bRAh0MIF4+0T7faJecyv9fm+4DMEVWRcNGx4svoxLDMZAXXUEDtcw1hly5aRb+Z8GfV033prgrw0fKS5VwRnokAkdAbLYS4N0/Lly5ebzA6UsCqtHg7IbMA944QGx6t5fH31Y/CJTFZkjHoyeuCjjz4u+zUzDOX36tSpK/PmzZPt23eYLpBpY/u2fT719P/kgw8+Mj8+/9wzUlvvYe+8865sWL9B/wP9MeOhsV6/v7LT1ZrZcYrcrZlADzzwkHoSbZNbtcxR+/btpJTudV7m6lyjLatk9xH3GjD5++/VmuXTQ0WtNDm75VnSpWtn9YJ6SctdrdF7ame5rlvXwD0Q16cN/AczC85aiIVpuGNxrQ19/Cn57rvv5UrNkrr22q4y/OWRem/9yogOt99+q3TT9wpK7HDOC9fTsP89L3PmfGP8PKpVrSZnntVMv1aRkzTTKbiF+xuBv4sbkP2oN4TGjU/Re3jNQpl/PPaDfZAACZAACZBAdATCmNE6y1CYjnIGtiILHv7Rsz1VHD4QmpsJcnRrKZqjElHwsCSMCCEODw9/ySqPlqFCVkZ4wSMMS38Gh2fl5GxG59nGsYLGD0f4y2OpODJf//O28rfmHBxbcrfzfJ+oUULtED0rl4tH//s3vGm5ziuE+XrR7Hz2UQ8dwcOuK+hJf8dymeGRCFdcDHNw3IchYGf5Kjnu08FZfvor3z63k9FLZ6KGlQpfwR4gBSV4mJpZks3z3rlcenjEsPlRHhpl9ma23vShiAmaLXpdDoHMCh1BY9sxAsIHrh9fSUub/cEMjyj3K5EPQ2kk+HbYZoODb775plx88cUmoBIcHCyo9eAJWIgJKNMRriFgjxJTzpJMmCMyI8aPHx/2vCZNmsjHH3+co0QIxAyIDJHazJkzAxkk0WR4ILMDokKw4AExByWxQjVwx16ceeaZgvF69OgRURyBuFNea+Nj7Qjcwofk1VdfNcE87Fe4hjmh9JXN8EjevkUyBt0uLmdGgLNCFZ6CTy0lnjsfFld1X4mupHfGSvrzQ8RVtrx4VABJ/WyBZFaqEtNlkfzNZ+K5sYe41Nw985KcglPK3Nmy/+ZrJElLIWV5bPi+zdYcGR4IBHp17S41OXdP+0G8EDIitKSXHpe0CaPFrYFt02wGCfpRU/OUxzC3zjGtK14Hv/f+h/LzT/PN9Vq7Ti05S302ajsEgeCg6E59qv36632G3vfdd7cJQIdrVuzK71xzEzxC9W/PcfpWIDCNjIdI2Rv2vGhN3DH2ddfdKH+oOIqGzIe33xpnSlvF0pDBUKvWkdnKflkRGOW5jj32mKi7Q/lAiFbIzkFDuSqUrUILXhfGuLxjZyOO4POdoibfKM11/HHHSosWZ5kyYshkuEHLih2pge8nVQBBaaZff10iN/Xso9eNW84//1zp36+PCjVHmeyCcIJD1AvQA614Mk+ziSCuYJ43aEZR796+zBncux8ZMlTF5Z+lgpYy66wG5h06tDfXLoQS3J8KQuAIt4avv/5GRr0yxghDtgzh/fr5QGZTXoWgWHjh2K1bt0rbdpc67ufqh2Q44LehygHq/SdQqi9rNBxvDOD1l9anJda58HgSIAESIAESSBwC0Zaa8c84m4dHcGArezA055O7OQ3KO47+VNrNbC8hH97EkNme/kwcarnNJGEFj2x+HL5sC5PZ4SgpJf2DPDwiLDaQwWH7CXGsMUsvt9hhku4/W/95LQAAIABJREFUKDDmVinzbFZ5q6xMFDu/7KbqIszwyO36K7jf50fwyCVgHaP3Q8Gt8TDpOUwwO5DpF0ZAWKhxIxnQVdb6TDtCCBAFJXgwwyMRrkyTpREQMyLNKMp/WwT5gjl7tA9QdF2LbJFQmaDM8EiEayKqOXz99ddyzTXXBIIxNhiF7IGbb75ZA1m9TSANzQZZCypghaeATz755LCiAOaA7IlPPvkkYCJuF/nyyy/L448/HnbNHTtq6ttoX41+Z/vpp5/ksssui8gKJt/nnHOOOQaCBzw8kLERriELZcmSJdkyMGDEfsUVV8jatWtDnoZ5wU8E658+fbrhHq7hWJTngniB7z/44APjDxJsZB3qfAS7kUGStae6r1q6J6xvuT/zwa1qgCWXtHePZLQ7zWR1ePT7lP73SWbP26O63nCQe/9eyWh7liTpU8qekRM0MSNndC/5q08k7X4N3Boxwl/SylyEvh+DW0Cr0Cfoky7WzJFHXgwdS3Sc6H5uiKRPek3cpXQM26eZiv4fBI//vSoZbS6Jel1FeeCKFX9J12uuN1O4+67bzRPt4ZotCZRfX4JoBA+n6TLGhdE52umnn2YyQ3DN4sn3+wcOlq9nf65CZqkcn9G//14lna/2+exEK3gsWwaPEQhALi3zVUL+97+npYXf7wL9IHsGnhQoI2UbTKbhTXL3XXcE5nBR20vkmacfN+W0zJXhNwifNPl9/Zx+IhPfGR/ztttSWigJtnDhInP+rM8/Dnwm8fPGjZvk0svU38Y/XsOGJ0nbthfJZWrcDrEX4snDDz8mJUuVlOeefSZQwgrnTpk6Xdm+qqbs2/UeUV0efOB+FVKbxTzP4BOs0IO1Dxv2nOH30KAHAn3buUJcuVlLbMEDBPzra5muW/r31Sw83z20MLIqnOM8OGiwCtC+zCBcb9de00Vu0wyYlJSUQstgvOfegQLxBS1Fy6N1uvIKvfYqhtyTHZr1szOEMF5dTd7/WvmXzJ37oyl59vpro/O9p+yABEiABEiABBKNQHRm5EGBraAAmVPwyPb0NzM8imy7ISakygbNllglG0y2RXk5cM8jstMxo+AMj5ClsHJbgfp17JMWOUto4bxANoZPuEjRI92yTnYOfk6/s81R0krUNF2T09N3N5ASIZ+ZyllKK7fpFdbvmeFhSUcZ/CxmJsSFdR0V9Dghjej9gkjokoJZmXl4Ch9liiK2XILaMKYeEzZ1Az1HURKNGR4FfZn4vVtEPt00QNRuPJcWXhwNnBjKryvwXkuZm0NUi6LP3KZVhL8/rD08fv31V7nooqwa59gHW7oEAS5kXCADomvXrsYkO1yLhxiCJ3BPPPHEiGICSlOhXJTNULDzGa6K7xNPhL/j3XPPPXLvvffmmD6EA2SyRGqvvfaaXHqp+klo2717t2ESSfBA5gVK4zhrte/YsUNatWplfDbCNZwDxsjw6N49uwl08DkoxQVW8BfB/iDIiAAevD/wXrgG83b4llQwmRN5bMgqefV5yRjznLjLljMaRPLMRZIJ4SCXlo7yTI/dJZ5PpknyrPniqVg55Bnu776UjPtV9NHyVEaLcAodQd/D+NqU1NJ5JasAI+9+qd4bJ0acCUpySa/Lxft/f6iPh7+cl79fo3loSauU16dK5mk+U+jCbhAKbKYOPo+5PRkPc2kEmdF69uxhnuwP1+IlWEYSPFDGB0+2Q6B0tiZNW5iAtzPDA7//5NOZatTdLuSU4XNh1xat4PHEE0/L1GkzzFgPD35QRc1LsgXar+7SzQSNHxo0MDDmyyNGyfz5i+StN18LvIc1jh0zQgWPrD+t76j/yfPPv6hCyJMxeVUE3yP79L0lIHggu8WKKhgc95cxY1/XzJd1KtScKW3atA6IMxCInn76WSlfobwxcUcJs2A/h//7vxWm/NXHn3xmBJKrrrrCZGJYgSevosOHH02VJ58aJo20FNmQRx5SE/h6JnPDlgq0/SLT4+57BqrX0BLz9wSeKK1atVQPlP6BcnoF/Znat2+/3HPPfWpivlDvqxVU+CqlQpKWhNI7ymmnNpZu110j553rE2HQ8sokmnXsVI+T89u0NYdefXUnuf++eyKeFqqsFTi+qWXahmuZtlj9bKKZI48hARIgARIggcInkDPzIvQcgp+mdAgeJtjUT042tbl9ZzsFj2zZHjkEjwhP7jLDI36XA8pKNdwlO38vLxXqqeAxbHz2vq25uPPdSKWibH/ZhArnyTkzMXKUrjJjVsjKNAmc7hA8jtRjdL4QULKXvcLBwdkf8cMVj54oeARTDB24jk5gjceOsI9QBJym4z6BQx/e69tI1rUbLUv7rZM+OQLckQSIeGZ4RCuUBa0qgsDCKyCvBEKUujSiWDgBJKc4keNzHkLwCPxboeVc/TeFvfbs9TZUZLBel30+FRm7VrrqhRpb3ZC8rj0+5x3WggdKLCFIjuwKZ5DFBlkRzEKwChkBZ599tnTu3NlkISBwlpv5Kvqzr1BB1uD39u/fb4L4tvRIqO096qijTIYHaqE724svvihPPfVU2Cti3LhxWtNePxVBDeIATNsjtWHDhgUECHh3IMMjkocHDIMhXjj9QiBI1KtXL2y5KZTBWrx4sWEKw3OUtIrUUNYLBvMwQt++fbs5b8KECUaQ6dMnfLAbPgTIJEGQNNDCpnc4ZhCUGZO0fatmeehT7+oRAL+LlIFPSebVEeZsHMU1cL9I/Tqu6ShJ702XjFPCP3WepKW20i9uov4afi8KO35QhocvSKl+Fmq67t65Xby9VUzpe0+uZXOS/1ktaZ3OEZcxAvendwSyPHSQDDUYnjxbPHXqx+cuU8C9oDQSSiShwUAcRuIF2Xbv3iPntb7QDBHs4bFkye+CJ9phjl5Wr7M6dWubUk771AgexupoNWvWUBH1avM97gPIwti/X8ujqfgUbKTuXFs0gseWLVu1HNRV5j5y5x23aWmra3MEsx8b+qRMU0HkjdfHqG9QYzMPGJcvWrRYRr/ycgAdBJrRo16WJk19/wU955tvNZPsKQ32D9b7YYt8IXYKHs+pR4cz+G47hucHfDjQbFmqBx4YLEnJSZq5cV82scOeY0s14Z4OM/uBDwwybI+uf5SWvhsYWG80k3d6OL340gh5++13VCC/wJiBly9fLmRZKCscIMj/zjsT5a23J0o6PHN0wGpakvBKLXPVRYP+5cqVM1OIV2kpzNWK9bg+7x84SMsfzjfln+DZkZyULO+99758NGWaYG64P7docab069tbPZqODeAoKN8qp0B42mlaPiFM6UGIm6Gyr/C3GNfo66+Pp+ARzcXLY0iABEiABIolgagCkIEnalHeBEGILLHDLDpbyRS/wS2iE1bw0NjFpLl1pc7MsVoapY+sazRXWmpgDQa5eOI3dN3u4oEzEUtaVbjvRUn6QUtY+QWEDcPWBXwyDFXNyoAIErWHR26CR6seaoe+TpIu8nlxOMfw/QCxwm+C7h87a3ezBI/Ms3z+HgfKdaHgUeSXvzOIqQHQvllBx3AeHs5getTTZ8A6alR5PTB4XwKlrMytW7M2lo6WJRpQhr9HzhJGhSV45HV1PC/eBMKby2d5bmRP0skpeOTIJMoheGRdV/CGaTSznbkGq+lxfdd2zRLi8G8NUbFlbkvZZJ+wiPeCC6C/w1rwAM9HH31UYJgdXBLJBo9wjA0mIbCO7IBmzZppjfjzjZEvnuKuXLmyCb7BEDmSMXek/UPgHmICAnvh2rHHHiszZsww4znb888/L88880zY85DVgL6DG4yDUWoqUoM/xoAB+o9gbdGYlkOIgHm401QcazvhhBPCDgPvjg8//NAE4VDSCqJFJI6YD3xCIKxgPJTrateunRE97r777rDjwHwd52UTPPL4oXK/NFQyJoxRY3H9l2RqSUlSLw9PKN8Mv9jh3rFVXK0bi/e2gXLwxtskJVT5ev9cXBq89N6kGRgrlmnJLX/d/2BjcT3Wrby8emzqPi2zdWFHkSdH5nr9qcuHJN/bUzK/naWCjZZQCtTDMnbl4oIPSN364npnlo4dgxl7HjnG4zSnKAA/BQRxC7I5x3tl1HC9HzQNDAfB47YBd6rAsd88/Q8B0Ih/eh2gnA+ETYghtrQTIuHYw+TkFDXzriXvTnw729QXqpjTxy/mRCN4PKfZFxMnTpYrOl4uDz2UlcHhzJo5cOCg3ND9JlNaa9CD95vx7tGMhD/18/TZp9PNzxBO2ra7xIgm3bpdY+6Pgwc/ql4p18jxxx8fuCfaAH8smTNYOwSqRYt+MWP17tNT+vXpFXLLnIF8HBAqoyL4RGfQHobsTz/zrCkxhX1Aaake3W/Q+9HxES8R2wfueUPUcB0lma7XLJE7VDxAiyQMOLMlUG5txMjRxq8EIgzOg/fJzVrmqlnzpkbQsddCbiJ6NNf0ggWLjMgDQ3hkoVyqZcCcDX4eo8e8qsLv1wGh/zrN9rj+um7G68UytqJ/NGPmdgzW1/r8i/Tvx17B5wUZGlhrqGvGPiQQqs83xr0pr7wyloJHbsD5exIgARIggWJLIFfBw4gZS/UhDtHs/pOjLHHhx+HPBpkaKF/jC4zMbOcra5ItsBKq5EUxoJqIgkcAmzUQD87w8B8QN8HD9JclamRs1lJa1WqqCbmak287RzM7/N+/Ij7hRZY7ylr5BY/f10lKU1/ZLYHZOktaFfHVn/2Je2eQPLJpuX/aYZ4Iz/V+U8SrPtSHzwpE+7P9sglOds+dGX5FIXhkZSI6y2w5hRvn9Xio71lhri/HZzvwNzz7LMLxN+eH8uAIzuC0D1EsqSNjAxmjTmE12Cesr6ztGsHIvjAhRTHWYS94oPQMPCoQlEdgJjjQ7gzKhArCowwTshcQTG/QoIEJcCKgjrJT+B1EEPyM0irIFsELgbfgDAjMA8begUBoiM1D/xAEgstrQeyA6BGq4WlZZE2g7+D23XffabmXqyJeJiiV1auXLxiJzA5kuCBoG65hfStXrjQlpmxD6bC2bduGZAsOF1xwgYwdq7VNNaMBIgYyN6IRjnD8Cy+8EFgDhI9HHtF/mIVpEF1gWo455rclbd4o6Zc0Uw8MNTXftVNSn3xFMtQ/I2TT4J732kvEXbmSeEa8LRA0cmtJs2ZI+n29xFVBfRZwvHqNoBku+q07pYR49+6WEvp9WofO4tK0ZgTOwzY9b7+eWPbj9yRzyADxltUSbV49HtkjDvNzz84dkvrECMnUPotLmz9/gcATAg2G1jfdGLkkWn7X5RwPZZVOOulEE7y1QdwNGzbIci2rhFZbfWPgzeEL5IrAzwYZB/b6dvv3FcJd8+Y5s37wlH7/m32CYyTBA/cNeF90vKKzHK2+EZPenRBxmRBWYZZ+9NG+LB6bcfHTj9+ZexDEiFtuvUP69+8jvXremE1oyA8/KxRgTVgbWr9+vaV3L5/xd0G1gZrx8KUG+cEd+zQYpb6CxIDgsdeo59CgQY/Iyr//lnvuvlO9J1RUzGP7bOYskyGCcltWEDnnnLNVaLhWkPGA5hRzYh1mw4aNZs9QcgvG8MjssfMNVXIR7Ce/94HMm/uDZOh+16xRw/A495xWctzxvowPzCdewsc1195g1v7OhPEqNjUw/eNawBjO5hTKgxlYMQ9C3atjR8WKiMeTAAmQAAmQQMIQCBuIiDRDDVJ8KmOzAg1hzG9zdOEPbmQFT5DM0V6eEEf2h56UY07FsKzVoSt4OLIy8G8oiBevfBXyaglnaG5MzI+RHGWszPtHrpP96+tIqWNKa58b5ODKCurxMcOMkaMclhmVJa0K9WYSonSdHT+i4GHvEWEyNyh4FOou5hjMJ3gskTpjtbzgyZ+GfGremfVRLaKnRuiSVnnK9MG9X0sbVTcmIVmCC8rTB5fWx6LsGKF9R4qWcbEdPdTf95CfY8e+B58TLmMrcJzv3wAmq2NdH9nUda30nVRXxmj2xsLhflFjHR6yyH4dmGxR/3HFge9hL3hgk2BeDt8IBAGdgfbgMlfODXV6fQQH562ggSAmXsgKwctmgSDgjsAOjsOT15dcconJgGjSpEnYQD/Gg9gwZcoULadSPjAVjA3TbmRIhGoYA6WrYPId3JD50a1bt4jX6Z133ikDB/qeFIc3ATw84MkRqmGOGO9vDRA6A1cow9WzZ88cpXVwPIJeMIh/+OGHTXANT1Qfc4z+ayxEs+ITvkJA+t///idXXnll4MiXXnpJnnzyybDnnnTSSSbDwynG5PlDinJST2npoqkTtTSUCijlK0vSdC1ZpeWlHJsj6RpcTR16j2Tqk9fJU74Qj5agiqa58DT4la1Edm5FKoee4lcl8GQ0sjR2bJP0GrXE1fMOSe/cXVIgXkRoB/X0krOmijxyh2SiVJbxQveJHUZDgQ0IBBM1Sk+eMlc8xjC9eLTFi3+Vnr36mcm+8PwwFTCVWwE2BJZ797nZjACzcefnMT/DBpucQ6yEF8dQLUGFlluGx0MPPSJfzf5a3n5rnMkicLYff/xZfv3tN/NWPfWywecHxtsot4T25JPPGNPyBfPnmZ+RqdLjxt6aAXa53HXnAHM8GkRP+zlEyak0zRapoSW6Ysnw+Pfff+X2O+6RVatWmz6vUSPte+6+Iz/oIp6LeySyK14aPkLLOuE+6TIZHhPeHhf2PHB/+eVReq9IlkeHPKxiVNN8m3xD1P7ggykCHxT4lOBzl6zlua69totcekmHgPiUFxAXt7/c+MacoWLA4MEPmMzDcL4czuyUOXO+lS++/Eq9k2ZpKalkqaClujp37mQ8R048MXxWXixzRKnB81r7vLKu69ZVLr/8UqmhAou9ppx94TOAvzPBDX9zbrypr2YebTHl1F568blYpsBjSYAESIAESIAEDgMCCS14HAb8E2WJh56HR6KQ5TxIgARIoHgROOwFDxsUmjRpkgns2+wFPAUcTvxwbrEVPuzT3bY0li3NESprxHk+/CtQpmrnzp1ab/3CHIFDZyARHh8QNqz5LvpBcAiiBbI1gpsVIP7880+TeRLckC3Su7ev/E84nxH0DWEBv8fTuKeffnoO83Hnufh+9erV2QSPkSNHymOPPZbNEB5jYk59+/Y1YhM4oMF7AH4peBIeLVh0ws8QjlC+qkULnwm0HX/w4MEmUyR4Pfb3tqQVRKh4tKR/10jm5eploOblHvXQSH3xbck41xfYQ8uESfl7b0jGiGdUDJkr3krqveIvcRXN+EkLNPjc+wrJKKfZGMgE8OjT6Wn7JVX7Tbusq0in62VPg8ZSxtSlCt+UkLg/eku8zw3xlakyJufYdIgcftNz/T5plwpZz44Tz/mRjeyjmXthHjN9+scCXwq0MaNfzmayXRDz+PLL2cYjAa1JkzOk1dktpbaWozre74UQbFaO4/75599s17O9JmvXrhV2igjS333P/TJv3o/mmEiChzU3v0o9Ih5Qf4vg1vLs1hr013J5us8IKrv1cwozazsPlEDCZ+nMM5trBlSq/Pfff7Js2Z9GsIU5d3n1nEhVYQ9Pdph7m4pjaSoQp2ufMBAf/tJzxusoUkNA/r77H1TBdKfeI9aYQzH+RRddKE8+8WhBbFWOPj+f9aWsXrVK2lxwvhwbRljFSRNVlIDpeH8tPVWvXt18e204vTqWLFkqkya/p+LrF4H7V61aR8olHdqrMNwjV3+oUKCGDBkqjdWPpa16jOD+mJs3iLOMFvYTJbdma9muKVOmmpJrVaocIaeeeopm5l0Y0l8lls16993J8uxzLwZOqVGjuu8BABXRypQtk22927ZtN+JUcINAhIwktAG33aJ/M66LZQo8lgRIgARIgARI4DAgQMHjMNjkKJZIwSMKSDyEBEiABA4DAoe94OHc4x9//FGefvppLbXyc8BU1ZaqwXG5CSDODIRQ3+N8K4DgK7IukHGAYP/SpUuN4GGPCXXtQeiYO3dutsAinny96KKLZM0aXwARzc4ZQS9kWiDjIlRWw7vvvpvN88KKNM51wqvk7bffNpkbyIBBaSyMGU7IsYIHSnmhQSRBSSys0/aPJ9evvfZa836wtweCXfZ4KyJZUQPrQTmvDz74wHiSBD/B/MADD8j48eMDQdzgOSJ4C2GoTp06cfloI+ib9PAAyfhiurhQwuvIupL0/jeqS3h8YscXM8TzyABxwwBcfTFiETtwrAdG58MfFxk/QlJKlTVP43ubNBf3DbeKp2lLn3AR3KwJu55r5pB2QDzPDBL359MkE6KJPsXt9cDJw+Xz7DC19NX0fNd2kW59JPOuR62NeVwYFUYnr4weK6+9Nt4E86d8OFnq1o3P/oabOzwQXn31DfNrt3qseJQnMgFK+7NiypQpbYLGaEn+jJ+9e/f5S175LgMbcMbnEp8HBJjx1LvvPuMxouH27TtNqT009PntN6FT1+GNcFVnFcC0Tf3ofRUmUnMEza/qfK2sX/+v2WuILCVRis1hHI2n+1HdDJkdvjmo54jODZ85GHRXqlTZzDlVfUgQqK6nIgiOx2e0lpbtukZN2HMrFQdx9qHBQ2T27DnZ0N4+4Ba54YaCDWCHKuuU27VpS0zlJh7k1o/9PeaAvnAvxX0OJvZDHh0qu3btNvsCFfJazXa5667bo+0y5HGxGI87y2jhvL8162aEZrZ89/083VuX+ftx2mmnmIyKUGbi0Uz0gw8+MqW28LcB11RNzQjCtQIWyP6AX4xtyJZCSa7gBiF88+b/9N5dW0aOeMl8XthIgARIgARIgARIwEmAggevBxCg4MHrgARIgARIAAQoeARdBwjqz5492xhhw3wbJVxCeVY4BQ0bTAsubRV8iSHYgwASXijn8dprr5mMCZwHn42bbrop4PGB4BICYwjS4zw8tYuA6FtvvZUt8IS5wTzdjo0AJF4IZMHc/I477jAm4KEyOJB1gewL2zCO84U5wk8DZaIwZ4x19NFHm8MhaGB+di34HsGqcvok+DvvvBMIfmJeKIOFJ8OxFpTlQiYGjMptCxYuXn31VePNgfJWzvImdbUUDzJxwpW8QrYKslZsw/wxT2SSwGi5efPmWtv+uhym7/m5FSSvWiFpnc4Rl67dq1k6KcMnyP5WF0jJH+ZI5kN3SNL4qeKpc1T0Ygei4cbvQcUIvQYOaBS/1POPiGfF/4nrmhvF1fJ8ydAge5IxMUctKof7OQLYeg7edotHXD+pH8MLj0rSmr8lI0XLWOF3Gpy3zaVG2Rr1ltS9eyStZRtxPfua1tjJ8l7JD5fCPHfJkiWacTHYiAszpn9U4EOjJNGoUWPMtX+i+hHAUwCB2w3qoYEGAQTZEWgQX8qap9iTTCC3atUjNHtiqwneoq1evUqvc4ghLmN0jpYKEUQ/T9jaU/SpfYhTHTq0k7POyvrM2EWirNTA+wfJ93PnybBnnpQ2bVqHXP/u3XuM8FmlShVTyir4fhB870Lw2xqGO/2G4gEXfhOffDpTMy1WS7Xq1YznChgVRrNiQLSiQLTHxTJ3Z58wNR+lRtx/ajkxCKV91bz9yjx6hQQbvMcyp2BRZ9Kk9/RvzTuySe/b+Fv03uQJmumj97E8tlmaWbNl6xbNFjnXXH/OFpzFF24I/G3GXOJh7p7HZfA0EiABEiABEiCBBCZAwSOBN6cQp0bBoxBhcygSIAESSGACFDzCbA4Cgn/88YfMnz/fZAWgdviuXbtMlgMC8Qj+Q1SwwXocjwCo9eewJaQQcIcIAPEBmQUoS4UnomF07iwBAx+RadOmGUEAgSVkMqAPBPkhJCCYhbGDg4/r1q0z3h9o1hMEc0JwH0JFw4YNQ64Qx0DwQMYI5obsEcwPwgDGx5gQFtCnDUihrEj//v2N8NKsWTPzFQFUHA8xA8eBifNJYGSuIEsE87jhhhvMK7d6//g9gtiYG9jjaXfMccSIEYZHqIYnpmGMDoEK88LcW7ZsqV4Gx5qx4x20DcwBwsSdPcTz4zcaqVZRoUJFFSUuEu/C7yX5+fGSCbEjmuZ77N+IEmhIEHBrAN/9f0vF9d1X4m2lQscxJ4lJGIBooQH0QPMLHfhZbYYlZekvItPeldTpk+SgPjnuTVWPEVO+ypd14NJzXbqvnt07paQ+2Z/eXn1QHn4+sul5NGsowmO2aymcUmoObjOLCnIqCA5/971+bvQz07hxo7gNtX79etMX7gu5ZUvgOIiBj2gpo6/UjPtq9V2499674jYXdlS4BOBrgvteqHJohTkTp/iMOcHjo5ZmBJ137jmFOQ2ORQIkQAIkQAIkQAIxE6DgETOyQ/IECh6H5LZyUSRAAiQQMwEKHiGQBT/Vi0AUgpzbtm0zHhMoM4MnuvG9DfBbsQMiBYL/EBAQPML3yDSw5ZycwzmDS9b7I9Yd/Oqrr4yHB556xRyrVasmPXr0kFtvvdUETYOzJ5z9Y/4QbhBgDTW/4LmAC4QDW44nmrmiPBiyV2BMXrWqr1RJpDkF94l14cl0iETIPgl3LgQPmLAjAwUvu3ZnfwXxtDb6T/5jiWR0ayteFalS1Ew841h9Kv/l8eKtfmTkzA5/NoezNNU+VSbK7tgqnm8+F9ev88Uzb46U2rJJDtQ/Ttw33y/prduL5mnkQH9QczpKLJkvrhnvi/frzyR562bJUPHFiFXq02E8QKB6oAxW2kEpuX+vHKx7jHjV8DytW18pkYvpeTR7fTgeY5+qD86QCFdCKfhz7jzPKRTis4wWqjSe5bx8+f/JDd17StOmTeR/w540Yk9uYmKi7JHzfnO4P7HvvC/Fcm8syL2M9zzyUlKsINfHvkmABEiABEiABA49AhQ8Dr09zcuKKHjkhRrPIQESIIFDjwAFjzB7agNyCEYhEJnfQCL6s0IB+rKv4IB8cFkSe1y4ANTkyZNlwIABphuUa4L4ccYZZwS8QKINJjrnh76sf0YoPNYbI1Iw1p5n+aF/Y5ZsPCMcZZjC8LdjOIPAsQTh7HqcHiwF9vFFxsVNHSV5gXq/XNNdvHc8rKYLahKEtsEZAAAgAElEQVSPjArrsxHBrDxD9YgS+/aId/734pk1XbxaJqv0xnXi0VJTB7TElAt9qcCWpOJZetOzJbn3neI5uoF4YckBg9/5aog+daJ4fv9FSu/cKvuS9Bz1k/CqsGGbSwUNFzKE0tMkreIR4up4jbgu7SoH6qo4lPt2FBi6eHUcy7URjzFxLcf72oo1KAzRddGixVpS61STRcZWfAnEuveFsVJ7z8Z1nlf/jsKYJ8cgARIgARIgARIgARCg4MHrAAQoePA6IAESIAESAAEKHlFcB8HZDzY4FfxUt1MAMHA1UGQDsdEE+aOYSo5DHnroIUE5LJSngt+GLd0UTQDYritaUSQv87Pn5DW7ws4xlEAUPB/7VHy0okp+1hN8bvKKP8SzeIFkXtFVy0VpJkpGuik7BVNwZ4OROBItkvarb8N/G7X01Q/infu1CEpXqVhRKiNTDmSmi6e0ihzJWiJLv/dqJk5SspawOnhASmqgfd+R9STpkRfEe6yKHqOflUzN6ih7QMURGJFrWa0kCErI2EByh37vgdiWqk//n9hI3G07ijQ7Wzy11HTaeoVEIUDFkxX7ij+BaD7v8R+VPZIACZAACZAACZAACZBAYhCg4JEY+1DUs6DgUdQ7wPFJgARIIDEIUPBIjH3I0yxQTmvBwoXS8KSTpKz/Ce/8GNfmaRK5nJSITy7HbZ3I2kCDuKDihl/LyNb9QX0zRQUF997d4tqodfo3bxRZrJkg81Tk0EyOJBU0ktRHI1M1ikxkZsAHRDNGvOoTg8yLJBVP9kE00awMd5MW4rrwMvEefZx4KldRU3P1V9HSVEmaCSJa9sq77Ddx6VP/nj07oamIq6x6v5QoKe6TGovUrK3nVJVMLUkWcP9wZqDEDQo7KkwCsWRNFea8OBYJkAAJkAAJkAAJkAAJFCYBCh6FSTtxx6Lgkbh7w5mRAAmQQGESoOBRmLTjPVa4MknWGwJP7vPp/fxTRyaE/k8Lkfk8OczPitZvMG4HSFfdw6VeGSkqgHj/XSsuFSHk7xUqdPwjXi035V6+RJJ375JM/X2mZlx4UlJ92SAQTNIPStKB/VJSfUpcmtmxt1wFkVp1NYvjREk+r514NTvjgAoYKofk2qwOw63PFRUPIAESIAESIAESIAESIAESOAQIUPA4BDYxDkug4BEHiOyCBEiABA4BAhQ8ivEm4il+r/oyuOAhoeWORMsgeRGEDxfp1if64ftgAvdojIjn3P1A1oY/eyOMaHRANYokFTdKulT82LRRPCv/FNcGFTb+Wq6lqbbp1z/VwHyLlNyzSw6ql0aaSzNA1FdDkMEBQ2r13nAf3C+pOl4J9ebYW7KMeNSY3KtG4q7jThI5ranIMSfIXpdbSjs9NnITuXBN+FcVOA2l1cx2HwJmHcX488qpkwAJkAAJkAAJkAAJkAAJFAwBCh4Fw7W49UrBo7jtGOdLAiRAAgVDgIJHwXAtlF5N3X4VMVzqF+Hat9eYUns1wC57tHxS+Yri0YwBObKOeCtU9HmJ5GNWwecnbADdChb+wH9+g/wHkbWR5JbUXTvEtX2LuPftk8w/lojrn9XiXbdKZMc2ce3aLrJ1s5SC+KQlqtLUcyNNy02JZnBA4MAeiYoeSZkZkqRlyJLUhHxfiTLi1qwNaXCySL1jVOg4WqROffFUrCwZuoZU/2Z5sb9YE8paUbDIxxXMU0mABEiABEiABEiABEiABA5VAhQ8DtWdjW1dFDxi48WjSYAESOBQJUDB4xDZWRMT14C6wCxbhQ63ZhC4dmwV71Z9/b1cjavVR6KUGldXrS7elBIi1WuIVKmmdhEajE9RL4iSpbWUkgbp/UKBxyY46M+ayJDnll+hxc4nv8IF1uPMfECmC95w4//UB8OtX1zKz6s+G7Jtq7jVVNyzcrnI2pXiWf+PiAoeol4ZrjS1Ble2qd5MPT5TcaeJShKSqYKES7MxwBD5FOjeow7lKF/lqlhJXCpmuLQ8lbvxGZIJ/41aR4m38hHiKVVG0nVyJZze5hBIKHLk+ZrjiSRAAiRAAiRAAiRAAiRAAocXAQoeh9d+h1stBQ9eByRAAiRAAiBAweMQvg5MFoYG5b0on5ShAsjO7eJSAcTz5+8iG9eJF4F8BPHLldWMkMoiR1QRrwomXgTkj6iqgfrK4lXfCIgoHi2X5apQSctmlRatwWT8K5B94NFAf4ZmHmhsXwP/vji9SUTQbxDDLxmGL45xJGOYo2wCQ6j307TzDCu86IH4FubbECyMTAOhx6o0WIMKERAmXLo+fO9GqS/NfBEVgTwb/hW3R8WN7dtENm1QFv+K5z81E0d2jGZggJfJmoHZuK7KbdQSFS4gaGBsZMuosOGB2bialafjuJKldLG6WvA66jhx1a5rBA6UpfLg/SrVzfFghHnnSNaAyGHWR9+VQ/gjyaWRAAmQAAmQAAmQAAmQAAkUAAEKHgUAtRh2ScGjGG4ap0wCJEACBUCAgkcBQC02Xar3h0vLL7n2qSjw51L1olgvLjXb9qxeIV4110aZLIgAbgT5S5QQDwL+aqotpUqbLBEv3ldhREqVFSlTToUTDfarH4V5ldAgP0QRzTbxaqDfpVkkLhh1q0Cg6oMKBlleIyYbwpTc8qVheFWkcakg4cpQrws18/ZoqSg3DL6RiYKyUen6OxUxvOpb4tVMDIg2slszMNIgUuj5O7aLd+9u8aIMlb/EV4r6ZaBfL/xO4GmhJaZEv7X6Aubg1nkmlUjVbA8Va9ARxIzUEnJQv3qN0KMvLUcl5SuIC34p1Y8UV71jjVAkNWqJ6+jjTLYHylnZklThroVA5gvLVBWbjwsnSgIkQAIkQAIkQAIkQAIkkJgEKHgk5r4U9qwoeBQ2cY5HAiRAAolJgIJHYu5LwczKYchtsj/gCxHUcEiavtLVt6IcVICN603JJ5eWefL8q74VKoiI+lggc0IglGzZpOKD9qXCgkfNuktkHJBSWhqqhJZ8MuqFMelGXoO/qWiSqYN4VGjBWCYrxB/09xmqo6n44TdXNzOEAIHSUekqWPiSLQLZIViHKVWlB0LL8OpcvLC7gJ5SRsUZiDJYp4oWbggXuq5Md7JkqHCTDvEGmSt+scajgoyZr2a2uFTU8OrvpJyKGxA2qtUQL4ScshUkvVJlOYgyVDqZ5HDlvmAQD8ZhTM8LZoPZKwmQAAmQAAmQAAmQAAmQAAkcfgQoeBx+ex5qxRQ8eB2QAAmQAAmAAAWPw/068IsgKE8FFcEE6CMYZEO72OMXKMqojpCM0lEoF6UChhzYp5khWjYK2SFQHzQDA1kiyMLwIlsEIolmXohmWySVVSN1ZFnoMTD0RuaGoOyWlpPyGi8SzeIwCoa/1BOyQlQs8YkbEC60kBX8MpJVtFCRAj+7U1PEq+W2jGiBMlt7tFwXRIsy6k9Ssox+r5kpWl7Ki/JT6Kh0GZ+ggayNMmV8fWpLV+FD7d4lWUWN0jk1oawrBsxMKSp/GSqbrcGsjcP9U8X1kwAJkAAJkAAJkAAJkAAJFCIBCh6FCDuBh6LgkcCbw6mRwP+z9+5Bf1Xnfe/DxdgD2LExF9FCcJAdA7YjnSOfzElpLETM5WTSmmCbOYD/sAs2qVHcwkzPOJEIdSW5mXYKDRWuMXicmRjUYiAmnrjcIiEyOjlpoEVxEfgiO1TYCIwVxwbGxQbOWvu61trrtvdv/97f7/fq856TGr3v3muv9VmXvfbzXc/zQAACS0gAwWMJYS/co5QA8mrhTlF6XugwTI3HRMKory/VPh46t0chUmgdRf1PkXdD/bcKPlX8r/6d/j+dF6MIN1V4g2jXD/1/1X834AqfifJfSpTRQbBKgUaHySqFGu0top+pfw5TdVfBsVQorrI4fech6n8PU/+h/y/1U4tAjRBUCRtNLRA2Ugj5OwQgAAEIQAACEIAABCAAgakTQPCYOuKFeACCx0J0E5WEAAQgMHUCCB5TR7xMH+BmFi+aWasbVZt1rgwtMsyTMGCE9Wp6pkoWriQXLaGUv56nOi/TIUSzIAABCEAAAhCAAAQgAAEIjEEAwWMMiotfBoLH4vchLYAABCAwBgEEjzEoUsYoBAoPEq01ZJZWOXLMl6CSWXcugwAEIAABCEAAAhCAAAQgAIFxCCB4jMNx0UtB8Fj0HqT+EIAABMYhgOAxDkdKgQAEIAABCEAAAhCAAAQgAAEIQGAGBBA8ZgB9Dh+J4DGHnUKVIAABCMyAAILHDKDzSAhAAAIQgAAEIAABCEAAAhCAAATGIYDgMQ7HRS8FwWPRe5D6QwACEBiHAILHOBwpBQIQgAAEIAABCEAAAhCAAAQgAIEZEEDwmAH0OXwkgsccdgpVggAEIDADAggeM4DOIyEAAQhAAAIQgAAEIAABCEAAAhAYhwCCxzgcF70UBI9F70HqDwEIQGAcAgge43CkFAhAAAIQgAAEIAABCEAAAhCAAARmQADBYwbQ5/CRCB5z2ClUCQIQgMAMCCB4zAA6j4QABCAAAQhAAAIQgAAEIAABCEBgHAIIHuNwXPRSEDwWvQepPwQgAIFxCCB4jMORUiAAAQhAAAIQgAAEIAABCEAAAhCYAQEEjxlAn8NHInjMYadQJQhAAAIzIIDgMQPoPBICEIAABCAAAQhAAAIQgAAEIACBcQggeIzDcdFLQfBY9B6k/hCAAATGIYDgMQ5HSoEABCAAAQhAAAIQgAAEIAABCEBgBgQQPGYAfQ4fieAxh51ClSAAAQjMgACCxwyg80gIQAACEIAABCAAAQhAAAIQgAAExiGA4DEOx0UvBcFj0XuQ+kMAAhAYhwCCxzgcKQUCEIAABCAAAQhAAAIQgAAEIACBGRBA8JgB9Dl8JILHHHYKVYIABCAwAwIIHjOAziMhAAEIQAACEIAABCAAAQhAAAIQGIcAgsc4HBe9FASPRe9B6g8BCEBgHAIIHuNwpBQIQAACEIAABCAAAQhAAAIQgAAEZkAAwWMG0OfwkQgec9gpVAkCEIDADAggeMwAOo+EAAQgAAEIQAACEIAABCAAAQhAYBwCCB7jcFz0UhA8Fr0HqT8EIACBcQggeIzDkVIgAAEIQAACEIAABCAAAQhAAAIQmAEBBI8ZQJ/DRyJ4zGGnUCUIQAACMyCA4DED6DwSAhCAAAQgAAEIQAACEIAABCAAgXEIIHiMw3HRS0HwWPQepP4QgAAExiGA4DEOR0qBAAQgAAEIQAACEIAABCAAAQhAYAYEEDxmAH0OH4ngMYedQpUgAAEIzIAAgscMoPNICEAAAhCAAAQgAAEIQAACEIAABMYhgOAxDsdFLwXBY9F7kPpDAAIQGIcAgsc4HCkFAhCAAAQgAAEIQAACEIAABCAAgRkQQPCYAfQ5fCSCxxx2ClWCAAQgMAMCCB4zgM4jIQABCEAAAhCAAAQgAAEIQAACEBiHAILHOBwXvRQEj0XvQeoPAQhAYBwCCB7jcKQUCEAAAhCAAAQgAAEIQAACEIAABGZAAMFjBtDn8JEIHnPYKVQJAhCAwAwIIHjMADqPhAAEIAABCEAAAhCAAAQgAAEIQGAcAgge43Bc9FIQPBa9B6k/BCAAgXEIIHiMw5FSIAABCEAAAhCAAAQgAAEIQAACEJgBAQSPGUCfw0cieMxhp1AlCEAAAjMgcMjDDz/86gyeyyMhAAEIQAACEIAABCAAAQhAAAIQgAAEIAABCEAAAhCAwGgEEDxGQ0lBEIAABCAAAQhAAAIQgAAEIAABCEAAAhCAAAQgAAEIzIoAgsesyPNcCEAAAhCAAAQgAAEIQAACEIAABCAAAQhAAAIQgAAERiOA4DEaSgqCAAQgAAEIQAACEIAABCAAAQhAAAIQgAAEIAABCEBgVgQQPGZFnudCAAIQgAAEIAABCEAAAhCAAAQgAAEIQAACEIAABCAwGoHRBI8DX39Ffv9FkX/zvx1qVW7vf39F/suRh8j6tx/S/L649nv92vDzf88uI/vu574ujzwpcsqat8ux2TeJvPjk1+Tx514SOeJYOf1dp8iRxr36b3tlpbzrFPO3z8nXH3laXnf6u6T4te+5+ndPv64t78Un5Wt7RVbq8vXffvBmWfP2Y9Wtj8gP3rxG3n6sLvMH8mZv3V+UJ8ub1fP0dU/K88H2HSHH1vUqqlaXb99Qtlmsa2PI/Bx6QOZSCEAAAhCAAAQgAAEIQAACEIAABCAAAQhAAAIQgMBIBEYTPERekbt2iHzPECZCIoi/7q/KX/zFq/L0Ww6VC08cqXWiRYHH5UdvON0RJ/zlNyKH/vPRpxTiQ/ljCw9hQ79H9KgFjlrsWHmcyJFHtgJKLXS8+QeF4HGKPFmJHeqxWhDZd5S8q6mHWW9X8MgRRqrW+AQP/azHfyRvOPYIee5HhijTtD8mqLg8j+4tMI3V45QDAQhAAAIQgAAEIAABCEAAAhCAAAQgAIGhBJ6793fl/A33Obevly88/GF519BC5+y+r/3hu+Uj39gi93z6PO8B8eLvW10EX5CHP7xcCMxZhwSr8zX5w3d/RLpdcY+cuO18efrih6Xokq/9obx724nB/qyL1/267cR75NPn9XELWBRWbT0nEjyGeGrIG7teIEV1fvyKbH1Y5P9ad6jynRjppzbiG94NWSUb3hbN9YXHxkuF98Nx33c8PIrnPCfKHyT75+hT1sjJL1ReJJ67gn9XHie/8IYfyXe090n9c/TRcvTzzyc9PI7a94g86biB6OeUniSFG4z679ID5MmXup4tbjXx8Mjubi6EAAQgAAEIQAACEIAABCAAAQhAAAIQWAACheCxc61tPH7uXvnd8zeIbFkexuIswUMQOOZuuGph4yNSim/Ff1dSyLlKvLp6jQrbc2wrYHlEkK7g8Zzc+7uGcDJ3DR5WoYkED/8jS0+PVUnhorzu/8uo92+++1D5lddnXOhcUnhs/OgNnZBUyZJ8goe+qfr96a972g5pZYamShZeep385MRSXCh+CjFFKREdrxIjRFbnGUM9PGxxo/ReeVJeOtb2gilEj+crT426fsm2tReUQkqPG7gUAhCAAAQgAAEIQAACEIAABCAAAQhAAAIzJuAVPIo6laftlbW5PFW/jH8KQQTBY/Y9XAltv6jHnJQCx3pj/FkChnltwOsDwSO7S4cKF+V9J0bFjJxrQhV1DfvpBpVGfue6I5T3hPLdeF2RK6P8WzykVSz0UzfUU/lMlWNDh5J6Tj+8zLdx3Pe/Lnt/9JK8oX5uR4SJCR4eUaVuVuWNckQhSFQhv9QzX3rJ9U9RdT1F5Ent+KH/18w94uQisT1CIs9OdwFXQAACEIAABCAAAQhAAAIQgAAEIAABCEBgZgTCgoc6Nuzx/uiEwFpve0bURuaLnz6/DROlT+Q74aSsMFLq719Yu1M+UnmaPO0KEK5xW9Eq6vH0xU3YKbtedkiulKAR/3vpFdBE/XLaktvemXXwwj245b1+/XrZutUNcFU3yAm7hofHJD2d49HhEy66v+vm/JhA8BiYrFyTKAz4KptGk8PDEgligkeAY+UhcYTPi6J+Ti1onPxCFR6rFByefuHkIv+IrtPTrzO9MEphocyrfqwc8dxzkZBWWkcpQ1S9+PWvydNK3ND6hluf4ChoBI6jZJ8vObrlmYLgMcls4l4IQAACEIAABCAAAQhAAAIQgAAEIACB2RGICR5KVVChrXbK2ns+LToNQilSmIbmKueCIXrUQkZ7Mr+85htGeKxOOXW4olpMMEMZaTT135vnlEbxnWvLkFtuG0rx4xebPCSTCB7P3fuH8siaDxft15FjCvHjF1uRJ6e9s+vdxXtyd4y5baj6QBwRzQx5lWi26TWyeIS6NR4hpNV4Hh5jCh4d0SK3t6x8HKW3ReHZYYSUUkqDHdIqUnbjwRHJI1KE3vrJiUaS9KrA5plaaGjDW7WeKHX97KTqqrLdsFlFkeq6r70grzviOfnJm0+X1z29V6TxXLHv6QosdiPtcGGIHLnDi+sgAAEIQAACEIAABCAAAQhAAAIQgAAE5pdAvuARCHHliBM+ccF+hr8cK8+GR2jZ9o1z5T6pc43oMrbJiYUQY/53zdl+Rpbg4TgSnBvIX+LySrd3fvt+vmrWilhXy3VKsLovWr1zlfeHcv+Q+zzeQ80o6CQtJ4dHAOq4Hh63ySGy/u2HVM8a6OExNFm5lgSUJ8UPVBCr5+XNsqbwtviJnLjm7W3CF3WNG9LKGworNUOUV8Qpyo+kE0JL31d5YxxZCRc/0iGnxM1FYoS0UuV8TWkXb1BCRhEVq/NThtI6Ugkr+456l7z5B6qNby5zbJhiS9uuF1VeDyN/iFFecb1yK+l6h5QhxJ5X7PSzSN+RGgD8HQIQgAAEIAABCEAAAhCAAAQgAAEIQGDeCEQFj07S6CqBtNUIW3Do5k1wQmO53htVWXY9TA8OUV4V14lcfbE8fX4lcjyt8jtsO7EMkxU52V+f5M8SPCI5PKzwW7q+hpE92d556/AFqI8eC9fJ1YX3ju/H93fdD4+ssfPNBPvGCIW2ADiSVZwjD49S3Pje35tc8JgoWbnOVXHiT+TxHyjBw8267Uve3YgTHtZOrovuFV3PiI5nRfHMl1pPk6YQQ/B4UV2j6qsFFDvslb649f7QCTmOVHGyXtSiTiV4lH+vxA1dTt1+M2dH8cw2hFZyVMWYJG/mAghAAAIQgAAEIAABCEAAAhCAAAQgAAEIzIZAdg6PgFBRJjevvS3KsFfbTixDTdU/1jOyBA8jR8dvfE+F1XpaLn74N+R7KpzU0xc/LL/xPSN/R7BeLc/hgkc3ZJfPwyPa3tl060I/FcGjX/eNJnisWneorAw+O+Wp8ar8xV+8Kn/8OpErVBk3/VD9P+q/P/krh8ox/drTGOZ/9AYz30VeIc+p/BYvnKxCWFUCwpq3H9nkyShKqHJVhJOWO89JCR4vKo8MOVJe2Fvm4jCfUf6j9ppon90+oRU8jtpX5vc48SePRwWPelktvFgawaP0aimEkuO+X3i0HHG0chMx/m62yhJkjPZpEcXKe5KHnKsgAAEIQAACEIAABCAAAQhAAAIQgAAEIDA3BIKCh5so3JM4vGiEJ6RVVABwwlXVIKyQVoWZUOcPUULHF0Q+8siaIjl5naj8C/KR9jR/qF4G4cGCh0dMQfCY/tC1E9D7n+eGHMPDY6J+GZrDQz+0Ejp+IvLzlmeH+tPTr8j/80RZsSuiYopT+QmSlTcl1QnEXQ+P6oLRBI+ivFbUOPpoFUrr+efLcFFH7VOeHdV/q+TlRYJyFShKJx7XKUVKjwsVx+rEN8iPnizDbilXDX+ILCfMlCt42ATdfCDlX72hrBrB4zh1garV98twV21IrokGFjdDAAIQgAAEIAABCEAAAhCAAAQgAAEIQGBJCXgFjypMlM+o7Eta7iYkj3s8eJJOu0nLCwKl58g3zr1PflF5dSi9oxRBrtspct8vKo+PD4v+VXGlL5n6735PfkOHvKr/ngpZ5ft7QPQx80YkPVqWtDeX0cP0mKiErrZV4RwcCB4T9X3/HB57//srpReH+vnNdx8qv/L6SAV+/IpsfVjk7512qFx4Yrqig5OVm0VPJHgYXhmqzG6uC2NIFgKFkRi9+lMpLkgnjFUdqusX3vAj+U7hEnK0HHvsS/Ij5VvzLpVZ3Z9ovCtgNILHkSr3h3pQ7Vzio6vrrz1HnnypFlvs0Fa+9o3SB+mu5goIQAACEIAABCAAAQhAAAIQgAAEIAABCIxKwH+afr18wRAULDOiyq9gJpT2iSLpEE+V6FHnpV7/BbnnxG1y/s46KXn5RK+Q8e6PyFZ1vfb4MH/sPBt2/Qd7eKgHWHxU7o4vrN0pHzHqieAx6nDs9uk3tpS5WtTR+HtVSLMNv9jt+3asZNbFM34y75zLy0YIaTVH7SqSlT8nR5xSJuTmBwIQgAAEIAABCEAAAhCAAAQgAAEIQAACEIDAohHwCQeL1gbqOxmBTnL4nOKMBPI5l9dh0VzBLOfeeb1meQke80qZekEAAhCAAAQgAAEIQAACEIAABCAAAQhAAAIQ6BDQJ/WvE7n609LkNS9CWn1Dttxj/A5yEIBAFgEEjyxMXAQBCEAAAhCAAAQgAAEIQAACEIAABCAAAQhAYBoEdH4OFZqqKTocQmsaT6dMCCwnAggey6k3aQsEIAABCEAAAhCAAAQgAAEIQAACEIAABCAAAQhA4CAlgOBxkHY8zYYABCAAAQhAAAIQgAAEIAABCEAAAhCAAAQgAAEILCcCh5x08qmvLqcG0RYIQCBM4NVXXin/eMgh6v8/RLY/8NWJcOkyXvOaI0QvIq/UZU9UIjfXBA499FA5RP3jpz99SV59lWWakQEBCEAAAhCAAAQgAAEIQAACEIAABCAAgRQBBI8UIf4OgWVIoDag7/iz/zK4dVrsOOK1r5Of+7mfk6OOOkoOP/zwwWVxY5fAz372M/nxj38sf/d3fyc/Q/RgiEAAAhCAAAQgAAEIQAACEIAABCAAAQhAIEkAwSOJiAsgsDwJaG+PHdvvGdy4I177WnnjG99UCB78TI+AFjx++MO/lZf+1/+a3kMoGQIQgAAEIAABCEAAAhCAAAQgAAEIQAACy4AAgscy6ESaAIEhBCYVPF5zxGvl53/+50WHXuJnegS0p8dTTz0lP30JwWN6lCkZAhCAAAQgAAEIQAACEIAABCAAAQhAYDkQQPBYDr1IGyAwkMAkOTwOO/w1cuqppw58Mrf1IfDtb39bXv7ZT/vcwrUQgAAEIAABCEAAAhCAAAQgAAEIQAACEDjoCCB4HHRdToMh0BJA8FiM0YDgsRj9RC0hAAEIQAACEIAABCAAAQhAAAIQgAAEZksAwWO2/Hk6BGZKAMFjpvizH47gkY2KCyEAAQhAAAIQgAAEIAABCEAAAhCAAAQOYgIIHgdx59N0CCB4LMYYQPBYjH6ilhCAAAQgAAEIQAACEIAABCAAAQhAAAKzJYDgMVv+PEzOoIoAACAASURBVB0CMyWA4DFT/NkPR/DIRsWFEIAABCAAAQhAAAIQgAAEIAABCEAAAgcxAQSPg7jzaToEEDwWYwwgeCxGP1FLCEAAAhCAAAQgAAEIQAACEIAABCAAgdkSQPCYLX+eDoGZEkDwmCn+7IcjeGSj4kIIQAACEIAABCAAAQhAAAIQgAAEIACBg5gAgsdB3Pk0HQIIHosxBhA8FqOfqCUEIAABCEAAAhCAAAQgAAEIQAACEIDAbAkgeMyWP0+HwEwJIHjMFH/2wxE8slFxIQQgAAEIQAACEIAABCAAAQhAAAIQgMBBTADB4yDufJoOAQSPxRgDCB6L0U/UEgIQgAAEIAABCEAAAhCAAAQgAAEIQGC2BBA8Zsufp0NgpgQQPGaKP/vhCB7ZqLgQAhCAAAQgAAEIQAACEIAABCAAAQhA4CAmgOBxEHc+TYcAgsdijAEEj8XoJ2oJAQhAAAIQgAAEIAABCEAAAhCAAAQgMFsCjeBx3HHHymX/5MPyzne+Q44++qjZ1oqnQwACWQQu+M2Lsq4LXTQvgsez922Q9bd8s6nm2y7fKlvOPb7592M3XySfur/+59vk8q1bRP/Z/r3TyrddLlu3nCttKc/KfRvWyy3i/r68z1eWW4+JYE9wM4LHBPC4FQIQgAAEIAABCEAAAhCAAAQgAAEIQOCgIVAIHlrs+PSWT8mffOVP5S//8q/k2We/v/AAvvzHt8vKlSvlkEMOKdry6quvLnybaAAETAJ79+6VxRc8KhHim+fItbd/VN5RNVALIHf//S3yUfWLQoiQa+V2/Y/i5zG5ecN35X2WmOG7zhkvz94nG/5gp4jSVdZWgol5Rec5+vr1t8hbrr29qIf7841vfEPe+ta3yqGHHtr52zPPPCNHHnmkvP71rx9l0CJ4jIKRQiAAAQhAAAIQgAAEIAABCEAAAhCAAASWOYFC8PidT/4L+R+PPSZf+cpXl01zteDxS7/0S40xEsFj2XQtDVEE9Hj+67/+64UXPArPjp1rHU8Mo4sL0WGnV6BwB0JXGLGv0H+/7ZStcsmT6x0BpbzOd3+ozCeffFKee+45ec1rXqO84t5piR5a7HjqqafksMMOk9NPP11e+9rXTjxmETwmRkgBEIAABCAAAQhAAAIQgAAEIAABCEAAAgcBgULw+OIffUGu+K0r5YUXXlw2TdaCx+rVqwujIz8QWG4EXn75ZXn00UcXXPBQnhoXfUqUa4fXg6Los4SXhdmvccHDeJbcLOVjW4+SvoLHiy++KI8//njx+De+8Y1y6qmnFt5ktdihf3/KKafIscceO8rQQ/AYBSOFQAACEIAABCAAAQhAAAIQgAAEIAABCCxzAoXgocWBSUPjzBsnBI956xHqMyaBZSF4POYXHlxOdW6Nc2LCiLopKnhYz/ILLZ37i3v+pskX4tbLFD3e9KY3FSGsvvvd7xaXjSl26PIQPMacPZQFAQhAAAIQgAAEIAABCEAAAhCAAAQgsFwJLGvBY9WqVXL44Ycv176jXQcxgZ/97Geye/fuiYXKmSYtzxQ8dDe3CcXtXB/mEIgJHu7fin//jZ28vJO0/Bwzb4h/sP3whz8UnUvF/Blb7EDwOIgnOk2HAAQgAAEIQAACEIAABCAAAQhAAAIQ6EUAwaMXLi6GwHwQONgEj5J66Zlxv/qvt12+Vbace7zVGUHBwxMWq8gdcotY3hvW/T1CaZmih/b0+IVf+IUivNWYP3h4jEmTsiAAAQhAAAIQgAAEIAABCEAAAhCAAASWKwEEj+Xas7RrWRNYFoJHj4TkZmf6xIpCDtFeG9L1yiiv/6Z3PJjCiXt/MqG6KtEMa1U/YBqiB4LHsp7ONA4CEIAABCAAAQhAAAIQgAAEIAABCEBgJAIIHiOBpBgILCWBZSF4yLNy34b1cstb0qGjLLYBocQveJTP2Lm26xFSCiFvaZKXd+8vPUr+xuNNouvj5vDQycu/853vFFUdW/RA8FjK2cWzIAABCEAAAhCAAAQgAAEIQAACEIAABBaVAILHovYc9T6oCSwPwUN1YRU66ptv6+bT+H//we3y0ePukw1/IPLPtpwrdQArV6ioB4JX8Ih5kThhq3z3h57lih11GKtphbdC8DiopzuNhwAEIAABCEAAAhCAAAQgAAEIQAACEMgkgOCRCYrLIDBPBJaN4FFArTw9jKhT51yrxI53VMRrUaTuAEcciQkevuTkbT/aHiZ+D5Eqb4iTwPzJJ5+U5557zuvJUYsehx9+uLz97W+X173udRMPHQSPiRFSAAQgAAEIQAACEIAABCAAAQhAAAIQgMBBQADB4yDoZJq4/AgsL8Fj8frn1VdflW9+85vy1re+VQ499NBOA7TooX//hje8YZTGIXiMgpFCIAABCEAAAhCAAAQgAAEIQAACEIAABJY5AQQPo4O//pXPyc6nAz1+9Oly4SW/KsdOeUAUdfjx0jxryk2h+CkSQPCYItw5LBrBYw47hSpBAAIQgAAEIAABCEAAAhCAAAQgAAEIzB0BBI9AlxTCg6yVj/2jt4/Wac/9+W1y176To8LJLAWPnPqNBoOCJiKA4DERvoW7GcFj4bqMCkMAAhCAAAQgAAEIQAACEIAABCAAAQjMgACCx5wJHjMYA80jETxmSb/fsxE8+vFa9KsRPBa9B6k/BCAAAQhAAAIQgAAEIAABCEAAAhCAwFIQQPAYIHgUwsDjz1d3nihrP/aPRPuBlL8XOf3CS+RXi9hXz8mf33aXPP76NXL6jx+R5hb9pxP93iOuZ4n+9yNvvFDW/PCuNtyWFV6rfMa+k/OuuaSsWPHTPuvNZT3rJkXqtxSDkmekCSB4pBktpysQPJZTb9IWCEAAAhCAAAQgAAEIQAACEIAABCAAgWkRQPAIkA2FtHK9IEqR4/WV6FELHJWY8fWvyOd2ii2I5IS0MkJp1XlFTlz7MSmja31dvqIK/fHpF0opXlTPVGJFe41Tj+oaLYr4BY8ybBceHtOaZuOXi+AxPtN5LhHBY557h7pBAAIQgAAEIAABCEAAAhCAAAQgAAEIzAsBBI9egocWGx6RNzYeHK0AoVSNUpB47s/ltrv2yckXrpEf3lWoHZVQkSco+Dw83FwitjDhihtVg5p6aG+T1gsEwWNept5k9UDwmIzfot2N4LFoPUZ9IQABCEAAAhCAAAQgAAEIQAACEIAABGZBAMGjj+BReGw87b2j9a6oQkXpy5ywVTkeFKGQVqZQ4RM8XO+NVnhB8JjFxJr2MxE8pk14vspH8Jiv/qA2EIAABCAAAQhAAAIQgAAEIAABCEAAAvNJAMGjt+DRhqgKdWmT4wPBYz5H/TKoFYLHMujEHk1A8OgBi0shAAEIQAACEIAABCAAAQhAAAIQgAAEDloCCB59BI8iTNTj8nojTFXn9jqU1NqTZd9O+9ppeng8/nonCbqVP4SQVstthiN4LLcejbcHwePg6m9aCwEIQAACEIAABCAAAQhAAAIQgAAEIDCMAIJHH8FDXVsmET+xSUReJBG/7Vn5lUt+VY6tE4hX4kNH4HCSmPsePTSk1eNW0nI3sXmVP6RJrl40pAzPZXqhZNRv2DDjrrEJIHiMTXS+y0PwmO/+oXYQgAAEIAABCEAAAhCAAAQgAAEIQAAC80EAwaOn4KEvL0WP+sZW/PCKIZ/bKU83okKVYFyJE25+j7q0oYLHvpPXysn7dooWPoofJ5yWkjzkz2+7y/r7Wtmp/j/TMyRdv/kYttQCwePgGgMIHgdXf9NaCEAAAhCAAAQgAAEIQAACEIAABCAAgWEEEDyGcZuju/zhquaoglRlCgQQPKYAdY6LRPCY486hahCAAAQgAAEIQAACEIAABCAAAQhAAAJzQwDBY266YmhFEDyGklvk+xA8Frn3+tcdwaM/M+6AAAQgAAEIQAACEIAABCAAAQhAAAIQOPgIIHgsfJ8jeCx8Fw5owDwIHj/3xjfJ8ccfP6D23NKXwI9//GP5/ve/3/c2rocABCAAAQhAAAIQgAAEIAABCEAAAhCAwEFFAMHjoOpuGrtcCMyD4LFcWNIOCEAAAhCAAAQgAAEIQAACEIAABCAAAQhAYHkQQPBYHv1IKw4yAggeB1mH01wIQAACEIAABCAAAQhAAAIQgAAEIAABCEAgSQDBI4mICyAwfwQQPOavT6gRBCAAAQhAAAIQgAAEIAABCEAAAhCAAAQgMFsCEwge75Hf//In5ZePzm3AXrnjvb8tn2ku/5h87oH3yoHNF8knH6x/6ftdbvn2dV/+49tl1apVcvjhhw8rgLsgMMcEEDzmuHOoGgQgAAEIQAACEIAABCAAAQhAAAIQgAAEIDATAhMIHv76fvyzX5Xz//b35R//zkPxBv3T/yDbz/tb2XTB78mOqAgyjAuCxzBu3LUYBBA8FqOfqCUEIAABCEAAAhCAAAQgAAEIQAACEIAABCCwdARmJHiU3iHH3PtlkfdfIG9NtPf5v8oQUJwyEDyWbhDxpKUngOCx9Mx5IgQgAAEIQAACEIAABCAAAQhAAAIQgAAEIDDfBGYjeGjvjveLE+JKiSCfXS9nvPVoOfr5hx3Pj/4QETz6M+OOxSGA4LE4fUVNIQABCEAAAhCAAAQgAAEIQAACEIAABCAAgaUhMFjw0KGrPpByzXDb8K0vy9m/9USV+8PJ6XHWv5I/+b/fJPvfeoLIt56RA//pt43cHv1haMGDHwgsdwIX/OZFEzVx+wNfneh+boYABCAAAQhAAAIQgAAEIAABCEAAAhCAAAQgMC8EBgse/gbopOMXyIpICKp1//p2ueZNz8i3lFjyqJHEXAsoq3frEFcqkfmdT8gZq56Sf/xbnxvMad//3Dv4Xm6EwLwSeOqp78offfE2uemmm+Xll1+euJoIHhMjpAAIQAACEIAABCAAAQhAAAIQgAAEIAABCEBgTgiMK3joUFWrviZ3yLtEfuu35TOeRn78s/9B/e1rsvqBdxmChxJKvnySbLvgKbn4ASV4bN4q8s8/KP/zAn8ZOey04PHDH/5QDjnkkJzLuQYCC0FAj+cjjjhCnnvuB/IPf3XdxKIHgsdCdDuVhAAEIAABCEAAAhCAAAQgAAEIQAACEIAABDIIjCh41InIf10+9vi/ks+d94B87HceClRBe4K0gkfp3aHu+4/691rwuEg+eXopnpw90MtDCx4//elP5dBDD83AwCUQWAwCr7zySjGutfDxBzdslRtv/OxEFUfwmAgfN0MAAhCAAAQgAAEIQAACEIAABCAAAQhAAAJzRGA0waPI6SE6R0cZhqoVMXytNQQP7RVy3gny/NEqWbnn0m/dqYWQ/sS04KFD/hx22GH9b+YOCMwxAS16vPTSS4WXx6/8g/dMVFMEj4nwcTMEIAABCEAAAhCAAAQgAAEIQAACEIAABCAwRwRGEDxKz45flodl0wW/JzuaxhkeHx3BohI8Nv+tnL/xNNmjPToe1DcaHh763zqRufX3fHIIHvmsuHLxCGgvj9e85jVy8s+vnKjyCB4T4eNmCEAAAhCAAAQgAAEIQAACEIAABCAAAQhAYI4ITCZ4aO+M96+U5yNJygvPj7fulTuMBOWlsKHyfHxLGWuLUFY1EUfw0L8uPED+1hFT0gQRPNKMuGJxCdTeSwgei9uH1BwCEIAABCAAAQhAAAIQgAAEIAABCEAAAhAYl8BgwcMvZAQqV3hqvFuO/lYd8srO4dHe5RE8BrYXwWMgOG5bCAIIHgvRTVQSAhCAAAQgAAEIQAACEIAABCAAAQhAAAIQWEICgwWPJazjoEcheAzCxk0LQgDBY0E6impCAAIQgAAEIAABCEAAAhCAAAQgAAEIQAACS0YAwWPJUPMgCIxHAMFjPJaUBAEIQAACEIAABCAAAQhAAAIQgAAEIAABCCwPAggey6MfacVBRgDB4yDrcJoLAQhAAAIQgAAEIAABCEAAAhCAAAQgAAEIJAkgeCQRcQEE5o8Agsf89Qk1ggAEIAABCEAAAhCAAAQgAAEIQAACEIAABGZLAMFjtvx5OgQGEUDwGISNmyAAAQhAAAIQgAAEIAABCEAAAhCAAAQgAIFlTADBYxl3rq9pj918kXzq/vovb5PLt26Rc48/yCAsg+YieCyDTqQJEIAABCAAAQhAAAIQgAAEIAABCEAAAhCAwKgEEDxGxTnfhRVih1wrt3/0HVVFH5ObN3xX3rflXEHzmO++c2uH4LFY/UVtIQABCEAAAhCAAAQgAAEIQAACEIAABCAAgekTQPCYPuP5eMKz98mG9TtlLR4d89EfE9ZiYQWPPU/InjNOkzMmbD+3QwACNYEDsn3bI7L64nPkmCWFckD27BE544ylfeqSNpGHQQACEIAABCAAAQhAAAIQgAAEILBwBBA8Fq7LBla4EDxukbdce7s0Dh6eop69b4Osv+Wb1V/OkWtv/6jU/iDy2M1yUR0P6xzTU+RZuW/Demlue9vlsrXxGin/tnPttbJ256eaa87R9TiurFP5NOdZ6jfRugzEsFxuW1jB48D9sumi62WHrJGNt2+Ssye2lSpj7+YPyf4LvyqXjKSi7Nn267L+8++TrQ9cMViYKcqQ62T7xadNbcgd2HGN3HPCpsHt1nW8c8UX5Zp1E3eC1cYx+Hmh7blJzv6ETNQvU+uM0Qt+Qm5779Vyi2SOw4LN3XL5DePNg3ST6jqKrNsw/jhKP9+54sABOXDMMcNEn3pduiw+Z/Wc+8CWRwZz1vffKFeNPOf0Gni9yMfHW083rxx/7ZrL9aqaN3LWVXLHxqUWDHuPcG6AAAQgAAEIQAACEIAABCAAgUwCCB6ZoJbDZXX+jkJsaFSMtmWFwLBzbSNWlILDW0rRw/UQeew+ue+4c4v8H8/ed7M8uvqjVS6QSvx4Sy2I1GJImy+kFTJqkcO9pxI7QnVZDp0xYRsWXvC4TBmYzlMGpolt7aXgsfnBCYH6bp/ICNbWa1pG6Nr4OnHLE0bevuWXgkd519htT4opyoC56ZkPxg3K2sh516lJA6d+1qOrRhAQ1PNukyv6CVONIXaNrFt5qVyTFM7q8TZASFTG/tt2r5FLPMJXMcb2X+oX7qo6zofYUQupmQKRq5VUQkZqzLZzbgDn6pm+MVz8bm/A6F6JMRIUlcZca4z1dOR1YS7Xq1oo3HCdrF6lPA8nfh/1XS25HgIQgAAEIAABCEAAAhCAAASmQQDBYxpU57jMNmm561Gh8nlcdJucYoW80r/7lCjFQz4q2rtD/6fh8RFopy2cdMUMpZB0vU0K75G6/ERdPGLNHCOfStUWX/AY6wRxZaBTp6bHOqEbNT726c3Gm2V8w7+uRmlAlIGeMuXp/L1TOJlfGnSHG4SjiGshIGSMrf+e008pQStpaM54SFOffjyGeBKU95xke8DoNtx7clwwMcZpsEUeVpONP+NJffosA7nkesU0ZeWLReO0ufaMaceEKRKGmxgSc6r6j+KVMf56WrdnMnZTWq+yPaP082+VFaN4JVZE6nmXWofqyw1Rzh4jk4t87piLC9WtZ1fWdPRdlNNmc13KuT7JKVbb1Prc0+NuMBhuhAAEIAABCEAAAhCAAATGIoDgMRbJhSqnFDLuV3V+2+VbZYt20zDDVTltKT1CPPcY17VCSvXLJqxVHdKqek7xZ0NIafKnG4JHsi4LBXsqlUXwqLGOYaBTxoxtIpdUp+hHEzxUFZtTzSOfltatn0sDoqrXVAWPygi2MhS6qTBgPhUVgfr0b22Itg2APQx+Tb/3ybMRG9MDPZpi4y8o7FTt9BobM+ZdtjE5vUT2E4BUnqA96rR+boi7zHBWk8+5tp1ue3I8PIJjXvoJHvFQdvF+nSQk11yuV1lj1Jzvw8SF7gjPFdn6zPe8uvXxtPELHz3Wv9DUzhAw7HqmBInu3EqvKr4rIgxTYvuwB3IXBCAAAQhAAAIQgAAEIDAlAggeUwK7CMWWoaXU6XPt1fH9TA+ORoyoQ1RVQoiR08Pn4bFzbV/BI8+bZBE4T6OOCB5jCR6G8aYyCvcxiCf7NmWgTxYQvmAuDYgTCzE9gbh8RxY8pilYBVvqEyC8+UtUzooDKmeFNwyPk1B8jxIBzlAigO+hIcHDYLl6d5m7YujPpKHN+gke/WrZZx71uTZai4L5t+X9VZ6gfoJHuWZJI/r1EzyUVFqGAfR6xWX87UHdsjzjuslgMnb9PDz6GPXTo8Vsqy2Op+/1X5G1ruR4XnmKj821PE8iu9BuyLqlEDy6z8gNnTdx3wfFmDFDxw0dOdwHAQhAAAIQgAAEIAABCOQSQPDIJbUcrzPzckheUvMSg+G18ffv7oS6mljwyEywvhy7JLdN8yd4ZJ6q7nGaOi+ptm2gk2DYjxBZw5hV5VpYvTsSTz+3gzKui+ZHyL1/AiO0fkSuESmjOs0lkxk2q2IGhDkqDH0yroeHjBHWqg88dW3UYGcZ4yKG7sZYmmGY9raxLHvXmYFk5BnCktnsAyqh+DETJOwZZUx5+6EyrGZ6YKXqMdQDwhY8nLW0I5q2xuDSuN1X8NCDrMp50jHuRgSPCRN8T2yInsZ6leXh0XMCpy7PmZs+sSNkiO+slYE575YZHPOu2JDvXdGIaQ8qCBleHEFURijAdWc9Ijt0eZkiW/88O10vmqBolNN3qf7n7xCAAAQgAAEIQAACEIDAkhBA8FgSzHPwEC0i/IHIP9tyrqgAVsWPlZRc/bsMS2Xm9lDeGxu+K+/T9yjPjptVJo8y2bkRkuo4RyipxIpvThLSKlWXOcA56yrMo+ChTx0rh6Hxf6LGyIzQOkWN8g2bSQ+PgSdvg2Ayja3u/Snja7wj+p2Y7tOpk9XL/6Rkn9S35Qolkxjj+sDofW3CeK2EgwNKOGicOgKCTNsHV8lqdXVca/CMBccDwW1Gdn/0bn+k/6eRF6anwTs2tk2DfkdI3HO/bF9xjpwdSIrtCh7lWloZmlXwyU0XXS9tSCt3LRsgeCjMTX19IprH+2PSUHWTrQtTWq8y+l+3+9FVWlgaZzDXXhZhsdk1wGeIlrXXzoNVHT3vFNO7I8fjyrw+Xxg36j7BGts+W7X9BpH1n7i7aFhOvfsLHiUzS5ALvpPb9uUzGWfcUAoEIAABCEAAAhCAAAQg0I8Agkc/Xot9dS1G1K1oRIm2WXYuDlP8qJKPf7O8tsn9of67FE6aP8i1a3fKp3aula2FuDIgh0dVnXBdFrsbxqj93AoeKSNHtodHrkAxA8FjhA60jElnrZGVF27qbVAbw4B4y0CxpbQQ3S+37V4jl6yzrbiT1csPN9vAnuF5kF3WCP1sFZEQEWqmmy56SM7MTo7sM3b3TbDcNSbHPRXc6/s+rz/YSY3t/id61o4JxEzTAHpgx03KSH6FIXCEPGbKsGT77zW9yuq17yq547xzlFzlCh5unw8TPBoRuBZWimkcWE9H8HSabF3IfR/YPT0khFNodOYY25MjuxlfEa8JS7TNETvqp5qeGW75A4QIcy5kvycGPKcDzQ0zKUUIt+IwRUY9hgoejdeTfk5sH9P0T5++SY4MLoAABCAAAQhAAAIQgAAERiaA4DEyUIqDwFIQmD/BI1N4QPAwTpJOZjCZhQHRHNv+E+L+ZOp54cnCMydXpMhhklvWqPPYMqSH+z3EKRYS6sCO+2X/unOa/ByawT0n2AJaXDBwBQw9l78kKzZe4c/50RGVWgPltE49l/WfbL50+tPqk0TYHssIra+9VIkUIpdcfFr+MPElPa5Ew9X7PyTr9yqBY6MWOBzjfiek1ViCh0h3XPjX8eI6uU6292mvQyZnboZhDhM8dHnRcGoZHh51nfaoebZCzbOAk07WOGgEmIw8EbrAviJL2MvI9BoZeR5ZLZ9c8DDbULe/Fa7S4bWmLnjU81O1e1rrXdZg4iIIQAACEIAABCAAAQhAIEoAwYMBAoEFJIDgUXdaptASDGnlJHdWxU7VID5hHHxzqI4REz/nxKx/ethhV0zDXMiwOYnRNLdPspmkPJG8jZ4gWa/1vCdk+47j5WzHM6Y8Ydwmsm5GeJ2XRp1u3ipXK8P/JAuWz9jpCB4Bz53G8KuN341xXv92uDE6ryX1WMsz1Obl0ahFg6tk497rZfPKypsikAC+SPL94Ptk44anZPMWUYLHJllx7zWy/7xNwTBV3bbV7TCMtlWoqxVeD49KYJii4CF6Pdq91hAyQl4v3XGZ13ftVdlzM1Zwxgn/XvXqIXj0KjexfoQN5eYakzfec+tlebuMzbGpxKSCR0CYMQTHlMgwVPDowyctXOX2CtdBAAIQgAAEIAABCEAAAtMigOAxLbKUC4EpEkDwaMzBRXLlzZ6Y8zZ+n1HWH48717jeu3tHFDv0s2d1YrpodySsR7heueJUl2yoT1zD0/4MT4B+/Zuus8/7oGRwkmx9IOAl4Rk8pXfHVbJyy/VWLpzGwKeY3yZX9A59lh6n/pBWrpdIUU4kwfnmlZN5AITrmS94RPNomA8oxq+o/vmg7NfrR6zuRpuvlOtVv5aCx9n7b5JNz3xQrnGFqwhwd27s2XaTyMVXiFgi0tJ5eHSr2h3ve7aFhJ1+eTVmul6F+qSX4BEKS5aeYfaamRnOamxRwhuuLe0xkdm66rIJBY9gGC1DCEqI1f0Fj66QnfSsMZKqF2vBJG4//QBzNQQgAAEIQAACEIAABCCQSQDBIxMUl0FgngggeNS94TPQ6fA3Ob3VGnvMmPv9DOI5z1HXjCx2lE9Vbd/xrPIU8IXV8Zwmz6xq+rLWqOUzDEUNm7VBq6eHRdsna+TR4rR9WUv7+XmeBrH+jcX8DxnBfOX1Fjw0l3tPlmvqkEHRnAm5hte0WFNS9Bmuy3v3X2gna/a3yw2xVI1OJfrcqIRIvyAwgbdMeoA2V/hPg5tt89fdfIQpaK0ohKxK8DhGt2GnrO4hatlVV/dvK8Ni2WNoTMFjlpzdjprVehUZMNmCh+3RlvIy8D2xXVsinhs9PBl6bTb9RQAAIABJREFUTIP2Uis0W6CEiYSWyQQPXzirupbm2hwTJCb2JMppvyHMDBkLg/qOmyAAAQhAAAIQgAAEIACBXgQQPHrh4mIIzAcBBI+6H/oZdYsk3ecp/UFOkzMCpzJHFzymInao9kcT4LaCx7oNlyqjc49cA6khnsjDkjzJ3Tvpq2u09RsMk88t2pU7XmoIqVPs/vL6Ch6d/AAZgkct+qS6S/89bpQLtLHxgqi8VHw5KEymhpdEtqdFTuWt8aYSGFciQc6tvmvskFcJwcPph66HhvbK+WIvL4+mTopn7SHiEzz2bqjKnWZIKz0jqpBpHSNy57lh4gf2PCFyxmnx/BZLsV7lGPQHDRzbE6KblD5VaJ4QMOq8CVXJ6+nhvzjp6dC5La+d/qcl7s1Moj6R4JEjdhSVdxOrj/h+TQ0l/g4BCEAAAhCAAAQgAAEIZBFA8MjCxEUQmC8CCB51f+QasM1T08eXYbAe9IfzGFXwGOjRkDPaGsPOZVfJ1lVr5AxLwcnhopncKit6heRIhxfKER56xUA/oOr5mavllgcjSXwjxlmvAaynYasxPnc6xu9V0lfw6NoNdT6P60Vqo7d1QU7f6hvS3gtlsSFRx77/gGJ8j6rT3rPWyI4HH4kOUVNgyTKGx0qzTuHrOkUSqqcmjutJE2XUHeudsV2Mu4fkzF5zqKykGSpq9oJH7bViAOwheKSwF6OxyUWzlOtVqGaGB9wN75Fduw3vKveWTp6TnNa61+QZyJdE8DCqFvNoay7r5Y03geCR9G4xvWzCobgGCR692misreqdJL3vHTJ+uAcCEIAABCAAAQhAAAIQ6EsAwaMvMa6HwBwQQPCoOyHX+OsaplvjiXv6fTTBI+EJMdkwSgkPKS6m10SPOO4ZIWByBI/WO0VRyBIfDsiBA8fIMT6vnB5G56Juu94jd2w8J34avemchIdHgMfogoflbZHqW2duJHNrhNvoy0/SHbe5wsqwEV/WwQw/FwuVFX9Gx5MmJnh4+tY3toetF3Y4LJ/gITdU4cSm7OHh8m0Ijip4zGi98g6Hdu0vPRj0v5W4+HFPLoZMr4L0yM4TPNrcSCmvrPQT+19hh+2y7s9ao/UdwwWPLPHFqFTIay2dw8P2GBwWkmp4O/v3C3dAAAIQgAAEIAABCEAAAkMIFILHrV/8gnzsiivlhRdeHFLGXN6z73/uldooPJcVpFIQmICAHtv79z8j/+ev/OoEpYhsf+CrE93f3jylWPFJQ0uu8dd3Er+us23wH2bAdDBOVexQz2qMsdeJfEJ5P/TuRTMslGK47RFZfXFKBEiFdyorkSV4NNdpT4EegouLubeAETFuehnG2xwSNoKCx577ZfuKc7pJbnND8RSnie08JsmuT86hcBvz+nKagkc1R61T1JPmzjCJheoe89xxvCGGzHXd33ed2ghv1prjCg1LInh4wsSNKXjMZL3yz4zasG4Zun1eHI3YUbE5oERXpbgOyk+dm/PBFFhm6jngih+5a/RQIWDA/iHAJy14FG+pysuzGiMDWGflZEkuzlwAAQhAAAIQgAAEIAABCEyLQCF4/M4n/4V8+zvfkf/8n++Y1nOWvFwEjyVHzgOXkMArr7wi/+bf/ju58cbPTvTU0QWPlOEg2zjoM3T6mjqJ4FEb50+SrUbi4YkFj8q4N+zkaE535hiYc7nkPK+8puAi18n2OrF24NY8I7m2OZVhm3ao/4wll+6TqyK/NbkGvJjgkRIK7HGl65Yd+z+Uw6MwukqZuF0lBI97quSOgZSHR4pVznjM7xnryoAHjR6Lg3NnWA/w1z3kCRQa214jeqTJbv27gocRJmuqgkdkjIwmeOSMj9yxOnAcVbeF+6l8/v4Lba8af0i5AXVIrnV1mabhP5LcPFiFsOfigFqXa/7nyzvz8nkMFDxyBV+nEb465QkeuiBHZEkKw/bDETyGjCjugQAEIAABCEAAAhCAwNIRKASP4447Vv799f9Wtv2nL8l//a9/Jc8++/2lq8GUnoTgMSWwFDtzAq+++qp873tPy5n/8KzCi2mSnzEFj+07jpez1yXOv2YLHpEQRlaDcw1l/hPbPnYTCR5TFztUjd1k0t4BkMslc/T0iGOfLXjoplQGtbA4lDsO8vu3bLHis+NZNV5TyWb7ixpF6UW+Ap/gcY3cc8ImFUYnwT0keNR1XwrBwz3hHqxyxKA9kdE8EgapKPfb8n5DqMwcyc5lnrpH5ldwbGcbtP1Jws01R9yx02EYCM+XDF3mIRQbZxP1nfGsWaxXnaZmGOJrr5sLvy0fMLxvho0r967MkFbGmqhL6C2aB0Jwtcb5lHjp1DuZV8NtZwbnWN9kePtZOTo8IkW+4KEX6lZ019XKE3Wq90eRB0z9d+qQxzgDiFIgAAEIQAACEIAABCAAgZ4ECsFD36NFj8sv+4i8851nyFFHHdWzmPm7fM2aNfNXKWoEgQkJfPe735M/+uKt8tnP3jyx2KGrMp7gkdmwbMEjs7w6NEXytHvYIF4bg2pjx1DBoza05BtNcttoXqfbkZNoPC549Gqj7rN7I0l9nWb0ETxK8eYp2Tgg6bP92L6CRy77gOCRMAaHBI9cL5naEBdNWq6NbTk/SYNc28b37/9Qc6K7KVolKV+nkpRrT5zhPz0NrfpBCfGw1xgOVtwVPOLzyze29e9uVOvPlXK9ErnqZO726fxuImX772Zb9msRcG/Me2dEwSOWkydT8Niz7SaRi68Qv4Y3g/XK7WvHqB02UOd4ogydAfmCh5nHQ6SPl4cdpsl8D6VEgmCrDMEj7702QPDoHcYr7gXTS/BQDbfnZi7vAe0cOnS4DwIQgAAEIAABCEAAAhAYRKARPAbdzU0QgMBCE1hWgoc+mfuJuyfqD23UWb07ZXDsPsIVTSaqRNQ42ybX7Zvk1VtsjjF88z45PzvJd34Oj3EZpQQP9fee7Sjr5xM8yt81SaU9DWmMaOYJ5D4JkHM9PD4ucqMKC9YII5aR2gnTEwTebWMztur6R/MX5BiKD8iePSJnnJGbASEjpF2UUe7oMut+vJG8un9OAX0avxaMLr/hOlnxjM/jLdWuWAi1uk3jCR7RpPQTCx6a7VKvV3a/2x5kzxbz9pbYmjfKmPKNvT4Gclu4yBM9nHvcNg7yZDDnQK5g2aedJSdTcMgTVVrPQH2/6wXTV/Do5PPICm3VQ8DKXYq4DgIQgAAEIAABCEAAAhAYlQCCx6g4KQwCi0VgWQkePYzyoV46oAy7++9Vp9yjJ6yNu3uEspl0ZOzZdo3sP29TN+G1t+DMkFYHnpA9cppk26EzGtHLwyOjvI5BKuuewEVJgce5rz7h3BjBep5Yf9BTj5w6dAyvAUO4e0I/ZqTeo/r6DNXXbpUmNvLmCB79Oi1qiDenXxH+6ZH+oX+aMuq6XyUb9z4k8vH4/IqN7QOKryi+cUknwcrweFq9W7Vt13sSeVp0QwbyT/V7luChn/0lWbGx6+Ex0/WqM281p5TYVA0K7739xq/v6l45H1yvFF1gMkl3/VS/ONEVyMMiRscjKUsEMMaiXvdy1jkreXiud4Uq28z54Tynv+Chp1DP0FZL+N6ffORRAgQgAAEIQAACEIAABA5OAggeB2e/02oIFAQQPLoDIS9UTnvCszxhqliqmN67ztT/nXuKfZqDMFPwmEIVxhc8SkPaAZWt+5gg2pSHR9VQZajavv8cOTuVQ6M2qFXGtCKvwv6T5HKVwHf1xHkjMqAbxugyVFI3H4gupSMMRIzUwYTpKcN3sroDDe6BcvuNn/4nyu3H9qt7v7r5Ghgbp6F8IqmQb/3aUNcqKSplCx6tF0dyqAQvGGm9iooVmYKHXm0qIU0yckpkt7lveKgRE3mXdXQ9RzJrniVc1GX1nI9mG7NFFbcttnAztO9sQSguvgx9RiZxLoMABCAAAQhAAAIQgAAERiCA4DECRIqAwKISQPDo9lzcEGgajdwTsu3fckNzTG/cjGRAHFDBkl9uCJQBD/Dekil4JB8XDlWSNBAny+5xgXXiOGB88wkVUcEjkDB9YsFjLPZDw6GFcxekifer+8SCR8QgH837Ep1P/QWPrHZkCR7p8G7pPjAM2MlcTLHSFIcdz8rZ604LXBQQPBqjuzPPHMFh8jXdFclzhPE+odXy1txeoRB7iR2OEJFx7+Bk6upRobwkw8UIh3VEgGnqndHGvPHPVRCAAAQgAAEIQAACEIDA2AQQPMYmSnkQWCACy0bweHBs6H4jc44xxWdQcuOM+2rbCSMykTGlh+AxgcG7rnPTvsZQn2d8G6/X+hmuZY/y9FihPD0cm2Mnd4VTQbuPhrexKGf/pbL9Yr9xNj3OAsbbiJE6mDB9gv4v8fRkH+j0yQSl7un1nDnXt+5ZQkFkUHtzu+jrC+O6yFaf91A9p4LrQT/BI7sNOeOime89whF5+SzFemXOmTXyqPLI26zfG1HPgojg0MsjoWz0cEN5zDtj2DrUed+Y/TL43dPHw8NgO+R5AVE4vXZGJqglcoW4DhGuxnvTURIEIAABCEAAAhCAAAQgkEcAwSOPE1dBYFkSWDaCx0Qng+2uTRpes8Ii9TmZ6wytIcafzujMNCA6scvzjMTuwzzGuFHa0GfK9TC6N0Ytv0HrwI77Zf+6c7q5LozqRI2FGdVOc46cnHfCbVmaTd2fHWNsxEiXY9iOtqkHe285/Qz2sap4T6/nGLQzjdd1vw8+7e/ru5jYUTS2nl+1qBBYW5JtyFwTGsD9QiClx3Ss5zLrNsl61cmL0UOkieSMyJju7SUzE4R71ZKLo4uMFifvVlf0GD8QhQAEIAABCEAAAhCAAASWnACCx5Ij54EQmB8CCB7dvtBG0ztXTCMXR44BMWBE6R3PvTLmi52MtdPaTsLXm+TRVVdkJkZ3SksICb1Gfe/29irduHjY6Wjf03JFkMHG8szT9PGQNZ7xNUvBw0jS7XrbDO3ROqFxHud+Ys3Egoc7ZXT4N7ku6OnTXB4QWc2+jrU326ujAz1HuPXMod7zdwnWq8H5IgaPRO+NKS+ycZ9GaeMSaN/hkwl849aK0iAAAQhAAAIQgAAEIACBLgEED0YFBA5iAksueCij06ZnPjhiYu9UMuuDuHOXvOmpGPpLXqHFf+BYJ8tjJLTg8RmRKzeeIzlZBbpFaaP4rbLi9k09hLJ+QsP0OvIJlffheJX3Ia/lB/Y8IXLGaQM52a3Qhu9HV31VLjljktZpA2w4aXgn5Nwkj1oO9wZC2S1p0/DyWFLcoz4slO9l1IdQGAQgAAEIQAACEIAABCAwBgEEjzEoUgYEFpTAkgseC8qJakMAAhCAAATGIBDM5TJG4ZQxJQKtd0ee99iUqkGxEIAABCAAAQhAAAIQgEAWAQSPLExcBIHlSQDBY3n2K62CAAQgAIF5JVCHChsvpN68tnTZ1Kv27kjmylk2LaYhEIAABCAAAQhAAAIQWGgCjeBx3HHHymX/5MPyzne+Q44++qiFbhSVh8DBQuCC37xooqYieEyEj5shAAEIQAAC/QnUoa2cPEr9C+KO6ROoBSoSlU+fNU+AAAQgAAEIQAACEIDAOAQKwUOLHZ/e8in5k6/8qfzlX/6VPPvs98cpfYalfPmPb5eVK1fKIYccUtTi1VdfnWFteDQExiewd+9eQfAYnyslQgACEIAABCAAAQhAAAIQgAAEIAABCEAAAotJoBA8fueT/0L+x2OPyVe+8tXFbIWn1lrw+KVf+iU59NBDETyWTa/SkJqAFvD++q//GsGDIQEBCEAAAhCAAAQgAAEIQAACEIAABCAAAQhAoCJQCB5f/KMvyBW/daW88MKLywaMFjxWr14thx122LJpEw2BQE3g5ZdflkcffRTBgyEBAQhAAAIQgAAEIAABCEAAAhCAAAQgAAEIQMAUPLQ4MGlonHkjiuAxbz1CfcYkgOAxJk3KggAEIAABCEAAAhCAAAQgAAEIQAACEIAABJYDgcLDY7kKHqtWrZLDDz98OfQTbYCAReBnP/uZ7N69e2KhkqTlDCwIQAACEIAABCAAAQhAAAIQgAAEIAABCEBguRBA8FguPUk7DioCCB4HVXfTWAhAAAIQgAAEIAABCEAAAhCAAAQgAAEIQCCDAIJHBiQugcC8EUDwmLceoT4QgAAEIAABCEAAAhCAAAQgAAEIQAACEIDArAkgeMy6B3g+BAYQQPAYAI1bIAABCEAAAhCAAAQgAAEIQAACEIAABCAAgWVNAMFjWXcvjVuuBBA8lmvP0i4IQAACEIAABCAAAQhAAAIQgAAEIAABCEBgKAEEj6HkuA8CMySA4DFD+DwaAhCAAAQgAAEIQAACEIAABCAAAQhAAAIQmEsCCB5z2S1UCgJxAggejBAIQAACEIAABCAAAQhAAAIQgAAEIAABCEAAAjYBBA/viHhMbr7oU3K/nCPX3v5ReYdzzWM3XySfur/65dsul61bzpXjGVkQWEICCB5LCJtHQQACEIAABCAAAQhAAAIQgAAEIAABCEAAAgtBAMHD6qZn5b4N6+WWb9a/7Aoez963QdbvXFuJHNX1b7lWbv+oK4ssRP9TyQUlgOCxoB1HtSEAAQhAAAIQgAAEIAABCEAAAhCAAAQgAIGpEUDwCKF97GZRTh6Oh0fp+aF+KY2+4b1uav1FwRAoCCB4MBAgAAEIQAACEIAABCAAAQhAAAIQgAAEIAABCNgEEDz6CB7P3icb1j8pl1hhrjwiCKMMAlMmgOAxZcAUDwEIQAACEIAABCAAAQhAAAIQgAAEIAABCCwcAQSPPoJHrtfHwg0DKrxoBBA88nrswI5r5ANbHmkuXrfhi3LNumOaf+/Z9uuy/vP1P9fIxts3ydnqz/bvnWeddZXcsfEcaUs5INs3f0g2i/v78j5fWW49/K2pyl15nWy/+LTmklib9LPuXGG30S27qM9ef13zqE73qlCfTOupLrMYw37jwl/jnD6aVluXrtxpzYlhLegz5qN9XD/+MntO+mpVzNP9l1pz177uCbntvVfLLdlNep9sfeAKOUNff+B+2XTRt+X9D3xQ9m++XuTj5brV/dHP2Cmri/t0n9jXmnXU/32jWsPM9dEsL9Se+Hgux8GuM7tr0pLMgz03ydl3neqs13nA0/1XdETRvv0XflUuOSPSn9Y7o5obD+bVQ8To984t5TP3Ou81b8maxSekHUMSqG9TV2e8FPffHa60MSeC7JpxW41ja4DpMX297Kh/ZzHTdb1VVlTv51xyQ69b5H1Dah579wNqD3T5DXoMB4hlzaOe49rZR6Xfw931q5iBgXU2ub7M+3youiJvHcoc6Xr+fUbkyo1r5FG9Z3X2lpmldC5z50usHN/et+yr6+TMXVfL5sC62L2vXr9i62O7/zbHt7e+Ge/0oXymfp87P4t11lhLzQpY7TTfX/H5a/FvxlH9HeSfm7F21/us0LqT6iPz79G1awT4c1lX3ee71wb3l8n1r9f6Yo+N5Pdr1vuiqsCCrMPNMDLb1qm7taEp7QKe9awzXmP7IlVkbl+OMNSbIsr5dZKxXxyz9GFlxb/j4mtQ7nu0nOulLWjFvaZ9SNe5+67pv/+I1LOzrqY5Ze/3QnMyMfbSNXCv0O37kqzYWH9z+ueAeVdoPRl73CN4hHrTJ27o3912ipOkvMzj8eQlRpir/iOEOyDQiwCCRwpXvUGzX1D65XDPCZuKD/vixSam4VJ9QG3eJ+dbYobvOufZxUvqIRG1sTnTY5DpPKf6GFkZMzCoR3RfpHltWmTBI7dPUr3f5+9pQ4u/tG5d85469ks876lLfNWU5sQkrcjlnrwu8aFZ1zG9we5jxDWFC3NtOL4jYujn6zY8uqo2wteCh/6DafROCS7m2mkaRsxesOvV2fo6gnP998tvuE7kEx6xZ0Sjk++DreWSHknp/tNldLm4z8grZ5KP2rIfJfA+CRkjyz4wxkYxcByBKPpBH2ZoM0iMs9rwbXx4rXCN2H0MKOmujVyR946d931DTLi0Gl+sZUrs+LwSsqLjxzZ8+OdRaI3w4Pb0p2/dbZ8TKrv/urQw86HA5q6vkbmUs3Y6xo1sY0liTuWtcX7xu7h313uConTZX9IcRqrX3NaQGBE8AuM79cyJlpAZ3WzNn4DhLPRNUQr2gXmqRW7P2LIZ9hQ8cted4Lgwv9Xie5CJu2Ne67qEgseBHTep/eQV5aGaxPdr7r5rsdbhahQVbX/I+s4Pfwf630323rw6xCH1ASbPQZDiHbB0hz2KllbtlLMekR0jieITz8PquyZ6WLPYrz5VvCtW77YPu/qeXxraxRamjLXO3pP41pn++4+iHkY9rYNqXqG6PYjre1/7fuf9hl0ywaNun3m4yqCf+f1c7n3GHfcIHqFZGBI8cvJ6jDGzKQMCEQIIHvHhkfyg8WxcQiWmDNv1y+X9+z/kCChlib77U2X6Fvtkm6pnpQSPuZ1YPfpkzDYgeIxJsx3zehyOOycmrGfmSZb6NF/0aZ5TkqGTqZ1ympPN9YbuUtl/UczTQxt01sqjlqdG6NRMezLJK3job5nKk8Ptm6Dxy7sJL41MhWHa8KAr21pt0IuPOP1xqNtnb1xL4fkqWXGX3/tjsp72e8bVZbrG2qz+diuk+n+rXG14B+oLSibSiE36d/mGoLjQ1vP0fF3feqz5PnZCp4Cdk/e9jaJOue1HZX3qS1fO8zHT8Vq6SuQz8dNhyZOmPQdS8h3b4x2VesePsW/oNXY7Rst6bJbrT1fw6DePfOJfEL8xHvdbXrblPNq44SnZ3FlX2tKKE7IrfKfYM9YlbbRbhPlQrdXlAZ1aLLhKVm55qOPp1DFkp7yxPOuZ6UXcc9oEvWzscrqCRzF+I97GyVPGyRPW2qOxO76T87wvgBle31kD9Dw/b1/lyaM8MAwDU7bgUa/hHW92p0ebA2R9jFOpdad8RryPlkrwmMO69p3biqXXsJsas5G+97/b+r4vFmcdLlCFjNTVoZduhIdhgod/T53orByxO9Xfzd/NAzTxwzTZRS7lhdV6d8eKWy0Pe3fta/fbpeDREX07ez1H8Bj6XVR74vsM/xkeHu47096fVwcifONhKQWPav3uHrwJfw+FBNDo0Ok57hE8QjR7CR63ySlbt8i5xy/lrOZZBzMBBI9Y72e8pDO9LIp9TscTxHy28SxxQ4aU1w0SPDovp4w2Vc9qDM11qC5P6AjzhKpleAnc03yANEYI51SduQl3XkL2iyxyGi/ZJ/UHsx36oGv8cJ/hGAt7h9Lwj7XYuIi12WfYjDIayLazgfAY6XWoocLwPbTfvWjGmBN1GbUnQN2n4b70GU+6pxDTBva44bn68LFCCfg/bLynXq0Nrd9I4DcwG5tta23wbyDtU2TOKf7A0hkVPIowKHX4iqout58qdxZhtcxTaW19tDt4Kbro3W8dSkWXYXvSuQLERO9170epXyxIhcHw9l+ncu667Bj1sk8z9fDwiAp3gQ+KasxsXHm9bNZzXa+BHxe50e2/0EdRppFFG1b0euIT3a3xFTQ4q/Gkx5U53jI+AicaM94P/dAkKY3sKe/Mpdo3hN4l7oembyy3v5Ouh9CgeVSvgwHvrQapWstvEFlvhZrzn/4vbgmN9864yFuXihOVizIf7j1ZrtHhTJv5crLc4zn16BU8vOFupnMaPm+tjKyNnXXS8GSJGTUigkdsfPcTPIbsO4fcM+kqZuxDtBhYr6EBwaMjlBT74irU2YPxMGHdmuYLHtF1xyg42UfGOyn+Lve8EzPfKUtf1x5jILG36L4bhu5Tu3XqlD3ofbEg63D9Df/5vqHzwodUyvFqzJmgh8d01uvwKCvXXStEauKQh7WOqDVk65kPyfqIx1777NA3Xrh2qW9uc9/jvpN8gkf5fZLqp7o+xnWuqFxc0mP/0TQx8yCT8w4051+7rw4IN/WzMvfwxeU9hYTcVcu0ScTX7OmMewSPUE/l5uvwXpfb/VwHgWEEEDwi3KKnvtr76hd1yvAVFTysZ/lFic79wZMidt0so9HgNnU3MG59uhy697gfH9bJO3dDtOd+2b7inML9OXqfpwvjfVJvDmwXz/KEuWMQN9xwLXfs+jSO8Xd38540eFf1Do2LVJvd8idia8VYfUK27zhezlY5akqO5gbdPfnRbrTa8d89oZVqi3cWjjInaoOHG5LOcK13+7Izr7pGtBzDTMcQ4GtkMA52e/HUBA/V7gMHjpFjipNC+YKH9jwoha3aYyQjf0hwY3+r7FXu7tLJzeHUp8cmO7UOJ9+UwWe164VZRiu0ZH501Debgmlzyqt+RlVWlc9JTA+Y6r7uifZky5wPEL/hoiglYMjxrqshXp162nPQFKi8RpVt18uuz6tQCEWF1sjll4ncov4d+ylOoK56pMhLc6Y63b+rySVjG9JGFcfcCg1+x/pbthT7hsGChyUiOPuWCedRMDyONfmc0GnVPBJfLppegkfeurQI8+FKud7wnqvXF0MIcIed+U4KGkMdQ0JI4MxYksxLct6rtQdQN5+TuZ519yW1kcTrzRWas7HxrZdJ1zMxauAZsu8cck9P6M7llqBsvgcCgkd5u/0uSe19wp5Vsbob799Ev3TGlOnlNYkRztwbFsZlJVqrteZ8tVf2pj6r36XNgYD4gbN+42myfm7uzthb2XNmJMHDnXOD3xf+/DqlJ4UnV9iM9iUhL3V/L1brsyEeuu9D+zBSLKRVzr60rzAZGXvOO9javwQOI3a+M+u+S3iGlbXwf+PFZkdU8FB1vEfN61uqZxd7byOHYvgdFdlPxyrjPXCR3n/oUFutMOP5XrIOgqQPugYPqvn2twPzGfZZsdp3SPdQ7KZnTi09VG94j+z6ROjg0PTGPYJHqCcDQsZjN18kn/qby6s8HmX+jp1rt8oW3Dv6zAmunZAAgkcEYKbhQpcQXJyN4mMvWa944Ljodz4ikht3zws4s02+urpGa2+drVwmrlDhO72VPsXvj8HXkpBLAAAgAElEQVSYfoGH+6RrkPfGk02w8vEwxaXJBI8Eqyp3TPu8SdiG4vYHGFtcPCybj7w6Rm26Lb5ZOM6c8Jw08jzM7kun3T5D2UgGHrsqQz8ka76J0D3FBl6f7NWeGjpJeSIJnLpen+Tf78vh0YkJn/EiCp2k1p4dHcNa+qRnd4PuN3hl1Ky9JOsDyymxaVd5qrX8MA2svfWHgsNCi6k37rpbVp55lezdYiSRP/Mk2X/CFW1c9MRpzPrjLyv5ePHi8icszRcEImuEdTK8e9IqLnhUjC1OflGuWG7Mj9J6vhqeQ6nwDhOLZOaQyHzHztO+YZjg4Y7x9Ds5Ohcj86gb5q/6CHbWYctg2HgfBZIu14cbRl2X5nA+VNDtOe1fX70eHq7RsHmP1OEFuwcCeq25xsWTCB71vWWIQL843cw5Z59q56SqK9RzfNeidXBfPmTfOeSeofSr90HV3414XHl4mIa/bj/59i7GGGtOnut9hw4PtqnM49D5Cb33zd/37BfzGck+ymDXHE5QOYsS+RO74fl6rJFj1DWjOaE9QH2r9zCCJ3RP+mCOLtEQWofstdy+tDyGzT/O6zocEZqb6gfWrqBHrm+e1d7StdE3JmiYe7McI7FnUFkikl3/ri2hYtCsk/6+Ku6LhClsa5H3jWdt0aLRNupxWr7fkjk8mnb41sAIz/q+gfuP1WpNbYUZ/e2h1tULSwGgPCTU/pQCszrgpk63TXxQairfvqGFyvluaJ5teKjub/OttO+UvuM+Z6Fsr0HwsHiVAsYt3+xCPOfaOim5c80518rtH31HP+pcDYEJCSB4RAD2MFyUpbSbGd8psqDg4Tn1UH64mwkWnZBWgZMSdmsmEzzccCI5gkf0nshJotY1tzwtbvFL3hebBL4+8X2gezZdnv7viE7Gpt39MJhI8Mhos1V+8vrA2IyN8eDfuh+fndOWprdOsSHxnLRS3Rb8YBxtToQ/MGN9aX68eT/kIpu+zim9nDW62PzqxOHdGLDpD8mw8UqfALpSvtQmigwKFX5jsn2KzAxpZW9EYyc6mz42DAUtkvZDrCs6uUnS/WPIxZs2QuR0SO6HXywhe+RD1PrIUddt2ycr9ipxSYkl5z+j85JcWiUCVzlXNu+T84swYBknyCoBY6vsFLnYl7jSbXtCmLEuz2VS3WQZNFzBw35ud63sGgbWbbBDEHZ60fyArE7U2nlQ2jvyBZ2cseJcs4D7htSJbKuFFWd3P1Dvf+wcHrljJjSPPOuSafix1uFyjMlld8telffpmhO+JGebJxFjHh7qRKdtJMhZl3LbNuP5oB7vn1/dRJ5ewcMQLts+N8RdHYJ1pBOfgwWPav8zeO33zNm88d1n7g/Zdw65Z8CapW8p3h2nysa9DxWCRBFKcoUS4HeVYSjzBI8vqnxaVY4lc242/10Z5gKCR5d51RZj7hbitRXqpoeIULfzE4FEuDnoeggeg8aQWYfe75KcBvjGbHxvNRUPD8cToKxV7prafV/0z32nn7eE+xIHe3Bf7yQzD3qq6PKKd7EOJenz8Kj3WKnQkLqgyT08QvaN0O+buXHht+UDnvkYXAs6Q7zn/K/eh2Y47tisMYV0175hv1c9Y7f2bHdCvlr7z0m+i5ocdvqwmyEku9+nHVHF3gu37QofKmruiNga9DXj5sNr56e97jvfvJ5DmPsvnN64R/AY8J7hFgjMmgCCR6QHTKNt0F+5e79PrCj22YFTBTEDqfnycO9Pbwg8xqzMNoVOfJofGr4T+GnBI+NDo3mhVidFCoN5xn2xrrQEpCEfke6plG6YrfEFj3ibu4JHBqM+bEcVPDLqZvTfeHPCtxlO92Ub7730hOiEVxlyyiV5T+7HXgWqk7TcPjVZe0BcuepZefQzt1anKvNPc2nj0erddf4M98OwK3g0eTaafnTWn9hJpuqe1mvj2cJ4ubrK65F7An2892nGxr9jQG3bq7k1+WzcStUnz42Ts3Xi9WacGay0oUknHNZCiG3ocQs2eKvY67ftXiOXqFAbyZ+OONl/rnaTCrpPdcaPw87s3463RnOKM9wnXg8Pr+dQWa+pCh6Z79hO73kOOSzVviF3frWcS3E2aGSyTj3GTnSrFkbmUekp5dwfEDxqg6w+4e/L/dI7h4eRUyi0LvnmVnttbO4t9XwwBZ1EKELDQ8Fti7nn1CdF71QG8ZVbVP8kT7onV6HigkGCR7FPeUrWqdCIKw3vurAB1GPc6+x1Eu/ikBdH1EA9ZN855J481u5Ve7bdpERyxwPD8brSTPU3SREmzQjz0hqq7ZCM9fusXV90fPjQetDu1TrvumbOJzxTk17vevGf4HuiGmsb1cnvs+uQVsGxP3AMmR0zSV1zh0F1SGK7zvHj+Ql5eAwTGJwHeOdd3/eFv6Fztw67TS/WTyXMm3u02N7B2T/b76Su4NEe9nD37om9We64ybwueNCzvj8wxtP2jbqAKQgexh5Dcyz6qQqV2uQaDLwzfKE4O9/q7kEMX27DXvsP99Cb78CQM9bKN65zyC7juyeyXuTNucyBU1xWjd1OrrbuIb/62Tp0XPktOr1xj+DRpw+5FgJzQgDBI9YR1YbVyNOQ1W2BTYv/xe/7oCmfUhp9T5KthtHPPpVQvtRi4UuCm9VEm6YieGR5pdSEDS7FRiMvwWuwf6w+GfARmXECcFTBI4OV9byM61s2Lts69JRDL1Sm5zTFZnc8mdf0qlu7CevG6B4yJzyb4Yy+bDaCTYgh+7R8lmHGNeSFTsZEXaIDRiDXQ0Cf8NpwkmzeEj+pd/kN+tRLLSSYm11zo2sb7v2bx+kIHu0IzBdmunN+8tNqoZwm1rOihlpjtjkxgMvFvU0Gu3/H/bJinRkOq+xzOz6vNi6Hw7ToIn0CdFeECqyQzSmzFLvuh5S/RLccoz8964G5lnXWNUvwyDCyG/1SnApThrkyzE3k7T1peA17YJRiwALtG/oLHj7jmM/wkPEBnRQ8fH3eDWm1vzDYXiGNgWKdFk0T+YUc8bGUKGIfyj7hNyOHUecE7RLOB++w7xoMmj2nYch2x4X13qveZ82hnE4/Zu2W7ZnjWys7xdj7tz3brpH955XhHH3GpiwjTJZhOW1YixvpBuw7K4OUvRfK29P0p1/vvTwG58rQr/Mo7VUil2WkrT3bHaGsEecttv5x53t/lQJltTfVh56CXkTpfjFZ5BtSXYIJ8TUL+FLVNV2ZXl59dXGRnBJBj4Vg2Cm9aXHFpyHvi3rNXqR1ODAPImuoy7ddm/V7LpbDI2fPltr3pcdT6Iqk4BGzl/QIadVHdE/WyfJIa98rzX3n7WvXpuZcg+eAaQ2lbmPxjeYcKHKErF77j7qeHxe50fEiyXrvefdezvrvHNSLlZv1zF5DKbQXC79H2uKnN+4RPHp1IhdDYD4IIHgk+qE2BDkGkeaEqDpJu8nZ0LlCRf0E70s2daLDMPT77g89q2mV71R5qk2d/BBlae6HQm8PD72/9SXBrkO2qLreJnW8evvDIHpf57sk1ScDPjxdI52H4aiCR4pV9Xc3Z0gnwfgQtqpt9elwL3dLZGtPsbXhJLpCXO/+c926rY1jK36l54TnAzOjL5vxrpNdek4N+gyE7jAs6mZu2JMeHv61KC2u5Gz+6rK7QkKbc6Le6Po27s7G09koxz6erZBWiZNMDYGY8axaM1f6jC+dj4eh79khH94Vt0IkC+UNKOtz+YY2VEj5vWQy74pJpbE+JHhUc7BKcN6eK498gFlYqg+Ds9bIugd1kvC4sNJZbi1xJsC76c+Ix1QT9s5JTqvHjPqgu2f3ybJil/ZUulT2X1SKdrVx2zpx3Ig3YWbN+1u968yfdhxPaABIvWPnbN8w34JH5MSvZ00Nrs2hNaWPwSHDqJ/10b+U86Ea4OVeUb3Pivmt51AqpFX3vWK+b+u50qzvifdb0shU7zEtzwHfeuLbv4XXuqz+GCR46GdW4ZuKJbxMYi3KA8IWBJrNSyGE9hMvBuxVA0twDn+v0F+vZWofdMeKW1shvhrD/7sKIfd3xYna8sH2N4m7//IbsDp7JacN8T2Q8wxrf9e3j4buF3Lvm05dR3lvHShj/Lf2W+ffiSZm7VOb8Jy6sO53wrCDJv6KZc37GazDurbBuRhch/xrsd9DROeAMw9oxQT8uh/McLW5YznvuvS649m/1ofDartLdH3uLwCn6tTsIVyvjrrvvDmi6neQDuvXHtKo34/1+7cT8mmC/Uddz2L/q8P86fBgShjWuRd3Ka8U/fsb958k8vm7Pft634Fez3eP5dER/9bMmnPVsEn1Qfky0e9UdzzXY7a7f7FH5PTGPYJH3tznKgjMFQEEj5zuaI269dVWrGDLwKKuCJwW9S3w8Y2+/ULyvyAqY1XQlTv0goq3KWQAmSiklfmia07bhmOxuhsD26iaMEhF+2TYR2RrMCj7eOuZD8l6I5bw2IJHszH2svLF5a4FpXqUDmTrjF+r3apoXzzfXWc68fUDIkF7yjrcf+POCR3ftpuUPdWXJcHYKayAV4w1xt8nlytjwC315jh6SjG8DmV9SKZOMlvF1+w9Hh4qSXbpJeL0j7nxNE573vL51gMtuZK6c7K4ITAOMoRaHcKm9IJwTnLnhLVIVzYesqe5P5bDo7wo7+Sj/bFkJj7f3AgZHgOBe8ra066u2GjUqzCA+vq6FGxy4vEmP3KGjpcCXmlE3NHU0T3dbYSFiJx2c7F4BQ9jjLdeAhkhwYJjaXH2DTHBstO86F7DXWu7DPy40vPIe99Ygkckh4f13AzReu7mQxEj/W5nLvvfbeZa1R5w0QlC69PTWiwpvSmKdcmIv669qcKh7fLEV3evEVumc/IK1Ouvv17hsenPBRI+PFHnf4mvl0P2nUPu8VHL498xONeGRyNvT8PSd7jAMlB53lde454aW1EPO59hzmxjTEQw3yHlPTnvtOT2YPAFU6jrhO8tc86ZbA6ovr9RrRvF2M7wgEzvU1U5jpdzty+GvC/8nTF367CRh63d09l193/7hAzTHo82r4E4YfjNEPEHD3fd5ckE4cUqbe+3K3G1tjeY+YO6demuy6mxGK9T/W4s33ONQG3sRTdueEp9J9mH4do9lHNgyDr8Ur9Ljf3O4O+iup768ILed2nv/VIE0PmXGjGs2rMU9ormMEHIbtQVPEyWqb5Mzrmm8zLeR+ZakbH++MdFRMibYNwjeEyyInAvBGZEAMFjRuCX8LGpl/8SVoVHLTsCvg/y5dFI16OpblXwBHF1QWdT6N3QOowiRvr0/B3q4WHWwXOyR3+GNKeC1T+qOpYhRKp8IaEwXe4QqJP3BT08wsbh5kPCI8Slc0cMHYt+HlZpnQ2zfxPf9l8pvt1SF2L1eXXvyvepkCEfVCKOjnXungY2PgxVuKQyTFOmJ0JzSvdfqqS0/7LIvZBj+Gn6X7G/WX0wfbQQSHr8qDZulVuHjRcVU7zLzv6Y7BhIA0ki3Rp7BQ910SgnZXvgmZdLU2taXc/0WuS2aLx51JTsrKe+gxHj5fAIr0t9jPNN3WcxH5zY/Fn1Putj8s/lETm6k1zaY3xr3gExz7DUacuSUN748u05bME4mV9gkAFlXmbrkHrk8W8Fj0rUetB5vyQN1s1KYb2/TEG1ma9VWT5xqTtGM99zQ9Asg3uGvLfqe3L2Ac3Bg4n2qTmg+78vstYzz350yfclq3aqXEM+4dkMxdVdQ83vCetggpXDL7Sv1A33zf2uwBDK4ZLTa7FrUkby0L3mniR3f1KX1fd6qw71oYbKW+KOIlyUOnTjeWeY++M7NtphaXWZocNG1nzS4bEGfBcV4qHy5tBCxp3FwS/Dt9v8blP16OSC9XqolBS6h1+qMVnkLPJ5W7T08gWP9PvI3KNnH8ix1qfpjXsEj0lXBe6HwAwIIHjMAPqSPzJ1QmrJK8QDlw2B5Sp4eE5z1pvBrLiyy6aDaQgEIAABCEBgOAErLMbwYrhzIAH4DwTHbRCAwHQJeESuyit4o/JWOPuYDBHMqmDf66fbOkr3EFjw99Hogse6f3270qy2yj/+nYeS4+Xjn/2qnP+3X5Y9p18gv3y0//Ln/+r3s8py7/7yH98uq1atksMPPzxZDy6AwKIRQPBYtB6jvhCYJwLLT/BoTpOMEhppnvqKukAAAhCAAAQgAAEIQAACEJgHAlWIpaYqeHTNQ69QBz+BiQQPn7jh+50WNlbv/nX52H9sK6Gvu+b0J2TTBb9Xxhp0foq//x8i/3XzRfLJB/t3H4JHf2bcsTgEEDwWp6+oKQQgAAEIQAACEIAABCAAAQhAAAIQgAAEILA0BCYSPETeI7//5U/KL8vDjXBhCx7t3+/49w/IZx4svT60APKBFe09frHjGbnjvb8tKkTaoB8Ej0HYuGlBCCB4LEhHUU0IQAACEIAABCAAAQhAAAIQgAAEIAABCEBgyQhMKHiU9TQ9OEzBwxve6p/+B9m+6mty9m99TsT876Kkj8nnHrhA3qr/81tfLq8Z+IPgMRActy0EAQSPhegmKgkBCEAAAhCAAAQgAAEIQAACEIAABCAAAQgsIYFRBA+zvvk5PErvj2Pu1aGuKk8QlcfjW3eWoa/KkFZHyyQ5PJaQI4+CwEwIXPCbF0303O0PfHWi+7kZAhCAAAQgAAEIQAACEIAABCAAAQhAAAIQgMC8EBgueJz1r+RPNr5bArnGPe173srHUQgab3pA7pAL5ANvtf9m3lyEv5L+3h7aw4MfCCw3Ai+88IL81cP/TW688bPy05/+dOLmIXhMjJACIAABCEAAAhCAAAQgAAEIQAACEIAABCAAgTkhMFzwCDQgy8NDh7J6/8rGm2MaLP78oT+TQw45ZBpFUyYEZkbg5ZdfLoSOZ555Rj78kY9NLHogeMysK3kwBCAAAQhAYGEJHNhxjXxgyyPx+p91ldyx8Rw5ZmFbScUhAAEIQAACEIAABCAAgUUksPSCRyF2nCDPP3+07HfCWfkB7h2UvPyRh/9CDj300EXsE+oMgSCBV155pRA5tKfHn/7pf5Hrrr9hIlpzI3jsuUnOvuvUhGHkCbntvTtl9QNXyBlNq/XvrpZbXAqXXSfbLz4tyGbPtl+XO1d8Ua5ZFzPDHJDtm69XSYo2ydnuZQful02fEbmyhyFHG4dulKsSz1RVDrHQz7zo2/J+q/2p7tdt+JBsfjB1Xf3398nWUPlZfVSVo6/9hBhlBfqpMYY5rIv77w5X2ujfwui2/9Juf0d59eTS12jnZWW3MXs8OBSC7c3o4vS9PbmIOV7Ke/df+FW55IxAf+s69mWZ0a7yEvP58ZtCHPLWhbps33rkPDc1jj3VvPwGza/9Q2NU9nDzjyFdr1tlxe3VutWZi6E1JtJnZj099bC4FfPuetnh7QJ7fdH3rf98ooMTa7lIxljTdbr3ZLlGvxO8fRIax766lc8Tp5/sK+2xkdXOUeZFOQd2nel5t/nWpAm5JNewzHdG/rxzxnZybej2w6Or6vnlrhf631+SFRvN/YX9gGR7zcubcbZGNtZzMVjfSdZdt9Cc8emrSGTspDhXbXXXrtRtff7uimvrNthj3J5jLfPo3OvMuaof1D7NJ9L5yrLr0acfPeMic75kcWv2qGvkUb0HXBnfEzdl6jrsXhvZP0fmYK/658xl8xrffjz3nZ/zrOq9GGx75HvA2yHVeyn5/qpvjo+9rD7vXOTbo7jM4vuYdq8k/m+t4pnud0OYlZ5Dj666TuQT7recua+6WvY68zvU/izRvbrZXTPcMtP74+oO77dF7li0+9v7ro529lLvd/qMvJ77j6Zoz/yMfr9l7lWb8iPftTn7x85AGbifXGHYDYx1tpwT9XdTaF6YcyrV/sC7pfimztmP6AanntFCSb33e+2b+gw3roVADwKDBY8i1FSRXbzHz/MPy1/uP00O+U9bRf55nb/Dvj/LQyTjkf/9v/2lHHbYYRlXcgkEFouAFj1efPFF+c53viOXfugjE1V+HgSPcsN6kmVobzcARvMOHJA9u6+X9VvEMCB0N+vpTWvmx49+dPEh/1TXYOE16rUbCd8L3vc7r6FnCoJHaYSuNzG1MdT5KIlsMHP7KPTxcfkNng8ct50+w2zG6LbHSmKTZgkstXE+8RCznh5jqfcjaqjgkTSS9f2ostuWnht+FnkGyW7d3Hk89PkZw6C8JGsMhRhmCBhORXq3xxJKw31pzSPLYGLXMfwh4RE9akG5HpsfXyNyzDHGyfuMdTEg9OaNj24vJu9zjG/d9UV/yK6VRztCeDUWDBG9MFaKMvqt2umI6zVTXY5eG68S+UxibcgYZ+aaKa7A3sswmD36mwuLtu41jLaR+k7CJcvYlCHkJMdB1bKs5xXXVu9iJYLaewZTDLDnX8lBMTtPeaOoAw6D3uHW+6EronUPHsSND7lc3BFScNr1nvABkgFCbPOe63tvtsE3NM5rEcE2Wuk23nPCpmJf04zh5pCL6ufN++R850BK9zp3QdcGqYdEHhQ50yNSde6v9oEro+Knr12+tdYej+GxnmmwcvZz5nj2ikD1PO0peFjvwL7rWmh/bSGrWel1WR1AuvA9susTIUFd3ehbb7LrFdtfRQSPvnNCVbNjJCzereGx1/8tUN3RaXsPwSPjPeevV0rwqIy7nTmaIRgm3yd9ham2BbnrbTnm3yMb916fPEwWFVkSfOdmv9Nz8PXZfzT7dr1X+7jIjcHDMmUlynmTsVet62ysgys6Hqn5+0cXweB9U72+6n2oEle3ytWV2KGeYB5A6TB3BY8MYWS/eXCw734k53vIWUvGWAd7jjUuh0AugcGCR+gBeYKFmbDcLinv/nTzEDzSjLhicQloL499+/bJYictrza3gZNnXtFD7wnME/2eDxnXCJlvJDHGg/mR7vsAzPDwcDd9tgElcvprrgSPAX3kq3/o1Lfz8dL7JIhTbvlxIc5J3bRxIboSuIKHY0T1egplCh7dcDC+k3I9PHQqnvtzTs67jY4YplIfgl0DStkObei1T1QHPKb6LsVDN9b6hFXng6qsa/djSFcqZVxKfxRkne6v2+/2gW/tMYxEq3c7XmNR7wo/5NbwkvER6ax7vralTnuZtchiExqXzYesIXiY9evMwap9G06Szbvqj2vtMVff3xU8zn8mI2RTZB7V7yL9UavXiSvl+kAIqNgJxIzJ0Xs+mOO6P5faAym5XmcaGlPrS0kgY3wGUFl7gmbcfFD21x5p4j/VPvgd3jk84DOkpg1zSS6957uzniX6J3ggozkF7+uT9JqYMaKbS5LiTcHgIa9AETRSBbx/6/a+f/+HSnHUuc4nmCRFFG9jPdwy5or3WX3nvuMd2/E6nljweErWPfhI5eFXr2v5p4VLXO57t77f/b1foJhozx/sh4gY4tzjfoO464jv2yY19vrMGd+41++fYlxHPSrtQ1vuQbRkHQLr0eUbrpK9W/wiVSMImPf63vlZ4lj9nggZg2MtiHgnWLeF1u2YWNZ3/Hv2A0uw3zE9i5N9bW3kEh75ncLsedydD6l3Y4+9QOggX2+ebiP675ti+0m9b/b+XX3T3XzmQ/JRM3ToZe+Tyz9/dzeyRVNFZ50ctB/JH7OpPX9yn9hrsHExBIYRQPAYxo27IDBTAjqXx5NPPrm4god38+o/3VO/TLsvzfKF3HF9NjfOndNAQz/GM04e6RHhbNRNg0Fbf22Qj5wg7vMBmzw9GTvNlfDwGNBHxaSoPv42rlSnn/THle6D4uSOE44r9GGZ2X79oaQ/4HyCgzVWguKD7gPteeIJidbMbvXhoaLGrXdPx1cnR8v+vUpWqo+5Tli1ugzV/k8rFr9rfWi+TzZueEp2BUKctR/Mx8fHivvRkQgL19sjoSo/aXgrrjNPT+t/Ox+QSUNKjyU1wzjUlmbMAdOlvKmz+ji+/VS5sxMuzpgfEgvT5Ku3HVKlGaMxD4+QuOELsVFde8eKW+0weRlCrJdL4/0VmwvVnYEwMP1DM5Qns6OhBV0m5odbMwZOlntqD4+A4KEFwEZ4q+9r1qSw4NE1AJjvj7CBw21X/e9C8OiE3xv6TgrMF+8Hvt+AYBkaenAZJAT5PtwzpnxtECvX9EvlzF1XJ07Vhj0t04bQrsA56B0+yMDQhZGcH73nuyM4Z7xrOyeUizmpTtpGDS5tW1JhZOJDwH2neK7u4WURFyeMZ2kBzArJWT43S/DIeje5Bjv39K4RkrB4lZbvH/GF+Qm+V9PrirlPis+Ncl6sUGGoLYO52n/qd5B7cKPs82eNELTpurQ967ApxqgOj6oFSvfARMzIXJUYMngGB17VF5YniW5/6fnXvuc8a2o1n3xjvuXrO0SRHnsZS2XmJRkeHuaY6rXG1FUIf1vogyUdkc0RLUtWtdd//e2VeSigd3/XdY4cQgvus+NG4XYc9DDQF/voSrCZ+X4nc0iZl/XYfxS3+QTr5JgzeYa+zavxYtZnIE83ovXQfVOzn6zfux3vbWPd7zAY4OFRV3zQfiRnze6uv1mHmOrxkvTWGjD+uAUCAQIzFjx+Xw6c90n55aMT/aNCYW264PcCMaH99+LhwZhfzgQWWvAIfmT7T1PXm4vzlbHyHvXRd0uxSSjjyebGeS3HQo5o0W6qbYHF2cB3PmrTH+bZpxyyPphzR7ezIbE2PhHBY2AfNeEllHHfOvURKq/jkdCN8V8bKrvGH1X/bdfLrs/XpwnXyOWXidyi/h37ab1ABoa0GsnDozZi+HMd1PwyPujrxlrjJmesG5TG8AxphMZ6Hld1qOKhi+lOPtZGN/lh5IyEzvXlh9Pes9SY6eQ9SJ0yq7zNYqFj1OOtcZspeHg/Gs5Sp7rkKVlh5BQKrymp01k+40HGR7mPt2OMS37wGB95yWt19zmibi3aFYa2QjzQ7wLDQFDnVjLng/lRrd38m/AJcQ+PrieDacRr5+bq3aYnk660LcZbgoc3yXemMSdn2e9jcJiQi7smd3GUO2QAACAASURBVATVrPnpCKO+Ng58Jx5Qz2/3DKd5w1S1j0uP//g7PLzmrttwXSHUtKEl6/1IacDtGJJz+lnPi/P2WbnEvIbCJh9FwEAbEcln7uHRGLvDeVU0qnodSZ00jQoe1rP8+7nO/b5DIVlj1R5r5rw5sOMmJc5eUeaNM96p7d7GWStyBQ9PvXzj2TuHrcMAbd21h2EhdtRrtPUM02DWNZ6FPXcMNnqtbgT/evyWwkMoL509BnxrS489VTEP6/pUzy3mkxbZ1eGAy6oQePWBiOQBJD1YPWJaxtjLWRLca9r3ayxHVcywWc+DL8qKuxKextaeLi14FOJ/bO/UjH1P+K+qoWkBu0stKMA2z4u9i+097TGmOOFuNS1hJ/VuCc+VWex3hoy15p4++4/mm1x/M1wq+y/KPXCj518gNHPxajXyXTr1GcTTBTLBvqmck6q92tN4S5tTY/Xum+TGXU/JmfX+vrOuxwQP35o2fD9S5ixNfUO0UFLv3Wzbx0QDj5shECcwuuAxL8ARPOalJw6Oemzfvn3ihp599tnZZcxe8OhpUK1bNsTQaRlNUhvHEMKcU0L2xr8xlhR11okfw/GDixf+igNyQAX/njicUNYHc+5QsTdC9sdsRPDILb6+LmrYCohBnQ1d98PLPEkTPO3aMSL7wyZ1214LHokTQmZ/eIQb/QHVObnt7cO0Ab2L3ey/QD3N2NuN8ap7n2Vsc43BtZHY2++28TY4w5Sh5sZdd8vKM3X4Am1Irk5knnmS7D/hijYRd9BA03fQVR82wbp75rxX8KiM5d7x6Jy09XzURj/a1fVZRv26XI+HmBVapfoor2PG9/6QiJxAzQoZ5JnnltHBXd+9H78D+tm6pf0Qa+M5JwQPfX895i/8tnygh+BR9F+TD8Nco+y1tWtMbd9V2qDdhLSaIw+PAutALsWtOaHzku/8qj8j1+3Zdo3sX1EbCOLjp/vxbRtoO6eLm+Ls/oqHfvHUwQkVZIeDCRkkYiH+8tZdsx+8xrwsQ16POWmtkyGjyEgCXqbgYY/F8LNjgof7N3vel3w64z0YekcbslI/zsGAB8vrm/2EFhK8c6JibooMRTJa46e4zzUKmt4J5bUhwcOaI501PCzWNGuJ9oCNrf09+rVLMV+w8Isq+feXkOpEw+U3wC5RB2xUX3XWmeAhIacFnj7NGXup0RT+u7uvdtsfEjxSQrR/v+5bN9epEDyiDkG9X4UOPaNYP04t8l/YArBugb2e1F7cdZkpw2o9R6NeowFQdR9YORWca8vxpOaovEeuLLy840bhfO+2tOikPciXYr8zfJxVd/YQPMpvMp0LReWuaQ7yxFjUtTPXIM93VUTwMMdYL54umAH7Jn0wptnP1+9RfWihCLNbRhO485kPKu+4Yzzez+333zoVIi4aVUDX1Vhn7IMQxaLmiRww6fdp5n7Q5ZgjEk88KCkAAiIIHowCCIxAQAse733veweX9MADD8hiCR6Dm1rviooXbuiUVlt65MM58YHRbo7rl3sqfJF+qvs883SXYZxwDdoRg79tqM/YVCTalb+JdjY2RZgGOwG7baxco2Ivn1R+lBQdkCtq5SRDC4wX6+Mv/mHWFTy6Hxv1SdrguGo2V64g4BiezA2zK3h4PTycMGVBwaMa84FQEA2lhkuinsG6+T5qK+N9cRrRCC+WOoVdbcy3yk6Ri0MnbVVfbNsnK6qPWB3y5p4TLlXhwrQhWoUMapJT9jQ2pJYZr4BRnxJrDUoHDqjk3NaJWbNg26urFTDSH17hU6qhr+ruHAw20TjhaMU0N9qsvWbCBly75OZkmScZb3ll5okuz5yVy+6WvVWMcO2RpT/sCqPDqkfKsVaEDGvj7A85mWl5enROxHpEq5BwXP9eh7QqxLI6JJY/h0cu32LFDPRH46UYzAkyiYE4d512RppreOvBpfZ8GcXDo3iuMuY43kupqe/7uymQ+/6eHndhL9PWiJZ6h6t5tFl5jRV5DOp+HWBgyFh3cz0bzPldeMUW8zKS+LkDz+AypmCd6uTehvF2DfPtk4KChyMk13P5A1ukCOVUnnh1Qlp57ikvqjzInITpdlN9B3fUgZn6PZXiYv7d6Y/2naQN9NWhDr3383jy+Narzj5rEsGjWF/LeqT3+t31qRsKNANMva5V/VOEATvhS2rvGxOhXM9iJbCeV/Z7e1BGhxdV+0R1gGPz/rWd/C4ZNfOPjcyxl1W+96J6H6Pfbxkn6A0Pem1kD39vxPdH1tiqx5Ay6D4qa8swsqqftqrcBHcqj5k2t0g8Z5olOHoNpbnitgvKmI96fxw4RLNn200i56m9TPP3MAOz/en3TrfjLO5LtN8ZlsNj+P7j0yu/LW+42AlVF/3+NXMCDfPwaNboJmSh0YfmWpq1jhvrfcZ+0vQY7oY21RvIeuyZYrUpJNTzIyVimuNpgv2I+/4dcICpfJ8ogUYJhedH34nDVzjuhEAOAQSPHEpcA4EEAS14/Nqv/dpgTn/2Z392EAoeiQTG3per/aEYDLlgxF9ujSApA2bqlI152ttnbNdxi91on66hI2UsqTZQvrj9ej/Uw8BZDsbq+Svfp0I92WJHZ7B2eGfUNXMDlFdvh79TttnXlrfGKB4ekwoeut+djbMjjJSn1JykkJ3T3sYGutgcTi54FKeKQokq6/wqCS+J4iSeCil32+41cklnjJfj8p4TrirCHjSn9hzD/D0nbCqT8iVCQPVaRC1RQN+ZMBzHPDyqB7dj1Qxf1PP0UvExXuZfGWLouUP1fZF3QrXnFmUgKELXdHKMdNeDrBP3LuDGcOAzwjkXO/xqVlYuncDpOp3A3pcI2HpC5kdmbUBwT+jViecLY4E2cplGPsPoUuTkqT09IoJH8YGadXLXY6hp2lJ5BxqhyPwn7HqN/PDFXgEzspYP5aLRTOzhUb5HRXtIBoyyfah4BQ9jTMUFwtD47/cOL+qgPvC1l9uZKk/T5mK9M4zP5WmC6t0c2gMZz4ysu+Y7PrnOmAJXSuS2oNtjp3736pPQcS+YSUS8GlF+QnKzyuX6YIsV+u8hwSNmkDQNj+79XsE7cw2zETs5olIHIiKJx8066XdInWOsmGPN2KtGTmc/6ZkDvQUPLV6qhLoP+o3lQU/dTG7FO2f/SaoBa+WaJql8uY60IW5jwlfq0IW5D/WdJNehrTzzNus9oartCM25Y6/POmhfmzKOdr97TIE+7hHXTQ5e96/2em7urfdpjedRueY3ByOsPaX5bRUXQFwm5ndB3jdHWYLPwyboJWKtnfFDIvmH09LikQ4dtyT7neEDrVpUfIJR7Fsy4zvTCRFqeyP//+y9e5CtWV0l+OXNzFsFCPKSZlSIdjrGLpWI/qOnjUBeJTpO2O10gxiilg+0EboF7dFWxKAjxgllunwBKsqgIN3YgNjj4PhqRWwopSTGHnpmInx324YwhYC8tASqbmbenN9av7X23t93zsk8eW9lcW/V72CZN8/5vv1Y+7f3d3Kt32OT4LKmhocfK0qveyY8V4xNjmOu8bjF98mNf4stHNxuj78T3xpRRPg7oDMKA04S5Z7gOpkra9afvVf+fWRLByj2vX6fLvdjE3l8VlZ0x9Xutrr/DAiU4HEGsOrSQmATAiV4nNU2tviSs45MX/mjaBF2zQfpJmJ/mwf4mvzIs/Qn3cN9qy/U24gIizmd1O5Wfc7/kt6+6PU2Y930pa9FheCCbXDGdeuiacZifS+dnLrHf5T4j5DZH80rgscJJPPGCI9192h8W0V4LISujREe/Q/lE72+NkZ4rBnnqSmt+qLNhCK/fQL5te4PwVb8ebCF33/rr0+P/vw5qTe3Vf9RcrY/YE89VbYi7k7y3jtN5Fz9g34c01rCa+2gN5Esi/PL99p+8EfUpqLla9OYjH8gjQt0pV7Hi8ks8KbHY0T9QMwY92YTNjaIH53zXUQbbSKN1hV3ZA5kFLP1mZzrPEUdnz8JwnkpPi9tf5X8tJ1krvaVdBtrvc2XRFvHq51RjnLhOP3ccx8Rdfi/v/se9Xxbu8dbv91bvW1/ppVALZSb+NaZcRlMZH3fm3fxmYimUw+DoV7OgDlFMM3vdE/bNefTNs/F5X4dBErsjf/n72QO/E01PBxB0Lb/Qhw8LXJl5bF8JseIDc/rDSnGZs/etc+5zXtiiyVcHjgpGv8tCMhpn1u9uGY9omwTrvn+hjMYn8yKJ2/aG4taclsS9+xZtpni0WaB6KR9dWKUlc7TRrwubHm2H7DejbQbniNrnQTC+Qfn7+3/Nb30n+/zYzn3NU4rKZKt+Z698Xu7V29hV7Nnxfrab+sJ9VMEj8HLe34+DX+zuA7UQEie9ew7q+1tZfdrL5p/x1n9zrL5O9DJf2+sv29dNOOzI6UVHTdce/HmIHT/1i3TSemjcmsOQuBpqREXf/utHfsiGop9bHyub0hnuiJ4rP+OuK7/uaPGuFinfQ/Vfrs3v+9cocGd9ftHnr+Lv4tmTlHrnifrhMjhu82J3zt17xm/P657xp79e9Pq2bMiAG/kMBbnT/xdgP2zKswtHO/w98OZv49seCZu6eDYs0PMv081B5kSOq5wd9VtV4NACR5Xg17dWwgIAQgeZ0lJtQTurPd/4mt4XO3SX4ngsekP09HD4ySvwpO9aGYe+pre6K1Ez3T9QfgvwrPi9kjZQi8meJu9+v8Ij4wlWaJxzf5YXzPv2ZfwTV6m+vNoHZGhPwpGcaCvzmnebMM6bkPsrHzrWxCWG8xiK6Gm9Y8Q502Eo9MSDFj7D5AIKf7V//cx06NvD9Lzm1AAL/8QMRk7r7NxSuTEOI+l4LEgmtd6cW0reFxthMemcToyhPU0Tk5d8uzIB/snEW6cOYn9ku22grfz91dzL/Ov00Fcm++17gm+Sij2z67AI3gbwWP5x88smuWEM2GLL/fbCh4oRIv6Jsj9na/M1/v8sKX1qVeUUqMVbV1Ei+gPhq32FbrbioQ7+ezhsDfgPSf3B6JxDeE1/oHGtW/1MbYb5/gHdf9jMVPKgRhFMfPmWTqLshjOFJEcz45UXK8a+89JniASixwOwubzmbJok4DXz3kW9vUf8NHv9zBH85ACD5ENGyL6bC2bPNNXj9tNa7jpebuY69a4bPKq3PS9YMOzceV8uTqyvNnG37lN0T0nibDLsa7D7mzP8Jb2b+2zdBvB40rO3VXMtz4XvKeX0WPriOuW/m1BBA7iQhaxXo2s4BHUooHOeM7PvMP7M6qJQBEBs0xBsxQqTtxHG8SRdt5F6i9/t1q3D1f62uqszRFtu06byfRVmx3HaMxbeleNraeKWnyPWiMSLZ8dbR1FQCNqaua5O0bVbcRiKbJtUSiaz851TjILwWnYDuujSU7+Tsx6QZHOanZut+dCJ2aXz67TxdQ+sLkAtSrMrbO9dSfrVs+FgdDPCMhPH5wE0Oo9KXhoXRWhNI8Omdtq2tE64Qvf8a/sjBj/BtokOMzGJNFsbW2QTcTzVUd4rDvjT14D7697//tOWt1WdsYrz/r9g6fgXPD40Iemh783U9C5VkWP3PIu2OK7qi9dJ/Lq767t8Vw6El3h96ZH/+H0+9OjpveGQ02LyFxx5lHauRVRoOPkmnCzyOp2QHRbmuSQ9Nln/D7Csy8wwndpRBad+hrFyLZv1kfC5Tm5IfpynRh+aud1QSGwHQIleGyHU11VCJyIwFkFi2VjZ73/viF4bJPuZfjiu/YP0zXeiRs9gU4RPFa+FPhLFchzhGCjBkj+se8vHPQi1h91M083Rzmc8KXFXp1LAu+ktC9r/0DeQvA4Nd1FM8grqcdx+h8np/5hry9Jzw7v7Fe9evkH2SmHT/MCm+dLv/0JmWJsvUfquhQjG/pZCh5ra3jcGxEep+AwIxfW/1G/ljhZkthLr9A13a79Y7URxaM38/KPuwWhOey5MUpg68fNNoLHiMvoMbjW5oeetyCuthU8xvmsI0Y2FuNc55E4NHbqvvK1W8xl68isDUVXIWQwF/c0eGMvz9SBfGGKqyA8KDq8WsTbGs/ZmS2sFaE6yQIv8Bkmxm/wcEvSp//BtbqGmwmxdWu3uVC0a5eYMI1xbqhlY5Jt6emfc99WtD5JLNggeAx4Xg0ujVtYRIus3cenni8WU05/rqy0r/kwlRRIDa77vHbMNkXLcx3mdtX7WsVy5VzdQDCsPocXtTE2CKBtG68jCdeAfKZzAQL+8nvK4lxdFZIWEQBjPZB13ptXe85rD4z4zc7M5bl+QnTK8vvViug6P3BmESbrib+Fnaz1GF+3E5b7erPjzibBo59dyPk+1q7KCLLvhaAIJx2leMUeX2v/JxC/4/mIFFkr309PeEZtFGrUH1CZFeBd2E5+z1jkrZejwEiKz87loY0zCx6D88yPraSQXN332xPBff2bUBdhjmexvVUL2uK5YFskZmM05HbfsE4+R9b8PTUK5kFebp/SaT6elefsCdEdmwjUdbY32sOm+2YjWfesWhE8to/w2Iz6hr9NP8Hfd879+0f7frM+teOKYNsAXPN3/4kmvTm91fI5v/b74zK68Kq+N/WxM/IpnCVbCtb2/JcDz8whROfPlz55uv1bsgZjfodeN/HFd6cr+T6y9pF1soPj/Dz0eZn8ybwe0PCsw3m9iEDZmE5uu2OrrioE1iJQgsd9zDA+cNut04ve8fjpqx7z+un1Ee72ylv+9n1shtfmdCBYfP7nh9vmFb7e+ta3nilC5L4heJythsf4MO1fiNeQIuMfvyveE8svpwtP1fH6QchAYb0xRcryC/lKnuf2R9qqQXRPR3+mP+iWxaSvhsho927xR5GvXful6GxrdBYvtzbEwPzl0+takcjtcubH3YOXe3pATczj/KqF1/XKmHhfesyvj1SIthcEylZ/uA1/xOcf8r2myzp7PZEMaKLKaes3/+Lf+zxN8DBWWgVhuV7I2HCoGaO2Z9Rn1Iv5k0d3L3YLT72Vudf0FXv+tj+WThdOGzm2IpCMf2iueq37vtU9u8VB377IzyNsNhbTxR8uS7LwqgSPTbaxaexbeM1tEJiWxNImAso9rxBFa4WoxTh5TnxbpAcactGvE3sX+5BrqCgKeqytqSGT44/CihENhT/MTKYt/6Bct3brzhf2Y8L91x7DXPNN1ICowyixhZiv61ZX5xShnjfkWq/L05/tbRA8ZF9Xi8sWu4Hz/echbv3QCal7Zu14Hc+Y/mAkSZY1g1YJvMWeF7FGYvdKnuHWvc/oUQkHipNSGs1wGc9dRLKcWIx5dWWwH4gLPTc3RSitEkq4DymCsP9muciXZORi//lMu7pzfjsLuzauWn2ObBzX8F3ke9+2qO91imft57/o5dMTbn9NRLMu09TNn6/su63JhlpDs3RSm5+D6+dxEvk4Eo3Dc3DTnj5pz6983zh9tVfP9RPuWRuV4LRm8nI+La3SsvnlXsDnZ21j45BPfy7MhPR1Y1nX9rA2q+flYq0X64jrUatt+9pXMYAtznc/Y5fP3xMFoxOcW/hcX4ns3AT0QtDUd6BnIJXbWb3fZ10ssNzgSHJvft9ZlPjRaE+3syv+/nHSd5OG1brvNlt8V/X9C7H9ivBcAnNV35tWz+ATRbv4vvqTYWvfSFv7R9O/CGeO28VHrBd016zXGb+PPLV9Rz39jG1XLO237b/tHFfuP98PzoBpXXqPIlCCxz0K5ye+MQoe/9/TgxZ4yfSmT3/x9MKnPPITP6j7wQggeNx8882zmX77t3/79IM/+IMrs1/3/tve9rb7meBxPzCKmmIhUAgUAoVAIXA1CJwiel1N03VvIVAIFAKFwHWIQD0XrsNFuw6HXHZ2HS5aDbkQKASWCJTgcV+ziT963fTc/+u/nV786W8KT8Vnl+BxL63vJsED3Y+iB8SO5Xv4vQSPe2mhqptCoBAoBAqBQqAQKAQKgUKgECgECoFCoBAoBAqBQqAQuM8iUILHiUv7gem2W180vf5PddFnfNX04hc+ZcqYiT+aXvfcyOn/bZFG4CUvmX5zevL0ba+8ZUICKUZZtJv6+xPEiJf8Zjb25Hm6qY33qOvTPr/PWuh1MjEIHk95ylNmo/2O7/iO9vsP/MAPTMvfx4tvuy1SEzz1qVvP9vpPabX1VOvCQqAQKAQKgUKgECgECoFCoBAoBAqBQqAQKAQKgUKgECgEtkKgBI8TYPrAba+bfu9zbpkyK5TEj8dYqEjBYxQ6eBXFjsc08QPCyG23PWJ6yuf83nTri94xPf7FL8z2/ui26bZHPIX/dt0NiynLNja2WemqtjLye+MiCB5PfvKTV7p6wQtesPLe93//96+895u/+ZsleNwbC1V9FAKFQCFQCBQChUAhUAgUAoVAIVAIFAKFQCFQCBQChcB9FoESPM6wtHNhIgWPd3/VWCfDUR+vnFZqhTO6IwJCFAXSu8U9b5o+3UIIPxjbOaHNM4y9Lj1fBCB4POlJT1rbyXd+53e297/v+75v7TW/9Vu/VYLH+S5RtV4IFAKFQCFQCBQChUAhUAgUAoVAIVAIFAKFQCFQCBQC93EESvA4ZYH/6HXPnZyFipe2tFZrhIiNogZudEQImhhEkjHN1WIsT/62EE6mTULJfdwyr7PpQfB44hOfuHHUL3zhC6dbb7114+dvf/vbS/C4zta8hlsIFAKFQCFQCBQChUAhUAgUAoVAIVAIFAKFQCFQCBQC1xYCJXhsXA8JFEOtjXURHhGy0aM5ThQ81FETOD5j+ipEdXzwFEFjmzavLZu6X47mNMHjNFBK8DgNofq8ECgECoFCoBAoBAqBQqAQKAQKgUKgECgECoFCoBAoBAqBkxEowWMTPmuEhlMFjw/cNq/TsRH7rAfyjsdHpAdre7x+eswonIz3bd1mmfonEgEIHk94whOueAi33357RXhcMXp1YyFQCBQChUAhUAgUAoVAIVAIFAKFQCFQCBQChUAhUAgUAtNUgscmK6DQMAgR+v1PT0ppFW1lCqwn91odcd/rfu9zplse/WuRnOoWRYPM02Gt3IP0V7e+d/rvX/iUifXNN7VZRcuvmT0MwePzPu/zrng8v/3bv12CxxWjVzcWAoVAIVAIFAKFQCFQCBQChUAhUAgUAoVAIVAIFAKFQCFQgseJNsCIjtf/aV4TQse3Pf4d00ve8fjpxRQiNhcTn9X9aAJJRnX05sZi5xY1PJxBMNFb69ssE75WECjB41pZiRpHIVAIFAKFQCFQCBQChUAhUAgUAoVAIVAIFAKFQCFQCNxfEagIj/vryte871EEIHg8/vGPv+I23/GOd1SExxWjVzcWAoVAIVAIFAKFQCFQCBQChUAhUAgUAoVAIVAIFAKFQCFQER5lA4XAPYJACR73CIzVSCFQCBQChUAhUAgUAoVAIVAIFAKFQCFQCBQChUAhUAgUAleMQEV4XDF0dWMh0BGA4HG1r6c+9albN3F0dDT92Z/92fS0p3/51vesu/Dfv+VXrur+urkQKAQKgUKgECgECoFCoBAoBAqBQqAQKAQKgUKgECgECoFrBYESPK6VlahxFAJnQKAEjzOAVZcWAoVAIVAIXPcIPPmZt07T7oVpd2+fP3cuxH87O9Me/h0/p+ky53i8c2GKj/ja2TmO/783HR8fT/wn37zA34/jDfzc393nz8u6f3fKm335Ejj0xfbYJ/rI36cLu+onx+HXcV4WreY//DvGk+PI/nZ3d6fLlzWHeB9zYLsaj/tz3+5lp40l37kc881x5fzaeC/v8N+Hx4fRdmB0nLjF27wuUOLvR8fGcTfbwQXjPKOH2X07exz38fER240W8/Noj+NXP8cxcXx+FP/zC/ftxf3E5UKsQfy+a5yIAa7Pdva8btEO2sdnXLcd9B3XxJ34eRH3hFMIbGTsB9dzHbSwHkfDQf1i3LxO68a21T/HeXSZffs6jPcy13HiWGNwOZ/4jXgc5ngvywB3LifOXn93BJj5fnxAO9jJ+aCdfOW67B2H/ccLffH6sA/ON6ZHG6HN5Jpme7JPrUugmp/FNSs2PNyHORHjI4/3Mvvke7hXo5rZGPqSYcqs21iMywWNh20AF9n8rtdT4/e494BvdEYb84LqXo4/+kucwnawh2K8eLn/47CPxDvWTPY17jtc5zXOGxOv4zAAzi3Wa9ybO7JD24eH5Hnvaj91/C9MB7E+HM9wZnidssvYdzG2XM/5y/aqbcgDJM+bHDfMPOef62p842Tknsz5wYZk/8LZ40P7nivG4H0SE084Ard19rRzOawhQNgJO4Wt+BrPByeA15bzCwz29uKs0Phte7taVM+vHdODLSYiPpdk29rvni+u4L6UPTUUY4Kcq+bhcfpazH98flwOwPL8Okp78fkUGLKdCzqv4nPbFXGXAeD+XAed59738ZP9xPlhjJZ7Z8TQ48f5hteu9gpO2Fz/tJQjYd9Pu3ansIjxtGeUzh3aaMwvfu4dxwmGtuO5kOeHzgfdg/XBzuN+1Bhy3x2yI574sN0wxMTez5xcj2i47S+fO/j51tf8s7ZE9Y9CoBAoBAqBQuC8ECjB47yQrXYLgXNEoASPcwS3mi4ECoFCoBC45hB4yld837SzFyR8kGYQO/Da2w+yBtxP/E4yLQiXRljHJYeHh0FWJkHs60D1kjwVARXUfxI9EghAKDaRQKSPfycBH8QdCFCSTsMLPCveBx1s0g3XHwYxyOuD6AI5CGI8ibIksnAfxo52R4I6SUq8cnwmh/3vQ5OTIkp5JcjMYLEsEoA8T2Eg7hfRTlIe12r4GJPFEZKcuF9tA+/jQxHIjTjHJSkycCxxfRLCSYAllmChOwXHeTe8kjjP8e61cYBWMwYWM9heCFyHh5eC3kwBxu14DVK4INtPcn4viEDiHwTcChkPgtiCiohQCB54xeo0IjGJvy4+NewDQ4oYwoKk6WEKGxSK1CdlKtpTkpIX4uehCNN9C2MDnmxvYNBHApzzDTxTfADuQWUHqeo1tr3uBNNOjfDgMwAAIABJREFU/GQ1JpTxK7DCXqA9xjX7+/shDKS9GU//bKSxbV9zAJFvUpoEtwUR2UG7vwk1iZ8FEvwbY9iLsfDfGgfFGuKVY7HQgjXEe7QB/cRn417gZxLSKFliL1ggBNdKIS4JV2CQa5HzACFNvCQUYWzESudI61P7qwlsFqxkw563haf9JsBadEo7DMaa+8qk72jjxFzjBK6jQIB923DX/BLTOXHu04g4Yht73Fg42PdwTpCQl/DBcwH7XNg3AQpnFkj9JljOBVTsGJytFqJGccPr1rChiNcMU/9I0Qxz9Zrgg1HwmI87sbsQY40jlf26H67bYOP8DHsSP2PZuf4hXIxnrDHGeWDBA59DsMg9nvPlURJtHx0dSAzKtdrR+YHFyT2TgkHb8z7zoh20q0dWO4fH87wBIjz8Gfvn8oUwrGePP/MzAyJECgtdaKdQMwjovAfYDs8sP4eagCv7GM8DiOlux6IJPt/XeU9blmBkUeRyLE7iIYEH9ovnssaE6eDfJXiMq17/LgQKgUKgEDgvBErwOC9kq91C4BwRKMHjHMGtpguBQqAQKASuOQRuvuWHSHYFY8qx7e6ZmBp8osHikBSTt6lIcJA2jdyV0NF+F6FFYpQti6AUoUhSDe3gdxJaHZokyuTRu/TNFoE9evJDjDDRaM/9Tkynh3fXOSS8iO1Mcs+CTowlxAISTorcOAaZClxEdJkkBaHXiUd541LksIgCYkoEYvBmEUOTJLE81UfiHDMfiXmS0/JgBt/WBRuQXkkwQgLKeQV5OkRdsC2RvCP5i/c99hQeUowCoWySd2mcTXyhAJML5AgI9J9kb97VPOXV/56ISXhKJ5lq4nKIjjH53zCLdYC4AvFNBmFC8XIsIN6HJ/fY1yiScBwmGB0RYcJfxCAElAuwIbXvdRgjKNJmJQrYs9oe11o/CAwj2W0yOMncIEZlRxYAZ4Qn5itBwYS2sW4hMMLbhCc8ujlWCU/GHQSxPeZHcnwW8kSj6PvZY/V6t76xvgEEyXIQ1oPownUUmY/78ppuayBu/X4TBdit90bui5EczxsUxdAI8k4gp4CgiBAJprADvBwxhnGNYo332F4w8hRbGC3Rx9YiwHwfhBkQ29ozxsLrBXKfdqeIFxPjGViCyC0dXOoHJ9qIK6FHXxQPewQb7Jx9SL8cRYZ2Pe5VBJHtHHaK/Z5kPw4YRfSo313h1QahcVr4cTtAhIKFRGbPu9kQBsZ9IoFS63Mcv7f7JAYQfxHwEHlojzofx/My7UKihgTdgyDyG6ZUL3o0ybiu7sPvHcpOGREz2CakydmZEOdOCuqjnRymOCe1xPfbNvm7BQdF7kGgGqV4n7HYf+wvGuR7wt/3G9c23vYgyigSCEd4USDmHnfkxihKhmiNqCI9J4kBtVFYh65XhNy/f/U3j0tf/y4ECoFCoBAoBM4FAQoer/s3r5me89znTR/96MfOpZNPRKP/93/8P5s3zyei/+qzEDhPBO66667pP/2n/zzd8tXPuqpuqobHVcFXNxcChUAhUAjcSwg89eteRk9kkH7gRPclfKD7JHJEyEigkOspibaWvgTEkVIGmUADodsIYZCeoPzoTZ/ENwnjIGyOEMEQv+/uOmXUSIoqLUh4+7eXCN9dpUhJUi7JfxBWFjxMZmFoTPtyYV8piiRIRJMjEer7MN1sK9M94ZXklghjEVQWRNIJGCR6RsJcMIOFlCMiOPm+CfRGVlowEFGmviC90BNanvVo14RgIz1JyCkCRBEGLdWVCD9qGiJj+VOiiFMTGR/Ob+HVPpqe19gRHCDueG/gkyJQEHEiOZt4QMEo7QOkHrWVwXM/Ccgk8PjKwWa7g92MRCQiTEy0OrXWKOw073MSwYjIyabtAU0iVely8P6uCG4wjkkeaz1gyrxWMp1Eqx1FkDRfeRPmEp44pljvRiCLIIeAeIAIjCDNRzIdEVDuFz8RHXJwcNDEK/CiF/YUNYW+RMC21G0al+9zJEcT5iQcWSBwyqb0su97c4ys4vgUSYEIG3icJ6naX6NYcjnmhf4RFeUXxydxBtdSLNA6+Exx/ykspde8I8RMaNt2l3i7DdifxQ6uXYxlhxEDAC72hlIgtbRBWi+8P4pT3qMctkQxzhmCBM1ThHb8Pp53oyCXwodTZ3VBz+vtc5S/K1UWhUYJHrRriUkZbZPkN+c65FRy9AzmZ3zGlH7ZTz8rfQ0jKRSd4THBXrwHeT5GVAltQaI22kK0ECCAeIf55b250i3Fl8RKCB4j4W/Bw0KuI+EYcYZEYTG9dpbIeLJ9HbDoQ+eEnyM+g3C5hVekvPI8M31dPssOYy9xn0OUp6iSQkwTOWIALQpqOI98xkBYbUKKInKwIj6zPCYIHtzHEenSRBCB1K7xflP4n89F2s3l2PMUjFLEcOo9nPtt30hU4VnrZ5JSeDUdU/iX4DEcVvXPQqAQKAQKgXNDgILHd73wO6b/8qd/Or3xjf/buXV0bzdcgse9jXj1d28i8MEPfnD6xV/85eklL/2Rq+q2BI+rgq9uLgQKgUKgELiXELj5WS+LFFZIT9VrdKBrkDJJQLccTRzRrIaAvIv9vgkiprxCeiCkm2I7IQao9kIjAU3gglpGH2w4U56Y6EmC0cJKz21OQlvEm0mysV3n1icBaMd2p54CEw7SVx7GM7KbHrSQPkBcKxWQ5uhaF5wrCK3M35OEcPyTNSec8kUEeveIByGsFE9KW9Vcu92efnoeINw4fxPug5d6J4OzX+NFAk0ErQnIVgNFxKnJZgBDIvTgUpDSjr7JSBOuY6tFYqKzp8/iuOQxDZYuydT83BmkIMhwLmobXF+mtsn1hId+ejiLfIdAAPzl0U4bVJoktuMaGSIPnWoN1xmzGcEL8WsglEEUWhSDZ3wk/RJBK0pddi6emQIVCUylL7OA54gBRKx4n3hs2V/ehwgDiyBN2IkbnD4K+2rd+219ZE+IvAIq/P/wkHeUxahCDDZkoWZFIGk1AERM6x6Ssvi38XC6NkXKUIACQa2FxRSb/WFPIRBAAhMjjeTpj3X12oi6132OFMkDrglhwtuEOvrJSBlKERkZhT07iFlNYMNnTG0XpLEEBdjneE5gXDzPFFHgfWs8HfGAMSH9Fs6utq+wBiKUxwgKR/IQQ+0vRmDQA18RHDpHIJjxfJAQ2cau62Fn2V/aBSNsKBQrwsL7DZi5L9kQ10MRME14dqSD7LGT8egnG6CwF8qa01ZRHNB7uTpaax2iGZ3mmi5B8rPbbAvxD+P5Q0Wc9/eIi7ZP8b5s2RhzPBJP8Fn/3Sm/UgjxeY3nRIp1WSvK/cFWofnATkYBlnVXYFzQwyCISKCi1BbvX4r9PKZUxPmHe7KeSlipUuxByR0FQ+PkCJAUVlLUR5TeYat9k+PtKSJ1biFdX9gaaokkPrIbR/ApIqQ9F/wcs7A7PN9wprzlVc/3kOpnIVAIFAKFQCFwbghQ8PiUT3nk9LKX/sD0hp/5t9Pv/M5/mN7//r84tw7vrYZL8Li3kK5+7k0E4FV35513Tnfc8Z7pWV//jfSyu5pXCR5Xg17dWwgUAoVAIXBvIfAFz365SBjqAHyNecpBHOHViFpFLVjcODpMAmj/YqZaasRM3JPagmo+DJENaA/8nolCkq0ipF2ku6X6AeEEutfEj4SA0csZ7bEGA+oEBDGVueHl6exUM+hP6T/gCQ7BA31YIEANCHuk4157H3s+TtPCsYOcgkM/5qRIgPTSTdJyJBB9v9sbc9J3QURtisDkOOSh3gpai5Bn3yJTTejZe9rkXIussRGBOB1qS3CsIj1BVBpztOtxuqg6irGzNoUIdpPdvh+EbI4jmTcQ2IlFeHCLCCaRGOsyijdOyYWi4xQIQBQqSsiEoj28HfnRRC2KHukN7dfM7iCk2G4b8dquZH+78iSnwEISXanPRLxDsMB19tyHgJd2ZgGwC3Ocv9bL9sEoh7gFFLLJVd6r9YOH/Gyd/L68zSEg4T4sE8cb/8RedGoijJ+kvYWJ6JhClG1cw8wUXpRvOqEM+9FcOHYR5nl/W+i041YMOvFzcXFj4XZh+iajgZ0jS+wVDyI/96XIYAlCxBXrLiHFKaxwPfezUxJ5noqc6euredkUZBO96LzsUucNIoXwGklvnm16D+KdZsofo5c+465InGfEF+s9xPnH9ZGw1yLi1AoyFXG/wl5ZCb0T5rRZEdvjPuJZY3vjeZvRQMR1EFdsaxQadA57LI7eGKMaRvv1/l2ms0thJiM7RlGm3av5wH4pYgp36Fu43rbONIGKfGt7BniOe9N7bnG2cX2kfFmoAN5jBE4/sxrjL4ESZ9AYC6I9iygJ2mhG7vXIE6XU0vj93EnBA+J3Rn/5bMfBxjVw7RrZCA+3NuaM2CEGDG/zmkMkdfH2NBCf5RA88EJ/eX4quivG7f6JY9tHEnRlt2wrxlWChzZe/SgECoFCoBA4VwQoeKAHiB7P/sdfPz3ucZ89PehBDzrXTqvxQqAQuDIEkHbune/8j9OPvvwVVy12YAQleFzZOtRdhUAhUAgUAvcuAv/dc368Ef0m4Jlmxil4RMogrclIRNsL1ySPRz2UCpgRrBYieJ1qR4xkoj2FQbC3tCMkwjMFDYrjkhxSxIM96Hf38328TO7ZOz89pOekOFKPJGkov/OBpEIb+JzEnQqzk1QmFyWiC0QfyCx5lIM4G4u4w2OYpKMKDzuHfb6XhCWJThG6FkycaqpF0LT2sz3wzmNUA0Zk0Qnk2uGBUjkxJRawmKccW5Lj9OQGISkPdON8jJoQMQeTq80bfIGTbQHrnwJKEt6uXWHCG2l4WHciBA+M/zCKFENgaCnPwHcPZH/OC2Rer71A9E2UShTy+GkTMeLmOQ1bGQoLJ5WdXCSJYXtGi+Ruuw3MLcbliBPXjNB6kuxG2wOxnREEKsIsfDIyJ0UEF0FPuwrLkHd/GmsSmT1VUM7XhLHMUzwqPNNVYF0pfJASC9eDKMW4IBY5ddEognidIJB4vYnxIkLEnv4snM41sMe9EZIHuiNFAg/XkUgB0CmgJHIqJZAjYhyBYXuDvVMIw9SG9GYtsgbrijVSii3XLLCtWJxswoojKyTaWgBodTOEk3FoZ5ns3+Ks9x/3I8VSp8TLcwPtZYyEIoRkVxZwXefIKZ8Q6dQkFO2VJMy74JViXYoaEDpoVxbqZHeed7dtnV+KpMqUeikm+fxC7RxEZDDaQGKJCXbgTCJdnzdBVri3Vdfe9FnTzuyWW8320lN+WSjhPGLfc985AiSEGdpp7PGMDOr7Nde7i4rec9leprtzzRenxIL4hL0PRzXst0Md9xRRY6/2iJD53vezoomoqsHBGiMaL9uYpTXUZzpDLBbyeoo7Pf+Yn4/HEjs8Dp/bPBMgMMaa5Zo6Ui1FzC7I9AiZtAHhOQhgfragj7f85PPakVb/KAQKgUKgECgEzguBJnicVwfVbiFQCFy7CJTgce2uTY2sECgECoFCoCPwRc99RY/CAFm2hoAeCdIWsQFSVM2YZKPwMOaXZ3QHCP4g66OGRpJLnSCbCSiN6VfURStEnpEaSBnCny7Q7Rz3SAkCQSCYLhNOJIboPZzjwYsEV4gZnIs9isUq+3fnYc9pKTJFRPZlhCzo3tHj18TUSNAjr7yFAgs5JErVL9pZFvUdyTyOX5EqTjGVIo0KuZMo6znmEx/l9Se+mHtGADQvbQkGjfAcCHBHr5joa+lhiGHWUfFrFKmIhz9wX05lJe7PKaJaiiUQuWivscBdeGreziCDo52sLZCpbByRQCJZ5LYJ6CR0g+xUPRPiIYLbOc1MtKPvERfMjGSuiGkTscAzzUCpvFQbYQ/YYy2ZgitHxvYQjRB47alfe8gbLwgvHhP3yyICw2PqReGTEOcQtO5pf0r3E52zKHe8brjhBhLkiUev72Ac2G8QzSRYndpnSDVE/AJztEcxim14n7gmhTz+E3x+nu0LPxebVo0dR8g0GJ0izBFBsBNB3PYf5mmhRPPOhFuw716roZ1BGMfQXq5GEvwQPEAkG+gUcjJVFK/TuLkOiDBxUWvZLQQq7jEKiFkThmuEz2W/7Me1O4RHi9TQfnO7476hwAP+vq1tFy9bcXoLadTh+r7vgp1SeHm/abyMPunblUNNu/F6GU+vm85jp77i9GB7jgjK60aBgC1pDxpfp4OaiVcShnm5hGpHtDhyyQPzGQMBAONPMSAjXXC2QkiFfXo9WCQ9rkPqQUfz5ZkaY7dAjVRwirxqwoYAsc01ETqeH/kcy5SGfrn4+HJe7RmiC30+WZjyuQLBIyOnEkenrhqfBbk+Pqtzfx9pf8LcZiKt7KKdb4r48Fnx6z/xTW3s9Y9CoBAoBAqBQuC8ECjB47yQrXYLgesAgRI8roNFqiEWAoVAIVAITF/8T1/ZIypAvCC6Ax64SpECsmZMlTNGTzSiRrn7/TsFgcEzmMSjBAQTZ4Y+620kweWfoBmPDmIcit4YCeqRzKdA4YiJkBCYgkfENIsTR7QI8q5kOhjUKUmS0Z65OYasD4A0KPAOHsUMzNUpgTwGE1Vjqil6AqPoLwqw64WIC3geN6JdqYH6PF1Ed+7p7fuB0/7+xelgSBM2eugbq1Z4V2m8IBB4jEnkZxoiE2ROseOkLz0ljWp3IGJFJC7vN9kqFhV1N/iSJzRJSUVUENeYJz2uNV/PZy/WCtE7rrFg4rOl1AFxO8TjoJusMdIjfmhTYBKD5MO8L4YH+6EiJSwAsQ4BWUIRwvD6lmf+GIFi+1RmLwpGeO/SIWqaRJQPbIUEd65TpqIJPESYw85yb0CcOaTghtd+2AE+S/I0Z59Epwj0gcxND3vVqqDXe3p2017h6a8UStlQesk71Rk++9jHPsZUcmynpcoxcZrjMXHsiJDR05zWL1GlFV/Re01U0DpYTPJ+gI3Q7kUoYx6MsnHqOWfGkrLVarZAmBJ2aAPp0pjmSgS6vfotnC7PEUcsHCmiqV0nHJv4aiFGxHlGiAD8LjxxL+q8ME7WXTEerrrOpdmeIoHt2hJdQGhkNwWttGwLHWjHpPndd9/NtbnxxhubfbS9JkLbESSshSLxDxEbXId9pIiToCP7ckSXi15bVOOegh0jJkVY5Pa1feT4SfJLhKK9Smj0ujvCZhSYOOa4L20lbd3EvucDPIlB32h5nQh+pq6SyDWm5Gt2q/PH68H20C/3Vxf3KD4N0VtNUPAmlGDdokYsqGu/4TzkGakaS0xZFp0dyFYtyLCuECKqIG6qwHvOnLutRW0QY7SHMw/jdASJCpAvBQ+fA0yTiHSMIfDkubG0s1zPFmBjDKQsv/mV/7QPp/5VCBQChUAhUAicEwIleJwTsNVsIXA9IFCCx/WwSjXGQqAQKAQKAQgejagDcapUKyAo8bIXslNDrQgeEAvo8bwgZhZkVKZcWfVYh0evyVV7CSdJmJ79TIfE35U6id7HGa3h62bpbkQyJ8HfC9GCIEMBWfCXKV4gd0qKLZkuKfLxK+2K0wmNnuez1CgiBxOfJKD2RVCh8HbzGI++GnEsYh7joie9RAhHCJhk9FzZNsi1+ElcIHy4beFh6yX+wiUhG0hdEfnNg1oEWqtzIsWjR8dkq5mSvkcZmLD2OrRIAQ3CghBFBQggLtYrwhEpvg5DTHAxa5KrmKBDHfw7J5AiDdscPNOJzW4QgaoDwYLpIDllKyPhPAopnscYKdH+rTVCBEQSiSKCZb/gEbPd9P62/VsgMJ+KGikUXWLB9m+4qDRTIQIIw1HwWIp+mHJfnyRUmUpHdUAQdXHgvSM8GnGr4uCO8BmJUMffsD8JjiOB3/rEuLXeo8jVhMZWyd11BXKTNVIaQuEQweGICAullLJcdNsRV/b4136Ffa2sN+6ToGa7yoixFJA8V0cCNPHGeA4Fu/teyXOlCSkqPu/fbZ+I+MF+s5A22g73psZtIcM1N1o/tCXZOOZsDOMCCh8Qi1ADRKIi91zGMeW+UEq6cX9wvShIxh5zSi3db90KhL3PL6ZNC/ug/TuCpdmjJgCMqe6lmOj1zzR9KZ4m3n4eqNaNBC20T9zjZmDhqKN2nui8bUXkdV7izLU4y+Ln6Efr1cSnQdSAwMPD2+e31tCihM9Pj9fr0GI1VHvDER8hj/MSR3NwDHzW5PPINYyckpDXQmSN86fbmcPUYE8WsJXqjGn5svc8MxEpp/R3Q9rG6FSCVEQ2OlpoIZCM7eDss/3R9iA4WeyLnxXh4ZWvn4VAIVAIFALniUAJHueJbrVdCFzjCJTgcY0vUA2vECgECoFCgAj8/ef/RJJcQ40Beq6LhAKRPqZIaSlhmofwPPWTaxqAgB09/02edkI2yTR4CJPAETF/cHSJ94Egh9c8MuAnMSsiSQSSU6Tg2hxrEm4grPyyt7yvSfIpPOnZZ7SLdCDwIOYNnTwyqc+i0UppEzfJA1jpsdCXPI15N4nxTF1C8lTEnsm7Rh5rcC6q7CLKzOGvuY5CyygckNgNr2KKG4rAGRQBCUCJU2KK+SXpag9mzp2kZ9bpsIe7ic5G8EmA8HqCnLS3N1pnRERLWZ8ClUWhzGevlFqNcczxMDIERGxE77g9zgtM5uCB3lLlKLIhiz5HSjJ5XJPYVPQABAGn4OkCkoSiuG4U2rA2BwdhY4pCshjilFNYOWKndQKxnh7X3ZOfY1t4wyMVE+cf65NtqkaHvM47iQv7SQKZ49rXzyHlle1pXBMTud6bFoJakXHVZDBBHxPkDIA17t2L39lfX7S+T2gvqukypLTL/ZL20+03CfIjRdDsInIKQpTI2tYo2sNOG+wPnxGjWHtH4Fj84dBIDIO9zf7Yp+eRkOfaRJsuKs3fcZ/FS7QjkYrrgF3VxBzYqXGxKAjxkdu8RbJxzi1CyEKABVeNLUyC9qyIkZQmRdxTIMj0eT4/2vxUuwKihc8ZtOPaKdg3GD9OJexVF1GniIl3JUoY5yzynucfI9wopmatBxL3EjguxA7LNRQJ7zNC53sXCmC3EFgtOiuF2lK4UITXoVLvtRR6LeWadpBSTkFAoiAiZabN3WeeUoatpCjzeDVhSkJ8bui5ozPI72Nfj6Kx18S23O1Nws0gShjTrDui/Tukt/LnM2FVdpoRYGm/xHkQuGbPHK2Nn3c+M3Gsw1ZQVN3ims/x/CRfjC1in7netB0J4Pj3r/+vz/Uw62chUAgUAoVAIXBuCJTgcW7QVsOFwLWPQAke1/4a1QgLgUKgECgEUvAgoRKMkdOYuKAyyRSlLGmksYhVE6Bj5IOjMdwg0wuJcDNJ5EgRCBpJ4KSXvgkjfJ4RAibs7XWcKT5cvJrjERlqQt9klsk7EKPLorPHIPkxX0R/iGTm74oo2I/PQRqaJHURW3j8Yg70zo7UMvw3I01EhDOXenj/Rls5zp6qy17qJKaUIsdFuy23IOmLhZIxnUuLhJCxWoBAiiNygSIevYb22jdZfhxAEh+lqEnSO1MkMYIgCEoTbJ4zu5LgAUKdxCnuwFqKYIMQgDYPELWhOTEyIVIU4SdIfbxA7JOEjbViOyBnRdrhc85ZZOd+kOfwUOf9Imxb4W+k9YkLm1Dg8cxEokwjlXbQycAkBkWm5+QoeDRxgANRSjVEKmAVRfTnP5P0zrHmuqYAI/KchLsJ8xQ+TKwTE3jyD4W52V14dsO2DlXUGOvhyA7vKRLEQ3qxtNsh+gOTFREN3tZ2xutECCMlDm1CkRFO0TWS7ZyP1tv23va3op5AAmM8reaBRBJHKICwBUneX5n26QhKYbywjmO0RPbZ69ogwirnJw97zQe4U+RRejnfZxEUv2MMqQMqIiHGYTL48PIBBRanwsoxYDyRtoz7+YD9MkKl2U5G1/D92Ot5jyMiJMxIVMEc0U5GRDgtXIiXSMlHu8v5+3zz794DWWcE41BxccwzbGWfBd3T5rnmqlVkOzUZ3oW0HKfP2R7JpigTp3BibiiJHhSE8t/e+zgdKR5yfmgz6mbg/AiAea6JkGeEF9cl5iqRg/anfYRaN7xeAoDVqvF54PMuzxWd9ziHMSrtO9u3i8C34uA6M5wy0CmyqF0JB8zLePjfPsMtDtmeWwRPrEP+OyPVLkVExWjzTUDSmdf7SPugYI90dDoPmrAhkX1ct/FMgGCXAh23NFQ9Pt6cHg/3tei5YX7jvGCDb3nlP5G91Y9CoBAoBAqBQuD8ECjB4/ywrZYLgWsegRI8rvklqgEWAoVAIVAIBAL/4PmvSo/ZhWcsSZ8hbctlEZ4mbNo9IuqXXqmtWKyLtooLBcGOFwhOk6pJ1KKouchkkaleIHsmkwAePGCTtCVFJ5K7RzdQDwFpiIgPktfpYWyidyRf4Unt+bhPiyf4nQSkxku6HuS3POKRAoxtRvsWhcAW7pF8jXHZK90e5CLymzjj1DDNGkWgmnBt/SaZ6doBxnsZcZPYdi9nF1FmxMEg8OA6e6hnjZNe+4Oik1Jueb2XXtMWVpyGxX2OqXs8Fvw0scr75MHPlCwSXJyWzONqticBgjUA5HXNMQlvRFQQSwlrNlqLMKOX9Ljh3a/7a/NRREYTMES8IlJgtPFRlGL/IqohgniOnn8KhxlG4DYgeOB1uJOCFFLlMOIF2kS875ReXbgw4e5i1RIMWvSCiy47BZxT7GidVdz4QAQu+qfgYPtsZ0BGCJjE955pAgDXrNuY0zZBWEkbsaDYRQeSzi1iIohbrnl2fBn2IIHC+8d7I8nqeSo7RmYNYkOzFwk2F/cguGWUF8cjocDENyPD4piBoJDt5LgtODZfegmcKDpNwl/Fsy0AZ3FxRTEkRZ0CCuoGcW9JCIXg5MtsgGtSbSECg7vEgqLqHvkWnI1el5ybPnEEjYQG2Olo0+1ci/Hy7BDuFnvdXzsXGd3Q62M0nYfzzfOH54giK6CfMNVevEzgo00IHrShgZz3GcK949RdxEopBinTzWsaQeDlXvY+VKooFDGnnUhk0mOli37UDyIiAAAgAElEQVRaV68Lo8okICZAsis0jeePUrLBPtjfoq4Ifh/P1VbYXHPH+ZPCvZ5vFDRzz4/PzBxPCua5TrleFjZbOjLaFARyRYzIhpoQOQjVfg8/3/yK59hk6mchUAgUAoVAIXBuCJTgcW7QVsOFwLWPQAke1/4a1QgLgUKgECgEpul/+JafakT9mLO9p54yoZ9oOVrApGQSub1WRSPs4OUK4kh50eW3uuKhn+2hvkN6SJP0jHuQEsYRFEz3AqILXQWRRI9vEdyXKWQoCgRlOURUmtDF2MDBslmQtSoC3iIeBlEHY3FKmDEdF8gp5vQnMZd53+2B3FI+iYBzkV6kaCL1JcKupaZqaaBEGlvAMdEe7bNQrr3VlboEnugWCEyWzcUDCEj2Jjf5CgLa8xZDKuKPaymynMMEnkF2OsKGJB3SXqEQtdjVpXhgwYREIosop5hhYnD0jLYw4j1nj3q3maRmks/wqh9JPNciwL1LoSjtFAmp9FKqKXty4yfEnJU5DPUCbNc5Fkd6DAQ+r80aHRYALJjtxVh5v2uWBMEOG9pHrRG2l2MOZlb7Jwll94OIFhLM9qpnZq+o2SHi+chCnaIhyMWyYDsEwhQPXI/FpL6FgpyXUhulRtTGgz23xCT3oonYLgImkZvROhY0xvWkcCJC/tj1VETcc+9APAWBTP435t8is+I9RI2I5LYYlAKohZO0zWajEjP0FixX62IBVcwwRLVBDKJtMVotr+sCX4qlWB/2ezFSmF064JlE8l0CggWfY6fEEsOec892M+1ZttfFml4DIwWRJMD7nNSvIsxIckvosV1q1XKPMtokz0xHpFjUMMHurTCKthZdDtQ+7W3AdTy3Z4JXs2+NC5gqSovrpWOFtdVx1us866m11I/3W2B6cHAw7V3s9pfjVcHvQ2Cf+59C7MU8f7C/5nagVIdDBMnM/ofIL+8vpkJT5MnRkBLQn0N0GCPhmgiEfa8IFPdhIbsLFx6fInKU0szim8/Evb2LnL/btkCCyEOu1yBs+LmGOCmLfBbSYJdjCjOP69d+/Bu9/PWzECgECoFCoBA4NwRK8Dg3aKvhQuDaR6AEj2t/jWqEhUAhUAgUApHS6ptfNSOSTJw0bAaC3IQdSUxRzK2YMAgveYmP5IwJIXvUm2S1Bz5CIEjkgyQMtif7QA70IJmRH59CB/37KSCY7MvaBEkw4tVSUGm84P45HqSkoVe3Uyw55YmIeRGN5NtFJqK9VjSd5GPmjOf7Eiw8D1J1ItEw9uYpLCIWqWAo3CjFkHFFM0mCiQAX4eVUMeuIXI7DzL6IfSkv6SmPNkUWgzBPjCUGoEaIRBXitUiL0j3pgUum2EkcFCFgYUu/W2JoJKR5ZsYnYB17tM1ICi73nD9rQobIYJPCjbQVQTum9DKJSJtQf/xcdQ1aFMaMRMwFbOLFgsgcx0eCWRE9tm2LGP6JVE0gdyEM+Rq0YQLZ+8SRAb6Pdi4v98Qg66xII6Ftc1/gKqy7PMbhMW/v+ZyD1yeFAYhl+OkUUp5Pq7Gg/YX30Q4IWfYvoaatpxjdY+1JCIlZZsCpd5TySba/FMNM6BIHiG4x/pauR3t2vMfzhXCSa690eNonocYlphIxlvtPmcZks9jwFqe6cEXMJRyO6zIKWV67nsKqp5rqQkavz9JsW0KozwDaDs4TbVjaKM4EDi3TkjXRmIKiCH+thwXa3IMSVRShRdEW9g6hTBEAtmmk5BvTfxGvoWaMI14suI2C2JiesOELEUNtcCyKrmF/SueVGyrT5iGCiIK0Iia4xtyPEqYR6dMzhsX7PmfyvGj3yUag6lg4TSzynPP4uigh0VYClcfpiELXkqFAFfezdpPEqlEoQX8tAsmbUZuorSHOTqU6Awp5/lsQ7xEqaUsSC1VDBQInXj6bvA5d6FK6MZ13OCOYfpERSdgb6YCQEUaIoLFAlLiU4KHFqh+FQCFQCBQC54pACR7nCm81Xghc2wiU4HFtr0+NrhAoBAqBQiAR+OJ/9mr+BAHXvZU7KWzveBN4TtnjfP1jJASILRNWxjdJY5E0eNOpPlSrgf7dEBXwWbxHsUOkVhZmzfz43SM2xQgXKu9pZbLHTmTnHKCJgDRySiSkJsGLWkC8gr7V75m3vQs+ztliIguf27saNUbmqV8sergYs/SV8GbX/SKqTOSjdRPd9GZ2zncXvRUhOhLHhGhIv+VCx0kCS5ABGYd5i3DchTd9tH84pA1atsl2FVGSBHr6tWNce1oLVlmhOHB52kdNCkVjeK1MwIEVT+I01oiE+rw4MEaW/Wl9tN62L8zFxGKaSxKI9LenLckjv6W+yUgA1kIBuawoIdcQyb4ygsIim4ldevQPRbwZEcAgjyQUGZ0kgWlJsLrdsfj2jDhVv6xhIpHABP9I2jfhT7gwMoiYKSqF0UlI2dUjRtAPBUCKW2lfjopIgjRT9LS14bUEM/7P+Msu4/dxjUbBg+uHPUnBLvcpUlf5nBjFm1E0cHvEzNEcFlBIaieJbwyzPY9XqduUwsjngeKlmkjkSJsmmihFmPtu54VqgqAYdLf7sM8hBVmeBP2V12UtH+wHE8z2qKddMspCNUMkwowCliMoZkT7cLbZk9824yLUFrhQYyTnZnvPcbiGzY7qBV1WCq02Jp1nFt+WgoejXrA0Oc9cf0dmjTYMu+W5xiLxXVgbhaoUs7D/ZE+DcOa9lGPJCLTLIYhAHGRKOomjOfaOM69XpJFT1+GafNZ4nfq5kmNO8dupsiyA7u1HxI4ilIimhTCtYcNJ73PbU8DIs96RhD7ffX7TzhjhkinMmkCufY/3nOKK+1WRia5p4z3UIsoGIZ19hWCNvcO14XPVkUKJc997/ndeWymtlru5fi8ECoFCoBA4DwRK8DgPVKvNQuA6QaAEj+tkoWqYhUAhUAjczxH4khA8SJ4ohYyJlEaY2rNe3q6dNAQRnUIEySl5uCb5A/JJOchdbBeUTbBju3uZ67xHeJBhFvXV6yQ0cjGIspG4BZFoz2kXhoX4AELY6bO6YKK88/CojlQiJkORLt8euY2UH1M9gUAOAo+pgjRHE/IcLe4PPmpGKAsfew7brCw8GBf0x/Rd9vBWDRDnGzpqokuSiJmyCNgpdVFn/DrphbQzQeiShGV0RuABQpT3JBHWPJob0deJvRyrPKclOHi+F0TsdkxFtFuQMaHdajSonVn0QgoJ9GwPApIknu43qTfWFOBoIIyB7Od4gnAPvE3+4XOQy/R6HlLzpF3I0xse5yL9KShJUIDNkDg9TNtwjQauC7zNMQ/iqZ/Cy4Sva2ow+kKi16yosfA6DCI6iU6n+MroBLyWBZNZyF4kpr3/m/0oFRBih0y2UoiSmGTPcFyf+ziFS0edEKsY524UhG/RWMAD7wGHGGcT64B72+8ZYQLBYyS4CXDb45CvFKGkmiC7gwc+McWaRH8sSG9MeDSk4GECHoKE203by3HhfUYMaL6OxPL5Yjw/fnd6uvdIFmEQN/DMCvxMdmPMLUKtzd92m3bGGh8k0jPiZCz0zYEqRRnwT4xVu0P9QTHMqJ+eCs3kuglrtO/5eb2d4uxY9on30c4liC+8SJErMSQXC8fnWO8W5Qb8lN3O+xhF3Yk3TC3I9D2l9uqRJCFs8VxOoQX7ootxHl3+bOeo3k5hQL8oksyC0FjTh/fFeYezKMUkDQrjChgxj7sPsug37AhjvytSXFEgkb3YRjwinNQ5sS7wQcOEwMu9FHs50yU65ZnupMaDcxJF4yF85nnpSEA+AbB/ZXdwCBhTGeK5sAvh12dA24+5Dy0cQQ2i+BLrSTvhftEzj8+Z2Bv7kZ5M48V+4P15eWvH0TSucZJRNFiztHtHDv36jz13vlj1WyFQCBQChUAhcA4IlOBxDqBWk4XA9YJACR7Xy0rVOAuBQqAQuH8jAMED5Mzh4H0MREDw2LN5RKh7uibDlfUxkhwCsdPFjGCdlNPeRBpJWxV/npFmIktJgCnlBwgfBGOQsJMHNfoD8dwKxup3eJ+TlFQ0gOsQeNxJIOV4WgQBxAwJLyTslELInr0tKsU54t2YU8goFRfeHgkuE10ka0n22pO6p2LhPC2wyMMaNTt6XQSMVwwiCW8Uas7wA/BgJjHHddlVhAauoUd+qxmRKarIC+r+HG9PqeOoC6TFAr722k6RQ8Q0Cfku8rRIiLhiXEtHGowkuQk8YoOBkEjOfpqAphRcjZTW/DPlThaFJ0EMLPBT43JkkrFI4i8IXeOhD5DqaS6QOMJERZ4tLIiwHz25SS6KgERNjVHo8nVtLewpDtuEMKZaHPickUace5CcFPmCYAWuIn7Htlouf9k0atUQK60BRu/rQaCihsp+iEl3qwaC7bJdMwgm3LcUFdJ7nJFNEJhg20pdZbIXggX2ZFsX1chJUhy3yz6Qgk5niGlsksH0yo+xheDhdjBeE7edKbc3uwQKCYhNgNV+TZwzAib7kwCq2iFjaixGgbidIcIE48CwSWaTgI624nPacQiyxAdkNM81CYkShLFvGY0iITEJcXv5p11yf0twyHmC3Idwm0KqI8lyjdSf7MIpj3ZZxLxHVTDpFc+NTO2FdnP83cMf7/t+JtejoJJ2fxSpj3hGYx4Q82RHPRWTbVM4ZPdtTYm6bNtrYhuirWgvQ7hopD1sLOzfNWY4fhtHwxdilKK3cF4ySAvzRLQGVjrHtSxmbhtu+074HIYAwHgIjcdj5v4b6iSh8XxmqAU//xyJh55lO9x3WHfsFc1PMYkp1OPe1kyPJOL+0l7zfraA2M4QCdSIpGxF3xVpNp5BsLejEE0gFuW6pIHRgmEPiAoJo3vzy6to+WgT9e9CoBAoBAqB80GgBI/zwbVaLQSuCwRK8LgulqkGWQgUAoXA/R6Bf/Ctr5EHtooEW1yA2kBSPr1YUQuD3sUi2uCQPRLdJr+ysHEQXRAQGEmhuhxB1pCAFKHs3PP2vCZ507y4lc9dv+c9SrnVXImVVsa1MhTRQDKIDvPp4U8iCN6zIiLhxZ+EZP5cEuf2wgexNXruI4rFBFi2nV7nraAz89fLa15EsufaiEL06RREgR9Iru7pHG3JAx5z6EWVE2fk7Oew5VHMe0XiU2SQgDHWikgCNE0cNVHsUJ0iAwi2IAfpbNxrC6AGgAnVkbCz/tLnlO3SAx6ChAn1ztRLMMtIBwshrD+ANXSkQFMSMqIlSeHuAW3C2XhgHNlWFrq3YGJb7KmSkmjvhHUWSUbdA74/1KYYiU2nToLdo/2MBhrSrJHwR7ou2b/IxrYX7L0OzNEXLTdtG//djYLN8XMv1g4k9F54d8cscHWsZxeAzMNScIiXSWMfWEgtxY9kg8CDqpZrBAS+JLujfc7bc9C/cZ/Fl9x7GY3giIMkyw84dheup11gfmqD78cOYhHmuA6e6sYBAkIXZFKsMc7drz9x4RyRwQcpouADP+wjrBcFIkSoBF4WXE3yYh1ppxJNGz4WDJYRKF43pwsCahBk9m5Q5FHS7D733I/bxdg9F/zEnm+iHc4F7i1HhnRxjBEXiJrAuCSaUoPU/CCwpKAXP2NsjojCGWrByHh6HVz8mvtb8831x3rnnkREgc9VXhft70W4h22Cu24Q+dx2CxHRues2KFbxIFGNHuOvyCBoFRQFLNCBqMfzQwIlzpqMuMjnTRNldH75nKF4zrNaRembMmERKPtPYS6jXTgPClJZ1B2vFDly3qx5Ev85VZcxyGiJWDNeq5RRSnXHKBA0gBRcFP9S4PPZvyNhmVJufH5RkSTtnJN9QZjFqz1/NHfU4Eghy/ulnzUpGGqeet7a/lsR9XguU3wEFjHWX/2xZ9tU62chUAgUAoVAIXBuCJTgcW7QVsOFwLWPQAke1/4a1QgLgUKgECgEomj5//hTSdiJsEoyK0mlTPsiocHpeJRyAwQ8XvYkBpHjFEL2pKXAoZQjaK0RM+hP3uTpEb3H2I+RYLfrrb2h7dHdogKiPXjzOhJFzrgktZzmZKxLwjRCcs9Nj+EkriwIkEASuZbz6oRaTnRIUwJ8kIJlJsiIvBMJl6R9vkwi0ts5yMb0Cu6pS7LYbxJ2IBRJgkqQIcdG4hw4DRYrYg+EmIbHa1raJOXUZ7n0ZOdFFitFTyM6lZJHhN5+CDKtvoHFKYynRe90wpFkZfyPRLU6Bv9HEUc1CCAguNYB1tdRDhQ8KHz0or72OnfNC4wMqXjWCTopIkWqG+Fr4tSChz9zaiT6QgsDEOywv7y523vahT27QQRnKqwZcc/USLScRlaD5G6iiSIa0CoFJ5gO283fQWjvY9oHfz197S23TD/6ildMD/uURwVPC/Gg2xwJcNisUv+MZDd6xzi5J9i3CyV3sjQnl9EHxn+0xy5A5PxNaNs73zUZgH8TKmTvaTGyX+FobF1XhsT+4tX2AQDUWhifFOTSS31cF9e0cMSDhVILISS5EYHiiAqLpqqZ4JRbtE+l50oRTP2ZLFb0mcUKYMfxUPhJ4hn7N8nxnLsJdJ9rGLcjSnyO0lKU/o7iDNoIkpqEeBNH0hZNxjMVlmvuhAhK4fVAAu0YlYbxtYNPdjwIHKP9WdSwYAO7SJvKdRoFNdoLU3Sh/cSJ4qjEBVzvmihIfdVFG0Q1IZ2WBEuHPXBu/TzM+y3EOMVcEv+jiJsYOoJFjam2TorYOxSGHaXUojmY/mouiMDeYCoU6hU1gusp2qFeBjDgeZfPIUf4ObUVzvu0tfl5MBOF8cycT5P9+XnD/a++m9CjWiXEOa51jY9RpMo1VkpDpX7rxxfOoxR+8fq1l3/9yr6rNwqBQqAQKAQKgXsagRI87mlEq71C4DpCoASP62ixaqiFQCFQCNyPEfiHEeGBF4qzinZrRFgSlAmOU6+M5DXeTxJMZJu8VOnBr89cJFy8fPP8BftksgjXtlQw8uTdV6qPy4oY2VEB3UsSAtivyCR66g6RH/TQNp8dRJK9iUfyGimskqhL+taprpJ07STvqml0r21GVSjHv5ppxXYpUpCoMhYiSTVmOiPTU16patRRI+2EXyO6IYgoOgTCzX6Q/eO1Jj6BA1NaiQBrUTMm9oci1bmwWmCRwRCtTEyPKb84H0ZIiCAVgenc8SSCB7LPnv4g8Wlfg0CAe1BTgusuD+fDIHQhIDW7wZogVZBEDXpo04Ne9ijhjTFHEhQoUMjjHlfNUulAIBLmxMTtQJQA8bl7Mcljp1STAHjZAlSEXySpaM92CSgoAUAmNccFa3K/XVSYRwWEvDUd3/Wh6TU/9ZLpmbd80/TgT/6UGNuNYS+oI6KolSGlEcUu2ZE9y1FjghEoMxVsbrdMOSVS3MKjI6osIKJlpKVKW+pkcCsijoLrqQZ24W4QjJqIqRRKo5DSoj1ij2C8WE8LeFjX/DzXlTEDJNaTCIco1cYuWx4FUxSBptCx2KAmfptQaw99RcpwfOM6WpCVUOlIi7xmNYqtCVvD5yTKNR4IWrQ9fd6Lrqd1eB8hAsHRYQDe82ZdDhap1rkhAQ6CD9fO6cWwdfPwaOdAEz9opX3tia8ESBPqTOulM9Tidu4PBDN0gQ73OSKqW7j2oERxp9XyGdyiQRQhiKszBVNPi2f7cwQKi3THK0XfHhE0ikkunu6Ue9zDED6gQ7T78F4XPJgeKzBstkhbz7oaaSOqQWM79H4xDnHgMDWhasm08TCqrQtVxJ4A9hR5ns9ot5RUYdsWXVqNnB5xxedpCE62ZZ+xiaOjWrIdimSKmIGc/OYf/ceLHVG/FgKFQCFQCBQC9zwCJXjc85hWi4XAdYNACR7XzVLVQAuBQqAQuF8jAMEDJMoeCMkgdVrqJ6V06kT1PEXN6HHeiJngepL0SiIJKW6YLx5kOdLjgBQX0UkpQCQ6SUgJFhZWkEo/04KoeLCK1wY9leNVhAm4oUtBDrldR0gk+d69fEeCOwkl51pPUpMk2iB2dOK0jzMJJ3vsyvMbgQq4z+mIwMNSSEki10XLxX82gcMpa5xOyhE2I0lugouRMsnhsc2MppEHuj3URfgxikXEmAk3/ARhmgJTJwiTpAtffJDnR5c4D4wDL+PRhSOn3EmC7WK4/tNL2aSfapJ4/IzKAKkrQQEEMGqrWJDwfU20QQ0J2AM82eG0TeIx6NAgETHOG5D6SSmsWiHo/YjwEBGPzxCdYtwtzI1rMUYvsV1Ep1h4sce5POqNQ5ScTrtFFIW881n3wKQsowtQMySJYRDQ3BsSlkw0+5DB3HaO7p52Dj48veLHXzY9+5988/SABz18OjiM+yPK41j3ucg4PNBJgg/F2dOye5SB5zxGFaTXey9OjkgaksKud+O9gf0Yc870dTnKTA+klENW8tDf6LHPDRzXtXVHDZpMs2Whop8RgTM3AHNwpX21iJuch6NkfK+FjE37QfpFixwYifG0+zw3XF8DgkvOzR76qvsjwQPnXpLgPf3RKPyZUB9FQNaEkX1zTSBcqH2m4Aq7cBFyzM/RRmgX47cQm0KiUynlGvD8gUinlFzYv6wzIqEC7aH9MbUX9kITVIazlRg6ZVLY1wXYVKQho8Cl9WJRcEW4jYIH24x7LNxkKjVHo6VBNDu72EUcrxvOaQvS3lO2AYpDno8EnjHdlXHwmTdGPawTRTIFIQSzwEpF3/k8wDGndUGbTlWIuaPuDVOD6ezAjHZjT8ASmK4MjwoKFNocmi+idBBlgicm5nio/QlBlueAUqZZhOrCowVa1N0JUUOpIikJC1eenUNkGfeLBF7uFdlyCuZ5Xucj7XIJHrl96lUIFAKFQCFwzgiU4HHOAFfzhcC1jEAJHtfy6tTYCoFCoBAoBIzAP/zWf9U8SfGeST4QhiajSdDpBooNInVBEDYSVGSboyhACoPgJmGulDOj5/voCT6KCyb0cB89veVZPxKfSbQngTsr+psTaISWybZsfx5pgd+TiOuCBefuGhsQRIK0Msl2PNTLQHsQHPBCBAAiOfAeSS2IRvJOdy2CZm1jYewhJVXmuM9CyJ4P7qEoQk/gIXRCjaHegwlue5Pn9NPD2GMwbihK7bRY47p2ErHn8jeRxvmIOE3CNgl9vOg3PXjhm7C1ZzkI1PRWR20IefFLDALBbgLQggrmM4/IUESFPNjTI1ykvepvOHXWOI4VgUMkIpFk0WELd1mTxuKcSdCWMskKGdYB/bF2x7C2LUJIay/7d4SGa4E0QUgRECQsp7un6a4PTj/1qh+evvobvmV64IMfFoJT1L9gGy7GnTEZXcDJ+hgWjSx4MIKmiYUZAZMkqAWxTGG2JIhpK9wSKdBwL2udKIBJXELbJozHCIw0wzwVaBESnrx/bfMmZMeIhxxPChBOO2dC11EQjjBx9IAjHriOHKcjy1CAu59PO6qh0M6U2LceA0bqvdTPjV70u4ktsmvPIeWZnG+LfNGHjugwHW5xwVEHhAbzhTCEehwqYu/aDBDeEkOLHo4gy3ktBSCcvSl0DNdJLOEay24tfIwimIU4jpERY1kIG/vCkV1jyjC34TW2QILfm9CCc2+wU3zG81m1M9JmLS4lSq5L48ih1n6cgVm3I8VO2zFtotUdCTxjjhbQmii1iLagQCQxwD/3FDVoTN0vxrMb4mkKUap3I5FkxI94KDID5xvPHaTwwhkjC2ENkyZCxKoqBZVtlJ/DkiiQyIj8/MB5P0Sh5T7x2W/xXkL6cA8tk8+ynelXf/RZ3WzrX4VAIVAIFAKFwDkhUILHOQFbzRYC1wMCJXhcD6tUYywECoFCoBB4+rf/dCMQ4U1+eHhJ5Gh6SNsjv+Xap+dxklj0QHZqIRcdRjoWktSkYcDwKQJiNVVJkknzVDkZWQCNJAklF581adtWLLrPsanYugkgj1kEFKhQe+i7vgfbVaokklXkjHO+BzF/zk2EInLKAxeGcMTL49iL60EKMyOUmSuMYTEfE6/E0oV1MWtHugSxlznzQXiifeGnegEWlJyuyfPfieiJJiQQRXuI95z6JsKScOzu+U4jNBeRes0FjxnYjIQurxe5ao98E47oa7wPPB3Jy4h8OCC5ZyFKqVpacW1HKiiSBxhqLS20JUGZHvItpZpqFUDfSbEpvNbDHlwQutegSPuy/dqj3d7UDU+JGfY4v3yUkS+tdkFcmKJI1j5glE148dse4FEOQtupkGD3fMnT25EeKZbdPV3+2F9Mr/qJH5m+7jnPnx74SY8IojNSWh1ldJTtzKmOYH8HByqeLJHBRZh5vYvAA1OlfsM8U+Rwmq/EF4WNsaZZNyYjo/hyDR97w1tEkdmQIGd7Q5gH90MKbEwxhd8doaJaJrYL2wn2DKNWFGHlz90uC6XrXEiBLfuzIOOIDYDNeyRoNGEvBA+uLSOxer2FnGQS6T6f8p78fdwfXaDr6aJ6bZdsKfdzbz9TdiEPEtKSOf1ZJ/9z3Xu6OFZzwP06d9A+RL+GF+v95NwdXUEMMQsIweiKxHqkt4vopyxgnnt4TPU34pvj03oxmk3zA9mvlFJO6dYilSR0InoqU3ApisQY8L2sZ4QXxAiui1JvQaBLISH3z0GsO9/T/J1ijQIGRKGIeGCqNqX/SuEOGeN8/qITRLxZxOsRJ45uy/M+9/0yxVgmLMwX8MC6OQqNIpRS0zlScEyRZ8Ej10HRLRLgfO671hOxwHULx4GMoeSqSGgCZvmM8svCi8+fcT8AO4zbQhJF9cGufulHvra1U/8oBAqBQqAQKATOC4ESPM4L2Wq3ELgOECjB4zpYpBpiIVAIFAKFwPS0f/5akbZJlpmwnacumRelJpEEokWeuyScnTIJBFlwQftBSNLLFyQwhQC1P+bFQX/wIMc9yJEucox0EGoHxPvBIzfBAu8josIvEn9KRQQ+jARmI8pSEKF4QTItPdoz5QlIu3lEg5tdErqo0YHrIXA4IiSJQ3lmqwCxCVmMLQlJ5YZXyh/8blKreX8HiWwCsXueJ5nWvNKVZsbRNCT+eVd6IrtN449hmfzNCJgoIi0AACAASURBVJkuYHXSP8h6kdcmkN2O1xZEONcFxCUjANIDmmtgwQvr1LyZIwWMSHn4w6PYNdPTSBQgqcwIl+5x7zkY85xPEtaNOEUfGKuIdA4AYpfW28Wxuzd34u6oD9oS7AJ2EnMAKcr1V7QIC5iDjNY9jiK5sHMxSe0ZQar6GkOh7nCTF/He8/mzOPbgac+xxUZwceG947ung4++b3rtv/6x6au+9rnTgx76qLCXG+MeiQ8cc0+5RFOTHdkDvhUhGYhhzjlI8iyunevFqBR4pSsV2zIapkchOaVOzsN4OhIBEUL5ShGCe0Av4il9B2uMzxy5kWue43CqLP7exhOiC9IDKXWZbb974c+FxsRyjOzqUTckx713JI6Z8PacnLLPKeWMs/s7ckozzZc20OrCzPdcszmItOzXUWRDeirXgqG9qqg8ikzrPMT+ynbyPDKp7nmsi0jh/nPEUNsX8/MMJgrBBAID10ep6lqqtYFgd5ouYiRBq72nlFMWJhotr1RXtgPuMRSehw6u84GCqSPxvB8kVMCOHERF4YH7owtFxtKCIq+HXaHIOM6HIcLFazvu13YGys7czhh1h/dwrs5EjTY+PbckZI2RHT5fUvT3PtDZ6Air4TnHvhXd1mzGe0eikzZEP9P1jM1nVTSqmh6OAAFeY/pCRzP+ysuf1fZl/aMQKAQKgUKgEDgvBErwOC9kq91C4DpAoASP62CRaoiFQCFQCBQCFDzwsncw03soRzhEj0bGBcFmYsiklklCekwrZzrEBRAxIGAakQ3SSylG7InfCHYXGydT30ljCB70gJYnNwUR9OO0RvTOFjmL8YsAA7FkUpeesCKwmNcdnsaak1NSmQhjAfKBxG3ko0i4RrxZGUF/Q552EJQYHzFiairVvEB9B3q0p+DBz0nwxtyCvaKHMa+RRzI+F0nnOgxYn/RKz9oKTCfTPJ5NojolVhLAY3RAEnvpkZ5rLWIWY2ge733dOTZFmiBFUwpGvYaL50YC0oScawBE+yQ8h0gArz3IXZOTnBPH0r3kKXhIOLsQESxsB6QtvdcdIXQcESOBVxQZz3RHWeC5EfRD2qmRQHWKG5OsFvRaREaMBWM+OIj6GoFx1s4YhKdhDZxWiR7YYevoe28h8LkYfBPQZH+MdIkIj4M73zO97t/8+PSMZz57eujD/6vp0vGNAUaILEhrQzvMlFQg4FNQXNR4UAotE8Et0kmRL9OBojiiKPxYBNv4jyJT/runzBkFIwt19nyfVabHWruguj37ZV9OVdZqtbiqO1YYJLJSO3H8TBMkwnvI3pbnSwpYsLNLIaAlJhCtUhw6tk0p0oe1KOLliASLfM1mMV6eV0qPNqQQsw1hjrBDn3dtv/DM6cW10Y8jwIyP+3HkG1PVQUyzcKai1hYFWp+zyB6lnMK6GMjLEtYodMZZEutPQRP7U+c3zzelXGIkA4QBCXKIAqBdScDw3rAw4GgCpKCzjXj/4Xekvko7zBcFvWirC1NdaNUleQZij4QNtvNf9pE2FkXsYdkxR4zPeCeGcUJz/VNcH/QZNa/zGudP3I8IlcSjRyKlMNTPLdv1+JPY6bztMRZ9Lqjj0UQH4NDErxwG8YPoCLuLc994WhDvoljMkQK0RVON30J9DCIjuXTWGWcLyoowdG0lF2vH2C5dupRRiPH6lR+uCA/bX/0sBAqBQqAQOD8ESvA4P2yr5ULgmkegBI9rfolqgIVAIVAIFAKBAFJaJXEjQSD+bedUF/E1sQ2urhHPIH+UioMCh3OXt8K5SWaDkCEpw/Q5WbTcHqspQGSSEVCuJOYZNZKEnslDENz7exdJLh4zlZDqDsj71iRTkk8pDhy1FDxJII8RHfbapugigtSREciwngKBixwnqdfJc0SrZIYrklkSbEyKIYIkX0m0tRRMElNcK8Ie3SkudJZ3JFfdJ0l5kItON4R7YnxOK+XUYugVwgnwAn5jREeKCyLwhR/nLw9z5P4nuagxgywlThob+rIYRlJVggunCvJV7bsQscea2HFRUuTBfyDlFTEyWzsJM/MoBOHjFGQieFkzgrpN0pQ7Qxoh2g3EE/QtIh8CB14YisfRxAi9NyN0FfGRa5ljvxjpksZ0RY5WyT2hdFcohE6SN+9rtgMhh+LFcXizH0x3feTd08/+7CunZ3zZN0wPfcSnTpcuPyAmcUMT3Y4lGDoqhGIQ9o+IYRlZW1NcP9bI2WMKMOT1l/CmSClE/IAcBUGf+HTBaRa10WreuGaAUlkhugI8vMQ7e8hjXLbtQbskqc3+dKhAoGA/iljpa+39gnFrB8leSWQjWkhnA2uMDEXcUzAMz3+cT04xpPVDCiCuu9r02NE/veJhTxIPsG+Ms/EdhQGLFGk3OY+xpkcTOwZhcRlBlSJEiiCzAuiI+KCA2gWM7FvRdFOkT1OEFGsLSUDBvHwO5ZokYQ7BxuPBXJqgYAEFewY2yYiELCrfRcMxbZlFSuFILFMcJQ46J7D+FJhjXEyNyHG5zhLqHOX6+VzvwhDSXEUaQdWQgcBJUQF1OiI6rJ1PTQxHl10g6+ephe485xDZkjikIOln2REF3ugTEXjAPOwR2Lgmh88E71vbAc8YtDfUeOIOh30BBzzLYo+1yMc4AJjCi8XhVU9HNoNHiyN8cB9xF/5+vvqMansKUUESkXOdukBpIRxt/Lsf/upxyPXvQqAQKAQKgULgXBAoweNcYK1GC4HrA4ESPK6PdapRFgKFQCFwf0cAgkcSKUmQdxI/iWQXQR69X+m9DlIZhFEQaK0wc7TTPIlF9pr0cjFze6IHHcf2IXiQOBIhDsKP4sHCY9wE5zHSwsT1KZpkodbx/iTU8VIRcXng7yq3Pz4ZiUkTdb1AOch4pGdxaiqIC0mcsVViBe9pjZmcX0ZeeOyjgOG+LK6gnxwDSLL0Th69hhN/Jq1vHtxJdKuYLoncnnqmeVw30SRTxbSaCvLwRgqnHAtEpvTQbmIDPNqVwsd1CZyT3/UDmLpKwk/WjFDKLk6GYTXZnsSZdR7bzb4g3gwpsrwmXHcR+10IEuEqAWq8NqNp5JGulC8jyZvzy3kaP89n6eFuopuEI8hLHQwm75fEdu8n551BNUONCJKoIG4PQgzsdVVoS8eXprv++s+nN77hJ6enP+Prp4c98tMoeFyOCI+R6HRKOJLjbj+VlEbMd5JaKdckRljIc6H1hpPXTevvFE+jCMQ2YZuQixQx1QXRLvKlEKpopRiXBRQLL9yXElQsTKWwmGnbLLAA256qKAXD42PXdMnfUcvHYgCFJglCjQSGYAchTUJNx2WIUoNtQjQAGa3rRiypwyhqYYwOMjbzaAadX/LQHz8bzxgLVjInynO2LbznaB6mAGR0hlN0ZeomHgWIMsB6KH1e1ppQaraYE2tetHPQEVa+X4Ig2Phhbo5AcsoxR/MtBUhgPdZcwecuOg5cXLvkWIJ2pm5D7Z+hqDz2IYWYjNo4POg1K/jsQFpDndM4DynWYu44IxQZ5HRgKTLBPlM4x+dLUTnTp+m5AN0a4nfcwgiKGIePSoihOBeayEwdQRE5qmnidc2aITiWVUg87JNjaSkWs79mjxI8MNbxrIHg0oq1s828bwhsavt7XAuft7bFnj4t62hB7MNYS/DwTqufhUAhUAgUAueJQAke54lutV0IXOMIlOBxjS9QDa8QKAQKgUKACDz9BW8Q4ZKEuGsu2IsXfFN6aIswE1HZagyQ7M0UPOmd6rRJIkKV0/+CaicgRRXJZTE8JHCc1koEIIgbpyKxh6s9bsNxN8ep6A5HFpAU5hizYV/jGh/wCma6JFFLJsngAZ5FcuXxHkSXyVe85/RUSXj32iX4LL15w/MafcfALiotFdIiuQ334xRRLsqMmgicOwng9MhGxAzJMOGQntIg69JD2R7UnLuusYey12NO9EKAcO2ULlDYQxgiiCNTXATZRXGb8ID1pcBjT+Ska/dVm2MsqKyBJ/Evj2XiChwd4QDv/MAbRCnJQO1DFuEWE+mUaiO56hRZFmQsUIy59bNfiXYt+U6SnU5pZY/xPu95DQVHJKAeiUnWJD0tEKF8ctrSKK44UsE2wkimy3dPn/rwi9PH/+oDkfvoEgn7w5191jn4y4/8xfT6n/nX0z/60q+bHvk3/mZkoHpgtBekPjj5jEshCQxPdHp/B/nb0lbJwx72h4gJ2Ebz0AehHPe45gr3JgllpZ8CgY4oqWgPpPdlRwQ4zZoEvBSfaIlJPmu+rt9BAU/7jPuETuoib0XkkuhVDR+fD+M9vE/3pECTEQIpDqbdzuWBvN5zyn67p/vYHlIMZfRCEupjbRBGhKCeC9ILRUSBxVMKNUhQhPnqnGmCauDD/Ydi4kPtIgsNECBok3EdXkcHSl0kcYJ7nDrSvL4M8cAZoP78uyNgokOhIOFC8/d5yNoXiNLS+eB58vxUXzwLkUqNRcMdgdaFEIoQOp8FOm0wz5vEHAI094GLrWuNvQe8Z30PBRoJEpyTBBrqdRB98Ttq8UjgvKx0ZbjW0UM4Q/gcgo0oIgg7jyKNUlh5P1vAcbrFPJP7WlHwpGqY8+DzgukDYyyKnBmFOtuS9zXulTZPEco13nkuK41YPgdRqBxrbTud1wjBQnPt8CDTxsG/LOL7/bGeFTGwcBgCbz/jM6KR9sYaRTvTL7/sFi9h/SwECoFCoBAoBM4NgRI8zg3aargQuPYRKMHj2l+jGmEhUAgUAoVACh7pQR65/kE2kVgd0pvIE5ykFxg7pYAiLTt4qHZC05EISfyZdNwX+YaIjkb+6f70mk2y1C8QdiY3/VkSnS7mLCLOYwVJCYEgCNz9/az/kIRbkFMg1ZjiBBEpvV2QqSYOm4f2kCoHY7EgQS4rXqOnMcdHoUfkfVyE2gG8r3nSSwAKoioJONViGIrasl0QbyDKVPTXpBb5QQoiPWUMCUrNzwIJhKkUnLL/9D7uBPTSAx2EL3Prcw5c+RYBwnYkPjgqo6VLUr59F5m2sGEC3AIUUsqwVUwL69xqcySFPbbfxYKsETB6RC9TUrkIsyMPSLgid/4goLkmRJKxabNYoyQ5M8WMMTJmsyLhFF+6eGebTKyc8sxFwXNd+p6x9zpI3bumz/6MR0/7O3dNN4a+cPelj08fufPj0/ve/+fTXR/90HTrrbdOL/iu725Fy4OGp0CFbQaB8IYb96ePf/zj8UtEfoSwdnDU17dtFO9JiyAS0bDxXGMkJ5viGhonLkrj1OryCBNeKhqVBL7m24rDN0FpIXAM+Lc0PIOgl3siyV7bdu6nXmMBbupd8Bje173jGZFp1aimqI0UqFrxcwsyPlYk2GUbF5jOiunJXGRbkRouCs1INYmRIx4wp9kcXJRd808xLMeOc8g1GyzyIpESXjgPKVjhXKS4pRUd2muing4fp/TK/dKL0qfXf6Yas/BkwWe0S4piDe88n2k+nicEDrYNAS3txIKmoy583nC8Oku9nvjptHdMXaWC5ba/NMMUYsYaOinI9PM/z3lFeTC6rQtCFkyoC7ugOvZlnH+0a9k37W08/xTJ4b3KufNMlR2r+Ptojylg6Fy10B6iNs9WPZ9s18ZtnOto376O9T4siOQgctzqB4JHPrf6mUJ7O4zIFDoGqAaOxua0kpxXfPorldJKG6l+FAKFQCFQCJwnAiV4nCe61XYhcI0jUILHNb5ANbxCoBAoBAoBIvBl3/l6edo7OZIiNSRsXECKFRGgrO8QZAwLRoP0EdlIIlg52EGXkrBRpMSBBAQQVHzfhN4oqgwkfSOgdZ8jOkxSsyi5yKdOPPKNILs6mdqIf7W9O6SoShFBKUpUlDbYYXkN24O2F+TNeSZB6CLboGZRF4Rkn9JBmSxL7/iMmMn4BsoJ/AlaijQavLL5RhLT8KDODpCSqqctcn0Be3obQ5NxjDWAiKS1GL2y15k4RkOCVLhw7VBbAjE1EjksAllwynkrNVTMbSwubA9wz3MsQk4SLtpkpIqL9Q4Et8fhfmaErcbSI0X62mJ88Ku26GPPenhhJ1eqnPkgbCVwMOUYEXdMSYokTiGEOfY6Lp1gbYIY1hAkbPzMQt6ZSstr3kl8kaTRNgvFH0YR9Lj+hht3pxtv2JseeHF3+uhfvnf6zMc+YnrA/s70X971rmn/AQ+Z7j6EXdww/eVHIxIkjH4X9yvi4K6D2HMP+OSI9hBBq7Ro7N+pgAb7zMgPE7WKxLBNIYKEalGS5LRNkcuewxi9keIX+snIAEZRiXhNg1YRb3meZ1FvR3t10cIRDCPh7OgINiOivdd9UEokRX44wobRK9irEvi4omG/Pgs6YS2h0biA2CdRrfo/9PIHoZ/r5fPBKZYuR5Fu9iPcaB8WARl1MMeV0WMWIbG3VEPIYoIxwfzSY1/CpCJqupiTooNTkCXGSYLn+/MIJgqwnCrGkynV8tUFzLnIlOc2IkJSaOjCAs1B64mIKJ4lEhW6+JL2AkHF6Z1ybBbALJ/mKBjBoWcCRXLbhs5Hp76yfTkdlc9Oz9s1eCCE9HouaDv7bSmsKGJrrXUmjngQH9RKQeTiKL4h/RwFTRU9HwRpjAXndp6BPcpvPB9H0cf7RwsxE2NzrJEKDpE/WAfZvmtMHWscLqTl8RzLtmiHmLMa53yGZ+ovv6RqeBj3+lkIFAKFQCFwfgiU4HF+2FbLhcA1j0AJHtf8EtUAC4FCoBAoBAKBZyilVRLX9oJHyhelJCGDnOQhi+0qtcnoCZ0kYxA5SkfDIrjOpa+c7ky9AsJRkR70cgV5LqITggVeJg3RP14QPEwsJeEsQg057y1WyAt9FBwsCFDIAOlmD+qgyA4isgHjuTCMBRTSKFBYuMEY0O5h5HzKVCjZkItXs09707d0MSmo4LXOExuM3BELWGcqKxB4iLhg5Ea8P3pGu23FJGSxXXtDD0IL+yJe6Zltgo5CC8QVFSV3bQ6gSJIZqXqUpsdppTr5mtfYY9/vG2cLDrmRlinNMlUYo1NEqDcRymuOMfC/9PxvpK7I6R6JkeR/erKbyO7FtrkeFCEghLj2g2x2EHFANFK8gnYlgQmCQQ5fkTdOL6Qc/D2ioxddzzRn84gkNJFjM2GK36EuuBh34Hx0d4wu0p0dfHS6831/PP3gv/zu6cW3/svpkx7y8OlDf31p+vTH/jfTzv4DYw0vTJ90wwOmD33oQ9ONN944vfcDH6YYckAvfvyXWIGsRhHyFHz2uR/24HUf48O/+fI8RZSjFg4FNu0rYEJCXAR93tSjMfhvfIaUQoiGwP/TKwUt7Q8LEYxsUho1sv0tfohjRqowCGAcGgh1RXeRCOZ+9lo7Esp1OSwwyCMe/Zo0hr2LEHZqJc/BoqyLUu/upVjruKYk+bv9ETcIOhYghyLfJv25zhYhOH4IBynqtWLeFN9i7lqLrEGSRci576mTQihwMeouPHDsMq/MaIawGtXSwPkwCLAp6EVU3pDaaynQjiKTcaZpUpjVYtr+XXsizgQS/HE+wMZ8XltIMa5RrUN25kib/Nn2sgRVRo3E/5BSay/WgPWX8MRQ7aMxJdsodtjWIIjkeZW1SRDJgZ84N/HyuZftuA5MjyjKGktYD0dUKCWdzhTsG/bLNUGqqyFajmusczoiPPpeV1sScbEf8bzK8zLXCS9H5/F5h6gi7F31hyjJPB9twxIzbADyQ7iM9FvoJ9pLe/A5mPPNWKyj6Vde+jVtf9Y/CoFCoBAoBAqB80JAgscjppu/5hnT4x6ybTfvmd7yY780/WG7/DOnpz/v704ffuMbprdF+td8rXvvlPZv+pLp+Tf98fTyn//jEy+86WnPmT73wz83vfa2D07TI584fe0zP3taP/TlOMdmc84P+w8/Mb2pTWTde1tignF8cYRo/vQfTI8Dlne+bT6P9vnbp4QIfX3RNP27EbPt+nrkU75y+orHvnv6mZ92W9vdd0VXtXG/f3rS826ePu2OxbwWjc7WZkOH21xzRWOtm86MQAkeZ4asbigECoFCoBD4BCDw9Be8MT2+XXRYZNIYtdC8bEU6J5maqTVAtiRhk4Mf63F4OqOHsYuBM25EHrhsfyB+QBC1lEfKeW5emkXLSTD1qAMSkRYsdP1RCBQgRC9FMV2SoDE/19UwYW8C3uOYEZqLtWBmJEdpgCxk/0GCaeKuEQEizqJIEvT2DCbD2CJj3HyrRSLxwtEdEEyyKHcSpXilQJIkm+MUlnPpnt3JmNpjvtXIaF7NErRE+HUP+S4UJD72FLcg5J5zBkwFRZEg17PVNBBhZ89+k6COACFPCk9rE6ZoaxC3gFsTWlQHwSmaRhEGq5JiidKK0YE7Pd19XRNKBk9oR3qsCheO7BF+5BbTi95Yey38c1yf0cN+vD7RUvHk449Nlz7ynul7/qcXTP/z93z39MAHP2I6uPDg6e6jIIJJzKaN76MeRNgv6MzdSGsFMpXosyZFr3GRdukILa9LpkpyZFGLkED0CPaDUjzN9qbWAsdBL4qsdZcowDIIEZmS0TRDpIMIWAs8xiZFGRTVbsx6ErZKlUfBM4YzpiSj3YrwJ0lssldnRNp1Cl4pgsa/RdRD+KKtYb2GOitHEBVRi0gCTBP1XJtG+8ttug9cRzENBbTRn1Jgse0hZVMTJhChFXPaV8SLBR3MF/cjpZ2F2tEujUcjyXVWALcUsrrAOwoKraaK56r7EATktnKjLlIBpplw/yVeuc/THlIwGCNRdHnTgfxMaHYtkcNiRZ5Rvb0mrHDtImIJ4gCeIzLjpSjToo900kHooyCMc51RLRlBZ0GZYvxwPubc+gtRQLB7pvDieTrfL7kW+SxL2+0RO35/FLqa4BNNOZqK6xt2C3un+Oo1RG+yY9t1O0+UOixj1iySxxpIwEUNqpzXPBUcanxQMLTwATE0WqgaHsOi1z8LgUKgECgEzg2BEyM8tiamIVT8vY8sCPgtBI/lfQvBg8T+w965IoBsPa4TYVsVN9jf4x685q6ThBNdPgge0yM/GDrMIMr4kplQcb0JHimuAKO/P705xaY1r23WZptrzs3iq+EZAiV4lEEUAoVAIVAIXA8IfOl3/iyJo/SUVU0LpziCEAFCR0SdCTSTXaPnvoknO0Zj7q77YLKH1ytHuYu34joSUCTXkxSkMBEexuxXOdMviLCD4JHjcBHp7kWbwokEmOiH5J2ctV0TxJ7vJg3bnMgZZ/9LotzEtclhFpaO652OhZ7HQRhSACKB2KMPUMycbuvxGuslmOx02xRMVDwX19qR/vDAudyDAN9PL+Mch4QUEPtxvQk4EHkjSYyuTSaiL3uwwyPdRdfx/sFRenFDuOB8GvGX0Tu9jV5vhXNQtIFT4bRIC9UYGL2bTSqiH9gbolVMQI/e5ukpv0/MkPOfeIgxXQZWNAFFBOaMyMatLg4fHte7++kNnlh5jeZE8IyE1gYe7d7EersOlsh94nWC3cb87Iku72+fBbjv4s7R9PEPv3t67at/ZPqe/+V7pw/95V3TXx88IIb6oKhBk4WvKRSFLcHz/ODgIIuSY32CyWZEUBSNT493FV9G7Y9RUKMokhEEthfOe1gX7z3bNT9HLXMQ3i5SbSFDRahtw66f0IpJ0xZGO8wZG+tOkEtoU82FCypiv6faN8bJ5C/mK0PwR83WifnwOftwxMjlHjFBm2iCTAoInnNLTUWbUNRZfL5CwMuD3pjtBv48K+Ks5For0MGRB7bDJnoJT9PwHgPG3yNlOsnuySISzOdhx1MpsxCdpfk6xRfrKkF0FbGfYiDORQugKgovPNA+hUWn8NL7jBrgv/NcQ1o2p+da2n6ubUaqWITAnOYp4lQEnWdLRLMpwsURUT7PenSGiotbfMlToEfJaA+jLYjOPrO8V/G+aybl80Wpy1ptKKfgGu201/iZC6EWnHGPciribJJwQhtXtFGLGBvOBY4cYo2ioFLwy+cWY5xwP6O3ss08e1XXQ0JJVjLpZ40VQrSCZcJ6475feMkz2z6pfxQChUAhUAgUAueFwD0geFg4eNs0fUFEAJwy0r/6XUVmxHUr5PlC8AAx/ll/2CMw8PsXLjq44zfGCI3tYFpt587pd3/3zulxj/vUaGAubvDaCVENHzxjFIzGsoiIwJyf9L43RFTJFoLQhunc0xEem4WeE/DcEOmxjZixzTXbrWRddbUIlOBxtQjW/YVAIVAIFAL3BgJf/l0peLiodPMeloe1hYKR9CYZ5hQgMcgeHdBJNae1MYFDH9UgZA4iBcsoNrgOBshZvOwV3IqjpyssWR0S9iKEGpHobObyQG9tOKWWiHLGpID8E9Hk4sYuIk6v7CgyjJQ79ibuXrwivEAkumj7UEeBhXjhrKxIklbYF+ON/xGfmP+Yex43kCjUfSbqPP4xhVMKEUP6FJJ3irwYiE2LASQdW5b3wYqGtC3d41y5+uGtrwge3JH4Ko0KRaDEr30WkQe8RqnH3F8jLPU+rp8R6hIHQDSnYKLIEBF66ALtMoWY0tWQIGzX9RoZOd/0jLbHdM62+3a7doeFl0bCukbNIBKQWFZ6NKd4crQOs+GAGIYf9RDZMBLW6HkmyChSA2NzrQhgsT9dmvYO/2r6m5/2iOk//8kfTcd7N047D3hUpDOL4uRMDaZoFYko3dYxXe0T1chZl5JqtCVHPmHcjphJiFQXQoQ5hCH2cyGFGxLW2nNc8xAQcvGdUi7t2YT6KOZxroq0GMVOktqy43UFr2nnilSw1fbMPhKVHCkyROvwjGlEdk8ploR3pjhzBJqLtlNMlQ1aKFnaqn93+96b9PhXaMKqx36PCEpBJiMaIDDa3tvcYP/aYx4ja+lYJHPdFUSnuV5QnDv5udJGDSmluO4qJO79m1py2ox/ch5KY2divwkGjoBp503YPJ8PXVwaz5d5yjekgnL0WYrNtiFHeHgeEE+anUqcG8Vo2M2lS5e4l7GGEEgzIiQjUCymG0vuvWHz+RyyfbrGEc5jvhRRR9EKAUJE1QAAIABJREFU+zmEQ4+HtjFGUGkv4JlHUQwwD8+rcT2Ns/caIjUAxIgFJGrj4DWhaMF1cmqreWSdtj1jQBjxg/o+Sls3Oh784ku+coSk/l0IFAKFQCFQCJwLAlcveECk+IJpkeIqRJCnfdH02E978PSQv/r9jamXupigFFaj4MFUVQ+dfmeWOgsYpMDy2Hd14eTKkBkjPHqbv/OwZ0xf+GCMeUNqqo2dQcD4zOkPVsa76YbtBY+ZQBNCw898+O+upLSaixarESmzNmJN3vKux0xfuE1arI3rsH5eFjOIo8WphQ2ceg1t6lOnFLO8Nm+b3vXYm1vaNX72gTGd2TjnK7hn1mfMTb9zlqO4s+n9KzPCT/hdJXh8wpegBlAIFAKFQCGwBQIQPEjMBcHTIhhA8IhhseDhFCAUHUgKKxXKQKbZKzrJs8grP3q3g/QhwS2iVYTXhXgf/ZqQBu+dhJpSrESEB4lLigb5Gr2vW6QHcu3gNdRMSLItrwfNhfGYaAI5lgR+TxeFuhwg2dNzd54SxiJN82zX5yQDwWqSQI9RO/WRU8WImCIXh7FpnOiahWhF8JrAawS6vM09lpbypxVR7kWH7WE8jnuMrJilSmlEo2pugIwXMWzP7e6pDY9q1xgguA0XroaKV5vUHOtAjMR/Iz1lDyab0zvdETu9ba6/xI6Gi3L2w+4gTBwdxLgibZC9/Jk/v9VQAVmfKbEOlNKMuINYlcAxps8y6ei22vgkrqWtZ+4d5+C3YDAS3rYZe3vjd/aD/0TUoo+944Pp7r/88+l1/+qHp2d9w3OjevLF6cINjwwy94GhQ6U3PvaP7Rye4Xu7UXsivPHZJoSBYW/NCGiJJO06rS+iRtr46P7fSdiMvEr7RGTRaAeOHkIEE+cR6zAKKm6znR0tjRH2Q99HJvxzk+ZrJqjYNpTqaowQ8HrwHu0rFx/H72mZHZMRG3u+Q0DbhaClGhhZ+HwQxuShP0YKjILnskj5uBeMNcbQ7EPzMy4m2FGNnvttEFtGLFBrh+0JZxLsiHxTTQ0LBRTFgLAKtlNUQ+RKW2cVk5d4trQXp8iyXbeoMKWYsjCVthgj0HgoGOogtn1y/1hAZMxCpoTK8z7XuqVwosijZwBVVEVwDQKt7QvzsbgB+8PLArIx67ak9Vd/MGgLtIm3xHjbrwQ+jg1RNoEv014pcodPBu6lfIZciI2B54P7xXPRZ8q4Hz03RK+hTpT3Jk76nBeerRkh2McOTPq+Rg0RaleKzsn78gbvTdo8HyLzWka/8ENf0RuufxUChUAhUAgUAueEAAWPdZETp/ZHEthRDwuCHST5Ex863RmCx3THndOH3/5LQ20PtcwUUHHN9KnTgy1eDIJHH9OatqNmx6RIkVPHvqnmxEBcj1EnHJ0/O6VexRyjEwSPE+uMrEM6Ik5UDyXnN2DgsQ0iwjLiI8WPO5sItXUbi3ReicsjZkLOadElXo8eeQNcbp4ePET2nHrNGsHjcQ/pmHRxx7ioBk2rm+KaNGe4Z+yTQspjpne5Js1NT5xu/sDbI85nw/utbs2pu+aau6AEj2tuSWpAhUAhUAgUAmsQ+LIX/OzMc9+Fx7uo4NzueXPLrS5v/9ETnKSaiBiQ+UhDhRRTeCGVFcm/WdoOkDbpuQ2WrJGDuEGe/iQ7B29WEMJ4IdICefJBBptk8thJQLnmgLyCnXLGkQIuym6C0+mpSKCqjxx4ElXNOzoEB3uim5TleERgzUQeYYHptegL3U8SS172maN/P1NRqahtFw/S0944cEjANohNp6Sy0IHPmmcxSTKJRyL5xwiFRqQiO85QI8D3z9vJWg0Yg9OyOL0Ml0pjwXq0lEfARMS6hYRM45PrjFRfFmpIuIvQ5TwDCxJ5Gj9JVtZG6RECMzKaRYIzFUwTb2LdKBBI5ACRzHFEOy3aQ33xfaZy6kSsIyPS8z7xnn1+rN81LkZaiHTP2is9AoeijouCx3j2Yk/c9eH3TK94+Q9Nz/vmb5oe9JBPnj5694Vp74ZPivHdoFRpadvJafbUYWlnGeGTc+Yyc186UmHcRyRc2Qg2lApp824xw/G+0yJh/9hmXGMBRattX3jPtRBGb3zsLURHIeJjjCJwpNO4f4g1tbJML3ZwGEXcUcRchLYjSFrtC43VKaBs/0jNleKrUt9JOIQNUuC8HJFkiMLSHnNqsyYQxPVMDYa6HmSbc1/DXthXrG9ufxHnjohBNADOo1iCPG9yfXYjAmYpBMFmLLA0IdWplbSfeIaEbbZ6NQsB2eOymGLBLlcdAQ9ZrJ7JvCQwjOeIhYaZqKd9hOsgCC6jdHCtsUEf3gN5tnXxr4mxFAWUGk7nLiPoeLNSvS2FnMCf9w81VfI5ALvMaLsUW3HOZUq3nJdFlNzr3qeMroM9SeBsNZ0QmZKqN+93zaVj7lFH/2hNKbBk/xZIYF+4HxEfTp3FWiDAWyJq2on3YS+m3p5LErhSjM/nIc9TiEPan0hpRbhU5N6CGkuR65ngNbedsc9BtMP8fvGHKqWVcaqfhUAhUAgUAueHwAkRHqtE9XIYWWPjzumO8OQfIxsyFdXbIsVVFDL/jXdPj73p/dNrF4XIW1qj3/usTi4/UkXLI91TixpZRJDMIhmW0SNbRyNk/YzHTg+e7oyi5X9w01dOj377G6b3Rt2NjEoAUf7O6WHPRIquTprPvP4XYNzxGz83ffjvnaUI+aYIj/H9XINpkbaLggGjUFBXY1PBeN+3TRur6cV62ikIHi5If3pR95WoncBpKZJsc02HdylmoMGM7LhzxGVmJ1dyz7Cga6OW4vNN75/f/jz3lkvwOHeIq4NCoBAoBAqBewCBZ37XzzWiztEbaNZEqT3N6ZkKQlg1AMC12LPV4kgShxII5GFvwQN+yvx8VjiaPXEWIHzGyIKjVpS2F5dN7+acNDxs/RrHzbYkePh9tivPcXuI+/5R8DAB77oHKOSLVwoCSbbxpRQsbFeCgT3AjV0SjIrCEEHaveOTsE4iUSSxGLNlCh+ndOmevZnShXUeiLUiZ1wjQKmfOhmZY4ykMMQfBK6FA4y1RX8sPKxbZIXWM+m5QRAIOzAWJuBIxrv4sSIFvB4UNJiOJwnBFjEkgq956HfmkLbkQuUm65fXjREHXudG8nM4slunIIINy5ZJMivDjXGxTTXCG/VsRIR7niS4A880XKXkcs6ZQWgzQfzQhz50umH/4vS+972PUSm7EeFx14fumF77mpdOz//WF0RUxQ2xLjdOD33Eo6c73vP+IOGjPsROEL4D3uPeGKMQaI4QEkWc0iseAtEg2sFu94MYpyABwQcsvWsI2H5g2xJp0OaYcodF0+Wh7hoVXldHJIx70f/O88IpekToOjLlSBFWTtvkdYcos0i/ZTHRe4ukvwliiqwg/DNio3n1T3PxBevFlHJOXaS93ch8e/5rHZ3Ca9wvTdDAGQYhlNcqQgz7zxh573tuGh/7UpROS+nWBFXs5x494/X09W0f6bxshD6EBszb564jdBTJNUa+jGdTjxjTNpYo2ux/IWhTLBhSmDkyg5qmxAS2b2FviCyZnUWO0NF57P3jvcu2FAXoMy+fM12MGyPLLF56f8xrovS0fDy/uTd66iqIGli9HH8KaF087tE/Fi7aOUfBaB5Bw6iWwdZ3/Lyx4Bj7LQUpCUBNLMkzFdsvz3JHpmhPD+fuKLhyrFrjFGRy7CV42ILrZyFQCBQChcB5IrBZ8FC0xVuCUJ9+/pemP1wzipue9iXx2R9PnzVL5RQE+9c8avqtn37/9CQS5W+epi9+/PTenx7aaAW+sxA2ieSb/nh6OYSO+PmW6eZZ7Y72+c9PjDaY7oiokA//3IS0Sajx8Qc3qUA4xZNIg/XGj0yfO3roL8aetUPeyRRJDwvBI+tphLixNv2WPltTi2NZvHtZc+SkhdsYKTGKNhsI9tm9Y4qlRYeMspjWpRxbFSGW9VS64DExhRhw+q2/EQLXKWmw1tXnWCd4fG6s31j4fHPkyLoUZmtEnDWCxzzt2Wn3jOBpzeOtefTPpvfPc4ueb9sleJwvvtV6IVAIFAKFwD2DwFe+6E2zIr7BCLJhpgOKYskgU0aPcYsboPf4EhHla1BjA8QMcowjysKpsbIEK8ilMa8+vL17+yk4pIf1nlL6tJoFA7ljMhdjMTGLCA0SR0Go9bojIJhUCFie+CbkG0HWiGEJCSKPSWpH4Wz00cn/XtBcWa+G6I+eGivnqaLtSoMyJ0Mz+iGxdA6ZLHiepBo8jOV5PixzEoDAKyNG8v70roY4w8+xJCDkGDLTo1NMRIIobsQrctLLM96e+yD62a7bEUGYScGU5gv3qaYDCGQSySqibVLQxDMITUeQUHBRyiNPa1azgZ+nION1suf7MtXSWHOCfQaB7nk5osEe5IlH4CtxCr8jpQ8FAEV2eDxO79SIYgkmqKnNDDywD5DUXivl9YdwkkR8RJU0L/cUFzB/pOBCNAEEw93p7ungzvdNP/LSW6cXvuiFMZUbp4PjB0wXb3jQ9CmPfPh0xx1/HmRmXKuIGWM5J2S1/STmmSD3T1yLCBFuUVwjMQAEfsOeRHLWkSFpqgLiwPrwIMUDk6wUiSCk2F5oexlxk+PLSBF7sM9ENRDKMHNEc6GkAexSNSTaWEj4dkF0ebo5UsGRHm0fcE9kFBjWk/NXNA7HLw94nxlOgeXURf7d9jTWRLHtOVVUE0dgn7LrngKpE+nGnPYXc3X6LP4eKa3GdWTsgNJrMdoDQSbAKmyI0UqR7oxrIGHFkTCjUEncBgEho0ASi3YGKGUhxs39CvsiwZ9p0nzONsEy2gCBDxtqaxlnDO05omdsF01gQoST8OYzQxEcPmchXqYxqsC4osKMFc6TcY1aikPbr29X6qcmsg/PBZ5/LWJFdXBwImI/Aor9iEAbzuMUcDL9FiLOMtIF5zIw6bbvc8+4Osomf/Z92IRy4qr3lfoRZ7rHTLhVVB06LJ8xFmSHVGZ4H0JlnvuxcXSutIissA8/n7wev/CDX77cOvV7IVAIFAKFQCFwjyOwQfAYPPkjvc/TP+cPpjfd9sENnc9TOXXSf4g8cOSGojxuelpGVLxtmQpoUbR82aFJeQgdjTAfBYLh31MrNq76IENjKdS8Y3q0iPw3Uc3pZPbKRNektlopuB43rXtvPWidfF8REa5I8FjWUBknu73g8RVrU1p9MOcVkTxTpChraZ42WMN9Q/DQ5JqYNET54KNN79/j2/P8GyzB4/wxrh4KgUKgECgErh4BRHj4xVQwQa2xeLOEC6cKcXohCBkkYJCNhMRfJ/B2RJCiPaa0kpdwenqLSO+BGepWhKCiJ46VviPJof+fvbcB0jQ7q8PuzHT3zOzu7L+0+l1rpbAlpMV2ooIyLmGWCBNQlBhZxkAwfw5QlUClilRcMb82CFkC2ahSgbhMpSoVxI8kQAKXjIgQsCDZEBRhMIIVKxkZiZVWYqXZndmfme6e6TznPOfc+7zfdE/PLNvSzu79qNV09/d+73vvc597v+Kc55xnNMmGfzqBwQBKTaIARCMwj2p1KU9QtZtWSrZfCssXgKCqfDZg2yuojUyRwBkNmw1AoYq2Ej4J6Cbw52rgBFxzYgN41u8FkKvAP8aYTzRRYZ98Af6lQjiByaGoWVQKqyL4/HYSNCCc8HK1cSceIh6uZGbcAlgz+MfrRWyA8KgVzZgFSRT9C8A2ATr1mJAZPSx7BhitBvOwjQlCAdXstqwy4YHn0RZJlfaoUMfLhEddp8yzJNL6WlhJUnIuJz4UHSbA+Gdb6LiCX0D9uVACJKA4rJ/4M4H9HD9zkXmp2OA9Nz8WqWQFEeLqfiI1R/B85wcIj+2HPtne8IbXtu/67u9um1AHbNwY63G4bcR8brjhhnbfJz4ZKb1B9JuEBAg7kAKdaBwEWydbvPYiMmyzZRKKcYz1q+ube1VKGqyXYo11qdXztibqrXKU/wOYhl3dcs8PWyHtC7a6GcRKB8OxPhCYQAkVccae455mXmbcEP/FPPjXzEvH1WcUraz8Ks3paf1k4tMWSwKce75ZHaPP9Vj578hR9c1IIiJzAmtOIkH2ahyX9hTtzaR8gOIIr06c6dzLyYgcxPkrRVTPK1tWaa1qbxoC9bAmw5ntniayBOwAvwhUjJ3kVidUZXPmXhr6O/cnD3mN1xZfPIjGOmfw42HKK+cD7u/vkPq9QBIFREMlpbDfdO6QyIEKAgQIby7mwL2ZSq8eki8mWrx/paTAJ9n7BnZpvE2qJ6ygM3mQypG02NOFUlkk4VxzNM/PcVYmUZKKjEFi6fzhWQHLLROCQzFSiW4oTnie6l8TIMwRDilzGQo7kpiKnQbbzy7n1C+9/qv81vx3RmBGYEZgRmBG4MAisCvhsWo5dHHlQiE8AAR//ol26tpoVr7LkEdfh3jzIsqE1Y+6yj6Jirc3kBkmPBZj3YP82E2d4ubnqfDAE/fowbEHCbMrucH5PzCatK/+roldYOnEcatnBMgh36P+vZBDC0ur3eydagAv5R5x/d4KjyC69Az3Tcnfd2soH8ta1sbDuPIUHjWAuylM8P5efz+wvXogN56Ex4GEdd50RmBGYEZgRuBxjsBXfffPEVQEuIKqaTeFBeDfPf3jmTuqPAX8YsDM/Rrw+5YqttGTI/+eIBAIjAR+BdjE76x0L4Cin9NBd/X1SHA7J2wCgpWyRN+zH4grnwmGGjwHuYEmtFRnZG+M8wUwx/06kFgARxAjtl0Cr5GERM4XmgdXOht45fiIysWYgnCw8iJFL266DqJnOwkLWDppPgBwOQ49/3DYGFmxwcJwAeSrigcqWEw6EeRTjwcpN/jkokLAz1nRjfWIsRSlhiuqc34gsTBH+9onMGr7J4/nHPtiJCHgz+dEEnC1ZZJ7APSeHlobAr6qVEYsAFiSYFBPh9qUmkCigN5zEV8/j3NCfwutCZKkg+EAsDUXgs+2pEK+sVtwVuKzvQMCrebF/TqtiXsusNper1qZH4vJv3bwW0yA1UD4PIkUK1Z8X8zpXBIer3/9q9s/e+1rg/CIXgrnrwnqBYt5rt1w7bXt2NH1dt99n4zhRT8TsnXeTwZmx7M9rt53BWoUKU5gD+Q8o3qgANded+47q4G0L3vvC+wb7zcSQVINla7LVINFU3ATPCQVRASQJIqqe+aSCIBKXDh+3ru248I1CTBnXvWm4WWtrYTgPIpSzOuVRJZ7P2SvClt5jVVdWV+qVJCPQzlS8wQEWVeOxJoYcDfQbyULAPta0W9FBnMeCjb1DjGxYEIWo6F6SuuRWwsKHantTEiQhUQPiKQFbL9H0raqBIryjdd5XZhPEWM06lb/i0pAUo1DkifUeiAWNqXgEGGzGsdOJMiqrPfSiVg6ZtwvW6nG6QoZPTtJ9MgRNBAnwSiCt5DQXVkhdQjPA32vuLcUs91WYjxbk8T2+ZW5V8jCotDIOEoBhbWVGi3zaCijcB0tsPqzM1ccLyow+H0q0k77oRNAHE++nOPjZ/8tiZrsmTKUVCawMF8M/YgtArVv//WPzh4eu+3t+bcZgRmBGYEZgcc3AiuEh3ofNPeH8MMu1rtBRMEFNlIrvSX2AN4X09lH4eFrd+3/AUJgBYjfDXwfz1ud0+NAeEgl4p4b2ePkfdHcfahMlv03LlzM5WcuXI/ew6TYb13QlBzjoK0YLMN2WdNdGp9fMJK+XrAke1W7IxisTlhdZJ0eF8Jjl6bll2dP9RhssOozwwbsle3thQi7M/uo7PX33Rm1x3enHtDdJuFxQIGdt50RmBGYEZgReFwj8Pe/562qTk2AyWDQYQDYqmpm5TQUAWy+mgCiLZQSlEkFBwGzUDrwfSkSQHhkpewAbF0526tnVZFN8I9kSU4xf1c1cdw6lSdBHkA1IQVE7eHAz4goAHBFYDsIjwSjZLUV94BdTwfPMWMSI6guR9m/gNl4LuZKdQgB9gTqbA3UGzS7Mlrgu6uIHZ/D7BmQIDHAKoJ9tjwSEJygqZowq2J4NEtPGygAwgYKrUjI+WWFsAE/JwcB90JuoOJ6SxZOuX4G1rKKHgC5rVIWVc0ARGPtKgEDcBOWULA8c3UzoHACuTGe1cpoApVGRE08CWh0THovCIGVtt4CAcCXCJVsZpxWQZ08wvuxXgSGDdAH8Eo1iR3DDEDaQkz3tZ2TG2zjVrj/2pGNAViXvigdHHbhuRUCUiiw6hy9AiI/mVfArjF/9V4A+H/zDde0j3347vaGf/7a9kOve01A6Gtt89zV7fzhjdyL21vtmU+/oZ09e7Z9+uSpqIY/1rajAp3Are7f85fzQ5X+8jnBP7QN2NNpHxhYh/WXlT7IHVfBb8oKCGPH56xIAFidxJeaUmMpsCdXerSQCtH+xXtupo285vJsbfZzqxMjmg/fV6N3AsXa/yQepBKzQsjnDazUqsLK+x5KIaicTAKZwMOyu8m187sSds7Z3iDayimrZkTwbUf/lTzfVNUvgsQAPQi9hQLKh5kIjGFt53gql91DBAqF0s/HxAj2skksxiVWxFZbDKwUDNwXulc2Mw8ym7IEjUtNzqv6xnuEeWHi0dIZq06ip0w+JhUNtr6rSieSVoUEyG071iITQWoiNJUXAdaJDBG1uKz/baWvidU7PgOpHtP5l+eMGWX1ynCvDRGGmYRDLWQFRZ6lqUIEl+dc9negvxedJ/h+5PhlbYe4QYWYFoM+k8c9nbe0DlOMDuE7Ad+pIn2cj2lfFXEKC67t7U0RNrJMU0HBkfXo+4PclCWZCbdf+hfT0qofNPOHGYEZgRmBGYEDi8AgPAT4LnsWLJ97IbCO95MoQF+NFv00Ui3hv7vZtf60h+KhP+UyCQ9YW31pu2sQCqvKg4s2md6N8ECT8l1ee1haLSygTEB04BxNzLP3xcIya9c+IX7mLs22TVhYMhNjedPJl1zQSyPXxvf5WHvXj9e+K7rvrve4u90R1l4gNBYvjhN9WCImmP97nt5VKO9/MXqgvHPRg8OffVIQHh9Yxmvsib3+fmD788BvPAmPAw/xfMCMwIzAjMCMwOMQgb//vb/UwR1jXKmsSODIYAyAJAIy+jsLjMvvYCkq0E1DHFZeJ/FwWL00rIowDojb4bqzZ88QwDl+/LiAzByNx2Lw0wAUwD8QEqsvEiGyrUmQV9X/AtKhFDFZws+qiawbktfqc77tqnTZawGIShBWQJ6sRnqzXmgoZH/ksRGkpuVUWiG5qtfx8nMAhA1v/lSGeP4dNJeyBRXoVlG4kpxjtXUOSB43fy7FyQYsXYHcAebSxLmuo5s2V6srrqsA/GohhXkYhHZFfu01gPcH76FBiYDozzTZJYKig4ACkjtgbGJL4OIR5WySb2mHQ/BT9jvAEFnbXZq2Y4zdGkiKnL5mvH+qG7he3TxJv4cih2ooefOvB1lBYk12R1hL5pJssHhfWtxst5uuv7rdG4TH61/7mva6f/HD7ZGoej9/6Lp2aP04eJtUtQRB8PSbb2oPP/xwOxv9P9CLBvfqa62BdgUQbo9c1zwAlCdBmQSMiakO6Ot67wEDthym9jpj7ybUWlvfx/Njs+zcqSSbVl/O9U5Oab1wjuT5oB40bphe+o7kWNRnJPYC83tlyzs/XD0PIi7BcF/rMaWiwfMF8M5Rl7Ou5jXWu1ovVcsq3p9HoVRfiBMr7ONMCH6H8bY1nJUwtj9SHtHmyuC8glbVal0hZJWAziFcWuNgxQgsohZNxa3UKQvCM0SEBQkkq8hAzLmZuz9X9mWN0yqZ6fMTZ2qNJfp8kKBWfxgTFCaUTbhW0onrXZqac64mgmqTeZy5bhAexFMSHdmLpCussIukEMoQZI8mxjxIg1UiDQQGFB153mP98lNW1IFArPnRz8/+HTRIlCRrxneHlyBjkIoN5A56TeH+3Kvx/eBn+Qz1Wm/L8irvM/ZY/a4yyTItrUrCzx9nBGYEZgRmBA4sAiQ8dicy9nim7I2u7STAHsoIEiErhIduuQTnL3FuK4qG2vS6qx5wq13Iid2fcPkKjzruixFDw65LxMNCsbAczWLsfGuVrLjE+FzmZRdXv+BmezX5DmKrrfS0uMxnz8ufOBGYhMcTZy3mSGYEZgRmBGYE9o7AV3/fv5aqIitvO6FhgiM+WkFF/EwAX5XP6wJWK+GBp+2oCWzt8QGUsIP9qoR10/JTpx8kcHrtiRMErIFLwVcdIGWt9EYlOqr8IV7wuFwNzOcKeGOPClTaozpdoBSreAGyyu4nAWlZS+kaVKTnGBP47eCTyqB5fwGnJFQEbAGsBIAFJQletMCib1IiZxYqQPHB9z0GWTyZrHClvD9gwqWDnLLRcZuCC9QUshziGkFdIyVMr6pXk24rVahEifF0CxqpQnpFP+ajJuUVYLOVT4+fmybHvfjsAOnxWttYTyBW47KKpFstqZqdMSqV/SZMnLlQGlgdwzm7KbJ7iJQeGXi+wV+A8EnMyRpJ8bfNl0khKyis9rFFmS1kBpCeYDfuiYruo7AiC7AVlj94VQss22J5DsjJ9RjPbbc+s/3Be9/dfvi1P9j+tx/734PwOB+WVieo8ACpwfSKhNnePNNe9Lm3tw984AOxJ9bjrVAr0cYtwW0/r+e/moJjbAZAK9HQc6Ls7SRJEvzmZxbqqiBMunLJTZ2T2FxtBm6A10ixAe7e00LEpgkb9mwh+ZHKIvblic205ibwrNrH/ksQO5tJZy5WooB7WhZvnLeUSwC40x4JdnJpbZdKGPUCWrEgW5Adsr5aEHtSeOHznANUMCJTOUcQCHg4xgfbuVDt+HwhASKlGfeB85z7Ks8p/N3APfe6zjGfP1SusIl5ElnZ0D5UEnhkURDxfPZeUwx5XsZYt9VTB3nTAXsrd0QMDnLPvYXGOWsrLtvU8VwGD6cz1TnnPeB96vw3UURiZIVIc54g75MI07ktZYot3ZzDOG+9vxxnLBu+M6zE45nScz1NpHwe+GzfRcQWAAAgAElEQVT3vj4EhQzXToQmvp+gxJOCC4Sjz+J6DvI+STPyWbD/4tkAtzyRVRyz++OIKKdpYTyj2kKmRZX2lz4LsoMko363os9zc9ycJ5PwcLbNf2cEZgRmBGYEDjICezQtP8hHznt/ZiMAYufLWntHaRJPAuZEe/+bd2kc/5kd3HzaZzkCk/D4LC/AfPyMwIzAjMCMwCVF4Ku+/xfzOhXcD4BS3vCyKMIlrp6tION4iK4XGAwrqiQaEvA36YC/JFHgBtQJFG8DMIwqZVa9AvxUU+peQQxwjZWztrgSIBrAkStqF8oLAZseX69y133OyWbKxMYAxvITtgjCzwasaEeiVwLJ2cjaL4xtHdZemLN7IgjAMvAMsLN6+OOzFRj0/DpIZj9+A/peKI2LqhCizaMpNgFFXFfAYTy/g4r4rAgDt07n3EBuyG5FfmaxTludaEggLyuSQdiYiDKIzVjZ4klWRgOwlc+9qqgX/VYA5omQoCLDVfACfl2VbVLI5I+BU6+RAegkOFLpATCSILeUDgYtXdHeQUx+RGXdyFERAAZTPVcDpfgc4xnqDL6iaTNf7gkiQrAnB/KUlenn2gtf8Nz2e7/9G+3Vr/6+9n/8y3/ZzkR1NwgPWFulciBA2/g5ZB5tIwia2553a7v77rvb+kZYW8H9H43MZdvU81H5YcWN94/B71UiL+8Rd6NtTpBJIja20BtFNlLkkmxBZqDexFFvbp0EkF/IK1idra0lwAxFAddHvUO8z7Bv0hYuP2+iBeOoBOao0hdgHYSnCY4Mt3o0xHiwr0A84PNWG/jccR5WsLqTgADYBVjXMyYJBhEsoQjppCPCIgWSFQud2Fw5p6wospUYFCBJZmTcD8X9AXzDIsux6eB46WWEuFqhwH4ztqoSwdIJqEJgmOhzjjNeyi/kBc/hYqnkGDlmeG99I60KbVEGEslnqcmyBOQruYCFR/KojxH3YeaBid4+JhFWJvBwjI0cSYJ8MX4RGCCQQf54f/aeIjrz3HPDZy0SbEFguY9H6Y1jQsbEGeMlUgt5Sru3jbC6C4KSpCpJPH2/dWVMfi9BMQiiCZ/Z7eUeHvmMzFmoPkBwpHJIFnZ9nPoeYiEAvitz7fB9U8c5CY9dwz3/OCMwIzAjMCPwOEdgEh6Pc0CfmLdLtcaw6/rMqEiemLGYo6oRmITHzIcZgRmBGYEZgSshAn/v+97GYbopuMGmI7ZgCRLifKBUFXSqwDk+S4AoAOUEh0x0JArq3weYPGxgEszKKO0IZB2WPWlNY0uTVUJiTc9D1fsqqFSBTBMHABhzfANcyvGpKayshwxgudmxn2vgdbXi31XNeN9++wYETZDwPfc4KSCmY2pg0s/wPRkYK1CKcsUgHN83QVHsjvy5CkQDlzOQmSqVANdYdZyNzAlaAuEWcGflRwe8RTY5pxeEAOMoJYvulUTKsHWxXQ+bIYO0WmnqTYsyNRkHOcH7udE58kAWQAbwqxrERAhBSAH23fpKn8vq6wRvnVeOf68aVzJifF0ZU3pVeI7ZS0YWNm7SjLxHM/eYV77nPB8N1fH5oxuH2+ajp9rZ03/Rvv97/9f2r/7PfxW9VVo7s3VV2zkSvvy2CkPPlgjh9taj7XiArH/l1me1P/ngh6KfR1yDnipSInkOIPAyDklQjebU2l9SV/UKcQOlItRINGJ/mNRDDxv1NPCa1z3I/CC5uWwujnkjzlZT4Br2+4g5Ov/yfiJEBISboKiEBIFjVM+DwLClUcSZaW8gPAgPjjtymutCpcVQuOBaE7XZ96W3i+7AOnIGZCtHNTivC+6z2K/YJ4XU7ASI9oLnaoLQFmAkaEg2ZhS4HggOgHeTBm7c7cMR+4jjTou1qiBxQ/D+fBHFtvXrvXEwLpHRjLF7bawQIH0fm7gBuSIFB/OhENidbOD4nGciAEDIFLWC7c5so4Wr+1rrnLAFnfOtfudYmcPPkUzP9TonC7muGFH+5hkacVXPDPc4wt/z+yHnxd5GQdDhxTXzmpY84HO0r3IPoCFMnGFBFvbzBPfFGQurrTI3jhdZ3K0Ql8SQe6BQHQhViHLXZzwpW65FniseJ+z0mD/at47VL/7I33P45r8zAjMCMwIzAjMCBxaBSXgcWGjnjWcEnvgRmITHE3+N5ghnBGYEZgRmBFpDDw8CWbLcSDspoz0mLSAPEIBtoEwWNARgpB4gcAiQix7pWYGKWnmCTK6IRnNrWL4UMJXAk2x6ULnKCnM0ocY44rm8J5vyDnur7vWusfIzsnvymAyiGiTKf90sOAFEDIwg1k4SInA8glWRwT0Dl/bKT0uUbDwO0DbVFPg16vPlxU67HnutF4IDzzdQ3oG3AGgTkFWPlBgP4ogKf4J2AvSqxUuCzFnxy5JpVFKrRJ42PgJ9XaFuQoXxtOoD6xjPQuU2noeXG98aMPbz+Rk00UWD4BgP4wXQVlXxtprCPaAIIXkymKxBtMTnaP8iSxtW6qs3R+2rws+KeOlNqGUhdMiAt+5jC7Ed9EjB+KwgKYBugqVoXq8qczRij3lTkRP3JeCJfEbsgn0gYeAtYAKgE0tBDyGvFRPEos7fxIznT2AeYYetTcTm6hPXtEcfeqA9cvIT7Xv+8Xe2//un/q/2yNntdvbcNUFkZGNo5mlU/BPgDOXIzrnN9rQbr2tPe9pN7e4/+WC8uUbig/nuJvdSYnSAu1gwcW27OkrEH0LMuGTPG/YQ0H7D3kMsuf4FUEWKdVJOOQMgGaSElRmOMfYI0tPWYhQhEQAf5KmVAVWtgucBSD4fPUy8R4YdUDmx1SPFioO1tdFkvqoN/DzkhceJu6wC+zD1ynNo2YsogfOs6If6xesKwjXHLVKm95jIxMF+hhoAuYVrOgkrRoXra3KL59J4jufLz4hw6MohExTKz94zxoo43EvkJgmjyA/YylXBEXNWRLPHgDPD/ZocZZJVIqL7d4Is4nwe+0xDvnC8VlRhb8s2zHOrBIZ/TjA/yL24HrHi7yCftN94XmgzZm7pOVKY+T4eJ/eDGtRbCcQ8j/2O13bspd5HhOeMCHD3GnHvKe0r5w++J3Af5zHPSp81JCXSTq3vX6hncHZLreac8/mHudqqDWecv/+waUzmknyPTZf5ZyJVqiM3tlfPE3LVcd1UeJQzYv44IzAjMCMwI3BgEZiEx4GFdt54RuCJH4FJeDzx12iOcEZgRmBGYEagNfTwIAAmkBqYzbLKOsE4W92YvGDzcNlSGWB0BTGrslkJCzA0X2vwcokXrD4qkG8gCBXc+dyAhAJMNvCI5yQhswSTCAKhyLdXbBdLIlZy5/UGKF2dDkCVz6SiAKCVAa8EeA/Fg3pjdAFaBMzUtBwgFsFcWu8IhMJzQFSERc3akWxeDZCOgOguzYnruIhpEY1U5bmANSgFCOYBpkXMpFBJiy8QNFIz2P5JVjZQoADETxUFEEsROrKwsuoE4+N9VU0Oyx2DjzVmBOiAP7JJfFplcZ1gbQSgW8SVFRW2IOur5YpzVS67afYClEbVu5oP96ba9jhCo2GuY5BCICq6sicB51QkoH9KgqS1Ap3PsIIofjAAD5siN5F3nhCoRa5Z6eA8Fdhtr38ApklyyWJJ1/UK+2ojhvVDJTjJuLCfORoAeFgygcA4++An2z/6zu9ob37LT7XTj262R88dj4cf77FlxTpJngDZkROh9HjGM57OHgEfvffjsSbHel+Ieo5Vgs57y+8nQA8iIvu7dFJOF+R+xd61ZdOKDZByJWOUG5IKoUwz5uu2AHqsR5Ix3odJNNJGS6Qq81vWdwausT9xPxCPg3jNe9Tfk0DIZ3a7OpEGXSHE8Q2Sz8SF4+EzwVX79dxbBen5u/JjgNUZB3/e+zpBcjdPN0k7yCKqtmSRxXkpRz0PkyP9nMD12kerCpxKBpEfE5OBHjQE/N0Do+RrkgNpHef9MlRV6OnCU1gEla0Hx+/u+eL4maAkIS0ViYkun5s19l4zrrmu74oTkdp9jUy6uAmSxgaLNK9R5gYUPuqVEclYCRUTtFxf9yTq5EQqEn2e8p4465SjVoOYLB5rnOc7Se5Qf1jRhZhyTWKvpOIoSZw6n3oP53UlqbrKhHSj7eukeOSFQby4B1QhPHCvt77u79bjYP48IzAjMCMwIzAjcCARmITHgYR13nRG4MqIwCQ8rox1mqOcEZgRmBF4qkfg6/7pv0nlhCxWXLEekApDk+BYgjidfAAILIDTgI3Bs+6vHzcksMnmrQNYO4TG6LijACw0dwXIJMt/gpi2oOHnBWKmhQlAuhVCxsoGgGcEm9X0FlCRK9L1mcNRBQ7AmaSNKrprj4dsOj4sRzr4jjiYKDHADXC9VEAT7EVzbhFHBmMHoZLgWPYtkN0KAywrHSPDGmuthjZgl4FL5QstbjBnEj8JitkSimsiz3pEnoRKxK/2PuiWQJoPZpgAXjb8doU+7oXf7UffAXWBiqtEFBQb1ePf1/eeHQLwGE9VuxMIt/JDgGf2LMim9Zw2yJsSG1bsl/4DXWUUY1217qmKE4OPnQAToWEiDAoSfl7EE9YML1TA+7OoQLe9DIgQxAC5kgqfzbSviWtQ5Y9l5VyhHgpP/80AQA8HKfDIyY+3/+U7/8f287/ws+3Tpx5u24evjXw6GvcZiqicMxrAB8kCPic++/zbnt3OBEHy8U/cH2MMck1geSec4hNYZ6h2liCzes2oSbZ7bCTxEVXzvZdHxptkXsyZsS+2XswT9clYWKZJxdCbqYsMJNdDwFf9HKRq2JGCZJUw4FnEqn8+ultXIR/4e1FF9LxQEhK4BtEAkgljZr6g0j7Jnb7nseZaw2oVBNB9dbyH2JU7QX8A2x4H7qfQi5DEgHPvON8Mkud+FfmS04p1y8bdnJGIAvy991AiYWJSCQeZiZskJmvzaiuVTFLkvkgFk8/z0WPEvX2smJOyw8qbrhRTc3QQo7Q3g3Vggvd5jqipuL4nvH9pz8X56Zy3MoprIRUbckpEb++RIgWfe7p0BQnIayoxRJRrv/Lco2pK3zPKG+/bJHBAqOS5eC76biTBIstFKYSs9sics2onn5dzzu+T/HcQF8gz/I7vE5+rvEdRCPl8qutrArQTMlba4OyV5d4FuY9xoc+OvjurIoqx1nPx88+/7u8ow+Y/MwIzAjMCMwIzAgcXgUl4HFxs551nBJ7wEZiExxN+ieYAZwRmBGYEZgQiAv/dP3m7qsrTSorgMyrBgafr9wyUkJmoXKWSQYoHAzcEawAWC6A6BIAI8A/BvAC/VPkuXgWwaVaEi+AIREeATlbpJmhWQW4BaFQ3CDgrDaJxr1ShmKSRAgA9Ozh62CcNb/8OUrmSPACu3nBcmUGgy8SNQEsnTSUk/LdauW4CAYRHVhDnVQYG+XMF6yhU6D41S9sVjT+JC8UtALy0RBlWOATWpKmhVz6uNUZXKs79GZAY1XIoiab0s689T0gQIRZUCKgqG+oJVS53UoNrhsG6jwuIgARWnS/8jMgYVkMLILXyxKAosN6M57BA4vjCFsr2XibBqgKHczOo3oHmYVNUwcIFqWTliJk/WJGxgbrWSQQZ0f9eNT+IGPc0oaUX+5PkfiJIjn/DKuvYsWMkPA7FNWdPf6J9x//wD9tbg/A49fBW2167LtQR6/ysVRbcdQKOcwduB6Fypj3rllvayVPRB+RM3AsqEO6zVChty1KskzNCT22Z5jm79wbpGKkXuM7YwyIomP9BthwJMoT7kcCqlRpL9VIlpnINbR2Xed+JDNmgHV5LQJ4Ad3leXpfWRR6jwWvbzBHIB2HCfkHIpzwPMq9zvdbAdnL/5hqRyFK+5rogwcYYTYaYZDCgT56BzGnqHqzEYs6bXBXpmHsp7MZ0fytpDNjnelqFJEWZeh45Z02sbneiQCemfxcoTisy7EXtLxN1Ge2hPspnVrslxUFzt+KG5mWcU362xs3PyXVc9kDy+i0IS5x5nbD0OIcdIcek88P7HYoKn4c8E6AgwzqGHRf7ZEgJ5PlU4nKhiJGizb103AOp560Ufb1X0cp5QRIWxBe0XjzzMn44/5LkTAIZ64zvR+x3ExEkOHSOrKqJTJ7bNjCJNpHfOK9IYI/zGo3skyjJsytJrVRN+bx1DEyS4fe3/fArMwXma0ZgRmBGYEZgRuAAIzAJjwMM7rz1jMATPQKT8Hiir9Ac34zAjMCMwIwAIvC1Ijyy70RWRfMnlW+zSS56cvTKawGkqh4eQKOqoFXxu+Ym2gAMS0U8wFx/hoBNAD3Vq95WHQkWZrUwga/wYM/Gs1nRW4FrV+cayDfwaWDIipH8XcoVAXtUdPDPOX8DeNVCKpUq+T6A1M3Nzajmj54BhWBg/wgCsSOvDCByPJqL72uwKp9pQDWVBfwbLGwwLFgEyUrIPvW5UAPUdCxYWS6CgzGBKoAg3bgePSH8O0E5AfkG1axCAaBs65tchFxf9vuI8bgniy1rWLFeKtIxjiTA3AzaVFc+flEpD6A+mC/kCe7BHInnuTl4rwanRc+o+vdch0UT3hPAG2+6ZwNdjWAJBvRSxJubHTv+fgbJGVjRCJi3dRtDKCAfRIiJA8aogLG+Ds9L4i6vRQucJCRAwJ1rZx74ePtH//O3tze/6afaw9HD49Htq9p2KDz6fUF8AOgtJB1ijvtsbp5pL3j+89q9994bPQmA6GePBgKfbnKPngyqcufyqW8O+tN4BTIHcz9B3ZTjFXEiID4irv2WW8RNvb0H8Tz3oOG66v5uDm7C0PPqhFY/T5SOIjG9ZzcjpiDJcH3mmJRKkU/Le2U+Y/7OVz5DlmvkexA0cqgJ9mcVvqUxaXVGO7S4CXuIcB8pTvE8xMxj8fhHPsi6T0C03zfA3i3lRADhWQTS1bMH906iKcdQG6HnxEz4iThw7qmHhc8E908y6ZrjMzlReh9h/hiEe0BIMWagfqja8nzJUwg9SUTcqpdTXceRT8jtBOj52djP2NcmnKqaohIeq+SqP8911jJdcF7G/bstHubK+Q77Lc6fnJfGo31BIgbnQM83Efw4g0Fyar793vpezDUb8cw56/60n8tc9eestnE+V8s7x3NYr40eHbgPc08WjjgNfQ+ubbUUhKqvqE6Q5299zVd6aPPfGYEZgRmBGYEZgQOLwCQ8Diy088YzAk/8CEzC44m/RnOEMwIzAjMCMwKtfd0P/DKbxa4FWJoV9An07dCOB3IJV8dntCrQlf7lUmO4YleAHmiTtL2ykkEVswKUDJxCAeAXwH5bMRGMDyN/2vOgcppNzdVkGeCSGuIa8DPoD6AprUFSsWFA0eAUq2oBTNkiR4SHAUpb2nQVQempwTEJYHIPB1f7uzLbSoVehSurlrX1gLnDVz9B/bS0qpXJ/rybFJvwYNWvVDWuJCbAH/dyE2naLrlBMImQXEPGU8AeeQqsLwBW2FFp/sPqZli64DPA0QmEB8FTgTzMj8RHBTKRF7Io8rNddY/7AIgDcM6KZQB2sHwi0ZI2ZZlXCehmj5RlVXgCppl7XF8QElAHaIxuIu6YVysfPpOguZp1A4wliTAscmr/gE6OqUk6sWGSeybEss8F1s8qIcTDBJD7vwCwNMGG8V1/3Yn20CMP59yiKvyRkx9r/9O3f0t721vf0k4/st3OnD8evcivlv0SApKAc+8nI3UNiCDi96H0eMELXtD+9MMfZhx3zoMMin1hKy6QBCSpct4WikAF5XhXQsv9eDxP7Jskc7QeUmT0pu6qeAcga4sjkAJWtJBwoFIsCa9zpXdH7flRbYJ4nWzKSICh3wjyD+RHrDmIHihD6hmU5wP6qmieUFAwVlI/SY3jHkK9hwjXJ7Iw7o8xp+VUNmnHi60wIk/Syi8Job6XcH+oKOJDNYZ+PwnMkc+5zwf4XslF5BI/R1VB6amhan6TMexhw94QOoelgPKZTGJaZE5amklZpHia+OxjlCIIFk+8h2JswsM8qYkfkwkmsPIMkH0V9lfYPyVpOP5GgJ45EY3TSVThXNHZpHg733z/VUI7Sag800HqgCTgGLQePkNXc8JnAvc/iAyqMmI8QQRuWF2UO0wEVPbd4Fkhi8BKsphI6mSO5p/kUfYu8VlDAgukmfZIPb/6/HEN57AktMb3AvrYRIzR+FwEP890EDg4XHQ+2BryEL9XdibhkdtjvmYEZgRmBGYEDjgCFyU8bv7ir21fc+tH25ve+J52/x4DuZRrDngOj//tb35p+4avaO2XLzLv1m5qd379q9oN7/2J9rYP5BAQi5e3d7af/M1PPf5j2uWOL/zKb2tf+my/8bH2rh9/e9NQOJavuePE8lP33tV+7BfvueBOvs+9vzbmsnrR4lmn/viCnPiMvt+Wc/2MBPtJ+pBJeDxJF3ZOa0ZgRmBG4EkWAVhaEeBRxXGvcDWgGWAVACK/ajNb/k0VvwPwtU97AoS0iRIpQuDGVeK2b6IV1mgyuyEwO4GuARKiWfO2rEQILOE+UicALHSPawwpwS81ZwaY6QrqsnYdRNL4DQjWyn2TKAlkJfnCSnOaCKmZLMBujC0aUfvZvM6AoqqdabtUPNjH8yGFCHA0Ppx/ix4UqlRmrEEVsPhY1j8GwgG6AqBTBTBjReBUQHlR0qzat3QyRhXJNaXPH0o7GgO2AFiTXEiLIbwSyDOgb6A4e0bgxXmoz0PtudB7iHjtEU0SWwGGEizdRb1jPkwKEys83HvBFehpoRTwMWIlgHDYSiVQmuuTwGYHgNmfIMHxVGBIASPlA7z/u3JAoCbuYzswW04Z7Ow8kggKE3tXX311e/jhh7m2awEyP/rAfe0ffuPXtHf96q+0+x841Q5t3BTg5kbNUFW3L5UxBlEzH8615z7nme3P/vTDYTt1VSxE5KSttxzbAtQTrO0NnQeBY0ILD/f+7vvdQDoA98hNgLAErhEXgKwiRN3onGSc9nsSCFYUDFCYOQQCy2uL9QjLL+8PP5vjBRGmfh4VgD4E0lBgtcHumsfei87XXghfFFTnSBLm2TNAZdu2jXzP8WbOUIRBVnT0jmDcDKhrv/d1UjwOy0Iq8yxHWlUZOOxyHvlvbqRBsvhvaeOVN8hz0EqMoVgx6aSbcGzOf6tcusIFcysE41A+iTAL0pnKhjyhqIbBmuKeIGvWqbzD5uWIOoDflRUivMYZNM4Qn6u8tquvwESB0HAPH8o02KsIn+QsSYDCFHH0+PE5YiKc2hTlu2OVRNSyV0c9cyqx4LzpeRRrwc/iaBe5vFDzKZ89b+dk2lbhEB3KxpqbPT/1HWabK49/9HTBnCX70JrlGbYkjH/htbOHR+b9fM0IzAjMCMwIHGQEJuGxS3RJFtzwvvaudmchFPLCU+//BREaFxIeAP0/9wNL0mBX4mEXwuByF3n1WSQcTgwi4pKJqBe+on3HC1u799nPam0PwmN5r5z3HacHeXLQ7+8318uN3bx+RGASHjMbZgRmBGYEZgSuhAh8/Q++g8NEvSmrmQNEYpW7gUo0ADZoqgrYBIATnEezYwJisGACwMQGx7CfSWDJleN4hqttUS1dFQDu1cFxCOzLPghpSwQQCU3NCU9KCQAFBm2CZEUD4NXPSEBQQKAq9PlMvdwjoVfj47kFRDQAaAuTvK96BMhSZP3IRjb3FrjO3sa6BwkCAXYmLzpgiZGh0hhgJSesxsIx31GFnVW/tIQx4O6+GAJePReC91EFDNJoI8aEXhG0pZIVDh9BQNHkgirPZc9iG51eXY6KeKhBCKQejqa8sO8Kv3paj2HZ4lmo2I5njar1zJsKHHerLIW9e8+7F0GMF5ZgqXgZVjCOjdfS72fj5FSouGIe15hc6etXLH94DxEgBiBtu5UyiWUj6wRN3ew57WsGkzbssEYl95FsVF4A/q2orPdYnP9WpOBziNn64XPt0VOfaF/3tX+3/dt338UG5IePPq2dP3JsgN3cX6PHRa0w9/1Tj7DdPuf5z293331P9DuIzyPv0UjdhIv2ruc/wHBZ8JQ9bWWMgV/mjarjUZiPv8toLQkx5B62Mp5lQgox9Z7AvwLHUaGfAHQC6PxduUGyUrZgnhur5pEXJgq0j533GAnyB2nq2GA/Ikf8eyUxu0WRCLxhqWYCz8SS7YlMNpgAU7wEpOO5Br4x5gpMd/snkcYZD9k8iQA5YtJNlmWIr06wfk511UBc4/Mrz5FUN6Xt2mjqzbMmCAqvtYnJ5f6y9VPsaawvc1JrxhNJtl+ygAMBgvw1wctTWEQMVUCyJDRhmWdnzjXXW5IUrSe/OnQm5flqZY5VGHnGeH1MHPVzjKQQSBATIsOSapAMMUYy68muL84L5aOD7M/kd1qQUDjTFZeu0ig5nGNT3KRW7PsRnxNhNeKR44PCrCra6rz8HZHqJq/fIHycT+DqHM5xBjnWmT0/95r/pufP/GFGYEZgRmBGYEbgoCIwCY8LIgtA/8tae8fPtrsga4Ha46uvb79b1BP5kVXC4/b2ym9/STv5Zn1O971A9XFJ6pHHsNwc53PbR/T8SyM8PNf3tRu++s49CA/Ma+U9kCQva1KUHPT7u8RiZa6PIVrzI4rAJDxmKswIzAjMCMwIXAkR+Aev/jfqTyGLoUC7AdpsB0IOEM9WLoDjXM0NsIV2UWzSmwqHLSlEDPxXsgBx8O9WOhyS5Qur8gFMdUVEVlsbAIVlTr7SIsRV/G7STCAwQG40PydZIxDVlc9egwTQ7MsPtDCBpQrOGkTyZ7oFVCVDVMLfCQy9x3pzoNlummsgL/5lk3cDWVKGwOLK8cO8WDGPHhUC9Oq/GI9/7zlFIDhVFQbmDGwyTlJ+sHAaBEv8kIBoqhncs4CkykqPgpq3nbARkI0eIPzbToLqeHH8qjzHewZ/TUbUOHZrKOHIttRx02TYXSVoaIJKqhEpF3peEYgfJJOtkDCvtPTJvBlEVuaZiQD3ZGBTY5F1VokYKLaiJ/PC+S8ySsSTiTY/yxY1yG/GKVbiqquuaqceOpbNH6wAACAASURBVN3X6XCoaM6e+mT7qle9ov3hH/xe+/BH722HgvDYDIWHgVAAnyRkZJljEmM8J6vbEbeN9UPtlptuan9+78faDkgvWjBpfWzFBYBeYHnmU+4z/NdB3qIoONQJswH0c71LzwCuu4hR750eV33eFlEURZTc7hZmJt7YcCFtnbKxd8av573mcV4KFRAsdV+AMCBxEp/t9lOwTRKhM/ar7zmINgL0Iomc794DPvP4rJRRKf9NtCQxdj4s5vKYEgGhPbu6b72+IJg5JscT+YV80TmBOJjcgw3ZOghgkREg67A+mQuDUOAYkTYglIKk4P115O3Iws1xsHImz79UIXg/cxqFtKpnHX72GU6CDGe3FA9dwRWf97lkZYeJlG75p3ANRVESDm5C7/z0fuW5r7MF/9IqT9fbjsxngwkL5o+OERMa/X4i2Pr7ops8t96vQwQGY4LdJiKRxIeJa+a1FUxafzUh732N9P3W44IbkvyV1Z/IQBBA/L4Q0efY8yuxNCxfJYJwGOJvP//P/lun7vx3RmBGYEZgRmBG4MAisCA8FrZEYX/0ppMvucDS6qLXEAh/VktrpCQEbv3IXe0jt97Z7rg258D37gc4/6KWf6r2RI/hM4tnxu30ez6sWDjt9ffV0C7A/LSpgtqjW0F1wuLudgctre5q7WV3tu4s1e93ur0/yIf3v3jF5mpfwkMKinahbdRFs2CFmLkUwmPMrV1IavhhuxI+heTgWq4SQo/j+/boqpPfk4Q6sH3ypL3xJDyetEs7JzYjMCMwI/CkigB6eOBFLBR1tQB4kn/oldtZ6S3gU/YnABwTTAZgg88k8EZ/8XgN4LZYk/A5svawAkLAvHt3AHg0cJ/3kZWTCA8YqVBJUAAqAk/2vSlAK8eNIl+Ap2panNXJuEdUgrumOie/UHl4kattCUFA9WYwkG6QUM5YJF0WL3nvw4KI40H/ClSZ23IKmCRIC/eYEMDWe4JoXAYaDeYdUo8JVnurkpzWTHE/gv+wogFCqwpsA499fMUiyioaPAOAtefU1Ra+FnEKwqMrWADIq2KeUDXWRRXsjkGtfs48SwTSFerE8zF/aGJEVGSOiJgRyEuwU02se34BFLayxABoJ1JW1zMIKcWWKgDFHfnKeUYPDFvEuCKccVWPA2QRlS6RAAQemxQ5EWe8EiAl36WXCLrogQE7qwdPn2obG0FGgJQLsHTz9F+0V/6dL29//P5/3/7Tn9/Xzq/f1M4fPp62PdhjWFeplzBvEwc1rlk53trW9qPtmmMbnMdDZzYD5I+eLiRkog+ALOK870Ag4joTIgZU3UvCtlKV8GC8pTgxQJ+xydGQ+ChgbOaRzg8D8nGd+zsk+Lw8T86hZ0dMpveBUCl7J6xEboHwYC6UvYtrYEXGdYxIsRJeJJ/zfQDeqVhAbJKQwiSyWTleBvo7+C8lxpEAovE6L1sh7xMQU6lYWR/9V5jnQ/G0ClRzLwdiTyKQZMPoHQLLKpNcVgvYcpD7J/ZbB+PRlFwWdyZqLiBYSKSkKoN5qv2yI+UYlSo6D+u+7HsMpIbPbJG7JgUYD60zevRwfN7furZaWfks9RmW19uOMAmPeh9zQUkSDBLFhCjIFlzP80hrXklknkUxd+d4jY1JEsfYfTg8b5qx8est8zT3Wv7M+4ayqpORzKD8u5/PL1D3R9HZVQlikjHYJywciB40K71pHJvc+9kziOcCvmtFjph8sZoOEXzLD72CcZyvGYEZgRmBGYEZgYOMQCc8ksgo5IMJgmK/tO81uxAed1ybwD/UEsPeyc9ZtUfS75fzmfpMgu9D5dBe+NJ25/3vaXe1Pf5+QWMSP39lfCJrSM68+YH2BezvYcJDFla0hrpHxAgA/9vb3aEKuX+1r8cBER6rBMcFVlqr/TsWpMEuKg1n3QoBlH8u17eq9vCHHsf3dyE8LoXMOchN82S69yQ8nkyrOecyIzAjMCPw5I3A1/3Q/5OAVicwcq6ubB4V8vLiV2Vsr3ZFtTEBd5Ae8W+AufEHImFUHgggRHNyAjaq0EbTbYBwa+FVRSsaWn4capvR+8HAfRIWUia4OQKBu1RTjOayA6w0+GqAEwQDXiAkOlhFcDaJlWWVbj6Pc3ZFLuYTr0MBeBJopGUXAFc1zhYAi+sJYAr4PQwQGEAcsGddz/cSNxUIl70xCKBFPFiNjqa//hubFGefDjzP403gbFgSuXqasRUgBsuvfj1IHze5FTliIgnzgW1WxjIJpk50YKDFe57gYFfcLCv2PWY/v9vxUEmwBIBH1XaCwiRoZKE1Kr5Rsg9FynrmR2kkjGsNmuL67CUQsQ87LzMOfV3djBlrF2oWVqWLUMkcQV8GxDzzz4SAe9KMSmqBnQB2Iwe3t+KZ6wFys0mz7ZBUsM8qfxEoQZAcP368ndk8yzWjjdrO2XbuoZPtFS9/WfvQPX9Ehcf5jRvj2UeHYkdKFYyVVnPxCMZAJIPzf2c7mlNTvLQTxMrx9uCDJ2NPbZAAPBIgfM539Kioa5ugaxKIVlBlQ/ahGjospUoHtmO/WhVgABnkA8YHpZDH5b3AECNX1dMFTdX53Mj3BI4TKAeBUF8GhG07h/V13qSCQT01RITwbMF5oXjVc8t/9/Pw+xEA2Stkoa3J6jjQOH3kDMjKrPIHGg7yoSp6fG5yxjFwxlHXV9WTCQ+eS/Dqi9eW1Dwek4kzk4HkZLF3eb/YL1JgmHhh3De83lD+KJ64Vr2DqAgj6af5Yx/4XLR6QYoY5LSt/zK2SWhXcmuQFbnt+n4igZlxOxKWh45frp8UMjpP3QPK672+np/Df1YLcb2iKbrPVudnnqNSAEoxiL9B3YX8yHvKIkrEB8ZIYqJY/pmI6ORg7F/Mp573IKT9O88EEd9Qzpnkxdk+zgvZAkoJhrO55ibjgj1h4l5skPcUFSTsbRTrQGnROH/4fRLxMEHLdYFYKMb185PwWJwj85cZgRmBGYEZgYOJgAiP3QHvZV+IS7mmDvLCXg9pD/Widrr2ilgA6o/lM+WZu4Lz8f5ef1+JaSoeTkc/i0ay4gP1cyYqwkL65bsQHos+E4XUaJdNeDyGhd4trvU2ev/aTnrsZsd15+6WVojB5z+w0qS8fB6Ex0G+v0p47DfXxxC+p/JHJuHxVF79OfcZgRmBGYErJwJf++pfCfw2AR68KpFgcLWTB6r07VY7mmZW0KISFcRAALQAq9zMFg1oWUG/YlEj+xw/E5WueY/R5Bif2wxAFyAYAVkqSQZZkI8fQKmBzQpwVsLDwFYSAeFLLzWCwVECciI0atNxjt+VzPDIhz2U5gMlBZ+n32v1Mu+LnhiYky2gQiFRX90hyAQM7HwwjpaN4knAgMiIZuTLKnqB2PLd97O6hYzuh3scQp8MECoiOxg1KnYSLEwA26MaTZFdUUwAslgX4e+uhK/3xB0MdPtuO7LeYn7JPsqfYayUBwbN8TvBUwGwVOhgrO51ECAh5+QwIt8YXxNvgxzhdQLBrSjpwC1yDWC/rbi6skVNqwkqDpsfEHImCKpdGu2XVP09iILsNYLrb7z+uiAhHuwKAs5jZ6udf/jT7cu/7IvbR//snvbBD38kCI/RtDwJstwvjmmSUUG0cLyZv3yeSAauVTzlxNVXtfWNI+3TJ09DM1MURyLWZCFlYNWV8339O4GZCbEW98AzMxdTKFCJEjYr7/0UUnGzyO9CpBL4xvqy+F29ZKw4ENHpOeMeVuQwt93DhX0OQCxuZR5ICWQyZLH3VUW/2JOxFwhc21KvkFW8YbFE43OtWMD8ef5hwyRJN8B6EJJSuNk2DecSFVDJUHl8PSelMCHPI1CeuSElw8KWiw9NAhWEB15eBxPV3lN9n9i9b7EeGX8SYALIO3mAHhs4rrRf8j5A/dU7Rx5SlUjCOLzeGK/JENqx6Ty0LVefdyieOFZQMiAeihUezwifv5hxUZaZtHN+jDyxIkb7pdvWZb8ckud4XuQXLeB8Buo88XdCH5/2nOfJvI9Zsq9RsRzkXiRRb2IliVArwoI+5WfqdwzOcd4PihGcWSA7QG5jTCvP3Tksi0TmeK45v7e0X+p5TXIIhG/k5FunpRVjNV8zAjMCMwIzAgcbgSQ89iAEFpX0l3LNYqy2p3KTb7y5X7+Hx/KZ+tC8P+ylRnPx8dwL/74M7gu/MuSVv3hP+1yqM367PQPNuUPdARuud98ia6v3PL19wwWEx1B0AJ+vfTsOvodHzvlEb6a+R8KU9YPq5Gtu/WghMa4UhcclzvVg98yT6u6T8HhSLeeczIzAjMCMwJM2Av/gNe/s1bSY5CAVBCSpApUVpgaLpIIADrMtoJIWQQDMYDLCKvaoWt7aoo1PVtNmDw1Xog5wDEqLpe99Ajy2D6kkh9QSqljGeF0Z7J97M2IpSfx+r/h3JbCVHOoFQLCKREMCl+ixsbWpxtVl9VF5m+ByNkfG3Aj+E1BLuyo+04CuAFqTRlsB+BmE89hMGDE+AsUOnZeCRCAdhmDSwVXfjKGA9Q7sw9KHkoq0+WJjedr7aBKMi0BfKHBKxfVuFdhuQAwTJ4Ok7C9g5QfAawHxjEeAgKjGN6DuHiyuRDfhYMCSjY9lBcX5wPIJcD+xwQEE4jcqQY6qN4Eqq7djPaxOqSSOSTkqUmBHhKbttKhRrhnIpUIjq7ENfiYgO5Qujq37hGDMBj9BOHj9KkhqpcuJE1e3kydPsiKb/VIibmuHttvWQ/e3l33J32yfvO/P2t0f/NN2+NjT472jC3CTeSZgFUoDVuMrTwEwO6cI4JMgATC71W666Yb26U9/OkkRzBcWV3rZ0siAukkFKxloaQdAVgqqanVlBYT3klUXOwDDBZS7x4XHzv0u1YAr/blfbCFlxYQbyMe1eI5JJYzF6g9+PvaXybYFIeWeKmppEUg6Z4yYGeTG9eiHgd+h8EjFVZJa3QZLvTHciwPWU7mfTOQkWO17rpLB6SInGY6ez/UxAQmySmQDSTgpCdgYXPZYXivnUwLaa2FdFrkqgpXnHcg/SNegulNe05wL+atx2wLMe7KqI/rZIAKY6xv34R4EuC8yiAScrJ08RswnAyzLQbhm0UIqCSnGQQqSTg7g3C4khuOYQL5AfeUf95zUhJyr7KEcdyjj+Hh9JyHHeJ1Ief/dv+NeXcEB4k6EKm301KjcRFp+FgRHnq8mNHMceQ6xjwrO+yW/RwKHObGVPUecH30DFgUhzw1/l4LMx/eGFVwiqniO4LtE6j8QHp6T5+vvE8xjKjx6pOcPMwIzAjMCMwIHGIEnGeGhSPV+HcNOi+/s9fdFgEVe/FprX0qLquxvAbKk9x9ZJTzck4T2X59sX1Salx8s4SGCZ9WuareE6YTHIHJ2zavVe+1paaUG7TfvZWn1OL3fbccuY64HuGGebLeehMeTbUXnfGYEZgRmBJ6cEaiEB4EUgHC7gL0AqrdldUOUhwBg9u8AqGNwDlXIVmMYIEqAFFW/AIBKFTHBKSOUVmoAMDLYD+ApCQZ70JskMKCKZ1Sgmd7pHNkgKzroBUBJipBOLAiwMpjtz9NSRFX9GA8qyhP4lM0ULGtcna64EQADmBufJdCM3wWsYUwJ9C4Bq6GoyfxyfNAEOec4LIbq87xWAMJq9biJBBI/6lfCGAkQxtolgG+SyYqGRNpMcLiCGIRFziuJBioxAkztoJulFhqHwWhXhsPCiLFVBXj3+LclVxBLJBpU+W2FRxI0RCbzZcsXpwv+REAx/zVBtrCXKpXRtLZRxTctkUBwGJw1mK3qfita6o43GcOhlGps9KqwbY5JA4LK8XeQfRjfmTNnMqex9mwovkXC42+/7KXtY/d+sN3zHz8aTcufHhhpkCL4gF4mkLh/VLF/zoopWUThUgOyGXvYc51r1113gsqSoAtk5SUwOAB+5pnzXhZWuH/ma77hdax9Okz8MO4dtJfFk8gZHCDem1RCCcR1pXsnHm1hpfypFmL5GRGeGqfvifk7/sxHqXAMyIMQYPxFOGKNKylB5QLIOiWWm667CToCPVRkI/dsIYWTJQmc3BdI3Uo8sdeJQOuqiOFJgH2HLNA+4h7yPqC72gC8vb963GSthbCBtEH+4j38zL1lpLw7WYmU0UIjPszdrmgJqyQ1N8/zI5UQttbKswDEZhKmq4oYEzhUSWGfIX94eO2k8kE9T/w8504Sc8XKTpZXPkb83XMuCANYxsG+i+MQMZrnf/ayWLykFHNOjF4eOu9E+HptoYjYTd1B7QnWKRaRVlKyohqKsmGd1mMkG0OOs/+cpC3yZNi75XcDP4dVY3zze8XkTs89KVCsDOT8sbekiPGZ3897fsfutJ979X+9Epj564zAjMCMwIzAjMDjH4EkPGgTVHpf6DkLS6tLuWYxvsei1ngsn9krKLvdC9fu9XffZ6nW4F+rrdMFTcvVwyMu630zCmlwcITHLvZfF8mPi/e9uIjCY19Vzn6qnb/s+2PN7jhdmtA//nvhKXnHSXg8JZd9TnpGYEZgRuCKi8A3vPZdHZDG4F2Vin+7pZXAJdulwH7DNcwGRtEY15Xc2SNXPTwC2EkQKIFWVxgb2DHAb0Deza9r9esC/BMR4MrY9A1Jj/lun2IbHTR9FimBZ5twYMUxwG8qCNKWxM1pHQMDqQsyhT4yUUVfiA6QIlS20MJlWEQZiBqWJ7ZcEdgXQFdWQot4MEBLqiar2nPeKgPH2tApRv0VBLr7OeiRgpfJjLSIGvZUBpqBTJqASosheeoLEPU9HK+tGOeSIMl+CyY9so+BGjCjMn8FYDZ5ZcIDsTLhYGC7V4kXeyFbVJnAgMIELzerrnZHJo0yFu7RkSoh55wBcwPbrsI30VVB/AoiQpFBYFvz4pixFqi6j6p8qx4cbwDBBKkDKD56dJ0qJwPKBtdDBxM9PD7VvuSL/0a7/5MfbX98z38Mhcct8Zlj0bhctjeqkK89Iwiss6I+LZQS/B0WcARwyUSg4t95EvHGLQ+FRVrkSDy558kjjzzSTlx1dQK/AoDxPO6TUDcRkAXBgEia0DBRJiVEB7KLhRrXo/dQUK8OVcWb2OhKFREWWBcDw1hbEyreh15vA/edqECPAykoMDGMl8SNLJUQz06ykGhIkhX5y9wQAQhFiAkJ5wrHgbUUYcf9KILXxKWJqCQ/Io6wvBOgz7URUSEnqq7QOSS7oy0pxqyAMnkCBQzPSjRy172h0uj9bDR+7x0rlOoZPM6DEVtbZoF4oLpBCjXnvM98f5F5XFYGGdT3vKygsbUWycKIG6zQBpkbayTixAo/LHASDrlHx/mk74j4e+4jRNpqQxy/UrCYCCPhmbma6zPu1/cDF3rEMdcX6xpkDiinWDN+R4G09fcLCdrsZMJzRwQdR6Nz1SquTgRKnZLnYfbYMIHonMjdhP2kXjb47sB4Vggcr4fXvs+vKP5wH58B/p76uR94uZdu/jsjMCMwIzAjMCNwYBFQDw+B5w0Khfc0FNV38L43Lb+Ea3ZpWn7rRw7Y0qo+M/pJvLK9vb2NfR+WjbN3/fsuDbHzc9lwnG/vQfSYOLnhvbsQHvicSI/LJzwujPNuq7/sr7J6Be7xhe2+N9Y5vKi1PW2vVkiJlT4Zy2ddSBh9Zt8/sL3wlLzxJDyekss+Jz0jMCMwI3DFRQAKDwIwqth21St9+YH4oAcFwF0A8KqiBbgCgJfWM7JvIVgJ4AkVzgA8WW1Of5cEdAJwIoBVVRGlUroDUgJUq0KDgKZVJGw2nABXVhaHBoHgboDPBeTlpACiRgUxQEK/ei+O6DGSAGcCWii8Xa2uB5hkQBz37hY6rrLH+/DDx9iEFNomBvesFb+o609OYgDyC2DUPQBACAAUk+USrk/gDA3VZRsmsOwQgDU1puadeX/F2wCgAXtZFAEczOcmYA4CBf+uq+eKgbUR8yRgfD1tt1ANDjKJvi+jt0jGT/0eBPp2azJUO5e+LSYuABjTQkcAOZQ0IBKwLAkcJvCLXiA9D0Fs7KJsoQVNqbA24Fp7n9B6jeOWRVYAkxVcrEoDxJPWQOiBYqsjplUSfgYj2RRaQCwB8FgfzOPaa69tDz/8sHo9JBCb9lOhWjrzYHvp33xJe/Dkfe0P776HCo/Da9e0s9Gzhnkdi12Jg7UYJ/M47g1VCbdWjAOx4joKhM21Am2YYOstT785VCT3RfV9NjLnmAWyVuIJADufK0URAGsqTNC/gMB9Ek4mCtZkreU8r8A/9xPci5BzpaLfe5b7SsAvr8X9df7YEsgKlL5H9DyMy5+n8kCKKT+/E3BWNGidvf+dd70ZuRRDIEhMVPHaolgyqdVJCSqPMtds7eRc6ISLKu6tnGEcsJdFothyC9fjZYKTMUa+ryhgOrFE1QD+J9fDPUIWZwnO2WB0TSJ0AkfkQZ6bqVTxeW/SchMkgMZO4qgA8QTXdd5bmWJFjy3kvK4gdJwbnJMIw96kG1o7fUd4/y3PQytStHJiBNyrwk6EJkN8L/cwGiSXCb4hDUsSC+dekpbb25s9FiTDsJf4PWSbrtivys/w9sr4n8v4e8xdLaN8tCIO308eG/eTFCsgPPp3i2wPfb/d7usY5XuDtPS1XsdfeHXYiM/XjMCMwIzAjMCMwAFHQIQHniKgPXpW8BWA/ZtOvmSl18M+13y2CY8PLMc3+njs9ffdolsIj4s2yMY9v6y1d/xsu+v+C0kKkgBNMbzjxPJBnUTa7fmXQHh0a67Vz3+svWtB1LyoeTmXPU1WP3dxwmO33Pix6HUyXhfmxeP2/qXM9YA3yZP59pPweDKv7pzbjMCMwIzAkycC3/iaX1VlrKyhiOykBVUCZYl4wTqFDVYNEBpQBMkhH3yCcqVEmICZQgXyJCtws5Ia92LVtqpiXTmNywnw29rHzapVzW4PeABHbI7bn+A1kfePgP8OhGm85wOJ6421YbEVCg2+VBl+zt7/UqiYIKlkSAXSDeKDMMDYUBFcewsYJHQFdAfXBbwDdEywVJW+jjnsbQCsqR9GDlJ2PvKrT5BdzZIVVwOjbIQM8oGEBGxTRtPt9HxXH49iGcQngMzh36wwUaV5AUEdaYOkIHlMSHTiLPHABTiXa5HkmnsMoPLboH1eL0skjD+lQrwPgXysaSWeakwwYoPMtvdBDsvyqueBBt/BVt3fREdPXz4/8kOEC9+nwkd/FwC62qTb10NJAMLjgdOnGMteFU71wVbbefRU+4LPf3F7JJQef/yBD7XDR58WDamv7j0m+GzvAayz8hxruppf3KegUYz6I52huIr/jq3vtKuOHW9/cfKB6EtzPPNJucZ4i0gwsG3FgxUSBvC95lbIGLh3hbmVF4wfCDk9w4SH1xX3YQ8Uky6KY7fqMfGCXBRATwIs9iWJHahblMscE8idYvllABzP9zNNzHW1DOatY8KV8Xh+JuwSyKYKIvaPr6vX4Gfck6SdiDY/w+t1Xn10TLR0gqDker1nj3fMl/PqFksaXtnnBrlrbpsnARVUAXWg9wTctX9wdjg+/JsUVCZpnXt9P5qgcn8SEXKeL5RiXA5tIH5t6FrbiPlc57lGe8MgF/BzvECQZy7J8kvNxqGQ4veICG/8nvnv+OjcVL7wqwX3AVmhXOpkYCHOPZYL+rGI2ARBDZLb644zzooYjlffG+dgfYixuSeMvucYC5zrJudXFBy0RiSJKKszKAdBtFAxl1aItMoTIUaCSqQj16STVRmvNRHfb/nBL/dWnf/OCMwIzAjMCMwIHFgECuFxYM+4wm5swgPNy+9sLRqWp2JEL5EgSSSAYMieGEslS7k8GoS/vL2z/eRvfir/2C2xUkkzXzMCn80ITMLjsxn9+ewZgRmBGYEZgUuNwDe/9tc6wQA8BYDS2tqy6p0AFZumAkBWTwkpN9L0A2B0epIbXDIINwCjBI8ItrNCWQBtgGIE11SyazLBoJWB3w6YGuhilXvesz63ztvgvwkWvLdzOIFNW4iYoOmqESkx2HvD9iOqRK73q89OoC7mBqJIigmPidXEqvp1xXQSQVJYCBCrBFNWGOdMCHUL+EaF/5qVEP67gEvHuzfmpad+EhgmVJKg8BrlevXKejXuRc8OrJEtkzqBEmMxgFqb/GJo2Qh6rL/XoDYB7sCprGUMSFcAvz7rCBQoWijev1vcBPAoIBPXozr7mmtCGXH2rJQ8h7NqO3oALABjAaur+dRtpuJheI5JExMyJkwMCHcnIeRrUbdwqL39xvl2NPbQma3N+GtkEgBRNVmnmgU2Rmcfan/9r31OVOKfan/wh3e3tWPPbGfOhapiPZQYBoGlHGHeqleEe0B0tRVINpAHJkQE2EMFQsrr3KPtGaHyeOihh9pDjz4Sd4rG6NHEHPfD52yRlFXvMX95L2H+nQyIeeE69CQxUG6ViAmPjQBc8XmeBYiDFQgiNEhWgMiU4mpdsXPzcihGuJ5MjCQdCL6LEAMBw32BnNbYEAMoI6zA6HtfhMsgwIYywYQDFBBu9sx9EY9kfqt/kOPRre1EnJnIcT67ifegdrXvevyS2EU2m7AxeF9JIIyH6yxlzLr6Bzn/uqICGWX1nCbMOPmskoKO+auzEc+BNRTnonkibv6clT64XSXTFmeplTQiMld7hmxHTpO4dO8hcBr6jNeykilusp49n5CrOu/QnyTu0wkJkd8kv0T25B5WD45OMGT/miPKI/cCOV963fj5Ho/J9t7XhcRKjJufSWWg1wrEP9evKxRNBEvJJAKkf3/hXCaf4YNcBLZiHDdLYkZ5DsK9k2Ygf6yQwb6E/aEsDk3wm2ixos7KlLf80/+qLtv8eUZgRmBGYEZgRuBAIjAJjwMJ67zpjMCVEYFJeFwZ6zRHOSMwIzAj8FSPAHp4JAA0CATDT6sAfwLIeR0qSvk5e7FD/UHLjlQTZAUvbKay6fjwO0+gvxMVXREhhYl7SXTigDXOWfEqwqWumcdoIIrgPvzxDaGpQpYVvwUoPBIu83hB8UFwJ2QHsAAAIABJREFUc1PkSQCxAF1tXwMgigBbAFoGgPODsDqCT3uoGwjAJUhHisLztSUK+hcIkHYT8guspwTcgaBgXEUM1Llm3AAop5UWn6PKXxAmWVy9bEJuf/tcY6Cd444kJGBZROIo18WiAuGQ+bzyHPfSqNXaHRgvFcgmhPy0YRWV5BDQQAKQsgfrBIOqqg36ExQEKabxsYKfIHoCiQQhOW9XSqtiXD0QugWP4msiqscDcevNy3Odcr2DfAAJgh4vhXgg8ZdhzhesabAf1Isi82a7HT9+XAQD+m4cauv8e1oVHT4UVethafV5L35+TODR9h/+6E+ih8cz2tnz0eQcljogRQTk9x4JUHCA8Fof+8cx8lwSPBZZkEKtyI9Y4e0z7bZbn9lAMvzph/88/JOOxhvRXwQqKYHL4FhMECTYP3LB1eW0MVPPl1VLJVgYea1IIMjKyj1JuuKBVeyoiF8Slri31QJcT+WHbbFqbxPnm6v4ufrgUJULuf9SJVaJG+5PMEF4FQKq7mvHtOebzirfn8/CfXVempnkfGXPRoIy7u/8xP2RH0kuZX7Zksnzwny76ggV++7hY6LFBIVUCrZQ8/nXx22lhM8h5f1C1VPIP8fDuHxVLHmvYFwmnHqOaK/DxtBqn8WZEPnAz8f7sKFibpTzyRaG+NuwoRvfE6kyRBKvKBsKqe59ijjjzMbvG1Ib2hKuK7yshLvAck8qDhBq+e3W90Emis4D5TMI7bpOPXe6NGy8nx8XMWK1Cay8sEc5t3xmJ3qdFEh/ktNS4SGflIfuKaLTp9/fZ8Bbvj9cMuZrRmBGYEZgRmBG4IAjMAmPAw7wvP2MwBM5ApPweCKvzhzbjMCMwIzAjIAj8I2v+zX+GO7yUlrkO52UcG8JKRHYv4CVw6qwjWvxe1pwADWV5Q8+B597WH4A4DGYE+AXQSJYNqEK3UC/KnlBaiSxIu9zAUL8PMgQEwJSSHTAyd7qIky6RZZ6kLjit1cJu4mtAO2u9BDA7vigFwI/s9okWjFirGDdwibEy9g5jvnvsAhz/Az01cplEBB4raEZuqqaaekTr/SJT0Kmgt0AR+HElSCZel64wr6MiXF1Bbaq6RNLQ/V9PHOlsjpjmz1EBig8mgJz/Jo0qskJKOtf93yopFnaIQ1yhVY69NBH43gpTqBKKM+j7RnySvNBr48MBvK1qjJkmQY1hRcvruk9E7xeZXy+71BmMJkTjMR6IUdl4eY1ckU6LIM4X/IZynnFC+D3+vp6e3TzbLyZ+2TdxAIzKSytgvB40e3PbUc3zrffD4XH4aueGQQEiAj1wHGTZDdklsKjNk/3NBMYHkonajvcAwaA8U4QLOfPtM+57Xltc3O7/dlH7iXpsXNkg2QNSJzsbD5eff8jXlHxTjWE4uG4EfhVT5jaTLwTEshHKZLc+8NWPAbB8UQC5SJcSCBRmZKWRT1/nMdIMdr55D5BpT+VGSKgoCBhbyEB/gDqO8kFogVTlf3UYsK81+hH4+ev7rO+Z92PRsQbm9aLqLHVVO3LMXIklQ84MalMCQKG72n8Jg26NZxL/eUl6PdNqFRSgqQCScuIjxiM3gtFFmN1b5HccG8MEQxWPHkOnSTWfjDh4TUGSZUKL53/2mfIB/5NFmz1rHPcPfbVf0kY2ZZupUk3rrUqifNF3GTvRHUKyMuIrhVefW+X++H5zm+uBs53WCyCaIx7bEFRQYJCRA1iKkUdCH0eP/pe6nlrBRItIaFSGpaAi32F44V7M5uaI/FNsPM6fU/m92sqTOqaWYnovLSKhjGL1yQ8Vnf1/H1GYEZgRmBG4CAiMAmPg4jqvOeMwBUSgUl4XCELNYc5IzAjMCPwFI/A1/+zXyUw1ftaRDwScLLFjQIkAIcAjIAhg2K4YgnMqOEsq3pNpBiMy+bi6eGfYCWNy+NFEE2EBlUa4EwCaDJYlo3RRwUuFR/6LBtWozeCKmPZT0PV5Lw3PNnxLFVY9+fFDwT8t7KBLe5jyyaMp9s4ragKOvDn5tnCixN4Yqk3XwC22P+EP6PKe1MVxCZA1JxagNrmuWigi4pwEx6lxwTHI0LAMTchQVWN5pKESo6dAD6eLfDY80mSQ/7vbBKeiOtqhbcVOiSbEEdbmokIc08LA5t4Hua7YUBPVjtJGsn+JeJgYHZbFes7AXATNI77V/A0G3Rn03KvLX7vIKAIDMyPlkyddRo9ODgvvYfnMb5QbThe+KwsvRYArwDbXNq4H/k2MkskJpivIJ80LxJ/uK3UTRgjCIUcky1wkImhetp8uL3gebdEf43z7Q/e/wESHucPHYuPuiJcFe7umSB7IFp9IZaRd7Cf29jIZuYkjGDHo3U9ErZVtOaJfIbK4zwsh2Jv3f7857GR+oc/8vG2cfyatgniKK614mJHTcsRT58JzCf3IRFBZpDaFlAmOsllguAJwofEw5JHoeUQ1zP2G3r/GHheF3GB9a/KDM8VBEc+c9yQKhgRAmtSmCXVUeyDuhVQni/uy9DHr/OA+Yf9GSBz5l+eaZ4P26O7yl6EnPeYc475acu5sKgyKZAnQeYg5ml1COMqwsxKFOd1J0iUz1U9kTeTkstNxHkWptoJoL8VMgbGE7wPwhTxQIScvyI8zp1NSyqPzeQP1hF5hnGbaPB5VgkdqqDiXm46b8u6tPxCH45UTOU5kGpA5gHGIgVXEqbabTq33PycxGdXr6USq5IvPs+8FrVnEmOH58czN+M7AnGCZR/3v4grEDQm7zj3rYxHvlAOoPOk538SEraa6t9lyl9+hzCHfA9wilBGZs6baKGlG4i4yGvci4qmiOXm9tk+P5L/UBjy2MlzG9+ZJHz0RXPovAiPH/jbTrf574zAjMCMwIzAjMCBRWASHgcW2nnjGYEnfgQm4fHEX6M5whmBGYEZgRmB1r7ph3+9+6XXamaguwbsRjWs4R/ZjABsc5NaeZx3qya61gf8KBsTgzkA2vBKY6D4mY2gC5hoC6wOqEvp4ar/uH4LSgdW8mfz7RxfVtb2KmdZiKC5eSdwVJVrMNEgIoHHMo+aF7hfVvOmAgHPSdIgATDPB1W7BOCI6idoB1DNBMKIpeczlAH5/HyOQbz8fFaNkxwg4aIeB4hcqfz1fFbXq68nK8htdTUA43oPVypvu8LYFfXxrAWYCAJL1c8kEdhrYyhOoPhIQsIV+hlNzkEgJtdf1/VYowcKKrOlJMLfcR+AqgQHVeHuvwM2raA1EGr/zvtbgbRSId5nLySeseNNpSTx9aUiHCTCDoHneAbmBeCcREaAqCZkNBGs4rXXnAhS4VH+xU2ZDwlgJnAfszy89XC77Tk3txuuW2+/9/vvb4ePP7NtHwrVhYiFNVmkWRHh0PVmzRgfMGbGGYqOnBmhWREDAFcB4jovQHzsbD7UXvi5t7cHTp5u937i/rDIClVJEB7oIcFY9PkPtQDvW3p69D4YWn+ubwzHYDfHKgINRE9/vggirg8q4hW7TlJp/HgfPR5MdmRoc34mUHpDaoPgGh/nXkg2fIZAfpA/GZ9hkZQkmMYnBQTmn+dJnn9YryTnJPXROtuir5JC/FxRovB8MalTiJ9K6JGkAoBdLLxWiZJ6vR6vdU+1V16P8ebc0PcE+e8eFHmmIJ6RC7getk+KV6pNkoRgfHROdAsvEULuYcMeK1gfkHs4g3Ve+KyBIsqkBv/GczlVU4xjt37Ke2D+zJtiWVdjCiICn7OKhE3iuR5p8ZakVPxNvTp8e1uqOV4ctsgUq8wWygncU6QG87MTEyIYTCyJEPT3Af0T+2vZw4lxsNJFsjMPYfQE6Xo0Pt/fSVCScF3VgwmnI3IYhAfnGxNl4YAs2s5vZUze9E9eVsYzf5wRmBGYEZgRmBE4mAhMwuNg4jrvOiNwRURgEh5XxDLNQc4IzAjMCDzlI/BNP/IbCVCpQtoe4WiqTeBaIDyVFgBhAoitYLV/Zr8OEQGp/MgKcRMQBqlMnqz+24EpllajZ0NYHbEiNgE0EAoJyC4b67pZ+sIHnkDlssIaQFglBnov2V6BP+xsMJbe3DvAQQBr8i5iBT+Bp3hGEhIJ8CMOBuEWzxGwb8KCTavlzb4AghUAzkP9KPCnDkC6mTRjm2SIwUdSR0LEe0U3irwRR30On8F7HQhUzw+QFXihSTJe6FlBINIV/eW+7J+hinQSRLhHUWTgvW1bEcW9CL4yJwSwwhKpWNzU/homKzoJg+cHQIvKcs5JShr3IqhklX/2v27CzLxBDDCwyB/GXhX4zkuvlavVwRtkpb8VBUnmQJnAscXPWTE+gFfEbZAt59m/48yZTVVyK+8izLjnWuRTa2fbka0z7Tm3XNduvvFYe9+//8O2fs1z2uYOCA8BoAAzkSdBRJh7MTFgZQ7B3hiv5801FolgYLUDwhg3K/wRiq12y803sHL/wQdOxwDX2cgc1eZWQKyCyhANcO3R44a9KLARROwxn1PN5TxLnDvnMogp9CexhVC+1yv9te+d8zYm8z3Szk12VVgPnS1knDBvnQ8mDE38UJmj8437RpZvVoFwHnzoUIQxnvicQWqttW2MqGBBXsKaKCy0eN6pl87qOYR45kuEBEJGtmTsjUqcJhg/bMS64gaN5k0aJNWb57PONcfJJIDj7nj2taiEDLJNqou+7zZiXiAPQICg8bYIIa/hIGNstZQkT28Cr/naasrnkYkm8ttYD/X4sGoD+45nqMgqN3HHfuXY4gKfhZ3IjcmhBxDPK/EO/bzTenp9qNqg4iiVFPUe/LxylXsrhVvj+4Kcq4kyk7u1IADEbyYLzweR+dyvOPP0Nz6n2xGK+BdJnt+ZSI3xPee89tqkQjBJnr5PSGYl2YHXz3zflyjf5j8zAjMCMwIzAjMCBxeBSXgcXGznnWcEnvARmITHE36J5gBnBGYEZgRmBCIC3/Qjv8k4DEJheJqnYkEWTbDcCLQUhdu1ArlX9pYeFQRupIgw4G2AxkE3MGmwxsBz9oVIEBGVyL2HhiqkAbjiVe2L3F9jdUE7CK0q5QramYAYf0sFR4KKqcKw3QnH7gps9SQheEUQbKg4HAuCsYiTqrdxrSumDSBW0LqTFKyEHlW+XBdWmwPVdIW71SOugF8LxUsA0O4poCDYQx8ERq7HqCQmWOqeDeohgCYgnDtUAxrHBXEWWEpQNpBWzxFzgr0L4weoVHF0PD0PkwqcE6BNoJ+9YlqAocgjV5zj/UqWdfxYc2KzdtrAjM97vpVUA0CNKvG02Ekyg+siwLAD6kEwcL1N9On9HTT/FuhOzLqszdgDO+2YekhsdS9+jUtEEADsw4HOQmnxV55xfXvGzVe3//d9v9+OXPWsUHgc74SHdCfMB95f60sSCYCqe3SsNDrGdZ086jY8Uh4pN3CH89HI/OpjR9s1x69qnzr5YKxF9BSg3dEA4ut+IgFKILeQGsiT0nOAFedaBwPpHG+xGrOC5HxRhzA/zPOYzADYjnnrVUFfg8O2tyMBAZWKnsNnyuqKIgOOU+sdY2T8rOzwAwRMm0AxUF2vq2otKhsEglfCqea855V5SK+zbEYvBcZCYSAQnkq1eJnwAXHDPjRWvDjmVtDobIOShPOXoqafG3EvxyUJu2p3laqPfj5APae+EYdJcA0y12P1v+7hlFaCsfdF0mL5rVjBfbvFlYgOn1MgKEhCwBbKhKjOOYYAccJ8pOhwzxMD+32Pg3fDmWGFnghyrI0tEJ1H3us1N8d6ed+7H8/oUZWsosm9fJ+uUoXQ24l5QMliYsfxMfFnIhE7LM+zJJidyyRZSMZkQo7r+8bI/VDOceaXSbBJeNTjav48IzAjMCMwI3DAEZiExwEHeN5+RuCJHIFJeDyRV2eObUZgRmBGYEbAEfim1/1WB/hpCSVv9GBAknQIYIZASwA+tIYRYGMrK1R1Z+VqouG26iB4AyBLFetWkLgnxABqXAEu5YaAvQR3bJ+U1dYGp7LCXo28UbVv2xxU9QqoJkYVqFqCnwYcARCpd0YHarNymJZb+qyBTTZcJ+gHgcF6gktdOTJ6iSTArAplVdy7WXZ+HmRAAmgmU6q1DsE5NUWnqiXivKUqegDDuL+tXTqJIoDRCouubkATdtjxiJBAhTR7eUgpsUqgZPPvuKZY/RCQQ+W3q+cRX/yu6nP2Coj5gsDwc4e1TmYWPfyJ1SVQyByJf7viQ3E0iIf3OlAvkoGfAzFCMNAV0FINBNDLeQnYxLW5jsS2e9NrQMf02lePAa5hXMsKdoxOgKFzy5ZEqNSu4DVInE6gaVwLZYl6v1x/4hr2yAB5gOvRPNkqFRJDyFcENyytnn3zNe1ZT7+6ve/3/kM7dHUSHn5uDKwfUiagMmcE8LqnhBQL6LnBGBCMTXUI/0UsIUAAKRD9GKAy4ZqguXPkyjNuvrE99NBD7dQj0Vsm+q6wV0pc0a2LlNcVNE7CSGtagHiTFptBwB1dy6bMxmdNPGT+KUc4R62npmtyC+PsKg5FwqqVSgB1ANzWSt1aL4Hp2mMhbzMIrcxJEYlW1qw8qxJNOR/1G1KlPvKFqilbooEUhqoJVkwgqQRk8xyQMozjojoMD0tbP1T2M59gN4XnYIkK0UVukOdMrq17eOB8JWjuvaq87cqfWIc8v23NtVQ3cA+Us7WShCZduEeUzzy/9Ezsf9vwgQDi+dZ7zozz2mtKogCqrchDKzaoQDLZhGgUgoPx0O9WgPTeHFIK+XsGihDmgmy9diIH8+yPP0FVJQLNtl95LkjJo5ghhrb6grWex+bzK2Ojc0GKEisiTX5An+f1TaLNSjErE0VAo2cI1lmEDfMAuwHphe/U6MnhPcf7icjx90b2r8LCiYAU4fOz3/9f9nNj/jAjMCMwIzAjMCNwUBGYhMdBRXbed0bgCojAJDyugEWaQ5wRmBGYEZgRaN/8w+8mCIjeA6yIdeWqK8e7x70QSVbzA5CT1Yh7LgiAAbjsSloA95sB8qX9DVG1BHME3BlQNjhrFYXBI4I5rqI2keHPuumswCpYfbAhrMBUQMvufwBICIQCAWhNY0MV4fS1j7/D3gf/bhw/xp8TQBQ4CsIjCJYK3OFztYK4vx/3p/UO6AHZlBgw8++unEY8cM/1uB42MngZQESPCLwMZANAxbhsyWQFBCxdDFJm3A3UJQhLBUUhANzfAG867pVowDMJtBUiBCFDU2wCuUGgGOg3WbBobq05UZmgJff4kqhKVYVVFogBlROlkTnG0P351SzZIHltHl3v26utXeGtinkoE7yOBENVtd57RKB3QIzTlem95wVyJXLKzbfrWuQ8Eph2rrNhc1x/w7XXtQdOn+p/xzrZRoxbgMhl5Or2o+3m64+25z3nhvbe/+/32+Frnt3Ont/g+PgqhAvnaYJLOYkeEyYPuB+x1IiliCTHI/dqNGmXHRRwVa8DqI1DO2fbX33xi9s993ywndkMMPbIBlqq95PxXOTBRoDmtmaiEoz2YrlvkCrYd7YA63vXeVT+9T7AWo7ckTJDzzSg34F3ETw9R3WdiYEkIWxblfHt9kVSweS93INDALGniPMlnYfGWprcjXtDPcW1d08PKygEqJP0w56T0ssWcdyviJEUae4P4bGaUKRCiesgQk+KjaGcyffNI/S9zmL/yNFyTptM5DklUsJEhe9vEB3jdvNx3Nx2SZhrV0Jgr5b7eB9RpQLSC0SFrN66RWAhszhXkaS2iKqkoXMAf7Piztf7IF+1vPI5aWKyEw0iPEwIm6xB3mLfmRT39X62FTGj11N+v0Hphhcs4PC7j/L8fH7/kTCL9draygbjOLvXRMQnuY11yEKBbSnHsL35bPZdV6N5niPYB1vZ8wXfqUF49LxmHNG3KlRqkXdcQ3//xlmS50M2Zf/p772z7935w4zAjMCMwIzAjMBBReCSCI8XfuW3tS99tofwsfauH397+wB+feEr2ne87Fm7jO10e/+bf7bddf/ew/Y97/21n2hv483wuqnd+fWvandcm7+dev8vtJ/8zU+t3OT29spvv7M9u5VxLK5Y3qPde1f7sV+8h1fc/MVf277mjhPL+5X3LznIN7+0fcNXtPbLb/xk+yKM5ZLu8djHXcd1aXPYOwarc1ys7ak/bm9643taXbb93q/32+/a/d73vXbPjUtenXnhZURgEh6XEax56YzAjMCMwIzAZy0C3/z63yLQAsBrgFEJGi4qTFXNz9p4gMZdETAssAgGCfkyINStOQIIood6ADfVJoafUWPaCrQZtHMj8l5pHUCQn+/xEXgS6FlJiQvALYHJBkA5XwF0Z8+e5T0AcONlpUr+DEAuAa1KWvg9/gunGABZAspciVyVExwPAGNV57vin2CmwFk7TXXA157+AYolcDYIJVY0m5igCCdBaIKpJq4CsTMozHGKbOjEgW2qAnh1/Ak6C1julc7y3LdFDZ7RyRn7zgPgw5gAwvYGwUsVBQiOrKwWYI8C9/iMLb9KT2PGE7dipb8sfGyLhbn0ptey8+lgcrHiwXXOJeaLFABHAmBELA1Id5sbDj+bVtdc4vOkWMh9MhrMZw4n8L6xsdE2z271zxr4dOU55xOTNeFx23NvpKUVmpZvtWPDwkongqvv3WOCwKrIqgoe9/Gr10ndS87Z3Cd5YzQ5Bzh8GIBw9BP5wpf8tfahD32offKBh9r6savbJoH0gFGl8LCCxwqvej54H+R+VBcS5VPvCaIeGz0OQJChtip2c14r/Lsm5pJKEyogNG4cMcrhxf7reWVbugSavY/QY8Rgdd4pycH+fCkqKmHDNRfRWi2uMp+SSMM+J1ng3hV4D3sxgmti08SiyUjnYALXg1zCs20/BUIWhEQn1UQSVZVLHauJzGrX5Of7fGQu6j6k4Xhmjmdwvrbz07r7vlCnmPwb522C/5iH1V5V4eHY57zSyil7pmTc8PJ54rXsZ1hsbo5flltUapDQC7IQ66rzrRNFOk+cKDVfkhB0E/pBDioN+pnu8S33C8YN1kMb0oogjicJtsX1ytP6N58d9Xur9+qQigf55b3NdRWRDSVHVQexhxTnw+7wXL8kq5J8/enZw8MLNf+dEZgRmBGYETjACOxLeBB8PjGA8NXfV8dGQP7Wj14AnC+uA1HywtbufXaQJYXwuPmLX9Hu+KO3J1ECUuGrX9RO9/dXQPxdCY8kFU7sSpSI8NhvbJcS7E54JDmAOb+8vXMXcgY3+8uPuw5p//hePAZ730vjPL1CEPV4Xfj+gdxrj9y4lGWZ11x+BCbhcfkxm5+YEZgRmBGYEfjMR+C/f8O7s6JVwHmvjqb1E0CxBAp7xWzvRaBKcQHmbnJ+WAA7QCIDfZyVLK/C60XAoyxPYL1kSxFN38A1Kom3z4XVTgDaBgNxH1vdEJgHMM0q3PzwsCwZlcqVuCEgj+HI2oq9twnUCliP+9hX3uoPgP8A7FzFW4G8vFc24aXSwRZfsmlZbVJuayqOl9XfaWVD5QYsb3pz4gQjCUqLfHJcagPnDqq6abyacsPTnj0r9LsVAFaVgHBgM3a4wAAIF0BtgNVECiyzCPBKwWPg29XdBoQN8JkkACLpKnbOz9Zo7mui+LuCG7ZPGA/u7/XlvRSPwp90dQDjMvDiQthlLjg2mRcJmhtApUKm9Lvw/Q+px8dhIItYHak4ev8GKQpABliNwPrrIA2vu+ZEqDseSiAfe6asG9YxVTvxd+TI9iPtluuPNRAev/07v9uOnLiVhAfxfRE21Q7JCgHmGyrWI9fObm8RaOb8BAjTlodjDAVKvI/fnfMZB7jswHhHGxc9RaKJ+dNOHGvXX399+8SnTraTpx+JPuZJvrhy38Rd7jXtO4G1lXgEeUerMS9MxJF5G5XpBrAJLLuHgYhTA/2uxgfRwsp6Ys3ZXLuut8keV+izjw3BdGR2AvEmm/z3XEuNP+y7tmPeJg2sZLASAHuHBKOULI6/CQBbZfFsiPFVcsyEh+9tNZP3s/PRhIfnUhVXOAuokJOSxHvf93TuVQIq45wExCBZ8tzqeSxiDoQ0/rYmxZbX0LnixvTe3+7xhLMRa5t7VGoH7C1YWuks9fnY9wfJKJ2TIqejy3nmpa3pcst2SypI8RgXnIFQPWhfsF8I5inCA8osxt6WgbHuzBO9T5NDKaQ8R+4h7Wv0SPFZsXhf5K3zkgRhIQxBiHI/++AoBCjuV3tXdfLa5AanqfwEt8FNmTkEAsX5gOKAnZgXzkYQTnkeKo4qEqC9IPcHyKGd2bTceTT/nRGYEZgRmBE40AjsQ3gkyH3De4sKg6qONlQei+Hl9bd+ZDdlhi/ENV/W2jve12746jsXhMfqTEmutAHA9/f3GAPJgBve1xUdq/fbnywYn9hVSbHfUuyn9HiM466P3W8O+8Vg3CuJkUo4pWLHa7vf+3VU+1273/uXnxv7LcV8/9IiMAmPS4vTvGpGYEZgRmBG4LMbgW9+/V0JjtnryZZTBqQFKBvwYzUv7XFEhKC6fkt9IwBQ0cREZa4xNQOMtpRhrwxVGidwlQ8wgLhzWMyFCJIOoMc1tWkwPfDFcpAM6YqTjCcUGXilk5YaPyvU9XeD0qsKA1c/j0r2BKJc6msAz3ZOFVQ2wGYwjPeQZRWnC7unrqhIUsPNytm0FlXvIF5YNZ6AZbdgkqe9vdtBAHXw13ZNBNAQhKzoz4pgAcaYAQmIUZmMsIyqbTUvF8CI1ayV4r5WBe0x7FxrAICV9ID9ipsO4/0OJmotbNUFxQlVK0XxgWu7QkVePsNaZzyP15ksA8HCivDl+x6vx+BYVQC5g8cC2ElWqOLfjet9vSvZrZTgcgKIDJD/qquuag898nCsX/SXARhM8kGWbjVfYU+zs9muPXq+fd7tz2m//lvvbhvX39bOH7k6QNQxJ+c+c1s2SyQTuJYmNtQLwIRHplIH8is5lwD7AIANZh9BlX+oPJ77rFvaqVOnIANqJ0+daYePHkUJPvPRe9aV6P5skj1p6cQY69m0mJPCgmtBT8EtAAAgAElEQVRQFBoYhwH4ailkMN/Xc636WWKLH1lpuWm3mrnDEojzQ7sGWK+5N0jZ+waWeS5oXzFnYFvVLdDyPHK+mrfB+YQX9yRAafWs8Hk2zokB7CfxpAp9/AxyUeoU7GfPz0QF97kVVzqPKyHrHMSY1tBkHmetlAAxadrFQTgBJQbs7yrh1y25dGYOomRtcT763PO+qWcsc0nrWBUd3j+dtNKa1XOpWhOSkFG8K1GUB4kIGilCEA+uhYk9k0v63nAPo97jSBvTsbeaxiQkrsc412VRaIs+f7dwDNhf/OIYJI6JP37XINYizpkT2J9qwo7jiudSjB8xPrKu5uc+T/dQvlVlDm0hQfLwLFNCqAcLyU7Yq4nIwXW0uZLV3M989+zh4TWc/84IzAjMCMwIHFwELonwuGPPqv+VgVGV8dz2kYvYWQ1Avl0IuK/cDoTHF5zchTzZlTgwkbK3ldZ+ZMElh5nzvL79rq29LvWDj2Xcsg2z9dfF57BPDOq97t9tDoWY2O/9bkMWk981Hpd/r8vJjUsN+bzu4hGYhMfMkBmBGYEZgRmBKyEC3/qG96Qfu4Bz+ocTzJGllYDV6kGfoFgB7AS2EqBRRflqtawB9WoNw78FNEkAyd74QXgkYWDLlQI6uaJfdii72agg5gTU4v9seWTQEe+tAnheI1sl2VIpxxt9GaCSwHOl4MiqcRqwd1AZ9zBY26vzbYFCgEsV96oq5hhV8QyCg8oRW6HIUgbAd8Y5gXwTHgnADpWM51vHkHMyyaPK5Lygzx92KB5z/bcDhSRlsLCDvOrkAh86enRkBXta+PTxuOJZllz97xqDe3Zsqyl7V5ho/iaADKAb0EM80jZHKgoTE6jELyCkeI8O+narLFmH1bj1eZVqc/fdwHW27mJFvIFXEUkEmePvxwPcRxzPbm2y8TddvQi+JsB6JEgQ5l48AwTDkfNn2zXr59tf/9zntt9493va+nW3tu0jV0VeqIF8sUpiNb0Is1Gtb2XUIDzch6ESBRiCySiuj+3HuE9yP6wRwD/XbrzumrZ99pF24003tfsfONVOnX6Uc2Eelr4e3jMZN2x5oLwiCkqVv3PSADcBeuyfWD82vAbwDOsmqTNW92YF7H3esKJdChOSJt3OTCqwWC383Y3iDbpjLLmPZZHViZCcGbukgPxQY/EO1pcm4o5rqlC0yzzvTrSpB4QUAp1YE3CPHDUgzjuI0OsKFilTkhS1qmD8bAImeYuMZZ53uQ5u6eE18rxNlPE5mlPeP85fkNgrBKi3ksfg83yhNNL4fGZgrl5Lz9v7rJKmXj+/5+8GEmGysKK6CIOQBZ17rPT8XSFkQcx1FUtR3OB+PNtx3iJWPo8QSDasyvPNceznAg+eoo7RMVjn0QmoQtBSkUdyMz9gBQkJFy7GINP6d4Vyx71RsjeUmpuTSMwm9s4/Kx/5/BVy86e/60vq0s+fZwRmBGYEZgRmBA4kAvtaWtla6tpQL7yr3Rm9PPbuz7Gf3dUSGN+l6r9O8WJKkt3eM+j+5gfaF4QVVrYBWY71AtXGPoqM3VQe2VfkpiBrbm93i/C4ZCLlsYx7N8Kj9iGpc9gvBvVebTelTlmT/d6vhMeua3WZ91qQJvvkxoFshafmTSfh8dRc9znrGYEZgRmBKy0C3/qj705ANiqGATi5P4BBrA4GB/BJACqA0W7zIVAvq3QTuDTo7SaqvGdYxxCUCyDHIM+RJruYKJ0lwGOFSQSQBMV69lggRiT0zdY2Bt9MZCTgPpoSV7CNz0OlbVT02qaFQHSAXV0xQguUrMb2a0dKF4KTgXCm/YtAa13UwUyCp0sLJd+n3zLuR0AuxlGBXYCUnI8VNQC3ON/8u5UrhwEGgkQolesEB/V5gNp4DWsmKy5GrwnyF7oe94E9DKrBNzc3c25Q7UhBYpC8kyEdcOtMTo8XCQG/rzh2wHiEVMC5CCk1jXecOtgHix3EXERGAvYZX+fQKghb48nn1meqon07gGwSB9XGCnkmIBP5k3mVhJtqqBdKCnx+KwiNBGgLuRNo6vGN9fboo4+GFdRGXzvnbgebvVaxqhuHttuxQ5vtP/+857V/++9+h03LNw/B0irvCwUHXs51z5/vFfLBChvnn+Np8Df3ZqhoJMlBHvm++fdcO5Ae22fPtGfdcnP7+H1/3m699dZ23yc+GXsaqQkCByg/SAWNSQov3N+9ZTxfro/IFPdI8RphXnU9K1FICzbtI8wy9/Ww1POcFsSIAHH3XKE6Cs8X4YYxLQhVEYwjrsOOKuOSBCOatZuw4jmjSvtz6pMDgo7jMCEswmAtyATep8THeQvVxZE41zz+upYmMtyrxucW93Q8Hz0aUjGTCh+/cp+hoXUqXJKQLUSJCYNsHkMiON9fEplWYPReSdpvtn1zHnnsfY/QOkrPo4IlremWZ+N4Vs4lzh2ooOLlnh34nMcOdRjXWmcK8oKWfxi3+x+REIp8ifOKaj+dlzyvNf/8LiPDwM9x7CIxOuGsvYQzI4lnWUfpOyFzYasdXTva8wj34XcKbb1GXyefPfibLfqsAPS1Xjd/Dy6+C0yGcQ5paeb3QcTRzqocbiY8+nxjv/zM99y5yI/5y4zAjMCMwIzAjMBBRGB/wiOeugD+9yQJ9gOpV+2xdrvejb3jobs00O4B2JM4CKKjfC7HfXp3+y31CAGR46bmqwFe7c0xFCcgPF7STlLJsovt114r9XiMu957dQ7+/VJigLF8/gMrvVbKXEB4XOz9VcLjL3WvS8mNg0j/ec9JeMwcmBGYEZgRmBG4EiLwLf/8PVn5LKAIiga8asNfvgcbDQJ/sjwSkIprCR4GGuN74G8A9ivxAAumBRGB7t6suA0ChfcKAEzV9wSUBHRX4IzXy6O+WsgQgBYQlJW6tv3JBs94QcFSQTtW/ao6WihuB/BJ9og/AcCUoGKCdgBsDZbyvnwPIOmYv8dmwHQBcCrWPRYCjOGqk3FGnLL6Pp+XwG8CxbIWiunBez/jbgsdAYICCXuzaFs9uSmuepHAQ55AmXt4AGCWhRZBYzXBxRg4PykqXLEMQLhaFjkPPK+MdU6EFd0iu+B77/h1kJrrk/PA/ZPgMjBuSy0rXpbgqcdnYLED3iYXRHggVG4u3UF2PZOgvQg/oKwG7Lm2vVtxrrutpMb4IoOjV8Ytt9zS7r8/OhDGZ5B9q5ZKCwA4CMAwHWpXr51r/8Vfva39xl2/1dZvuC0ahYeFVCczRnW5CYJqK9fzxxZIlQRR8niejKsAXYDjuV+s8BlN7XfivaOR9zfecKLde+9H2nOf+9z24KmHQ7WCKARhyL2e+ymoS95n9DYZ68K8FQBdgfvcL5nXyB/ntwFbk6zK/PzHlmoAfLV38j5DYZTnjq4WIeNeHN2CS0Tc2BeDFPBzE4RWfGS5lHmN/NcZyTjiHFKPCamt6pmA661Yyrnm2DOfBsGyIGKwFwHOy9KsKz+Ux1C4VKLCNmc4QQmmm4dU1GqMfC7zvItEOMJFELFnZYcVWY5fsfDyuZmxUC8jqpZgZ4gHa48W5RlzD7Zfsg5z75+unNI8eQ/0BenKqTzj+V1TCNqQafTeMLn2UL3JJozPycRyzpuMcr52QqgoSLwPuEYaO3MapJZzjIkF8iXXz+eUCSqH26Si96WJ1Dom/GwyqOayc6f2vHL/qL7PS7yW+yRt1ji2+O+N//iLSgbMH2cEZgRmBGYEZgQOJgIiPArRwOd8TCSBGlU3Ny1f/b0M6qK9PXZrGL4PQSLwvu3WgHxP4mDVTusvoSKJqe1NeLTe2+Tdt1xCk3aH6fEad82Fes9dLcX2iMHjocq42LzapSs8LozhfuTZwWyGp+JdJ+HxVFz1OecZgRmBGYErLwLf8qO/nZWyHTAVMSCrGNif8CXA3wB/rwQW0BLduqMKd5ABqJE3OGYAOQHtBOj8Ihinqm/8DdW0AIPcg8Ogqi1tcE0Fj93AeztK0V0FXFdhkBxZdWzgimYjBPfIrKRlFMBt/AzQWwQKoUGB5gRERQyxNbJBdaG4CbINRQJj1XtcCMCXZQ5tgDSXVNhAGZDzx6uCYKsgbQVXDZxVqxnPv1b5dyDOahnNSV4pJFNwjVUwYwyJJCM++qETGFxPAMkCcw08J/jGSZDEuvHG66MnxGl+HBZWBH81SFslAeQk4Cf//1ULHAkeaD1kgHzkBix9BNzLrsfWUwuwF2BtxeUF+mcM8/PQ/RBAjvEYrEd+cp4EhdOaBuNgTHFdVJkfP368nX7ooQHKu2ly6XFi4mE9/gZLq412tv2Nl9zefvVdv97Wrn9eO3/4areI6QBmb8ZdvIqsdOK6qL+G+2xYIRF8lZZrEAWOG+cL4lDgtnPjCOYWzwkRQnv6jde1//ThD7Xbbrut3f+pB6JBeuQ+wWkpLkTEdUDW+1L3sMKjK7qwtiIdMpVAsIFoEtFnCyPtt5GvowH0gjhQ/iY5iEU1MSnFAf+UvRV4L4D93MzKZ6hWCMa3RgWB8sqgM7QQ6KXQLfrIoWZOLJRitv5juqPJtOLuc1HP66ROITx8Lnqv4Xf0fLBFnP9e8xPj9b14vUhQ5gSf6TibWFkqynw2dGswrQvuYwUK76/79bRTz5LDa6kEtCIEBC1Xs+yhJB1S0TaUDfo+0PxTaRL2YyK2PVf3rLBqxA3fuxILPSvUn4RnO5seQfmQOYV71ubvPgNxH38XYHy2VAORwmuKcoLkYExxO86CJF/jd6n8rBCx5R6en0SS8lg5Ags69ilRfoKQ8b0YPxF+4P2dez6rMH7sH+a7enngs1tbZzvJ3JvIFzINn3/jd/8tL/H8d0ZgRmBGYEZgRuDAInBxhcdlAOh7Nhjn0EWUpM/Uha+9VBZ7kSiXTBzso764FJKm2kfFyNPS6lNJhtwQ/0/Rs09ctGfJYrKP17jrTfclPPaIwZ6Eh5QrN+9leWVlSxnEX+pe72ztK17V7rjc3DiwLfHUuvEkPJ5a6z1nOyMwIzAjcKVG4Fvf8DsCDLOKnwRAvExM9OpRAcUGZSCBIMBmJAoKCjRjhtIBxb0CGnkvKQTw96p+6E1uBRLimbA6cdNhkyvZs0GKhvjJ1awG/msF8mr1q8E3jIMAeVRmu18HQGIA8FQqoEmu4PaFdYgqmvF5zl0LjesrgOUx0XOe1+aF6J2eYwKEmlB5Aop6Hz8jjrZc0d9z3IPcGYCmPzlIkarAqJXDtbmuQVLf0/Op40WVM8ZY1wgV7yQoSk8Pj63G370JaLtF8BO9IeJuAsgBKmtC+Y/iicpu3q9Utg+SSv1LQBxpHLCm6iAkQPcYMwFoExDuibBLMwPnkwF/q2cSlHWDbCtMlLd6BsdIEmQoehj3+PPRaO79SNhZ4eV7mkDCeuffE4hm/4cAidfOJeHxt77wRe0dv/IuEh7b7XhGplZz6/N2IKokRSXcbFll4gc2VMhjxL+vtXLLOeDPex0zDyM/Q7ESOHC7/T97Xrv3z/8syJyr26dPngpCJsB4WLKp8r7utdxbURkPgNZgr3K7Kijw7MzlAczn+gu41hnBRvYk0nK/1Bd+Z64yvxJwxyXOS/6Bg4xcdHNrHiGDkOVZp61EwlV56rGSu6T6IcdxPiz3cP8F4QCwHhu8vuI8xD0wRpwrGIcbuPPvY/smAF+UOd7jVIiUpt7Oz5ynmraLeHVvB+cFzklEZF3WdD43OwHlniTqhdLPLc3Be4/KCKyflGvZlwJBkSWWzzcRHsMSLm9EEr2QQ7YoAz/BOEbcUh2U6oRBzopItAWg4oO8tpqIRA9Ic20KjkuWgF4KrCfzxoQgdpYIalzTSQZz71pfjl35QEJcCq+1+ATW8Rz2Lvr16DgDYcHvBROMVsxVgjLGhx5NJn84fhN0iAdSSMpFPN/nE/eUezhp7GhS7z1usivjnfn5k981FR7LDTl/mxGYEZgRmBE4iAhcnPDYTwXQbY0eS0X+JXzmcggPkSo3vPcn2tsucVz79d7YW+HxKTXqflHrCpRLaWS+Z9PyV7XLGXdNhOUcdiM39orzLn9fjG+/9+so9rt2v/dXU/sScuMgdsNT8J6T8HgKLvqc8ozAjMCMwBUYgW/70X8nEE7NjwWsGJzpoKiAKoNNJj5s+QTLKmA+sEshaOim42iCzjLsAQwmBmmP/Gx2DcxqAFLVnyV98gGY9cp0AFkCLxMUjWeqqbObuFrxYBCRS6MxFMyRig5WIquS1+CqQV3W8hOQTVBpNxUJVB+dBFBV83a37BlPG2C4GtjGkAhqiRAxaMVwAUwHcQAsjE3dFb9EOHM6Aj1JAMT4DBqmMmEJBCeIWgFf9aCQqgVAu5+fQGFaytDKK/7rdiv4mABogMkAAJfEgSroNd4OppeG4ARZBQBCwUAAVM+vPQQ4yRULMfwp5yGgFPfCfzGWBMkTMCQWamXGAlAV6VDmmxX72QOhkghdkcC/g+ADmG3AWeOI36+99tr2wIMPqsdFjocv5QCnQRIogXpAvUeD3jhy7pH20v+fvTcBtnQ7q8N2D7e739BvHoSEJIgQSKAJIaBwsMGGSsWBJBgCspjKRggRNCEhJKEnoBRcLhsKYyQxiwhQ7DghxjhW4orLVJGygFQcQiURoCEaIlmypCfpzT3ce7s735r23ud093tP8K7oV9qHerp97/nP/+/97W/vQ631fWt95VPav/xf/lW7+uYn08MD+yYEWcYS4Ji5kgp5+wf0azonEIJDQ1AFPaO2cTrlc5ljfu+9VzXW8+VX8pjbbmjoSEEu3HnX3W23xlcUIe/HfYdcRXxMGMTgPR4andR03EYnxshH3CMdOemmikRZpNRCvCbv0xmQNYs3CYgfrGWIHhI4ZEMU/xTyi/ScwPapY0s5BwIMH9PcWK2P/TaFMQTh3EmVIIc44BrgTCiiSJ9X/nWeeALqZxmjSEB1qT4TCNlPw9sn9x/dBCFSxnkyyJ2+3jhCTX4kpskv5qsJpMnqo88/+zXdF4lJ4sFs49kBacDJ68bBmYmedChFcpB7DGcuxsfvBa9ROjdATDun+9lCeavpPKyzi35EPhuyF5Ov8nSKx5EGtbHv/fy5W6e7wcdTxvOLuXpyK2NC58fckZRYzc9KMnGdeueO9u9Re04NAtvSjNPZz/iUuXn/7qn7/MarVofHxkG3flkRWBFYEVgROJAIPISHh6Wupg6MS/liXNYrw7JU9/3OTEJkHtugdv3+Xbe1f/PWt7dSlq2X3j/5cCWt6hPbBMamiTrIgK9qH33r2xr5kAeTzLpcqHvHy+hK+HDmBrLgKe++rB8Ib3kZAudBx71hWv7Qc3j496rhfNP3ta8/uSlX9oQPqoOFw32w97fW9s91r4vivQiPA9ntl7jpIjw+U5Fez1kRWBFYEVgR+PNE4AU//Xv8+KECCSMnhN83zLG3KpNnICom3OXE0UEjvB/pKAAyBG0K5SNwa+8IYvRd8gSkgwCuvFLZLfC+7j0RJvrbZE5bhAA6QwI2ERCzZ0eQRQDJM+gETXeaSeeRM9iNbpIObBow9fhAeEQehcCd5bli3A3ihMC2K3zTEZC/k2CxDAnjQWNmPEwA8rkQACYnAH+xW8CAHuPTZbM0NkkwmWhIJbAJj5hrd+KmPs44eT6pYMZwZzIrnSj0JrG8k0BnXRdPA0vvd7IguRHAcRAWIbZkRN8Bx2hVuSI7Ei6zVv4MxMYbI3E9H4Ku1pd5XB9kh9AkJ6O/m9iaKr5DAvQx19xy/wDvA0zE+qTbgGwNgXD4XtC0u2IUEH7+LMFhxzaA6xFU/58vo/gLD7S/9BVPbm/7n/7ndt3tX9L2D11FOkR5MLpbkFtzt848n+yX4Rkiggxz47wM0GLJGZdtOTmTV5lnj1N5mhSLWGMXxfHY225p11x7XfvT976v8u8YTcyRW+m0QFdH5sfxpWPC+TJ3VRHEnt5nSpsA095Sh0OIK/xtljpjLEp3a5ZfE7mkdeF5YwJ0Pqtw9oQgzfXx3tnwR0HnlwlYnF997M6jHn/Pjfum71+V/iMWOzs7bXd3V+caJJEsoRWCRGC+8jbANjpKCL73TqUcRINYHGfkRKaiA8ISSJH5AwmcPY1n57zN/sB92I1ncjUdSFk/jJ8kYshIDnSSlDMpkntjzCFKSBCYcEw8cj5HMi7P13mi8/nIjs7XnA+JS84ZDFhns/c5yC3Ey74fMEHn89wxN683iVl8b/D7YXTIJZ58fzJDCQnCaZswpMtQxQs5wXyvc3cmmnfr/Mb9j8IHyYR0J0H83ZDvOXw2nSvcf51dwv4Ycda6jS6YLvNlwiPkGq5766u/JtNZP1cEVgRWBFYEVgQOLAIPw7T8cv4eGZO6CmagvI/20yI86lMG9/P5yEfp98vLYnXSoa7aMFjfNj6PqbcfsHn/OcaXeRbv9/H2l4uIeRxIoLff1r77ufINeceXlMRV+1edLBh3+3OOe4PwwAS/up5Z5uwPMofLxmD7XtsxvUhabGvs8/sXre2DXHup9XsQs/iQXe2SRNmB7YXPyhsvwuOzctnXpFcEVgRWBB51EXjhPyzCo8gB9GSwK8OSLIeP7EjCpF4CY/xvV6BDLmfu5MB1BHYMKHeJoe2q+WB08GyAfro/h4pqGpfj+QRPC7g0ORIgrYOABK8Tahu2AiAKeI4xWwIr8h/U6KkXuinw6kBaqvF9PwB2sKxV9TPARwP8NWFWLRtQAy52pEDXANGppp69Tkh8BGSdALa5mjhSNJGMgYa/4up4Tma+2xJVATApgcSqZ3lnEIBLJXDmZbBNYPrQuQ9YBr4kcj0iEyJNlY6B0cXS15px1P0gX0VDXkve9I4QA9t9fL0TwfNLp44BxS7dFZIg0jz2Gkg+poI/FfupmJ+r7RPnvjb4cIioWt/9QrUJrLKLZ5hJM++Ri7zcBI0B7Vk6Cu/vuEoeBJfk4CRnBEkpVW5rwvIsiJzZuXaiOjwu7N3T/tpXP739s3/+L9r1j316271wnHmbboZuCM4kFDPXq+Yd10OUOFLTzUwMZV0z93RioceEMXQcevzQgWDRIOHJBUEjJuzMgMxVrXGB0Tdcd3275757ixCocRLUHp0xc+xljD2q7kWoVGwCmJugyjUx0u6kUZlhCxjOGSRiIOcFx8Z4utMEc2I3hp6btZ97xfL3cXjgGfK4COGT9aPAH8gqP59SUVvAM+43zLgl8UdfChO5OT85oEu8QsCEEAsQLk8R54/NutMBE0JqlgDjvndHxMWAfQgY3Q+SSLx+S3Kpm8w7n0MUkQQgAaH9EM+O0V3RG754Zo+/iwjgq74T+rp4/49ciUm8AP7ekVfrqLmKMM9r3F/Xz7/jmtENpfVI/nQCvuY/f+5S66J7TnJqlkbTftYzzuHsgKeNiXfcX99//r4IGZTc8jpCzBCxVvcc2wbpgdTPqE5QptvM2lke6Ez8I9fakZwpOn//mx9ZHR6X22/r7ysCKwIrAisCj1wEHgbh8cg97NF/p8tJMz22pnZfe0cRH7+r9pT1WhF4VERgER6PimVag1wRWBFYEfisj8D3v+EP3F1RwCWqkAHw0ph5gFckJkJ+TITHXD2dDgqAW3ilgjvAY67F+6mIBvg2qosBUsL/w/r3VWEuHfZRMY37BjAVICVASxW3Ai67ATokaQD8FxAFwLYb0E5A7Dz+TU8Og6YEr3R/dmAAz4LLMsZhTfvwJXifoJWBrlRW7xd4ic8fs9kvx2gSiLExoRIJJmrn1wuEhYgmAY6MKR8WaaRz7VhVN7PK3d0MuCZeF7ye9zERQTB2S+bF9xRAL8NfPQNxH5IyHI9BOeDJqXDGWPH3dA2ks+BSBIOq2wUazyAl71UdEsmvrC/NtxHjLn02NPwxnmjwR9on+TY/m6A/1sVkUP+dkxOxlHlFYi3V0wC8ncgCXGMybFKNxFity7XXXN1OnznDEeklQDmm4SAR8HsAbK1LrV11eJw/c1f7q3/56e23fvt/bDc9/lltr2gQrHfymHEym5FOKj9E5CB1zETKpVtlgyTBSrqDo3/eEmQBXBNv7H28ugk1RmzAuZNXWMPK55tuvqF98q6S8IIPB65BoxRkxEymcb7eGCHXsi7oBOO/5/OFHUrK8QHI28vB+z/7HUbneGEbKmdcaY/PIpcMjmfeFziHQWgcMkie8W4D6OwQQv4bcAexolW1ebXXN58b+RcmdyZPQpZqDwe4x2fndUouz4QVeCmC95YsikQY14jnjPNzknzLXsL7e35exh/CBmmqczHniTJqWwIw5xHOF3V6nJe/kjv2QMqEfBndLdrjIX74fs43d/ihE4P70GRW8iPESn4ePXrMMdN4+9kFosbfMT0W4xBWDnfCQoQJiSsTEsgv7pbpPMxaZm/pHuro4njqHkfgOQJitxPS2qejw0lnazods6a8F9YIGcSODCSTJOKYl8hlxzdG7SDVM9+Q0MxBXO91Z1dZrQG9UnD0oGih3v/1V/2H8zTWv1cEVgRWBFYEVgQOJAKL8DiQsK6brgg8OiKwCI9HxzqtUa4IrAisCHy2R+B73/j7FQIIiggABnBCEBjQTQFHO66sH9Wym+bhuDKAOf0HDHAFVMK99e+ptN+/d5C7wKWA5pDKIVnQAdS9DhSmgngD1PYCAjiaQayAnJQNgQyVq67Pndf9ABwFsOtV04gE5u7CZBEOArL291yJbDkpSFER7A8ZtGVenIp7kAcEGAOgQ/bFZIkkVM6xSvwoOlpIKhiQQxws5CPg0GbiZa6beKq7YhNgFT6+HWtIvowOBnw+wOK2R0Y8GOZ7UILG8jghCCAyRFLCRAgJoQlcTh7suOMj90sFP8YwA72Yd8Bjzs+SW3OVPCvT/YxUYOPaAVqj4lrAeQcMU1FuoojgIEDX2RvEMQwgjWdAmmauLO+eBgb1wXvg/auuvrrde++9lb8F0JJgGT0Fs4RSKuoJkNZ16PBo+/dWh8fT2j//F29r19z21LZ36JrKBQOntc58vi1VqcAAACAASURBVAFa7EvtwXqx6t2eEDWwea0CJs+mzYzHHKf6NzoGKBWVzqB0oPgR6r0agH3fc5CcquefPHlNe+CBByqUtQeOHaM0m/JSNwBhJ0B3EKe8B7owADZjF3htQELkfOgxSweK9w0IFHwegDXnGGJxklhScLa7Svw3ExiJZwgrmKxzvL5fOnhAEIEJJtXpZ4ewA6kyxzwAP59Nrxfstz3+7F0PZIWUv+wK8Xk7m4tzaXsHhuIIwmMeH83oN+Y4ulzQosX9UvfYKcJY8mBal+z3ucOGRFbdn/uwLuO4QWhiziYlztU8tK6aVwgEEijJzXqfpAe6skzY9Vx1Hm2Si5tkS9YNyRizcz6LWTvWlPuh54XzaPLJCanK8WIs3ksz4cUYs4NrEJSan8ZPsq7mEunFrP32vXJ2na/EAakcQvSi89NJns6teMH0nOIprzxBbBlHk3mJYa7N2EngZK3dNZXz5dd++C/1mK1/rAisCKwIrAisCBxUBBbhcVCRXfddEXgURGARHo+CRVpDXBFYEVgRWBFoz3/j/0Zwskt+WEEjYBaAFQFsQxplBrZHVwBcV6WRPldP59oANOOngSybAR91R8Z5aKOrrJUXHDahkMrWXrFuQgSG4fxbrxoeiypg1ZWxBmCDc+F+c1Ux7zFV/R6yiQfhKHzWHhkwoxVwK8A4AC7mHlBMY4ykj6V5goNHm99Y3oUCxFhcX/fnePy8wx2AtDQMO2MEyEUCJ14HAcYEdmt8s6kxI8JieL9n35AY0+Nt3IMdGvWcTobgWY7bbCoNTBsVxvEyCSGTzg/+feqECCnCZ4Agq+eB0GJ1tztjVLUtEJMA5STFxeG7Sn/MdXhqzH8D4THAwImQwfqADLJEToiB3LdXXBuw78BwwO5UZBtsBCt24sSJdur06XqeiD5g2uk8yDxCKGSeuC8Ij50LBSRD0uqvPL395v/wT9stj//SdvbCVaRrmD2u2AahxjxG9xViAICVuWOPAEtmjYrwKa5eb31OYLgIPXtZFHjM8dk/gfsW8kPM9wDdyhnsjfQwwCC8IOF23fXXtnvvuZ8g974m2tcP64sXxh3PBO1He/2Y8EjeIW6X6k5J5wmIVxKrJniyB3oHQfb31OEhwkGjztzTLQAiLvnOaNYUN7su/LzpTJjvAzIkhFjOJBJejnPMzkP4khh2AJlb9mgIQSbAG0Sczz2fJ/id8zDQf84SXiEkJME1pAEjoQYJKQHl6doyERSizwTtxdfL1QerN39ecm06SLR3JHEFQoZkNTxsuEdFJGR/peMpMcrf00mV9c9ZFDI4XVmRXEsHFwgDyHal64gygyQwMr4McxC86a7JemWc8i8Rsdn3hr1ztknj+XsnY+eTcH6DTMd6eQy5V94nUWcTdeaaCTNeh+8TKlvJiwndHVnvS313piOGK0Fy24SWv0/e8sqvcgDWjxWBFYEVgRWBFYGDi8AiPA4utuvOKwJXfAQW4XHFL9Ea4IrAisCKwIpAReAFb/y3BGyOl6zG6LgoCSh3RAS8AsDGV7wNNgBoaeHLRFjAE01XDQABWIrpq5B33oj/mypeOAgQ4LFWfiqjgZ8RDKqK61StBzgnUAVw390WAVRx/VEzG6gkJxjMQaVKXAAnn+95xgD5SMm2SEN/vAKaCmySSS7MxXnfqhAnAEbPC1RBD/JgNogGrIxnHLVGfgDqVO/GPHkmPAiMda8CkRgCywpYDwBZMU5VusgQTWxUVGseHViGd4VNoRPPDtJugf0kPiCZwo4Ya+bDxBgkWK7Fswi8GeR0XKlvTwLFQGQBfiBJENuMh/8g+SKwcDbj3ZzDIEIQP3qFmChjJhlADJg6E0/5G8azt6fuHhIyjknMkgG4M34hspwrGWvkuzh6dIjUPK6/vvwsqruD5Ja9azrIbsICaRgAk6ApiJ16/rFD+23/zKfat/ynf6X9+lv/Ubv+MV/SzpSHRyStdtAxMhNqXtPMNwQb3XdqrJDQ4jrGoyOANtaJALvyFZ0LkuaxVFo6ukAmgCyClwcJDnsUQDWLnRqz/BdQ5t3qejrbbr7uunbfA/fXsXBt23NFPccI8tNkZPKrg9TOHVxHTxH8zuerkyBrT1+KLa+g4UEyvDsIjicOXcpJMmkClcde1lkw/cEdI1k37B/lj/PEnQ3ZpzkL6PwCINvnC3O78gvyT+giS2cLJKVmImCQc+lE8nmJMWEsJnSwNxEv5Dpz0J5K8ZRhB4pzf+6C6kyhJbFCwuT8xrmu/eznm2hB/mffMMW93yMRRg8ZspCRpNvs3BtdFKJw5nsx77wEiSPX3gQWiYipU0N7LcRJyI3hCaJ7DALmovOL3xf5fvH+qA61nMeQ1er7qPZGzvuZYEBHHHPCBHd+V88P9oTWJx15ncCt78Gze7vtWPk7ad/o+2eDBLlMLEB+oBOR51An2vxZEHL4/jmm7+n5rMPtQkj/6iu+ciT7+teKwIrAisCKwIrAAUVgER4HFNh12xWBR0MEFuHxaFilNcYVgRWBFYEVge9/0//BIGwDKKElAlB1SZm6ltXIdLGgJXivohbIJcR7Jjx4LcBLd2VAJiWSPJQh8Z0I3Nqo/EgBfATELPECVD0G5LNZLMDSgIIAG/kZVJH7ecC2AiABTAKQRtmcCZydSYdRvetK61RsdwDcAGWqtes+uN/OZN6sGn09d4BTA8DLe4k7fmJcIlSi9x8poFE1zutNIh1xhTirlD2WAOsyHde6hKfKs4hbEnDWh9LZkOpn/EQ8hwG8K9MNqB+tzxLY9frQJNlg/wxc5n4gPEj0GMiOyXN2XtaU3iuQ+bFnwQyYJl6qso6Z79i7IXPmTpJeUe51CDzK/CCg73WMVNRU6R3wOt4iMzkVDxOQFjfddFO7++57SHrNZKE21PAAybqQmCsg9FCtzc7h/bZ36lPt2/7zr2lv/q9/rd32xGe3U+cKzEwXz+SVM/tghKgBXs0YG7APARIPDhCEyT2ud6SSIl2FPULgP1A0dqL+xvlWYnBONqI+7H2dWCBPD1WXylW1vrfffnt73wc+RFAe1wNKh0QeXgDY8wrYn1wUQSOfngGEq8Mk19LFxdJY2icgOYvwqoUAmM/PiW/a6OLo8WfGjC4HXm8/Ca6HCSnmhKv7Mz6dc3oln8Z56Dyy6Tm6XOjBYOKv54w7cgDQ5x7aG5EM0149UhJUpDQxPhBPzoPs43R29LmkA2QmmRIbdoQov3m/ugbEBfOh5718IiLBxRHZ7wJ/y/cBOlk4buwTssSbhHV+D+mQcWbNQyjDo2Wcs+gyKlAfjSHxdKnEV9eYiLmcT3PObJ6nJua4v0NS+UzDXIvg4IsdLTgL3XFE8sXkLWJnTyldo+8fdP+A0OBm5HmLz7gLpJghnSG6PcJJMsNxxrcix+zvMSTnOJfhybL5fZmcBnUmgtNEkgOoOUvqCq+c9Xq2Zb/sCYK/rQ6PZN76uSKwIrAisCJwkBFYhMdBRnfde0XgCo/AIjyu8AVaw1sRWBFYEVgRYAR+4I1/JNDRYFukrWbAjuAXKr99jQiMAKUJpAE8a7gDcO1gToDJicDogK0BtMj0zLIyAnQMlBFpRsW3wCropgsg0vNZSduB//qDn0lniC7vAsDUZuaoojUImM93YJkF50a0CMiik6MA5D0ZRLO7gW0rAtMItFvyKtIqqSIGoDaqnwFYmUjxYLshNAza3R3SK7YJxkV+SPPMupxjBbI6Blwg399HtW8H9vEZ+IYAz4VevOPSK4jruR1cBmjn+ABg01pEUmdsmJkACEEVMisgu0BD+XIQ4J3yBZ9H5Tu7Lmx+nG6TTrT4+hAgMUaOKTsASQKofT2Vb6mA71X8Bu4zR8yb6wyAGWtsoiNAZEDV3ungaW+QHiRlGqv593YFyHd5MBMLyTl8fCYs2DlRfzt6aK/tPfDJ9q3V4fGWX/+NduPnPnPq8FBHlIgZAaR9PvU78wk5jQrzAMaWpULnBvPHgDhz27menAgxpKmlEn6YUOOvqZAPSB1SKXGE1BZInwvV6XHz9de1W8rI/J3venc7tHN17dGKSySf0mlioikAfEgNEGbZh+kC60AuE96SPSZwMLcQUbyHOyLGHh/5HOKGMbAkFPYL8697lphwMBEwExvZbyIJRM6Iq0D+ulsMv5rQTY7kcxuEFO4w7YNBAMTM3HvW9+170udQ9y5xHEAY65wIsalzpZ+BjLvPJpyhPgPTfRFT+d1qDUJXXk7zWZaL48064m4gPxxv7B91WunQlcE9CBV5EbHXyN02M9GTGIEI42cB5tMnKgSx9hZW/ai7nHJ+Mo+dz+fK44Y5CFk2PtedVB6H8n4Qz7huzmWMneMEwYuOvsmrSmNEt17d28RJ9hCuZd6FUPcc8Xe80IHGfWaJQkhUcV0i0Vex1v4c3z/pKos0GH6HhxC6S0hNIydqHNsdciFD+Fyf+avDg+FerxWBFYEVgRWBA47AIjwOOMDr9isCV3IEFuFxJa/OGtuKwIrAisCKQCIAwgNgUcyeU5md9wEq7dFrIYbkMt9FqWkAJFxLcAhg5LHjArom2RgCSIBwoVxiE94QIpFIwf1TYTtX9QKyCkBL/NcAOkzECbKH8AAoxIJ0Gwq7wpaSWOyGMOCY7guAUPXHDlaX+XLmgZ9dMcWEB0zDZfRc3QqQa6KGEGLgjgkDWgFwAd7i3wHQ+5wMeMl6WK8Agr2quv4GAF4SLKomFmCLuaVaHQSPKvclq5IeBo2HhMWWlwargw0IEsJF/CjFNaqfu3dFB4hdNV0BCUjYSQyMznkQ6aFIt0Rzfyaw4sfAOJuICPHQvR0C8G51MBwrKTGRKb33SLHtFdYGgCseBNDtgdIJM98X0jMEJCcPBa6NianEp+d3rbkILZuY1/0R15MnT9K0m0QO8sCV/em44ApsgK+u/MZ6Fdh6/Oj5tnv/ne3bv/nr2y/+8i+1W5/w7Ha6XVWfqRxD04yJwy7HFI+YmJS7M6VLWE1HWirylc8C5kMwzETYBvFhb4dcC8Kud+k4R5PDuQbk0g4A473T7abrrmm333Zre/d73195iW6Figvy1+NmhjnP8M8BUgsghvJZJ/p4LfJOlfMkNqfzZD53kDcEq73eeE4nBU0YJR4ElktuapuAC5CejhHg0ZQIspFMZKBkLq3K/3RMELhnt0v2sQkVS7mh40YErbsKvF9CmMSDAXub4zMxRMqru7pPXQHp3HDHCDkU53aIIsUTHRDu4qgYwcQc8eVJQcBeOYGzHc+FRwrPi3RiVZx2as/hb3mPHRh9fEq40UkWzwx1XkAyKyTopXIOZxfP3nhgWLIrHSOQCssr56LuO/mkkDAxwTV1tc15H0IoxEjuGbmweBHle6MTTSbUse+zd5h3JsPjHZI9EmlGDEnjNDEPmSoSrI6L1wuE/dwVFtJv7niTVFsIZ3cUbUnnae3RsaiZLcJjOgjXP1cEVgRWBFYEDiwCi/A4sNCuG68IXPkRWITHlb9Ga4QrAisCKwIrAtXh8fP/54bmegDDgEyUKAGJAN8CgmTxkTDAHpNdV0wH+Em19uiiMIDl6wMQnq/7R1udBtkG1I4AEJqkbjrY6kXroGcAcoB8NjYm4IX/XH2s3yPpYnNw+o2gQt4yOV0rhDXQBJ7xCmAPIEo+HyFGXBlfSCs+qg4E/S2VzwH8cI+YVlNOqwDGeFxsgLcE8wwE1v0Axp11FXVMmhNPAJMkFyaPCDw7XhgBswXWIRaefzpG4oFhr4mYF6ODAi9IdM0E1Ew0zPsmeRJprHRoBPgj5mywN58LIaGq7E19+xBQYHlYfQ0fEK/nDHxGlmiWK8J1yJ/5ObjPTCgxGHnVe6mMjvl13Aa8zMMsHH9gPmqtT5y4qt136oHeKUJQ134UmMMOOoIAhk9dRFwfgt+Ib3l4PPCJ9re+7a+3N/7cm0h4nLpwQtJmrKpXx0oHsx3HXmE+xZTAuAFs9uQQcLV3DSSVTADxXn3/ZT/K2DpE1QDPVakf4iMV7JGiA8hKghPdAfCROXO6fICOtCd93ue2D37wQ+3Mbo2jQGycHzgT4KnTgW8ShWMd+MwQbH4PniN54VqQQIP4xDpIMqvLGZEAwjMKXJ7uvW9PExCwvdPK5I7y0h0kJlQoPVVDU4cNWBSTDVsdSjEbD0EAID7dK1jgPCudOumAQFdOOh8S8wDfnN/UsaMJVpyd0xgb7qczQOt8rCSWIBEYGSqO3esGUgaEDK47Cg+kmi9MxnWOIx4m8Rzo7NPss7mzIrmoawaJNjxj9FySU/y+SGeRO5yKOOdzTVDsxSMjSH2k5Zy/iU06OvJ75iMTexE6ekkKDXmZ+Co/lGfdt8MdGJ2Y9cf7GeFzMnmVnEv+YP/ojMLzIP8XYtB+McmtTkhpn+X8xndBiKl5fD2+JuTxeyfjpzMta3Oo4nsOEmSQ0+OZovi+5eVf3vfN+seKwIrAisCKwIrAQUVgER4HFdl13xWBR0EEFuHxKFikNcQVgRWBFYEVgfbCn/tDRqFXtk4VtJFyiVwIzY4N6ABwAxgk1ROAggJIA3iF0AiIFgmWIyW5I0BWXRRz1b+AOHcUuMIX2uYBg0AA7JZ/RAgSgvkGhg4XoMZxuLL+giVTegUybuOODJmHC5BmpS+6KRoA5vMkK3bKZyEYUwCq3rFQFb/4TEyzDxXgSMDSRrghPTKPAOl4P94jAduSfgSpLR0zJKyExKGzhOvjTgxWabOqvCRlIMVi3Doa75CIwtw67E8iCMBcNPSHnv2G7JE7ByDJwnWu9Ty7X+bL9fyAfr0C33HHuELAANBjpX0NVz4oySlVOAMU18s/bQY9g+2cr+OQdc08CHqj2tw+LXgQ88WAaXInpr/JGXR0zPfFwDIPzs33ZZ5iHSw1EyklehcAKK648laVK8ePFpBf6wkwP/fu0lPuIME7IkEcFwPP+NuRisUOOkVOfaL97b/519sb3vCGdvMTvrSdvXBVPe5w22MOHh8APeJsiSvKJxncHAA18kDeK90DwGbkc0cVx+OuhW4GEMA5yehxq5toEBWjgl3EwVEC7TGgF+FSO6rtnb63PfNZz2jveuf7ysRcpAd8PUBoMK/KdDmfI6FlaSGcBwGC+bNA/OSeiD3780wdTvM6guCRLNG+Owfk8dEl5nCuIfdCKJp44DMiH2ZS9Aj2vyv70cVCYrTybeN5kUozUQJCg51wOE+8BzlP79uYhsdDI/kZAHsK/yb5VM/RWWJpvA7QC9wXuTNyMWRNZNT6+RuJM/u148gS6bqnTha/P0s7Zc/NnUAxCx+dDSIdukl4P8ey3y82jud6moAhwWOyuZMTJilJGHeyZ3w36NwZUnGaq/KKPireH/28wh7sJubjfd3f+xRnCf2T8hwRXboncqRixe6ymk9NDV5GOMvwvafnx69pSByO7z7tFZLe+f70Pk4eZO4i23UuYfyD0BkZwvjZh+aCCW9259Qcfu0VXzGn0vr3isCKwIrAisCKwIFE4GERHk/5pu9rX/+4PP8j7V//3NvaO/HrU76xvfjrHnuJgd3X3vHf/bftdz9x8VuXvVddesvXPK/9zaed3PzQh3+3vem3333RjR762pvb137Xt7SnXaeP3vuOf9p+43/95GWCuHltu8wzOWXH4sO/88vtnzEI67Ui8OiNwCI8Hr1rt0a+IrAisCLw2RSBF/3CHxLkxYugXiSBDFzx764IJsFgwJEG0yYMCMADAKxrVWWtqvqA0KMyW10YBH+OHuP7AbhzPQvp0VVSWCG7BYSE8loB55IKwlv8vEmSbS1/EA8CnCIr5cpad6gUeuXxZbWl2S6AqX5GfqeAbc7bY6D2DskNEQEgGPACjjgDdiEqYo5uC91+n1yPv/NzBqwgA0RAeavDJPeepao6oA7iiYBlgV4A1LRonEuAyXhkAKwTUWRzagBrAHUN+sJUOxJCWVfcrhM4JpIStQ7qUUIHlfqSgAmwN5NYIijcIVPjVR6YELE3ATwoAjJu7MN4enRPl3ibaF1BPvD+BnQz917tHYIkDJFvHkKsS98kdpFsM4EDQJPzq/+OHTtWMk7yDdCr8iEdQiEQ/Lt8H0zyMYcgzwRyoLoqTt/Vvvd5/3H7mZ99Y7ulTMt32wkSbVkjra/NkgmuqvtAm1WSQZ3Q45KbLLxEV0nIg0Ewab3m9ZkB2nR0iSSsHCnCjPPw8wEAM9/8u0zD0V0hiZ3H3X5b+8jHPlqERi1IySmJeMB41bkBgkL3MyDu/APorOmhs0Fkw9yhEvJVxNSQVIKEE8iTjJcaVxudHAGSsYYmKU2qEviGhw7OGALOm+B6QOfEf44Zxso8tmdR9knk7JJX8TzK+dmF2Qxsg4BI/Ek61DhoVt3PMY1pH/4hIGAmqaUQzkrdEJvporG/hYH9jE/nRT3DBBh+51yyv3yu6p7MQo/PJN/G5tS5n64XEk2ObTq4SMwgL9Nh0jtqvC7poPF4OjHk76FOEqcTCFlG4nfI8XGsJm7jRZX5qflqEJQ5F7fPp+QUKUaS8sMjJYQ+83f+TmA+K074B9cRR8I0vrw/fxcyhOlo8vdM4t3D6/uFfEFkuZNMEA73FT3vza/4sq2VWb+uCKwIrAisCKwIPPIReEjCgwD/yT9p/+Stb2/gL7Z/3x4SiYgnfKhfP7+Pzz71nYMo2L7Xg33203kOrr3la76xPe2P3ybS5Zavbt/93C9u912SpDDZcV+IFf3+hA9egiABwfOU1j78uCJ5FuHxyGfjuuNnPAKL8PiMh3w9cEVgRWBFYEXgzxABEB6RhyEAalAotxogvjsNQBi46n27+pTyQl2LXdX/6piQfnx+572NTAe0xb0AJEPKhiAUdaKguT8IB4E+BroJCEoyKC+Aaagc1rOEfMNzQ50o+h2m4XzflfwxwXYhcV2hEmpi2zb7nmMR03EQJgS93BGBsKULA+Pf9w3xVM57ApfxPiqE2a1h4Ay/AzjF7zGvJdBMYkcECwkmA9/x0QgARk+Kin+6YCCpJAmuQWzwfkBWeTdLAhkgVNW+YhfCg+QUDLpzPcvCFY0AhZ0wSIU4SKOKW0gLdcOM50ayDAAw45cOjRAMlvSZq8r1wJg6Kx+6J0Li3D0K0nUwye4gbs6LjW6lmm/PnRA1ybdIIHXN/EhDnWtXX311O12aTcpHdRxZGYlIJGPp8Rx2foyYWdIK63rmU+0Fz/uG9vd+6idJeOwduop5OhuoY5+ISHK+czzykQlhyD1KMmUQc73byvs5YHqXgJo7snxN7keSAQSEyR6MvUtSmeCIZFHmSx8B78ULIBtgZn7TDe2ee08VSI/1A/EhkpD5Z9IBkkiptGeeZF+nk8Hvc/39bO1vEXPoNFF8TNpyvwT0l3STzjB3ikHGCblAbxx1d4Rg5HrmeTw7Yije04RV/iHTNrohPB+doYO86B0H8aTBk52zm2TTkLriORXvBnvWdGLLROihaRwZXcY1780QbvGEyZxwhusMGfuZ68I8Gl0Q+Rtj7rOMnwDZW912WU96PNVZQZKGhM0g43i5zww22s1ntr8XeN7jPZ8v6Jbhd4LPpLFRLXVncuui88WeKfGiwnpizsfKAH0mrnI+zXNNh5D26vi+y/kVkiN7eWQFFszfB8hhkpoyuZ9f8f1ITPndl04P7+/kVD6H5R6krL6d+D1QnyX53SW1tAXe/LIv3Xjm+mVFYEVgRWBFYEXgICLwEISHwP8b/+3UzcCujja6PDZG9SBkwaVGTyLi8e2D7gZ5JAmP7ceRXGmX6BbZGgM/d8k5Ym7/UWv/8g/bjc/92kV4HEQ2rnt+xiOwCI/PeMjXA1cEVgRWBFYE/gwReNEv/JEAaX82oBAAI4J3Bik3wNW6FgAVQVX4U1jOQ0BO9OENrBNAgxSWK4hNNPQK6Kmyl4ASsEuCzgHk63OoAo8kU9dqd0UtK8MNggdwHexFj0ikiw53n4+UpgvgC5kwKnAj+RIA3R0lBjM112FMjt8BKrJKnFI/QwqK8yK5oeEQhPQ8Bgin9zL0SFQR4qr50yN9Y34DmMxYMlnguyCGBND5mTH39bgvVDxp2GvN+6Ml09TlhQjaCaxD3OYXc6L+i+kvyYdpXAFdz+1LTijGy7jLDPBqrur4mLt88vf+XBNBkaaKxwbuG/B2Ezg28G1ip8dk6nrg82q+yilITE2dEqlsN/A7g8iKR2vHj58g4UFg28DzIA0nU3nfS/k8uptwD4iOgfB44Xd+Q/v7P/VT7vC4ujqGCsys7qcQUyP2Yz/lb9vxVOxEegS4zj6L/zVLwymzBNmmuUvF+ef8nudF4HYytw8AOwPBWbfRCQPSp7UbbzzZ7rrrnpJ7AhNRZ0ru7/hm7bFc2XsiQYeHB+Nu02f6atgkvucQctTjCymSPO2AsoPW5asiseZ9gdtGjkr7eBBnIUdmuSTF1x070x7JPFKR3/O/XzO8JhJH7h93mFDmbzq/Qlxh3On8yLxn4iRkZc6CnKOb5Mt0Zvh5vL/Pz+QMQzWdFzMpwGtAChVppP0n0lD5itwVgZQOksM4Y8oAHd8XyUuQrfjeSIxxf3hyJB7oEFGnUO6rDpINwnb6zmJ+eH1jyt5Jgq0OkZBhnfAI8e7zKPEbsUX3zugiGeujdeRYSXgiX+JzJakrxS0EujvE+jft6BLRvOSjQ3KZMfY55lwA4QjPDtwNMe4Eq+fN8dbnfvWlzx5HxvrXisCKwIrAisCKwAFF4GERHk/r3Q+WnbpMB4c6KQaBEcmry8o/8fob2v9uiawHJTwsn5V7fTrkCGIHwuMr7rpM18Y2gXMJEoTPu/EPS16rtb/xoq9dhMcBJeS67Wc2Aovw+MzGez1tRWBFYEVgReDPFoGX/NL/Ja17VMaaxBjwke7ZQWwb0goQLKCb6Ms2OAmJms0qXuB5qeDtUkepgo4WeSr74/FACKvuFU1z/x1qUgHb1b0Q4GhUwgZExdhVBV6gXDe4NXjVOyVUq0/lPwAAIABJREFUmT4qnyN9sqXZbyAynRUhO/CMDhRugMICulRdHs13m6DDRwAdIn5f4FzibDPy+rjmhxp4gGkBSkMcDKIgaxTgTIBxKo4jteJKeIPwkNoiSGZJmHOWipmJBoLGAOBNEoXo6F0iW2RIMpCf64SOKrVx34DAuR/HPeUXfh8dI5YVMuGRz+O+AiOHt0tiPFdCz0QN4+L5pqMIQC3XbQtYz5gCrm53mpw4fqzIjrMCM48cxWg47Wj/zwBnxiXwXUQI/wNJiMr9s3e17/+ub2x/7yd/st36eV/Wzlw4Rvmn2aB7xHRTwmqGeAV2oiUJGTXks/jZbqKsO1Gih0OWpNS8lowfDKexXgSkQVq5M8qSVvzkJQgigOaMlT1usDHRXXXowtl2ww03tAfuO1Xzqvcpa5Tq+QHqzl1meka8YELeWFrLkksgq+Y8SpwiIUXix9052R/s9HJHx6i+Ry9CDNDjx1DgeogsxyMSWgH/Z6+HmRDQWWKZJsRjo9sEeWhCoB5JEDs+KG4GmMmHmVCaPVyyBggj1oxkbSdKxjmRc2mQqiPe9DPhLhpjje8H88DEM8/OekFKi6Rdnf0gMNBxk7hm7cTbiKgC4YFYoFMD3y0gSHiiW1pK3wN6D68Q7GwGQqeayWOeGdgv9X+410WdX3W9iPJIfo2OQMVlELbaj3peJ9qyX5DzJp7YZYRx1N9A2nGe7iwc66O1gwk9vvDGntC+QVaRDO4dPYOS0XzGuDSWYXSvcTpPNvbaVESQTrQQh57/IjzGSbD+tSKwIrAisCJwcBF4SEmryEFdV74W/7p9bXl5PIQ/xyR/9VCExzZpcZEvx+ylcSnCY/b7eBDfjUt3bDiovO/JTc+RbcJjg5j5wkV4HFw+rjt/hiOwCI/PcMDX41YEVgRWBFYE/kwReNEv/5GAzQKo0IWBToIAeAJoI8sxgOZUNwdwHBX6qvidK5cDyqG9ASAWNNVFoKSSeRvI3+xcUEVt3dcdJ5EIGmDhkLRi9wZ7FlTpToA+GugmRnqFbiRo4lEA4A/4LpHWodtOqqH+FvCaXhuTNwCCLlJFsl3B12JcLPAYHR6uVgYyydcgAPqH8o7YDxXjkxjCZ4cXBIE4VE5302iTT7irBxCz9N6pQfB1k2SZwUMQKxxrSTAJKNz0aOHa1d8B1nH0BtowOPw9xEiSEJ0byqvh0yKCIV4bFxMXmBNkcijpxTUc0jrp0IHEU4iDdE4omn4hr+CHEI+CAOT0C4FvhZ5PgBIgfiS6TACkyyVz7Nr8lv6C7NrZs2f5MAGk6nDBevNv9qIQG0gstEs2aS+UpFLlwE7l9PnTn2wv+Z5vaX/n7/7dduvnf2nbP3xtgbqKLYBxAab6eXbvTM/DeX+q+0A5xhhN+1dz8Fydf+jASGV+KtDFP4ToUHzYlQVZNEjt1LsAjmcAncC3Tbq7sbP3iSrVtRcwX/hWHK9xnDhxot13er+dQ/U7noc0dz4cdZcY8i/yXZHVmkkEkqAm4TI/5mWRDPjsDO7nut6R4jMg51XAa+X7DOCPHJn9ZEIICWDP9fbw8f7gvT0OnhvcAnUq0Y8EZ4TyNNJiYy2H95HySkRhCCsQttwX9VzkmuTmBgCesyv3n0nBrNs4z7WX1Q3kDoRKnMgppesjOT6TYomvCDMkePLL3Q0hmUygZq8yBiafc27xeZAhxF6MxwYOSp9/6ATBfgRxpXxyVyGIBlAGOE9C9HAfWoYMYUpHSe3D2ZMIBMalSJPuY+Uzp3c8moiPp5KIr9lnSPOOZFg8ObI3eryQ59xnXjN/12AtmQM+dzk2nEtTh4d8SkbHC/yp0oGD3Tmfk7/6suXhka+C9XNFYEVgRWBF4OAi8NCERz17g4i4LLHwaRIBD+qrgYfKdwNEy6VMyzdCcslrNR56rd87PEguDuWlPTyedl2InW1Zr09znge3duvOKwJ/7ggswuPPHcJ1gxWBFYEVgRWBz0AEXvQr/7d8wQmGFwA1SarMYBWGEo3zuXI90h3Rbp8BZcE7BuoL0JoJjwB+AOgArAYYArgWeRYBWqlgNpEC8At/N0AHoBNQELEkAGUgVAjGjwpaVNnKw6E05l3RPJt2y6i4rofMjaVe4Mchfw75hADQF/Eh4iIgEx7Lv9c8CKwVotYrs10dzvgGQUP1cN0DLgmMDx+5SWbwDYCdnFLMh5UMcxdDJzcQM1dEB7QMMYEBz4AYohLAf4CXDp3Ji7nCOKTW7MXdAWTcO2NyHASWDzN5yEXNsQoIDWB++Em42jzV6vb9yOcIIneCZZAhioc8AzKvCyC4ENsKrADqQQIpgvYCMakFwgPrlo4Uhh6pYMCReLBJOuQBngVSZqxLiBvdvev0O2CdAAR5xTyDjFdrJVrVzp36VHv5931re/1P/ES7+YnPLA+Pa2i+zgsyVoyTeTR8KZIXjLXTPPsB+2lz36YTxpJI8ciJRJAB3Ys6iACmk9jDHlQFfZ5L4NrdCaNjZqxz8jKyY0crftfsHGpPePzj23ve9/4ibyoGO8dribCvNAFguplPONbNPJ1Fixwe5rIIhwtb5t5zznVCyLkYAH8mqgJYk2yo1wxY9zzMOcEsGpJFAbzzGXw+BFjIhoDsXerIBKPM3JWX82vuMOH86AuBc05EB+NuEDx5p3NxnLkkO6fOouxNjSXPNZFgz5ou5WXiIvt/Jiu0LuqQIoFnko/3nQiIPm7kjzvJIk2YXKJcIQky72sPi/toinc6d7LP6Unv56mzaCKRkNMT4THfH1FLzpI0mkjj4dsBc3jtG5wPnK95//l7ZWN+E5m2LSMmQk3fcTFBx/xIPNrj5/COPJcQU/o0mSjTICR5BaJdfND4/qNfSM7GuvRXXrI8PDY20vplRWBFYEVgReBAImDCYyIH+JiP2KPDZEALYbD9+zSmB/X22B67nnfyHZeQmJov/XTu+WDXmhBpl33e5vw//Du/29rXfVm7q7xF3vEl2ybsi/A4kExcN/0LicAiPP5Cwr4euiKwIrAisCLwaUbgJb/yxwJIDfTHZwKgC4FBEwy4LYF+gPWU8TBJ4ArTowZ00MGBVzTbYcAMgAnVzaos1wAB2hFwKq+HVO4SmHIlfUBT3ouV7uoUALDJvwH4w/0wFFQbGyDi58FKhFCw9AdMxo+YgJhD1IFRV/pTPQovA+HRjgd2KGBJACGIkB23BwhItKRP78oYkiQECzvxINAcoSW46Opd3I/AKQyjXUEcSSs8b98eJokL1kfm1giGCBmChgHn+QZeo8NCQJ8ruicpsRA0M0hM8guAqgHlSLAkPwao7ac4/t10dzIZxxXkklyZD2APHTGMm0dZy+OuizJCrmr/Tqp1oijP0SdGJ5F/55oU+OcE64A0TMRBLlTrUifWCAR7HSzBg99V8d+RTT9nEFjHju203T1L9hh4nskfknXuVIjXCLuT0u3Ccddz9vfKs6By+uy97WXP/5b2+te/nh0eZw9fRcIj+v3yenGnUu0fgOiR0GIHC8DlEB6uTO8kkuO/s7PTzaW5n93RNHtGIMTYVSFKAPZGCqh3SdQ+zdrORARA9Q1pKZN3WOOdHeR5xQvkCTo9SuLqK5/zrPae97yn3XVqr7baTj3UQDeA8xwONZaN7gzsWzBkyGbPFxJJ7MYxoXVxF4c7Zfp90QUyPCfYvUKAWc+fJaMwPxA67E4BqI8VwRjSnYTz0h0H7LAh+YrujTGH0ckh6aaA7DmXSIIiZ5FzIExrDDrPikjBXq731cUxvEzUmSKiAWNXJ5QIg+yHxDDE3ExIYZ4B+Pvf6QchQJ6Ezc6mzFmXasv5BzLQ3VG9+4SEsn1weBCDVhieFel0EfDvv2+tdT/v3T2n8WHugwgiCVBZw7nZrHv2KlFnTKSptHZ4MV4hiUJkxDvK66iz1F2I/s4IQeQjSvmX7r7KBUo7muBJTDItuXGAAPX3RQ66rY6M3Jt8+0TIHXKH19zFk+8Hnp+Vn/i9E3PuHPnlFz9rHu7694rAisCKwIrAisCBRODBOzwuZejdLg34X9YU/KJhm1x4OJ0bjxThgTF8OvfqElZ/0B5Tpu1Pu+4ysX84cziQZVs3XRF4ZCKwCI9HJo7rLisCKwIrAisCBxuBl775TzpoItDQALIBIUkqWT/fhAdGRAkdAjSusDYSGXAvmuy4VvdIZf6oahWYKEBrdBAIIAIj0EHvAJCW7+F4IHdCSZfIT6nCfAdjoqyViZFUfnfCQPHs4L5BdwBZ+XsiHvBQ10K7njCe3xY4li4JDRnAo4EoVycHHEaFLkglvC8wVwApnsv3LBEUzfwxxhAtuj8YDnQ76FmSOgGHMQP8Y0ysh95IoBA3IYyOTgBnAD4SO9agT4V44pX5xPNEv4uQCaGAv1GihmSZOwOmtcOAAvYCMdS/NUwAhCA8Mj+r9vS1yTiST6wDB+ieynwDmuroQbwA8hMH1QtEHYMrwoOGypivK8JRgT2/eh183eu6665r9953n/NTEjWZB8BP3adAWoK6kUUauda7cyomMC0H4fFDL/i2dscdd7Tbn/wcEh6UtHLluuLhfJ06ObQflWepgocPD/IhngGRXJqrv5kXtVYBoAGmikQEeJuZYt3UxYLrIHPHcU+eDTPxgeGRxKn5gBQjWI/8ZKIJCEcOMOdhdn3udLvu2pPtnvvP1BIcK3krrX0kpTaCj2VyjPsCep9aQUzge5ECM7gtMidgtwjVQUYM75uZKMBzQzR2MoBnnMhZypFNxOrhmhNzMZ0QlW94nTsnSbYukcRFjG8KjzW+RKi4iwbPNhHQd6sJLJyneY7ydyIDeU1k30IwKN8yn+Rc5pb4Mlfqv/3Kf9Itvi8Ilvm87/sszwWBaEImZFD/Hqi4w1B7t5JYXXruTMGZ1QmQzRVOfuYncmHMCee4PhsyI61ykXzrklomdkm81BxARicODpv2J8lpeYLofZ0fSG/mkP1X5mvx+XSDhDihRwniVvk4y54l1/v3XZF8jL0JLJE445Vcw6MzXo6HDHCN1/me70emE+bhDjUVCeS753BbhMf2CbJ+XxFYEVgRWBE4iAg8OOFxSZLgUoTHw+162JaPevApfTrG5A957adBeAyD8ndfYoAPd64HsVzrnisCj2wEFuHxyMZz3W1FYEVgRWBF4GAi8OI3/z8GglSxmophPC0VpUO2CmCmTYwBXhJkjo58JF4EAHUAuFee+316vBbQb6C7kxowhS15jz1o8aMjxEgvgNwQICEg8MR8Ps8/b48QOXigQUOA5yAGFL9RoZsOFc1TpExIkpAfAGllmtulsIxIBkAcgJ0BbyP0xJZJCG16DhiL5FhS0ZtY42eIE9xXYJgluwxIR8aGFeJOCQKXYQwi2WJ/hRAeAG2PossmgFukUXyPGSTNeLQ2AYgHcK+qYnTsBNzFGJ0HlozKumqiMuomwMs5Tq0J9TsleiDjMgGSAV0BKIdc4ee7Gfvm+nYywXlLSo7jj/F9Kvltxm1CrEv4mECYCQKwcKkgB6Fy/PjxMiw/43aVUT2e2CnXHFDcn20tA7DuYGv9HablR3bvaS9//re11772te1zvugr2plDJ+oz1cmBThXHokvCOXFGvtncXupdNImeu00iFYWOJ44LHVjYs+zcAggLf454QcCDYBB+M2HWnzd3JIBwqecJ8I4pvSR7cj07r0CmmIghsFzPI9FTIPvtt97SPvrxj7Xzh0vaCuB/r7h3Z4Y9HSIplKjifpFXmgk6EGWS/tG+EskxiIaZOJnzujOtzsuegwD4dYJsEA6ZI4PuF+eZz7tDLfnczx/kLdYiLSr5fDerNjGzTVD6usQTyDznl84OSyJlv+V5iVGX6AvhPAKZ0eucr/zIfqHMVAgjdFXwMNP+GXE10WyidyYusmd1bg/iqcfOe1R73MSPiWtGvJO5gzDBfp4JjJmcYo6ZUJFXCnWoNFZ37PXvmXj6mJjLfND9p/2jDZz9wz1jYln5Bv5qdDvlvvyOIJFdHXqOGd7b9vLoMXC3ochuSVXpZYKYZHqNv5u6x3vHnZf9vLQkGc+Lc+2XXrQkrfrGXP9YEVgRWBFYETiwCDyEh8fF3Rjy87jPklca16X+xje2jMbZBTKbmm9MC2TIV7WPvvVt7Z28qTw8ugzVxr0e4lp0oXzXbe3fvPXt7RN8xpaE1oZ/SN3rm57a3vHbvvYhiZFFeBxYNq4bf8YjsAiPz3jI1wNXBFYEVgRWBP4MEXjJr76jS6II3BVgNIOX+rf+FkPpTgC4ejvvYwgEcDpQZpPXPYHBJDUK8IQEFl4Bs7tJayRMDPTIj6Mq4i25cs6SJgE2AbiqOhml2AX+2EMD/w4g2js1JrNxEhkGliUrpeeoYlajoUwV8CeAYQai+A7u7crbAWrFRNySKr5fCucBAlKGxgBfyI4OIHqe6JYYgN/wyAiYJlBXBAHnZSAcFfUhFFi93QFsSwH5ehAeqvAXwQBwXRXIJorctTJA7wCdIgoGMWINf2uAyetC3SYCOgXcdT17A3vJj/OupI5J+mx+zM8RZA3pYzSwy6gN4DVxmdc6gLbkewqEnPTxSSKVPFNAcVS4B5jtoCgA1MrT/f1d7QVKSdlYGVgqeZRB0OCamJ13rw3HEf1GiQFlc9DlU58vS4vWTn+qveJ7n9te97rXtdu+8Mvb7pGrCfwrxoNQmMc18k2SYHhFkupy259gdOSYCCzr/pEkYgw93ngtZP9njwRQTkdDxpS14j2KrOF4kJ+RiPOgkKr7uzakP7dbv5xuz3ja09s73vUudhNdAPFhioFracm1IMHJqU52TBXxzClLB+HB2cf4e/YJpadYOZ/OKBNp1ZGQvaj9I3koPF9EURjOQbDpfDMw7jORvQLujgjRMp+jIAfVVaFzont5TEQT5chMIKSjgEQVxu1zDxKAHC/BeV2/QTRhL9uXgs8jwSVTd4LxlNNj64UJ1XQcgDmz/Bo65OrGvasC8T2icYfAIsHEaCmu6e7q5GR9XnsnfkcB8gPYZw+ng03kW9auk9smP+aOMowfUm3JzeSGCCWNJ+dfzNATo0gm5vd0WMwkC+9nAhEdX4xjdZ2dKzk7fM/Q38mEWj6P74iNdcj3H74+pvOBMZtyF0QL18tEvwhv72vPPXteBFG8tCzxGON6rFHlwyI8LncKrr+vCKwIrAisCDySEXgYpuWX8/fIMNS18YQPXsKPYyYp2je2F3/dYy8x9viF1FsxH/dV986eG1vkyYNei8/7+jxw417bhukbz53Gc8lIL8LjkUzAda+/2AgswuMvNv7r6SsCKwIrAisCDy8CL33zO1zZO7obBKRGG1465cOkd5hgB/CKpweBppiwjlJ3DmRDsz4sQP0dHRysLrf2eoDuVNiiwlUA4wCZCCC5QyGVxZGKOmwQmDbUAPYDHvVnRjQmlceRErG0kjsj5NVhJwaAXwSp1IGRSt+AkiJkFD+A2gD/QJRIckvAfV6QKhFwJTJjvBN5JJckm5BIpTLNuFExbO36QUjoXsTgA1gyVqpYTuV5wLhe+Zx42l+Aa4T7u3p51okPqcLJY47sDIAkV4iXQVylawBKZwKSY4piIgQRIdgaE3obRAdwB4AKsojA3yDPAkrzfu4YYQwSJ48fAGvAd81+SFSluJ6+LOlYMBDdJZBc6S2A33JtdY+rT1zdTp8+TXC+g5x4poHODqC60hvgfdZ5g5SBxE2Bp+h0aKfvbq/8vue1O360CI8veHY73Y7XDdV5gfhs7BsTU1kn5uCcPI7rBXcY4Lr46qgrZnRmZc/gGjVpSQJqJlZChnQvCYTRBtOZf0Dfef/3z9mEGgAzryvfklTlo1sG+/TI4fPti570ee0DH/hAu38XslHs/xDhYDPm7BuC9FN3TwjXEF34GTI2e4OfDckZbbT47kxm6anCFzHginubus+xUuzVYdK7syZPlHltFBvkhwggnWHzHsBeG3tk6hfR2XAJSTTFQsD6fIplHfh87jnJtkl6bFNCab43iQOTucr/yAgOT5AxJ5+X7lgDAYLPhyjoucDzUZJ4eIGQ3iDsvKAZf5cGc8cQDs6sX89xvMfYS8pJZIgJ7XoDfyehBk8Xzl9kiwhmjROeOfCm4ThxwngAPXbouoLEHUkNnT/M8zofLiI3EFt0YtlkPDki4kVjwMnIeWxL5JnY5ho5n0MsJaeZmp6nyA4RLU5n/qQtjjtKcC/5D7X2Sz/wjGyZ9XNFYEVgRWBFYEXgwCLwMAiPA3v2uvGKwIrAX3AEFuHxF7wA6/ErAisCKwIrAg8rAi9/y58a0HHFbe9kGBIrAusiExONd1XjpsI4YGSAohl0JBgJjwpXYXewkLAVa80FWrnrgu/jrzDgdiVtJHdwHYCro0dL/98Vx5poOkEEXO1ZSojvkFzQ+0fiAbDVLRDgFGQFACa9AgDKFD3wN94BlpUuAf0+DGQTeIHgqoLW7SSJcuzYMXZW4BXtftxrd3e37RwvIsHyVAHSCMhW5wqfY8IEd+yyNbxPiAQRHagSJgBnoLubWZts6cBul2ASgBbDbK6BjaJ7NTjmY0IgHQjp5AHgyHt2wkD5MfNeGxXQJDxK2ixIb8Bs00AgrEJMcA1rwgBPQ6gB8VOHy0QmmcRhXCFGZnAT1fUDxBydRTL+VdX6hXRkBDA2QE35JxAUkIDimg0PCGWIiaiA4JU7rFSPNI4JuOwHZjYJxMqtM/e0V/3At9PD46bPe1Z74PxOdaMcc3OMiJVo9Sd2HTz3vjhkYiQdALvVPZH9Jc+Ymq9/0oPGZgACUmWC3gkoA8Fd/sl5nfzW3lC8yH9wz7rDANiuq9VV2e91wR72/s/YSabBtB33OXt/+6IvenL7dx/5WDt1FoJ0xRB4XUKspNo/IHXyLEB6QHyMk2sN7xjmy5DYikdI34vupGFzl/eSgHMD9VuEal8/NEKwE2T7vNR8Y7TdvS9m8wXnseI5fHKYY96XAfIB1GMdeu46t3snHTvFYAg/upXQ3dDJqL528ThyZwhiTuC/uj08V+wBSOLBf0P7WXme80f3VJzQ2cH51xqF8I2niwgJGcGjQ4RkSN0z8WWHiQF/erzgKfFCqfWgtN10HjFHTQphnulEUvws++Zzr6+HuyKSs5wHvnd0YGssGxJ67vCpPNV+cN66kw4eRuzw4Pk/8gkeSNmTiRN/N8GHThx+b1pSDs9NnDhWE/EhU9R05RzCsZ33QaBy7X0ewE8GRAfOo9pHDmInnn7xv3ya/rZeKwIrAisCKwIrAgcYgUV4HGBw161XBK70CCzC40pfoTW+FYEVgRWBFQFE4GVv+RMGQqAnAKHZiFtVv3xZwmdIOw3TXr5dlxHoNEg+V0Dz/tFyBwDk0AsIdcdIAUgiOkZHQMA7AdID2E4VbwgXETJD2gW370CSq3U1Rmn64z10ZOxPAOEgYSxBNFUAU0aqTLlZLR4g1DEDoxEw9GjkYjaev9lBkjgDfJ6Jn2TjXLQvoIvuF71KOh0N6n4I4UQ75Y1K6hA4ATXnbE9lMEHEKQZcD+jfc24aSbocAtZFdggrdVGcsU4GMnP9PEe+Z8mho668lySOxs/YGIjn532/ANhZbzwX901FN8dpD5hO5ATQ9prMID7laqz1D9CYwKo7HJCPM6ANmR8CtfU8GHnr2rF2qSZHZbjmKoC0d7okjmS+IB1Fas6Ex13tR178ne1Vr3l1u/VJX9ZOtav0Dq6lZJK8bBJT/vS8YjY/V5eTsArADoLShJM+j04t77WA5/yzPT4gtYS/Q/rKwGsnrIx2x6SZzwmRVvOV9FM8ILwP7X8y590gDeKTULHHvese4POuvea69on77q8UKdIPkTD5hHtEciv7WF0gyH+TD6NlgIRoSFTEa6NCv9a9kwI+UwJcJ5+3ySUB7SLKeseSJf5gUr+xxxw7AN7KYeUX4sPzp8dls1ND9x7dX9ib2o/ON3cMIa84ThN6ug6GJ9WdAMIRHRI8D3Oe+yzMsZp44RrYyEfWz510IaWGObpyPdeF5OjfE44h9u28b0CgUObK+0sm45EMFAGOV5dMm9aa3zFzNw87GXa4/3BPvYZkoTorRscTt5wlx0jwgfADkYG5Y//wa03n20wEc+6RpvKZG6nArD+uOeoOE47CB3aks0jSex3TCZS8mokRDCtFAFl7rbdijeVCrGdiBCR+yBd1IM7dlhrIL3z/lzg+68eKwIrAisCKwIrAwUVgER4HF9t15xWBKz4Ci/C44pdoDXBFYEVgRWBFoCIQwiOgjPot9ArgKUAJZekD3EclLwHJFHLP3hTw0gCgNuuaGxmCRFWATN6/P0yV86gyHuTLWKJIWAVQHoB8KtQ3Af8uN9XHZxmpjA2AWoFnHeDrc071tiWhDDh3PX4D85DlIaBl3fmAuXzcRM4A3NZ8BC52nfoJFMvf1LEQANqUAn0xRAQQSOuEFOYbf4h6plmkGbzNv2egOWDifF3WOuPQ7/GocF+LxwvCIlXgMyHVuwpMWKT6PivYfzfh0d2ELQmUToZUrKvbZGrggMm3SRDAvXlFD3/g/AJeq/68ZGxUBZ1Oj4xhM0YF2BsgJeBo4LbLAVWe3Hrrre3jH/+4nu8q75GZoxJe+QxSZ+yTeT8JeEc1//DweN3LvqO98lWvabd8wXPaqfMnCrCuMXOd7ZkzgfJ4pqD8AeiH2FIHC7JNHRiYv+Zp74pIWrE7Cl0fQ+orfVYiFe01Y+IL491hjgcxT5X8AIxZPb9lOj4M0rPfs2ZaR4DXyBmeE4jq3tl23bVXV0fAsfbJe+6tNKu9ad+ZOY8joURAHp0HJhRyZux1SSrL4Flai7xKzQHny3y+4d+j0wHSQCYdOuEgzwusB3IzXV8kpiYCY86xmQCaQe9cz2eCbDDpRg8Hm5FnPXG+MHf52IkI8bmceKNThp83AZMOnpGfInpBuPA1yZJt5A7n5i6EIndBMMgLJBJSIW5zZ5NWkWyKp43HF5IJ8+AlNb3kAAAgAElEQVT5kzw2oR1vEYH8jvFETuf9rA88SJC3IVUwruTCvJ/VfSIyh/Oz6fghE0UiXnCK5pmaN+/h7jTFK2Sz5ov0D4HFOKEbsZ/tOLdNYEWC0fdMXuanzqb5fNhcX8lXwazc3Ub+voI84vy9SJKYnTf+vrIk5M+/cBEec+6vf68IrAisCKwIHEwEFuFxMHFdd10ReFREYBEej4plWoNcEVgRWBH4rI/Ay3/tj4k9C0waMjAdmDdAFo+KDrpQnsmySUSlJGMTwC3vCYAymWFgiwDjVHEcsHwGHiGhRQkjEAsTgAvAEvfcLxN0jDkmtB34cadIwKgAvl2ixSa+HYgDMFX/EQznfAxwGQCL9D/+LFDZAJllp/ABgliRwjFwKCAXxcWbleoobCaYn46YzlSko0IxTUdBQL5OKJghwudnMC2JHAKKkjiovncHBSRRCC4GjPeFGE+K43GPcwWwxYCYy+p4hSwIQRQChjJJnityZtdV2BeD1KrIlwu8JKr0u/wKuim2SRzq76PC2fHV8yO4BcpDRvIAAtmB4c6dvT1IOg1yaTbbxrVcq4vuq2HpWYmk/Enwt+MnjrXTp87wDXR3ID6otsZ7AS8h44M8TWdBJHdI1E05wBwqUPMEqt93P9le99LntR/+4R9pN1eHx+kLV1nCJ102E5mHQnX2+pgkCJlR8UuVPONp4DwTYbW/yTLFW0CwKuhF8GwTV5jnNhgecgLxm6kSriXWxvsZFhncizZ9DsHAs8GETO7PvOF/qsA/v3eqfc4tN9CQ+kMf/VTdokzQ64YBtpN76OAACdMNskNIYL9xG2Ne42zC7zjjeKaZECpmhdfF4yJ+J52Y87mHFWZVv8H2AOghHDoBw0AoMumw6LJeeItxwvqJ0BydCso3jC97Svu0CIfze3iHpPJMCuBszL3R4YIzcG+3umSQU/VZxG9v/2xfV56rCMxEiOlvGg/PEYLw1flWrTa96wP734QF8l6T8wFkYF8xHIb189pmvXINciMm8iAwFCt3ryU/TDTN5/bcQRPz975LvZ+7347Ptbk7KOOYCU+kqDq3WpFvZ0nwcB36eWaCwabxol9r9xXBxLNNLWPcZiHteIN8H+BzIN/q+4rEFcg933/He5D7EH/D+poEOe+8zTg6uVvnMq+HXBueke9erEu9p++f8+3nXvj0hGb9XBFYEVgRWBFYETiwCCzC48BCu268InDlR2ARHlf+Gq0RrgisCKwIrAi09opf/5NeDUvt9amCXaBnUQcwdO2AjMCZSEN1QBoV2Sg0LvBtW8YIUFmAZsSckJkrYgESzkSHMCNX4LIy2EazuDfA0UjwGIhidbhJCnZ1lJQMATbiUXoj8kf8vRD+APSE+rtWe82RxIxIlgCBhOJNhggwdkVuJwxcwWzwKuRBCBDCZAbROG1LpUQaCwCaKrxH5XkHXXG9wXJ+lvEwYeBKfPiBxFdB5JDjCWmirnNPSkdAndeXhAHJqFG5fcRGxHkmO1JiljvJ2hCw7dJXNlDenr8B6eSHTLgBlpvQQYU0/CCiTQ/QDp+x5JAM3zs/wn8LuCfTIw17kw7jPccmJIlJDLzfvRvwbzQrkRuofLJ0TvfKCDHEnzanxrgLoE1e4H4h1LpZvQFUAuAAduv+qpCP9r5BZQDyRXgcBXB59pPtx37w29vLX/6qdtsXPqedPXSShAfWKiRFfmqOliACUMuIgBJ09bzjn8r2EC8gYRIf5dAsg4PRpaNps+o8+Zb1A5hOzwAD4H1ciCF5rCFTxXUMKxIJpXiqTJJSGRcJTazt/pl2+w0n2Jlz4fCx9u8+emc7vHPCBtKq7o8sVzpx+l7x8yMxBPtzXe8OjlTgx0QbnhFdNqvy3MQGg4VY2zxbe8aG7wCm0zFjgD73QB7RU2dHwDPirE6Bozrf7BXTz5s8JwwrM2X4QoDQALnCOE/kAtcFaWViCxnAM9JjFGkrImMG+OPBhHtxXM6xzf2oz86f63lQ+UrvJJ+73AtTd02IoZ4XITIcd+yJ2SMjHWQxKcf4QrzpHqOzLLmvXIyH1MjXXK9xu/PGe5/fYf4umIk/nEfyR4kvh/ZcX/90kFiKTP4aZC99jsocneQUPWvsp+Ex4DyB9NV+xWguDMh508diCTRsGPxtP2eO9y12ev+OrfeRbzy3TRYeZo6NPf2m7/viPof1jxWBFYEVgRWBFYGDisAiPA4qsuu+KwKPgggswuNRsEhriCsCKwIrAisC7RW/8S6BakYo6ZfA34EdRbZmAFAdFAqyaAJi58gxAfJ+EbACykXEbHgmsLC4JFNi6tuJBQM4wElVoT06HgTOudIbXQQAjE1cpMo7vgPdrNt9CyBnACCHAAGhMUs3BSybJbIwZJhj4xUZqnNVqk8ixyD7UYDPBBU9xXofY0AHCMB4GMuyCpueJamgVocCATADx3P1cSStQjioa2ULxLfLcgiTGYDDSAJgpoNivtcGADrFlwTTrKEPEM2/BywMIWD+Q5Omsa4DYNCNf8bnK34kufyBdLsgp/b39wrUHhXV/VkGJ5kyXXomwKbAa5JVfJaeGwDUNBrXlt4eiDkAUnBJiHcqo9mhIA8Bdmuk46FnLmJuEqvmd+z40Xbm7Fnm35GdWVJnEEUj51UFHoASY9l8T+Nnlw2ka87e1V7/8ue1H/qhO0rS6tnt1IUT9emq7EelfTqGnC+K5QA2MSd2msSDwWsWggMAPgkld9T0+01ry86r6pRi94bNlnG/dGCJuIhvSY17IrHGvATKw/tjJmdCkMwm6cx10qXkTRh/mcZLjgskxZHzu+2Jj3tM+8Sdd7brb7ipfehjd1b7WeVKAc/poAmhEKI098WYQJRhHDu1viQ8sIdxXwP8IUhJKKRKngmneUAaSoByiEMB5uzAwKAj4TQRtvx43S8kAH4XOQZ83ASCvURCYoDc2K/YkqQkMTaIGfy7Q+8h7wB2e60T25kgyPUhCrRPxLwRSK8OEMUr3g9er8nTI2cpfwbod57tW44PhIr2nSXm4oFjyansyXRQkOTkORbCMiN1Z1jPacUdBA73jU27Q9pmT/bvAVC3vNXoN5rzj3N3F9OZM2e4V9hVY48NaoVx3URU4ITG+4wxyFCS/SFDRqcVP+/c4b4BEbRfXWUhnNxxBdIOhFDO33hxcL3ZqabnoxNn8/vI33+mNNOFM58piBN69/AdeKHinnMdP9/wgi/ifddrRWBFYEVgRWBF4CAjsAiPg4zuuveKwBUegUV4XOELtIa3IrAisCKwIsAIgPAg4INOgg4iAaizdEk3MDYg6LjRrBmASyp5XVkbEI7EBjsbCnoteZZRDVzgHvXGAWAO0Au3JaDJLovhUUDgDgo8BM3qefYFiQQRP8e+iWjvh6QRwBYCZICbqsQOGN2rg2PKblA99+vA19TpEbBPAGEAvACIAgRhwg0OKbJSANYvJa2CazeAOv+ua8d7JIEMuJNYSgU5XLC5gP7pjhUSDeh02arwz1pzjBvV+sOzY64oDnGxTXh0IiXSNBPZxflk7DGxB2ALkHTHgLKlYDbJHQxKQHRMqbP2xJpxD05d/gx8mcAClB7CLbnMubpyOnHezrleaY1xuoqbBJAr/kF4nN3ddSeQQWnvF2+F/qObMrOrwJJLga4nI3DU7sO0HYTHHS96bnv1q+9oN/0Hz2pnDl1dc6uOHUp8OX8xRZIU9mCICbQ7nkJo9Hjkc5GMswfEkNoaIG5vwkCiuXti5GJlMPksSenQ4Lp3RAwwmJ4ktTjo8MjezTqIQLDMUyrW7SVBaSKSigDEmYwiB+p+11SXxPGSArr77rvak576xe1P3/2+tnPsKkD1XmPFY+74SIdJiM0AzOFlU1mfTgOeSSZ/4CeyU1JOBNwRe+wLa3Rle0WyD+eYiE8Tsr5udFiga2msHSanDoDN6wOQA7pOzBk/HI+u2oc/EP4NEudYAeghPEL6bUhPkRBRTLl/SSojEX0u5PnunAjhjCXGXOOrAjmseIroXNE+w/8S4He2Q1Iwfkvz+RVCJQRkCIuA8unAiEcOyRgQlDmL7KMRk/p0WZkz6edCPzcS/8G1m6hQHA5V7HZr/+L+8eCQ5JeltNxRgXVnnvs+IaIy7vnsnon9uUMFocH5wufUWuA5zFHmtTpBIoXXCTcTkuN5CjA6O/pnO8k7EzC+L76H6bGj8b/phYvw2D6X1+8rAisCKwIrAo98BBbh8cjHdN1xReBRE4FFeDxqlmoNdEVgRWBF4LM6Aq/8jXd3s9aQAgKwUgFtIsGmuJA1IcBZURPwHwhMXhsAFEMSQKucxdIA3oidbcqlpEJ7NhrGdahGx70CLJl64T0OVWcAAMXekUIQHGMKaVNAl/1F2HFhEqV3ghCMBrgKMkSoMOdbABiBqq6hblA383PFeCqPCYpP8yIkGFAbNzWaHCDvPAyTCYSpYhzAXwA5jtH3iucHQHHdJvGvecoQwr4g6R7Y6gBJR4WBu4CRAXcJxlLuxRXVAKwBPE+eLAJ0JZsCySkBqMNkmvEeNeh9/wgotta8CZjZ6yMXzgBvv97PGZXVMe3e7KToEjyUpAE6bNmpgMwmB3AfSgyxy2izCjzg5SxJw1iTTICsW93T4DrmFOmsOX+7t4kJuA0DY+TUFE/lv7JYn6sOpaOVb7v3tDte8tz2ylfe0W7+/OrwKNPyQpFlWNzXb/h58PMmBLOnekeHK+Uzbu4RdswojoXn8yeJQ3ePcF0N4MtzA0ueanYTLBUN9CogLgCmcb+xfmNtQDgQoA2A630VEhPvE6CPh4vHyz1usqPPrzwVHnPLje2eu+7kZx77+Ce093/wI/XZApBrPRmDAty5d93BAJJInx/nzExsZq0DwIcwUTzRETTmEoJCfh3+ewjRSRKMYD32AqfgHUGSVR0ieCX+M0HbzzWcc/TpGOuazorZfHwmILOHOoFignPH3hI8IkjYpZNDJHLvmAg/6vnMnSQzkB8vlORhn08+53kmD3UfdzfVKTCTj5yfO0bQYRMyUxMfJIMITXUBZa/Fc4WdQVPOJD74PsK18HThWCxRd67yA90X2fudlLG5d/ZHyCPkQIhWrpuJPJzHGkv2oc8bEtI6pecOlk7EWcIMkoVUwsK1ZON0roJIGiRQigPUIejEMdG4SYhTig9j8ndNvgXgvYT7vekFT0mKrJ8rAisCKwIrAisCBxaBRXgcWGjXjVcErvwILMLjyl+jNcIVgRWBFYEVgdZ++K3vYRi69wPAHlfY4++pWu8Vuwa6IpEzg1CovI9pcaqgu6QL7wVAKx0QBnIMYhGchuQIriNQ26E4LRMAKYC3JgsC4LEylgD8AKYg9REQCiavc2V0gC5QNgKc9DkMa/4dJt8EGg3i4cEDjLfZsmPF4eU6Bc2EytTBMgFZgPS2OxdAMMSYWACbTHUxN1V824i7kGuBbCE6hqExHp3GBwD9s7cHxwiQDhXUVf0dk16NXN09uYbdL4gJ56W/o1KaL5NIowJ7yL10UiVV4VugnsY3CBwBwwJk9+3hMZMR1Nf3unS5HXcFRfKKeCJB/M316fla0lGzZMw8R63n7JcB5DoV8nvtxFXH26nTZzaAyV7xzRhqfTpoCjIN3Uj+ORN9qVDH8zHmo4eKXNm7p732xc8t0/I72m1f8OUyLaf8mgiPECXpKErFt1JskIgAfY/ZsLp3Q6Wy350Q8J7oc0eFe3U10LzdwCz2lqrvFS+MV2tleTkDxTSv3iJduMcNUndTb2XLAL7dYXCRxJXn0ePKQNV/VSH/mFuL9PjUJ9vp06fbFz7lae09731fO7RT0nnIyQtHtT+LsMELhAeBfneWbRNDOlOwJzTvTsBUJwnT2jHt4DXmQ8JjeEJwPpEa4iJI3ijXwLcH0k9zh0jM0btXTI0j+UjC5Fx1D/nZzCN3FkVOjGNz90PiyU4BS1Tx2ZZOEnmkuGBdFYsQICJi0ggWAoH7PHs93Sgmxg6BCAWQ3lmPdJ9Y2q3OkuQpCAJ+F3g/5nsBP2nAbtkuSYcJptf3gbo7hoQVEn/ICZJI8nfEnPeIPfJ+mzQA8SHSQ6QJKWOcpZCw8xjmsTGHSJqk00brOSTO0lVkj5p0yDi/Q1Anb0J4YN/khbO9dwXBQ8UEd8j4nJvMY1wLX6cuoajP9g4Tn/uSU9T3F9fb+3URHj3s6x8rAisCKwIrAgcYgUV4HGBw161XBK70CCzC40pfoTW+FYEVgRWBFQFE4FX/+L3WLXfHgYEaVPYLYBqmrrOsB4GiAn0JxnTwZVSjzkAUASZLBgGkipwUAJ/u1QFddMj8oIOhrtkpkAzyHwGsUrmuql0DeYUpRXc9JtSduLDefQAtAoggN1z5fsSAWK8knoB43X9U8OJ3VslbYgbG2R3kNhBM0MwpJeBSr22AH5XOBOddkStNf3UE4IV4wqMEBuIE7AzI0VCdv1v2y5W+250GwLn5zFSiu5p/rt7Gc2Y/Br03AL0AgiGTCCTHuDmmzywBd9cKMsCAm8C5QcIASJwlVw7H9NcgJuYkYinAsTX1053DeYLQcj4CiyT3EkIqUmZZsxBBNpoOEBvyxb4y8o4IaJi5z5Jq5d9RhvBnd4vw6LEZ3TQyn1a+D8CyZgHCg30u6ehQBXokqSjRA8IDe+bMXe1Hf/Db2iteAQ+P57Tdw9cW4KmumkFAqfI8fjjdVJqsyvB16Gbl3j/ZJ+mUwj7bBofV6RTgWYRWB9cjaYczAD403utzZXwAZYDJM6Ez76k5h7QhvI6968Z+KXhOtzxRHM9VV9GtN13bDtde/siHP9ye8tSntvd/6CMViuNNPRn1X42NhGY8FCaD75lEYTy7/Bz4U3c+2Jzc27UD4yEfx64escmaay2mbgSsU8zR438UgNweHpGwyhmT58SwnCbkdW3Omg72hwAOo+m8w9psd/WI8PD5AyoYY6nzJgA71wefM5DuRjfOhfszwcBPS5olHzfOS5zF7mTK+cGPcG9bUy3eSyZtSHLQIwQn5CAq+znmc4FxRbpMkl/xA8oYuDbuLOKQ3W3F84ofxhzjwyTPIO5Okzz06vBB7a8VSorlReN6zwcspvahifWsp43bkxM4rxnXyq+MXYSEooq1CHGZtWeeYl/YUD4xzOf4XBP3mBc+h84ivAYxqnG94flL0mpO3/XvFYEVgRWBFYGDicAiPA4mruuuKwKPiggswuNRsUxrkCsCKwIrAp/1EQDhQYCFQKR1wVl5C2Bl0yQ5IHOAUkjcAJgSYL1lBh4JEtAMAGxADFTFcCSxOvAF0IYVtQI+z1sKBhXYkqSSJn7vKDBAFdNq+YGo0lj6/brP0QCEmJXRWGLEqMKG8biRrhAXwsdgOB5CRYBSPDAiOQXPDgKHRgXp7W7gkOCuiZJzFRtW0HscAdlSEc75l5zNEYN0MFXm5wGTsUpcHRowNyewZcA6nSTnLN0SCZfeueI57u26ctrzYowdC62XK81NvASwxmUE1Li2ui4AHsdRFfGUCirihv0v7K4QCRGyI1XZuB4eLyJg9PzkGA3FDTxqgqMiO+MEmQWyg20r9laY5WOYA16PWXu/S1O5W2BUyLsbiLGwJFLPE+VNiCHkPkB+IMcwoT8HKTIDqIjLnuMW8i6eCQDB1QWhbiXSgcirkmLD2JHfh5Gf0PovSavXvuS/aK957evbDU94ZjvTysMDnQWTLFkqxbEfNQ8bXKejgjkvc3YQUNwLyCMagqtTis93/pBIiDG584FzMBDLNcN6mUDopFAA7F7tr3hFAgv50HO8E0leciWw4ufreu5UhEJa9m4jykjJf+FwAco3XHtVu+mG69s7//RP2jOf+az27ve8t50/cqJID0WY947UkgHpzIE18AG+3S3FDg92UlSO2zOiE1c2N++5kG4EEysYq8hQHwAGstMZdK6Abt4rQLoJKMSHxJg7SpJneU4IRewXbZMtgoprorXuhAvywabb+AiJhk54Oi/qDzhT0PWWtZ27QiLflfOYxKqYPM0zEmQmWHOeZU+FkMl5PEgV5SnpmOkM5PmLsxH4Pr9nTB77/PcxxXVljHhOgN6aiUWFiLEL8RmCGuQcSHW4YKBRzURPjxvISKxD3Q/G4vgu0Fq4l81ERmIcgoqxR850zxB3nvj3vm+w97C/8HwQih4Pv5/IBNujKteZCOL3X8hkPCt55T2KzzGOIcpNqJ3f0/cMIo3Xz37PFyo467UisCKwIrAisCJwgBFYhMcBBnfdekXgSo/AIjyu9BVa41sRWBFYEVgRQARe9Y/ezUD0CmmTDAGoAwgGWAe4uFFBHEkgSJnUfSCdI1DaJsb1rwCuBKgMoEWDPoBZAKmsCiRoKG5DkBAyJTEFDykzTMAJQhY4vdFpYoBY4Lc8SWbJKM7Z4KFARz/ZuDyAsll6JpJbqc4dnx15JABYv0NySsCzzYM3pJPS/4G4X2gnTpR3Q40e5rr76RgphHsDKAyw7Q6CVObrWZJBwWtUZ2NBVIEu8M6dE3401jdA8OZOMJBtL5YQSgFmQ4DMFd98LuYO8qbiFgmm/L2PEQBgSBQAs/xc4pVuHXmFsKuDlc8h3Ya3Rrpv8MkuxYa4mQQgeO9IROpMBF7BoJS2kW9CQH6tpdsLAIA61gGllSubhEyksDqBY+ko/M7xW4Js9lLgfYr4oNwQ4nX2k+3HfvBb22te81+16x//jHb20DUkPIDUJm9HDLNe/hkJMnQtAdA3YYZ/7xeRdhR+F+xo2iItLa8zj7uD7gC7vZahp5IbgwiykXa/j0PpC3mdDZoDGqeKPtJyAcszbly3XwsU/x+CzyEaQNzUmsCj4vGfc0u77xMfa7feemt734f+fds/XAbvIFYLuO4SXRNRQ5P1bAh3fnRiw8h6wO7kTvc+IUkyuk/SmRLT8+zNEGc578ALMa9NIME7JWvI+8F2BmsPYgb5nTh6P4Zg4Bk6d9kwB73HSaBpHbDu2QNY934uDbd2zQP8Az5vApL35jiGXJLyfLom+3o6J0P05PuBOWYii583CUrz90rlECnMx0k6Ku08XQKtxqtOKZ9ntZ9oZk5DbhBlYz3wO67Fub9v83EQRSJcdd6L0IKclc8jdNbVS+cXuUG+5u+dWVpqnDHujPE+Gl8Tuj+M2/mc6ftJR4v2XeSrZu8Nrn/2i3+GUKckWuV6J+T9fYCOjpCP+AlCXwSqTcvr+w9/f8PzF+GRM2v9XBFYEVgRWBE4uAgswuPgYrvuvCJwxUdgER5X/BKtAa4IrAisCKwIVARe/Y/fI0Jgi1CYjWVnYBJBY2E9oS1I3RT4cqzkpywhFa+AXqFr0DAAKggPgknuAOH9DODNnhPx8SCIDoDISBMBSla36o7Usy8/gnQwZFEjGQXcVJ8flbWbRIduDNNXdhT4Qakoxnu5vhufG6UXYSBALmAUjNDVmSBgE+AV33PFcidlQEYA3EMXQZ6B6l+SJrha4430FKZMEN8dLHPFM2PSpcciSSNILcBf8PwO1FKKBte4orzvBlXM5+9cK5NHjBMN4iVlE4Cwd80QwI0E2ohJ5oefmf9MJmj9BYgGUAXIrbx0Z0OftyvoDRR3ySEAg87jEB4hegRcpzJenS+UswEgCWkpAsnqnsjfb7jpxnb33XdPILOJPnRwsENimHqHUFMIFZ89d4QAqI95tp5XK8KHlGzbuTItf+nfIOFx7e1PbftHbyDhIXmvirUB+4xvBmT5pFS1T/tjIPyDIElXlTpzMg/56QSQnoFfXAcvhKwRSRPMOT4hqf4Pu+fc0Tnhji1XqHdAfCIYZpKTFfgVfvg8EDhmlTv25OgMIIgNYH3vTLv9hmuwadrJG29pH/zIR0v2DlX0O+yKCfCO+0DkKt0n9AayKTUDWy/MR3srBJv2y0wqZP5zBxrGtyFFhHsRPQ8RVevnuLLjzIRn5kziFvlY92H8Taykwy2kT84Tjsng/UbccOZ4D2j/u4MmRKXXpHef4R4kOCaCIoC8Y6LOjmF2nvnnubkXbk0ZM3dLMB5ohsIY7HuC7xN2ZoQ0Mvmac6V7obijBeczP+/f+b1S67bnTjN82+CVc350Kelz8ALh2rljI+dJJKh6y03vWFEebJNykQdz+Pp5hOwI2ZHvEw1oSFzx7+DmsS7ZIyBhtjqquP4hukJi9fPM88z5j8zHOqVzx9cf8t7fd66lI+Rnv+fJGfr6uSKwIrAisCKwInBgEViEx4GFdt14ReDKj8AiPK78NVojXBFYEVgRWBFo7Uf+ScnDEOhShXvMWzuA56r8AWQbSK+uC5AcEQeaZZBm8DSgWcD7Dp7xWQCIBmGQ9RCRIEAq0jwA2PIMgFmRXOq6/65o7pJLdQ3nU34Y/OnPzwB+TGwD4ssM2CbXrDKHVJCAdLwIKrmTIsRDgMlU7AZAo9KOq6cFlPkehs06gUMkbRhnD48R9VBEUqvHpv4IIBwSWAGreycKcU9V/kZCCJ/T70dVcc0qa8CNiiffc5wD3AuYF5l0wSbP5x3Hw/EWMbExExgzkWA+ikTSDBBDEmwfJI87ItIBkXF3QsYTnok3AMQgC5hTfj6kpeC1AVAc4HkHeCs/twkqEjOulD5aFd/s2kE3BdfEElcgd2qNrzt5fbv73nt6fIang71unKPpnAGRMQPEMo2u2QWodPcJAGfstEMFzB7Zu6s6PErS6jU/0W783Ge0UxdOlFTTcRT9czzM1ZoH78tqfzx79PDMoHjfZ6xgF6ETklHmzpDK4q52pb0qw3E/SryBZDM4zUcYUAVBwD3IJcNYTNDVeEiM7ET+TOcHq+e5Tq58l7mO7gfQPRtlyi9tUMm54fPqSHAXDmI1Eyv1d7z3xMc9pl17zdXtvf/fhwoUx55wZwxuxbWxsbbHlO6SdI4g77QvtqSeqKAmCagOhhtU5qq4+0d7Tx0Veg3JIe4byxN1YN6EK4F7d8nh/ASx1CXikC8wIK+YHZoCpXMIAdP697kgLzi/qRPF8/e5adUAACAASURBVMcaMmfdgZEzFT/z306Z1+NezDMa2Ae895RwL8+X3kteU3ppWKIsZN68f2fSKH+Xz4vBfOSRCZI8iTJXiBvMyOvf6Ajh+EnK7HfyF4HgPU1U5j4xS4/0Ie4rAmXMZeOM8fkRUixSW7iaHYPonAGJX7kvyTXFGvnPLhGfv12qrXcSRboN55zmNHvM9I4WDwsdHfm+7N8lXG93Bo7h+/nDe4VjNdF33ufiG/7WIjy2QrZ+XRFYEVgRWBE4gAgceve73jn+P9IDeMC65YrAisCVE4GPfvRj7ed+/pfb7/3+H3BQi/C4ctZmjWRFYEVgRWBF4PIRAOGBFyRIZmBxBq3wvqpnVXktyR6QEaPKP4DrLAOFz/Uq8Q4QC5ROZTMgsICCcwVzRkzAzdX4ANxKwUSfN9CIWm4B1yUVZDBYVcKuwDdAhnFvgPMhIHhPAd/yAvCY0zHh30N60FOC8RpALMHiVOoCNGTA3DmSSl4AZGrQ2KjMP2xT34vmnup7d3kwjtZtB2gfs9r5cxtdMBhjQEESGKoq3zEJQ9w1AHePpSSw8Er1v0SOxjom7t1keDIKZlyKzOA18dZw5Xk+10kIS0TN95+7dDpxYyA5UksgEvDqklpblc/KUVwwKqPxawgixI5jKQCaUDc6VQy0c56QTyog+MzpswQ6E/OAxCFqjjp2IQjPQXqLhEI8MzSODpDXCOTJUn+vn8cqbiA8fvRl39x++FU/3m583LPa2Z2TRSLWHSx7xXVIXbkljzQ5+6zUWLelxQKmx0waewYdGsCa546G0CH7+7vtyE75sWCPYYub6KBDC8gxr2WuD8GDiWkfBgi258PUacTcdMX/oXMmNg32c89iM0ByiPkV0k/SPOowMRhf90FeIie19pXN1e1xzVU77eTJk+2+U6fbA6d2a0nV6YH7RYKsEzTM8UmoqwgyEQKuyO97wQTTJGk3d3r09fA6ZP7kjDHOEIHpOODc5ImiThFIWY2uqk6SpYsDHXD0edmUMKN4FfeSAf+5uwfnTxIjz/OZKZLKueizhHnpz2+TOjnn+3fBtrcL9g1ZKXfqZX/njK5cOlsdd9gfePXzye/PhK74ptF5JwLK0lWQBuN3hkjvkAJxFReRoU6z7e+tIUelnMZrJiP5B58TITxCCKWLapasU7xy3ptMDrlqAhG5zM+a4Mj3Qe/KyjlvIr2fJyHTHUeOdTrzc13iOC0z/4lzjQS1990//O4nbV+yfl8RWBFYEVgRWBF4xCOwCI9HPKTrhisCV34EfuzH/057++/9/iI8rvylWiNcEVgRWBFYEagIgPAg6AXNdVRzT/IbCBAqpQE0pmo7AFEAuICI+Du7OKi1DjNYVZX3v0dbfxsoA1hHAiRAnpZlEBtzRfsgZVING9CeOHIMZCHL0kCAUDirZG9GtWwqno/01hA9T5+XB0fuzZ9FhLDi2N0QBNcAbDp7MLqNyv4JuMIlIR0oSZXuisgFTaQDgNC5UrsTOgYrR6VyAL4geQUYowvFJBA+N0uDEYSvh6PTYgYXMWZULaNhhYSNAV+NseYHV2FOAKX9BaqZQAjAlnUPABtJGlS9x8ib5t24RT1DNMqohk+196HSwCeJ5ArqMUaZYBs37VXpqawOCMr7M+/UAQECTPfwAhlQJVnGimsbSltC5zwAf5r+AjytDIJc0jXXFoB+2sSNvWK2OpECkKaTA0QKZxgPli5x5Kr2ueMAJAZIq91PtR/5gW9ur3zlq9sNT3x2O3LtrW13HwtW3TgePjIoa0qJH6yHvR0IPJNQE2EQQmCu5ueYQniAdKMEjySY+prXb4gP97krxo8Y4M2eyhho+A3ZpJIcwgtEj56h35O39OBhh4o7ji4UhULiQh0KMyCe8wV5Rk8KV7frzIlEWjx8JENV2VGXl+/N/Xe1J3/Bk9rH7/xUAe0X2i5zF3TN6Byb855jLq8L5lHl+K49IOK1kbCHhMHv6CjDM7XP1bGU9YF0kwBnrbOurfMmxIfPE5ho972yTQIaNN+BPB5OIcw7Hh3Yl34G4hfCrsc5BJ89LNDl1PcEwPfKsw3JqXRxMCdqr1fM524WEFB8OccGITPOD10wukpm4vScNx56MAjS+3xhhwo+xeeW1BW7PHSN5BEt/WcrHZi/48xFzBhPn0c5Qykb6Ljg7EzupcOon+E+cnA+KQ/s6YTzsMbATsGcdZg24uOzUgS1O2JwiFnqT6SQ8hG+KTp7TWjO0oIkutzxBDKOZLgDkfOYdQRkg7pnFPeNJR/T0ZbvW+TuvM9AnnJvIrY1jp/5rs9PCq+fKwIrAisCKwIrAgcWgUV4HFho141XBK7cCKDT49u/828vwuPKXaI1shWBFYEVgRWBKQJ3/PfvF5DXJa02gUtcCrAllaoA+khiGPCaTbEFXgkwAxCqbgFX1BciQ+DNJrIBIVO526WKDCXC9DmgFe5HUNFVydudCaM6V/JVqoa9uGMF10W+52iByh3Mi+8EAS1LJjlG6eTAOyKGooFvTwgTFQFpNQDo6wuAyksiUfqbZEyG+TTvO0mb5DPQeqfsFoBgfA6Vzu4YEUZWIJm7UuakJiBHcA0PFLAZqZdUWHcQ2EBjl+3Cc2AWbI+KVFhjPfgCWJkuEc9Hfx/V51o3gK2WqeHvDIzJmKKjKKcjsBAiMcBZezW4AXqBuqMafoDpIpL0wk91zwCJHxXwXi+vGwB4Af8CPJG/eCHvRL6g40PA4zUllQTCgwBlrVPmO0YyxgqgnNdNlfAalu6f90PAKHcpwMQOj9e/4pvay172unbt457RLpy4scaFLgUB6ulOwByRL5G4CiCqvShElwRWctPkFSNucJ3rGbDXhAeZks4MoRre5A6Jicq5Ckf26zDJ9n6uEeJ5Qzoqf3dlfj2b74Mc2ZZnQl5M5uKM/iXIVi+wTN5NGOlc0X5o53fb4XNn23VXHy9wvNapiI5P3P1AjbkIj/o3uTrnas8dezgQbK/PpJMp+ZEzYe46QS4TpPfaKY9K6shkBP6+e67GYtKR+Y/9MHU5Uf6LoHcIOUvLMf/duTIRv30cvdPB0lvOs23CA0C6TLw1ziMVA55VAdidjxl732sF+hcD1AH3Pc8jZEI/w0z2jM/rfJ7l6nhP5yI0q7TPsKfG9wfPJbwHkoFEtM6VdHvEg4aeINPezzmWecfzJN8f52reO7XmICDSZZh9Mc4rdSSJSLPEFtbIpEjvxgBpaXI20mTxKOndYDZZJyHCGfg8sWdPnp3vjcQgHinp0MPaM2Y+17MuyV3kfoipLo81EWaHTfbAvByvRXjk1Fg/VwRWBFYEVgQOMgKL8DjI6K57rwhcwRH4a1//nyzC4wpenzW0FYEVgRWBFYERgTt+8wM2VZbnBbBJAuQGwgnlANgzATEq2wXhs7oUOufwQgAhAf15AviWeDEQE4kW4JwB8+ZK9IBNAhc3Qe6AbKjOT2Vxl0Iy+INx5rr4PohUkClynoVb9C6GCSwGvIZrjqLyGNdM0kyMi02oAwCGwMhzIyclwApV2qogx+d6DEks6fcQIuwAwZ8dZ87dhA3lgywBxM8Q3BodHgT/XOGdOc6kAK+3DFY+3wHDVKBP0jYB23htmjGmuAZcnCVjxriUU7o/QEX/zippYKpDe57AXRkvKK/G50IcCBxWHgQ01lWScOFzgKN6XXFNTHuZj/V8AOrKzdGdlAr9gOvyKBn3ARh61fHy0Si/kt0an+4vcD2Ad8BpQqJT/Ol/YKIg+c3YGHA+XAA0gXC2EhWtAaD59Kfaj730PysPj9e3q2/74nb+6ptqTxVQbbKBzy0AmpJr5e1BsN8V58oh+XBkvwScZXwskTSv/yx5RgIBPhNYn4lg0vrZP8T7Q/MchIbi6op8vAfQmJ0FrupHlw0Ad38G4wfAvE0+iNRxB4clsuDXkHVLPma9eu7W50Il0tfn7APtcbdd7w6dQ+3Ou+5t5w6XrwtJrJxRm9JHIViZX9uEjLvTmI8mNJPnG/nKDoXRgUIiix1LIDyVpxw7unlIOM0SgPI/yp5CR1v2T547z19Hos5lkEiJbQgb5Ol8nprX6Wci+QWyCrour94Jw7O7LorptgnPjWtxZsSkOz1bJn8y9qxf5t/PI+RJsZq539zJoxgkj90p5dzjPM219n3P8SsDkHYkmvqM/HnnNZ+JyJlQ7blac2HumCCZCWuOx5Ji855KTosIHTJb6TZLZwgOv8S1d5zVmTaTQ1xNLqrW4ggIuvo9nk2d3ABR5bjhuyzdKIeSiO7ITAr/g+9cHR49FdY/VgRWBFYEVgQOLAKL8Diw0K4brwhc2RFYhMeVvT5rdCsCKwIrAisCIwIgPASexVAYoIskmwA6h0RQEbyrjEEMuIocf46EkSp8JckCwkOmyEV+oOoYEBABpnrfwHCAWprEuso+zxMIFJkQgM4lc0VJIhEzkcCCdBZJCFc+V22zQVSRHQTcpqpoVPELUDRwTiNgEQfn678LlOSatOEpBwUAN5XIAAYVvxlgDPEgQkTAHp5x5KiNgQHCA5wuMF0/BXQBjmOc3LHBuQFQpkzV6GRgRTlkXHhfzEuDGESRJJsCoAJgVneIvAN6Z4PjFYkt9OTMHRsku2gePLpqshZZr5AaqniXB0ueS4KJIHHMtr0G7mhJ5gV8367cDnAXSSAA0nhBKocSNzA8RyoC+LUkDa4BEByCRB9Q/qDynvlpAg4xDaDM+7jTJ3+77Zab25133sn5Hz16jDGdiRLGvN6jWTN9Y+xdYWBcslAaH6+Nl4Mr7AFeHgHLsneqnTx8pv3g87+lveIVL2+3P+nZ7fDVtxCoL2UmetLcf//99Km4//5T7aprri/yR2sViTaAyr1TB2tcz9KcQJQk0viD9x73YYigdBy5U8gERXJ3m2SgF4jniJhAdqvPHQSNux/4VHRxpaPLIHs8RWbSLOQhd0xfH80jXR8kH3E+eX8EQO9ECfbBhZK42j/dbr/l+nZPkR1XXX1N+8S9JUlWe4/YOHxmLEGUz+H8ovSbCVpIKOHemscA1JE7e+VJ0YnOjIegOFfYXTTucAohVetNCbLa71yzvfJtOXasE5TxQkFcma4mLMZZOLpz+JQKCAhf7IvedaC2CJ93lvBy7tErHucwfq9/g/CYgXpkKPdzl3ryPDB+cl7O6y5tJzkykbmjsycdUvEowdoxho63xj6IMHw2c8xa8AwzgTLiKW+d5HP3efL5Eo+WEB7oUNMeFrGQ/Uyip/6O85S5Z8+hIz7/0YU21nycvSDwOU8cHSEVMI9IpVn6K+dlJ4G9RzJ/3J/38TnRO2byHVj5oVdnfkmQxZskcmpHeIbrnNX3Yr5jBkGE9376Oz5v2vjrnysCKwIrAisCKwIHE4FFeBxMXNddVwSu+AgswuOKX6I1wBWBFYEVgRUBR+CO3/xgBzIpr8Eq9AJWDSAFeNblIgcIpNeLskSpYC9sKlJIBAxNjkSrP3rtAJwEmOpeIi4gfzQAVYCBMC0OmcEKacgWkbxQJbA8G0a3SLwy4M0hYiRAIMYLwFIAbTTlUSFLgJxYkyRMZvAq4G48P+ZKZc6PnRWScOmV55N+O+81y2Y5br1C10Bn5jAq7dWRkt/xrLkyWNXiY+4E/kw0CeSs9xFXA5qZbzpjIumSx6fYO50MAZbH/AWypTKb3JBJEwGqXhfr8fd1dqylzz9VlJs4ooW65boEnE9x5Mpqnh3cN5BIwBc52iXPQmAZ0OxxHR4DutvmKxJGXH6M1eM/WhpUu/t7/f4h9Lq0zLQe8nxR3kiuSF4OXLNI4vT5ppuhAN/zp9rn33y83fvv/9/2BU+8pb397W9v1z3mSW3vyMl2+Pg17UJ1c7R2rJ1+4FS79aYC8e++r/620/Yw53qOpLtGh1XWIx0TzKmNNTP5EmKT6zfknrizA5wzttN6x4R5ep/xDDHmBMoeSMfB0SJQsHYkOeGBE5Yw1eo0dpG8V86WvhZbY1AumlgzQcEOApNhBNHrPtfsHGlXHz+suD3mMe39H/pIHVJXWaorBMLm8wKwJx9CWMWjYTa1nrtpdHaNWHXw3vlkPrNLySWm+ZlzBTJMMwGXTiLEjxX/3eBce35em3kfspuMxMHYjyS+HO90xCAv2EEVT6IiPEAmsvOIazykAEVwah9CokvdTaPTB/ecyVKMD50qJI58XbycIuGUDsLkW84ZXM8YpjMJOez1TfcWv5NAGG6RULjX/p69Skj6SaKO8ZqIMt7fHYaHzsUTxs/luTHOjH6mW5prdEzpLEsHSAiRcZzb06XH0QRyPRvEWYoDdN6Nc7ETNjmmQtC5k4SESt5zHmj99Z0GAh1j/gff8cTpqvXPFYEVgRWBFYEVgYOJwCI8Diau664rAld8BBbhccUv0RrgisCKwIrAioAj8GO/9eEOZqciuIM9dU0q5zsgCn8Bg5+qqHcVrrEbANEEoAiWARiKGbeAxl6Z679LmgrlxwDnBAJ1sN2VwTTeNWAKIFGA2gzCS1aL47IZbABIgF80Sa5q/QDsGhfuQ9cGvUBWEPOzV0I9I34fMzjXK8wnCZp+C4CJ0foP8Of7dVAaklmsRB5eIQHcNztVZnhrAJ3sHnB1OsknA2usrGYlt6WGDPiFCAqhkQptAHSKy44JjDKnp5n03FUDOZ7hi6J5KmId4DXSFwkdvMduFNwnRt4G0BW76PlH0kV3RSUz7snOCYKxrnzeIK4kdZU8UlX1kAnKs3XHARArTiFKFJ9U1ndotIiUnQLMz+yetb+IZIkAGIeYm3Mj86ecFubnDoHsB2jtkAzxfAEwK24V4yI8Hn/yUPuGv/qc9pZf/JkC529v7/zAJ9vxG25vD5yt7o6rT1YMrqrujqvbmQfuJWFw4pob2vFrrmunYbJtkBz3i1E5Y+i16BX1YqdMFMabZRPUzbXJqTFOr/NEfiTP0+0R0iNxn0klAPZcT5NC3cR76nhBfPZdYX8psDkk20xXRSKMsXXu8zwocgV+BlcfP9SOVyfEfffc2266+Zb20bvvrzW0KT0JSJ1D7L4imSMz8j5vE3U5R1Ldn5wPcZBYKBedA5ividt0p2104Jgo1PmoTomZ2NR9lM+QZON13n+JTwjQEZsxkk6qQK6JHT+SoAoJNc+FXTUkZYeZtrpqRLQov4cMGDokBNa7M8iPzbkW4i/n0TDbdgeROyN0xo949fh5XQTsq9uwk0OMR60x99PcTaYc5RiQb8g23Buk2GT0zu+T0AX1Hs8nSMfhWSZA0vHHk8PfbyJgLMNV308cTwgoy8nBRJyEEHLZ/ikkqibCY/4+TR7F3B5dO/yc9xnWLFJ7NjYSuYkOH35fbRLQ5+wJgw5EPPenv/0Jc2quf68IrAisCKwIrAgcSAQW4XEgYV03XRG48iOwCI8rf43WCFcEVgRWBFYEFIEf/60PCTQKqGJgVu8SXuK/Aj4Nb48Cef5/9t4EWtesqg7d597T3L6vqlsFRUHRFBRiIWhQkEZAIDYgovhETJ6KzzcUMyLPPF+CJDSFDTYojR1iOpXEgE1eYvQFERsCKggI0oa2mltVt29Pf+5bc645997/uVVYZnCG58r+x6i655z/+79v77XX3v8Yc645F6xDpPCgpQk+4abWtkwJgIhAvix9erCegFIAUAmWSz0CYFp2Sq5WTqApgfJpWUzV8QRQnpXI7QWgbgLcI0GQxIstTNIyJNCuzu7K4F2C7iYcpBQRgIVqaI5WKgs/FUQHAUGArwAqab2U9lY9UJ6akHgJGIWFVr5cWe2eE2k9ZNLFFicgEQy298qPBPEvrVA26dBXYtNSRj1KqBMg2BZDgP+LrFKqzQttvjRENIaGuEUgOokEzAeflyURsyben1H8fK3j5Obe9sNnKDD26H1goHWi/4C7NajZPZQCBlfrGHXzXN8cLIg0WhbFGhNwNPDfXZugsQDNmOeu3TvLufPnSYSxCTvy0ISOxglCgwCqKsdpwYU1F6Dr+WDlTUhlrrT+BWGSVKbD0urKPVvK1z/ppvKLP/f6MnfwgeWq628sR46dLjCectN4wLhLS9EQO/J89SL2W1Mp4VkmFNxkOslAZZSIHvxmkoKZpjlxrTxOqbYYOyi8NF/vrJoDyGc8Q42o/Xnfl8Axe3o0e7XMiXwuzoe0cLu7/hiqjndfG+ZVEmAG7Rlf2eZx/eWBhvmlbRvswNbKNaGMOXPqZJlfXIrJbyuLa+gXI1UZLtJ5BIXaegIsx6tzy7nu3hwYt6zEbDuX+9FEZgLS/auRr5OKiMwPP8ckQHweOaZ5WXEBAsG5hX+hpJg8g0CttXWnRZ8Ve1JzYBy2IuRZoXPW5AmJiMhjWtTFGHy+pCrECiqdT9mMiYTB+vPXuTBxTtQEEgGnc9RKJOeDlYGci0hwElJQNbkBu3Izn+O4ZPwqAWhli4gKE+lely3IB+x/WXj1xBNOj7YuTRGUZ6gt7qwgbKSQ15nrz7MlX3wOY9jIGmSISW/mt7/D9Ln2aeS7u9G09fWzQHj4hef+5P82CI+JzTd+GREYERgRGBHYkAgMwmNDwjpuOiKw+SMwCI/Nv0ZjhCMCIwIjAiMCGQEQHgRe4mc31k0bpAS21mwdFe+jahg9FAg0GuDrCA/cz8AcIBoTGq7axfuu7q0gjZvgGuAjudGB6lJ0oKqdgGnYDbmi1pWvvm8CSAkAVesQVZj3lk5p6RJNhOOFeuIeeKrgnYFtAdmwykogEFW2CQO7orepX1BdDFBsEgRbT3iQrAGAyDha6WHA08oYKVhEyJjMsMIj5y5VCwB4KUkAdBqoRI8L24/VeAuMRdNwAs/yuAfhAvCcwKJAN5NKPWBLsL9TwdQm964U92dRWa7m43i274HrGW9ZtvgZrGbuXibWDOO6stlkSD/3fm4gPJIYy34XVhqZgPBY2qP03ACed+3aVS7MzxOrNNCMzxsQZ/5pnKjAx3sgalYAykvRUEFPgqlpEWS1ivMEeyTqscvWhePlm5726PJvfuWXy577PLyszu4tK7CzmupIPPQkiEVaWIq8j5zlPSIn2Ps81qtWowuEZ05r/swRTbSpP5KISFB30gbM646PIF5437kE8NwAO1QRs7HeJKg6cJ9zV/Nl84VQHrX+Galg4P1RFa/n+7nLIjcm8gUKkIit51XJBBFgsBJzLtA+CT15YnxbVxfK4UPRBD7+dvuRu8r0tp3BhARpRCs6WPblPdHjBWNpvTQEoKPxOsaoPLU1FPO1NiSHSsDEjmzG/DvIBfbwaBX5Jnv7/VObyvOeIsWgKqo9LdreMWnFPOzsl3K92v7pSWXkoIF2Ex4kdEV4OAdMcLEbDubYKQnSliobi1dFFYgE7GvtB58Lzv/+DKHiQXQMzmcTalxT5eus+hPZIhFxZ+7F52hR2NkF9vsd93M++xxnTmpcIOZyTM1+jkS3zmi1NG8KEI3HvT6a65TppNazJcdhAtrnps4Lxb3uz7iynnVYL+0bjI3kvPqOmCpDFnKdNT98/+CFs8aEiq/BLjcJ/FPfep3DM/4dERgRGBEYERgR2LAIDMJjw0I7bjwisLkjMAiPzb0+Y3QjAiMCIwIjAi0C/+q3bk0boQAAE0gzkM4i9/Denw5blVQBpHXI1GTT2Q5g74E4AFQEZOFF33m/w/vcL96PoojWP8NgIi08ZDmToGv9FH8gaBUvA27V4qprXo73mwWKgDwB8gD8SG7IAgpTZE00Af20WLLioG8yfhHWOfE+ejpcd9115ZbbjqhZeFbft8pgWZNEDOHd7ia4VbAgxYh7bOT8YBEmwFoWJejJkRYnAp/XW0rZukrWQPa7zxhlbwzcOlpT8LUKCBEkUjw4iavWdDznbquwXGeqJDpgmiQCxgTAP4DIWVl0Yd4TygEhd24cv0WKlkYOpQVLrdCuz7UFTt6Az4pxuGLaVeMGuTFfj6mSDW7MbXAQKiNVeruivwKRAPXZ8SSJtuxTEI/rmi6T8AAAzapxAI5xgavmXe0vaxsoUJg3Vg7hcxUwdhPpuF9cf/7YLeWlL3p+ednLbi67r7mxrG07EOqO6NUhUokgcyW1urFhbZEoqmKnqqObH8aP33N/yOJM/xoINvgK6x3miohF7Me+Yp+2XhGT2em5bOBuiy814zaBhVJ/rr96rNS1ELBrazVbmpFqJCekcXo/qCk256D3ch+q8XrEzXnGxvXYNYov1SbZpTr+C4Iocgf5e3DvnnLloX3lIx//n2VqdmdZk+KMOaCG1LbWcrN3A97Ytz4HktBJlQgVFB3hiPOI43CPCMUzd11rfJ09i5JcdHNtfg75JtAbsbKFX1U9MRZ4dhKk7IsCpZbUMCAM8DfkN/8evC8+W1Ua3O9YZ4wbZGf0gkHskCPIbxIaUyRonD9J8DXy24SCCSKeFyKMOSepz5BzJnV82hPYJ4GWFlo4j/w3/AtLsVRkTdpd4fzqc8m9QRzXptBKZdH6F55pMoeKQfU6aXHJ/V7VcZXoznHU70OdKSa4rBaCkon7R3GsJIS+Z0wENcu2/CKrsdS+tAUa7+W9mr9UAprrIvEIFJmMsc4rUFRY70F4XJIC4w8jAiMCIwIjAhsQgUF4bEBQxy1HBC6HCAzC43JYpTHGEYERgRGBEQFEAIQHcRUBpgYmAZwBeAHQaxD47iLmZrQGamrzcVSw04rGFjyo6m+VywZ1aN8iQN1KEFfs4p62yMqa8wa+eSxV8SBnD4+/WpRILZIodVbW4jlQeODfSlAI+N0aSFyvijAZAzSc8aCl1nK54uD+cvz48ap0ofd9c6sSMBUglIFkWYPZgsSEQyVcFIOcF2JiNYzAMVly2YbG81exeSWNrH5xc2976rspMAgNgpPodSKQv19XYrlkXwT4kfRqVlmtcjsrmqF3qesnNU0PBK9vPNxAWHvlJ6GC63wfrrMrsCtxksF13lRAVXFyHDg+gf0VOBThwft31kS10j6etW/fvnLixIl4P4BrrA2ZOwAAIABJREFUzmtS6ZKWSaxHZyrB9gr7AsAyY67eAFWBwmviM/F+gsktTgAtF8+eLju3LpTv/85nlZe//OWh8HhEKdv2l5WpuVoNnxO2AsUEhhRAAtir7ZsBVgCkUCfYsmmdimI94UGEHhmH6xzLrm8LIW3cE/OQ3R33JID9UHt5fet91EPHpEnd5+rF4jWs+5cAPHIxx1GVClTHuCm4VDtUAcTJZFBeKpF2FqT1HV9iLnC/LeibMrUaa7ynHLnrVJmN3ihQYRmETqLCBFwDzXkkiMDxvjLAjL+bNMv45X6hnR57DmUPk6QU8pX7BXGcCmVJKqzq3lEecS/ouT0ph4CD0JhRHJ27PGi0V3pi0nFvZIGeRcKlWXDZksy9llKNgd5NInq0L5tyL+fS94tp/TFAEDQwn0QcIhD3BAmD1xK8uOLVN+z2/ZwzVGiA5NL3T7Xa03eSY5n3kWrIxKOIV6taHHuTZD15YtKB99HZbYI8vqwy7zFcnJmVqI/4gEiayZ5QU7YYzMFMrHXNff7dZ2jO32dkbVa+jiAx0ZWKQdmeIbaVkUsCDOOtj457/MS3XFvHMH4YERgRGBEYERgR2KgIDMJjoyI77jsisMkjMAiPTb5AY3gjAiMCIwIjAjUCL/vtbFoOJYarhmkpVavH1SRaiDJB/66pNCqb+54XqMg3UYKHoHLaFcd9HwFUEs/MzFAp4Rc+JzyMf7ICgYAOirY74Ad/6wFRqCsS+IGtVPwg9qH1HvBTEnBKoDgba6PhKxgG3M+Vs9VvXZXI1VJK17FKWRXWfC7AJwCnuh73NDnA95uwRUB4ImykgAIAdZU6QTiBxq76xd8MNqOnRw+Eugres6vPBAiKamYB726i3ac+gTuTGesIB6om1IS3JyJ6cqpaZ3WxXxEQbCKEfQRUeU2rnbBmQty4niJL2Phbn6vV9BE/hky9CFCdDoLBCgq8hecvRzwIrEJJRCVAxqr3y895ZrxN3kG5lK81znP79u1lPuyspqTsSSBVTZKxfgKVcZvMKfcSCfBfqpfMg0Yg9NZCsNgiUYC8i1FcOHuyHNi5pbzwH//D8opX/GjZdfXDy9T2UHgE4YE9UGMuazATMB4X+xnIrgdjoX3S8uK6vg7qH8DR5ssWVAaAK0GIvQfrINickeCwdU+SDrnHwxJKiggC+SBjrCyBokIxTbVDWj3hubQVY7N5yI1yfSqRKCAYREYSAM1ijlGmrVSziOsJoCTK0hKI8cX6xvqkIsrjz/fYUyRitrRwoezYsS3GhO4oeQaAhsi8SMVXkhkiLOI+JiaQp+6JYwKrEjWyGOt7RSQpMbHjOG/mSQdwU/kQRFwuUALj3uNJAqQ9G3MbbbRBSlhpI4aNjb7xd5ELff4nsJ9xnQ5Cl+eoCTHEDkRSrJcVElzvqshqShEqMECmxTrzLIf6x03oNc2+QTrilrGXqoHqBBA6OdeeoMn90frcTMOqDOdxkMtU1ei8wDngmODz+A5B3rYeHN33AOeR+9PP8x6wsgfkdfaU8TWyMkPeKud78s553f+N6ykCkvHFuaY50wpOa5bXZQEA8sZ7oI+DLbp8hvk7z//WHlAgXEG4QNGEzJXK6VXffE2fcOPnEYERgRGBEYERgQ2JwCA8NiSs46YjAps/AoPw2PxrNEY4IjAiMCIwIpARePnv3J4/qAmxSQYC56omzn4KCQSmr3r2ykgQrjXbzduo0lkEiYG55qXemssSxAkc1CBePjuBO79YLa1KaFcSEygS0JYNhMN6aQIUBTrmJuUJfNZqfnvBE5BKcGprfD6Lqt1PQ9XY6QHDz6LnBV61qlsNkPE3g8AErkR4tNbRqvSvXvM5szUpNlj5S4wulQOwrjLg6Rj0gFgPSiaQ6aboHSjM2yXhwTXpwFVbeW2dSbuqCqQJUPQzTWz5GhMuvfe9ATtXMteq87gJ+QXaOjFoBErxslrEz3XT7UusuACVi5DBMiwEMGngcqKpuUDUBv6DXFK5tvKaQLHWnaFBvDkcV5u3/Gi9BrCWBvsB3ifw3sDTBJCFpdJ6i8RKALV9DKkIUG7Sjid+3TY3XRYunCm7ppfL9/2jp5VXvepnytZ911PhsRyWVjAM4+i0Pzh+98wACEyrONnFCSTOptkif3qrGxA0yEvlgG2TnGMNwLfyB/s6yCCPWQBz5lDGgGAsKYJ4Xtdroo6ZZIErz0VgyOoLmXB3TblNFNi6KnO7Afwm1/q1xfu2sdoigpO9LUDyWW3V5X5QeGX64nJ52EMfUt7z7veWXXuiZwrOPamZQMx4f+O8Wk8sYsaMZS6PFBtNGZIxcr8LK4Jao3S/j8/2/Ut82hkc5/tVLdCYUq6Z1jN7hjdbLJ9BGDd/nlHvC5FINSk9vq7ni5uU+7kkHkTY9sqk/n0qQkAyuqcNzmSpMnrCxvNcCzWQzyPcp+8fkwRba+idZHXrvYHrSSoGqeaf+X0Esk3KKp9BzJMVq8Fyr1TyUnvFCpJU7aTCiPHuvkNwROAuJorad0h+D0zscZFSSWY00sbnYyWVta4k2df1aMn7Sf0hkqR/DvMusy6JEuV3v39xzU889z4T4xu/jAiMCIwIjAiMCGxEBAbhsRFRHfccEbgMIjAIj8tgkcYQRwRGBEYERgQYgZeGwgMvVtSyErupDfB3g0WEWgC6ANTxv3GtyQoDdAYqXSGdeHeC11kxT/lFkgg9gFV7JshCR0Clq64N2mMcjbzI3gt4LasSO6tpE5QySNrq2/HhRIoaUdPAcYPZbAyLmKCHRRAdfHanUuANUNzuHJI6guMCsKcq3lQeqCIZxBD4E8cPFdQaB29jSyRVctuqqFno5DwNsPfe7V4njlMElNUTDTg1QJv3MRDotawAsQkEAWu4JddNBeiNbMjJr2k+Bg0N8vVV1Z5zxl2kGQQKAE078FhhmKhwx99AJvB+IJMgLGjLSNid90cmYProYdDJafz+2nISZ5XkEHAM3HQmyB/2pwCA7gp8K05ceN/nfqcAALC/BvIB64nFrmj4OsCf5EiA6HhuqFK2By+yev5Y+Z7nPaO8/vWvr4TH0sUgG1Bx7oDTtAYfasQY3mJPEcWTRkLxPvoi0GYLe83vq/l2JYQEUFsRQLseqFmoLICvkvrpWDHj66Xk0KpPrNHE/lBPByys96wJTALM9AjKF4kJNZD2tfi1r3w3slsVF1KWcM0RCO1LUJZYQ2wQEkXRoJz/apey4TZIWtibxbnzqEc8rHzgrz5YFqNBfPxV42kxteLAlk95anXjNvGgv/U9Ibjv4+/4t1es9Wek92wPuDMWUqbUniIif91TCNdbOdKrDJBXVhS59w5/F0mTz4u9QslX7H4QHvE4N4rn0S8VEq5tTdxbT43kf5P06QmLdubjAqk54v498YF4uJ8Mzw3s44gPiEh/3vHpzywTObQKq2dS9tSZOHO0F3iG1AzzD62pd/0+k1UZSSYdqu2cwvdV1+QcxL8J0gi0CfCqcCNxEv1PolcTVVAk6VvvDZ+tE6ozk2fMlaZqyrMMeZuED74jGA+cTSBUodrrPgsaJM/wnOuPPefqS2Y//jAiMCIwIjAiMCLw+Y7AIDw+3xEd9xsRuEwiMAiPy2ShxjBHBEYERgRGBMpL/98jWbmungVUG0AZIE95w3wGnfveCgRiOuubqn4gSJOWHQbGDABmTwn59hPfSzAbz7dViUGpBHLyWoyrERi5cASApLQAxIsXAFVatAgg4t8EQpvQyTkJUOqA7NqjgNXLCWABrLJ1lQFFWqDABkeWIrZ+MkmBZ1qZkibwCdRrgAkw6/O2q7F3fK1sV0V8rYpWRbbJHAPVvjHB3W6e661OTBJ5jBTs0BonOSBbhuFzrbIdazNZwd4TXlzfDoTk/KRwwYKtyf6oB0R9b/a+wPq7sTjXKa2t/IxUEuTvKytpbcNEEBnmPEklRADcsL/hPQBwJghpCyv2ouF4lDdukhwLs3v37nLu3DldPzkOxKeqYIwqSh3E6nf2dIneCqFqwB4B4ZFr0ebRE4XMdeTz2lJZPHWkvPiFzy2vfe0vlNUdYUUTCo/VLdHDg3NI4oHjxZQruJ8V5M5pkBQkkeLCGfR5UKJVq3/cC2Sa9jOUUVwmERruIWNLoNpThrZqsY9AEJDIy30Iy56eyDBYjP1nwDyB6Nz/PXidmzaVYSbsCLRr73KfdBXyuM5Nw22VRqqOxIUAZSkRYCEEkoL2WfGano3m77F/cW9bZbFZN2O7UvZt21IORB+ez952VzSJx3PjBAqSpBIUmEPtWYJzBtX7IDBSZYAeHc7TBKIj9jE3Nxt3zoNYdYzyLGqEcZ53Gd9U6JiMzTXlOoG0kLUSVQ4rSyKEZN0lIg39VPpzk/eO/UK7L1jviQSGAoRjXc37uEk41i/P09yTaIKOMSAezFkRSc63niTg+dypTXz25rzyXF5vMef8cG8hk1xWIJEg0dmc51Q+g+OIXEaTcxMevTKn9oQyYQgOC2S4SFCfe845Wx5yj8X9YXXXbNt0ZmPdRAjWnhmxPL11nnsreV9mnqadFS231Oy+J5aZ75ijyDPs4YsigNDjiXHT92M9Q6TQcX5Y2YgwI4Y/+o2H26DHTyMCIwIjAiMCIwIbFAERHifK227+T+XwD39PuVEPOvGHLynfdMe3lbd960PLh970NeUth3+1vOSrDtzNMPDZV5fyva8oTz7wkfLrT31R+eV7GuyTfqC8+Ye/uhw48d/LK36ulO/Dzx/6xfLk9z+xPud9N/1ued6NuM8flUe+tY2n3fJv8bzy6PLDv4Fx+dP47PPLOx6nueDZ/+TWdddsUKTHbUcENlkEBuGxyRZkDGdEYERgRGBE4B4j8Ir/cjvB1IsutQ/wlqCSiQQpM3CDvgLXFei20YEFigGciWtlfQWiw68eCDXQD0CVoFlU2yeYk3W6rtAmgNhuQRQ4ATVVCNfG2lID2FKL1fECY2ufAIC38nZXtT6aeLNMVvezfVcFskRQbImm1usBZ8zHPu3A1Uw+JOFzqW2SwSvHiySAiCP/jeBX/IIm50kSZPQMTNfqZtYDS9khCzIDbVlBP2mtAwA9wUfbJmWvBfdnSEAWNe8ZbMfcFiwGpCsYqTVp1dECdbE+ypke8O9tpPD3JDTwGVnxCFi19RXeN0nSg8U112w9pIbGlZyQYgjrzIboJowC8Pd4sio+AfGF5aUaZ1zbkym2SOLfZBtFUNfxFUHWz5OEBfK3qx5ns+0AbqcRb4DX5+4oL/imp5Zf+qVfKLMHrmcPj+VQeEzFXmw9FFSvbsBXgKz3EtaDcemaXuf+S4srj8mAvfcRRsf8FBFnQLvuUeebAGvHtVWXu8l4Xsh8FKhrsD+r5NUTREQnxutXAuzZS6XubxMiAtq9/xDsbHTdPt/nJ+5jAsF5ktkFcqdbf6o+Yg0iNvv27kyCLfY0mpnPzKJhfKrQ2r7hDUikknAQkwRFHIkInBfcMyJcO4sk7x3vWSsPANAzl7Rf8z6T1lVJ3FHKM3EemhD0ehnXr72Q3Iui68nDc1t9gWhFhnM2/gYiZHE5fmcey0oPD4xrbU2IeJOUwn1pkZeEU+4FWYrpjGl7RmdVR+74+estqECIc4+olZPXrs1PloQ1axoByT2oMybPxmbrR4KQuabzl6RCrhHPE51b6OHB85tnLBQncQ6pEXndC9oDSU54w5igyt97Kzw+Qx82kaxjQHwt4q+eT929vQ84F8QXcdUetnLPpE/OvH0nrwYzRcLjmwbh0aXK+HFEYERgRGBEYIMi0BQeAP9/8/okJEoSA3d8I8iH8rcgPGKUIDOe+8nynHVkxSWkiYmOm/6IhMfryotKkh26x+9fW14SZMulr/WEx70hRnQXEhy/c69C+YLXaCz36upx0YjA5ReBQXhcfms2RjwiMCIwIvCFGoGb/+uRSngQTFHTcRAeBlRcTdqDwLbUAZBD4JoIUiMgKhgTgDMtVmD5Y3Ar3qxVwGrWu7KUTYutXEj+IUA5AVMG+G1BkhW32UOBQHKAxAlaqTpaSCAJih4jdYmtKnDzV1QwZ8WwK2xrk/KOZAGEb6DMllhsYis7GQKLAjxNstCvneNqvTkczz4etfJXoJ2vIQFDYCurrGGx5crpJFZESsTA0LDZwBruh2dzTACiO4skzNjjB1SX4K51LwLbAPp1c09AHaFqVi2uIq/V2T0wKILB8265M+mBv2UmlReV0NE93KsAYDRjIULIJEONT23cHdOMZGEucIJB0RA0TGICODWB3TrfrMoHbE87K1ojIZjNUq0nrKyMMbBcgWaN1xXsHjf7ynRrScIBOaC+IFMxzpmVs+W7n/vk8vKXv6wcvv5LypadB6Np+WxU3yPObqqudcTast9NxovV5bhfIMXoPdP3BMi91+y7kggQESWSBgRbr7TwPq6gsCr++9xt/XuyCTbvqRzjevQgO1RDjM0ksGuCM3Mwq9sJD8tKywRnniVJGBIQr/0VWo8Eft4kH7gkrTfvLSsvVMiTPJTFUpIXcUEoNQ7s3VPOnzlRDu7bG+HeUW67866IccSdhBNIUSyDCE6fizayEwFTaQqsN/M48w+fq0oB2SdVAtAkUrXbQoKqf5DGh/wBuQFrK8cxSRD3lUnSAXvbSqDeNtBni9eeBGLExGSLx03FHZuCO65sp02lUD7XiieQ4o1wqqSSN66uY8x0CPnMJsEC6yWtSSXEsAzKg5muR03N1W6/YP9wLt6fIjhBNnHvaRy4ho3Mw8IO+8XfCVYQOp+dV33vGM4XzTFkk4ZYsel6fyZbOkXLtmZbRxqtKw7wfjfZVb+XdG8T3P1nHG/mD9U8cVZaKab96O8aEB4+d/l9oP34imdfwTUbrxGBEYERgRGBEYGNjMCEpRVICZIOh0FavLr84T0++VnldUFolLj+hW/sL8q/30hioeTP8Tbu+8JPSN0Rv1M98sr33O3dQTQ84867eT/UIW943B+X7+4/913PKi944+/cs6KkV3iQiHl1eeAEkfG5lCQbGfZx7xGBv/sIDMLj734NxghGBEYERgRGBO5dBG7+L3fywmapYqDLhIItbGTNxEptAJHydkfPBNifhEIjbV0au0BA1c3Fu+pbPG8N1bRoqAvCAECTKpMNfBpsn67++m08/DyaexP0kQLAOLcq3pvlj6yFDJjbIsTKBFWyV1uqACprNbuu7QH9SlYI2DPwZ2VHDCjjKYLH1cO2fTEYaPUFrjVIb8DLFjm9msOr2ZMQBugMyDEu8ncnYWOyiMXOApfVswHXci5dc/N8hpUWTR3SA3H5c9obgSCgeoKfksLHpdoiItxkmmSNgHpavChOAEL9XBNYJNBkZQWMNa3DsidDvZ+UDvwdKo+a7lmdbmC0EmUVOLZ1jfJJ/Tu85qhkr2sMkFXzIR2CSvBO+ZBrKlug2htGVeZohm2iAb7/AmrTmieA1Jjf3MXz5Xuf96Tyspf+SNl/zQ1ldu/hcn4lgPNoXA4VgqvG+50MEJfj035xPKzUYM6AVBExgv1EMkO2Q8hP7I1KkMS1WeUuJUanNKo5JzKjB2f7Bs+pfFAzcxBO6n+ScWxNvA10J1nj86RV5XMN1ECceUjQXe+rS7Mti2gWJICa55Hs0/IsS6KEBIGIF2RUzl1V/ljbpaVy5YG95eTRO8quXXvK/kMHy2c+e2v4YUWusZn5ZDcIflYKFZxffFULtrw3CdggU6woqjEU2N9bjXlPmNCoJB72k5ROjl//nslDPl5nlH/u92qfN/1aIhYgznwfnNkA6HuCjr063I9GCheOQecr5lHHTZ7Xjb/b+e+eHb1CClHNsWo/mQx2zw/lN5UR6mbREz0mgHzuugdIOzub6sHX9OqlSt5beRcEV56DqaQzaedcRz7aurCemTzvJvtu2NKtEq6pE6qKjnqW9+ezCDufEySGpHTbGtZxfC5Idn13ej4cB444/l2npwjVm7/hyrtb9vG3EYERgRGBEYERgc9rBO62h8d6Nca9t7TqxtarKb7rp2lZdcnL10y8DxLi18phW1H19le8wf+KwiPv+Yknvaf84dvvRfzuabz34qPjkhGByyUCg/C4XFZqjHNEYERgRGBE4JX/9S4BJwmAJdjeLFoayCPrHCAt7KWwzmrHgG58wOATARoBxgbxKyAkMG06nkVwSQCcFRwGgZq/PyqU0RdCfug0u5KfPyvAjfyoP0hUSCdoJcsUAWoeG6ZhKylXSOM99wroSQQCUWpCS4CbFfVZi86fNQfeTyl1MQiZ3oqpxVHxYe8HgWy+T6cE8VoYWHP/Ele0O3PrOEVcOG6uVCYhgfELh/S8fX9Wlgs8S+WI8yCVGPa2R3+IvLeb56K/hsB3AstSBBFAD0A1KrYJcBvoFfjvPKjKgZAzZJPljFzaFmWjcoyRleEd+AoCjUogEVyw6EE/iloBDqKAnIzASwP4AdT62XyOKuqhIKmEk/rYAOxN9UMqBUjoCFD0OrLvCcYXREwqRCZ7drhHhlUnqLBn/KhIQOPsADMXT5Ybrpopf/mePyvTu66JFh5Xl+lte2lrBSQTOCyIRRKJ8QzmACy5GCcRTLJmMwDPfEFwNH/AxrWPAwBUAunZg4KETSUI3cNhsrdNzRMRZSYtnJcVYJclXq9UauqhphaoJ25Vg+R6N8VIXoFzoJITGHPkCXM94sx/sVYE2vP6uq8FDk8QfyRsmjIiK+LxX1BLkSZ7ds6VU8ePlW3btpVdofo4dvxkWYteKvEwwta9UgHPJ8ET+UqCAwosqj28Ru69MmmLRRIK+yTGbXI1Ae60PmuKq5xP7mvHpuVWD3p73rk/FAMQQyBlQEiAUNZGQT56P+JzIDx8dvT/WnEBZQOetax50saKxF2eCYw/nytAvipxmvKA7A8IPsxHlmuIee7DPB/qC0Rjd1Zw6iIuecaKAKIllj6UREUq3tp53fqG+P7+fCU7RIRRdcHxQyEikqme4EhCn0lYozZWPkvXtzm0vjSMr85UE29WVFXCOu7N8z/OH7/6+8LKimvdqxNbtDr1nfdDvjkIjy5I48cRgRGBEYERgQ2LAAkPKjCo1JBCY93j/raER3+/F3xXKDDi3l/14skeIHlN9Nh48X3Lza+EzVT223jk+3+xvP4dt5bHsSdI/Lnr8ZHD+lyEx6QVl6fxoTe9pNzx9B8o5eeaTVe+NxQeG5ZZ48abPgKD8Nj0SzQGOCIwIjAiMCKgCNz8344mIC7CAX+uoCaq8lWRClDJoNPdVZz2VbS4BwAxv5IIkNWLKv39PoCkCuarYtvgHcfF6nRb46CpbFqruBnwcjTfzaa82UTW6oFagSsg0L8LwyIsDEBxGc2O4/OVYDDQBzuReGHsHJ+skhIwhpVUAzZhKUR0GvP2+1WZYqCsNSvO+TY7FMxzTVXxHW8jIijmDLJB6wAgPK39cxwAzxEk/L4MEN0V7BxS/I+++zEPAZcGkt0bA8B/VUEYNFUOENDt7oMm0G4Ib5Ax1xjERotH5o8q3gEI83cpAKQ0QPwm8gkzUJ5wLURouKLea4H1xRjcfAJNlUmAkFDJWODzq6E44vgBWQsQxTxZtY9G3AQsEUgB0AG41gr33nrH1lyhgtii/jKwSSJgznxNwJX7RPnivEfWAtSc0d5ZCdB+MZqvg8SZjXttK+fKt3/948vP/sxPlt1XXV+277mynDu/WC4GGDw1G/0lgjQy4JzrNgm6koTBrEkYAh+OfSCiIHNKdlAaVxI7aeVl4s55TzC+I3WYy/o9gXkA5kCt8aTs64C/597rVF0YiZ5rtdeWsBpzRX8DiPMzsUyMH4F03SfHN2kB5/3LGwFI18sA8kokAhqqp4oozwsC3VKIWJEw8QzYIuFzkT5XHtxb7rjtVp4L97nvtbS3Wov4x+oGoZnqonw14reB7PhzEq4JroOIybVyToGozHUS+UMFCSZ9kRZMfQzxMwgHkHmMERqPq4E6Lbq0fiQO6vmo/S7LJCokSPiC2W09hqju6AhDHNN5npkgTmJzxkQ0cqDLAxM+2F8YP3qZ5DmU5G0jaqFCEPmGf0V41IVz3irv8h5JACHGsPRiTHq1kGzPMlczv+t5iSby8XnuN9mc9WcdzjkqONRXppIhIvyS3IAqTueFJFOMTSQI4pkED+6DoIXdWOTOhHWZ9kxabGk+YdmX+1CWiToHQYAwm/q9Q5JV44zPZ75k3kyjAX38DWu3DIVcJL7PT85LZ8PLn3moD/H4eURgRGBEYERgRGBDItApPAT+/8b15S2f085K46gqiCQZbn57N767UUhUG6t4D/06Xlik+jCh8fRbZKMVpMtrSnnLnd/MJumXki3teV/14h8oD3zlqz+HpVWMyY3S1ZdkYpz3FNKh8NiQZBs33VwRGITH5lqPMZoRgRGBEYERgXuOwI/93nG+iQr7HkBxVawJD4OQvlMP9vVAqYFTA4wVGHfTZYHPqEAn2GOAzoCreguY9FgD0EywVQC66nttqQWkNMeSlfp+/voeHK7IXRXjAaUIxyaQvwd+Mcesop8E8SkcwH8kYhJ0dRwMMIPwSOWIqrPtwS6s2rHKfxP0yhg1giIJKPXKsDUPQHyAgq6Ml6UWCvkTNGt2PbgnAD683PPCioZKTAkUNBCYOoZ8mTTBfWfD8qUHFj1frC9xP4Kq+Azsy1pFNNcrfnVlu4E9XMP7q2q7AuBWCEnBUXsuSJnhPCK5AAAYzwO27l4SIjY41grQoxK7qWgYDwCI8YxZgbMrkW+YOyveORFVpAssdgPzasXDZ2KvBOniavoMWgXpvaZc1Bjrvn37yqlTp3KNUNkeOQ2QfXbtXPlHz3xC+ZlX/0TZcfD+Zdu+K8r1D3hIOXL0WDl++mzEFyqDAEq1NwB8Q5FCezKtlfMxm3qnlRP2qtfZcXfedVxBJSGwd9iLRs9xHvSECe6PSIHgoK2Qe2LU/FX+yOLJFkmrWk+fLzXJbG0U68jnmon0vFSn0H+QAAAgAElEQVThbuKCIQY5ovy0EqGpk5KQ6fcX9ycUPlbfCB3vzyusK8nPiNvBfbuQBaHwOFquOHRlOX3ufJkPYH8Vn4v1NrmSz0lCt95L8W/nQeadz6SqwPC8GPO2/6FgqSoGr4POTELxzq+6R0Uo17hZ2dB6nGS+57pYKefxen04XpyhGr+tDRkXnX+menwuYI8Ar08CwZmYRIFVa+5hAdIG5xaIEY7HJIx+NtlN8iby1j1yrPjxOe7vCn8PIV8ZL+xHkyki2vCem4+b8K3nH8/VRu5Z4WTCw98nvYLJxBSfp3gmv9B+99qB4MJrRgqPzBl8R7XMx09uWt5/j5pc4d9caKA8wddkVYtwL7ReSvmEXKVXPGv08JiM9PhtRGBEYERgRGAjInAp4dE1G689Pe6hcXlTcqQ6g4qM/nWJOmPybZIgd3zbpXZX1cbq2vJ7nb3Vpc9br9C4e4VHPvXu3hsKj41IqnHPyyMCg/C4PNZpjHJEYERgRGBEoJQfD8Ijwf2sqs7KfzjATFqDAGg3WGU7H1ubrLePAShZK5thQQKQy02YXWmLa1CNHZXuPfEBIIiWLwLwXfGaoCzgahEJAfgQJAtPGvQgIABtz3153RhMT2BOljgB4kGpMDMzV5/ryuTmv55gnsE7wfhSKbhyvAOchITyeS4+r8B+83Fvyo5Lq+nZ9D2AxLSOytpux7kqCHxPJK4qhAnWAyhcBxg7t3vCwwBmNuhuL5IJAbjyfb2F9cerb8x7d2oA3Msg6nqLLnzeIGnF+wwMd/Y1jH/8nTkD8BWf47MjdyIuqSJIxU21/pElVW2qgYy5G4IF92Y+ydLHoOpU5M7JkyfLgYOHwsYM1jYJIKP/Ap+nHgXMP+SiEUuRPI4elUqyJ8v1jXFKncD8hNYJPSu0Tuh1g+p0EB4zq6fL//7sJ5Sff/3PlbUdh8uuA/ctFxZXyo7du8qhaKR96623ooY+ekpErlL9krnO58R9TAJl/BGnzFnsYiuoTAiYwMwYonl6B/qKYMN7BIsxXhGg7qViYgwqIrraSfGRrUuyIt/PcGU+Y9QpDnpwFzGnUofPtGqiocIzQbQtBylZm8NXIsW9UaQmiLkyx/U+SR+omdhsPOKA3iIiBblH3ORc+ZJNqYNsiIgtryyF8uZiue4+V5ejt91WDh06VG4/cldZArAd5JPtxdaPOXM894t7vlChEHsKapP18zNB63jlOWVaQdZwJBsS1PfzMp4mMBphgj+DsKtqAaqcmkKmnmPKYZMJ9ZlqlE6VBZoR4X62qhLpgb/xniaIRVhbddQ0N1KMaNz+Hqh5J9UKCJa7I9ErQc7nQd/Q7od7rbfowvs+533W8JlUY0SOixDHeeZ14HXMl1R19GRf2y8xPtrQ5bnDYxGfM+GMs4a5JmJLll51v8TH+LXTESRWLXEZTZjHGPIeItBEdKBHFa+LPc18MbEb9+T16g9SCWwMLz7y0mce5OfGa0RgRGBEYERgRGAjI/A5CI9JgqBXWkwSFb3F1N2oPSZGn8TI4d9f3+xcF61TY7wjbK7+sDyhvPmHv7o0LqV7XolG5D9XyuMe+Opy80TzdD+0t+j6m8Y2GWY0T38eOq6P14jA39MIDMLj7+nCjmmNCIwIjAj8PYzAq37/BCvW6UEPGw5ZfGxZTUDKr2ptJaDHwBRAwB6k8vW1WlmAEyrV07Jkshl6bS5M0LApJmozYAFsrFEWCJg2J0mUAFBcCZAa7xNEupjPQV+Nqh6Id1HBTTukIEiy4TEapkOBoKbYce/sJTFZJV4VDeAyUOErryUoPGw50oC2BL/8GYP2RAkFlPWgF3zsCYkB2MeYUImuqm9X9ZPYgJ2JLJpwDYFC9TQweWFyxPev1didkgPxNQFS56WqaL7XVV8bQKVbiqrLvT4GoXugsRIbAvsB9ONv7sVhBYTJgN62iMCmLaVAkGH99EwQZT0gbLA2Ab9WzU7APWJlyx6PzZXjtshK8HC1HNq/n4THRRBbACVF8PWAagLAmdFblfdQN5ggq2spMo7PlKKkApoiqSZUDJF4c7ORJ/PHyvd8y5PLG97wxjK/5Qr28FiK/h3YE9MBtG6bQ/PsqSBBAnIH4I6qcSl/knDoy8YTuMfLjdyt+LByo19fK4W8pl6vvCaBYOal9h/yjbldyTJC0SIaDBzH72BypNLq95L3vc8H2w35+Ry3zoA+l6w8gqIn184AeCouMFbkWH1f5A8r/yOG+Dsbn+MBsbe9rxBX5BDm634VBLenYp6xxnPxmf27d5ezZ8/T9uzCEsiS2bLUESveF43ASDIoz4kkC62s6M+F3Gu2vzLBEfZ6tIybZYgcH5xbjhHzTU3Ts2cOzjxbEOY5DFIn91zrgYLPNwI3z02fz+sVDlWJonlWBQ1jlf2TSFTDQorrlXsQBIPzzPuC9kuyAvS6Mzc5IVkD6hy10qPPg/6sbMSpFFv+vG+sOWJuPclSe6dAodTNG+viNfH5wu8XEQ61R476e5jshawtCZNmH8g9Y8syn1suGBDhn4vaYkQlGosL/L2n/Pd6W0ET68u80DmI7ysTNlibXoWFebz069ZXyXYBGj+OCIwIjAiMCIwIfJ4icA+Eh8iB8gOVbOgJj0mbqZ7wWDeqe1R4XKq2uMS6ig3Nb70b5Uj3vDvimvc/kRZZbzk82SPk3vTnAHHz+pgjrLPGa0TgCy0Cg/D4QlvxMd8RgRGBEYHLNwKv+v9ONiUDQHmBKNOyzACASVAlABxWy9tiSah3b5FDdUgHxBIIk52MgSzAXQYI8Td0n0hgy2RBAkAouE8vdFw0qYgwWGcwsW/+SjMoAFICjgD84X38Nzs7myAx1Cqq4DdouRUECKqsAVip6bPfS2VJ9vJYlfWPkXCDZDQVETiOZ8ADn4AxkU18GrIZ/W1SYMH5AnAmwF5LpSctqgjMqvqa9+wapTNeAlDxeTx32iC8ft/S2bhgnLk2fLMCzSQa2P+gWaaQPMJ1BrEBCE6kexJRBtsRQwKf9XnyqhdhQIgUcwG5hPmqsp1N4E2WMM4CZa1kgGpBYCLzUMQUx4pKavjp98mIv3MtWwU4802gOrQFuAcID5MxlajSNX1l/haBlSCfUrkRQGQkEZ657Mbr0GNUQk9NwZHXiAdJHQDDy2UuiAwSCKtny3eEwuMXfuEXysrcNWXHFfcNC6WoGo97MLehtoh579u9pywsLJSzF+ZDFrKNE/Y8qA1grNSU2utZAeuMv8k395ixoss5m02sG0Bfge8KaGudnTuq/GeMsT+luJkgvkyORO5UayKCvFYPdc2oFXNoU7hOk0mGWSZB4Yp5XY9re2LGVfdQSjXAnJtD+YP8jDWM/U/SDXQXCTY0ilffBJAWyMtQmOzbta3s3r6tnDlzrpydj/4qMzuiqXzateFzW/EDcoKSrBgflFJsfLMl+93EvaDKseWYQfaefOL6OJ7KLyvcPL/suRL3NgctS7EJlQ/HnbZm/jt6mOBVrd8MyFcSU4SL5pNESzsTvCf6LY9xgKy1Io4h0P1MNphoNIEIxVGeozoPfAaKCLeFFGmcTl1n3Usl90xy6qDMs0ZqJxCeWGf1LaLtmXtHiYCAdg5jAYFJGyspF/M7JlUx+fJBnDnRk/oTiqI6jnhS/c5p+VEJIxHhIGX5PaIeH05jKzhMsNruEGHyuccc8VxFTldVTyZReenX7u+Xavw8IjAiMCIwIjAisCERaIQHCYZSXvfWJ5b3PfVF5ZfX97Hg+2gujldvYdUIiEe+PyyqXvmezz1QqDi+99pyR7my3BFNxG9+uy6feB6spmIMeOuSfhrteVCKgOh4zh3P/9yEx8TY710c1zdZv3efGleNCFw+ERiEx+WzVmOkIwIjAiMCX+gR+PFQeBDkkRIA8QC4YwC+JzzwHsBNVvi6yXSAXwT+aOeTTaFZ7aqKcDaINtgjkN2EB0ExAI3xchNaALckOmQd1DdFNvjWg3Dre3VAvcH7aWFXwqaGNkYG+FxRK2slA0YmPLYSiA+Aslo6CfyrRvaq0gVAL3IoH5UxNODLPhPCzJKAAVCezbxZlq1KbX6SBEVevKJ4ApStxI4Ihz5XTYyYkOgJD8xpRgqYdl2CyCatuOYxLihV8HNthtwRFgb/uL4AUl393KlY3PwadkoVxCUp5t9l6yICBMAzYyViAMgxAXByTc3+B8A8G9C7UlrKo3qNxrDmngj6/AQ4CGJI96xkiIDvbdEoen5pkZmCEbk63fng2NdcCqDSzaVBdKwth3ogiIv8XBIw2Bu5bzrLGs4XTYdhOxaA7Opi2b1je5mfny8z5UL5zm98fPnFX3xDWZq9smw/eG05H4RHiSr/3BvxIwmz5bJ/z17G6a4TJ0PRBJumUAdhz0rx4fG6Mh3jTqA2s8aEhwFTA7qV8AsAG3tF+LiaMUM5pc9bASNSijktAg954fz1c3vbNMTEr34P429VaaAzyMoHE0ccuyrqmbuyprPKppKSegQtubo+DbnuSXhMjAFUUmepZ8DdwDdjF/fcurYY/V5KOXzoYLlw4UK568x8xGZbwujYXCJJcGDxWVLZuAeNt7v+zCH0JIXB9Gy2HvcIgplEgizqvL8zp+L2nGfsr3i2Y8mcFXDf5221WOMzkxBLsjSbxHMKANBNRuABUuS1M9YqKpNUVjbk77l3k1SeRX+XDoiv5FdHIKN/jr8rSE7VXiA5oKoUwVkVsYBCZPJcSFLCPUfwmWxUno3Ec1Ami9fKkno1JaEH+iPvNy0loO+dJFF+PMctBQotE7NnEP7Ovc/zVUrCGrs850yy1Z5RIp9QKIDJ9t9nNSGxi8V0WNkDwsNns3Pc53GvgDP5y946cV6+bCg8WljHTyMCIwIjAiMCGxaBJDxMdkSz8BeS9Piecu/dnP5XFB6YTyM1XvBdzyq//MbfKSQZrvpPJFaScCjZEL1TmmQvjleX8o1PKO/4J58sz4mxljfdg0VW6S2tHEM/91nlh198a3lH+bbyuHe8KIiXu7t2w+I+bjwi8HcegUF4/J0vwRjAiMCIwIjAiMC9jMCPv/UEr1xeWCagAxWEQSD83ZY2rug1iNUDywbPCGCxQjhA5Ga+z98BOAEMI64DJFHgFIAhWMqgMpiVva6SRcVxp5gAYNcDX/a376vyCRZJSdAD1xmKRLPgsZ/AZKob8JCsCp702u/nSfC5oWGpxBB5sL76l2Os486K5lpBzhHk87JXisgZkTEchwBDKA8qSYNxq8oYKoFcF1t2Gchdp4IxoAlQGk8l6ZJkg+Po2ME/vs1DVdImJLo8MinQqqC7NwX+9oA2nws8lCh2js/P7smcvF+rNOdYbd1TFUCqvo5k42et8KhxaGPJZ4jEcPNlNTauFd+qIs9+FWkF5ThlE3MpDZDT8Mwn0G8wNC52Jb7WECCkwWPuAymhak8cKC5iUHMB4mKPzS+cLzMrZ6OHx+PLG98QhMe2q8q26OGxuAZNRxJ0CbpDGQIHnZWyZ8dc2Tk3HRZX8+X0+cXIgQCuQY5wrZ1LOQ72vJEag+9q7L2SKq9zPmT8MucSFHalvfumVAC7Iw/6HO33p1ejf57tqXyfLnvqj701W/++gf8KKHe5xOs667ZUfqWVlZu4555tpIfPCVfgu0dQ7UmBHIOaC1mxslz2BOuxd89O5sKxU2eip8cOrpPPKO7JeMa0gPBcj7QtmoxRSjQmGqy3YdX7gYTgdSJUJgg4zn2yp1HeE4dS5i2tvzo1zIRaiSQF1jc/U+PS2e7VswlHpEjC+gwtTP8d0NY7SZUt06FiAsvjc177tJ8Hlw22V7TykkWbiE0JMypBgd8zJ6XoEVECAoNj1fuMuc7Q/vvIPY7q9wXiA+4HKh8S12qC7vNX51UlcWFhBTsvxRR5yn5T8srDHsm5udeQiwAyMt4HLU6pKDHRBeUHP2/CWxaOVsDRDot2Yml7toy+ROz74f2e6/4v/+FeP2L8OyIwIjAiMCIwIrBhESDh8aE3vaTc8XQ1HUfD8Oe+Onpn/A2vUF68+fCvSdFxD2TBPVhaZfPxSxudszfIK8slNlb8+zueUN7wuD8u300FicmKtKO6xA6LQ28NyScJkTbWSUurTlWCj9d+In9TIMb7IwKXZwQG4XF5rtsY9YjAiMCIwBdiBH7yD08TIFqaj+ruAJTm5uYqMO1G5Qn6BGUhFQfi1INdBiPx91bln9XPFeyrnuZpS1MtW7pm2wbs+nu3pq+NHMgK6bSpcsVs7QkQABR7dQQo1IPrCYBm3we+ZAmTbXEBLKrCmNW97WUigBXy+bFUtMTnCISr6boBcoOHrnCfxjMB2xnw1+MnyCGBjuyZ4h4iAuR7oJeEgSuo6zhz3CYtDOixyl1V35USIenRegLk5zB/gaQC2dNORTZMBPEmLV36dTZAjfkxLgDxqOAQkaSq6SSWEuTr8wefgXJiJSypWn8GKBdkceYm5warY/1odyVAHkSD7zeRf7LIQrYl2ZP5iOchxxcXFyeAaK6bSYaYMyunI4/AcrgifzYaaQMk5XMY2xUW9PP+qowHMVhzIN4EKUFSIQDNHfHclQB3s7fFxTK7dqZ8xzd8ZXntz76mTB94QNlx6H5paWVbNuQc0diMK0iX6anFsmfXzrKwvBZ9JZYZN9gVbZVdm+fBCnXwRsoTk5IGZEEgMu/d90PWQux7IfDZ+77fDz14b7JofY56HbxPM9cnVR6OaQWgmdsJllO1RRBa9mgdudGTKp6b9xLzWcmOpu7cL7LGw3vuScQYyc6o5U4qJrS6E+cbcmjr8kK5+ooD5fSp42Xv/gPltqPR/2Uq+m1QkdHIyzpm5BvJh0a0JLmQoL3n4XEB8LZSI4mzBNABqDvOPVFkJdy0LZk08tpLAkSF1n/9+Zz71E3f007QFmeZE53tGCQYevFz+g7o86AnMXyNSUTsbRAaXu/Wm2RS0eXnuscHLBTxQs+cXNfck85X5DfXS0rAmVA8IX5WcPTnZJ7XeR6ZxKvfG1UZlmvfyJ0+H2IVg/TaGme9CQ9a/LGPUAbHSrdJlUj7u88950daOYKFtTRJuSdbLR3TZK5I9Njy0Gsa40YstwYJAvWI5/eSZ+zpt+v4eURgRGBEYERgRGBDItD18NiQ+4+bjgiMCGzSCAzCY5MuzBjWiMCIwIjAiMAlEfiJt53h31wRz+JforpqAq5PAAjKyt2seJ+JBr54udeCwcIeyDQ4RvC6Wlcl8GSAiKCkQFn/nO+jQW+zf+GzRAa4+riBU6QzCGLjmWlhlZYjAMSz90ba89hLHooNP9cWIXgf1kS97UgPMnJMtksRyAkLKowHPTKSGAC4m8BrXp8BxPs9MOyxr8nS6aJ6UDRCJSkW2CU1AB0An393ZXYCZrRSEhhGeypVazdrKSkWFFsTJFaaEGgWmNmP0wljUNMqiLreIh5ADrgROfPJVeECkZ0XGBsBPBEiVpxUPkN/t2UNcofXS6FQm6BrYAZeAfpn/igurGCHYiiq9EVkcHywowngciksqZgPyr+6HiAppAYAmRVoYr3G0h33SMgh5HzqZwjKNnDf48F8YYMDSxzMGXZnM6ung/B4bHnta15btuy+ruy84rpyYRVkj+xycF+YxOGekW+ZRzCxAuFzsezevTPslqbKsePRhwe9c4JsySpx7FUByhpK6xVtJdP6Pg21OYSIxFkSPuhy0e/pi6wq74gFW425x4kIRKzTBJlRySQThjlH5DOew4p5rI/zBlHSmcP4rjsLQI7g+vacjI+r9vueIgnCu0eOYsv9mbkFMsbkznorLZNTQXXFB5bLwVB53HXHkfLgGx5aPvXpW9lTBZnUnxPZ46HPgdYwe/Kc5EmhcyN7vjiHMZda/Y+YCA/vVW/c97aOE/APIJ3rhtxd92KcReZlrCK7FFfEK1UvTYHC8agfhhUxVi751o2klELDPXm4DzLH+BntX8/f+9Y9PS7quTinc59KwWbSXPsZllgmMPtYViYyhu95Ok/zbFPPEaX53Z1xnJMObCvzcN6bMMHbtKZS/k/sC50/nvNFEaDed/icbd8QCxBZ+Dzjhzy0RdY6ghnkM2NIEj9yhD1ichJJHmk/BRmLfHnJM3Zfsu7jDyMCIwIjAiMCIwKf7wgMwuPzHdFxvxGByyQCg/C4TBZqDHNEYERgRGBEoLzqD05PgHUG7lBjTEBJoBVBZ4AxavKL3hsmJoi6AAQSWOOwVhCQDSaSYGgV2s1GyZ81UFVBMdkG+T7rbV0quKTqaFzn6nQTHgboXd0PII2EiYB/jH1yXJMKjz5FEhyVdVEF2FP1YUIj4HJZrBhQTpKkbxpOsE0NmEGQZIWumna74le2Sqsxt54Q6huje2xp6ZLPxb1wzx6AR+8Qk0S2xGLfCYFpuE+NZQc493/n3KFo6Sq8uZb4m8DNGivFlNcrN0zIuIYe8ccLb2dO1HfqfGt+xXUGoisAKSscPjuzT3NwzxUsShIgSeBxkvV5TG0+P2PleIEoIhhLvmkyX9cD+Dk+Nb1WaXdzcsvq/gRnW2U5m4aHPdVsMB7TK6fKP37mY8uvvPGXy8LWK8quK+9f5sPSCoRHjb0IszUSbAKx0TQaw4t+INvCaunwlVeVo8dOlfPRVBtMCtVEAYpiD3iNDby6Qr1VyptUlCJHBFy1+4nK9v4FwoPWTSLibCmU9+/IOeVxr8LK+2Q1uq+1EsoE4fpc7NUNJgMRUyuqal8ZMQImm3prrKzqT5VB8FeZdwKcTbrYtotNJTA6xjqJ31xj0CIXy76ds2V1MRrInzpd7v/A68uRu07xnlPooSBrtMyBPO/6eU0EshJlmYMmN/y8POsA7idBs75XUR+n/Fn7UIqj3mqL8xWR6M9hboyLlA8E49V4Hmtv4huEh88rxqqeT50agueLvw9kMQX1E65FrxEdqSZtmAUgUyI4IFryeyVVXfX7QXug9jpSzxJg/dyrUn55bhaSrXW9kXKdfa7kFc5XnwlJholA8JnEeEJRheE3woPPtWWYCL5KuqCXh06izCnFpxKBbfWh5rESZ5o2VVi0jLPPD+cNznKOxYQhlIVSXEKtmGcSYpLn3iA8JnfZ+G1EYERgRGBEYGMiMAiPjYnruOuIwKaPwCA8Nv0SjQGOCIwIjAiMCCgCPx2WVgaNUHze2+AQWIzKWALCtQQ/QRYQHrbRcN+OZjkikMz+HgCQup4ehqASCBMRUv+oyte4+zIbzhqsa0qQHnheXk5rIlhYsWlszMFKBf4rgsYVvbJcnyBn8B6IElTf43msvI3xsrobTczVw4FxCiQKDaNRcZ/jTx92KCYSPBNxAVCYVk1ZkUwwCwqQqLzuK4Zxh1SGqIky1Ciqks4xZ7Wzm78bqEPscd9UDDRCYA1e81y3BnYnKJfgq+8NwsPgIuZgwgWdsvH3FTTYZcV9gHMAQjt/f8aVXBiAuDZ+xG0Z1lQkObLvyWqsYeZXVrKbYKpOLriRiTAqeNrWTCA0K88xBY/XKobeYo0xxfOkyAAY6LgbMASYvXPnjrK0tESAELFzXkCB5P4ezq/ayN25z3nYmivzA83a8a/vU/OsI1lmZ7O6nOsAYJkV79HkOSytnv+1jylv+vVfK2fX9pHwQA+PFZKD7uMhSx+RdPBoYr5QyZI9YpbmL5T7X31VWZxfKKejsfYKyCwgrniWxjxBmlnBwv2Z+dp6mUxaGLGXhKyZeoIM+4P7RLmd5I/7GOCMyDxEpTte6OHjsRgkzrxXHgVgbjWFY9z2BtRmuW9gceT3k+hrSh3nKO9r6zZXzit/ksQAWRTTCjsq2pJp/o6RFW5JCuC56vGC8yH+u+LQgXLq2NFy7tyZsmv33rATmytLcD/DnoMNmvqHcL7OGcXZhBPUPkmyZZwqoWhSq1pupQoD8SaBYgUTcoQ9JVKRxPhin6rnR+7d+L2uvxQ1mHuXz4wFQfPWy6VfUwg8eDbGvLwvMsetSIk1iT2fqroYI1M8zroIGa9P5om5QaIs9kvmr3sQXUrG8D6aL+bXK898OpgQ4Dkn5Qreq31iZAuHfcbYup+J8tYEEcbi7y8q/UCK4X46Q60qdG6YEKuKo1Bc9IQviZzIK1zXx7HFebLXkpUvbjrvsZAgxr3jPOZnvS1FSK5GzPEZjw+qNahAXvz0ofBo3yDjpxGBEYERgRGBjYrAIDw2KrLjviMCmzwCg/DY5As0hjciMCIwIjAiUCPwM390tv5MgEyAam9PBACPL1arC6DrLFts8zQBYF6MCmlW3+f1qPQFkDQzK6AP9yNavg4A6nouEOD256v1iwiFGGtaawUgKZUACYjufgRTZflhUNHESw/6EeCnMiKrubfiuSJOgA2CJDC5QzAPgB3/AnbEACIlATWWCfbHvWBDIvC7J2psX9NARAOPPenUQMEMv+3A0MshgUOqR+JZJDMIqif4CKg1K+JbE/K6hCJAEkh00181v2VPggCVAchi/JqRK5sNDoMwyPX2+un5AnanRZxkPxA+WQCoAU/FTaA8riAgasJI4GPr4TKpvLFlluPnCug+TlBTeJ2pKYgYoacArM/S5iZAYIGGJDxISMhWyCqL5to/cWpMyfpmPbFSgVFcLQIM6wOSZSt6gIiYKWHds23tbHnOU7+k/MZ/eFM5P7W/7Dl8fVkIS6tVgNkiGlruxFogp9SsuQepy+pS2RLE3/bItf1XHipnzp4vp87NB+EWPUOY17B0a/0wcmiTle8tbgKIpdzJ5tZJPPXV8wDYKzHkaxmh7FniZ5jwAIBd10IAv+dgsoSf1po51z0ujIN7Brg+8zpVHq0puqzMVDE/o3WNDZhklAiPSjBIMeCmH719lJVkHkMlizAYKKni+ft374g8mi/Hj91VDh48WLbObSunTp8PgDoIYuxT71fF3ZZrVqn0PSX6BuY1nzvFQPYByfw34YHZ0xZpRuQy8pEkiRRoGkM7c2K9OmWB5+ZeSiuRj6kCy/3p85IkSnYOhG0AACAASURBVLcHaiyaV5/Ot7RAzEbvSLDOMpCSkRx/fheY5Ellgl8mNLkvA+znWGI/Oid6wsUKH5+5SGc+X+c9z28Rr7i//973AkkiKVUVteeR9wVJoCSJ/fJetJIO47HSqc/X/rqa87pPVbuI2c3cn7SNw/NsVYam5RkzWfSpKTrVZ1JA+szHef0vnrarDXj8NCIwIjAiMCIwIrBBERiExwYFdtx2RGCzR2AQHpt9hcb4RgRGBEYERgQcgdf80QVV4DbgJ98D+JXVxQnaJOkRLTyycth2PyIbbF1TrXKC8OgJC1c6pxoiQDoAoACaalPrpjiooB+qbaVYIPik3wkoBVCFymODZAYp/W/aGTWbHgDUuG82eg14K6aUAKqICdma8NkVHEUPEN8jIMaYvAEsW2O5utgAuqvgbdXC8UVVupUniGFWOLsCW5XAMSU2xUXFOkB/VU0n+Fhq41+A13WOULRUi5VcNSs83OvDQCDey7En8kaFB8FGg236fEcQkdxQs+lqtSJA2iCy54PneS2cWzl3WUzp3yRJWiP0HEuLscHC/h7+OQkJVZLHStpCiECtgMpeIZIEXsYb+TITVenZRNk6Fzy89ZrgnEx8gEzCzawUMeGmSvjanEWftwVcberc9TIgEaU95Sp91ObPrZ4pz37yTeXNv/Efy7myLwiPB5TF1dl4bpCFqtSnBRZzQL0z9DuIhFQyJJac/14sS4vny4F9e8rO7TvK0aPHQ+0BkiXWBkQWBTa5HtwJWF/ddyWaoBNoZgeaBI9rznS2RM7/VtWuptzeR52Sg5X12u9U6TC3UulCBYv+5meRdBABVtdNi29LJ0zWn889l8/wmBuRkx9sllk5TqSC9z9z1zZKUBdNKF7iObjYuamm2Ul2xrkY+3T/vl1lR1iKnTtzqiwvLZS5bbvKuaW1UKaBbIQaI9eR45VCBYoFnKUEymNBrKzBucQ4yJpohT1KkuSpdlbaQ5WsAAEmW7pKbCCmuI7E4WqnAEviZ9rKEvGHboZdSW0h/EmwBAEp5VlP5HldU0FnC7k8Ww3e2x4rz+3W3yP3cMakzzF+Hyj3SNjKos+WZbawAuHM+YkoqWeOiNJp9YryuVR7+iin3YMj90AqcHgGyc6r9jDBc6CwkJLO3x3O+956Ctd4HdpZlv0+TJhQ0UKHtFS7YG16wpjEj9beZ6SOjByfv4fUY6sSUlilevZNlR968jbNaPwzIjAiMCIwIjAisHERGITHxsV23HlEYFNHYBAem3p5xuBGBEYERgRGBLoIgPAg7C2CwJYd6f+fTW7xygppgK4GqwKcF8CFz1MNEEBVXu4qfrT6lYJAYJ2BOQDGBHJrRbIqsfW8qoBYB8AvRU+Bubm5tG8BYAsLKDUzN/hFMEhMSvrgB1kB4FeVxj2pYcsrWwgZdHKI2G2D4FiCqvXlCuf4Qw/YA9BMokDNkeXlbnN2+8XDkoRgoAFbAFoAriug25qTU8nhimNZ9ICowOetTIElFeIAwgNEEF4JyqkPhUCxi1J0uKcICJZU82TVfK3IF3Ng6xiCnJUsgeWMgHOQChozngaCpPVVSFARL4DHk6qh/HsPpPaqF1aIKzeYUQL6QXgkMaGGyKpGx/3TYokzD7DyYlmMXEEsGI8AUJPsSMshYI9okOyeLxxjJWeiWp13QRP7UE/gvgHacp1VYU0FhsgQfJZWWgJdkXogwpCnaXGEdG0KFbwPwgNNy5/zVY8qv/Pbby4nl3eWvVdfT8JjRRZmCtAE4ahwanTtt4wxCANUncfQYtzI6S1htzS/ED/H+FcQN1sPCTjN3iAxX613X91vsiJBf/UycL8D5mTubZNUrpTPfdjWtq9+x/Y2QYE9OdkAXrnSAbiVwJDFUyVcsL+6fg1eOxOPjgxsy/B8K6IqUYPKfpIMSYhBPZPAce0GkXZUVpz4vGL+xR7DZXE+8hSMPNo5N1v27dsXVmJbym13Hos4xxmlPjlcG58jUjfUZg3OO1XrAzxXBqfKolMY1PzU5OqcTTpkolWroyQhRXBK+eb7maig6kOkBM+PaiFFgV4F4Xlr7TGvgUkA7mvdp7+vvztM2HEsSAzsrLvpz+Rz3GocjkeEOvabyRKMBetpu0Dml/oW4TqvoNfWuVDjJRIUa8sYY53dawNWhiSRdL55XiLHcY8JtVulTNr5kfFp52MjMNbbeKGgwE3QkYjd7va5JgsrEB5obk57seVs7J5xzTzmeRSvQXhMnonjtxGBEYERgRGBjYnAIDw2Jq7jriMCmz4Cg/DY9Es0BjgiMCIwIjAioAj87B+fy0p2wUS2WjEBQoAHoJMUEbgOwHGrqk6gh1wCwEFAPQD8BSbBSoegqEgJgKcGQAHYwGseL4NRtpyi9zthI91fDbNt42HLD1xDQFrzqc3W9btBaAKBfCXwHlBRAucGGKVYoRSDrwCgDAJDiWLvfNnLEKwlqhugVVztHgV9k13exqCsCRKD5LL48aiguFgPlLmKl2sg1cmaPdxZHQ70WE3SYx4AAPEY+r9LAbNS5zOZ8v3zOFsB2pbceB1oZiRiKceRz3PvkEZY5ApQFEGAHENL+x+SJQYUrZDorGySIIr5d8QJ1wYkDIm4HB+rs1Vx7x4AF+v9pOQQxeIcTfEH7pV5CxJEeDrHizHOzAbZFsA/s4OAbCNYmJed2qHO1zfB4GQb1X8W98D6wD4LOUj7M7/i+pkgukB4fPNTH1V+9d/9Wyo8Dt3vobS0AuGRfVKgMEoiERX/iDsJJe8l3a8HoDMuOQf2LwjAf//+veXChQVymUu0KErlAIkOqAQAx0sZkGuYoD5ejJ1Af9t/cW5xD4CveJ6VNtgzrqifmvYZoZ4ZXONG+vjeBm574iTvk/lsksznAwFe5kPrH5JIsfsGubJeiiPuN4PDSdT5+pxXzB5JKmC7kjxaL9tNuWeFlxDjWAWhFvsWjbRXQaStLJa5YJu2b99eLiwsxzhhb4WzBgyX5x5j7QgdniEYvc7Faj3Wra3VCP1a+Lw26emcvRhjMqmKOHk+OJ+S2FGO62zDqKy283njPM593BqJ9/mAOXhcSpRLfs89kIQ0vciwTiIDktTI3OPYO2LHz+H9bbFo4kb738pDx6Tfe3lOSXmCfNbZk7kUChySYG0/ttxqeWDiDARyvnL9qoJP8XM+1O8v7T0Tyvh8vpd2Wz4/cr/BkrARUrwOsdB+8705t+55tonsiUQP8/95ynZ/bPw7IjAiMCIwIjAisGERGITHhoV23HhEYHNHYBAem3t9xuhGBEYERgRGBFoEfvZPQ+EhAA6gXgPQBe6oat2Ex9ZoDo4XCAwDhgmUJbBlsKYClXEtQamO6DBojc/NBGjqKvi8LtUJAHVwD1Szov/Bjh07CNixsSyawgownwRKrULJ+RnAY/NzQM613wbsdVqzdIKGqnRHBT9BKQFtNVKuxBWRQzwYlexSwQBwAgCM3zl+9xKRMoQdB3jfmAMqc8FMCLxjHw419bXCo1Ys09oGYGX+CwIjQTOA1qo05wMB4EnNIUWIe3Ssr0hOsNDgW9rDuGl69RiTwsJWL44nVsZgoMdoQM+ESAKhbrKcoCsBP6xdAP28vj7fhIQq2wUKGpBPILM1VTcp0oBwEE6RLWFTNTsbjesjJvgMyA3mqQBlzAPrA4CVeSQCAaHMZve22HFvEoHkIjsMRAKQ7gHV6Zmsbsf98HcA4HjGdOQo8xpAt8g0fg5UW8wdBBqaln/jUx5dfvs3f6McvTBXrhDhAUsrPwe4LPPToK2IOhCFJh1NCnofcn7ofYBxIP8i/48fP1muvua+bCpvW58G6rrRPOvSI2qNuGBqifRghXnMZytA3fh5cT56hZw4Ua65z/3KxentQSbFfLEnkN9BeFCZpH1jgtJKC/ZuJ8Dbmqbjd+QmP9/14kkFgnv3JABtEqOeQdrvGWMTqHFO4KhgDlip5mbSzrfcj+zIg2eosh6KnP58q4SugHSkRdrZpTINRMIU7rO2WM6cPFa+6ItvKp/69K1lamYbyT6sBlVnHQHJ56rHT6VDdH8SESYVSHxlfrZ90ZFysSaIa+a7m7pPWhR6/OiKlMqAJNWy708qf3CN38tcMukMC69GIIDM9h7oCUjmSvzH7wGtmfegrdnM+yTOn2owrq8ID+aM5sr7yXLNzcc9f+cKPod8pkWYCFPa6FWFhQngtAZDGuAeeXznGeUc5+86L0xwcEcwp1uPo0lCqK1LjlsrGfHK9fM6ZScU8xYkeEF44K/4o3pG4dPe1/3YaiFBZ6u4HHHmdw7zNxUw//dXhbJovEYERgRGBEYERgQ2OAKD8NjgAI/bjwhs1ggMwmOzrswY14jAiMCIwIjA+gi89p3zCXIFAEPIXCA8LaeI1appLIp09Z6BN4JmAmANNtUK+GrhkkgWLUhYCZ9AnpvwAgFKQEkgnC1yCCLrb7MJXuPVmjY3JUZWAstyReNJcKv1EKjNik0ydBW+uC8IkQRLE8zLCmBV/QeJYcLCygI2n2bFMEt16xxcsY57Ylyu4Da45vhks15XScMWRwRBVRNknOo1FfxsREUSRAYiQShMgqQG1wjIomE2iZYE+A0i09LKACbiWwHIBO7wO5QK6Cni1/oKZP+d8aukkuaD5wkDJEjZAbpbBHAn0Kj84ufbPAwuTnfAJO8DAFI2bF6HHoh0/E2YzAUAn8SaoWVwRF2PCee9JkOiBwAq4gtyRuODwgZ5BQDYz8CAa0wChNy2bRvBf4zzkmbhKsWGJdLc2vnydU94RCg8fqWcL3vLtQ+5qVxYhpIllBzKLVuWZZE3gOFmb5aBItKuvQlCMAHWOn8oRNSvBWoT9JrYv38/QdUkKOEulEoPkHxL0cvDShrcw42dEYTt0WNmZm2p3PaJj5SzJ+8oX/u0J5ffevNvlf/21reXF/zTf1G2HzhcLpKUS4Ihc10NsLseCdyL0WybYLvmZYVUD/IngJy5UAke9eLZGs3B0Wi7AvO4lkB35ukaLLzcPwTnCwg3Eimy4RLhubaMZvLoJyKFlS3ldB80Ic/zypX6aYHkptzuAYLzDHsRYygXl6PpzlLZvXt3OXcuFHRboi9LjCeVHmqurk1hpzMrzVZFmELLwxOoOxuz/wNN83jutrM2lq5TkHF4lMFgrOqx4rzuznee4yZou/frRud9rNDLv1p5Z+KhXsvWJNCDJSELXofnOmy/ApT3unqP+vf+7Oi/T/q/42d/52S6Y+/JYg0EI75XZHHGMzdGMS3C2s/pv2P8vaJlzHnZgk1EqD+HHlJ8Pp6XC1+/H3w+86/ad/m3dn75ep87OD94HnfnENdRn3P8sPFM3vF9jI/bOgle95CqPWK0/j/4pCxIGK8RgRGBEYERgRGBjYzAIDw2Mrrj3iMCmzgCg/DYxIszhjYiMCIwIjAiMBGB173rAqulAWj3oDxtTuiLHlXMUa3eOyNNAG1G1XVXN5MFwGiCJAFtkQKq+K7NYQHhCFTDLWiRE2AxlB2whrm0J0SrLkZTX0BRBNHcvFvKAVTd065HTX3tyV4BN43P4JQBR9p3yQ/dhIKJEFxruJyQG+YV/7KXAQDKeJ4BMs8d1/UEUQ/0GRwj2ibAqilW0sqpXqPn9YAaQWo1v50O5U2OUwoKKSUSrAVoLysx3bOSV93vrtZ27w8Devh3NoBfWynl/XJeiK9jaAUK4yRCKe21YN0iAK8jBwhQSwkBgBIvgJW22zJhtNWV2wSsZe0UBM6ltlqZhAY3mU8YYwDfO4OEWFhYqMoOvGcixp/pY22CDoQH7xO4Z9o/QbUAILitK/tfKBdmkAORv2hazbjkkOq4snNxKjy2Lp0uz3ziI8ubfu3flTNrO8p9H/zFYWkVe21LqiM8/lQ9XEp4UI2gXiI5B/wv90cFdUWIcRqxJ6a3rIUC4UQ03N5T5oLAOH3qWDlx59Hy0Q9/pOw5cLB85ZOfUs4vLk3EEcoZ3POz//Nj5b3v+pOyeuFUedB9DpRTx+4sH/7wx8vphegd8KOvKwtbt5eA+mNy6iHDOYi0rHmZ1kYkcqD20bys6OC6iOg0YcLzwWSrm8pzvtlbh8oKsgPLZQtUTzNzZWEl8g5EXo2+LYxyPNWaSOcS9q/PEQLSUgKABMq9ImsnV9UL0AdB4fOwnouwLItxLc9fKPe/9r7ltjuOxJqG0gMx0JhMsPTNynPB1fi7O4OQbyCtcLZgy7O5u3o4sPdIlwe2gTMgjj41Ptd5PkVuJsCe8Wi9iZLIQ3L3Kgr3dsH13PfxAK+PzzKeQyI8EA8qDuK8YD8kSTecz912qCQh4yuAH0oO531/1vlz5nVwXuCMr39nDyT/Lgup7nvF1/FM6ZSIU2AeYWdmSz/EhDxdWjk2ZZGVHO5bYyVYnqs+szxmzxcEB87Areo9tCqLOr7PeHr9cgM7xjiceN5Y8UK9VttPJv5tmWjC/EWPz3N0vEYERgRGBEYERgQ2MgKD8NjI6I57jwhs4ggMwmMTL84Y2ojAiMCIwIjARARe965AK/HqAB/82pMaWZGawB/qi/lS8+wK9oloMFhGoFtgugG7fC+rfakzYLW/rJ70+9L8QpnbsTNBNVhsAWgUKNSqdVGRLWA7xpOgtqvsVWFcbYTy91oBXYF3e9OnzzxDoCpbA+a9kqESGByzwGz9nGBo3iPfE5io99l3QAA2bG3YmwCEi2JBCyQrTjQG34uNlFHBL8uSCvIaHPO/Bmw1hn4Onluu32QFshU6PcicALssoEIBknNSzxPFr69QRtxsEQObFlrlLGX/BRAE+Kzjl/MSWC0yJhNKFevsTWKVwEXamWEdaFdFwYtBzUY9sU+LwE83wTYh43wkp9StrwFvQL5pQ5VAu21+qt0PK7IBMEelf0eiqdy7kVmyytoxt41jplJGdnBbkBt6NgDP6dg7AHZnV8+Vpz3moWFp9ZZy5OxqechNX07CI9y5xF6IVIuALWEdiMKruj+DNglOCyDVW6wIn4KdmxQcF+Pn6SAZtsXfP/z+95ZbPvmRsLyKvhNx/7f/wdvK2tJy+alf+ffl1jvuLJ/55MfKsWPHyrv/4n3lYTd+EZUK8xfOle3Ta+XB9ztcPvbX7y133XkkVnemTO04WL7nh24ui1u2U+EBO6gaPwHe7rmB86PPBVsZ+W8gBXi8SMlitYqJzf5cwtmwNRZ2LtZoz/a5cvbMCeySUNfEXeb2RgPxyD+RUVaUAZsnAdflQr+38WzbBPVnAslPkhXKv64JPddBZx33Ma7FmTkVRFss/RVXHCxH7ryrzC/Fbti6jUSM55PnQEciIMXruWKS2KoGnS/dGYS05/kG/YiUWshpWtTpzLFNVz23MsLKnSRxTYyC4Kn3IegvxUwlD2K8Ijuh3kgNGhQWJkTyvm0OIgREfFUSQ89EL6QkmijrYm+WPCPynKo9PqRa6omT9X0/PD9+pmvGnp/R3pZCw5+tBLQJebxPi8GLJMWQJohHVTKy74Z6JEkF2BOlIDq5Hj7v4+ckpHKdesWX52LLQtjx8dwG0aLvN6u3VldEhPFrplm0ea+T5Ixf/tnjh8LDMRn/jgiMCIwIjAhsXAQG4bFxsR13HhHY1BEYhMemXp4xuBGBEYERgRGBLgKv/7PFBP8EUrLfRQA8wpt4Za3gxc8BuKyogtfV/bxGgDh+BmhTK43XAfgAHvuK6R4soqpjdo72M4R1stQ2AXDaETW7HlqYADCvdj4JlJpccJNhA2cNWLMCQnZSXX+FrNQ1OWFrqwbe4v4GPv2z758hbZ9ZD7BW5YaUKIgXqrtdaW2CgncRocIYuAeIK9zXAX+u3q49Q0Qi9KTMRMK7J4ufIWDQz+fn4hp71lujAAA1X7JyMkBY1Ru5Nvi4e3a4wTnuuRIgNF5z6KMBOyUB38wcVl0HdA6QNt4DEOjm7Jgu+zUQD0VFtP7VusHghWPWeKqN2TrLGPfssOd/i08CulakTKoLsC0AgMZ/ATgSCI955Fp29lxIVxFEyGECmBPajri/K+ejohzPmAHps3y6PO1LH1re+Y4/LrefWSsHrn5AmV8LaHUryB0RU4gvol6bXicYasWDCZsQa3CPrK6ph0iMaQafiUba586dLXfeeWe55pprysnjR8u73/knZeXsiXKfQ3uii/mF8ulPfLwcvf3OsnPfvvL4Z3xN+egnPlmuOnCo3HbbbeXchcWyY/uu3NMB4F+M608cva0snD1Jwm56bldZnt1Tvv37fqjMhaUVuuW4/w0bmMNWyWvTJaKBbFszVRIi1CHcY1Jm8WcRZASdw1KLqgbkOUB4EGCrS2XvtlibsOvCxafPzZeLc3vK1OzOGA9EL4h5ng31vHET7I6c7PdJBcK150nghNqN5C/sxmyBpA+tqjfPtIhhjG06FmrrykJYgc1ETxkQWWvl3BIA8/g8lCo4L7qeG0rEie3K8XI/Yq4mNxrRlWckSIumbkCeYr9ZhZbv58uWcj6HK/HMPQBAPq/zeZ5cXdPJmKRGvrNZO9RtZJHyc7ARsx1b7hM9uPYeyt99RxPRVppQsURyRXZqOvecHyZjvH8dk6qsUK649xB7pyB3NcC+Z0glsXCu5FdgJa5g45dqmPwuauSKe3HEfaVEcq5wjCSdsicM4y0SFcwJCY67Ocd9nuScWo7yTLaCCAqbShZSTlPJVsZT5/n/9bhUV43XiMCIwIjAiMCIwEZGYBAeGxndce8RgU0cgUF4bOLFGUMbERgRGBEYEZiIwOvf1exrkkAQqGaAWQCNFR4VdJHlFZAuglABCBO4oToAIHRa1yT4Bf/79EBHdbsrWw04wWoI9lUG0ww6G5yrVfqEgwQiCfgHmEnFhPtpaHYVmDRYZwAZICOxKFTvokJcvS2kNDFwCDASL0xjBXZfBBtRPw4AFdXbAPPQlDqJABIYmLeq8HsAHlY002FTxPg6+gGQ9qAqrOIJzAFgtH87wFU1qU3gTFY8AadNI9bxmXoPET9otVEJJ4GlnEd1f0kQmhEAKAt/fYCjXcU7QEEQHGlPZmJIAPw6ayoDpsTyYu7NkqvZwXD9RAahqe8EeBuxZJPeAPSwjnNzILwayOq1z54nuGcSZssxZipzDFwrX21tRkCajl+YI+6NKvIkRhI09UJYsSPrLYHi0+i5wMrzvG41Pp9Ad6ukT+Iu1xFE3UL0bcikyQ8RcmZfh44QVPxAeGxZCYXHlz6o/Nk7/0f59F3z5crrbgjCA4RFzmuChBKw7XjwMYTMQ+EQOfKj//wHy6te/epy4lyMIUiDqeX58pmPf7R86APvpj3Thz/00XLgwAHGd/+ubWXHloVQeHysHA27JeyBmcjPhYj/gx7xReUhNz68/OV73s98n5ndkVNaXSh33n5LmQ3S40IQKMzHmdmwJNteVmZ2la953neX+9/4xWUelehS6zA+Um5l3JOkZI5oAXriI8+FLczJFQC97M0AOyBU7C+Vi4vzZdfcVDly263l0BWHy649B2jzBBXL2RN3laV4Px5ftmzbUa65/0PL0dNnA5DHgWZSLSvoK7rNiYnAk+LB1mu0/+I4cn3hnsdxQz0C2zDmYvYl8n7jvTUvEHE46+IDJGWu3LerXDh/umyb21GOnjxd1qZ3JpVpRYDu19QRCcBXyy9bbPEjeMPE7aSCgOSOGpGTeNN4au8hW4zF2rKHirYB3ueaqt8G1RaYX0dg4G/OyWb1ZEJaRKDPWV2be4SbM4kRAfrtWE4CyWf+eqKJXKb3HPnvHAPWIPOljSnD6bjkmq+fv0kKnCcZR/UoMVEcFnv8u5qOY3/7eTy/q8IslYGMIdmQRnZzHLLzqoqUON/a2PBcmuMx+pjFtKzaHCtbMPbx9r18xqaqAwkf9H/kMcbyoq8cTcuV0uOfEYERgRGBEYENjMAgPDYwuOPWIwKbOQKD8NjMqzPGNiIwIjAiMCLQR+Dn/zyrlntw1TYyBienCFilVUv1mBdAwyrfAFrc1JtNjg1yCfgBflublHeglKvhe0spW1x5PAYE8eyeMLAKgpB8V4Fs8KwHzghYadKsqgb6DwC9s4pyxTMaDxOEkoIg5wtLLPw1gVoQHlkBHWBXAG9Z4VxrqDOeQhJBAtCn35ZTBuTiHhyXgHoTLK503lKJGATUTamhfmgqF6tDOGAzGqgEpiWLlRY5rgSbk/VwvEx8sEpa6wLLlfUVx/16epqusAZcl4AkmjInqOleHxyWnol1hYpjGv1gsJYBHNtL35ZLqezIhUqQMf32e8Cxqw1PuLDvUYF1q6RT3gM2MVgerJPnnmujB0kxAtSR89T9LgrwnGKfmASe/SmOR2SQx4q8o+2UwPBakY4+FQTMbdUjazAQFWvz5alf9qDy5+96JwmPQ9c+OAmPOtbsDUMlVeSg92Xt4YCG8zHeg7vmymt/5F/Srur/eOGLyp/+6f8ot376k2VHqB5uevgN5e1ve2vZsSNVGiDNtoZK4sLJu8qp40fKhbMXeN8tU7NBViyV6x74wPLwmx5Z/uLP31N2793H5x69685y7tTxmHN06AjFCOe/dS7IuSDLpqJbRSgpHvP0Z5fHPu1rypn5IFzI2iWYPBfMzvFj8awTp8sNN9wQTdFTGbPCfZRqFLxaE24Ax7K9ApmK9QNtsnghWnScLSdv/Wj56w/8VTl0+IFlz8GrgjgIC7GF+bIjgPrpaIS+FH5gD37YjWUe51UoZUB4WB203rqO51vEgzkjJUCC2gbnTd4mcUNiQ9e5IbrPmUoYZrZk7gHcj6Wbjr25NWK7YxbqpuVy4NDBcsvtR8uWIIyg9mAzcynk6pkr0o9HL/avficJgZioJ0Tdhx2RVM86/a3fj1vQswL7JAi8nuT0faicQb6SFEyCtoHwyEH34hHxgshw/yfxa5IaY+g/7/vlHsRmajZ3JARFYCMfvAaZE7nvTKQ3QjX3g1Vk/RxzT4oQ0XmL74vct553zmNa6pnc3Ekop6KxEaw5RMHOoQAAIABJREFUAI3DBL/vg/uDAMf5LnKG9/W5wpnmmWdSJ59lZVmccVinyFcS0CLuQaZ7TXwWNjIsvzfYn8rqHz3vnz42eqeM14jAiMCIwIjAiMAGR2DqvtdeX2uHNvhZ4/YjAiMCmywCb3vr726yEY3hjAiMCIwIjAiMCFwagTe8OwFrvAxWu3rX/5JEkJqARcsAeyrgluAeAB/iOKoUNqCTYF6+DGwB/AE4PBNWL3jZ9iRBL4Pyk9ZXrqBtYxOgJrKmJ1R625PaoFZIerVo0ef63hgcv5oGQ9rhClreT14v7svQLL9cAZ6Av+NocKtvMJwBUhNkqEMYc/c0sVqjAa4JGAooz0hFfGGHU+UaVIPwtoib1A9cTzW9rV74/kh8lvPx5zDf+JnF0wD5BfgD2F2jXY2By1ah3M+x/3mSDEmyQfhqPgOAIhp6ywoGfTlIZMVNCKoGeGfgEiB1gpRZLW1AGE2G+2rwah0FSylX8iNqUkQAoM0qbACLqRio1emctIgOjcHAMirA05oqAwfCwkAsficoLJAaeYy+HVMBuvu9Fpe08mo9AIirMs9mVy+Up3zpA8uH//qD5YOfPFoOXPugshiWVgF1SkGU1jgmBXpSknxdzHMGSqH5k+V33/Svy1+/84/L/R76ReXQlVeRoETfjXPz58oVBw8SdEVV+bE7bilng7xYiX4cmCvmaEB1MRQqB6+6qhw8dCVJhxPHj5ejR26jQqSvNN8aapBo1oHsTcA1bK0e/OgnlGd/+3eVo+cuBMIfQH5ILWbjc2dPHinv+/M/K3v37Cq3H7mzfMM3f2tZiJBCcGMlDDPbVfz412otrFfk0PZtQVwshfXe/LHyguc8pvzBW/+0fPr4atl24L5ldXoXm5SD7MH8Lpw9wxwDkbAC0Ho6zxgSBx0xWpF0PRtAc47BTbs7JRqG2pG4XFsj8a7SV75YEZC50kiBrfHz2mr0SwnCbybW/v7XXlNuvfXWUAWtleUgjQLqph0S6Y04a0AObgmfMo+5zwNOyHsGYwFxpEMUKd2rrJx7FC2AnDARC/JGc+jPKpBQeFXCIs4DEkXtyElCtxIweU5ij7L3REd4JnkDYsFnW7M3W08seZ59L5SMed8PpIdWJhUuJroRvwkVVOzb5cghW0x52aw28rkO4osNwj1/nle4l5qoe/0RNyp9oIbJMwGfQ1NyElxWhEQM/d2TAcVuXaUdZH7PwRIrSfckzPPcxz2SCO+IPzZy1/eoe+Lo+5YqQ+Zwxv77v8J0l7Nk/DsiMCIwIjAiMCLw+Y/AIDw+/zEddxwRuGwiMAiPy2apxkBHBEYERgS+oCMAwoN4DEApF70L4Le9FcEpAOhw2kHVvYBDWqCo4TehOl0HGya8+DuAIFSuCjAGMAyg29YxCWpZhZAgT75UiRyATj5j0jIE1zVbFepLJtQB/aJmhbLupybnrvjN6u4E7fCCZzrvu+557X62RlLFsHp+uGm5rzNAmuBgi0eqCDLejHsFHfFz/jEB6ATuqEyIsXu8eH8lKu0rqBnvpdVSKnVMeiCMvHcAdgwviBaBZbyOyGfcW0oTBM8V2ajG9vr1hEkDFXPsnlsPBvtnz2s1xkrgLxQrPZHWf543U28RgNWp+HAj+Vgf2s+oYluKCxIIAqdrHE1KkXRLUBa5tri4mH0QYlVBXBiIJLhIMNYxT5Imx07Il/EkaaXnmxwwyLtr944CS7Yl2J51Kg6OqbME83zzWSmCmFk5X574yAeUj3/0Q+UDnzoaCo8HlaUgElZJJuTnvc5WTjm/COrGjPbumCln7ryl/Orrf7Lc8ZmPl5lQNTzySx5dbjlyNMiLw+yzMRug/6mTR4PsiCbjyxfKcvS6gM3STCg0eB+oPiKHoLjaGfM5HZZVaFBeQo2wPUB3zjkGPB1EBrRcU9GofGvc17m8GOqQ3Vc/qPyzl/1YuePM+bIS76FifS7u++mPvK886Nqry7l4/qc/85ly05c/sSxGLqyshdpBud9XsnMxckFTdUQwOZI5CNKycLT8n8/9ivLrv/6W8pHbl8s1NzyqLFyMsyQaymdfk1jf+PzJk8fLVUHcYN1BHnk9nZvZj2OdwsGBlcKASh0C9vmvrZFwWRKGJomlEKnXN0ulvqqfPY1A4GCMZaksnztdHvaQB0eD+KMl2nrEuqN5ecylkjIiCDvLLDzbhAAJN529JiwmzpxkKjkrP5v9K2BVJ1LahAfVYFal+LzSZ00Q2ALKzwCRwfHYYgq5LsLSpAfUXCYwPS0TD55nH2PuEe039PPJeTkdGsHRP9fEScshLaTmkYqTXMN82aKvncEcg5RYmAZi3MYpwtMKFOWNCaEaDyjY0LvDMeAZnrnhfAa5ge/OPDdpEkkSxK+ekMveJtnLBK/VIO84R1kAwiIxv391PsUeQKwH4VHDOX4YERgRGBEYEdjACAzCYwODO249IrDZIzAIj82+QmN8IwIjAiMCIwKIwC/9RVpn9GAgKmJbhXy2e4WtVdoFATjP6lX3zcBnE1RLcAkvwLEGswCarwaYis+gh0DasuT1BscA/yS4mESGrU2oaAC4JwsiNx723w3U4ZmcQ/zLcWh5eyLEdit5LVQry5VwQGWzY0AQGODSugrovKWtiUSQqMKb76Dy10CoKnCbF0pa3Nibvd0nrbHy93WWUwI1QQi58rcnUDxn/gugjgQJiKup7PFBpYdAcwF9qDDGC+/7XiZ9+AbXUKAcSAgrQVThDNKEPTc030p2iFDy+66yBlFAVUzcJ+1iMooYRiV/SMxklThfJD/yx7SsAfAtgJXLYpC5gYqN/JpUyEyoORhl3AcV9O4FoB4D+bj66uOc8cjnm4jaqtwwoTIlwBEECfO6Au3xoSBi6v0gl+A4gnC4OF++8uHXlU9FL433fPiz5T4PenjYSmF0IhMqONr2F6voofSJ+MxNr5U/eevvl89+9INlx9qF8sH3/kXYPi2WvdHf4iEPfVTZuXd/mZ+fL3fedks5ffz24AwWgpy5EARI7LW6QzJvsX/XLi6VlSBEzkVD862hWsG6gRShooOEVRAkIuCwfxhbKAcCqD+/NF1e86tvKbeePF+WY/x4byr21+q5E+W//+c3l4M7p8r97nff8oAbv6SU7XvKYtlWloPYoaKoU4FxzTE/WUdhR6NHBxUcC8fL87/uUeWVr/zJcm76ivKwL/nKeHb0fCHZ0SyLVqLfR+0Hg3ubjFAOe5G9X3viDooe5lfkB/temOjFfoKFnUi1RsgJQNdNe/VREqdpR+bzaAvWNCzF0MPlzOkT5YEPuK6cOXMmgPA4E0HagvDCR7R/bSHlPPbYKfKinVESdBhPnj0N0K/XdvNe39PCigif5Sa9uSbKv/7ZVWNhYiSOAnIrzHuoBVuvjqZqSvVH/W4QkeGznwoH7cc1nT2pguhUOVC8mHzqRAwmOnBtVXbEtVOIeRMX8pTmeSOFRSUiZF2IdWI+6OAx+dATG/m9lWRzWhq2cwifq/kEpZ0UGyTt9L2EMfp7jZZXMc6tcW7AHs1ktNfMObm+AKAeUFp3EOI9UfL9j5k8x8ZvIwIjAiMCIwIjAhsRgUF4bERUxz1HBC6TCAzC4zJZqDHMEYERgRGBL/AIvPEvE8AmQBnADEFpgJmKi4GnajkDixFU9wqA6i1IsqJZVdFSdgC+hapjW1TaGxBKoFtWKFY10IIJFi7ZQHsqQFkC+AEqzQbompXCCbclwKPeGfEvQHwDRrUSWwBUbwVT/eUJAOJ5EEDItgkwshQr/FfgmgkUg20mh6pVlSrCMa4eRDagX1UbsCiROVGCdAaqVEGsBrgAHq1y8FxxPdx5sqJb4LkIhgpQivDYorh5nPawsVoHahGCslZ21HgmYIhGzQYDE/jN57ZK5eZtY7IjgcQprjOAaY7T9lrRq8MkQK65FRTNooXxBqAu0gzzBqWSnFMSFPhDnxc9wYHrawPhShJZWZOWbSS4UrdT8ydTXP1RwoLJoC/2QItDxhu5mesR4xcQjGtqBbvynU3redsKDSehqN8TGEZfilCflIXy5TdeWz4b/Tb+4gOfKNc+5BFhvxP1/7L/MnjuPDAxgUdMhxLpLW/61VAKnIoeHtPlEQ+6tvybN/x8ufLw1dHQ++py+L43lNNnQ6URAO0nPvbB8uWPfkT5q/f/ZbktGo/PzW7v5oNxpgILlkvBKkRPjPNlcSXJwOkAZKE8ADAL2hF9J/gKYoZ5sSX2d+TUwpnl8mO/8u/L3L6ryoLWCqDu9ljU3/2t/1iu2JXWUjfc9KiyMru7zG/ZVda2bk/AXs3MGUvMDTmoHgpogkFwOMazev6u8rxnPqb84A/+8/LVz/6OcnY5zouIYrQFmVAE4T5UCID8w1qJbuA6Ciw3QdArDAjAo5l0XBM0jwhDAOfN6q323OEzO9JQhDDi5DzJpuFJDgKAbyB2qnOmw+fq+J1HyiNvekQ0hD9Stm/fWU5dWIjxBuEV+bbEs2myl00GHwSgfpDiiRZsMc+VeF7u13ZWev9WwoBxMMk9SbI6QGizwWuk4OBZLDIPG9NEQB0PSUjuWo6ZRDMaz0s9x7PEpCn/lbJQfyPBjmdBsSDSpn4vrdtLPP+1z7xH/P3Ef+Pt6YjfquyeYAEIhZkWphEj3KYiPjURExe1d5D+XsnsuLm/J6ySc/P3pjKx+gXfI1kcAIUd1w3kVPyIMz7VZtnLBt8NPWFeiWSd9/l91amOggTE78tgx+JfE7Df92Wd95gXZ/w7IjAiMCIwIjAi8HmOwCA8Ps8BHbcbEbicIjAIj8tptcZYRwRGBEYEvnAj8K//UjhQrZpVJbssWLJ6GPBsWjH11aQGCwnkAHCX2gEKAwAwsMjBNehxQK5CgBmLk1UhX6tyYelC0KxV8hogakBhs5hhE/CObGgWWQn0WQHSgKPJSltX+voZwI2svgDASYBfpILVF5fcS9XAJjAI2HVEgufiyuEkhHJ+ALoSYJeliXpueE79szBGEwWssieAb0C9VUKbtMpnhG0QQDU33TaRBCsVkSv5DDWI5tq20mmC9CIg1gNx3i3slSBiyc92PO3kAnAUYN76+dRGvmrI7qa9KwGSsreLLLkIWCPOus7P9ud7S5i+Yh/X4T4AG9kUeF3coBhhHNVE3YQE7NjwdzS7NoDJMVBZkeQLcncugH9YJqG5PXLPwDAaGIMQcdP5eHolExOMhXVRzgmWVo97xP3LZz/zifKO936sPOgRX1ouLAZBE4qKTC2TM+rdgs/Eep47caz83m/+ZjTqvlh2z24t+3dPl099+N3lYx/9cNmz51B5ytO+vnzgQ58icXBw70x59jOfXo7ddXt5ypOfUL71ec8vp0+fJRCdeyQBcrxAeCxHY/CpWAOQVwmwRhzntpcrrzxcTp85F39f5py9n9diXaDHgA3XlYfvE7KT7WXHzt1hjbWrHDt6Zzl19Gh53GMfWx5+w0PKmbPz5bqH3EhS5OyWHWVpahur/tuZknG2QsZrTUVLEDdrF46Xb3rGl5aX/It/VZ70td9SjhyfL4vx3P2HrqBibKssunC0mKDr1QkGqvN5meuwtuIZ57PHsQDZhv2sQRig9+eg1OB6huUXn6X+MQbgGyHQE1/uA5OgPHJ6JhDxs6eOlasPHijbd8yVk6fOBekVObh1G0k/P9c9J7y/TA62vjmKm/K2kbd5vjCHzfbgKNZez7M136cKQ9ZyVIZx6OpZoXNrWc20uSV1hvt8zut9/raYklLrCD9cI3c9Ppf5J+JhWZZ2HrPna6WE17UqNnQGe138/NpjRYQK81uErglljlux8dlBtYruybG5d4+Vi5g/bKuCIM28mbQsbLnskoEkTHG2JgkdJ5YIVYyDvXW6MeA8q9+JiL7OYCvL6nck9i/GEXs1N2/e/3v/wSA8fG6Mf0cERgRGBEYENi4Cg/DYuNiOO48IbPoIDMJj0y/RGOCIwIjAiMCIQETg374vexsYdHGvBFoRCe1LoAggbII1Bq8BqBK0AfBDiw+UPYMYCbIjwGDYV02AOXxfAGdHbFghgGutTKhAN//YnmmAyISGP5PAn6vx8YwG1K1f6J5UqaAdLXRQDZ4KEytbykVVBjNKk++hoLleR7QwyYwe3G+A/aQHvS2trDAwYGXrqvVjtPIFRA9fIlaAtRrUBbg/rd4XXifH07FBXCqgzOrxyWa5FZhrOG2Nh62sekWQlRCep8kUN2M3MElTLuUHc6KLFz9bLasEQEuJgmtJDMnrvgKKIshc6u54mQdCHJ2fzpHmnw+LqFQIsXIdwKZ+NhLbW7K16nFUZeemQL4n0J1Kgqp4CgAye6rkdQQw8a9zCkROrB1qumcvLpYvuyGaV9/yqfKuv/pEuf7Gm8qFFYCYICMAmGJtTBYl2bI99tTv/+ffLNMX5stcWFCdPXFXOXnslnL44LbysQ9/qBz57JHyD570jPL0ZzynXHX4ylAQfLI85YlfUb7zO7+t/PRP/1T5kR99VfngBz/0/7P3HlCWXtWV8Kmcq7o65251t3JECTAOwgKMAYEIv38RbITNMPYwYMJ4jMOMsT3rH2bWGA0mGttDsDGZEbIREkkIkDEGDJggDBIoh1a3uivXq1fhP/ucs++973ULtcbds9TSfV7tqnrv++5377nhob3P3setmrgXbX9hDhalMT+l/2ZlZGzExvGC579Q1q1bp+RRn7z//R+UH/34Vv09ak0AwIU9lq35UNBoJn2qB6HtgTi59NLnyNYtO7XIc5/0KBmyatNOmeoa1WLdqvCwMHnGv81HZPcnKzacE6ZAWZbG5L1y2TPOl9e+5vfl/Cf8okzMr6h91wbpHVC1CMp8xPnh8+pxI0DMPcn1Q3ulvD6pBmk9LTIgHvMZwDwJB44VS7vYMm6HVZAJnH8/AmEhVigwVCUzo/O4anRE1q1fI3fvvV/rmyjpp8oaxMdB/kxG2p6I85YqFqupYaq7DKBnsiSr16BesoiHpRxHy/i77ZzXuYHqx19R3yfGw3o7JDp876uqItaskS20pIq1T2ILHDLbJtnh+9+/hUBSgign0Y622B5t+6iiMg499u0hRHk8F19imCPMV7keEknTRhyjCHj5HZRrW1HNQ8s8/17g9bbXLQ60enQVIc9di2IQzH4Oei0Vrkec60thsWikU2mD1/YctMX1ZeND7RDdd2jr188PAqR1Gde/agRqBGoEagRqBI5qBCrhcVTDWRurETi+IlAJj+NrvmpvawRqBGoEHq0ReNc3W4E0AjO0YHErdwC0rF3hwI1nzWdLF+JGC4ueGd6pBAlAqJ6wQzLwzWo5BEkQhAczogFrGpBToIZGRiTvFgf+QKZQUeGgFQE+WiUZDGU1Hwy4KzKOCUoRLDQwNIZvgG0oJwhE2f3LVFCEz3ooFkzNgQx5+MXrez0oIgvM0exLCLS6v721GwB7O0DP4WYglvNB4iQUIAG0Irve4+6ZwBazAJxt5ArY5XnxMZVZ7lTZsCiuAXL2yGyXAjAfChT03X7X7PqmptADAGdbtMmhVVZHAKkkz0jokAizqhZYN9pWWWzZP1cVhK4X2oSZnUwAw4sFcO29LIg1Axg9QzwXR47Ma9riRIAJfGP9AIiETRLXQwmuU+RCQLQEzHlGdOvNzSaVMYXdl17QlQBUApytNUUymKqA8vK8nLtng9bYuEO+8u0fKOHxGJle0P1ma9rraiQFC5Bi3Qv9vX3y9Ruul7tu/I4sTh5UUrFDtm5aLTNKBsyovdUXrrteTthzhlz+0t801UNvZ0N27tigGenTsl+VIf/tDW+U2Zl5WdZ9avsklAYgCDDfmB+Ctogr/oG0WLtqlZEwM/NaT6OnPxQDiLshyQHueoQIUje1ngj230te8hJVnqySnt5+6YP6Y+0Wme5aJQtdg6ic4MBvqAw4J5hnGz+AfF3TsH+auf8uedGzL5QPfvBqWexZK8NrtqjtE0KlFlC0Xop2GGesH9vHTSei+CLRmdZr3F9+zv2VzsQArL2Pue6Rq63inOD2xXGHvWN0V1ZDlMSLgfXaL/zsVtJjWWusNGYmZPOmTXL/xKwWYwfhgTop2m+r9+A2gBbjIEI4Dig2fK+74igRcHgPw6YFXqiLSgWVt2HUjpO6Qerls4P1UbJ6wwflZATiTytD3AoSnGQJFE4lOc1aTCRq0p6i0scUQ7AwC9KZyi5aJSZFRxBBoVpJccXZa99XPhFUzNl6IsFZrDXu/VzTJxNRJLM95qAo0TG3VuT3hZEc+Jqy892VeHhRUZaITu0/LL5SFkGyNMRb2kYQofZdgfPcZiOUNyCQQgVDCy5aLkKhZFMRa+xl5+Ui6Ixt/VkjUCNQI1AjUCNwtCNQCY+jHdHaXo3AcRSBSngcR5NVu1ojUCNQI/AojsD/+mfPdAdg6ACXg3ledNkQb8+wTYRAJjwItln49P4F9dlHhm4XiukG4JSMPVirI4BBZMqXhc9hIWRgutZ8MMsfWHSYd74XnwXv4WB1AH4kTgIUKoFkdAdF0A2MCg98A7ALUJM1P1g83YmTQkkSICwUJQ5CkZrIBIJn5TqgmgFPhdjMXiQTMehPUmYUBE6ZEW6gVYyvJHLYp/I5DsI7UGqhN9ArEyTZnoU2Yb7AS2AZAJ0BbdEfzjnvBQDopIqCl6rkwXjK+SaQRyUJ+sm++Fx43FwpBKIjNlmh1vEbSBxkZYw9h779YYOWSKhYVwQa0QTJibyNUfehyzLFHe3NKhisIVra+KxlFQDJILZDYslIFc2gNqWTWkjhflpeEcxlPBCvci6xzgmct1uJ9ajC45xd69Ru6h75+69/V0486wKZW1J1lP5zMs3JIZBJqAUwrQTHiBYiX56dkR9/6xty/uknyUBPl3z96zfIj37wXRkfH5IPvu+vZdW6zfLa33q9WU81GlMycXCvPPUXfk5++7f+g8zMNOTAgQMKtIOYDCA+yLTeXi9UjrlcWND1pXZN0NYAqO3UsQ8PD8vEdEPXDGIRxGWqxZPJBJsbrTHQRLHxvm55wQteYIRHrxIlKIbeq5ZWS6ObpaEKjyUD9HUWQG4AODbAOs6cAPg7ADJr0RAoPH7p6efLRz76SZnrGJP1WqdkXs+LRd3EuI8ECc8Irg3Oh63Dol6Rg/UOjOOZ5ee8lwRfJsD8nOT+xh6yAumqXgG5A4IFL6x79oekLvdHCaSDGLD+Yl/oGDv1DJ1Ui6uT9pws9+zbr/ZmqiRQ4gMWSk5s+nqClRj3hO3NwjLK9k8QsbSTS7V7wrLNrNWK84Z9Qj/Qn3ZjJBI86Rgk2RHnipMe+S7WTlJzOH9O1AJiP0lEW6wK9QrOWZDpIKztvlB2maKqUCLangb5WRBceA/3dlO55NXsff+TKLXVnW2oys/Kc6QkoMtx8ZxLloqxZnFe+T1ZZUgS2c6G+P4jYcHvC1pV0YIrJQCYesznmio6s11jooGeM9bfqC1kBIn+/W/OrQoPnt/1Z41AjUCNQI3AsYtAJTyOXWxryzUCD/sIVMLjYT9FtYM1AjUCNQI1AhqB9/xzgCqqUMCLoBIzZFNRbAB4CiSVYDEzgBsNBU/V2gbAjLfh+bAOzkXGfWTXIgPZFQ9RjBfZ/cjADsDRqoUYiJWnx4DIyOY3gEqfBYAp2ye5ZYuBdgG6UYFCgJNWRLjfM5gdaEyKiADm7XPrkwJ48cxkH1ISIgEYWkwAchYWSQCNl6MINi1PCKa1g2pGpCB7WYsdm4IlwGcEwIDLghgi8Eag0iJEhQOVHAbGJtmKt4f+RNu0mspOLhEDWGXptYxXt1oY+fOQce1Z2nw5uB+1RAKo9piFSsTqq2TFjRNbPr5D11UQbVZTAqDmA9wXSiMnanztEFw2UiziBSAYpBlqbJjaJgpiGxjJ9RFrEW1gXfg6cPVQUhTFfCbAGBn2KDJMxUhYi9nzYrHyJwvHWzzMZigsnyKetsaVxICl1Wk71hjA/ZkvflVOP/8JMqd4pWo/AlSP/i3OyVDXogz29drnyzquH3/7u7J5fFyB9iW5/ZYfyE0//J7s2LpJ/vytV0jP4LC8/o/+h0xOz8j+/ffJ6vER+fsvXS/fv/HbMjs9Ib293dKrAD2KhfsSckWP2XCx6Lq+j/oAAGqh1EBdD8x5d+9QqAXc9giAso1Tl4qtF60xYpSJzgHubyw2TOGxYe0G269duq66R1aLrNkus6J1KlAsXZ/PWgkZCPY17AXeQfjoypg9IE9+7GnyxS9+UQ40B2Vk7das8AhwGAqb0kLMuhQKIPSVhAGJxBbrLFsXmUDzfRQEZ9RsoIVVrqHh+83r5bgyBy8W7SZJQYszrC8D9LHuTBlABR0z/dW2rLdT7r/3TjnrrDPkttvvBg2ix4vHCmoXj7cTwouR/Y/1jxet2Ox3gOVBamWC0kkZEHh4OcGd9z2IBlrzleB7In7ibOF+QxslUYT+kPDEZ7aGbN/FecZzKs5W34N+PpGIyOQSzgNXzWGf+vmQ42XfG0Fg8fzPCrdMZHEdMeZ+jpEsduKAVoCw1nKiJRPQfn/MmZ0jIGTDssyOTdTtcZUFvjPsen4f+cPyGWExx/y1Ukr5efH9yASBgqSzMeKrD33keRkWeogv3n/Zee00enSg/qgRqBGoEagRqBE4ihGohMdRDGZtqkbgeItAJTyOtxmr/a0RqBGoEXh0RgCEBwCbHtinBNgD4IkgVLJASn7uDt5QoUEgrbvXAeacdUzAyOOa1QieAU3CYyWKvi4qYGOEiYJx1n6yKYpCvwTxcW94nBuQFCQE0EP0HxZaJEcS2BhZv1ZEHQCbZY4XgKoB9cwW9ucD4O+EHVeMibUuYjSuDADIBHLG0mupZQlAjlnG6G+AdQkQD6DOgEVmHheEAtkeA/giozcpKYLoIcBH4Iz2JyRnDFRDtwDmo3A2i+NGRrIrFjwLHzAiimzTJsUBP4CQXqCXIHGe22xh5EA1jHvCgsYyzQFRZ+KC8fSt3ZcaAAAgAElEQVR59wgmYi0A11zDJBMnJbFCgNqtuPzlJIaDoHjX7WSCYGANkAD1CcQGzGkKjZIgszYsZjH/oRCisgcA90Bfv8zMzft92r7FNhQyBF+dnMv2Q7Tm4t7ifunCNYuzRnjMTB0wwuPUcx8v86ruWLQaHgRslf5Yacp436KsGh6UfRNzpmi484c3yWh/ryk8JpQwue2Wm6W/r0vrgdyiSowROV0LoE9MzaiNVJecdfrpcs3VV8m1n/i4rucZIzxUOiCLYG+M4PDxmKqkyITvVPICdQVQzByx3bBhgxy4f8au7wwFD0vKYBOgzwt6vWXYK9GDOMw2ZuXFL36xbN6w0RQ3UImA8OgY3y6N7kFVeWjtAeyCIDypJMjrXcFuVSUgXs3p++SZF58lN//gNrl1/6LMr/Rpt3vMuotrEwA/CQVfbxiR11nxkgphQZQWYmvR6ZJw8blizQknCJogC6C6oaIiLKB8j3gdC1uXsS4SORmWZKZ6QlyTBZWbBSYiBuTY8oLN+fLCnOzatctIjyWNN4iwDi3Mbu2X60+fBYIFhFQzGDm0x8LoJcmaY+NkAfrCz+1Mif1l6roA77kWnTwNC7eCuCg/zyo8J8ixfjIRmrZuspfiNHD8VPnwSic2QTbGeR0EJQkem2N+ZiRKEOgaBzvnQ+nCYuFU5/AeKjKoRON5TwIiKYJyhxLJwhodnGMqMOJwsh+ZYAtiiERIECg5Ik6WoE23CwwFRzE260sQLN3xfU1Clt8jv3ZOVXiUMa2/1wjUCNQI1AgcmwhUwuPYxLW2WiNwXESgEh7HxTTVTtYI1AjUCDzqI/C+7/RaDAC6lUAh3nPALyydFBj1jHUHsllYtjeIDoI7uMdBKwf+ElAVgCYoihI4z8C3Z5uXGbzWhyALAHChf0BGHcwLq5LI1vcaBNlKi9nCSVEQ4J2B8QE6kiABoMb+Z/DMLVSsNoXZojhUTsAaGewAV6kWyfYlGbAvwS6LMRUQ0ecMKLr9lpNC7otv/Qg7J+MIwuLFxgjQLAGAfi1EJiRWnAxxQqME46z/9k+z7zVjHS9YkPHF/hAApaKH9Tqs/2Ehw3iAIkjkS4B4lukfVjKMKy1fEpAP0gqEQYDViLMDqgEYt9VUSPGnlQ+t6gOYZbsAWHsxJiM8QI55TQEU10aMck0ZbyDVjgkTH8a3rDuA67p1PNaOAs5Yh1zXtib1hb8NmA3LIIDsNh7tH5U5IJWMDNFp7tTO9C435KQtY9KYmzHC45THPM4UHCA8OH9YY10KgO9Y3S9zMwdlvgHyqkPuuOkmvbApiwsNufOu260PQ0omrF69Wg5MzMj8Qpf09A+o2qUpF5x3llz/KRAeV2otDJ//TiU8WL/G5zQrNWwdxbwCQIa11rCSLYODg054hGrGHkrFVgDRSQmg4wOZ1lCS41d/9VfVbmvcaoGs37BWC7OL9K/bKTK4RuZBRih4mzpT7DFfj743QXg0ZvbJpU86Xf7qvR+SHac9XmaXVDWkscp7EOSEEi5KnHrWfSYzzGkKgUcx6Pa6D0accR5jfwWhwPVrmf8A8JNyzUkGzK/tMQ2mzXO01WU1fWIv45oIdtqjsX65PrA2EoGm94EG0h0sc5P75awzz1Ai605Vy6htID6BGo/9A2kaZwL6mqzWqIDTmiyJoAt7KMwpLersvLZ95wqsZPuXYldY1Wn8qJzD5irPm1SLxdp2lU9pWWgKl2iTZ531A0c69nBY8mViEAQ0z2W9KOKH/YPxEODPlnK5dkVuPxPnRvrafazV5N8f7RZ09p0FogQzneZM96PtCJLhPtelCoTrnt8DrI3j568Vmkn3GBGfTl2PU0oI4PdAKEgQAzvbIq7YqyV5yu8YEDZ4veQs1OaprxqBGoEagRqBGoFjG4FKeBzb+NbWawQe1hGohMfDenpq52oEagRqBGoEIgIgPAy4CjCqJD0IfIO88Ax+zUzWIrsAaACUE6RpzwRG0yx8y3aNqzDywkkDtk3LLBiClJm65QThfYJnuB+gIwiPEugL/B96j1A1tGb4kohhzQYHu3LmMMdtJIiOjWoVgvkA1ph1buM1WxiQElQc5KLfvJdj4HgZL7yPugQA1piRDYCbKhIbbxQBtwxnjXc3ANQgZljA1iBa1uAgeo23GIzogLUBdQvAvB5XbPAFYJ6xaL/PryHRE4qNIGEI7EUpX59PXB0Z4CSyEsERyg4qJry4uysZLKtfx2u/R9fMsx+gYgCAiI9bKDkx5NhykFxUJmE+QRBoHxabYazGmimhVFnSKteu/PE16Moe2OqEFU0UfE4EgD6D6wHXA1DOUQk7GxRz1zetf+H8Ve6Jcr0bUK0ruEeb6Va1xSlb10hzblo++fmvmKXVbBOfuprAJ2ZRBrqWpL85KbfedKPcfc8+2bZlu0wdnJB77rpbxsbGVLHR6+ooHVeX1uFYXu6RhipFAKI35yfl3DNPli9/7pNyzSc+Jj0gfjROFlsQQkba5TVj1XsMwHdwF4TDklpabdiwzsZ34P4pnTY/M9rrJ6Q9pSzN4oIqFHSkc3Nz8vwXvlDWr19vcVyzdkwm55oysnmPNHtGrHA5xss5JYieyUKnpLA+Fmb3y7OefKq89c3vksf81NNlYt6VQizyjuc7mO/nWSInCc4HCWV7hpZsaS9kiyG7j0qHIFw5n/aMIHl8HQQgrfuPigZb+1ZbIdoEKREERSo8bvs128/B1svmJAgUs1pTokv1K6b0WL9urc3XfQdnrK4H6JBUfyTIJptXqG8A7OO8BXla1KvI+xv+Y76O05kWtVioUIHaq1QZ2PiDKDLSI5ZnSS4kFRWeHwqYdA7Y9vK7OLdW/DtigPHzOyEvfqxNWhXm+k0t3zdBjOZaQuXd/rvNi1o/udpKY6ekF8911izBiEiWWZxAVuG4ibOmnfDgGEh6JFIzzilTvhnJQkLDCa04Bo2wNjLRZUd+BuK9iI8RZ/jEvjhdCdi+51qIj2i4Eh6Hzn99p0agRqBGoEbg6EegEh5HP6a1xRqB4yYClfA4bqaqdrRGoEagRuBRHYG/+Z4WKgaoFwAYYT8Cj5n0QAHkhnr/BzAfYHWu+QHA3zP7/Z6s8DBwiUBX/DRA0kDT8GZXxYQBdWZRRFgoSBI4uNj1PlUOkkeNkHjPPPOBgodCICkh9F4jSGjBY/0rFBKhMFBnl8iwzs8A+AtFS6eOGWAvbZucKAklQgBqsBkyq5uU0RtgeACqKYMXAC3qQQAZDz9/1Hzg/Q5iAX5D5rpBXrE+M6FSEiimOgCAHzUnkAmMz50siDgZwB9WKZHljetLsDJtggLMxT0kHtBHI3KSUifPiQGEqEMCcFCBRZ+kUDgEsVDW3kjX6GXM7G63usrrLoiImHy7jsBrWiceTwLOANabDa+pYLGAWiHAVqvxYPOH/HkH9LmebAtw/RrO6JZGIBTm5zVz2oDmIH7CKodxK4sw4z0vxEzCRtcPgGf00mKFv5T0WJqX3RsHlfCYlU987sty/k9dJFNaZ92siwJ0RR/6Ohpyz43fkO/809dk3abtqgBR+7HuIRnQWh29vX2qnGjYPM3Nz0hfn/7dXJKBgUHdCrrWmnNyxsknyD98/hr59DUfx4pWDmVBwXONTVEQHovNiA8dL4Br7lezK1PVxGZVZszPz8vBqVkltdRKKh0UrXvViEP7p/ZPSwt2Zjzv//0l2bp1q9am6JN+teGa1oLowxt3SdfYBplb6ZUm7ONA1gSpV545Plc4ALQ4+dwBecbPnypXXPFncsHPXSpzTVfMIJqY/5Kws9oqiYQIEkRjavsLcdHPQBJBhZLVAn6Y0PrKlE3YXwXpwWekOhxBrMDGi68FHTfG0kIsRsZ+tx40tjdLksnWZP4a8udFbR3sQR1LQwvWj40OybgWrb97732yrHZgULewPg8VBvm0yOdkeYbw/CxVWTbmANjZi/KMbSHs8mmUSeuIgakPYlxdqiDyWIZCB6S5KlQ4bu49O1+sVkwUPS+KyHMu/PvD5wbEs81h1LJot6Li+Epywc7tuD+trRgHiBa8MH2JQAh1h5EaccaURc+9wDyZTVr3ZQVgSdZ5207Q4oXVihdqhrgCD2eUK26ojCPRy/OXcTDCOhQeaf0EscRxv/iMqvDIO6n+ViNQI1AjUCNwrCJQCY9jFdnabo3AcRCBSngcB5NUu1gjUCNQI1AjIO+/MSytLPsV+cpFgWtg8gr6wIoGmel9/QriRXFUZFUbeBRFjrsCsEFNDgfYFMC0Ir74s8gIDtARwK/bV2VgzoiIAA7ZrgFxAeqYxVJ46FuzlhHthAk99Q0gTcSDg7H4nEXRvaRxoYIIUgBAsI2/zTIEufue3UwAz4dEAIyZvaX3OgEvI3CsDoICWsxuhtLACBzP8HWyI/uu046HABkeSyVCqaghIGmkhXnVezxQZJqF5QH84znIEvYYoF6Hv6yuQcSK4GeyoIkYpKziIlu+JdM95r8kgBIhEDVJPIvZCZwSZKUXPT5xIM/jW6poSvLIiqYXNldYH0YyoAaJAcQcj1tPQRHTYhUT85v6TzA8iirjfQPOrQaMZncrAQdjm8GBAVMpdEARYHSBA5ZWtFpJDxbCtvVIdYqldfuc2ppVMgyWQbZfjChxqysQHrs2DCm9sSSf+uI/yp7TzlUCoDvV8DBdlcavf2VBThgfkG989R+0hkdD63ygJkW/TE3OyaAqOvp7tAi57otuFLTWn0MjwzKj/evq75aFxrSccuJ2+cfrPyV/9/GPSF+QUgD8bVVyv8X6bC/CbiqkhVnZsnGdzMzMyMy8WiQp4bGkY7Ia5wFwExRnAXlXkSxaDY9LLrlE+3CKjIwMqd1Yl0wrGTW4bqv0r9ksM6pGWerstXXaVPVNNxQqbUoAEB4gCuan7pOnP/EUecc7/lpOOfeJsrDcl8ivrEQKIhQbqCAhEtAdFmNp/4RVXKpJFOQG5g73WD0SI838RcLMVSUFqYm9h2vDGgtjAVGWroki49j7dh7EuenEhpOTueZEJnd9varqzLRrahE2PSm795wot96x15QenbquUP+IpAz66fsxyJtQQXH8rF3EfiViOGKV96ivcyoPYviJFCDwzvfxsyQI7ITEsakWb1AFGpmA+MGOy4g2FLXPRAZt89AGzvhEQmGfg3TGiRXqsUR2Y79GwXOjF/UZUKgkq7boHPe8nTPx3YAvHjvvulF7StVIMX/pXIp1YesaaxxjifoZOF/sbMX+5xqI6925K9trcZ05GevnvcUiGEOSznw+2kOk8Lcpy5pOYKT1Eecp423XR9/xsxIe5Yqsv9cI1AjUCNQIHKsIVMLjWEW2tlsjcBxEoBIex8Ek1S7WCNQI1AjUCMiHbvRMZAdqvFi3AUNhDdXQGgCe5d7vGaj6AkgHQIvAkxc8ZoYrJBPhK5+yhhXu1s+R7LsYVk5m/4NWClDSvdz9ZcWpk30Ss2RzGjSfB40AAXPvD5UL2dqKoBNBIo6VQJiBfsqIlH3h0uAYDRAN8MuATYBytNXSoSh854AnyYEYmwGQyO4PQgm/2DWhLKEtkAF8AR4b4GeqjbxAWaw7xVw/soxqBZUJ8LP/TlzlmxPYFm1aTjwB1uivkTBF1jljymxji12oZyyeAPjwN4vrRsazzSEyoENBguuSJz6eFeuGQCuBWpIZpQUOiaMyU94WEQuXg+yiJU5gjN1q2WVrK57P4svWVrEeCZBDbWHzFus/rQkNCAFWjN24DcvUjpop8TMpYGBhhDofoXBxhUcmQWCPg/ZASNgcgvDQigwnrOk3W6RPfOZLcuZ5WpdCeZLljrCMMqJIr1tWYmTtkHzty1+Ru/ZNKdCPPduj93fKgMZjSOdgWImFES0urnn/0qnKj7u61dZKVR4NvfekE3fKDZ+7Wj7x8Y9JXxREBtlRkmbJainWrSmHAjQHILxx3ZiNfd/BKSM8EDA7D8IqjERouQeWtF8z81Ny3nnnycUXP1lGBgfMcgy0W+/wahlR0mOlf0QWO/pkcqah4HOfqKNXKvruz8ee0jkCkTc3IU/9md3y3vdeKbtOe6zMLytRYmcEaTzfL+V6b9/HVPTks8yfgZcpQhTUdku6UBbFeYg5smuCPOT+Yf0ftOCfcd/5OgRonZQD6V5frAbu60GQCp2D2A0Cl8W2bQ2ZOghnqvZtflb2771XznnMWXLf/gOi/JOuJY1DEQLvv6tmqMhKIHxqnwSFKxRScW4q0oKgpDqE+wP71IhsKFYI7kOVgWLwWK/FXrL5i/dtvPk4w8OdSI44wOJpieobvG9z4eSjzSnujvj5+RXnfiLV2V6hiEPbIKAKFUTZhfL7zvc2avTEHo/zkNc7SR3jK0ikdN5D/ZXOl6yYYdyoCOT1bBdz6nGC/Vj5jGz76PPDejT44sB68GL3SBIwJYgRq4vyotOrwqOc4/p7jUCNQI1AjcCxiUAlPI5NXGurNQLHRQQq4XFcTFPtZI1AjUCNwKM+Ah/5FwUv9cXs9qRYUPsRgGC9A8i+9loHDk7n2gctBIEViY4s5/Aud5A5YC5YyBgY1urFTiOYDs0ExosWTVQEGOmh/yJxOs2XExvZA5+gFgmPwO0Kiy1mPBcZ4AHWGqgfBAQekIEtB+Q889oM3Q18NDIg+rQc2dUYV6lgwFgtyx0NYAxhgQTFhz0jWZz4MxwzRNv+B8HmBLQZARWFpSM72ZQcGjeAqolgSKAgwTnvLy2nTF1g6pqwEos5szVgxXMjxDpfBGpb5hl1XKJwPQBKAJX2OUgIK9K8GJZAWT3AmNo4AWIqeMdsa4DpuN8spjAPQbpg3CUojZoCrOFhQGVYGJX2WAbwRsY8sPgWokSfbes32jHFCPoT2dQtz1XSApYzpiLRsVr8AvjGPSWBZmsl5oaZ6yiQDoaEzzebH+hFYqyQ42Cue1Yasn28X4ZUifE3H/2EPP6ii1W9AYUHJoHF6ZekT/vznRs+J9s3b5bb7p6QroUVGdN+Dev7Ix1a40MVGGu0vSG1UupZbMhBJSTuWbdF7lHSY17n5CRYWl1/rfzdlR+16iDos5F++s/mrg0QLolAs7rSdjs6FmTLli1aIH2vvqXZ7VB3KMjbVALH4hptlCD2oo53SUmY3oF+eelLXyZr1ozL/Oy09PQp8dE/Kqs3ai2SxS4lP1bpNcMyNTNndlrYS1gjODuwtkEA9mhdkIWZA3Lx406QK6/8tGzd8xglPDRWkG7pXHFNmp2Z1quhOgngeJoHnk+xH2wuA+D2GjrlHmaBaoDuUHp43LJqyDeKadkshpzvTMqaakX7AqUH7zuk7gyOA10rpgbTVZJq92DJlf0JcgHHZLfuwb133iK7d++WqbkFJcAQK+w/t/Xyfevrm/wL9z1iaQA5i3cHwVMSXn5f1HKJmijoF0lQazjOGTsDdL2XagffWH7O00oqThUjPRLRxjeL9tJ84fwhIYK6JkZgtlmTBQFr54H1t2CIw5ovjz/TLVwrJFtLooJnOEkgO09MSeJ1dTh/K6Hgct2KDdjjHd+PJN18HrJtXnmGk4TyuMZ5HOeX2SnyLIdix/RmYE19frvjPFqGsgv1e0J5+fzTtLBNfdUI1AjUCNQI1Agc4whUwuMYB7g2XyPwcI5AJTwezrNT+1YjUCNQI1AjwAh8+If9KTPZMo7VqgYgXX9/fwCZOVPdiYAAjlnzIzLjASQb7GOEhgNTDiT5+8h4tyzUAM54PYAzA/v0UnxGcNIUBACBAtQqQVm2zWxiy4GOArPkV0rgNWdlt2YFl9m26bnRH9qiME4AdA0Eo/VVYSNilS4AIgPwCsKgBMXLtlO/Ii4OkuUC0HweSRcwI16Ee8nqIQDcwj8raoz+RMwy0Nma7Y72APABwMcrx8evS5nsBBcTU+Q9Ybv8vVSCtAKHDjoXgh2f/8KTPxNJJZniz2G9EaoomAGO9UTixdZXIixinOivKUpS5OwXAMBpncCKJmooeKa8mkgFQL3Cn3F7rPYWdYfXANA5gAUOCBuCnHhGsdZb5zyIJqyNiGkGVp0o6lbCY+NQpwwP9MhV114nZ1+IouV6fZeSP0Yw+qB6Fudk21i/fPfr/yT33DMpa7UGxrlLc7Juer+SHnPS3ZhR2ytVTSjYP68k2D29I/Iv63fIHX1DMq3j3XXSCfKtf/yCfPj971ULrF7d4ws2Buwt9pngL2ONmj42XwqwYj8vLkzLjh075K477jVgXeUYLSoi7AEjqLheYdOmc7+wMG/nyStf/SoZHR2VZbXo6R8aNLJiw86TZb5rJNXwgDXX4ECfTExNah0SKLw6lVDxPnZ3rUhj9oA8+af2yMc//lnZsOsMWVhRay1TnRFszmslgepxZpVnkVk+hbVRuYZJBJktEoiX2BNeyyPOtCDkfM1yjlvJtRLox34DMYkMfyNGirop5f1cvfyZlBlB2PA8NMs4jXGfXjA9dUDWrV0jC7ouZ1TpsaKgPAB2r2lCojkrL6zPoURjkfR0PsfltGxL+yWstzheq2phAH3MNxUjESuQFK6A87PciD5+hpiiQg3PIsQPzwVZE9fgiwBtgOAk6QCVE5WHVMvxTCfByXG4wihs9OIwsn7Ys3x9OIGRazD5fLUquGxu4jvM+o/xhKUWCB7Mj81rvJfVYGjJLcVAyPtXoK9PWg3aOab/8rkAks/jGXw4Po24cf6C1FPmDWu+G98JsNbSWHIdob3LTp5tX0r17xqBGoEagRqBGoGjHoFKeBz1kNYGawSOnwhUwuP4mava0xqBGoEagUdzBEB4OPDiRAeAZxQ+Tq8gErwoc7bPoI0MbVtQH4JAmANcJRCpAJERBp5ZbmBkZLACGDPwsY1QAAiWCsZGFrqBfSwWiyegJkVk7dO43e5RkI6WXBgHwTGOiYCkAWpthAEteUrCw55R1I8wgCmA/ASK0hYH2J0/1B6XQf5WiyQqPBLgXNhFsZZGU8Fhs3oJRUWf2oqBVjFgzIyQnMA4FFD3kXIs+B0AXWvtABbLzYqbMlaZQPG2knIGmeeFKKAEltmPcj8dQlCkDx0YjGhpX9GfDFiz7khLRnjElKRIsqEJYNL/1pVq4C2KPbvNDPtocYtMfSNiQFigFy4HScQJMvKxF+x91ohxzNOuswLkkUGfgOVi0Mzctnjg+VGAPmWow/ZLs/pBeGwe7pKRoQH54JVXy+N/9mIrWt6B+iNUDCiZ04ei4Xrdv/zTP8sddx6Q9ZMH5Cmdc7Jp4k4ZXJmRzZs3yf0/uk0z7QekqWTObQNj8tXRrXLnyLhM6PNPOm23ER4f+cBfqVLCiyUnkqDIkmesnIAMQNsy1p3w2L1rl9x5x92mDqLKI5E8VIBh2ReZ9o3GnEzPzsjv/P7vmVqjF89TsmRmYVlWb9klnWObZUEVI11QB+l+7tV4Dw0Nae0RPY9UvYGi4nhhLprzE/Kknz5Jrrzqc7LphDOUHILtUdRGoYVZ1FkgQM6Y+15oVWERUHf1AyygfI4T2Qg7piB0S4C/3CcP+HsQYVS4gTABUWmAPbP5SbYVa5TtWU2bKPjtqzlqPxiJAIJPC9P3dMjkwf2yfftWmZxrysTMvK4dFF7Ctb7/ORV2ToEYJBEd5yv3rF1XfM5zlooQJy8yCUTlBsdD0N2asWvzuWvPxl7Dug9ChAS21fGIfiZ1S0mYlCS4kcpUq2n9EpyF8Tx+H/kchg1WQY7itIFSx84jHL5F3RPEl8I2nueME+8BYeLfF96HduUI905Jzpp9oc67HzpZUcf6Kmb3FQ1BqIQX1DseyziSEuniny8Xe8vqCMWZyP5WwqM4iOuvNQI1AjUCNQLHLAKV8Dhmoa0N1wg8/CNQCY+H/xzVHtYI1AjUCNQIiPzvm/sN3EW26OAgKgA4/GPZzvpHjxYZziAOgCJD0gqI6FALKGvBAEa1gmFR2ciuNc99gIhR04B2LqiB4eCbQ0/AfwAQom8ECN2P3YEjAM25wHi23CJQzJoXVusaWb2w4DEYTvsVxabZx1agnl79oeZAxjSy1mmREpZQLJKd+hYAWqqFgkLtAOD1kSUIRksU9CMVCS9Aq6Zm7/v4l80Kh4AW3ktgJT4Py6ZEeIRXPhUmVEjwPma1k4CAFRdtdFJdEQCCGK8pNWDhAmjPCSkUqbaxWpVqrAOfhyVtxxQkOlctxNJhPP3NBomZ4RiDgYhZRQJSJZFcKcM5EzpuN+PWMshyL8E+X7ZFBjfrDBRgsgPbvuvNOkk/61Hw3bO5/f1shaQjR6mFAJ0TzhhECYFbgqtAKC3GALULssJJj5xN7mQfsvS1Lk5HU9b3L8mYFvP+6FXXynk/dZEXLS/YNtSu6Fabqo2DXfL1G/5epiYWZd3MhFzUuV+2Le6XtQMrMgCLsPsXtcCxFvZe6ZLb+sfkhoH1cvvIGpnqXJKTT90j3/unG4zw6O3TmhKhVqDNkilYAhxm9j0VGyjCjVg356bVGmuP3HbrHW6HprZZVlmCYzUlS1gYIbYGPGuxaiUxDuzbJ6/+rd+W0fFVSqaqRZX2FwDv6IZt0r9ht8xqTRJTQmjArdaPttytb3R1LMmqsWGZmJgwoHle+/BzF54oV37807LjFC3wrioRECJmxxQWbCwsTcA+78dcs4QEhwPLKFyNTYpzCdZ2ofEJIrYFwMaO4PvaTyqa3G7PWUAr0m1Ftt1eCnPtCgFfY7B0Y5u2doKcRQvLsM3D2WbjcWITfxtRELVwbA9gTaE9tRrrNdRbrc1GtBaKfjYxrZZGWoib55NZToFQiP2G+SWJYb2Oc7rcu35GqQqqqLNE0tXXibJycR7lM8kVLCXxYed/1IzBeYyvjayo8TiUXoXcU6XqxnelnxVm5WSEDvZmJjJtj+n7FlcQJCak8XPM6l3YHvR5TeSwKb287oWdb3bmZRspck0W6oKY8poxzk7Y+R5MBcdtVobRXyNLcYLG/amuT9GeqX70xe8C7E22nQlqTx7wdhI1k1MOsOMAACAASURBVM5btNFcRrLCirzgpGppxTVTf9YI1AjUCNQIHLsIVMLj2MW2tlwj8LCPQCU8HvZTVDtYI1AjUCNQI6AR+MD31ApHgXV6uDOLlRnSBIkI1ANuMfCpsGRqJw4cmM4qi5JQYO0A1pxgwd5lgI0GTrtFB4BBglzWfhAiAIoNwNOG3AKLWcMBXMes4ukAqwFNEcwzcI7WVwCtCvDKxq3/lzP2HVgiYMo4uCoBwFm2arH+BYhMrJoKEwMIXfMRL3r8hwWYfj4/P5/ij7oI6ItbCeXCtfyd6gaz0QKJFDVFaIEDPgLPszEHgJf7XmZdk2jQMQfoZnG37HCOMbKSEbTIUF4CGOqYo2XMA/TGy3gA9Jd/x0+LOT8ryAdGoytqKPBvXAsyxoDvYCdK0JlrizVJymxuX5faA2RUp5oSwWT4bGoffW36ynDgmKCtFRXXgTSbqlbS+Np1Cia7pZErmGBrYz9DaZTWFlonQB1qEX5m/S+KuntXlqVH62Ks6V2UjWtXy//+u8/I2Rc8QaY11MuYA8O+PasehMc6FV197UtflpmpJSU8DsoT+ybkZ7cOSe+qbvnRF74kAzPdMtI3LtOqnLhzaK38/eAGuU1rY0zq/btP2SE3f+dr8uG/eY/aXimhEmMp1wXjb2vKQPVY38b0QF0xKSfu3iO333GXgcum8AjCw+18jEpM4C5wWVsPWsNj//598vxffrHsOfkkG1N3FPIe1qLlw5tPlBklPBaNCHXbNbO/U1C9S+dqsakWPdrO+OrVcuC+e+RnHneifPRj18jWk87VguxOlNg+BgEXCgIbV8Q7cUex77l/CVpT1YBhGjEa5I8pEkhO4Wey+AoAXNvnvk573dk7D2WsdZ9qnJauJvOzLGKD/RZ7LykiCLrHhICESW2Y8sHPBduzqG1iVeAbcvddd8hatbfauHW73Lt3n64hKCpQ98FBfBBnXI+oj5LP+7bzE3vdXkE8R4FuO69teH59ubZ9HQXBE59xbYH0SgqOIBV8v4X1oe3/TDbYnixfUcjdQ4px5A+tnThOXeHB+IK4iuuC8CgVdZgP+wYrCI6SxLD4JtLf+9Z+Fvm4UG/Hn8V5xJz4uYwaJHlcJdnRTjIxlj7R+bvC2/H5oIKF/SRx7JaPTqphrV+2p1patS6g+leNQI1AjUCNwLGIQCU8jkVUa5s1AsdJBCrhcZxMVO1mjUCNQI3AozwCV90y5BFA0dMA+wjAtAAxRZyoarDb4n3mnToI5aiUF2j1CwysQkZtIE9ITC7JgLLNElA7BBxCMq+Bfdk/Pyp+px4SUCOQzYxuguVlxq71KSyj2B9mbOf7c1Zvzmh2QJrKFBAwiYwAUA1CIMA5H1vYLQWgCIAYGbyIB5Q1sMyycRdWWSXIBsAMf+N6i0lY71g2c0FskJggMIbPLVOYExFR4nywz5hIB3hDyRFgYkm02DzG57zfilob0RB2Z4iJPc8B0CXNwPdxtGZYE2BuQTCDGPIYtylagjRBhrdn0EdwU3FiEkC5SLX110DamI9Q9rh+yF9JVWBz5P30DHPvfwJ4iWOHssWYM1zN4sEgy6AqwZ4IgJvzj1oAVuPFWAGv94L12yMLsrZ/UdauGpX3fegqecLPP1VmtFkbXfTHlCCavT3auShfV8Jj4uC8bJ6flid2Tso5YyLjYx0yt/8+6VTlx8L0osw3u+TOgdXypf41cufYOjmghM0ereFx14++Le9559tksF+VGfr8VGw8AHrUiIHVDggfKg8wFrOs0/oZzYUZ2bXzBLn1tjt1bnuthgf3ghNAOTveVoOC6iDtcEJMT0/LBY+9UC58/ONk1fi4Pd/snXqHZPXO07Wwer8sgejTf7Y3dQPa/GqMzOJHwWWQHRtWD8vjzt4uH9Oi5dtPu1Dtv5QGpVKJe0Cvt2x5tQXjOEyBFJnxti8KqygqNjCdBjAD7A4VRss5iLkOAsyBdydY8QIBmM6UKEBO4qi0RLP1pmQT9hwVFOWZUf5OK65S8YR1a2sJ+0OfY8C8WV+tSJ8WqP/xj25S8mxcLc42y30HDopSdbYPfY2HYiv6nDZAnM3t51r+nCe7vwN1B2pYlJZQFocA6tN3iPYvrWGcAxrgUtGGEu3l94up6Gz/BJmSLNIA+fv68nHDss7PHN+vnTa3pqSJ91210WNrz+klf5EUcMI8vRvfTVl542deLiSPuaXdFs6fkhAuLb0SGWu9iu8M1CQBwRLjSZ1x8U58R/jnFkPtmCvqvN8k8VgbxQ5GvB/7FgqedBbr+8/dNVVObf29RqBGoEagRqBG4JhEoBIexySstdEageMjApXwOD7mqfayRqBGoEbg0R4BEB4EhA2YCUKBgF074YB4MWMX18JqxgCYMlsZYIwX60jAFMFBvG2ERQCDXg+BBEmphPCZKbNw8Xe75ZErAjRbHkWUwyqknFOCbmVRbAOIQEgQ3LUHxbM1k9mKhCtoZlnX0VgmP6L2BTx7YPdjpAfay4oNAt4+gJySDCUHRoBaBg7IoQ9hCRUAanux9ERMREdokVXasCDbmOCfzVvYrNg1+pn/zKqNMj4EDgFAxkS2zBnXgQGOkbXfAo4yEzoID2Seewa1zz0AdHsGPewD0ExFgwuVDUHGRNZEYeHyeZgRWxNhaUPAkdY0vDcVEY72CaCTAMGzOD+uVkkznTLYbV0HwFwCm3g/W3O5lRNrwRC05viobknkQLTXCaBeC4+v6WvK+KoRedd7PiRPueS5CuIrUKyWRB4z65j0Klg8pPU+vnbDl7Vw94qsn57UGh5au2P2HlVBTMmu3Tvkzm9+X0YGx7Q2RofcPbBGvti31hQeEwqg7tqjxcaV8Pjrd73TipYDeCa5xnEzHOAoaNuT9o6qNJoLs3LCCTtV4XGvkwmhwOH6JAEHpZbvbyp+lqXRnJc1a9bIZS98gfQPDJmtVY8WX17s6JPxHafKUt+YNLD+gjBy+zAqDEAuqL2bNOXgvXfIEx93tnzgQx+Wc57wFKtbgRoemHtU9+kkCYMzIQgM22NBYiyqBRSLlZdkBn+HnRDas3OmOEtsb8X5hlpFti5sv4PAymSoxaIg9pzgcoKCyrTFBbce6upR0ij6hv2L88D3MYg2X4sG0JtGAyRUoYLQNrFfSwLXrNigiFHbr4mJA3L2Y86Uu+7ZL8sA6LH3CoWW7YHC4oljTSRNrHsjgHWt+HO0Zkbsf54fnPtE8IEogKLCOo8+unWc7dekxEvUeCr8bd8nUUumJDxiBbA8U7Lx4/ONNIMqJ0gkm7foeyKj7AQ3dtjPyFCwlWSLzWdJiBUkicc+zzOJDCMwwZrEdxfXa1o3UI7Zd0qcM0aM8kzUuQvrKn7v2PlQnNHl+rRxsf9xTnnssU28fzyPnrNrhuGpP2sEagRqBGoEagSOWQQq4XHMQlsbrhF4+EegEh4P/zmqPawRqBGoEagREPnbW0PhkYAij0oC2hMpkIH7Mm5J4RFAN62YgPVkkDdsVQolArAaA9jSc7NNCoFWPIcWWkumFoEVkYK1APzCcmZxccGyxRMqFn1PRcth+YL3CrVFCRBZHw0AdDKlVEuUBdJz0XZkISsoDWuZVHcE7bsigOM2P359AYwFwWFZ5vqTWcae8euAmINzrYQJi2JjvA66EXzPIKiBo1EM3u29/Pnm9x6KiPbi35w7ZuSnv5EobiqfyCBP/XIbmzIjnQG1OCpwTf97vM+aAQTvCAgaeaTjRCysLkupSsEaQCTaQGYjk4r3ULugBHltXmMABmYmciWv3xaCLCyncAsz+z372uc9r1dfDw/08gzwsAUKUs9rf3i71q8iEzsBw56Hbp+jRkW3wvxjnfOyTrPyP/jhq+TxT3yKNJa0dkKAr9ZH7Vf3ckOGVOXx1S/coNZSXbJxdtoIjy0Td8vg0owM69w15+Z1DWqLqr64o39cru9eK3ePr5MJreFxwu5tcufN35b3vfud0tera3ARoDuLr8f6D+C2VCalMejaWmrOybZt2+Tuu+/Vugy9qjTCpLm6wOatIMwwPtYAwSXYA7Pa5xf+yi/LzhNOkOmpKdm6aaMWHdf6I5t2Sf/qTUpn5HHbXKaDBSCx2nppPY/luUl5/GO2y3vf9QHZfdq50tk7KP39/aYMmde121Auwm3J7HRJcwyFg/UpgdM4LlonGGvflWM+64nIobInFAutigtem2sr5HmPNRCEJ0m1tMaggDEigKvY1w8VRskiKQjCTthTGejtawzLy6/Be74HoT7o1eNpTmu83L9vv9ZuOUULxs/LfEOJISVYbN3Gosb9fvaRsCY5HRfEuU8Cx2v+xDUxv2jPLO6wdyK+JQlSgvY8b3jGlgROIlUL4psEDdcX48HaRaVd1OH2qZ1lWJdaUwUF3kcHB2RqUskAJcUS6REkt89JEFM4Y5oLaUwk7VlDw85+EFgWeY+hnb1hjcd1hvPPv8e8dgstHHEe45VtBFX5kvy3fCQkS031FzEvzxDfH+X69WdhvM8+oVpaHW491PdqBGoEagRqBI5uBCrhcXTjWVurETiuIlAJj+NqumpnawRqBGoEHrUR+LvbhhMw6ICgAjhQNwA8D0DNgSsWTfX3CexZ4ILswD0AwNWPw5UPLOiqoA1qU7C4tVmbBFAMGxK8CI7h2SAw/P4l6QWZgc+ZmatZtd5P9MftYZzAyBY7/jmBZ1oVHR6AJACXMneDICFwbdWXzWfex8Rxs/+Mk4F/igIDcG00Gp6Zr9n03chkj3iy1oApQlIMw5om6iAQuOLnTvKAjXGAK9UYCICWtUPcCgs+WQ6EApAuiaOy76X1Ctq0eMHuCa/ItGZ2t9uB+Rx53wowOID/NAdR38L6GUQCiA27Pyko/DHWVvEelSH8DFgk1T9G2hRrJKk38F48y1Q5yIIPwiZlrbOuQ1iO2VqKe/IabyMqkJVfEHacE6pqOD4v1M61mwkbxppxawF+Y32h/a6VeRntmJMtG9bJ+z9ylTz2Zy7WQtwgItwuydaArrt+HUPX7JRZWoHw2DwzLU/vW5RtSngMNWalW8kI9E35A5nV9Xr36DojPO4YXaOEx6Ls3LVV9t72fXnXO99ihAdsibp1v5B8sZonEV+uexJAnkHfVMKjITt2KOFxl9pnKXgOFZGpwcy2CjfHPg5AmNZqTSUk8Wo05mTXrl1yyaXP0rEtyeb161SNogSYkh2rt56ohct13Koc8SWoa14ttnA2wCrNAXVd+VpH5MIzt8q113xW9pzyGJnTAe/du1cGBodlcHRUC5grMaJkzLwC1gCwceZQYUXLNafWfBVQTcX1n5Rrcd65wsL3hYPQxVBT7RfWgshnGFUKtoeCiKQFFOO6pOMzVVKPEzQ8V/Ja8WfZ1sR5qUC9X+PrAgSErxESFbBK009RyBxt6l64+eab5LQzTreze2JqxoghKGEcqHeyhM+LoKR1UK5h9s2+D3DOmWWYn8t4aPl5SfhRKWf7Nb4L7GyKs7Q8h9J6p5LBmPBWUN+EFm2xaiGo49y3MVmtEy9Iv7igNXDUSu3gwQmzY1siManrviRbbL71IbQ/szOHtaWiJgyGbP1GHSN8H0RNlRSDsDfD4rLzolAEGeFEBVSqMRQqwbDQipD62Y1rtI9UZLX31deBfwda2/rv0p1V4VGu5fp7jUCNQI1AjcCxiUAlPI5NXGurNQLHRQQq4XFcTFPtZI1AjUCNwKM+AlffMRyAmqsPEtBLXNDAsWzFwdoZAMzcHohAH8GjqKFQAPSmwAigERYnRoxERioJj/SMZHHlHWAmdqc+jGoQvE+gzkAfBbaYQZwBMBaa1ecRyNJ+4PmGzbIWQ6wA1mrwP2MseGYiWAB6wi7K44EiwN7nJVMsUIEBf3v0IVkeFTU50DKLBdMKzAoZo/d6D9UsBM+SzXzqo/vHW/uMJ4GywjO/JKOMODKIMxQkRTaxXUeCI7BFdyLLJBQebeMNYJ81RmxuQs2A3wkSGtEBNJCSmrDBUToqgFF8nheXAcIAE43UgE1YqC+CKClVH+W82zBCXQAcFmoX87kPIqVlDAGilqQPN37UyVZAH7UjaLdTgtdcEf4ZcOJy3IwPAUdrDwWebc05IG1rFIqfiCuf3bM8LyOq1Ni2aYO8668/JBc96ekypWjsioKyCZbX9dUHS6fGjHxFi5MvNrpkw9S0XNLdlK2Td8uAWk31qGWUrU2Ne0PJktsHx+ULvWvk1uHVamm1Ilt3bJSJe282wmNAa3iA8AAZyfVrcQV5YcCpE4RQUHktFsDier2Cxtu3b5fbb7tbuvv6c6HmALxt/0WnbQ0R0NVda8C+vjczNyuveNVvKhHYrYTHGpme18LkI+tl3Y6TZU76ZDHspLjebN2SbAP1MDchF5yxRa699jrZcdI5Mr+kwQbgr2t/cUHt4nTtjY2NyZwSjosrSoCBNNP3elG3JAD38rzyM4TnG1U5rYRCt+5n2tuxL64OcgKiK2qGJMVULKE4vdJZQhVUuQYJsDuhk9eeL7RcHJwLz4nDUIRFXLDe2/d7B4g/vb9Hg37f3ruNLN295yS5/6DW9dC4YH+2Ehp+ZrMwtq9Pfw6VZiSQu3SvlqRYSfgZ6ZsImVA4JHUNnut9zSQLNnEm27ge+VwS5CDQoTBrJ4X8PGDNHoL+oTjBHrSC3/oMJQVGh4e1lsyMqafMJKw440i2JJLUFgWVdx6NxL3EfLcQq0EY8nzimWBndZx7Vjze1HpU1Pj+QwRK4oekBsmdLiqocI7HOWb9DYXjchAq+Azr6Jnbaw0Pnq/1Z41AjUCNQI3AsYtAJTyOXWxryzUCD/sIVMLjYT9FtYM1AjUCNQI1AhqBT9454sCdgo0kPMyqKQAmgjEpy73w7jeAKLJkPREaPiutNRsIYDObHgAZwJluZqWW4LqCOwDOHXhCYd+wC7FsVwcmSRRQVRDuP8nfnWCaAbgBGxNKNIAR4BVAfhYpNvDS63K0vgC+Z5CJZEQqaAyQVbPXAcoNDQx43Q+oH0gAJcuY1lZpndU+FoC1BOEYa9xJ0oPveYa4Ar1BcIArsIxr/b+syiiK+iJwCo4B/MXnmvCs+Kd6/0TNEdQQsfkHhaLxZVF5XxNRIBxkTBAeTpB4UW9kF5McKi1dSLBYVreREUppGM7nIKJZksX8MwPeiyqr/REKkkcmOYFIgqTt2dye+U7AN1tSGXCKpwFwxLNjHBnk9P5jHOXzbe0gKz+K2ONv1gko/fXRTjlHnGGQZlDgWDsRT/a9m4Ww42K019ehVlWi1lSq8PiLd/2NPOlpl4rqNUzhQSAbbfbofPUpsfGlz16n67ZP1mkR8Kf1rciGg/dK/9K87o1FzzTv65MZHdddfaPy9e5VcntPn8yrwmjjpjUyd+B2+cs/e5P09zrhwXoC7UXZASzbTCkBZPvCAOMFWZifU4XHDrnjTrW0UsLDFB6xRszWTBe/A7hOolExZBoJoLcKfE/Pzshr/+Nvmepp49o1Mjk7J71jSnhsP1H7OSTNDq9r4YSCWziBZLB50HYX5yfk/NM3ySc+8RnZfcZjZWYx9oI+A1Frzs2pddasbFC7rCXdHwvaJ42MLCzAVq4vrTnrZxIPUMHk1lnthAT6Y/NNi7ewrkskQ4DQ7DcVTVDm2LonQZBqVOTzgGcri3nb/kPxeKjk2l6lNZ2dtAFw87nsp4Ph6LPOj/ZhUMmlJT2nfvjDH8opp56u9VSauidV5WDEZCtZgjZYyqi1thL2a0Eya/skeNkX7wc8xWL92Hnm5zn3irfp5wYJWyoY8LepiYJ4Q3vJljBiwXbKs7BlrTBmWDcRo+5OP3OG9YyeVCs1XXx6RoNcBjPJtaZx1/Vp31HaD8xHWXvJ1jm+l7AbgnAGydaiNknEfz4b7HMq59J84osM561/zxnlY0oNX3usRUQiCHZcPrfeQAzN94Yu4q4eJfGVULQJ0tcztk60rZz6Z41AjUCNQI1AjcDRj4ARHs977jMfcssf+ehVD/meekONQI3AwysClfB4eM1H7U2NQI1AjUCNwOEjcM3dww60K9JE0MWxk8i8xW8AbiKbn4Cg26K4l7m9F/4wDvg7oEyA2UApMBOGpmUwz4DQAAIBbuE5zSjOS4DdwG8DTYPwAKAaBXHtuQHE4T0D+2ixUww3ZxRbgvShllxxrQNbOTebAC688fGCVRXUHFY3IID0MuvYfi/UCxlgz7ZQaIcZzA5aOmEBQBY/FxXctsLKYZmDHGH2i4QN2iCQisK4XgskVAUxlhKMs9mMjGBmLjMmLCpMiy4QSqU9FFdCORYjLkC6BJmSwN8ijmVGNt4uCRGoZiybPOoEEGi0Ppl9mGdG45Wyrmm7FAAiSQdr27KgPa6l5RfnrwRIeT39jEhQcblQ4ZTWP8YYa5xgp6lYimxrxqa8jgSO7xewa5EZH4ohPKd3RQH/xUnZs3ObvPWd75aLn36pNFZ0HSh8b7HFc/U6EB498zNyw+c+r8nqfbJalRJPHOyStdMKbq6o+gKqkx6tUaCWUPv0tvs6++XmxQ6ZGxg0C50tG8dl9v7bjPAYULIChAfG1z4OA16ZgQ5SwPYt+rAkC1oMG5ZUt96higErYA3NjpOCTiyFQiL9HTUn9BIDZLXlmZkpecWrX2PrC4THfFPtukbGZe2O3dLoG5eFsLQqwXyqZbpQR6QxKeeetlGuuuqTcvp5F8nBORBeWuzbCCbsCZ3/lQW5f/8+2bBmtYwMDRsBeeDgpKzodU1Vz5hdXmGLxDXmKgu+sraKpM5iUsQ4mA5CCnEkMZPWAFUMYS3nZ5cTOFRGlOOzM89IiLDewz7V9u25UAfo/k4ge5xx5V4swXLf56U6CZsCtT1WZLCv1+L//e//QM4+51yZVzIIxcxZ6wfnA/rK893ejzm1MRYAv53voZArCSKs2U4lLg3IDwAfpEppPWhEI9Z2UfMihd1Wpb9KtUVJdPBaEolU0jEm7I9ZZ+m667UaQ0r86Lqfm1dyEPNgaz++t2w/Kjmk48vfE94L70OQJ6EESt+RodwAYWqkqBYhbz3v/TujnUjnWUkCnQpHI45hwQXiXC3kULPFEwq8HXTY+3co2YXrSMw+betkGc76e41AjUCNQI1AjcAxiUAiPK644oojfsCrX/1qOVLC44n/9UPyny4YTm1Pf/UN8szf+UL6+9+942p53h7+OS3/+F9+SV73eZHW99u6Nv01+eNL/7Ncl97+WXnDla+TC6X9fb/gcG219+OIBy+/Iutf+TRZdcfV8oOPvfeIbht4zgdk29Zb5PY/fZ1KoR/4hevWHniT3H7dl0VOfYOc9OSdD3DxA7XlfZNPXyZ7bzyirtWLHuURqITHo3wB1OHXCNQI1AgcJxEA4YEXM16zpsAHAFDMwP3IfCdw1xkZ2DkTPbKFI/u9JDYMNEJmf8SEgD/+dAsUB8QBUAFIbQURCT4GCBWoJDJkrX+0ljrE873VlqgEpZGdTkKgnZRIapDItk2EBuqJKNEBQsWAKALG7A8LTR/GF59AWmtmsgP12X89MoMD6EaGPC2GAIpREaOaBJ+vsE3KmdcOMONzG1MoOHAtQUCSGuV7aNv6FxnjuN8AWQUu2e8ShISiAi8SUwnAi+vNogudSjUOnOwhQMr+Icu6JIscVwyVi9kUkZjy8SDiuB7kE+2BCEg6KK3At2VMB7kUVjow2+f4fa4DgI75Qj/wfrIcsuz1guQoCIDUX8SfcSN4HqnXmFMjsLSWBNsx5Q1rOaAHQST0rjSkb2lCdu/cKu/4i/fJE3/xmUp4aI2NqEfjVlCdovn40q2Ewxc/9wVdFj0yvLAkpysO2jc7qeoFVV/os6cVgJ7UGDX6h2Shf0Dmewdk0YjKhmxaMyJLM/fKn73ljTI6Mmj3kPDgMZWA61QTwue5AwyhZuQ3lXDZvXu3/OjW26Rbi4Vzf5MkoXUP41+SYE4MdMiUZti/4jWvsnbHh0elS+uJ9A4MS9+qdTK87WRVbABkh7JL4xWAOc4N9A0KjyWt4XHBmRvlYx+7Wk4++6e13gnWKNQ8Wd0DAmigr0cO3nevkTVDQ0OyarUSPnOLqm5Y0n9a30NBd1jP2YoDF4UaKbZ+21VeHh1bf3EO2p4Aq0BCkv3U60jY+X5yAiHdX1xXAvhGBphtVqFqsbj7/e2EBtqz/Rn7u1RiOLGgZJStNYwPqD4s/fSnrqWhQT2/tNmbf/wjGRwak9Vr18nsfCMI7SBc9Hr0moQk5zFZHUaM0DueM0bIJFw+9jD6B2Iz9gnXWSYVIq6MC2tl0GowEb6h+CqsrxgTjzOLg/u5zHgbgWByOtgdLquyacAIDwQgjc8i5HPOQuH4ne3zdztXi/3rz81ro1zrHGf5vWKERJwT9jWF8zDOi6RYjPepMnI7PNQ7MV2JKUJwfPG56A/WqycEWE9tXfzilqrw4BzUnzUCNQI1AjUCxy4CR0x4vP71r5fLL79cdu7cKUdGeAQJMXyzfORJr5C3xRhAgDz/tl+Sl709iAi5Un7+198Zn75M3nnlVnl/C5lxuOvaAnLRH8lVrzpFRP9b+HtBmJRXGOFRPgfX//75cs9Hn2b9OPLX42Xs8t+Uvq8cOaHQ/cS/lF1n3icH79gpq+QnkCQgOE793mFIFJAYp8lUIkva/27r/drXybYXrJJ9D0KuHPmY65WP5AhUwuORPLt1bDUCNQI1Ao+cCHz6nlEbzCGZ7qF0yGB5VmYkEAzXhKKBmbbpMwXemA3LaBnQFxmqvWp9YtYh+iIAyHtN4RDFFQCQG6gTFk6wXOJnDqRnhYM9T8FDAEEmHgmlhD9DAaFQU4CsYRa1KVWigz2K2gHIp5JjcHDQssHxHJigEKyjtYm9H3YkzOImeG59w+e0OgmChPEiQOwWYLCX8fiy9gHuA+iL3jmoFQRBFMXFCGiPhfsSCBjzYUV7DahVFDn6YuOMOBpoir6n/kVGcsSb4+D8EGClIoRzxsx0ZDjjlFqpWwAAIABJREFUhZjbegqlSJnV7iCgj6NTvbVsvsx+xwFAgqPoMwmXTAhFZn3Em/1KFmIk2uhVhNghbqE4AEBdklwAaJFZT+spApSc2x5dnylLPcBJgvm+J7hqste/rxN/n8QPMseRfQ3LnPJlyg2t4dG/clAVHtvlTW/9S3nyJc+VebV1Wsbah11NZNb3gsRRcgOEx7L+R1mnNtWjpEU/hhfrpgF1ENaKZrJDT9EAYaQx7uhoyubVIDzuU8Ljf8jgQK8rCgJALkk4zAvGyFoBAGkBGC+rJVKXkhabN2+W2+7ZqzY6fWAqY6/lDHi3DkPbrlri2WFd1Lan1IrrVa99jf6xrOqLIelRC64+VaHIwKis33O2zCwj+x//MllJdUOnxgOExxMes1H+8n99QM688GJZ7B6w+SN5xjVtIHiA4Qf275VVYyPS19MvA0OD0lB7q1mN3ZLVBFK7MB2LEQVmcaTwdxB2BJYzmJ3PP8+8d7simyOs/VAmcS9mktPjA/KqpydIORAEKCAOS7aeIGu0CdzjtVSslWL96XVh9UcFEwganp+ZUAullyoaEuGhLTmZGWC5DqxPz8ib/uX7ds6dduZZSgKBmNB+BIlNWyXrT5wTtj+DfOIYOcc2z1BexdmDM4JKObS5qIXUaVXI9dpCdsa54Gdoe52PiIsRoChCH0wDbPrQrio4SEC0fC+hk0F29KntEwjRWbVlM+IqbLfskiBJ0phs7QSZo/fT9qszFFqs4YMx4/sC97uFX5xjrF1lcwwrQT8fuuP7bDFIClp6lWoY7kUbE9aDrgU/n/U7UMdbkl/txcrtjNE19tTNVeHRctDWP2oEagRqBGoEjkkEjojwuPLKK+XZz362FVg7qIXEjoTwMGXHqd9vU2IUYzDS4ZTDEhTtIz2EsGi7AJ8/9cAb5Jrx17USG3Hd4e5/sDYPG22QEo89KD969xvsf6Q/2Itkhys7nCzZMHk40kNJjMs3y/1o15Qd6+Tev/k1mdinFp4gTMavz0QICI1niNz9E/rQohR5sE7Wzx/VEaiEx6N6+uvgawRqBGoEjpsIfObesQRqse6FZ49GZr4CO6kAd4A6HJxf4yCdZ0hn73RY+BgQFhm0VphaX+F8lfzZLVsaL1ouReMtgDJqPsRlAJDMfsZqMMD2hbqRVkIgF192EB7AkvUvMpHZPtqa18xfA+oB2ilw6YSLA9cE/UhgAM8iCHi4SS5BQQPZWWOiyBDHfWzfihPbc1oVKckiKJQQHG9ZXN3UDlGEPGXoR59Zi4GKEDyzJI5K9YGBel5pOgOczLAG6AYgMgLnoLj+72hTLbDwbs54bwcdy2x2jydAeJ8zgLdcW8wYJ8GVLNKKdcj5aMmQj7oxLiKyXH9rG/1rBqHGeLNvVlOd4C2L/xL4pCVZjN9AaRQ+YSFyUyR5ce9cMDmvCQC/NhdhgZM8/KNWCucR/exemZeB5kHZdcJWueLNfy5Pe85lMq+qheXuHiM8rN/6QykQaR44IDdcr0XLu4Z0PtSWSdc/AHT8g2LDCncDVO/1ItsgjFB7Y2lpTratWyXLs/vkL96uNTz63OrHM+BzDYeSzEvkD2otGMKrNUS0I8Na+Pn+6VkwKTZ+31OuCAKIjJ89PV3WH9i+8WVF0vWZ8wqwv+KVLzdgfdXoqO9fJRxmNbZ7zvtpI3tAPeDsaN9jqAGz3JiSx52j9U7+4gPymCf8gipYtJaIAfIO/jsgnHcliI8+3c+zav3VNFXLsqxfv97qE+G6abUGiyg7cQFQO+o0YG+RbPEzwNdt3t+ZAMG5wbo0LSSAWZllxQPHZHsorPUAXPvZwjNKiSKzb6NKiudbXrO2tuJttmNrUe8jCWLzVrxIYKKQ+YoC+UM6Twf27ZcVBdcHBtX6C2cJ1nzUcirv9X2VSVWum/I7olz35RlA1Uw7ccn+IM5+vdupUbVQxsoJjVivcR61rFEjsP0sYi0ZJxm0YL0qnPpU8bOoGqHZea8xAoICx2Y6g+PMTCQu9h3IRO0Wi7BjQy+nehq6d4OAsnOsUO/wrOFZ5ZZeSnqSsIpzAcR2GT9cj33CONkXQrE/y776wRA1c6IWFWP+lI0HW+a9/lEjUCNQI1AjUCNwLCLwoIQHCA6oOiYmJuQP/uAPBEqPByc8VKnxmUtFfpKC4iGoLH4yOVE8S94sn3uutChKELSjQ3g8FHVHkBvyzTZy5PDvu+VVnt65b7utVSthEp8fAeEhR3LNsVhNtc3jLgKV8Djupqx2uEagRqBG4FEZgc/tdYUHCAmA58DaTPUQGan2oQH3Af7jT2SvgrLQi0uFQ7bX8FAakKfXIKO8m/788Hk3q53IhA+gqqzx4Pd6EW4vjA2iJCxK9HcAQ/yciggCPjYAfQEEJSAL4Io2WQRG8RP3NNXmpl8zvzPA5u/3aH+ZccwsXQMioZwoMp2Db8jgVeCMvAaf89kGnNInPwC3dmKFNUiAd9tnQfB4AXBXjXjbbu2USpZg3gw4BCJYALOFRVEC/MNyCnGy94q6I62bwAuUl8oImwugrAaOukLEXkEIpFoFYc11iEJDryMmDTKMRFJLxrPJbyKQ2g7AQhSELwk0ew/EHGucxPhpPZQsZ3TyLQM+FAcsjsw1RkuZQ+bBQH0HkTleG0sQeFi/XN8G+hNgjtgzjgmoDAID+8j2mvanr7MpvfP7ZeeOLWpp9VfypGc8xyytUG/CUrzj1Q0SRdUR133mOlnoGNAFpTVk9PmIdZ8WpcZP7DFk7HcrAQJCwwBf2K81ZmTbhnFTeLzjzX8iwyMDSkjMW/Pomxe4VqA4ETlhIRYZ6gbOL87LkD6nt7dXSYIFaQDghcmOEjOmHMA6DQUNCTgA2BYvq7mihI2qDubmZuTl//43FIDuk15VXHR396pKpEP6RsdlZMtu6Rldp4SO7lsjF6KGQUwkLK2aWrT8sWdtkLe+9a/lCU+5VPRUiTXv5wXmCcoc7nEnKmCDFkt0uSl3336brB4fk1Gt77Fq1ZhMaZFzqD7mF3HGQUGgzw8ijvvM2/V9Z+sFYHMUIy+z7v3gYe2TIGBjH5AwJElYKiZMiWXqBh2DqptsX+v5Q8qCgLrVnwjiNinKCkKQfbPtyPVpZ0LsHdvrTmAZMajEx9jwkExPT+q49B6QVkUlk5IQYxupL4ko9PO5ZZ+DoC72HMm7NMYYg9WdCCkDCerSVoxtGMEdRGs6q4p9Zlsv6puACfLvkk5VUDVkrGtG5pXY6hxer8oeXeeoMWL9zec4Y2qEhylsYs9H3Jzw9THhzHGrslCqheKwlRzLVlMklhOZUtSsSmepLRs/SP06FCHPhLurAbNlpNX30THaXKCWDr4Tgji7eH0lPNLBWX+pEagRqBGoEThmETiE8AChcemll8o555xjD8XvH//4x+Xss8+Wb37zm/begxIev3F44qF9FKytcdODWEv9RMKj5VmHJ1oOud/u2ZDqhRxRdI/UKipqb5C0OFzbTmRIUnH4NaUCRA6pE1KSIj+pbW8Ltlc/J41QiRzR+OpFj8oIVMLjUTntddA1AjUCNQLHXQSuuy8IjyIj2EDwAGBAbACEIzDNrFO8b4AiAe8YOQHvBMwXRahLooDANG4DyMQM2AQQE8gL4MzALyNHHMCDRUnKpi4K4BJYYn9xD8CqbgULpxU0Njsr2JEoMJwzlSFRoWWVg6T4l0D4sNgxECqexUx99IWF0AHeMQschImBxc5ZOCAYUL/FVwNHIM9iwJVD9YNhk0Dxsy89fnXLmwzIAQwzgDesXdAQbaUI/Hr7ngGd5iCNwyeQxapBd/l1rYqTsnuJXGLRcbXIYbFkBwKjjkhh80NwnZ9z3vE8V+/khUQbGbxbZkaXmwugplkosZBzKChaCA8Ag7QdCuswAvzwyCfIGh5CCUxOax1zWwDGsNDh+u5GjQ7dF3mveAZ6e7a3jSwIgaRmsjXjCo/ehQOyc9smef0f/3f55Zf+ujQ7B7UIeS5cjfv7QLNMTMn1n/28LHUPq+2arkyN8YAWou5QEH9FyQQQMXDNMnsn7FklA2yvLM3L9vVaEHzyHvnzt/1PIzzm52dDIZD7TMC62Wz4GtH4AJC2fbHU0KLPPaba0JWmpMe87iO1tYr4AKDFfsQqIqiNecb6Y82VpsYORMu/edmvycjIiI6/S+t3eE2J0TUbZGlwlazZvktJDCUaCeLGPuxErRv0aXFOdm8bl7e8+W3y9Of9iqihkVnO+TngBCnJPih8uKfMpira6DGcv6nil4YpuwB8r9u40VQl9x+Ysv2KNnt61PpLWQDuF69/ozGOZQoCgwRImX1fnnEWIBJ/tsadwmgnEnwvRMY+JSpwycJZFfvQVHT694KSWeU+Zl0e9sEUI7ofrTaJWU15IWzOFUlkI7T1It1BNi7aWHXiXI29SHe4pDqI+bb9ETVG0llQbM6SRGX/0U+Siy0x4nkeBAJt7VrIWSMxQHTr2EDKhMIF5y365tZ0WutG16jZiyHGUEYtzcrarkl5wxv+P3n2i18uqzadoEoPMI6ttntGfoNU1LVOBSHWMvcz7KQ85tm6zBV0ek0iXriXUEellTApzxB+t5QEq/0ea53fBFSI4SQoSRMSarRE5PcvFTaV8Ci/JervNQI1AjUCNQLHKgIthMe73/1ueclLXmLWVZ///OfllltuMSsrvL7xjW8kEuRoER5oNxcUb631UQ74JxEe7Z/Z3xtbi5cfUrT8prJuyBGG9gjsrIyUGA1Vx+FUFi2kSZvF1RG0f4Q91cseihrlyFutVz7yIlAJj0fenNYR1QjUCNQIPBIjcN3+kRhWtrhpAfAis55FmgmIE6BmweDSaulwgF47wGOEAYkE7QGtiA4BDNk7AzCjILW+B5AKgCbBPHjEEJijTQquoT0XgFBklgMQd3JDYT0qNYoCwAZW0egGyhBk10a2rWWvkyiA0iMUF0YCha0J41ACdgDWUY8jAY9QCVARAZBWXxw3AfNEohQkSTkvvIeZwfj7EBBN34Plj2f7e3Y4+uqAZQBpSRniRApJJLZLQx3OPzLAy+dwPZgoI4gc7hP3oCd5hCztVkUJcL5MOvldJDtINnFcVuekIB/sefZMv4fxKPub2/YM7XJtYTxU0ZQZ3mlOYVME0otxi/h6/wB0Mhsbdkb4vdVCqIXci7VpnTTFg2egd3cogdLYL9u3bJQr/uc75FnPu0xW+sfM1okEEuakS/tx3y03y3e+daOqK1DRA3KrRVm3alBO2LxaNqwdkYZmsaMA9Zr12+RjV31aegbWuCpKyYr1q7XWxex+edc73yJ9/d3SbMy7akbHYfZXZtHlYx0ZG5WZmZlkIYT+Lq+oRZXWmgBe390/KDOzWvwZZANtsUB0KDmAHYm2nHgACYI1F/Oq+w3tvujFL1JlxSqrnYH5GRoakKFVa6Sh9lTbTjlTZnVfLeFsiEVEGqxbr11UhceFZ6yTP3njO+VJl1ymceozvY2RaTGGUt2R1w5JNVslibzFGuhQ0H92ZsqUMjgfAIU3NCbNJV0fKHhvKgSNjYHYueZQ8Bgta49AN9da+fyWMzHOEBIDBoIXKiu7VoF727d4fqyf1roooSDhZit+tq/b9ktg/2SEKxRAdm7p34uqDtJzEetyEQRSJ2rJ5DoiqY0g9TrD8itm184Te1FaFTfwTCn3kc1tnL3cJ+1kIf/2ZnRdBcGCPpX3gHBY1BozsKqytWeCNY2nkiP9S9OyvP9mectb/lSe/xuvk7FNu4xMWwSRFSoUEhCcMyO87HzMNWh4Vluf7DsL68Cflc+YqImEubJyMHEmsRh7LGjOOefU6jDZ/LpayXio2DT4u/xetOfGd44f5V4zCNe5HdiKPGldVXgcZkvUt2oEagRqBGoEjnIEWggP2FdddNFF8q1vfcseA+KjtLLis48m4eFtujJjj/42/dU3yDN/5wstw3xAwuMwtlhWO+QCaVFvtNz/EKy0WjrxUAmJByU8ytZRw+M0fUMLmyOBcRKkyV2y+pVP00Lnh3nZ5z+pjkglPI7yPnnENlcJj0fs1NaB1QjUCNQIPKIi8Pn7h3U8uSZGmd3ObG0DaaAuAAATViDIkAcYB/wWgBlrVbC4K4LUDsD7/e2Z8ACKo+5BgPMgQ3IWMwFKtwGyNgH6WJfcosX6GVn0ANbwv7uh4IAFj2Wp44VMXIBVAOGjb265ky18vDaBIWbIN45Md7cOMt/3ANzRHAEyA8DBoQQ4WIJxHK8TDQBxc2FvZPjb+5GlzOxvxi2pV2J8ANHM6gYgcrgdOQgbhZMjdslyhsSGBsoy3MOCB4QHXisK+lF1AiyOYC2B40xwxLxHewB/SXbZWom4cKwpRlBeAKhUyyIDoZERH+C3AXUKtgJYNdDZCCOfG7bTFesMRBHfsxojASQmAq4AZVmAnWPBUAHs23i5tlhLg1nb5k7j64nAIQixrFjJihefG19OXAr82yDQkjAKIqaFpLGU+ay06RIFmVXhAcLjTX/6Dnn2c18gi72D0lTbnc4AkHG/6jhk7603y3f/+fuysKIgPwBzVSlc8osXyUifZr03Z3VNLCiZMSQHZ5flQx+7VgmPdWb31dO9IuMjanu1MCF//nZVePT3qvXVnALaK1Zro6fXa214wXGuT1cn0YpoZbEpQwNe32Js3Tq58+57pVdttWzOgihhZrxSHwnzToWrNUhQU0DhcdkLXyCrV6/WvsJGbklGRoekT+2lVnpGZIcSHtNLSrqhhklxfpi6A1tYa3icd8pqeeMVb5MnP+tFqgbptX21iM8RWwPsWZeE+9X373IziB2da6wpW4+6H0Em4TeUMDc7vwVttV+JDz07JqdmpIlmtei1FUcvCDf8mkD5sPYzcigRnwUJZ+A+gXTvn6m9bPFkmzqcMSiEzXnw/U4izdsjuZNrltD6zNvBOZTWsa/U6GeQxUEcGilln4KD0zFDraXqnrGRIZmbbRjpBnLYLZ7c3s37nVUq7I+dedE3koep/ZaYeb0ibqAWYt2+Gxzs9/3uBAZrnCC2uJ7WayQMnEB00pNEkc0j6s40p+WMTQPyh3/0B/L0F71cusdUScQi9zh/43xIJHOQMFQ0thAOJOdjjyMK6awsFB3sP+eB3wfleuZ7JDbKz+x+W+yZ3Keq0eo9FedVqeCj8uPn11TCg0us/qwRqBGoEagROHYROMTSCv/xBRur66+/3p5aWlmxGw9KeDyEguTl0A5HVuDzByI8/Hr8B/Chr5I4ab//QQuqH67Bh0p4HO76B7LFsvdPlMkWCyrYUp0mU1bwvHgdUT8q4XHstswjq+VKeDyy5rOOpkagRqBG4JEagev3j0bGcxQVh2lNZEs7EOPvW6ZpFOfNZIQDdn59ZOAHUF1abhiwFYSD3YsGA1xSaNnaB5BOsoWAl1MakWkfhYkTIQNQTIFMZKjD0gQvKihAdGQCIUBIKCoKwgOWNwQwDcgLoJQgXGkVUwKd1lcjWECJ5BoWpkhQQN7y95FxGzZWJHPQn2x35B7wHjcCtJ4dz/ZbY5xXH8GydoKhVL9wvrzfqRJA+h3Z+D1h30IAtQT9+DQDdKPORspYjg8xb/h8EfUAdImk+bb6C1lNsaRKBM/493XCNVQCgdbfIBxKtUZpDeNrMRfZzqQGNQB5DZV71YFYt68qySgULcCcE51P/YlngBACV7JSFJ2OZZua97WSgfWyj+5+luBdHXtYwGFtgCCzMaulEmp4bNssf/SH/1Ve8rJ/J83uIY24ZvUHk4K4qMmTLKql1Wc+9VntzyAoBSvIfNn/8wyZ3HeH7Ny6Wfbt2yc7dm6Q798yIR/48FUyOLTO1mCH0gJrV/VJZ2PSLa0GVOGhwDbmBTU/ehTcB7hsY9E9gtVi86r7irVnOvT3gT7dawqMb9y+XW69/U7FV5WGYaxs7zLz3sPj+5RrXgUESq6AYHnO854na9evM1IBe2NsdFitrdTiqndAdp9+jsyo1RVsh5J6JBQDiHSfzMtJW0fkb//2atl95uO15oSSJogrZiFq3NByijWBXAeGeJP48gLjVGiQwDUCTYkdW1dKJjW13gj6NjQ0pFZXWvTcFBHaZ9i0Gdnh+7xckwT9bW9G4fWVUDih/ZIQK9cGzkIrog3CJggKFN/2mh4gNAoFQKwL7GF7dhGflnOqUHCB3IIFVdlfgugtBKk+q69zWfbec6/s2rNbJkD4IG7Y4GXNjGJ/85kte67Yp6lmTlgGpj5GzRffU3mfuMICBFbe63YOpXj7tVDndSoxWN5LQtnIAo1Zz+KMnL9zXH7vd14nl6ilVdfwGlnswG7K5BGtoFq+L6jwszXsxLQrLTIZ4eNtV9kE+YLxFCQqT6gW8iMR0CS+/HslrSesrURKebt2fAZRnQh8Xoc1pP8uWl0Jj3It1t9rBGoEagRqBI5NBB6waPnll18u73nPe1qsrNiFByU85GflDVe+Ti685yFaRz0AUXJ4wsOfcdqNhypCnAi5NxUvP/R+V5RsPIya5AHDfKQ1PKIBq9Mxfr384GPvzU0+pDb+NYRHreFxbLbLI6/VSng88ua0jqhGoEagRuCRGIEvHRy3YQEQNu1DWKskKw3Y4mQ8qoUMcYAe4Ggr4UCPdQN4AugyKC+ynBPwHCA3nt9hPiD4JWpoBGGwZMVYPeMXIKiBg/HPijSrggPAIBQdAGkBElnmLC1LIjPYLYwciGoF/sx/pJjarAgoVQ+lAoCZ1CzQXBInBlJaPHOGrjdeEg98XKsNEsE1ki78m3UsPD7eV2Sc41UW2S3ji3gDbPS6JznbHLUHmB1txAyA+QDaWokuL57L+TM3FbNu8nlMNbUBpuI9jTPuh12MEU8GYgIgjIxt9AYgsFr12Lop6ntYdGKNlRncboPjhAkAUMt+jnlldnRJkh26PyNWBlrG8iqIBC9A7JnafCXiDTE2QkdrZFjGuZIBKHisQLTF0+qXhOLIrg1A2QQwRcxjLVAh5fH05/aopZXM7ZMTtm+R3/+9P5TfeOVr1NqpTxULrQqHXn3c3P598tlPfV6fq4SIgtc9GuLhwW5RhyrZe9cdGnMlMvR92EF196piQgkJq1/SuSQb1w5Jx8wBecfbrpChfpCECzYvs2ptBRsnzMuSFu3GXmIkWFzbAqfjHOp1wmPtxk1y19777LywFRagMDHrCK/eRkA+ak+owgP786lPfaps37lDlT9dVhOkv1eVWCA/+kdk16lnykJ3v9XxMAIMZxHWFvLy0Y2FKTln92q55prPyZ6zHy8zGj6znQpFGIjPbq29saiLsxtjQs2HAMtpP1SScU5Mtq0BfU9FSRrfZZm8f78V9D7xxJO1sPmSzDWaWkOjqe5JaitGa6EAx1nTiOsoAfEMSKwhO7tiTVjsYv2VdlXcr7bPdS2BKOqzAvEsmu3nNQkUX76ulOM5k8moXEA7E6C4jmceFXcghaDqURJMO/XjH98sJ596mhWpR4y99VJBk8+48nxBT3g+G5kKckj/H2rt2Hmg47faJAWh4eP0ecbLzk/Uf4E6T9c0FBeuvgs1S2FfyHi3EE+wnNMPupuqCNoxLr//u78jz/yVXxcZWivLmDt8SmYs7Xz/JZ3lBaFlpHUoetJ3F/oZFoH42QO1I2wWY55dVRfESrTr88UaLPnBxdernZsk4SwW8V3GsVM5kmpIsY5SkEw/u+r+thHVP2sEagRqBGoEagSOfgQekPDAo1CknMXLy0c/OOGhV4d11PD0ofU0zvnW0+RlN/6RXPUqkSsu/c9yXTTeTlTwmYclPH6SiqTNtupw9z/Qsx44xFBNvFTk735NJvY92EQ8gMLiQQgPL2Y+pI3fIrf/6fdk5P9U4XFEKpAHG0P9/NEQgUp4PBpmuY6xRqBGoEbg+I/A3x8ci6xSANnIi0W9BwBVJA7cQ54ZwRnIRw2CVo93Ft41wAtECcG+ljARCMogc2ll1AJc4X4FWwF8NQA2KvAHsAz/klVVUb+hvBd9wDVGgkR2NbtRguWslZEspOLadpsT9rEkIxKoGeoFr/2RyRMDkgMJZr2Q9j4aiE7f9yJOLdnaUT2YwLyBaUHscGxogyC1vRdgGUkMkiddeF70yQDlICr4aAKStPDifBOALi1rEvgXJJW1EcQVSTIoRPBChnkCsfFGqIVKYqgcM9ZWi2VLdJCECK9NxdbbCtfjchuL5cxbdQnvR5F9TrCexFVJOBGstCLo2vHklR9WUw5U6zBC2UTLI4c4vQCy9YHFo0mAAeQGAKwWS70dSphoDY8Ttm2R//BbvyuvfO1vq8JjwBQORrIEYNqlz2hOTsk1V39auvtW6fw5udKt87cwP2c1C7o6tdg0AFdDv/VOIwhVWTE/LZvWjcrA0oy8+U3/XUYGe0zhgdccCI/BgWQTBlVTjkmQPFCX6PVDyrBg6MOrxmXv/QfsfCDo2qH7EQoWxMIKleu+S3sDfdX4N5sLWjtkQZ5xydNku6pE4EQ0PDxsMUTdkE611tp20mnSMagF1leU6KIVGeYMpJoSTQM9y3Lbd78u73vfX8mv/fvXyqoN2zRWOLcyKWuWS1DlmKKrJDLz5monI1NtGZtTP9NQyYe2dvftvVcGdYxbtmyyse2bmDBrpE4lIeyq2E8GaANsRxxbUGx/tp+LQbCxInjull+DzwmU6zVUPCwpmWOKGztTo4+hUusyqyNfV2V/eFZRPYXPcR3mg5/hzPAxK8mDuhxKLoCybSrRg+tXr98k9x+c1G2tgD5Af/QBa5nnWuyn9n3FGPO7wwiy4pxIa4eEGRZEIqPRfhAqeK4qbmirZeeZ2Vh53J2MzPFlODHKHrVxO3/nGvnd33udPOtXXq6Ex2olBJVEAUkWii8SnLR0axmH8et5Ist1kwkldNSJK58/l/+gphNeiWBLFnVBmMb1rL1hJHGoaFZsvFi/mdRiP2yuQdQlajKPHc/66VUH2lZU/bNGoEagRqBGoEbg6EfgJxIQMyHVAAAgAElEQVQeD/S4IyI87OZQehSuUzd9VMmOt0fLJEX4oDZyhG8fjrA4XHHy3N9WhcnhFSJRN+QhFDA/rGrjMEFqKV5efv4AhAeJjrlvv0luv+7LcQdUGv9nNTzw/LUHyraO/sKpLT4yIlAJj0fGPNZR1AjUCNQIPNIj8A+TVHiE13tk/AMoJijlIJu/CJSV/vx4P2fGhprAMmQLe6PIkE1+5AFYGSAUyg+2n8BszaYGYOagWZdlo7fbHBHwLoH9EoBM/UrAXgCSMaakdjBnkSgAW9TFSANPYBzH6uNsL7YeuFYGPC0D12t8EPBEDLLKgkXAfZwkNRJgqIqIbs1KbrGe0X4moJ2WOQpw+8vb6eryOgxenD16GuAiQTaAnb0FOG0EAwDBsHFaDD99ZmQboEogD6C8WeVkOzCuA7euwmKBwsOVGd1oV19UnJRFgst5TyqTKBpO4go/ca9Z5Gi7AEDLmDBeKQscM2PeQ7RaK693qy+rS9BWbNzWdwlGFxZtaZ27X1VSu5Trn8QICA9a4bD2io0/Mr/NAm1ZzXXn98mu7VvlP/3nP5aXvfw3ZaFrwIt2B1GCtQLCY2FiWj597Wd07MNGeCwpKQBVk0ozfM0gPpFh7utAx4fC4StNWTOmSoqVWXnHm/9EhoeU8FCiA6+GkhDdSjSQNCMpZ6RW7AUArKJtdCpxODw6Ih26Bw9OTus89KT94kQps/T96awvA4C9SyUTUGNBCfbUX3iy7Ny5UxaaSzI6qkSHtr9qXM8gJQ+G16yXtbtUTbEcdAPAZrMGcnh3qLdTvvfVL8oH3/8+edG/faVs3XWSEQ/I5yfBUO4/2/tBiMbmaNnjphwKPDuvH6pzqExSKy2t4TE7cUBmJiekf6BXxsbXSL8SRVMzDVV+qB5F54HryJUM/irB8/QmP4s1liy47DyKtYrZQ5HuIGwQX84NCVTML8Hv8ll4Jq8xHiAIp1K91X499nlPEBm4XnVN0t+1Ij/4/vdk+7adMjq+WiZmZl0ZkeLp+wfnsp03to+8/36es+ZJJp1KQpOKFMY9Exx536CfPN+d2NDPqBALgqdUy/Aa+INhBfUsTMoFe9bJa1/7Gnn25a+QnvH10tB9BVIMihwjOIv5NxohSCTOF8ZIQohx42c8f+x9ttOiDMG29NonIOAOXRPZAotrJX+v+llrykuqFnHuFUoTSx2wNZ4TD54wVhUe7Xut/l0jUCNQI1AjcPQjkAiPh9r0Rz561UO95RFw/YPXxjCyQ65utbLiyP9vWFo9pGc8AqakDuFfFYFKePyrwldvrhGoEagRqBH4vxSBf5ikwiOKWEcmumcWaxaz4inMtE/gVJEl79ehpoCDLgTwAHSWVkGAe0icOPDlBACwWmZGI3t6YV5BRAVHBwYGDOR0lcaCZlOrFUmRbQtgqIkiywHAQbng/XPkidm/zNwFaQC1RyIUItMagJQD01Eo/RDAikV/nShxMkGzcYv6BHgWAV5myJO8MACSNkgAxizz34v8Wn8Q4wDZEgkSwJuNw8bi1ibMAub4SrXJ4TLLrS+R/QzPf4tPWIyhDd5fgr1G4RTp6RmQbH3fvOTVlsgQwyBC3IKKmc1hURbPYTsAY23eY45KgDFb9DgQzbokZZ6+Z5bnmgblmjSVS2SvuwLBySTLYo/95HO46PY8IGxCTVGqO/z3nG1v8TBrGW+lXXnSGr/WjZvIvKhZkEgazMXygik8UIPjP/7276ql1WtlRetZAMRnzQXUmulUAHfu/glVeFyrdStGdeKg3iDhoCPWfdDTHTVVdK3h5SCtri/9t2q4R4Y6m/K2N/03GRnGPlDCQ58PxVRvnxIsQUzCKM3IqSDBYL+jzRopgToeq8ZH1RKoW/ZPaMa/2m6RKHFQ2ovTs+4HLewYDTwLNkVPesrFsvOE7aoaWTbCY1GLra/TQugonr6gmfe7z3mcLOj4YhhJ8dCJddackdP3jMkb3/hn8vzL/63cP9O0vruFntfEwZjLl1v14ZXJBPyFMebC3zrm2IMEzfl8m3IQrjoHvUp8oOD7zNSE7Lvnbjlpz4kyvmZM7r3voKk9VlRlw/oQ7APXLmsCcW6MwAPBGGuq9WzF+5mgc1s3/xvr26zHQHrF/QaqgyDTvW1rQQkY+8zmxdcs99IKCTLsvwgNST4fO56j867g+qBajf3T1/7RXCk61CpsenY+ERzYOThbSBi0FOkG/2bbJaswWGsEVAPP5jTmQknRfiZxX2blTZDSJNDjXlpO+fmj8wkDxMZBefwpm+TVr36VPOclr1Q3uHFVQLkqh8+J46p10xp9R/suV6iVRDu/h9h/fF4qXqzPej/mgIRJ1jP6uct+2r3xfUr1SlKt2dKL7x2bK/09zhGua+wzkt+4/3GjVeHRNpn1zxqBGoEagRqBYxABIzyOQbuP3CaNUDhHGp++TPbe+HAbpqtC5GHZt4dbrGp/EIFKeNR1UCNQI1AjUCNwPETgK1OrrJvZeiOAMxZuVYAlFS8OIDgDND5CEhj2uxVjcHjHstjjcwBpeJVEAAAaAKFGlKAPeq+BeQbyJqTea0ZEpitjakVr9TpkJ3t/slIC1xBgKi1bCHJxvACW1L0rKUhIwHifHUjltSU4SRIF1iUAjkugv5zzEqxDY8ggTiRFkRFszzCLFbd18ee77Yz1w8aTrXPKcVgMgshJc4j27F63InPQH0171jXGXQLSvI8FfAnupfYCkCvBSMaF80s7Gr7Pe3M8MshIAoIWNy1xijXiGeOGththYWssMpzxGQkego7Jcipi7PGMeiORIW+AYUFa0baL4wVpZ/ExcqNVQQLQ24k51GDQuUENFdYnAbAbTF8LQIvaAxhFkYFtGfTRn05VToDw2KFWSX/w+j+Wl/76K8zSagl7JdoDUA7CY3b/Qbn2k59SIcSY1fBIQKj2qw9KD6wSrBntF9eqxUjfHhnskpGuRSM8oPBYWmqY5Q6Ixb5+LfxtWfq+TloB5wByofBQ8HZ8zSqrEzIxPWNKIAd2fSGjhkm5Lm2O9B4qXZCZ31BlyZOV8Ni+c5uSB/1BHC4b4THYPyAzWkdk19kXSFM/A5puZAaIIZwL+H1hVnZtGZW3v/2d8qzLXiLzWjpoEes76tmUxBPHUpKknBv8dD2Cj49F7dv3LuYaygeSeLZ+YPmna7Jb65nMz85YTY/B4VElGfrUIsyJWbS/aLZLJBWoJHHSxeOEtZ3JWe4bzivWM8/KUuWA6/B+j1o98VUSCF6AfuX/Z+87wOy8qmu3pvfeNZJm1Lvkbhl3im0MxhgCSSDUxGACCfVRAjxiAqGE2PQS00IC2HHDvTds3GTLsnovM5qq6b2/tfY5+7//HUku7zEP+ePc7xMzc+//n/+cfco1a+21dmTlp2ONEQ/2nHhcjOSJ9jJj6lUSoJFl165dUju3Ti3IeI6MoZ6J1eAxQo/nk5tvN2dGePB85OluxA6JV75IEOtveFYy8ZM49/zHybWfkhQObu70rNEaQ051wj0ziXnJRNHytfXFUHh8TP7y8k9JSl6Js0CjpRWtvXguss9+PVg8rRKKrQ9T2NhPrTHiiSftO7een9eElV+yci+xr5ySx81DQunH9eBIKv857cWUaNMZd98LUT0kfu+4/Wb9tzVyekFPfBmH30MEQgRCBEIEQgRmJAKB8JiRsIZGQwReGREIhMcrY55CL0MEQgRCBP7cI/DMMHzNI6CFSI7PbLXE6MjSwykMDNhV0MqDgZOsRWB1B7S4rAf1UH/DATse4PO/83MWGOa/zOwsBapIdCjxoQQGAW7XAQPsiEE7EN1nRXu/c/qxT8+w1+s8GGSWTRGob8C0+t07YiQOUht4qKSGB9rj4KllWqt1lBImRq34otUe8UqA3Amlg0JXCpwT63RxHkXGdSoyx+25BtpRceJqdXgwzWewa2a4r+Hh8ur95zRxYezYNrOvPYBN+ycDnhM2M+4ay/pmv5zqIkFQGUAXKRIIhnubpulkhgGmOja/JqJ+6dyznzSZ8eAk1weBS80Q96Av7yUh4xVDJF8iIilWp0VTynEzr3UNezJk2jzqmLxKg78rIRIjnByBQnssByynx0BhgvemQIqvOSVDdDi41wO3VjTelFBGDkYx1Qz+BLBJYiEaFwpEMwudCo/Pff4L8ncgPCQbKgpkobN9W3dsu6elXe67537sE4DO+IykRYqPrcYfWfnprOkxNiw5OTkA37H3tEBzmuRlpUtRxrj88LvfkDzst3FcwxcJjwwQDU555YBqt/4cIBupElicndZYpaivgQGT8EhLpc2asmh6rRFObMMRgr5guJ9z1u+gmuOiiy6Smpoa1O3IU1B+EiRHRUUFiqlnyiAeO3flWsQg3yklYnZj2j4A7PnV+XLNNb+UC9/0dhmBrZetmSR7IT+ntobjJE6cIIsKS6ufEiVfDkCOK9OsrgLfU4CZ54/ajLm9bKqfSajQWIC9u/Ownl0FRSXYLywk71QQpkDQY80vzKMpHCKVk9dn2Bp3iz2mDvCZ/va+EY4kFFKtoHqktkrMr1uXDkCP9nGs/o09Q89ZXQP4H+zFbdu2yeLFiyUd88S5YQ0angdqe6cYvV8HMUsoHZ8pyrS/TiilLxJCvs7N9PPExuSIHWeXliCCHF0Qn29Vv7GmColF2oDxLPE1PFbOKZTPf/5zctl7/lHS8kq1Pg6/M0wZYXvMFBdJxEX8OsRMSQXd8O57KPpewFjiaywew+nfTXy2KnZiZ62e/WjWFHyso8Lv0zhBp797AlVjpxs0od6x/XdKXiA8oj0RfgkRCBEIEQgRmLEIBMJjxkIbGg4ROP4jEAiP43+OQg9DBEIEQgRCBESeGSzymaIOtImygb1HuoE3EWHgQdEjYmcAND4gWK0qDWBL6uEPAHSgr8/ZyOB+1uIgmGpFtsdZmNwXu47X83DPiBenTZAKJASSSYIEmO4UIckWXZHmwyxB9BoSMi7X24rqEtBSCyPtj6sdwn5q1rBH61ymL/QB5mcf92f3lkpaRNgD0moT5K1rLI5GOKjnPxFtBdIcOhonWCzOkSWT99rXAsIxsJ/xsLlyAKAnL1j5wmfuW1a3Kh+iebRsY6eIsGxljk37isz8WbCuMlAubsETBx2nZ5EbQBzFzD/P7kmAvZ6ombagDOzTFaBIKX9zwKCOk/Om43ekGvueSnA0QlQ9cefStKO5sFoBBviScNFYRGSaJ5+8RVMS+O3VDP6Brl9KrCUy2F3WNS2IGLNkIHQ6sJsKlcCssR6ZV1spn/vsF+V9H7hCUlC0e2oWFRvuxb5RedJ5qEXuu/M+KAiy5aS1J6CAdqns2LoVY06ToqIiKS4slLr6Kunq6FW1QUlZpvzomt+hTgeKg4PwyE0fkR9/51tSkOcID/ZlcHBQsnOZtY/xI35cgoR19RwgaeaJS9ogTcIGi8TEGNZnX/+gtwViYWVPaHoix/qcorVrDAyH4mB0WP9+3UUXSmVlpRSVFKq6i+u2pKREcjIzZAzPrVi4RDKLSp31ENejn2cNxviQ1FXmya9+9Rs5+3UXY13mOGIkUmNxzxNQ1gIyEXFj+9DmzeYh/jM633ineTV58lL3L2riTOpa88oNryhTbgjXUQkhmE/SellZWfL885tB6hRKVc3syJ5Lz7IoXn6C/ca2/UAwXPe/P1N4vRKJfj/b2UCyiL+7mjbWFi/254fVr9F17TRiiblJqMXsTIjOJW8L5taAI2o4Zo6rubkZHFqGVFVVKWE7jBow3Ee0/7LaE/oMf6+rJULlwpief0ezhdLnxggqpQc9CZqYN5C2GjjWsLDaO9hfzvzNt+tiYHZ8KVgD6eP9sqQiU6688kp54zuuwLqqxB2uPoy7NkH6GtHurORcbZIjifQEEU9zMf2O8+eEn4Eoxo4sTBSHd2oztye0eLwpQjBPWteI32e+Tb0mRkIlf8/Zee3GAEPG+KPl5NxAeCQFJPwRIhAiECIQIjAjEQiEx4yENTQaIvDKiEAgPF4Z8xR6GSIQIhAi8OcegWf7XQ0PA4ASRAHfcWAM30unDQjBXA/6ejcWBdscCJcAkZiBqtnwAJ3GPaBMkkNBNJfQH7UTByPjWbKRQsJn7kaAILNf2V9TonhwzLLR4wXWbW7dmJw3vQHzauvErG0PcBnBYQQIBzalRYPduBQANtLDF1JOKCTiDu2maHFApWbtMpKmZPDAf9z6hFnJzFDmTwO64vUQ4jFSEJnPjxQ1zGVmJd4EoGk2PBGopv32QKoC8m4SjJSwcWkffSa7AY8Gpxk46JLaSUCY9UyCTIjmaLqSw68vW2Nxj/r4utNxeuWOzZMrWk2s02U4z1LlTbzmiuZ7K2EUtyAjYBnFWFVDmoYeXZO83hF7X2fliDH4RaQ58hHpFSeJqGhgPYgEuWE1F6YXPE6cNV5BgfFMDneB8KiST3z803LFhz8mmQXFKFqesCvSPYOY9LQelntuvwdbK0Vee+65ctKaWilBrW/i4Lfc9rwsWbZccnPTpK21T3bs2Cm1dQvkDlhgSUoG1BOpkpc2IT/63jelKCcLYx3RfTs8MqiWVowV6+FozH2mOS2otFg99zHsgSbGRkCsFEhmTq50dHZjHlCzQoUR3qIoAojdWmdMdJ/7mhEkPKjouugNF6mFVXFJmQwMDEgGAPTsrAwpLS5EsfIpKZ5XJ0VVtSA8qE7h2gaobBM5NiizS/Pl2muvk3Nfe7GMp2RGxcJtfh1BmiAybZ6jtRethcSe1M8UmzfCzIHzuhY9MUpixq1bs9Bz52Iq4qB71RftZrz4fBY6b2xsBMGUo4obtUgjCaP2YW4laJ9VLeAspOzlVGAxUN73OQ7Ak0Ag6WHnS0TYGFngrZ944PLMJgek53jsPEqsZ7enHUHlFU+8Tgt0uLOctVxIJhxqaMSayZDyikod+xBUQnp2eoBeFTIgSLl+HKnoieNIEeOVIF5hFh+ri4OLS3Re6uWuZo+rz5IgJHQuuAZj5LbOCQlOjDljYlDmFYp88+vfkIv/6m8lo7AK6wprGv9I0sSfo7EwZQUJCSiPEmRnov5LvMi8Ptfby7m5wX2mePLfc1bkxBHnTrFn6iedb96nqhj9IyJC/BuJI0P3ktuT0TrhTd7mysZyYm5f0j3hjxCBEIEQgRCBEIGZiEAgPGYiqqHNEIFXSAQC4fEKmajQzRCBEIEQgT/zCDw3iIzyGGCUsGJK+OcTMEsB0GrZxQyZWa8oqA8rF1MU9PYywzw9+sfPlRTx1W1d5ruvvwEAiPcRJFJLID7Hix00czkJnKSlEq1ImFvLgs+40CxRplmyxEEpBaTQXwUiCTAqieGUJ47wsBoXrraFFd81MNCstqzPDqNKqEkMJLWi6ZbBbRitEj9s17zt/b1OoUJQ0P10GcWJzOJ4jOOqCr5v4BbHmchwdnZgcUslBwIbADwNSIzm3CtaYvvAQEhTS+j8eQUJL3NWM44A478xZLbb/GvsY+SLU0EgAlEaeqIfRuRYTREdm1dsMKPbCks7ENMBpTqX/nfNfCbZE3uPigsHnCZqSsTJJsaHiiLru2vbrQO9jvep3RlrSDhA2eKg93iANT4PNleRekVBcod42rohIUgLKMv6JoGWKijkPdwjc+dUyv/6+D/J5R/6iKTnF6CGh1N4cE2ougDXdsPS6q5b75TMjDyA6bh3clAGB3oVBOUaGud69nU10jOh4uDbaVkgSFIlKzNNCjNFfvKDb8HSCsAxCAzGzWp4ODLLLJsc2G4qLRYa5xSODQ3C0qpUcgvypam5VWtVKN7q17WrmWL7gm24vlPpwdfo8DAA+lG5+JI3QuGBmh25+TI0NKRqr4z0VCkrKUBB9jQQHvOlqHoOcGKQSL6mitZp4ErGOqspyZHrr79JzjzvAlyf4TL/PSmm5ATtfnieKLlgKi6doWjduIXk1UJ+vTF2Nl8238dSKeke53nl6z8oKeUJA0eUkIAjCcJ+T8ihQ4ekGkqPTBSIH6LkBi+u7VGdJNcvo0wdoemAdBYoV4IY55wSfv48dCoGt69JXvJsiYB1Xqs4uLNf4xrm/SRU3fw4AmI6uaBt4zojGmlZZeN38SJh6uyympqa9HyvrKhS17EJsAfuflcInnuUhIxT8PlzbpqSzvaHnWVx8sHIVrdXjTyPkcfKXWJ8GBvVT3ZeRetPFYM4P6DwWFiWLl//+tfl1Ze+U/LK57oaHroWEioXE9dZH+y7Ld6nNG/npxSQJ6Tc/PuY+XVHkl/PJ7//jTjjCTrBdaFqM8+G+O9EO880zv7MsO+feHzin9t1UQaBP7/W5g3YZeFniECIQIhAiECIwIxFIBAeMxba0HCIwPEfgUB4HP9zFHoYIhAiECIQIiDy/FBRBMo6ECVha0WwhYCZIwYM6HHFitX8BgAOQR9mrtKSihm/Bt4kZeniasXBYwE3wNnedxiWsxbiz1TLGFf0y2UKuyLMDpgzwDIBFsWyY/U5DmiNClxrNrrzSVeg3FvSJCxqHEBohasNPNMYxHpOIFEBsZiKgc/RIusK8vlMfw9mOasl79vuP2dC9CwQSFr8mjVPCNpPODJmei2UuFd8nADSufLAaxwwi4pIW4Z3zMrGzYkjCDRC+rdTfxi4aQB9Alw15UQCIExkLbvPNLPZA34krzS2SSSUswaLEwfWBwU+OZ/el95sqayGiwGwZulj9UuS2zJ1xZGF3ePEQ0SwaJ/d+lDiy3eGMzLlM/XVgsZbz0RrgbSOBzJt3egaw/xSvWA2YAZWxslDI4F0jkmcMD6EX0f6paq8RD7/uS/I5Vd8WNJRAHsijYRHQjWUhloV7Yea5Y7f3SHpaVBKaR2JcRno75K6ubXS3d0tBQVFWlS6u7tTR1OYXyx9g+PS1e9Im/K8VPnh974lhXmZsJdCVj76oZZWOXmqOnB7gjvUZ+D7Wgxuq2OvgyTJy89RdcbBhkOqWFDQ2MeSBJOtI7cfXFBNATY2PAISxik8iouLtR1aWhEEzsxIk4qyEtQHmZICkB21i5ZiHwHsZl88QalxhjKlpixXbr75VjnjnNcKjJKiZ0TWTlSXeQLVcWymnPAWZyQgSSKxKDqJSG9JRAJiHHvX1r8RrgmiM2FlZffZGaYkRUT2mNrDxwM9SIM8og+Wfofb2qFmyUQtjHrp7R/G2B2xprZcjBnPBwXRCclTUeKs/pSg8ySirlmtY2SKtWTlmu1rrlN3TimNHJ3fRnjY/nPtJYqzuzOfhGFCuWXX2LMzQXD3dvdIR3urzJ9f5+cdlmSsLcN17UkXRzi574pIOeeJj/j3g+uLmx9VovmzK04gRjViyO2Q44orO2K1oozIoY1W9qwRqS9Oke9++9uy7oK3gEirY0R1j8dJa1v1dlbYmWN9nP5+EuHtA2kEW3Qu6fr3e12/10AGgbBTFZ8/eywJwNqzubM24mcx1wH/5vmXRFb5/eEs+aZkeU5/fGrD7yECIQIhAiECIQIzEoFAeMxIWEOjIQKvjAgEwuOVMU+hlyECIQIhAn/uEXh+qCDK6nVgWAQ/OQCUGdomu8BHBoyOjAxpljIzfUl0GDiVAOWZ+ZqshnBAD4Etgo4GCFEpYASEy1y2F59FwkIBIPyMiqT7wuVRFqxXEfA+UxLQXd36asAk/zYbqoj4oBWRFX/1ColkYsEy9R0gabQNwV5TmsQJB4KtqrTQGgKO7GCWMu80sMuAcPbXxsDrFWwE4Km2KHGFglcxxJUeJEYUuPWe+24OxiPw2vqkz8U/Zng76BM2SkmAIUFjklfTlBOGWLOP/lnxcUYZ6X6yqIrgi+BsKhQKpoQwZY2Chx4cVyDPK1yiNebbMR/7SBHiiZMEQeXWjdVciYPODqw1kNGvY7Pq0blwoCDXgAMZXQwThecdMEuSL7Limaa8MRDUWZw5goTgaoJIS7b4sjk2wDcOAKfiOVOj/VJZViyf/fRn5AN//xHJRrHrSZIJXlHD69Pwr62xRW675Q4ZG52Sv/u798vcWswkxALFRSL3379N1q1bhr0oqIUhIEXc0+57uE1uv/thychMV8Lj+9/5puTnpKvSgjZRJDyysnMjdYdbi24eLa623idBkpDwYL2Q1rY2rTMSJzyMR1M1Bve5t/giicB1OzYyrDE/99Xnov7IbK3bwb+7QNbkw/aprLgE7ltQe2D8S9acIINjTrmie5r1crhmpkaluiRPfnfTzXI2LK2GMX7tsyqzaBnliAGzq9N1bYWeY3V2onODa9ITbUog+H2m4zfCRi3cGAXL3Hckj/YrZmMWgdhWn8ErKlz/ud4nlexoazokGzZskHPOO0/VLWPe/o9Ega0htjWGfRQH3qnwsLai8zIN/fe1lsZHoHag75QnFEyFEAftjeDUOfIEcETmeQJBz0wSw57MMiIz6XpTwmHd79u7E6RHvaSlQ20DwkMJHH+WKPlK8pOFyzHOxLxw/+lo0A9PqHoiWfvIE0vboELF28f5+SBNmMJaPXiW1bR38TUy133vKGGD+jh1BbPkBz/8npx23qVSWrtA95aqgjzBMp0AdnOfUPCR/EmQXgl1h1q9xazHjKyKx9NqLLnvIXdeqHqMf3u1ThrXrbcbNBGcWVcZMRcnQKb3Zfr8Ls0NhIf/Kgk/QgRCBEIEQgRmMAKB8JjB4IamQwSO9wgEwuN4n6HQvxCBEIEQgRABRmDTKKxkNAPVAWoG9BEQUrAeAPz4BKx31H0lRUkOZ/NEP3WFnh046zOKCeYQhFFAmwCib9fAOgKLbGwCHulp6UQSneWR/iQY5MEyBVyV//BWLp4AoD88AVvLeFWAiXYjHsS2WhumEODzCRila58diqb3+Om3Zxg5ws8VvIyBXhoXf5+qUHz2u/70oJdlATs/dl8E2yeXuyRnByQ6YDQBotlzrU1blXHLFRa/jn/u2nDjUqCPMCOBeWYU+0xg668qcxRYdLF0xdJ5vffJ9zIR/cSDx9FYPQFkIEt5NdwAACAASURBVF40Rn+vvZ/ocwKUTQJSfVY2r4vGoWVH3FqJW9JEbXnA31lZUUnkrnV9O7JGg8aRa8XH1kgMXYtqP8R584RdrAaKxtKDj0pI2br169IA5XgRelvLBC/tegO84zGy63RM8XXuLb5IQc1CIe6KsiL5wj99Qd71vvdLXnEpJAFgLRTAJWCMPYeON+9vlltuvg3kRa688eJLZGx4AMXDe2RocETaOjpRKDtHCYxJWBGxtkMW6iykZ2XL/oYWgYBCquBp9cPv/hsKmOOpUEpwz7GGBq2lHFHknpewRLMd4ufIEx4E1UdgyzQOBYYVp3YEoVfXUImlxbs5Vw485pyTIOV1JDyqq6u1ADqfNzA4jILgs6SksEiy8nNlCMqndeedL/14BustaOh4jpAQmBqTisJsue222+RVsLSagO0V23QEHp7vraCsDoXuQz2aEv2bvmaN1zNA2hQp+mAlNBwhq2cH+slaLRExEZFxsSLUenQwZk6tYbZsZpVHLpPEG9Ut3Z2HQWANS35+npSjpsng8KiOWVVGsXNT9wiLTnh7MNomsUaKFWfX44pkA/YFi6srpefjbmdXROLafjcCwU+zrgFfx0X3mFds0ZrL3ZJQ8+i61LE7ZUhj40Hdo3PnzsV4SKZBLUPiTM9CTo47yyMy0hPcqlQhEUtrwyTVBQkuKg0ThHmCwHFqOVVg4X6bC0fAOsJSVXF4XubUgMwumJKf/PAHsvqMC6VmwXIZVTYHG4LfZ3qGJmobJRFhPE9IEfs4akxYJwjv6TPx/WUvuyZBTCSTVUZ4qOLDbtMYKH0TtcMPVS3kv2/c4jfCPfEzcQ66vWnWarx8SW6wtEoENPwWIhAiECIQIjBTEQiEx0xFNrQbIvAKiEAgPF4BkxS6GCIQIhAiECIgW8cLPeAMEAcgFz33FUQEYGWZpqlIGTdP/whI9+CzWSiZ5UjCMsUpORQco82Rts33zEs+4fmfsDxRpCdBGHiwJ8qeJvBHDsUDzczeVu99Asg+szmRuZvwq58+zS7D2SxUHCth2ccGiBqZYCCjjc+ui6tA4iDq9Ixbh1mB3EHNA623oEM0dUFCSWCA63TrFx2XJ4Q47ghQ9/2PYmMZ2hHgaoD10Rd5BND7LHX7m+MjqcNXEskSb8aDsdYXHZOOK56FbmnwjpAh/jkLYLkOxQPQBGxZ64Gu/+qF78HA+BozoDMJjI0A7EShZ+velIKsWGsewDdw0OaB69sAaZ13lRo5gDpSMyiA7qxzgMZGsdDrYwCxZWAzG98sklIQO6oa+LeNg/fRoo1EkyMy3E+apaVMoBh4QY589V++Iu9817slp6hMAVkSKUYicM807WuSW353u2RmF8kIpQ0AajOwL9kHEoBTqAeRlZMPgB+FvBlTA68Rj4zUCSnLTdcaHgVQeJDw4N5hDY2s7Gw/PmfplI57OR4qghQ+pi2Sr9GSBaVIOuLH60YnCFS7XWcEHBsyyzHLgCdZQwCall+jIE4vvPBCtd6aCysu3jc8CiswtFOQlyv5ID36MLZVJ50oWSjePhpbc6qYQqyqUMPj5ptukrPOuxBaJV/rRFU8JFacQiVZ3eAUP7Zf7fc4uWM7xQjR+Ly5lZ1MUMbbUws+T5glzgFTIMXPODcYB1CPOUAetUu4Bgb6eqCAGYe9WA64rkzMYTpiBVCf6g2qI7ykxJ5r7dgetbNK+6+FwpXddGC+nhPx88b1KQMEMOeEdZHsDNeYeEVdRFiaYsWfyzrXJD/8GcE+ZIFR6+jokI7DbVINIovzS2JIdW0RSUOxB5kTX/QdhIEjK5xy5mjnqZGbri8JNZYRCxYHvZ9qKfbfK+V46qSND0hF5qhcc81PZPlp58r8pWtR6N4pPHg+qHVWjG+IE6+Jc9UpUxxhTWswI5Pc3pved70Pc2d9c9Z4sXPRE0XR0mYcNaY8JRN2g/HvITvDdNycTyW0HBEcqY38fCzKj++a2AYKv4YIhAiECIQIhAj8ESMQCI8/YjBDUyECr7QIBMLjlTZjob8hAiECIQJ/nhHYMZInJDTGYCEziMLCBKH4j4AYwTC+lPjwmahWp4DMA4GYMXrOA5RLB0jLAsfMWDXFARElR3ggj9dfy8xkA8sMYHJAs0K8CqayXWf1wd+n1+ZIWGKpwxRNmmIWREZ4TK+Z4J7pi+sy619rEDjwz8All6nryA+734D8JHBf7/dWW9OWjSXwpno/fmZ4894I0DNChwoGn+mvWcOwgdLMeHq9a92UuNVUAvBjn5WI8FY8cTLIuhLV8SAp5YkQA+DM0ot/J40pkbCs64EqgTjQZgqRaD34tWHPTChlfFa0V2i42iuO2CGgp7UJAMQ6AoieRE4JxNmfDh5bXRH2Jcrk1rgCqPXFlx2A7Nagzqem6DNj3MXd5tayoM0WLR43p1YyYBhrUAtOe+sitQxyAO/RlChpiAPrUFDpQ+CSY+DfBCXtGW6VujjYuDm/U5MAJ0FWlBTlydf/9WvyN+9+l2Si9gagWhcvD2KSLGk82Cw33XgHCAooQKZoX0YShUWbB+W0k1dpQe/u3kF5fmezTKZmJ8gj9CMzbQqER5r8xw/+HbU9sNdHB3UN9ff3g2TIc6SP1uDgTxdL9pdzo+QHlV6Yg0yoq2g/RXXC0DDmFMC8rasI7EfstRg66pAYMM37h8dG9f03vOH1IGayUXtkjqofBlHbg9dlYs1VVtfIyOi4VEIpMHv+Aq3pYSC+Eo6IV2l+pvzu5pvlnFe/HmVvXA0PBzoniMT4vHNu41ZRvN7mMSJBFHP21kp+XxiQrfPk/bp0jB7s1/2v6zlhRWd7U220vD1gvC+6n/Soc6C5A+i9cknfnpL2tmbJyMhQFczAyKgWn7eC8ok+OfUIx2X72M4yHRtVLVi3qbC8IoautWhYqwZ/T3rS1Wpg6JgwrxGR6i3Non0dER1xhYG7Ph4/Xp+Ffh88uB/ra0QWLpzv6too8cLFSgLPERu6H3wcXT0SRza689ePze85my/+TKiPqDhJqN5s/l27iffTJwYkZbBFrvvtb0B4nCfL1pyCQvGMQ4I8sXGrHRefz2XPMSv3gD2sxd+pzCDhwdo7CRJL7/UETpz0Yr0bGwd3vs2VzXkSycOncA40Ap6AxSKJqzasjxw/C8RPeaKYhLE91+wOl1c7AjO8QgRCBEIEQgRCBGYyAoHwmMnohrZDBI7zCATC4zifoNC9EIEQgRCBEAGNwJa+DAUeWbjYQGO+bwCaAfvTC7maRZPmqgMIctZDzibEu6a47F5v5eTzUqOscWbO04s9/qxoSmLZ+XzPrFr4ewQg+ue6z5Oz8N11cfsj10cFoM1TxH+erBwggOVAN1qy6D2xGhLOMiexcBRsJ6Sn5Ie97zOYfZ+0MC0BZFMMRN7xLhvZxqSgnQKhCWWGo4GO/oqD6XHCxix04nfFgUYfcGdp5R4ezYH+6WsC2P1Hy2COg3vx69zv3nOf7XBMHK8HXKcUHASiyDVhGeKa/UxA0aVau3usxoCzqFHQ2it5rLZJRHRwTjWrPQGmmlWOtZeYGfP692P2/YorhfQe56Xj11UsBdxb8yQBt451SyJDHGB6FPWJL1KvlBrXH8tyj42gDkeefO4zn5UPfPBDUlBWgXUAIN9n9zPWrM/SuLdJbvrdXbC0KgXBl6Gfp80ak4mRDrnq396H30Wuve4Zeeip7VAJFKgSSokkZJvnZs1CDY90ueaHV0l+LuIJpYRThqCei88qNyCfsWP8M2CrlYaiICQ3dP2SgMOYZleWqTKkbwgFxzEG7nstcu2JJwLG2ufY2ibRkZ6eKSNQlijhkZUldXVz9dyZBQKUxAtp0rq6OgDSsLsD2XTC6esEvdT5t7MIfl1SXpQr//3fv5ILL36LpudTzRJf//H9ZAC6/jQFlF9vOs8xcN/2kwL5qvBBnLzSh3ucih0jPFx/HDFEZFzXshUV92QG11Cy8sP30/aHPy/jfSd9kZ46BbuyIWlpaZOM7CyZU1cvPX0DeL6rwcOXnjfqFujIPRuzfcZ5ZX8TCi01BVMhQeJMcyRDfC3bGck+2blo54Pu0dgec0o9P3aSKUrQTWCeQW4N9kvzoUbJgWKF9Vqo4uHLbNO0nz5eSl7yXPVER3TeGAnlzwkjSowEt10ZETX+en2OJ4NSx/ulJHNMfv7zn0rN4tVy8hnnou6NBsHNjYbAn8GMp5KmnmTjmKhI9Ae+ny6/1rxtIYl8NEFSkMootsmaVqbki0hAjT2+U1h0h2PHTSS4de5itmjxNWhzlyClHUnG9pXk5xxj/zhimvPlCP2afH1EeIUIhAiECIQIhAjMaAQC4TGj4Q2Nhwgc3xEIhMfxPT+hdyECIQIhAiECLgJ7YWll2bqUN8RBL36uWci0PfGIfpwI4efmv24Fz5n3zCLdtLKxYt0pBDZ9hqwB+mw3AhG9RZVlkydAHj7BiAuXuWsvAyun17YwUNCBTW48bhzJ9iMGyJpFkSbrKpCZyMx3NkfupUCcZuIa4+FBdgPucc30vmh73pNd1QseGI7H1TJ5DYCLe7pzLK74eaJuiMXfag1YHGzepoOs1ncHsru+OxGEq3lh7UfAYcxyzN0by+TW+DhA2PqUqIHgwFMbWwRSk7AAsKdFodUv32WlOyDf/T6LaiGf8U3QUUkkJYgcQaKEh0KLyQC4PUOLx/tnu5+0tErY7kTZ1gQ0/bgNODXgNmHF5sfmCSqlSPy44wCljcPmz55vhI8zK0om9DSWygY6gocjdYRHgVz5v78k73rveyS/pFymQHBoJrm330oHOLr+6Y3y8CPrlfCYmMzwCg8ArbOG5Z3veJs0HTwgW7ftkgMtXSj+nR0pXcYBnudkpEh1WZb86DvfkLLCHIC+w0pqOGDYKWRIqtg+t/hzbvieWl+hRsjI0KBUVZQ5hQdrbGB8rKWjhaUxLgXJAXjrGvGqHAK6o5rxLpHCIz8/X2rn1GjGfDaKppPwIPBdU4P3cC/LI5x6ztmq8CAqHSlFEK/C7HS5GQqP8193EepdoF4FLtFzwVt4Oe7BK7f8vtWzwO9jtR4DCWRzqvZ4SlAl73OtaeT3L3/GiUezt1P7Ln8eWHu0PTIFVrQfyPt6+yO73vZJHBRXdQbXOMbNGizt7e2y/8BeOemkk3T9D0P9wuVjBIvVseAYjKCwfTyBWi52XjoVRaI4tjvv/Xi5HzzplTgDEvs4riRL9NWtX7vPCBj9CXULdypVKg0NDWp1tWrVKjxPK2LoQ+2c5B5351aMyMYfpuxS4kDJNhILvhYTAH/Gyc4PU+soQRk7U6aw5rLTJqW3dbc88NCDMpldLG+87C+x9l09IMaR5IEVnmftGypd7LzkZ6pQAQEXkTDsMPqi40Q7Gl+SPnrkMI5urVqfjDhybabqnPK9kVHUs+F6oxIHY3QkhntpbSt8X7JdbQutkjjiucIaPeyLm0s3gX2ow5OZlS7Z2POsk1NT6FRP4RUiECIQIhAiECIwkxEIhMdMRje0HSJwnEcgEB7H+QSF7oUIhAiECIQIaAT2omh5Apx2QdFMfF8jgn/HPydoqwCyx/0V9IllSpsiJAEAOzArAhhjwLSSKT5zOrJashoLHgwjQKygWNSPBMDkwDIHhGuRdK2s7sBOywyP9z0ORBloqQAir471KwLR/BrRNhgXjkMLq5PQIdjqAFlm7rIWhcuYJkCuUcN1ZtfiQcpYLK1falPC+7QGgQPM1DbMA/OmMLE+OWzNkRU6VySOOAUeUOV7qqrQzOGEaoJEDokKB8QDxHN/+J8EjJnrn/DAJ0DpCAlHcNizbNtEBENs7i0jfvrWsvvj9yZ4IkduWBH1iBRi9jxeUaa5/z1DizUnMtO1bgP7xwWpGdqJWBupZhn6tEszpY2qeADKJ+bN1o3rpYtTotC8zn0sizxOkE0fr+4R7B9HxFg2uGs/UeMCY2ZBaNg0FeTmyJevvFLe+TfvltLKKiwpKDg80aVrKjVD9u5skBt/dw/IjGIlPPhS+x3UxQAqqxnmastDMBQFxWlHp7HDaoBOQwmP//j+t6QkPwuWQ0Nq60PigsC0qUh4PdUaRnLyXgXHQUaw/VEU2M7LzZaCggJpa++C9RmLq3vrL6/K0hir5VrCEs0B7OMKIL/rXe9UgqNmdhWKdaNgOogWEiqsSVJaWiqZqGExCEukk9at0/l0VUK8gmbWhBRB9XDX3XfIGWed7wglUwZ5xkKBYLWhcnM3CcCa1k4KMNPqjMXWeSeJEV0rGLPGKWbrFFMy2LNtju0si/anVzkY4ejiR/WNA/9pUacqASta7/dsnByM26y5c8mxL2kYP4vEd4D46OrskbVr12ptj0GQWBOjXBe+QDf6mwaiieOgtaAD3fXE0nljnznPCuD7jZdCsJ99ZXy418hZ8eTw5LYpCOJkUZxkcGQ1arNQ3eBVDVa3huPle4w979++fbvMm1uvVnkcN++h5ZnFVs88XMd79LnpKVijmBM9fpzKgvNHYH8Ytos2B7zPzgeO22qX6N6gSmkW9sZoj/zsZ9dIRd0yueCNl8roENrPoAoDxBrs5BhvEgx2ftJybhAKFbZAC7DM9CyuPmWJ+fc49gLX6CgJP4yvoDBf+zw8NKLrWut8+O8SVXywQLoeT/jOwHMyUQfHLPr0c9Q/4fVUQfHvcVhLcnxUP5JM1HixngvO56ycTIx/VN/j82m9l4faN3oN9jLvqylyZ0N4hQiECIQIhAiECMxkBALhMZPRDW2HCBznEQiEx3E+QaF7IQIhAiECIQIagW29aShq7ACfhELBZdLzbwJCZhGioJCCbM4TXoEd72GullU+69RsleKKDAv3dPIjIkLYrkfG4+SIga9WIyH6DA1qfQ+FtgCOsfYFiyubakBrRSTUGlpTI+E7pd0xkFJBQE/KRJnaPrM/buWi13sbpAjw94RLvOg4CQXGj/daEV0+T4FfTRx3ygoC4i7uzi7I9cdlQhM8tOLXGm/rn+u4mwNP7qSaDYt/BgFfI1DicY+stVIAMI5hzHgsAWAjOiyzXwE3AueY27iCIQ7SRvNg1l8EidGuETT6XCsMHychCDYrgZWwItIhxYqnE6pVsiE27shSLfa8eEwtXtOt15wHv1O0KMfDWLE/tn4d1J20VjQTHf1RUskkLDHWJk7m8Xdb92YvxPdSJh3hYfUaEuvWA+6sjcEEcYClJBC++c1/k0vefKlUVdYok8H+OUINc4A5OnCgTW6+5QFJzy5Du5nO9gvPIWjLtZ3us8vJ+6jVlBaE5u6gHdio1JZly89+dDUKpGfJ6PCATo9m0PtaNqzRo/H21kWuv+gjQPvBoT7JzclQwoPv06aotaUD3czSvhHkVYUH160RcVqcngSh+8l+Mk6XX3G5NDc3Sy3qdRQWQl2G6wn28pWDDPji4mLNVJ9bN19y8/N0P5CY0fGgbxUlhXLvvffKilVrJCML9Qq8JZEpGPTMsjoQPAuU+OB5xVrwHtiP7XXdf6wvEVtv7IutIz5X44x6Gvyp9n/cdwTz8TMr3QHMVjSbGfrR8wGQcx55LqXDIow728gBthW30yO4bWQEzw0jAXgNLcC6Ozvl0KFDUl8/T4pKyvR0GQE4Pjw86Ig0r3ChdCOukOC5TKJBSVoQZ2Poi16LvanAO8B/nSf0MycHawPgOj/Py3a1WmxtGzHWO9Cv/VHLLISXBASLlOu1iElubq72SckLWFnxvgEog7q6upRoyMsriFQMvMdsowjo83eC+6YEI9mjJB4I5YKCIlUBkThQMsWTJCQZclETxvZhP+y/qIiYArlTkAtSBYTHtddeK6Vz58tpZ5wDMiVb57ClpVUqyp09m86fV2bkZuVqjNJAxHG9FRcUS1PzISirspSE4F5lP7u7u7UfI0PDUgSFVk9Pn7abAwKCSgxV5CA2ub7mDfcS48bnxWvKuLOWa9apYjh+tsPfM7G2OD6Oh4qpNH4OgpTPzst1/eBz9bzx37+5qaFouX3nhZ8hAiECIQIhAjMXgUB4zFxsQ8shAsd9BALhcdxPUehgiECIQIhAiAAicNtTu12GN0F4D5IaCKNAkPeK1+LMLD7ti1HzWmYMG9jnMmEJKoJ4AGDmgEQ6cziAahzFVgnkEMQiWEtwLD0zQy1GXAZ4wnLJ7IK0PYBMfA6f54Ahtu+KwhqwZ2QNATyzIuFnzNa1dg3Qose8KSnsM2aAu+x9V7Bds8E9cGuKFvbFiB/+5FiGkNXLbF+NAQFFWnd5AJz2KK7fHhBnHPGe81t3wKfLombx7gmQTuwrwT6STQnQUskRzdYnwO3AMQW48JOAodqhABTXDGdv/0KQlSAyATd+rtfj3zDeI5BGIsWK00cxiJn2mE8848xs7DgxxDE6SxcW+k6ofxTAJVDo55+fsR8GTtq1WtCZ4fVqFiwLzUI3yyBVXiAearfFucBzjMTifVo8GzE3INaB/siAJulFoNtbwhhZYutGs8FZFN6D4RlYrwYU29xppjf6p0QZaRAC24it7g8KSLjmkXlu6hqNK62v+Dn7Susuv04sZnbIsM9cDwZ0s3wNax6w+HJJSYn84j9/Jeecfa6SAK5gvbdqwpocB3nS1NonN95yv2TlVWCkGQ6E14XqwXm/T51qxSmF1BoHAGkKqmHUVeXLT1HDoyAP6w2WVryf/UkBGE5iSum5JNKT5BDmd2pMens68QtIB+xdrqvy8nLJyiSwPQmAFpucYL0n4WhdF821Jxyt1gPX+Xv/9r0KfpcWFUtxWWm0PvjZGOy95oBMGejrRQHzKlm0aBGeN4x1O4iC2NxnAKBRZP3WW2+V1WtPAricr0SnZsbjPGG2u60vKrC4/p3blVvDRh64fYMsffwc9XOSk03QPEEcsE3uFe4BAtUEsBkvtjEAhQVj7D7HbCAufA6fwXb5XN7DWPEafjYGcoKkD5/Jz9yZJ7D0cgB85+EOBbZJOuhzsC5sffL94UFYk+FnQ+NBBbxrqmfr32VlDrSP146ws0XPF8xNd2+PDMD6iH1LhXqCpAQB8v7+QY0d/yawzt/HsCH7+ntAjHEdpmiBeY6DFlnDUN7wPe0PxmjAvMYKig33Xoqu4VRPZLFvJGoqKiq0H4Tm8wuLlAzhcxlzxo3j6+jqlMrKSpALIDRw3lH9UFpUGpESXDdFJcXS2t4KMiATio8MHXcGzlWqhfgc9o97bXwE58bkCIjUflig3STZJZVQDZ0hmRm5GjPGVgkJ9IG2WyRiGCvGqaWlRebNm6ffAQN9qC+DNtn/nh6QNpgrzlkfiBU+28gdvsdXa2urjmF4YFj/5vdNGr7neLbz3t7eXn1+X0+PttMPcsSpYVCgHvPFs5n7i2Pl2hkFoUJCiX2i5Vs/yKPS0hI8v1/XEkksjkXbwhwOd7fakRN+hgiECIQIhAiECMxYBALhMWOhDQ2HCBz/EQiEx/E/R6GHIQIhAiECIQIidz65VwE5gj0E2viPmbgGbBMU4isH2dS09CBwR3DF7ErSM1xm8vjELOnrHVDwKjcvW8EaZmoTKCMgPwoAim0SlGHG8TiAYwK2bMspSXwdBi1A7ex2CPQQ0yVxYuASiRMCqASNCJIpAeCVAEMA5gg89yELOS8nV8kEPosgEwFskjYZANE0Kx79JDA2DPCXAJ5mbgOgJ0Bn2fiMBYuXE6AkIaKAKWxFeC1BQKo62C/N6PUWVxmZ3l8d92kcvT/7KEFDEiVm/0Lyx9vHsL3url4dL4F7As2adY1/owDBNOMaACRjouA+xk+Az13jgFYDc/k5s4QL81G4mgAmnst5YDwIXg4gU501FRhX9pvgei5siiaZ7Y9XNjKZOeecG8aH80UbFrAp+gzOF+/LRcwYAyWw8ByNAcajcUS/zCaGpJBauSBbWckWxH4MxaszPGnB4tiWZW0EDgkxxlwLZuPF+x1xQQLOWRBxzhjzIYyHoLTa0+CCEVi98HPODeNpRAOBZFrVsK3BweHIzongLNcH73XEii+6jvGy7wSIOcdZWEc651ipHKtmtQ+D8ILFEp/BZ/L37k7U0EA/qbrgi+oBjlutyBCnATxb+5+dCbIEfv6IRVVVFQpx/0Ze9apX6boeY/0FzOsYbXewjkbGU2XXnnbZvH2/jEymYc26PWJEENtlH00Jwee6tQGCBQqPvGyAwJPD8j+/+ZlkpE8iK91lo0dEDV2gzELLF4A3RVEaFuPwQC/mbFTKyosiILYUtUa6u5BdngqglwWb+VBfQJt9V/LUq3YI3tsarV9YL+eee7bWDGG2vBICAKy55oawb+vmztW55HmzfPlyVYhwfkew1+mClIUaHnfecbesXLkG92UouO4IhhxPhNE6i/ZALmPeiB2SEkpCsT4KiMExrBsjPbjPuZ64Tzi3XO8ue39IAXEl2ZhtP4B9BGCca6Wz87BaLzGO6WwPbTjixZ1zRUVFLgMf5A0t7yZwbuYX5EV7RK270B6vJcg+gjl3hKmzkqOrlQLeuJd7TC24sCezoLzgq6WtVdcaVQoEyEkQcM46u7vcOYL1PzI2iiL1UDvgfe4xJZxxJum6oWWeJ8w4D1RG8Ho1g8LD2UZfX5/ODePEPrId9tv6w/dICvC6LNSQUAUMvg90L2mtFJBBiCXXFuPFfh4+3KmKj8ryCiUD+BwlyD3xTZUQ54/zyXWQBWLSEczpIEx6pae3G/ssA+dZvs6TfkeATNAJx8sI3tbmNsnHWkmdGpTbb78dhEe5vOHSt+o6GkDcOa88W/ni+uH3GslVJQxVEeP+64ACPn438pWJ/tq88vuE4zTixM4qnv+67/EZvw/5Oe8ZHOrXM7u5tV1/ToDwycI4lJzBODnfFCsNDPRpPLk/HGnvSHQbF88gnmV8jxIxErD8juNZpETnYJfreHiFCIQIhAiECIQIzGAEAuExg8ENTYcIHO8RCITH8T5DoX8hAiECIQIhAozAwxsPOfAHNiQE7AioDCKr7F6lCgAAIABJREFUmoWSx5Htzoz5nNwsl0mrJMaIAqv9Pb0KShMo7Onv08zZIdxHYI3vMXOd4H15SWkEuNGWhGgwn8NixWyPr16AWLkA0jUrGsChKUIItmtRbgA7+fmwGgE4rKAdwDT2g8AQgUta7PDF+3rRF4KaZcia5+csnM4XQa5BZMVyLDpejIHAE/vKwq98FsGuEoBT/N2yt9kn5u3TukYtXLzNiykX2pCZzd9zAUQyK5f9JAjbCmArMxNZt2ib1jzpAAYJpjJDmaBmH+JnoHNb22G18mE7BuIRLie5QFCR9RiGAZAp6Agyg5m+zBDmS8kqxMSylRWExEtJiP4BHYf+A3BJ0qSxtRlZ7cw2d8oCBVuRRWxFcfOy86S6ulqz2JWgGhzQ8fQxAxzAI8kRd73rH8fE9tl/y4A30kWtb7COVG0CssGtjSwA/JWI/5gMIWOcwJ8CgN6Sh/0mAWFjINhKwJvqmCEApdSCOJDbkVta1BwXU72hALEn1ggI8rn8SYC1pBj2SQAfeS+f1d3RKaUV5fq7Ap4eMGRBazcvzkqpEPM1iBjkAoDXTHc+i4oBfE6wtbe3X3pBCPCz+vp6fAqCAqBqRUWlZns7GxtHBrEuR8OhZo1VDoDnLJIeIBEZx1//9jpZvXq1zKmZ7UBUxKoQ+6W7tw82Q6nyo2t+Ldl5pZIDi50x7ElAoKq+oV6K4yeBx/oRKQCGmfWdQZIGxcp37twul77xdXLr9b+Rjc8+jvWFOyFXSSIjNKpedeNttCLLLyCxHNvQ0IBUV1ZgjXdoTGuqqqULaxhLKbKVsz2j5JQnUFirIQ0gMIFunggVKHp+yaWX6Zg5txlZ+Id549og0F1eVqJkDxUDy1csk5ZDjSAKcnWNkKwsKiqUj370o/j3iWjN8Xm0jOJaHkdNk2zsbyLWo1SV4axg7YehgUHd3zyjBvCsmppanROqHBhv7t1C1GOYN2e2nhsGMJsFEcfD+ztB8pAg6O45LEsXL8IaGdd+UV3Ac4U2SFwfPA8IRLNtU3twTfN3fs4zRs8LEChsl0QDr8/GmuAzSbAw7l093apuKSsvVZKZZC7Xp9VfoVJi3+492t8yzI+1n+JtCvks1plwY3VqBe7TatSKIQHIZ3O8PKtSsJdoyaQ1KbAn+Hyq8HhvRoZTpYxjz/IZJEyUUMV+yS8EuYo1yfbzYOFkL96vahZfiF37AtKH7x88eFDq6ubCGsyRKKbA42ckHLRGCp7HmOq8Yi7Zr+Ky4ui847VU0HGuzULLEQiYZ8QwGwTF2FCX3H33XdIxOIIaOe/VPciYqYYL4+L3gxKxODd4H+vIUEEDOZOeiWY3xe9Dfv+0trQrgcFn8yzpphIDz+TzOL6i4gKNL/s8u2aOtLW16fhIblBJwr1JUvPw4cP6XaQJBiC0xvB8HS++KxwxDCs5qER0raE/PN+UiAeJWFhcpIQ1z2jGn4RiFs4TjWM/1FjhFSIQIhAiECIQIjDDEVDC461vueRlP+b6G2552feEG0IEQgSOrwgEwuP4mo/QmxCBEIEQgRCBo0fgpoc2KvhCYLIWYCsBn1QARf0AcssrYV0DoJdAC8EaLcpKcAUgVjltOQCoq+USgUuANLyG9lCqqGDRa4D8BIfU1x0AUXv7YSUP6DueDqAqxWev0gKEgC2zgAkikQCoAiDZBwuRMhAmJAG6+ntlzpxaeBqNKRhHoFEteVjwmgoRgGS8t6GxEc/vQ2Zznhb3zQEBoVZEKPZKoNmAPAKd7R1d0tnRq0AsiQOCSwMYYwkAvPIKxIFqEYCBHCPHTICQfxOY4nira2djvBkKapF44VjZfi/iUgwrlu5ukBoAokgsZAKwJ4DGsXTDIoj9Zqxp60Pgc2jQ2S0x65njogpBlRasfQDiKQOAJEG0CWRCz6udowoBBRORVc8+UZkximt5D4GvTJ/dzt9JVnQCcKbCg0Cz1k0YHsN8tMvs6krtHwFDKhrMYqwfpAbHRjCNQDqz3Ymy9ffBisVnVvdjTvIQK6pTxgDEEQStxpohgDfglR0kkAhu8l6CtgQ52d8DBxsxX0UAfL3nPWLNvjnlDAghBWEzYaeEsYEkycfcaLY+SAiCiz0+tgoO4tEEgNs7DmsmPEmsCgDnJAQYW7abhX+ZmAsSG7y2AAD6AMgasyfrw5rlOmWNBBIs9PJnVjYJOBJMnaih0IH1QmuZpUuX65jyVGUjiF8xLJ5A7IDoGIViqKiwRA6hRgDjS/WGFjnGM8cAWHNNENxduWKpDIGcy4NFE/vwne99X04/40xZvmQp5gBWcQAySajQwqaquhaZ4R3yr1/7htYyePd73ov+QDmAdqpAIOQXuYzxXoD6ra1dctW3v+/UMUr2EdqdwJrOkh3bN2sNkwlk8nP9EVTVeiYgBWiJxnFbYWmC6ySzuBYZFxJmNTVVKJ6NPYyM+oqyclUflJZVyVXf+bY+j2RGHmLPdhl3jpvAf2lZprz6NZfKfsTsm9/6d9myeRuAdKeq4hrmvqWdEZ+VD8A8H2okPv/SN1+k/WxGLKlU4Fxv37lD3vnud8knP/lJuexNl+p5NIh9oRZIau+G8WHcOVAIcFyH29p1fXNdsN8kEPjc/PxCVXqYoouECvtMkpDXk4Q15QxPTp4dqlLxiqpsEAFcpyQ2ua8KAVQT2N+8aYtUYA84Uo5qEdhIKdkFZRDWLeOUi7OJCghVhdDWDO1a//VMozIEhGYV9qaqLLxaiP2vnzcH9VwOqiKB60bPFjxj27ZtWktiAPuztxuWVMXlSgR3Yry8hmtRrbm84oiEdV5+jjs7YQtGK6Wurh6Quml6PrNNklw8m/kc/tyzZw8sxQC2e5KAY+kBicz1QUKJMVRCA7VeJrApeRbVza+T++67X/swF+qdhoMH9He+du/eKWvWnKDnGudhzpw5WMcjul83b96q+64ZShYSUXNraxT4Z92STZs2ydlnn6330RqN/eNe5Ryxj+zX/PqFcrgVJFT6hDz00IMwdUuVt779Hbh20hPaWXrWmcKGTo1K2uJc5PNJYPF7rHZOjc4TCTX3Hdcl6SDpuP+XLFkCQk10j1KRYTZ2ZpPFOSzB+d4KkvmkE1bKoYZmKSutwBnShrmpBhneq88gaUPyjwQHz22uE/2ewh5g/9jOfMSxFKRtF74bB3CGHTh4SFpAts9bWAflTBms4KpdIkLLgfCfOiECIQIhAiECIQIzHoGI8Ljqqqte8sM+9rGPyUslPD70ozvkrVXr5cuXflEetCdc8V154C0Lkp7X//TX5JLPPnKUPpwtX7v5M7J827E+T9zCZ13Y5a6L/y7i2ii5+/Vy+Q+P8gjtj8j1r/mI/EA/vlx+ct+lsnD6pf02Drb3YZGr3yafeQgXHWU8SbfuvlnO/+BP9K3z/vU6+ULxfdHf0XXnXim3fL5Y7or6cLTpcOM4tcW1p7GVRNsveQKPgwuPui5eVr/eJRX/8HoparxDdt74ny/pzuzLfitzavdLw3c+I67029FfvK6s69vS8ODjIsu+JotfW3eMK4/Vluub3PuX0rbtJXXtT3ZRIDz+ZKEPDw4RCBEIEQgReBkRuO+ZvQpg0SucP2klQ+BEPcFhr9ELwM15tWcqAOtqdzj7oAGAXN2wbDnc3qkgMwEv2llNAmhmhjvVIRMAi3oBuFM1QPC8B+A4gf4s+K9nqiKjX/bu260ECYEw88ZvaDikQNOC+fMUuOsA4HywYb8CreMA1GipYx73HQD4CHqx3yVoW7OzaTeFzOuOrsNKZAwBTMqF5z8tU3gdM+SpMhnoH1JVCEE1td4CmETwLR9KBvNlJyBFsJAgIJ9ptRiYwU/wS5UqyLjl9bTVYpZuU1OLWmQRlCMRVAGwn5ngJAT4ygBBUwSAjcCaKiJgp8IsagKtBBe7QTgR9CopLdJ46VgRT62zgPsJ5JIcUe9+Fpf29ifp7AsJA8SE5EohCCMCaJw/EjPOAoYqin4FSElKcTwHGxr1eYWFxSAOOjSjehCkBUFtfk7iib4rCwG8UaFSgFjSwoltkUDp7xtUgLwAgDXXQhsIFrZXXFyqqpc8kBYkzFQ1ATBYlSWIla45tMP3WCicBA/jTMKAwCEBwTnIumf9AFcvASQIQUJYcXEtFgEE3Ld/v5SWVzkgFmqCErTFPvNZQ/jHOJNAYpyprOB1CpKqpZerHkKgkaQBs+QJ/JMENICYVkeMOa/PBhFCxVFubr6SeE1NTS5LG2ukvLRYiTa239EDdRIkQbQzqgGR2AmiY5AWWFBCcT3UzsYcd7ahqSlZvHihfP0b/y6nn366I5+w3ywTPgtrpguAJ9fwfffdJ9u3b5dPf/qzAFwbnRUbLISs9kYO1Dkbnt+B6x5UUJh7qRcgcVV1mfzd+98tV175z3LCCSeAnMlUcobrimAtn3nvXXfr2PcjliRJOD9XXHGF2hDdcccdsum5jbJw4UJpbDighFYJgOa//Ku3y2tfd4FmmTt1B6yf0F/3Qo0Z2IuNQrVRCdLnr//6r2X3vn3yy//8L3n6qQ0gCajYyNDMd814xxkyMupURQSeOReMN59PoLwYWe1Nhxp0LXz1q1/V9nif1TzJxvrmuuD+5rri3m6CmkYJPhY7Ly1zmfv4XVVdONdI9mjhbmb6g7BkjElsMUu/GmRDTxcy63Fm7d27V84+61Xy7LMbaLynFkdr1qySBx54SPcqQe2tWzbLaaedBhB9QhpButaBOLO2eU6kQbGRk5MnDQ0NIMEqIsKDZybXEM9dV9Tb1WsoLilytlpYe4wT7flIWhD4JnlIwmUIZ/Zu9G3p0qVOVYIi3aRWOjt7YKfEYtdoC4QB7+camT9/PsZKuzEShE69wD2ajf3X2noYe2wc5yzuhb0VAXnex9jt2rUDRIc7mxk3zkkVLKlIktx1591y/mteLRs3PKdj5t7l/HGNt4EMUp0f+sa5mjO3Vg7s2+uKcOO84zzx/OMZevLJJ4Os2KfXcr75HKrJnEUY6obg+4KxoVKPijcq3Egw8Ky2fnEuKkBUP/HE01qDhAoPGe+Xxx//gzRjXH/7gb/3dmSoxZHq1BWM/+GONhDsNdqf1uZmjTtrdnDe2G+eI9u27sB5WaKqR35udXJc3HOVLNIaHJgbtdLDfLNv/C7g9wctG1XhgnXPsQ1jrfN8oXqHtmfFReVqz6dKRBD1I5iLcijhSMIZ0UVyeBJ95Nm9act2OYD9UITvB+7VdevW6R5JHwoKj5fxnz/h0hCBEIEQgRCB/8sIzAjhoaD+KXnH7NJuSFoXVnV5EmQaeXC0u44gJJIvUvD8CHbCrumXp/7lPin5/Cp5bhqZcKx+7r7hZpG3TLuefbjA+oy2X6RPxxo8+7p2oxEvxyBWoq4nE0XTyZJXEuGhfV+2PYn4SialXs4KXieF7/lHyXzypRMKaef9VOavapfuxjopkhcgSUhwLNt6FBKFJMZy6YvIkul/T+t/2Wdkzl8XyeEXIVdezqhn4tpAeMxEVEObIQIhAiECIQJ/7Ajc+eRuLcxKMJAATDcAP4KIzOSlvQrBTIKQtICht3s2QBeCWQSqCIgRTOf1dGUhCDQ6MqAA88EmeMz3DMgZZ5wBAOoJgIkogovOE/geBwhaVJDva2MQeIZlEEAwttUNoJ4AEp/vCtjSzgnXQymgNSSgZCBwzkLXqgJANngjyBFVZ9D+CQ8hMGhZyXk5LhO7EBnPgwCu9u0/CKDaKUO0eC+uz8U4FXzF+KkU4fudHd0KFhN4JiDINtg+s7M1Mx5xIaDFosfmMU+wjyCjAutUJVABAECdIGoB7nN+70PeMgexw7hrAKwSUKPlD0kh2vrwxfcIbNEuhb8zi70Dnv3M8H/8ySfhgV8qVQCoCcyRPCJg24f20kGaVACQ7OnsUDB5EMoWZqD39w3JggWLAMSlKfFBcJjgdhpAQQc8g+jCmNgeAUklfdD/QhAbWmAZsSdA2N3bpT9JOD3zzDOyatUqaWg6BKDTW/VABdMN8K+0tFIVELScqkV2djZiq888cEjn8jCA2DWrV+p4szFGgsStzU1y6mmnIPN7N+511jCHmg4qgEoQmDU7Vq9ZCbIoS9VCwwDrzz7zVM1if+CBx6CWgcIAsShHbNQODdnqDViHrW0A08emFFTNg68/X2ZJ1o4CyLRnmoDVEdc5a2YUoH9PPr1ex1+OAsElUFAMYVwEqwmOL1u2TAktknB1CxYg4x61NUzdgXVOYcXgEOOeJ3Pr5oBoK5KHfv+ENAPU51ySKKRF0mwQEXOqsc4B0t50/Q1y3nnnKcBKcLqx8ZASh3kAfStBkhG43wPgmX2y+iaLFy+VjSA2aqA0opIiPT1bHnj4CfnlL/5Ltmx6FvzRCGI/G2TKVxRg/8pXvwyy5NNQl6zGfZtl6+YtSsBxn+3YulOz1n/4/e9IAcbMNfDb3/5WOro7FEzdsH6DfOhDH9JscxIR55x1pnz5n6+UA40H9P5KxJBEaGdHu/6dgox3tcIaHlCAnETR7//wB4De8+X22+5E+yAfaeEDglQVMgD8D+zdpyA2VUNUIJ1z/mtRqP02EAGOTJXxYVkwr0J2bdssCxctk52798FObwiqFKx5EBoTUEBw3stKy+XgoSZVLrgY1Mqenbtc3RWsN9rCsR7IkkWLAebvkpWrlut5oMQEiIR07JFXn3MmVFFtAKMHZMuWLbJm1Qrd880AxE85+VS5//77oVo53ytgoL7CWhzGnOdhzrnOqZihXRd/55oa6Gc9GNhUgaytnzdbVTbcdy1Yn4wnzzgqGrZu36Lr/dXnno5zo1/PBRIA4yAD2b9MnFWza0qko71XSPKQtMnNzcRnHXqWlZVD2cTaQyArOV4SGvn5IGKHYH0Fwon2U2UgaLJh8zUOApWfD+u1qE0CIq+9C9Z1AOcJrrO9nCwqUzCPiDPPEvaB660Sz2lsbFLF0rJlS2X/3j3OIk+tnUC4wnqLig2On/PPmHNjFBZm49wBUI9zrAj7is946ulnVbF1zqvPxbwdVru7XCh6OjtaZcWSxVgT7lvPFXynygLqG6gfSG5g2hCnLlWCUbGTifnLx7hpZTYBUkFGB+XmW2+RfbCieuOb3yprVy6HCme7NKDGx0knnaTtzcLkT6G9UcxBGQiEQ4dapBCEHlU0RQU5shl7g3u5GPtiEOQ4+6E2U7S20/pJrJGCcxtnPQlnJWzwPUalUhZsq7iv+N25bPkSKcCZfNcd98oYyKLXv/4CSQFRfu3/3CrLVp0Acr5fntn4PCwlUWMKc0vilWQxFX60EkuHyioznc/D3jj7LO0zvz82bNgot991L77jSuR9b3ntH/s/EUJ7IQIhAiECIQIhAkdEYEYIDz7laGB2BPZLjDwgcbBmk1c8vAgBcET398RUGcnPTHr+0RQYptaYTmTwGaq2wP/ZmP68SOHhPiCI/zH53jGUKUdZbdPadaoWgWrjL+TgpXF1yWuk81+8eiRqhrFJfv+VTni4OL+YquUocSQpcVq37P3F11Di8MVfRnY4ZYcjSyp7j0Z6gMR4D+wA2K4qO8ql9dfvF9jfirZR/HCCCCGh8QbI11+gD0lKkRfv5p/kikB4/EnCHh4aIhAiECIQIvAyI/A/D2zR7HQtHgwQlqAVARqSACQwaEFEoKwPmaeaQQ2ghgVne/u6FTAqQiYyy2zccP3vlAh5/3v/Ru2H7n/kSXzJZ8DzvkftPug7NATFCDPAcwECZQBcXrCgXnbu2KYA6dLFS1BvYKd67BO8JVjEmhndAFxpTURgiTYsVoh4FODbEgBtjQCeqUZgRjn9411G7rCCfYMAP11GdzZUHChWi4zoFmQdkxwZxN/MtKatCO1oaKlFULkNmf3M0qXFiCoRkH2rChEAtwSiS0DEMCP7pBNOjIp700udPvrOA75c6xwwdgTfCPqtX/+MzJ4LuxYqFBBnAv5tyKim7VIPwPpKkAyaHaz3F2uG9STA4BKoKvaCoGE/SgGCEpDPATDpamUwex5KFwBzJAPY7rx5ZbJjV4vO16tetQ4FfnsA7Drrq21bdylYOYUxMOP45BPXanbx4Vbcy0LsyFrm80egSGDh3HRfgJyTSyVJBrznSYhQ3aF1APAfiqZGoHUPixsT7CwpKVNwlrUOdu7Zi98B9oJQmwXAby6suBoARJM4SEMdiXmwKCOxwr7Xz5snbS3Nsu6M05HpvQuEBmqjQK1xIvqptlRZ+Vgfu9TWrAdgYwmUI9kgs2TSWYk9+cxzqHlRDEuoBcjEX69rsxckBC3Nnt2wE6DlLiWsaPlP5QuBe85HLTLZe1HoeW5NtdoL0aaNGhrWziAAvXf3LjntlBOhroFNzrw6XQNtsM7iHNRiTrfv3K1jqK2uAZE2qHUdtm3bgXYA/EJlxDW8/2CT5BaWoj/w/UcfCQazrMHoINZeboqsBYlDhQUz8AmWpuAmAtAkzVKgOiLx2NsN5QHG6erfZGtMCCQTkGdM59TWYW5T5b3v/6ASRqVF2VJdU4G9vFc++fF/VJImHWoQqgFaEVvWAWltblGrIO57Wrx98Qtfknvvu1vJDgLB8zAn19/wP7ouPvz3H5HnnnsOgL1TSPDMeP973yPnnneO1n0oxbw/8vuH5TUgAYqKcuXOOx+Qmtm1SmaMUVGD8fb2UBHWJxuf26T7jaRTKvrEfUIi8XBrm+5zkhucgwGQHulQajQ2QQmD9Tgy0CNrVtQhSx61Y4bGpaW9R+oWrcB4SCSh9gPuSk1x8aGih+uW881xUG2ihe6hFmA8a6phadY/qsQt9zPPm4ULF8iT69djv+fL/NpKnB0Est1ZUgdrI607wzo0IAGHAUr3A/wGxq6knavfU6hgeCPshngdY8690tDYLNu279Y1wzNq9ZrlWE9jSup2dXarcoBnbu3c2aiZ0y+LoKTpaG/DGQkFBkiUWSzYjXOU5DNr6jCmC+vr5OEHHoSdWaHGa0FdvSrgakDuEMDPAOHCWjs8M3h+cE3wnN26bYuuG6rNtO5HWYWqmdJxVjc2NUs/Ys7zjioSgu3ZOBuoxigvp+rM2bHx7GdMrF4ICca+btiz4T3aBPJ5JDBJAJu6pAjEsauH4YrHc266cEZwrrKzWeOlR378Hz+FYqFMLrzwIlULFeKeEtRvoUqK8SxEv/h8kg3se0kJzude1J7CHLP+CAm24tICzDVUYojZMPbZOPbYDTffJN2okfGBD39Y+rtRPBz93N/QpETTwkXzcW2a9uvAgQP6DK3RgblWazaQK004l+bWYe9jPXDdq9IR5GsWyCCSm1wDXd1QkCFmXKfsXynIB5LQO3bskLnzUC+GNbAwn4UgckmAkxypqqRqTuTOu34vO/Y0QrHRIuWwr6OKqBd9J9GzcEEtzmIWJyfpXyB1UMnk5mVpPR0mEByAhReJ8WJYy7FmTWFK38v8L4BweYhAiECIQIhAiMDLj8CfmPBolL9KAvGPBPWPPSReG1NhKHi+VLYeQRQ4IiRSVfC6j4pcZRZbnvB4quVkOZUqEZIaV4t8bDoQfzRihJ17MTsrPwCSG3cVfyay3IqPK4k4eaHnxBUmaOCFCQ9vf2WsTRJZYzZhN8vWZZfKqf6a3TdAebItTvYkE0rs8xGqmJhdl44pHg/9bLuz4YqzR9E9L92uLBGvl6Pu8OSGPDeNHDn6+87yKvGkoU3O1iqZMPGfvwTCQ17KNS9/z/5R7wiExx81nKGxEIEQgRCBEIEZisDV//2wAiks4lyJIs4E5Ag0sX4GASR+xgz67BwW6u1REK8foGURQM7ly5cCqNmtwD+z6NWuCNnEOVBIlFXXyZYdu2TX3gbNAq4EIMq6CcUAE0cB1ltNEC2orTZERXivHWDViBIRHfTeB/ifMmsiyionYM46Gueee77cASsVLQqOZ5NkqK9bAPXAXu0Ds4ZHAHCqAsUX5rVi1Sw+TUCrm6oW2GuZPz7B4EmfdZ2DrHqCdWbl5ED5NIDYPQpSEtQikEW1BVUpBP5WrVyqSoUdyBhn8WmCZATUZgMIp0Li949S5eJUKAQcCTISjGSGO0GwbgDaVSA+ehBbAqokFJj1TECQhEYh5kHrJMDSi/NC0I1z4+p8gExCPw5jDofgS08Chi8Wt83HvPE5B0AykODoBYHUDUJmNeZuDL73tOrpoO0NVCzMkF+5aiHGjazpjh4ApIVysNHZuuzeuUdBcFpW0QppH5QaVMLQc59WYCQHCIgy7h0gpuqhfHj4sWeQSd2uhEc25oSKhpV47ubNG+VEWCux1gKJh8Pwop8DcJx1Gkh6rFyFvqETxSUogAzQD1glLHN2ybOwVeIYzjrjVWpBNsCaKgCAOd9sZyky9ru72rWOA/szDMDykcfXIz4pAL0XAIxFfEBosFg418X8+jmSBaKmH6TWPFy/Z+8uqDs45iYFVklMrFy+AkTEHADQsFTbf0DVAhs2PAMisA7gM+110p1Cp60Fz5ijFlkENMsra3QNzQUpwtfWnfuwh/Lwc5eSUA2w9lkJwo61NViU+79/fZ2cduo61BCZD2JnN6xwsFcwxubGfbJqxXK1JuJ6W//sc9r+G15/oa6ZfBApzyFjPTe3Um66+Xa59547gVVDNYNM8BXLFgBo3yzLli6Uf/nyl9CLSVmwaKHePzmVqgqfBQsWKnBM4Hbzph3yutddiDnOhYrhRNSlGZJrr/21gvlXf/d7II6ekwP7D2n9BNpc9UAd8+iTj4NYAdiKee9DTReC3yQWDhxoQEb7Qmlq7pUHf/+YzKlbDGXSUwqiEzSmdRzwX11TVFXQro1reMoXtmZ2PeubkAQiUN8MxUtvX5ecsHaF3HDDjWgHe6hnWIbGQWpA1TQC0m3W5JDU11bISbgmF+t5BDUouFapMspAPBoaDiNWzyshSWs2WnStf26DnjfVsN3KgUqJBBL7Rau32dWOiCQ5wwx7vtjWPSAaukHeLF66CIqAAgfM41zgPuUe1+LRTrbnAAAgAElEQVTVUPqQTCEZQasiqlRIFo9ACcIzlrZ8/IwWRmOjCaB8bj0JrxTtO1UiJItBMapihaoD2tdVVKAIOZQBI7ivAc+YM2eutIL4ZXF2Au08R0sxDzynmqAgIVG9YtkiVb+xZhEtu3oxp1u3bpX5SxbB4iwH8coFuXpACdUyELEsJk5VE/c4ScusrFTZugNOEovqVD1B8pTzzLZJfPI8I+FD1Q5fPHMKvH0eFWXc2+mIbzP6k51bAKJ5BLZMW2X12hPUlu5wW5Oqz/aAYCTpV4RxaF2hQdRMkjF83zjChKq+CZCw+r2Bf/0gJnkdn7dl21ZYtq3VMzENYx/GeZ2Bs+n++++TJhAXl3/kI9KDcy0bhDrv5bomOUFSevPmzbIIe4NKQ84jSYfq6tm6x0iIUcnGa9k2X7Ts4/cOLef0OweEEfug3xmIHwlj1nUisZGT41Rlm54HoY81Pnu2OxM2PL8R5EuR7EVNlha0R8KC5w6VKruhmPnC5z8rc6pg/YZ5Gx12pP9OWNpN4SfrRJG8JNnM9TsCYkyJb+yB8AoRCBEIEQgRCBGY6QjMKOFxNJspBdW9wuP6bUvlrUn1LF6M8IiTHMmEx7FsrXZD6l11ysnSwueyfkeSosSTBiA6tF9W3+NYJIYnDZZFFlpHKkyMWDlS4QJw/0cfluUL87xypB9ZLMiIwN8v9LLaJsdSzByrhsd5//pdueDuj7gaI76GidX+iP7Oo92XU5IkiAwbU3K9ELbiYhwfs1fkGIExnXS64kr52rYvJtqfZmnFNo9Z0+RYQXmpVlG+9oaRFkdrzhEZkIZ7FYe7Jq4AkSPqhMRJkRdq27VF26tzZCSp/Zne0i+v/UB4vLx4hatDBEIEQgRCBP40EfjlPdsUrCoGQMeC1CyuPQtZ0oUAPVkIdS6yjnuglNiEIrIEajOQmTsIBUA9QCICdjsBzKxavUZrNfz85z+X//3FT6m91S/+81rJKiiRRwE4p2VkA3hKVaBzEOD3GLLlczwYxsxfFsctABA6AIC5BsDj4sWLAfC2KdhPiyWCoFWV1bJj53YFtwg8bUF/3vnu98hdd9+NjHtYFiEzmaQGSwjwJ8kQkipVs2u0/WbUqJiL7NjmQ42wUlorW7bvUGskgpHq+Q/QldnMBLKpMCBoSWKiE0A3veQzaRuFfhNEZL9yUS+BYCpB8WGA7owL637QB59kRy6AQ4JXJCYIxmdAoUDiYBDguisIDKATGcGTyF7m82vg195+uFUBM1pu5eQVqm1SHoBbet/T5oYANTBTBdYI/DELmAQOCRUWca8EQNeHrG6qC1JBwhCc6wdZxfZZA4BKlnKAcbU1lQL8EtZiw/DiL0PmPYo1s54F5p5jJShcjczvNgDa9Po55ZRTpONwF7kHWQ1i5xC843fvPahAIRUmHZ3tOjYCm1MAaZFnr593I/uaoCxVPQvm1sh5Z52B3wHUAvTlHDahTkcx1EL0x2eh7jUrV+i1Bw/uBwjrrKk4hk7Y1YxPpsHeqVAJCyWxQE6xb+kYPzP2WYOmorxYC6OTQEpBNeGm5lbYSKHQeFuHzjVrBLBeC4FuQNiIHTz0ofbohD3WsqWLFaikCojrp6QEdlzAbvcfbHCKFtajUEudLN2onMM5c2Ans3G7rlGCmwsXVgEcRikS/DuE+hEEKLds2YQ1NR8kSw7IMJBGILOWLl8mmYgT1UO0y8oA2fbt7/4YiqXlWOuTamNEa5x2kCiXvP4iALFQSXcNqqUZ1T8kAAiaE3SWFFjypOXLNT+/WZ54/Gk51LgTfemXFChfJsZoFZcpN9x4rXQdbla1jILpWHMswsyaEY899rgSksthc/X1r31LHnv8KWmD8qOirBCkzG7ZtuU5XWc7QMLUzV8EcqZE/v3qb0PRdaMjyJYtluuu+63sQNHsCtjrsAYNQXIqpNZDdZOJ4uEVsMPbufsg7K8OySWXvAEKj2d1DczCulVLIcQpA9cRgOZ73DOuTvcUahsUyIoVy7BmS0Eyol7Fsvly6+33QKFRDxg8TR557CmoQEDCATRv2LdLPv2J95N/wyfkvRyR0IZCz4+AcKTihGdLYRGUHljM7VCIsA5FaUUx1DZjAIybQAZ16946ce0a8EPjuu9okUciIScHpCjWBDhFgOsNqFkxR9UdhQWwHwJJyLNnlLVhcMaVlaIouj/SsTXlEIg/njUkWyvKQBTietZYZy0NKm3mzavB+FHkHJZHjEcW1gTXEbVrJCkakP3P/bl3/14lLE5YvopVIfTsTsF5MKrWVbA7w5yy9hLPvjqQZ1S6cP9TscFYZCJWWm8JBEQqgPVezEMj1A48L2fDluz5559XwoFkjTtXRhXsvwekAdf5q9adogQrAX+St7OhhBkDecV9Sjs/9oV9slo+JDu5n3g+5eVnyUOPrJf1G56XIhB1Kfhe2AFlHPf73Noq+dTHPwJVRp/88pe/BNkJ9RKUC2tOXINnnqpKqNERKLAwNySVlBigBAITwn5mw6qOceZbPMu4dlQJ1N2uhMcOkDn/8PFPYU5oheiIHN4/DNJSazPhvp07titpOovF7ln4HXPFlytG7pRtjMfu3XtlIdYRVTkV3oJOC6ojztWVVVo4PQsEUhfImOXLlys5vnzZCij91uM5VJLs0xpILNj+JNR/qZizNSBq+H3DeKWmQxUEgroOypARfCeXYr4L8H2SkUE7K6w//OsfhIUh9uWuPTtlGWy/ZleWQEEJy7FD+/40/yERnhoiECIQIhAi8GcVgRkjPF4wijEVgxyltsOx752m6rALp6s29P2EwoE+qXktrlD4iwPsDsSXOAHC5qYRJa6weXKdj7iS5Jj1KZL6euz6Jcn9PHrR9ZdjaZVcQ+NIMsNsvCJiyMYcFXN/gbjYNS9Q1+RoNTx0mo6laDnWIngJdlZKShR4VcfRVBZJpMk0i6uX0P5LPyFejhrlpbf6x7wyEB5/zGiGtkIEQgRCBEIEZioC1/2hUcEx2tq4zFgU2kYmdSnA8dUrlmiBWwVtkE3Sg8xwgspNjQdhGXSi1hkgaDVGz3aA2wSGTjlxFQAl2K8AGOyBTU4PbGMeeuQxAEyFmhmMJF5kGzvPd2Zl/8Vlb9TnpdHiA7ZCPQCkn3n2eRkFArVpyw4MO0W279iN4uWLNIO1FgXMWciXgCpziQmmEegbAdIMjBs4lytCnAZLE30fFlkEwBbAjohAudmxTKJ9gnwsQMwXM88rQDrsgA0TbWxY84BgpyuAnO3qEQAcpIc/AcM8zWLfpwA9n8f4sZBvHjK9CdRVQDGwfecOvW9O7Tx5bvN2zSoeQ/0G2laB/9G+E3An+EgyhQAilRaHYIFDYicL1xfmZSKDvhJ2NcwWL1RVCmsCLIXy4Fl4t08COaVf/IUXXYDCydtAIFRB9QLgCyAvx79o8XzZBaIoLzMX9ShISrTI/LpazFePZqbvwrzSiqmkqBQgY4nauoxPjEotYgF8VbOHWQPkv371G6gmqgGctwAAXS5nnbVONm7cIregHkMx2p0PSx3akTXCG58+TuVlvD9V6kGanXziEi3qzgLIuZB67IXqZx7A4l2wcdkDP/+qqhpdOz0gXlyWP0gfAJH0qWe2ehGsvUZGprRey0EoIyqryjEPh/SeKcwjCS2CnitAJBCYpIKBBAQz6umtz2L1jK0WSMe88dr59XU67/0gEFgkuAkxJ4A4OgFLJQDurzlnjQLWA33jUAN1u7kBuULCgcWYCZKyvXIAnPyMRAWBWCpUFiNrvrqCNVsAqsOqh6od9flHn1iThYqGWZhDLRgNwJ/F33/442u0xsgFrzkPyp4eVV3wBZwaY0ex4/xUrH/WcHEJXSxQzf4REH9ifZN84jNfh61OHzLYDwKYhd8/SMuBvk75+c9+JCtAUjXu36ftN6DouAOIs7RIOdfZODcrwNzPfe4rALYflXZYS+Xg/onRPvnVf/0Mmegb5N3vfR/InS2I55T8+Ke/lOexN6kCG+hqkX/6wmflf33yH2Uz1h9ropRBKca1uhm1L1hPhtny45Mo9A4Sby/qnZAAJEGpADyIQlUDQL3CvcWC1FRKseYBVRZLoSjTmjLYw9y/tTXlqkyor4dSBSDzCSeswTzDUghkyQAUJksXztMaKSSruD6490kcdiKmqTgTiqDgyaF1Hci2lStXYn469FwhobkYllYskE3VQiVi8+CDjzowHP0nacKaIPX19Zq1v2jpfHniyY06HhI0pQDH+3o70XfG05EPLGxO67wakALdPaNQKG2Wk2GP9sjDj8iZp58GIqMFQHWZkpwdsIIisUJyh2Qr56UZJEk/MvdT0G/W+uD+WL12FUi9YtQX6YACpVLXO///ONcUTzKuXapSaGFF27dSqjWwSLhPnnxqvexAkfM3XfpmaQB5+uwzG1RNdtrpZ2gbDSAeli50++KeBx8E0bZI1/hc1OzgXmI8qVwhiTJAogBraDbJU9RZQhlvxA7KHRCcBxsblBzhOLTQNiaItYIee2KDtGNvXnTxq+UPj22RPfv263dHFUjuk05YBQUEitmjDZ6719/wO6meM0+Jh87Ow7DoOwV1Vc6SVNRkycAaYV84TtYOcnOdqioUEhdUK01gP2ImZBIKkYcfeVCe3bZTPvnpz4Hc60N/nV0ja7XwOs45FUUkM2jfNdA/LNtBxFRDUUgil6QW1yjnhFZcVINQXZGXB8vGw7SvKlKiZQ8ITa6hpzdskgceeVrrclAFyaL3tOgjiUc1FG34SNRwzQ5COVQFJdGrTl8jh9u7VUHIuJEM5vcDFY4k3WltyO9Crkd+PgzZWznWKO0J9+NM5PcV6y3Nn1M8U/+pENoNEQgRCBEIEQgRiCIwQ4THsWtxxBUeX/a2UkYOXCUffsFi50ebt8gqqgqkBv7jyb2oXPieyEc/LHI1FAySsLGiOiNRNHya7dOLLYwkW6jphEcyKXEk4XFkTPqfTraUOuLx06yfSu6OqVBw8YsRHkeoXqL+H81K6iiERpzAOCaZEVflJMZoyhQb0/9PwiMpji9KeMSvZg2P5XgDhc1hCyu9JE2apOQfXo9C50d56ecvVEckEB4vtqXC5yECIQIhAiECIQIvJQKfvPpGBXqGkaW7YsUK+M8fRPZtvrwGVkcNB/chk7pcQWjaCdXPmyuXXnIxALA8BVrheiIbnz+g/vSPPPIHtZFZd+pagPKdshaZuTuRCdsCoKcEaoH+nn4FokuQic3nrTvtVDmwb4/MnV0Be5l6BQizCeICtZsCMNTWOSW/u/VOqBvq1WZmdGRSs+uZBcu6G8zoJ0A3C4gws/oJlJK4oUojD1nMrAHQAtCIJEMxCvUWoG4IAUOCdPXzF2rBXdqhDMLWiVm5bPc5WIxQcUDAk0AziY5mZF8T6CJARouoUQBNjEcZSAtm6F922cXy8EO/h4WJK3q+ceNGJSeK4LNfikx81uooBGDfjoxoFtpeC5CV9lgt8OjXegUA8RkTFhk/6+wz5Q8o8H7qqacqYJkNL5P5UNiwgG8ViIOHHn5Mwdvzzn+NZuIznlSGkEAZAsi7bcdOGQDBMgbQfnAAdj/oZ0rqpCpPCvNBxEAhQMCMJMZBALW0C2K8ad1CsoS1Dli0fSssp2aj3TNRT4PqgydRJP2sc86X8ooC6WjtBLlRor71BNwRJhAXHbgXY2wfkqKybKyFjUpYpABwHIf6pbKiBPZGSwGy7lPyhoB7B2oSDAH0rgKoePvtdyLzfqHOAe1jCGTSMk1rBCDLPjUlTZ546mk588wzYemyTet89GO8BM55LbO1V65YDFC6UwkSKji6oPrh/azHMAlwMRvZ0XicEnj9UIkwI5sgL+11mDXOQteAdAE0tmn9gX2oLXPqySdJ7ZwqVSFUgcCiaf6BAy0Ar3vVqoxF2wnWMqZc03wmVT8HAEDmov5GDcDN3Pwc1CUoAbmUqwRIZ/egKjOykQFONU0zrIpI9F39vR+opc7ZZ6zDBhiTeXPrENd9KPB9lxIpVGq87a2XgiBBBj3seUg2pqbnAiytk7e940Ow6xpWyy6Y/oD4G4VNUr9c+c//JKeffqo8+uijGvOLL34jAFxmiruToaUFNV4AmHKdc3BbtuyS933gEzIIRU3GFOqxwG7rHe98m7zmwlfLgoWLpKtnSL70z9+Q1150qXzla1cpudHXDZXJxCBUG+sx/sOycs0iqAPaXJ+1Vo+WKZDHn9gI26gaFI8fhzpihxJyBJFTAXBngjSlzVAriCRVe+CmDID84yC+OLcEnNkef65djUz5Z54Ceef2KQkCBaRBsnG+y1BTiNnxrIHCzHraLa05YQWKgSOrHqQKyQXOO/c8530Q5wjnr6erW63OSCgRUN4F8JpEbyus9aj6GUL9FZ4D7B9JUypkurH/a0H08Xm0tFq4YB4IjFL0AyHBAXngQCNEIlPYt4/K8tUnwRJqrxQUFquF3yj2BfL15YxTT4LFERULILbgljSKItslUKBMjrLw94jcfBuKUYOMpKqH4+tAAUTuq9WrVoJ0zURNjs1aA4Y1WTIwl1xjavEGtQj3v7PNGsBeG1fipANnIIm2FUuWQaHQiPhn4Cx5Qonm155/Hizv2hE3qHWg9njt685Re6+DB1DDYm41+jaFPdeH8+BpVRvNq6+DcipFQf4hxIJ1mYpgXZiTB9UU1jmfQ+UNa9q0QmnFe+pw1g9ioEsXrpRH//C4NKOG0Fvf+hZ57NFH0OcOeec73qak4j4QoX94Yr3kg/woBJk0CPJuNYjWNcsXqCquHaotEgL83uI8kmG/+757QfBUyLoz10k3SBKqynJmjYNwf1huwD763JeuhCKjUjZt2qSqFRaj53zyHOT+4DrIxIC7Ebu9qMPCmHDdkVQgycP1ftppp0jjIXxHok+qbgMZwd8531w72J6w8euSK7/+HdRGyne2hdjnJMwycJ6fd/Y6WbNqmWzZtBkEZSe+b8pgE7lEKnFGtEJ9WF1drWcaCTCeh/ze2beXVmOFStpVoOD8AIh3fhdk44wkgXn5374PtTz26Xf3yWvmv5Sv/XBNiECIQIhAiECIwP9TBGaI8JjWJyvWbQD+9Kz+I9QTxxrTMRQeuDxRB4NFwEl0xAiPh4yMuFnkLcmqjKM96aUVIz9aDZFEAe444ZGk1vj/ovCYZjXl4/OFyFJqpggPH83IEmyaZdZRLK1mQuGRNKdHU2wcyxZL318kvUkWVLSlWi59WvA89npJSpBAePw/nU7h5hCBEIEQgRCBEAEfgR/f9hyysKsAAPcogEibE2bMMnu4C6ARs7AJWFJBwWzfEQDZBHiYjUw1whDUBATixmDNwsLOFfC0r4JFzDgyq9cgGzktKxMA+EOSg9oLl132ZpAkUyjSeo9m3hOQO+WUk5SoaG45DBC8V4tds9gzi0gvglVHOlQYBNxVsQHigjZFrEFRgUztJcjmLgBJwloWqVR8AJjau+cggLgFAC/zkFH8pLS2tCtxkDo5LG9/+1+gcHQ/lBd7YeME6xD6rNNTH6A0s7xZ94FqARboTQOBwWxheug/+fTTCniztkNZaZUC7ayvQIUKwUVmJFNlkQslBFUTxQD5qmGlRZKjGYQHQb18FGUmMFpbOxdAVzdsTDIBnDUjgxe++wBplwPw37r5ObWj4YsFq2cBgqfSgr/XL1gEm6h9apVF8Cwbmc1LcM8sZAAPIIuZpNN+1E1gHPKQ6YscaAVJh1ArgP0bgtqGmfK1ULowQ5lzySx6WuBkAvDOyMxTAoWKg1EUaGcGMttnlj4VFVwbtIqaBAFRXVkOQsXVF2FmdJb+HEPGcrc+g972vHYfCC3WQaDVFcFEgndLoX5glvQggMoh2ESxhgFBQVqppQE8ZZ84NrbD1759B9Q6i6ohZolPADAnCPnMsxvUdockCOejGeuCBAMz9bk+aRPEjGdaP3F9tqMPncioLkNGfSeKlDMmVBR0dvZqpvUJa1breuAa40/ez+xuZtDzxSLmBNEzUS+iGr76JHu272jA/zJDPE0z2p8EgLt27VqA5M1qH0ZybX8DrL9AFO7ec0BjtBb2b5npKNKdo55NUIaIwJ5fvnX1DxT8v+xNb4K1DpQ6yM7Px/MIVtfVz1NbGypfqCQiITAIS5ssZJh/+OPfRm2M5zXjf3RsULLSSch1ycc++kF53/veDaB/F5QIz6BGQDfGXguyZghrE4WRURQ6k8UBxoex3gvkjRechQz7XXL5Bz+l4H/6RL+89c2vR5Z7mXziE/8Agq5Tnnpms1zzi+vl7PMvVuXKjTfeKC2HDoB87Jbzz1kn1137M6wt2AKhXgRJA+4lxqYM9mC04qG6i0TpU+u3ab0FqhKUsAIwnJqaib0N2yasEQWeEaMx9G3l8sWo27EU64/WQ+m6Du+9934A1muw14qghqKaoAzF4ue5Z5AwxZSRQGBtmGzsHZJNLS0dsJtD8WtYV/VjzxNMZhHq/VhfTOybhzoY7DOfz3OpuqYEmfmNWryayh8C4i0o6n3RhRfoHsjNTdP9XVTIeg3umbTJIjBOMo1EWW/vANQkUCU1tcujTzwnszLyQUBCVYA5VIIM627Xrh1Qy52kFoED/Z2oI/J/2DsP8DzL8/rf2nta25IsWd57Gw+MFxjMDAZCErJX05G2adomJWnSNmlWM2iakma0NA0Je2MMBg/Ae0u2bMuWJdvae+/x/51bOAUaGtLWLf/rer9cumxL+t7vee9nvOSc+5zD//detdAzOvQqLauxMxUX7dkXXnILMlnniYReMm+W5ROkvm3bi/bu2+9wMD6H3BiB+DUodGZOQynCmE5AZE6EkBjLDWrAJinf1VHDKDFiIVsTlWfE2q6DbJI13aSifFec6fdFCrdSwyRs16ZMKfiVRVdHZz/qlDa35Htl16u2bs1qGto4P7C9i2R/qC4VqACXLVtmfZARVcyrCBmpRFauWGAH9h11e7G8vDRIrg7O1/3Y1cX6syCW9SKi5ETpKYiLhYD7Uip1caYkep07qanmIoR5knpH54T2VS8kSST7fIBzS9+T+igJomGgo8GJrxcgCL78la9BcPVzHsR4aLxbVEFmJSoYXWuGmrPECIpHi6a8jDNn/awZQLGTz/po5dzQChaJqjEmcVY89fjzVsWzqxFbOJGfBWT8OPFN3S+idothLOkZ46zk2FG7893vsiUL5sCGDWBRFcleKbMYzgnPAqI2ekZEQappPerM1H1rPc3B+mqA56+swuJ5xoj42Lx1p0WjSpwHmZcFCbJ3O//mmbJ4weTgv22CCgQVCCoQVCCowGWvwP8C4fFrSIo3ER5vtpm6lCfxhlwNL8V/lfDgrZdA+DeHbPs1bzHllf/nrzcHeL9uLK8ROq+3g3o94fEGtcd/IDzeFOj9+kG8bqy/VYbHr1Fj/DpLqxknv243ff7l1z7xNyg8fs09+hvfUvnxRlLlrRQev9li7E2z8nYzPF57m+d0pOy0ssd+9u8X+q2u8d8hPIIMj9+0q4KfBxUIKhBUIKhAUIG3U4HPfudRB4zCAOIUXjuKlY26q5Wbcckaqp+8BHmSO9AEECQSQC+B5iOAfAKOBKBFKgMCC6bCvGxrqq3x/I9YulAFfOcDfE/FH70bAH6E65zAEicNYuE8He7VAEPRMQrqHvXsA4X1xhPAO0An8CiG/OryHgVkXLtmve3Y9YpbWk3MzbGpAMFzZ011y5Njx0tcLbBr9z5Cu7EyAoiPxMYpAxAwns7t9oYq+/CH7rIDhw+5Dc0QSg0BVLJiymOcUmYIqHzvHWvtuecP4plf46RHWzudxXPnQqZEYulTTDhwoweHZ6FakLJEAKzep8BdEUQ5qCca6mvw2SdgmBopnFckxdw5s5zwEJAocDEJQLseoqe4uJTO7HCbMrnQu3eTAdME2MueR2B9D38K6FINqlB3dCNTuEQ8paE4mVAwnvkbsEyCcPsxsdfctNFJnYsi5CS5CgLwRWTIJiuanATZ8eje9BKgP2/ObGvi5ycBxl3xwH2sWbva9gLe6yVVi0D80wDUIlYEDCvjpKggzwNzPWOF+RRILJsxfVYi3e4evM2YCwjtlnJkywtbXSHUj6LmYtV5K2QtVNABH0IGRVZGJsA71i5YITUCuvraIihBagllsNx3332e77F0ySJA1UbL5ZpSY5ynC3z6jMmeeXH2zDkPFI8CEJTlmgib8difnT1bhiIpD6IE1QRB1UPKTWG8CQkRkHQKO+/EfioBkLbLcwc6qEFqaiJA9HnPBokmUyGN7usq5l0ZIMdLIICys7C0meH2X8p8KQIkFlDd2NTLnMU4sC97IVElroRiLOpaH8tqGWc///lDAK9DEBoQYyheZKX2zJbnsUCaa+vXLsZuqcP9/pUbMWlykXfciwRS4Lv2mtQxGay9H/7kcfu3Bzbz706ISNZg+DCgfTcd93n23HMPsjb7bM/+I+TsnIcsq7bxEwrpnK91yzZ/QVBmZaawN1Pt9z95h2fvXHf9Rwi0brOctFjbdMt19vBjD9iWLU/znkF75PFnbOHSNfand/+Nvf/9H2defoay45B1ozroaqmzv/3mV+3GG64BIJYaIsy71U+dKvVzRPkOXZBu6vLX65prVnjwt6x+RNQNsfcb6WqX9ZeINJEe3diuKSdl8eL5ZJIMk4lAFg4E6M6dr6CCusLPrYqKCrKGcqyGjB6prqRekoJG7xfhJ8JFRIbWWShgssLRpWhYdMUyz2LIzcnwtaKvl156yfeL7O1EuERALGmutZcTWS/NzWPKIBEC0ZBFAryHKZoIqEH2ZQTvQYzEfWKJxz3HE1atjI5QiLxd+8usGFJSZ94FWQEirVJ2w7Hi434fA+yLQlQUa9csQ+Uz3xULsvQqOVlB5sVxW0Cg/SDZGU3NDbZu9SwLZ8j1rBORxZOnFGJD1uxKBxEszcyfCL141EtSM7y662X7yIc+7GHtOZCX41D5nGV9i3kkRYgAACAASURBVOBVZkk9e0qqoSnTpkLidrtiRmB7BbZOskHbs3eXnxWq6XjOlRkzpirexC3aomMj3XItFiWY/uyHxDzFXlTdpJRaMH+Ok9vbmDORW7OwnUvlTFGtpSjUGpHqaOA1xiEO9YvIo1279jqRJYWK5qELVVUcZ6PWhr56OG/00phkTTXC80f7ohblnPZ9LKRDJM+y0Z52yNED9tSWF+3LX/06xJeeNVgUQliIWNDaGGDMyuMQGS2iLDYugbP+OCTzRD8DUiHU2yHIE5PiXSGmORCpomdIY0ObHS8ts3NkrEgBNMLzLRUyftJk9irjOk5WVAhZQwvY27m56dbf3Y5qL5tzUHZc4Xbo2EmbMWs6c4MdHcTtAARnK2fo0qVLnVQ5j9Jk7/7DENeDdtO7brH0lHg7gjXa7oNHnbCbUJBjSxfOs3yURdte2GbTJ49/O4/94HeCCgQVCCoQVCCowH+rApeF8HirAPFLIz3Lf5iQl2c4HdtYZve/KwH+/W5es5uyg3bJ+uo3ER5fXPx6S6sXLfUL663lzaHc/4Hw+I/1e1sKDycApOh42PKf+Jy92W7qVwSLX/5193eJ8Pie2Xs2VFnL9PWoUTTWMeWJYbl1bevXze29Xh/o/muyLt7S0urN5MQlhc1/x9KKu3ir0PKsA68RJ4zxR/YHr4W/v4lAeQti5C2zTt5yWUs18TGzZz5q/P+W3/B6C4XFbyA8xsLM47h2pV38+1JL+K8qPN6WCuQ33cPl/XmQ4XF56xtcPahAUIGgAkEF/mcqcP/OSgduRXYIsOkBxFJXeye2VALeBVp3Yb8ioNADw2VLAsgr4NgtqrCMEZDVjjpDrxS6uUMB6jCy9y5m2YIIVAIPtkJA8hpsstLSk+13/+CjdI132/fu/RcHIyPCsS9SSzLXlcoglY7hNIDnHIgSqQLq6OQWsD6KAkWdyLWAaQUT8jz7ohdVxKpVq7zj92R5peUVTLJzFxvsbEUVICrd6rJ6gTwROdID4DRM5/iMqdMAqos8kFndyq8QaixiQSoVKQoU0izSYALkjUC3sOg4wNtT2DKdt7WrV7m9SjLWM3v2HMLOZITchRa76YYNro4RCBoBmAWPYe3dw27ncoqO3+lklyjzowdQUWHJAj+rq+rocD7oFiuyHlKX7pJFi+0MBMN8QqYVeh0P0CcAM45cBNl0ZWFBJWWEQEmB9KkoRGRv8sorrxC+PRMwDdUEcxBJu3ITAK3sX6TEkFpAwKU6kDWnsr1qAOzUfIo0UC1XLrvC570U6yipaQTyi7DoYR7V6d0FAaNsjysWzYfMyPXaaP04MKn1A/C4e+8BuulHbCq2OWfLyslfKbApgIdhtK3nZERi1YSyhRD3Z55/iTWALVB2rmUR8lxYkE8HfJhb0MwmRFtrSyqXbuZXQdr5hPjKNklKj/OEiY9yj1MnTfVMBylApAYaRLkg0HUyn/fyyy/bDMLIcwBf5aMvQDETkkvd0yIM5Nd/5crlTtQJXOyDSFOIu+qTnZ3sOHg3NVLdpDoSeD7K+FoBPzc/vwPAXnkejAfgOgcLIJER+XnjsespQrGD2gTrKOk4dB1tiX5qoryAHqyBfvnws5CBqdi1tTlxpLpqjrshXN59222WiTXYWWyVBJxrzgTIynpH2Ru4ENlDjxy07//gJxBEBJnTeR4Vxf4MxQIqehRCYOuY2oBskvJzlbaTdRVLhk4tRMC7UJAUTJhoR48eRTkxx4O9YyF1YkXS8KYPf/Sz/KzY/uBTH7cvffkv6MTPYF3ttG9+6xv2l395t5N4Zysa7e++8yNbuHi5ffmLXx7LUCFbISkhijW8DYu3l1y10I7NkTr5pSI4f6EOy6EXAa+jAbwT7bYbr4ZcCyGQvt1D63upjdag9vh0cjtU1/aOVojAiQDYmZAqEIB026uQWwmhXrn8Ski1Mj9zpk6d6ntXtlbTpxY5UeBB4xCT3V39zFmEvbhzN2QE1mPUuh6SpRtZzXXXXWedLfXkuLTZvJmznVhKJR+juPioz8UM9qtAaqm46lAiFBeXQBxd4PMmQ7zV2yps/1TnRIBzZXU0MoZRcj5ktSSFTx1KinxslcIhAxSoXXryLKTWJBQjo17jcez/n/7rz+zuz/0ZYd1086OaEvmhdeaZGhCksk+7/fZb7czpCrfnU/16OT+UpeEEhwLIIWhERJ+HOBLxqKD4UhQSAt6H+rvtyhUr7IXnnnfycPnKK1hDKKcqa5zwOMw44gD4G7DbG5+X6xkSBw8d8J9pX+heNCci7URi7UHRMRtbMSnIRBhrzys/QgoFhX1v3faq1bC/QjinbwWgFzF0DPKgobndcyhEDr3/fbfbTvJRRB6J7NS5PWnKZEuFsBpgzWYTwC01h141EI3ZKFpEREjtpd+J56zxfB32pbJEsiBxRiEv+6T0QHEYwrh15idCxoT2d9krKAx37Npjf/nXf8PeG/S8D41bZ1s0Z4aIVV1fz4B6SDc9N5rauv0sWrqIMHEyivQ7x44dsfd/4AYnRzNS4+3g/qNO0IuozGWeayHuqy6c5zkzmzXWwnkd7+o+keJutwZxGg75oYD5WJ4nyoSJw+IsjPGKKEOQ4kRpS1Of/fKXD0DWj7eTnAEpGdlWfr4au8I+nqn9kLe9EHAJtprn0DObnyITa7LddM3VVsM5PDFv3P/MfxgEVwkqEFQgqEBQgaAC/0kFLgvh8cbP+80Kj7c/Q2+t8PgP13CQf5qVepYHKgonTl60DZATY3//S9v+Fh/8GwkPB+8z6bgx/Hfr7RGIin98uzdxiXywS4qRNyoh3kAAvIHkeH1WxtiH/Vpi6TVSw8PgLxFAfO+Rk9Pstv+OpdVr93dJfXPpdt+Y1fHGTJS3/Nkl0ulXc0TOyo63W0CzX6va+DVvf0N4+et//haExyWio7fkHru4faxj0Ewqjf9ahoc+P6319dd6+/f4v/WbAeHxv1Xp4HOCCgQVCCoQVOC/U4FvPrDHAZkQpBoCfePpWlbWgzp9p00BSGxtdFuo/PwJDrC10lG8ePFiqyT0VoBTBhZB+r6sRgTMRoDyqgP2kke+uowH6d7vpJM4F+CqANA6I42AXwDqOMC1fUdlbRNvNdV0ZdMhLcuWGMiCXkDIZDpqw0MgTgB6xgMoK2S4mlDo8a/ZhghEkieQgMqJgPb5+fkWnxxtu/edsIPHSq21sxcyArQSsC6JPIE0gNaBXoKNpxR5uG8zhM1YJ+8kbG/GebexckEUNHvqVJmPcTYAavK4ZDsL0TEAWDYKcqmu+zOnT3g3uYAyqRzU9d0LmCr1xSDj9XBsULkKOs9lF9ba0g5ImQjJwjipQWQ0Xd97DgK8Z7u9VQfd7rJPEXArEDqcN49LI4AWtFXgp0gPee530CWvUGYRUOruFiCuTIBsQH0pRQQinq88Zzdct9G7uzNRwkj5UHriFKD0iIOLDhgKVIU0kX2Xrp8J0K8A6VayRGQXI2BbHdDKLnAfe+yWslCnnDl7GgAQ5cHEbK552smQdsgxzX07BMyJ02ds5tx5jLXOnnjqacgX7Ft4v+ZWIdq5gJl3vvc91gJAvHXHbqtv6eEzWX/ILcalJGD/gs0NYHUTKph+uqVV1zGbsBQ7h1pDmRRRrDF9bjNAfwmArYirmVgciS+rg1w6xn2LxElSLoyHiw85kSXwVoRaH7ZmstBpQIUUAQEhQk6Ek1QVa9YssoceeMbvXaTJeLqxZaWka+Mq44jk6bNV2NuMrS2FC8+fv9C273jZLbaUE6G1G00tpQIqmDDesxZSUuKcNJozdwZgcIh987v/Sgc4awayQN7/XZ2tTsyUl58z+tXtox96H4qYDLf0EYjdjypDNmCnTp2zyuo2e/LZVwBYm5nvOrrtpa5BbUX+w7/89Pt2zdolqCZqXVESwpqQdZfAbNleLVgwy9UaCnXX+vDcFj4vhzUcg6rq3h8+iOKqDqD5gj3z9BMEXN9IYPRSW7BogRNQ6q5Xp/s93/+Ffefv/4m9MBM1DOogArt7elrsEx/5gP39PX9FqPk5J4D2kb0yjryMXjJ4hihiB0qXhLhIu/naVazxQVclnUWlMTBIMDigu84gzWcfwLXIrUz2mFRCIirGsf6UX7Bt2zZXHoiYEzkgOzopRbRWZpPpoQBpJcxob+4/fIzzJZb9W+UA/Zw50yGEdtuL23ZTk3ybBSF24TzWa4xxAgRqBp+n80u2UU1Yk2kMImBCQaTLUcpkj5/ghJlycfJyM2zzM5vJZJhpKeRsyLpJSindQwSAvwiHwol5TiBHhKMqYD76OQu1H7W+dH5K3aaMh/HMfRQEUCskmsjMYc5jEToFkIUigENQd4hY7GYNKE9F4L/WhRRYynGIJgdlwYIFnA+dTvZkoWzT+6rJk3n4wQd9jX/yU5+CiOz1Pbx+/XonHzo6sPYD/Ff+z/LlK+3ee+9lD6zxudZZItVZIzXQ2aNzX3tB2UUiOGWxJgI8D+JzABVHOGRME6HgsibzZwHXlxWb7jMKgrOuoR6CrtnB/072vOokEs+JHQjjNPa+MmUSsaJThk8VSi3tJxGVbsdH3WpRz4kUmgSpGM/viHAoPX7C7bO2bdvBOhq2RGqi7JC05HisD2PtCATO089vtW9/9/t+rklNJFJeZ6hIwSFqe+b0Wcj6NCc7wiGMKqvq2UPnITCzyeQhyyprPPWvII9JmUuEg/OsUY5PNtaPIv6HqcUk5kpzotyW48dL2RtTXcWXXzABmyzst7B3bGqo87k/eqiE++qw/ah3epnTAYjaGShspk0ugBQJ9edFL4oZJsfKIfcHh0lugVTKQMlxzbq1ZK2gqurimcIeyISka+W6sqlLT3gtoOe/8x8FwXuDCgQVCCoQVCCowG+owK8Ij9+2Uo88+tR//pZfAfv82hvCvvn3r1ErvPXF3mQ59eZrveGNbwohP3vQ9mctsjdaN43lfSjP4lFIgE2/UoW8zQoA1j9i6y3/gddA+l/lVfyG978G8v+7hZO9ZqX1RnXLmwkFe50i5be2f3qbt/R/9Wu/vbrj0kh/czaGkx22+Y1WVpfe/r9hafVbfcb/1QyYBYTH/13tg08OKhBUIKhAUIG3X4FvPLgHgGbYA09lodOBhVMe+RntgF0CYzMzMzzzYN269fbEE094WG8CqoIobK+yAHsEWD29+Wn847NsMoDNkWIRAVmE8vbaXXe9zw6Rf6FQ1uKjJd4lK+C2ohJLJOyoegEAE1PSbAQwUQHNWYQaH9q3lxyDm/BwL/aA5qy0sYDsdggVdeZWMs5aPOr7sZAR6DYHsFEd8ufolkmBIBDwFQegtO9QMV3lVWP2WIBls2fOIAg6x/a++orddsdNdr6qwR574hkHf2Vp0orKIwEv9xzufVC2W6Clq69cacN9XRAK5AoApuZjf9VE5+5Djz6Cpc/7sfrZ4p3nqpdUDOMgDfYdOOSAqAA3hYkLaJTllMiaWEiXUdBYWZzEYlEkoC2eTm33ygfgEiC6fMU8e/jhp/h5nAOtcYzpkUcfBXyf4kHCqYTuCsCOoc0/FLC+pPSEqxqWLl4E6AyIiHKjEOBW3d4Cp6cB6CoIPAFwUJ3gewlFX7xshW0nZP7M2Qq6/OfRBd7vOSICvpXnUVNbZVcsXuKLaPfu3U6mCLyeyJzp3vJzsU2BRBgFgJP/TCyAfjP1iyZ4OgRioxh7MQGp07GskcYhnk7nl7bvdaAzbLjfu/az89PtwNFzdqKMgHCsrebPmmO7X94OKRRlH//ER+0cgK6yW5RhEhqGvQ/Eztw5MwDVXyPW6OaXSmHN6uXMc71VEJRdcqLM+iAhGsgS6INoEbCogPIO1nJiXBRZA6vs6JEDbp8l4utv//YLdpowa9ksdfYM08F/3NUCHax3KUrSABJvufl66hyGtVCZpQMi5+UlW/Gx87YDguOOO+500kxzWAagfopu7Nqa5tfyR1CasC7V/W6oH6DwbOOGtW79Ewmg+jyd8MUlJ+kwD7M//ewf2xOPPAxpl2s3XL/BlSHKE6isrPbOegGrSfEQM1IPAeZ/6ONfsaPHyz3kO5RwcQQmkAkDtmL5YvvJvd8BMDYUEq3emZ/OGnz44YdQM2z0el599XrAVSyeuK7Wpkgz/V4ccyeLp+EhwstRB9x9991OzN11522eyXHNxuvIxNlDBsMyAGxIo4EQ+/Qf/4VtuuOD9p3vfo/sHAjCDpRErbW2c9d2yy/MZd1VoWbAxgqroQULFmLAAwFC4HUvaoabrlvnXfwxrAllJXRgA9XE74l8LSKvpotcCQHrYazxa69e5+H1J0+esDnz53r3+22oYAQuS10mMPz06VMeIj2xMB8ir4/1GkG2CXPN/p8zf54lxEg1MWblJaLvKFkjx46fpmt+wMmMa9ass60vvGCFAOmrr1ph8cwLJk3sizg7D9FRNHGCHcdeSnOg7BDt3ZOnjtt1V1/lFkx69WClF888tXcAuieGkRnTB6iNvVxutiu/nnrqOc+xuJk11SVFEmu4HyWczjEp1kQyjDAvym2IjUlE9YI6RXkfWExlQPhJMSfQW3ZuO8hsqIcgmjxtsp8vSdjmTef8lRJIBJqUGppXZSrt3LnPpmMJp3MiOzPZ7ZNSAO07yJ1IYG+KQKjiTJGyrbLiAhg7cgNWbBtEg6wEZT2l4HER2yINBbI3Nzcyjz0s1AGIHYhZ5jYcS7tde/bbGgB5nWWNZIZk8/xwezNUCkeKj1kXe+KKpcs87FuETjrPDe3TcZAUcfHhrMFKt1SMgQSWrV8IcyPLuFOoY3Q/4ZAz48jEqIP4SER9KEurbBQeAyjLFDB/geBvja+Ae+ntarOtzzzlpN4//NNP7IMf+SSEvDJdpBKJHcts4h4iISIOHDriSg2RMJmQCvv2FnsdmlubnOjpRNX1IPto+ZXL/RmRkToOMhXFI4oQzUtKKmcA9zNp0kTP4hjAsiqE93//xz+zD37oA4yVPBXWnEiPQsZzHCur7TtesVyen9EQPH3MoYgTKSOTyIfKlWIMBUhVDXkrrIICcqn6IavyclHVcBY3oNbSeS4C/QJqNz3npMDrqK9++w//4DeDCgQVCCoQVCCowH+xAk54/BffG7ztf70CrxE6dU/Y2t/50f/6p/9PfqCrU7L+c6XNf/p5TijMs/6td1rDyf/Jkf1PXGtMFWLvyLG98f4CwuN/Yr6DawQVCCoQVCCowOWuwD88cdA7giPIqFBHcDY5CrNnzbBjhEILpC8EyC/Fykndvn0Cduhklsd4AaC3Ou0FZgl8uvHGKwEA6ep/+hnvLu6gY1dAu0A8gb7q2JbljECdZLp+9T4BlRcuVtt1N97keROH+UwH1umInT2TTvSeDoCrLIiCOCsDnG9HFaDw7qNHj+FbP8PBziYUHwLhZHt1ChumBgAfBV9LNSGrFoFaZ8vOuHJCJI7sP0IAz9X1re5qdRAP4MVeUV5Op/Ys23j91fbPP/0pYBlkDx3606dOwuc/G0uWejqQM1APHMfKZykKgnT7xS+ectByAYBqO53LzSg5YgG79Jn5ZDPIgUfN5vWNhO5igdJO93YTdlwCt/Jy8hwgm4IFVTMAfQmE0PwFc1EEjKOzuIEcihp83Oc5wDqA9VI0Ko4Xt+2hmx5QHXBy2jQUxrfdCCAu25cautTPe1e1usBnz5jpdlcCA3sAS89j57Tplg124ECJg/fz5s8g16Heu7bdxx9bK/nU+1zBLonsOXroIB3fy93mSp7/7W0oQyC6wJ89i2EERD4FgE0v3WNnZ5+HdAsr7QCwjSMs2qMR+JmUEfc/9KwDm2uWLQUchOzhe3sPn7DYpHR76unnUEV0YXtVYKND3YQwb4IEuQjw20XuSxHzG+PqAGW3qFs+nvXQ3NDitjSp4xJQW3QTENwIibPXClkXVaiFisgIucjaagVETwecrL1YiaVMsi1ZOBv1BT79ANqZhK9HRIWgAjgJcVTOus1lrZyy6zZc48Hui8kMSUmJtaeffd4qLtTS+d/q9yoAVQom5X8MsgajWGcXapvo5m5nbolfYFKUHyHiTABqCmTLTSgashhr8ZH9NqlwoqubugDsKysrPKz5n37wD5BujfbuOza5PVBe3gSfyzaAVu296ViwpaRm2Q9+cr+9uvsQpF+zE5KxkaN8Xg/WUePtgx+8065athAS54QtZE1mYQfXDXHw4x//yO7+i7+wz33+89hSfcnJI629bKzRlFEglYRswES6Cdj98Ec/yhkwl3Uyx+778b32+5/+PVt73Qb24BmbTn0FtE8qmm4vvPQqtTtt+RMn2T/c8/d0r1fbSF8bipfptu2lJ92OKJ0aV5MZI8sl5UWEQ9R57gsB60molvSq4ufKIZGqoYpgcA+sZ/GMDo9ZgK3EOkoKAKkLsrNSAZ4fgzza4PcxFnIeyfrr8r+3EQTuQDYT0U19z6CYEQjdD8kyhEIriv2ZmZ3mFmPnqtohsk7ZwgXKhmm357a8YI2sFykHli2aC0gdbou4l25UKRq3zrBqMiBECsyYPcfOQrLMmjUFAnCcbX1xjwPyOkvFcammsqBauHC+KxxEQIjM6YPEmCjVBudfBKqpPrr7tY49QFu5Q3xfmRelJ85YNZk9M+bOtiNHjtjGq7EsYp9LCSBlShjnjvzSwO8hTyB9IHQ49qyfayTEhXkei0gA2dxJ+SZiQdZcIr1ExKoW06ZP8fMrBSXEeTIo9Modn8W52OJjEGkh8kSkmFQXCdyDZGtS9CRD6Cpzp5zQdSlrFKSNx5znBGVyXuq81e7XmSIliIB+ZU5IQRiDhVrFuToPEy8/V+GKktPsO5FuIo1l66f1Moj6R4pBJ0bGkY3EOSWVhVRg125Yg03gCc7e+U7sirSJ4vnVpxpCKhL9ZPDU1lxXbYcOHbKvfOM7ZNA8hYrrKMR2omfzyHYsHqJIZ6KI6tmoxNJTU9xuTDk3S1CTlVdUukLjOHZmyl8agJBoRvEilksZI30Q+yIOkxMSuZczlg4hrXmXyqPk+Ekr5f06v1OS43imTbNVK65AEddMGHwXllcJdhHiohrrQNlf6fyO5dxUXk9XRxu/J7s7VG78Xi5WeQOcJzobZGOo7+tzde9aEymQriJGenhOBa+gAkEFggoEFQgqcLkrEBAel7vCwfWDCryDKxAQHu/gyQmGFlQgqEBQgaACv6rAg9tLAICSARqxG8EWJgO/cgHF8lZXl75ARgGLskKStYn88NXROgwYJusmoDWAolkAURccaKzAQkXKhHdtugXy4ykAt30AORluURIPIB6fEOPWMQK21BmkbuPCwkJCanc5SBhHuLG6lBvqmiEJEhkPoBTtsbmFU+w0KpCauiY6/hUmjk0K/uuyVEngukP4mudmpeG5Ph+wD/AdYFPZGAJQlSWhnA7PQsDuSS9ZQ40C3snWRUC8AnblgSMrmnSUInGoS65cvtQqL15w6580gLDbbrvVTkCqqEu7kYyByVOmOPAkoLMQEFugpcCyi9RialEh4F+kpWD/JCRSXe1SxIQRYCwiQvkdsvLJz5+MTU0f/uvVdKgnkesQQeD0szZv1jxA67moS0IcqOzpg9yBVBEZMWFCNkRRkxMfMyB6dA/KDOkB5L0IcCmA7wK1+tgnPk6GSI/94oGHrAAQUrkKUhe0Ef48aWKh+9yLeJJF1iCgnF4KAI4FBB/m3wIR9XP9KQBUoeQai/ImlO0isK0e4F2AaD75AFKwKKRaHeGqieqqUHtwa7uI8kG5Agvw/5e9VSyg3VlyBIYBtmUllQN4eMPGFWMEUW0bZAAgPuuptvoiADGB7JBSImMGBplb6jdMqLk+Q2C3AMURANIR5jOU32loZnwAmSwnwOk6B18FOk/hnqdNzkAVAUkjtQSf1QsweZrcl3LCvPV613XLfQxbnn/VrlqzEuuoF7G4ibFXdh/w9XPViuXegf2Nb3zbbrjxZlcmTZnK+q9psFNnz7tNlYBrdZkra6EfRYoIj+ncQ2wYtjfMXT5B3OMByds6+1FD7HLbMYHon/vzP4cIGICcusW+8PnPka9whN+jO/0ff0JHeSb5Ern2y4ee9LXf2tLAvAvzxv4MO6tnnnmSjngRepPckkn7QgCy7IJ27Nhhn+faX/vm1+wTH/8dJxQ0n5of2acJ2NbalbXZg798yG2nUpLT7JcP3A8wH+GZFe/7yEc8iFq2byJgwui8Hz8+2f7wT7/H53W62kmKLNmWDQ902iO//Jl959tft/t+9q+A6OleUykhlGWxefNzNgvwV4STFAalqGdaIK2SUXs1NregFql0wFuKMM2bCAFZcI1LS2J+Q9hf5+wO9mK4wmQ4myJgL7QuNac6T6QkUmC4Pk+2cv6SGInfuf/BzVZcetJtqNauXQ3ADTHHjy9cbLVnt2yH8OixiJh4V4011l0EqA+xG6692iJDIlxh1dI1YHs5VxSMnpsznnOn3/dfLASq8k4Gufdrr17GGUb2BPdXT4ZDBiq1OAD2Zggfkbc6U6WhkPXWiGdf8BcGqr0yClmmP1kGdt/P77dN776d/VBnedReL5Gj4QDi7RBZUlspoHsEwDsNdZ7s0HII3o4huFyB2FofcAd2qvQsajoIDtReZ1HCSYEXxmcqv2MeyptyyF6pNERoNmB7pjNYxHQ26io/W5TTwQxGsA+aIcU01x+4690OyMuCSkoD2YfpDE+BCJFSJIG8Ic2JSOkYkZ/8wtj+lTJMdxKKakOkGzX1LKixUHTl8sgGTaRl8YlSV+xdgPzUuMK5p8LCAkj5ZNu4fhXzbvYv//wz27Rp02tnVYRnS+kzIznHkuNjbJj8nyeffMLu/fFPbceruwg7R9EH2ypSQmtJ6r5Ysj6KS8rtfta+bL1EoGsPaH+kpRNqz8J66onH+V4bJPRinl3j/B51/ohg01mIfMbPsW6IEl9zTGIyz4xQnpey3isgnyiM6+TyDKjGgqywoMiVPAo2rM+lYwAAIABJREFUd+UO75c9WQfKH89r0jMNgqMWFZeIsjTW0Di+rzUuO0nlBomA157VM0iqEZFt8RCgwSuoQFCBoAJBBYIKXO4KBITH5a5wcP2gAu/gCgSExzt4coKhBRUIKhBUIKjAryowlJTvHdZVNU2eQzBKJ32lwmWxyAilq1ngoTIYBNpt3LjRwUJ1DU+aNMm7kUMA2yJBlkP5Uo5HKl30Cnttolv9BoDbrp4BsgA22zg6e/MB3QsKcgj63mVr16+jo3oLFlU1nrOgDnYB67K/eh6/9aHBUQ+UjiD0Vl30ZyARKqtqAU/xQwekusD7mgAQRwGvEmJjrIjrhgHeDhDSKyBUndTz5i/wEPYK7qeF7vtkxpBOOLZAPPnkC7BSJ77sWcZCiqdbybFiywO8nzN7qoPVvXRCy589hS5bddQn0A3dBflTfaGabI9UOoXjbNvOHYDqzShCsgHLUhx8nERXsLIjBOaNMC6B/E1YvKxbv9wDbYcAxA5iu3UGoLsetYJsxTIB/a+6cpmHSMtyqB01yKL5swC0urAyCvVO33jAOQG0Hd1DbjG27sorAc8Ide4dxhosjLms9Xuqh+jJ5j5aIXZ27txpt92yEcUMwbx79tFxX2VDvV12401kqaHs0BgFiosQSQfMU4e1QLQWiIIUQGcRUSLDDmH7sp5w3B4652NjE1wZI9JFwOvaq1a6nZbUIArWFaCoEHqBoDOwq4qAaNnDZ+fkZLnyZucre5jXYbcTes97bnbbsuqLY+REEaBmIkC4Ilo6OvroaCaoG4T4UgC4AEKxKAN8xdJdLuJC7JnUMAJZm+jWTwMc15+aYwHAGmcrndWTCvKcGNNL79NXe/cg2R9tDvwmAc4mM8e5AMeNhGh3s9bCCRhu4v5FwERDsDzwAJZKt9/hFj4vvLSDXIJOiCxsbCwS26MyD64W6Kr1PB7QO2yUv+O3v3T+bAfQp0/J92yDF7ZusZkL5kD+kEVAZsC3v/0tO0C4cja5ODuZD71fVjn3/ewRbK/+AqA6n3seu3ZoKMoSrL56+9ptMwSZ1trQcB8AfiqWWOHMYQTrDlstMli2bt1qS1CrVBCoHMO96D4EtgrYlXIin2wEgdpnz5xDBXTYjkNM/du/3e85D7XkW0xlX7z/wx9GJZDhny2CSwThrNnzIe1q7LN/drd95avfsPvuu8/KTh+3cQnR9qmPfcD+5I9+z+790Q/swx/8IFZ2WjOyPAMEZwELE24l+0VruqGhyS6yt0XqnUaNFUe3vNaW9mQCQLxsndKTUzlTUO5MmmCbn33GVTjjx2e7gkN7R+PvZ39GkWXRzL5R0PREQGatRdk3SV1ViWoqJjHNtrzwom16180QsBGem6G1JZj4iadftmOnKq2Q7AWBynmoHa68YgEqswTb8dIhz/CogNjqAtSWzZFUD/o97R8RMsuwFJs9a6I119eiIBmFJB3n5IZIpXGA3wqF19ml3Jhoxiv7Kr20nkU4ya4qlrNwEHIACsfqIDfOQIrKZi09KY7PGHJAvRuyqhzrp0IyZqSSkdVXeqqCvUftwMESrLz2el03XLsOIiHZ7fZasadSFobmXmRIL+dfM4qlzc+94FlEt9y80U6QyfMKpMANN9wwRma8psLbvHmzvfvd78ZmrtJVTQLWRZgmcXZMnJAPWVTpWT8iAeIgGUSI/vM/3+cqtDlYaSnH5NJL866ckyjWoZ4FHK0+/3rm6CwtPXUaK7xZTtSmjkvHYo11DtEionaY9Syl3FnylWZMLuS5M5a/cwKlh54fIkyikHU0NLSivkhBJdFl0SHDTnJ/7Vt/5wRSOfZ58Zw/lxQ4IvKTIGnOnrkI2dbmxM2Ona84kSSrq/OMq5P7UZbHxms3YNHW5aTRZEhAzz7irB2AMJTFYCTnZiN164etUsOAiFFljHQSRq+AemUHTYDcbMKSUftHYxAxqjNQrx4aCEQM5fI7IqP1cxGWGRBU+nsDWTXKxNLntpPVoveKVEklp0QNAp3YK0aGcjYGr6ACQQWCCgQVCCpwmSsQEB6XucDB5YMKvJMrEBAe7+TZCcYWVCCoQFCBoAKXKvDy8Wrbv38/SoMCB3mlDnCwB8BaeRUhINEC9ObTtX+u/IzboWTSpZpHKLSAl+3bdnKpULI4UsmXyCAj4YTlAYIJoNH7agmqFWEiAF5hr53tbXTFNqJeWOBKiV6AdQFvsnxpgXiYSeiwQpEHsWPpACCKTUiBFKkG4AEUBEhOxrpDL3mwC+Rso+M4jc7YBXNnud3Rgw8/6tYvmQD3Cq9Vh606xTPS0q2ToNcVS+Zht9Vs/SJqUCh0Q8gIwM1IIbQcYKmoKM/u/8Ujdg4bKN2Dwq4Lya5Yg63OVIDqcsLLdd+54/MgVbABwkpnAAS3DbBpkC5dWSgpDHccwPPxY0d9rOoAFrAmy6oVZHS8+upB27v/kE1CGdCChdAJQD5ZoQic7ya8OhQ/lkJ8/1O4xyXzZ9IZPGLRqCfUWZ/AtVTnAdD9Oux1zmEzJB/6GYCLYQDdU6cWjKkh6OCWVQt2+IDIFwlqz8N6rMte3i3FTZrNxCoqAbuaTj6vr7/HgTsRQcq8kKWPFAANqFjUYS9gXDVUZ3QDyoHR0CgsfF4h76XLVq1axX0ewlop3ObNnWnpzLE+sxVgVPcdonwIwNc2ZTIAiirj46nNz3vg9ggkzoT8Qq/NIIoNgcECfydPKkDxUg4ofSM2U2n+PWWenMH2Ztni2VaLjVkW4Lvw4jCsqcrO4FtPtkwsnfnqvM+CZMjJiAWsrKH6BHJjv6Y5lhWPMiiqIM96ewZ9fQiEVxC2sgLkhZ+Rnupg8Tjspw5ASGntXX/9dU7eSOmjsSiLQjkTu/fu516x3Dl30UbC4+nWjrdjdNMPMP8KflcruyyD0iDGZEWjwGLZ0sREAmYS2F2Yn2nr1i6H7BHJWOk2O4kQKleuWkGGSBOWab+weWSsyGrnxz/6KWRjmZWeroAE6oQkZK46m+3Tv/cJ+8xn/5D8EHz82Q+yFJs+CYDUd+XY6/TpclcqrVm7xr7//R+QVTDf7elk0SNCU+sqivp1MT/Pb9mBGqfebYQSUWM11lRg83aNXX/TJqsCcBUwr7XSSmd7NueEQu//5b77UWFlMaf1tnvXDistOWRzZ0zCcugoYyLsnk70e79/r6tuwthzKQRhh4eOQJiSd0HGhQBfBV0P0xovMky2cV2dvZBn5D8AdodCvkqFIiJzCkD3TrJestKzvEtee1T3LQ8j7X+pHWSDJRu7KSiwmsl1yMZeTutAZE0UoLpUAPEQdgLmU1jbqoUsqwTWn69uctD9SpQ8Pfw8iusnojDrJROmCuVbCdZ7so2KhxjT3Jwrv2Cn+KxVq1dBXNbaooVzOetqOB/G+7110rGfDlk8JIUUe0T3IqXDIJ+p/SFSKxKgXvdAqooTIVI9kfSDWqveTqF2kZJq6qRC1G7so/ZeP29OnTzD/hmxRQvmM/YQgPU6uwgJ/Dg5IZ/83U/5vSoMXVk+IiRbAOJbOHvTAfdXLBsja2THpJBzEbIL50xDXdDjZNA6cl4EopeUlFl0bJzt2bvP821Efl6HlZjO1+EBxnC61GZz7mZibZWGOkcWVR2cH+Pzcvy8KMPyqws1WfHRw/YucpnmzpvjZIl+dpb7imbvRUGq1GDd1dba4WupmXGKVNAcTSN3qQX7tGgUJ1JNuNKEMyMVoF85O4kQCsqEcisz1IeymtMZqpr2sJaTeY7EhY1gx9diX/ybv7Ef/uSnkJitrvbTmaa6KIOqHqssETmxrA2d3zoPRKZJ4aH1FYbqJIm9UMf674eIl0WYCIvi4mLsuK5yhc4oe74CciqM80BZKRprLyqhSEjRfBSNUs2oCSANQlzPReWzaE3rXBLJMXnKVP+zHSsrfW4FRJ4IjWjIfBFlms+9nDcqhMLbZSkmBaHUlyLTR6Ry4/1JuMEFr6ACQQWCCgQVCCpwuSsQEB6Xu8LB9YMKvIMrEBAe7+DJCYYWVCCoQFCBoAK/qsCPH9vlwKCyLLZt20Y49iS3NmnvaHVQSMBNKSHUGSg3Zs+Y7uHWIioSAG627djuPjGTAdsFVu/ecwAQ+ADAbQKEQ4aHCscQaD2LTJA2AKocCAWRB310YrfS1TuBbvtRAEAB3vpqw7JpMuHAAiwXLJkJQDdsW3fuBXA7BKhE5zNAowAtAUwCdgXWVl+scaA+EQBy9tw5DlALpL8aX/j62moA4lJXcIwCCEXQ7bt0wSxsfe6yPreOCbGXtr1sr6I2iAWYEsCUgXVMP7+r/ArlOIjckNf7qdISt3rauPFaPN3zPI/gPAAo+BcYVCjhvigLIAPqAKoFwF2ovOj+9VetQvkAqaOuYXkprVm90juEBVwmARLG0M1eXHKCQNpht4RK4z2R/F4cdctABVBfc96WLVlskybnkOsxBhYqx0Ng8COPP2Gzps9AFbLYygHCS08et3dBEpThqy9g0QN9IWZOEwqtTAPZeG3ceD0d/y/aRLqxBWjnEPgbFj4KyD+GlEnJIeVKKLXpJPxZ3fO6H62D6NhwANgae3rLNoDoFA/Wno9FVWXFGbcCm0UmwMypzCm1kG2WbLEENGfxGZ3d/aypListO2vzlyy1M+dqqTOgN4Di/n0Hmdcw6lnl2SAiq5LiGTvhxHF04e+nY12qmYsXztn7sdKZXDTByYep0yHh6Nh+de9Bt5JqwcpqkEByhZK/5453ERwssiYB8DLL7YO6AFKVSaBx79l7xHNjbsN6rRvbmybUHAIPfbwokQS8u80Zr4kT81G7YCWEaiIlJR5VwUWrAWDWuk9Lp8P+TJ3VNUAm7TtM+HOLDXAvkdFjYdDg/f5nGID6EGt3iHuWVY1CsZOwLxufnWqDqDQaCYq/8/ZbII5CbTwqmNa2TvbJEGsyFYXUs+RynLSnnnnaVSw+F4CcK1ED/fRH34JU7LSyiou2l8Do9pY6u/3WWzyTJdkzMkIdWP/FL35OePJdtgvCa+WKpX5fUgpJY0CTPFkM5+xk6Rn76T//0mZip/bIo49Dok20sycP2R9/5g8sfXy+zZoz1xIgLbSva7Fq0vmgEPlJgLWf+tTn7eoNG+3P//xPuT+yVghRDwsZQGkSYo8/9oj94z0/QCXwHgvBqkdEnNb3kkXz6Kwv8/E1ch7ABkAKzrLNz7/s5EJGhvJ7ErB8G1MjKN9g6rQigN+9kAjZWHj1OVkTC7AvIlYExhzOGoHDWrdSNEh1MISMoAjLuVFIpri4CM4qzgLWXX09yiqUMcpKkQWT7isRWzm9tJ5jAZQFJov81R5OhSgUmaeX6iY1QF1tu8Vgn1ffWOdd9wqUlsJk2pTp7CUUKYUF/vvxANfiwJQ1ovUwpq5p82vrpeurDuGvZehoDwn4lwWYwP9xgPdSM4h40zqVlZrAenQhDpqnZRBsnxxjF2o6/ayZgVJOgL6UPAr6TmH/TICI7kctNgKJW0l2hsYg0kCgfj7WUrpuO+ew6qZaCliX7V8cAPw5fl+EglR9ss6SYk7vnzp9IvuozHLICDlF1lMYBSrH1lCk+Xgp+vLzONeb3GJNxLpUZ5MnT+bsI/QbIicGRYacydrbB1jXZLGgPBERkMzzRnu2rq7eSUzVRmdxaEiYh6frOSACQsoO1VHB7pcUF1JFDPSzqEfI9QgZtGuvWWuf++Jf2jUbb4D8nIjipAirvBpIlzM+Fs3/dMgVna2VEDEi9I5AViu/SgodKXW6eH5pjTzMmZtLhorWk0i/iVgX6v0trE89j3SNSzZqsjAsgSjS/CgP6yBWXWPWXmH+rNI+FrkqcrH4+Al/r/bsOAiybtSSup8Mcnh0/qr2svbqRUlUWFQEwdPgijXlfYi0lYJNRHZWMh5mwSuoQFCBoAJBBYIKXOYKBITHZS5wcPmgAu/kCgSExzt5doKxBRUIKhBUIKjApQq89zM/cMDrUreoOtJT6XxXzkY0aO34nHQrPnzAlhK+K6IjlewNqSbKAd0FDLXRkSoATCSEAsWr6dRes3odXb0lDtjMRrGxYOF0O3ZMHcLpgGJlDvCoy74I4GbN+quxZnoMoCferl631g4Rqrtq9ZU2CMhzkt8bGMTCZziUruszbk3VC5iZmEDgM77m6lCvB9gf4XsCe+Qfr2tDP9ic6dOsaMJ4wKBwuusH3RZG4dx93W0AuWPdtALlBSqCwAKadWEHc8gtSASeCoybhR3LjBkzPONClitj4c69AKpYFQHoxdMl3Yt9ibqaZedVj62VgLg0AnbD1XUMyOf5AwK+uV4soGc05EwkoK8sYML4mQDwTjqtKwGz3D4MEiIdsC+Ve3nooQfoli+1HgD5fAKm6yBwrr56g6sq9PkCy44dO2KdWAMtmjfLO8lH6XJXB7ZA83h+HpcYYff98inmLR9gOMnqaqoB0uns5j0xdNj//u/czvVRhMAgnSF0V4HzCgo+T7e4rGJyAO1G6Vi+8sqlDvIq6HnPgWLskep9ztMI9Vb4cQhrop37jaUbeQrd6JGsnT46paWI0PUEyKXT6Z8EodONddGO3Yfd2msYAE/zNWVSEbYx48nYyIJo6MC//7jNmzMLlUscHdYjrnqpxypInfWy4dJny/JncCSMrntC6Vu6+Hkj3de5EAjdHnavbBcBiFOmTgCwvQD4muuWN5UEkDcz3yLZ0rE5k6JEXdTDrInzqDyyUYRoXo4dO+b3pjp3AqqOgwjq13iZN2UXVJC7MoEx94FKc0vW1jVoP/35I5BCZD8kZVLXPvvwB97ja2fHrn10jg/QTR82FrYtU6cRSAFJMQY7LSMx3G6/eYMtWzjLThwvhiTKYVkm2PadR+xHdKbXV52jmx3SJRx7LABrWVXtP7APAjELRcRpr0N1zUWUWNMIvs+2PfuPeTZGZvYEgtoXkEHwMBkp1/i2V3D1Yr4ngk/KhpiYUPvrL3/VvviluyE6ttiRwyVWcvQkaqJoO7wfO7Tbb7aP/97vYu0V5USQ1x6CYixsWwqmJHvqqRfsb7/xPfuTP/uiq0hqarBN6++A/OqyX/z8pxZBbe+++277LkoPdfZrTxROYK4Gepxo0Fz0UvNELKxEdgi01hqXTc/tt9/gOTDt7T3Mc6MD+hFkZqSkpGPphK0PeyVMxldSypD/U11djS2YMog6UOywDpg/KcNEhumzBGJL3SS1gNaSFBydrIdU7JIG6dTXWhBhEgbxKvJEe1pkg84MvaTe0bWHGVQHpIt+ZwhVhnI/RKjFokpRGLY6+Qs5RzshYPV3X0eoPnRu6foiJDUekR15rCPPIdGy4GP09z5I0DBZXSmTArJtAEVZBQoz2fEtXjjbGas+SMVhyNtOkT+cQVLhNEDeyRZJ66wf8imHWkxinQz0YZkVHep7pfxclb2yazf2VRs90+NRguBFvuROKLBX97zqtbwRC8N48md0BkShIpFiSGdAE/uO4Ts5oSBxgflJMaxrjZ2fy7JMf/ZDOsjOS2s9NDQCNeDL1s14lfHTAJEhOzURFapHUUEh9zmMrRlZLQD/IvSUy97CvkvnPFZdNAdu/UU9pMoQmaNzXwRIPWq3+ka+IEdmkinV1oaNFHMbEzKE2ibTvvw3X7FPf+azkOgDqInGVGBSBJWWlnK2XckIR91OT+oKralOznwRniLTRfwMQNiePQvRAxEk5YnO3G7IK+2F9s4OyFQpklKwzBNJEgUhddbHGsszQmv7AsTsOEinWbNnMCdDY6ob1oRsBJMhtutqG1xpJys63Z+synR2Xqi66M+ibOwSNZ8NvOfw0aO2cN5sLNvy/DmjXBdZN8rGsSAjPviPm6ACQQWCCgQVCCpw2SsQEB6XvcTBBwQVeOdWICA83rlzE4wsqEBQgaACQQX+vQLv//P7vHt2iI5sgZAKRQ1XCDBgUzeEwEw6qufSNT0uNQ7wfxpWTAc9w0MkQw6htksIcRUQHRkZDYiYOBY4Tkdra2O7AzcgxwBByTYH8Fogdhcqg+UrVtIFPugqBHnSixiZDEieBZlykqDafPIv1l53nX3hS3/lionRkVAPt12weIltf+VV7/qWrY8sbQRMCRhSx66ASgH9iVgylaPsUEDsjJlT6HYfC0KfAxAWC/i+f98eJ0C8sxl7EtkZlZ4uAwTL9gD1LggGXUuhyi9u2+7gdzjZAJ6pAOg90Cd7nTGbnRpsioDjAV/x6+d3BNSGAKSOBbhXeAi8gNJYVCIpstiiI1sgpGxVWrkHAYfKShFA2gF5pKyTJL6i6YCX6uDIkaM+9hYAPXWrK9x6gJoKnMyAQCgAUJ0/dy5BAL10fBegvIiCqCjxjmuNce6iufav9z/MZ/XinV9maQDKInTWoIDZ+vxmW33FQlQaU93rf8/+PbZgwQKsjXr9M2fPnu3XWsI19uw5ZBMnT7NTAKU9fcMQUOVuffWeO9ZSr1FsucrdPqcCBcfGDetsiE5y5anMnTMbEPq85zGonuXnKrGhirETZZVWRg5BOjVZungRXdRJ5BKUUbPzbhOl3A0BhrXkjSxdvIA8lskedoyTE2NSt3meW88oDyCUuvcC5so2KyMj1S1owgFHRbo4aAmZM5Zb0eUB3LKd2bb9ZV8DYcxeNKqKbOrVBhidg/2RbM5isJdSBogA7H689aMBMQWQaq2p9i1Y34TTzS5iSkHMCs8eBfw8V9MOcVRtB46cYi1UOVEzC0uqsGgyO7btQOUBSRBGRgud6sqGUdZDOvZBV69cZLffMBtSQ1kmNSioxrHeIuyWTR8C0O227na+Fytf/wGs1Qrtr770JaypZONmdgRSbGg4hHyLQksl70SAOe5v9swLu+zk6XNOpE2GAJJ1VgrrUcBpCYSkgO5cgHYByU89/pjnUqxavcY+85k/s1e377J1V62yF5593G69/Sb74Mc/Rhf8FLcR0zwoc+XSiy1sFeSvvOu299sff/av7DC2dk899QQEBWTkQLPdcuN6++qXv+CZM9VkYNx0621OgMm+Lop9prD1cKVrsw/rsFFTF3sNQK8UUqOQCrIE0lrWuk3FDuuxx5+09951G8qCKghO8hTo0o8BKBYJMR5Fge6ntqra5+nIkSMA8nPcfkjX0LrRuhqm+z+T86aq+qKHj+sMUqd8KKSuLPi0Ry8p3FSvWGooAZBUZlHRivD2nGpXJ3A8cNZJeQPID6mlEOwaMpFktyTwW5kOTQDVIpgE3vu5SCFT+LuIjUbyY5595nkrQHmgs+JC9QXfExOLCLrmc0SuSWmhz/KskSeeJ3B9LWob7K8Yg2qqNdLS1m4ZOv8Yv0jPNGqlvJCsDALEeWMvxKyfYew5+DLWRjn2YDvs03/wUWpZayXHS60Aq7tMVAWRUuGwB7o6miwVJUcc56ZerlLhfIiB1FH+UjOE1CyeC+Gs4x6Af9UnBBZPe1HrK4T1H0Vhqqsb3U7qwOFi1nYidlrkXqCYmz5jqhNUUtOpPtpfIqfiY8YsC3shL0U4tKD+S2IvxkDCuRUYSheREyKL3KqMOo+DUK/DQrHs9BkPAE+AHI0iWScrc5wTHhtvvNWaWvusoBCFCcqWUdQ92TwjdEZEMGZdwy3eeO7Jnk0KEp0Rsv4KIXPpxMnTlpiaaMuvXG51rC+RcbLL03taIVhkiZbBmm1A2dMBGSIiXDXQuZCalGpHISqc6OThqrmKxeYqlBwejb+H3xdZGymrOj5fa1mh6srKEiF06sQpvtdlx0+V2h133OHnVC2kYj/PU5E8HZA/uaz9rITXbczgP3SCCgQVCCoQVCCowGWqQEB4XKbCBpcNKvD/QwUCwuP/h1kKxhhUIKhAUIGgApv+6Ie/sokSEOhdqdhkyF5EAKF3HA/32+IFswHpAYHoIte/58yeblOwVMGZZwxExv5lCBBKAdk5ObkOXr68fafNnz/fXibUexxWMRuvvxbwK9xVCAKLBRQdOnKMPI/53il78eJ5D8wO4/M76PRVoO51V1+HX3sLCopWAN65lgJIqfDcp5/ZAjg24nYyh44cxnN/JcBlNhYmIbYcj/rTZaV2zYZVWChV24svbXcQVCTAgrkz7NjhI7Z42RVYeG33bmyBbLp2BRkPVZXlEDJXWCq+9LWEjIsMkSVJDCSLPquRwFmRENOnka1Bjfp5L0ZbXIMuf2y9pADowgtfL4FxCrSVIkNAqmx8Zk4rBGztd2AzAUurJ55+Ae9/rk8Xr+zE5Lc0xM/KsL1SDS9cqPJO4NVXrvL3lAC6qUNY9RK4KBBfYN0I9ydgNgKQV0SMrG8EduZRk1i6tGVFJkBb79u2fTsgYoG9+MLzzN+QTS0cb5/7049hd4PSg47mMjIJCrBtEWAsiyl973TZOYtNTLXdKAcS+bMXZcz11y0jxwPFA+BobVOb/fRff85nYlPDHM9ENZGXM47A5AmsJbq/+Z6AOfn0K4S4l+7vWmqpMYswU4aL1l5zR48dLS4BKB+xj33iDjtytMKOkulwATXFokWLrAGQ76qVS5jLVGyeSmzBvLl8PuoSutsHGau6vZW7kAAYKtWS/q2O+IMHD7IeNrB2ztIJ3ozSB+IN2zIRO23tLQ5qag0pt0Hh83FxY8ChCCnVUwC3ANqxsHTqhKJlkHmIjlY4OD/kF0Sa5U8oYp6pRyNzAKnxKqHtp85WYNGTRdB8n+2DDIiIjOMr2sH8Tbdcb6uXT7CHH9jGWl/LWq/3MRcUTLLb7/ggQcqdDiSHhSr7g4yXjnpUF7shujLcmimcurYAvCoEva9/FKA6hPXSalGs1W5+/uq+QwSRH7CbrrvaXnhui733Ax+xBx8S8dBkK1cuxxanzk5ABkhtJeBXqp61q66yXagoRof6bMaUieyfLfZ337vHllyxGIsulDvU6uVXdri1lAiKU4R5D6FcwTCK+yyw93/ok/aje39k5WUnbLC3wfoZ8w//8bsAzbn27Xv+weKxw0tITrOrr1lHps4C33NSZynDow958IxKAAAgAElEQVSPOKlIdhOefSlDQaHushCLQ4mhIPJX9+j+JxKKPQOer8/3WS8Eql5as/pygB9LsxjWgAPX02b5WququuBEigiXHKzO9G/PQYCEa8SWKAb1h1/nNe8qqdlkNVcNeZUCUC+bIu3DSPacCBK9ZMEnYqwX662UpBj/nohjnZ2+hiBEtEREFGktDbFvlRMiEkSEazwAf+nJs/bks5vd5m6Y9TWBkOx5EM06a+dCFvd29jPWWsscn8ueKLbjJSft5ltu4hzK5uwZI02UFxLF/eo8k4olDoVTJpk0ygYZ4WzS3h9S3hBkRGRkrB1nrgsK88lcykYh0WMPoPJIw3Jq061ryW4h+BulWSiEoNQPw9RX+zOas6Snd9B2YV+oUHKRK/ExyiYxLARbXqsJe0ekHn90dLS49dNxyBSpHbSHj3LmGxaFrQD7odReJIwIJ52zCRB2smNrIntFZIOIUu0HkSE6w2X3VFdX4/MldY5sztKkAOG+VNt+zg3lY8iecRx5QukoJRR0//kvfNG++rVvsVawtoNsaYNgUGZONllAzeSE9EBiS4Gjc3gIBZWIeZ0fmRCEIo/C2a9SeyiHRc8t2SYq86OSwHa9YiBdNf5Fixe6JZjUgufJzdHzb5RzoIf7W7yQe+fZs237K4Sy91sPNU2jGUDqRq2XAuweRewnsd7bO5q9Jtprl9anPldqOZEhWvNa51IcTkQdIxWSiJPs5LEA9OAVVCCoQFCBoAJBBS5nBQLC43JWN7h2UIF3eAUCwuMdPkHB8IIKBBUIKhBUwCtw+2d+5H8KxBPBIdAkDDAvGjBHQIuAnpFRutoBrxIB7HPp/l22eJ4tvWKOff9737cU/PM/+tEPYzFS717zT5IzMAUlwBKALYGKhw4esZtuuokAdIDc9mYAuskOEEqZoZBpebQLkF2HnVUDgPhk8kQaAQJfJddB4Nwputdl7yE7HoF4YXRyq5u2vpHQ5Owc8irOOMEi25BTpSft4N49eLZfbe997y328q6D1gWw3gWYJYsTBaf393Q6uJuelU2WxUuWn5vnYLZyPqQ2OEdWwvvf926bPgfrEexWBMbFA3QqbLgGgL4U+6QoajIIMDsgqyq6kKOwqpK9irzkmwBNIyBsmvG4F0DXBRg9dcokMkQUuj5k1197FSQLZE9crDUxpr0HAfcBi0Pp5VYXueagHYBPYKg6gxXorLHFAcQlAf5drGl0+xzZxRRgnyLwMzo61u9fwbijqBsEEEIxOOGRDIDY1d7EGCYy5n4P3I4GDI+OirPzeNj/4e9/zLY8+4QtWzQHC6YOLFbmYbfSSLZEOqAaGQyAfu0KMgdsPnbinJWVVzm5IyVKBuTTjGkF2K7UeRZJHUTCw48+afmAshuvXoPPfC25HpO9I74RQkQEjUBjER8h1E2h6AIYswBZZRsWw/jrUVU8s/k5mzF1igN73bLxQT0goDKKug6RGRFJEPGtN10N6ZFMuDth6mDdqkkxWTMCyWWFpO56AYYipQQSusqG9SZpQmQkagya7AUMh8mqByBXFkOqWxdgcCNrUoRJO58v1YSAc6l6pkDsab4FdkqFIoJA2RKzZ0N+SeEB6Kg138C9JpC90T8UatNm5NjF2j7IkWGIkhE7euKkqzEuYtskUL0WwLQbkmUIckJjiGBsN928ybbv2Esw/DZrw7pnaLCXeQAs72nFIuvd9u1vfAGAWxZJcT6fyhCQvVIa4G0ic9uDIkXkYxKAL8IX7hMSAbXLtpdettPl57HkmUfuyTEnAmZhgZWUTE5GVy8WPZ2uqCmHLOwhs6Cx7oKHziuHB4rNw5hlA5XI2s3DMknz1UTI9GmsfsKobU7uZMvJnwmYHW2TiqbZD+75jvVAdoSNdtuCmRPsxRefQJ3xrP3tt75ljz+z2cnDzLQkzy8RcN7CflBg+hQyQUqwwNP+kaIjHGBXpID2l+zotm1/kfUxw0FfqcQ05wnxECZUQ3MjmyhZ86mWskvTOtIeUbaCQGIHtamLiA+dRVIMKBcHaYLvdwHfiSiuzp07513/enVAJsyXWqmi3NeAwHXf+xBOWkdTUZk0MVeuMsvN9u5/KUQ0HhF+yhnRtcIhUFwhMyaYgCjCqqsDqzP26yB5SEPMY1wc5y4/64NYSEtBEcTfT5yoRmFARgbrLplMCQWayxapu7PVJuRLZSDwPh37JlQ7kJwCwmUnlYS6bQgCIPK1D+xnjWmNZpKPEhc3NgjlhJyvrEU9t8uaqFUeZMuiuVgmcV3tmw7yZNLSkyF6Sz0Avg2lQSZnr14iJqT4U4C7E03spS7UJttf3uUZIxs2rPFzJ4V8ERGDlM3t/EqOn3IbJik2RBzFRMe5PZUUDkwH9oMDWEiVueJO91Z1oZL5SvH5FlGh/S1CpLu3C0uvActF7dZF8PhpsmiS+T2tp5Ijh9hXPZCic+zuv/or++bffY/7rIFALcU+bSxHZcmihX5NhZYPMxldnC9RnM8KdVeW1QCEw3lUe2kKZtf4sAHU2jpFLpKsrFavXg2Jm8K+abA9kHR6FkzFTlGLTQo0vXQulKFE03mdw3OngXOyrWvAnnjySdt0xyYn2brJf9G6PYWCQ8TGVVdd6YoREXc6x2SPqNqqxiKsGiHJm9mjU3i2SK0kuZGe3YvYZ8ErqEBQgaACQQWCClzuCgSEx+WucHD9oALv4AoEhMc7eHKCoQUVCCoQVCCowK8q8IG7/9UBO1nshANmOpCHLdKgPOwhF6IACtW9Gw6AE0Envzp+we9QbCTQfZsAuNVOfsQcLDeO2G23bbKDZEoISM0AdLr5xpvsgYd+CfnwXs/uuHi+0hbNn+PB5dtQf6xYdSV5AvsdeMoETOqGjFDH81mARtm7VEFQtLfhS19VAxDdYkuXLsU66aQDk0cPH7PC/Ankg8yzVjpqm7CIUni4AGsB6vGoCGIBQuMA4jsAcgUO5tEJK5C0k+7d44xHNjACzpKxm5JvfDygZCLgWzr3du36VXT/n7UrrlhExzDe/IBfRwD8z0M4NADKi4hQt7/AOHncC0QVWNZEmLk669va6Vjm9+rpRp4JeJ+BFUoigckL5830DuI4gP8K8iLaO/u8A1jh0iJNZJ+l8Qvkkq2OAFkFK8cBwq26ajUANmDb6bOAkN2A1XPsAvZHDWSHNOEpHwtSqPsUgJcAAJ2Jp3xUxAg2X5lY5Cx0b/+jAI3nCOadRC3mzZ5KBzP2MXRtC5Tbs+tV23jtBpQTpRZFd7i63+W3r8yIAjrry7CjqiLoWaqH4SEAPbqkr1p5BURLhGc2iDwQaSBg8AI2VukAs8gYHPiUnZaAzSlFeRBWEEOtqBZkFcT3MjJSrLqOvIeQCNtFrsAAwN911653YDMGpcXPH37e6psH/HNjIJ5uum69nSzebyuw4xrB3qunt9OzUaroxJbFjOzVwlm0cQDz5diK5RHWLMJCa1sArlvgABxr3butlK9r1reHOwOwM7UCGrUHnBwBKFc+wUm68F9BsSF7rPVkz0j9co6aaP1q76TRfS5SrAWC6FBxueec1GFFdvNNN1g+VkN9jHNCQY5/fizALo3d1gNWCWZrW7a8QMD9OkD7MPv+P/6LPf7EZlQ0PZQPxQq49Aj5EwV5GbZz+9N0i3e6esA7vhlzIx3qF9gj4/PIxABEhllzJY3WgezEpkyaTBd8khOL7YDXqwlxfuCJndgLlXg3uva+jYZDRiU5WJ5KjgwQrHf4N0G2/cMPfohiJNFG8MnCXW4MxGcePHx5zjy7833vdculjg4yFTLz7W+/9h3W2yrbuWMHGTQHra+rgZiSavvwXbfb+wid3/LCc9gL3YASawlAcZ1VQxyJfJAkoBV1lCzrSo6VMF+DEB4pWKkJ1KVWkHrKedm2dastW7rMAWAph0RYCCwWsdFAtogIryhIGs1vDABxDwXu5rrTsOerPF/j9RLAXY59mlQ7Uh3oJcsghZY3QSYNQFApEFr1VWd/iHI9YMmkyhEpopcI3nYIH8+VoO763UL2iWy0phMarrmQykFZFSIjpHTQWEOpo/I5MrAETOYc6IWg6uffEwszOGtEyoypQ7QGW5r7Ue4M22NPPIt1m9QVvZwxrV57rWmlZYiEKCzMY24hlIsKWMnDNm1qESQHyhXODSk7+jib9NkiQkNZH0PKKmFs2veh/EUEbhgB88reEIEo1UNmJnZ87LlfPPAY4x20xUuX8P0GW7xkEXNWw77GYu9CnRNDp0vLbA5qK+XeSAGVTubQPP5dwvMgizlU3fT5Wm8iTKXYmEhuTyg3GYdKowOCWJkiLWSRjIZiLRWTwBlSiQonwybkptsNG1Yyt2SHyP6JddCB/ZwID5EHWjsdWF6JQNRe9kwVxpsBWVZ6dJ9bAX7xr//G7vnBj7jPEIjsETvEOJ9++mlbtmypXXPNNRA3zVjqVdi+w4edmHrPuze5rdcx1qHstkRu3HnnnahZopzoVJaKzkjZg8n67wzZUSLkdL4UEGiuNSLFxwRspjSWCGwLRTTJ9k9jTCdkvo1r6vkhwi6Kh6pIGqlXtI7z8iYwzkGv7eQpReyhLj8P9JyRciQFhZT2eRiHQ3ZWhiWzZ+rram1iTlLwXzdBBYIKBBUIKhBU4LJXICA8LnuJgw8IKvDOrUBAeLxz5yYYWVCBoAJBBYIK/HsF7vjsvQCxWKDIgJ6XADAPIwag8Y5ugOFoCJBQAE1lIfQBsil8W12pyl0QCAiiAzrca++58zYAwwR7+qnH7QaAcwU6l5adBJBKc4WFusfz6EAWaKngWBErsgtRR3VCLHY4gGACD1sB7iIBc6UIEHEgELOoqNCBqxe2veR5F/LK74bcuIqA88rKSvzSCf7GdkaEQSv5CgIrBZiPdeNHOKgp658LkChCIXvIaVCotF4JqBcEWg8CPI6SxxBJSHZMyDAh6isBk1LJQxjLNNnyEmA8hEMNyoRQurEz6SpWJ7VscwRWqXaRWK0UozSpogNbb+oAnJQff2F+Nh3z1XQbY0+DYqARgkLd1sDsAJpj+SmySTpbXuFgpiyo1N0ciWeYAo3V4StLrb0HDkMIVVgfFjf9KDDkoS/lgFQM+RMKHQxthDBJSUjCW38q6hisX7A76oDcOULXfGiYrJSYZ7quk+kgVne4iBV166srnRRxgPUcK5wIwXGGjnLGos5kgXxXYCXV2jFkZ8jeKDt73u2EGhtqHVy96YY1gJC9Nj4zBuJKlmUh2PacIvhaQdAiGYa5xkXUH1meqyJbHNWnny7oSMip57ftYq76nDi44fr1NoIipuzsaZuCbc7x0xW268Bp5q/b/YFSYQpCUR0tWjjXig8fYp1l2a03r1ZcjHfBi5AQ8SLlQzZqExFwkyYWjgXIUyuBiBERUQ6UKgclJobvyx4KpkMExunTp1GmTLOM7CxrBtAWAKmw9yuuWM7SCWO8YagVdnh2hMBKkUwNNXUOfJ6vwpaN2j/w+POWmJIFMFxr0QCcI4M9qBIKbfasqYS710PQhHlX/P0PPIICBDIOi7EN177Ltu3Yb9+754e+bkXyxUQMuTJooK+Dz9xMB3+aW7yNg9BQt/fAYJ8rIUCJHQwVqC4SSTksB/dLOUWHPWtUe1c/byBz5uCxE5YxvsiKUSstXbaC9RsL8XjENm/e7Lk9g3TFb1i3yoqPHrIdO172jvLsvAJbv2GjdTGPyYSFJ0AkCsAVqaS1Kyu6VAiu6roW8k26UELU2rIly+3nP/tn62qttvChVhvorLWXXnjaSkoOYav1EPe6jb0+RlCq9tqXmQDl9YDtB/YfdhIjLYPMEYhXgeWyN0qi8/7RRx+1Jdiz6dxogNTR/Y7Dekhgut6jMyQRVZjITZEBXh+Qe9VGcxZBLdrbej1bIxLQWsHVKa4g6fA1u/H6myG3yghvP+ZrX0qR1rYGW37FUpRBo57Tk4q6SZ+r94hIi5Z6CAmDyEztmaz0DKzq6tzGK4EaaQzK9pBgBLweIP24r8sVWOtd5Fw8Te5Em1QGKFJEdgo4jwLAV9B6ZAT5IXzFJCRD4sb5+vYMGwhH2X8dJ+S+E4s5WVGp2b+T8y8nKwmSg7UDqaH7la2V1DlO1HDe6EwfYS844SHrKc6HMUvDcB9DB3vt4KEj1DyNLRfq4egj5HFINSKSsBWCubG5yfM19Fq0cIkTbEkQ3QrwPoV6TAB9IgozqcFkHSilnua6nZoVFk3knND4o2wOe2Kwa4i9e8aOUveLNc3WyfkwCHGxeNkizoQBW7ZgBsRgG5kWRU6YxEEYVkD2lhSfsBUrVrA/sDVj7vM5z1zhxr1EQeQMYA2l73/lW39n02bPs7z8IsufiMowLMrX0wh3q/mMgPSTok2KKO0rPPWcQBngGSTrrjqInhHmNoq59WcK612EV0sLmTOcYbmQbFoPTc0tTpBMmDDB/x3P3qpnn6jIIlK0nqpra7zOkcyBXjpvpqBsjINwF/HuhArEiAg7XUPn9yRIFD0D9EzWs0rPvy1YEvYyL7feeos1oUrTPizKQh4TvIIKBBUIKhBUIKjAZa5AQHhc5gIHlw8q8E6uQEB4vJNnJxhbUIGgAkEFggpcqsDtf/T33gFM+7ADXhEAOvq3ADp9RUfFQhgAePX1OKCisNgE8hYEZKs7WqBSOp3tvXSdd5GFkJ0Wb2tWLaN7m+57/gcdYs9ueZ7vXWXHjh4GAIp2tcB4QOq2tq4xwgM7mlCAZIGeoYBzGsdZMizSxmVYPN2/yrAowpKpBmBYqogRtdwDwgkQEmBdTnetAKYBxnvoSAmKj26869MB4Ord/14g5+FDR+nIjWU8srjBPoTWeg9p517lv69uXPdFp9M2AkP1FEDwK5bMx0JnMhZbjRYOkaHsBwFMAsaUc6L3q5tYAFk7xIz+bAUEbKQr/kMfv91e3HrAjgPI3bBxIwDmIDkUFZANhCVnZloRY1I+h8JxBXLlAq4LEIuEpFE4chfkgYDUURQedQDqqanpEBAEhQOm19XjYQ85Ugjo2eBEiCyGCm07uQuR1LIYMDWCGn3kQ++1LsiVl8jsOFV+gd9LtmYsaJZfsQySq9sB6yGBwbyGdR/MZQyKkIVzZ0J6ZPG9HiyuplkN6osaOqB7IAWasGtSTsW+AwcdWPzkJzfZd77zM+/GzyTQPRM//dzsVFuKRVZbexs1I8OBDmcBdxdRGyyYMxP1wTgHdJW5IbVOKB30jz/9MuHFtRYLuPy+OzcBuLa4pYxA+hDwx8eeOWD7sdRJID9E866vBjqaRc6EDvfa9WuXQWpk+ZqMRaGg+RAZIQJMCqFCqR8AC/VZB48eZz2UeGiwwNJOAoRVa60zqWJGAXUVFCyy77kXt1sDc7qC4HR1lJ89d4E5SGReS+yuuzbas8/t8dBlrYX5KJ2WLZtpDz68mXDjdEDxHLJDDtsFgubVYb940TyvawKKmKULpnuuQwMhys9u3UlGSrXNXXClffHurzA3vcx/g0UzF1JT9fW22ne/+zXbiLJlGKJK6zCfDIt9+/bZ/gP77LOf+TTfH/Lxay1JldLZTX1YN1OLcl0tIHWM/lRX/759h51kmjVnuprEgXwB4eGSysjiOFZ83K3Ddr16wJ5+douvDQG6moff/aM/tj2HyOUgfyEsXJkGkayRPrds0v2pXniVQb6gPkB8MB7yQgHMO7c+bd3NdMSPdNm1qxfb5/78D936LgUl0F0f+JBbkQl0lzKjYMJ4xt1pO7BE6sBibe3a1QD8Gb4nzqPO0NlwHEIxKzMHNQRKKeZYoH0PhKdUPpo3jVVgezyWXxqXiJH4+EgULkeoW+6YdR/rQiTKsLJ12D/traiEAKf37N9vq1lLe/edcdsoBXTnYO+2Ye081olsv7pceZGalg54j4UVxPApLL0asNhLSE5xYFpnl6yeBFQPoC6pI6NGn0nuNXXutQzUHosh62bNKMDq6AI2TGctF8WVrvXCSy86oZHJHlGehZRv41iTUov09kJ+UHPZVHUzvzqzmlGj1DGOs5UXAPvzIP7W2L49Rz2DYt2a5YD0mnvOEda09lM36iPVS2c72iW/ngers/5Vh07uLwY7wwGInW5I4SbUY73K/wD874Nc60bR101WSSrPAK21HO4lJiaMnKZD2LdNdyXEQVQS06dPd8I7MYEzkdqWc4/TsF8ay53oZx9Vcg6mu/2XktdHIDKVh3Pg8CkrKT3DWR5qxajCQmSrSM7Q5//odyBb+q2UvJnpZLdIzRcGaan93g6RpXNcSpwYCCxlroTx7zDuOQQS+yIk5Le+c4996tN/Yj9/6DF716Y7vJ4iMiNZ65MhUaI5T0U0nDxT4bkiWouahwHWSXllBftrwFVS8ZAUIrcrObv1vEhIgijGki4HtY6IeIWVaywivXSfHZwtUhNVQZhqHc6bO2vMag/C4xjZRDGoC2WnpmdUWkqqZwqJmKuHOJFi7q73vgeiowVVRy0EWoPVEsq+BrurqZDhneQWVWCNJ4Wf1r1UTTNzxjJkgldQgaACQQWCCgQVuJwVCAiPy1nd4NpBBd7hFQgIj3f4BAXDCyoQVCCoQFABr8APnzzsnfBnsPMQ8CUwTGByHB3LAukGBrBZAgzPwDYjCwAoNS0DQO+ctWFJFKlwaECyWEAnZX6o6z4zMco+DtBeVXXWouX9D6B9suw0tiZplp2RiSqhx9IBxtMJnS49Ve7gUUR4FCRBm9te5RfQuQwoKNBI9lRF2F8JJEsBXDtafIwx5ALA1+PFXuWqBAH1LXjn37BxAx31yfaznz8ISAbojWJEgL6PD9JEmRUCHLuxjRJ4V0tWgAAoJytamwF+Rz3gV8BrK3kkMyZNBJyaCciGxRSgfTVWRWmMv2jyVAcae+iIbqivc+sagbDPbdkKONiEFdZ6APCLtojg9DqUKbt27bXZM2bbAg99b/aayp4nFLXB+cqLdvjwUVu/Zq3bSmkeWiEJ9Dt1dAHLIkxKmGq+Dh0u9s7eOeRFHDqwhxyVhTZt+hS84LvplH/ZpvMZBwnEHuXeBYRVE84tu5Tb77jVHn/2Oc+TIKXFM0UEdoqwct6I7wmsT0lKAKDOsjA6m224B+D0OutqayKLIQu1wJDVNHXYq7v3M7ZoANABtwNTpoq87TXucxAqeagpUgDw6lGyzJw20W68/mq87stdnRNGfUUGFU3MBATs8feG81WG5z46IizGLjigOy4x2jZesxLgcCyMWrVOTM22PYdP2v5jpcxdrOcdiGCJBmBPw3api+DtGROz7X23r6LGAPAEzsiyykOjmc+Xtu4gV4YAZNZdF93hgnpffGkXKomsMT9+LLyGATZj6MBfsXQRYD3h0+pGZ121Qz5MwiaoB9XRDBQzu/YeJXfliKuDpOhQDRU0fI6O9pUrlkJCpdhzz+1wL/8lWLA9+eRWlDpFXu9o7re9hfwEcisKAPGjINW6lGnAenhl33m7554fW1XFRWtBNRMaAskAd9Dd2WYf/8QH7etf/1MPp9b6PHO21na+stsVKuvJSpE4ovzUOc/iUNe6OtArsI8rnFBAzkqSVdEtbnTny0ruBCCruszVdV5eXg6htcDH2o2VUCpzef8vH7Ds3CLW2nh7/wc+5ooYBdRzKtgvHnzQDhwvt5f3HqbDPQF1EsoVFF7r1l7l8ynA+AIAbB3XjkRJpE78aeT5vELmRu35UzbcUWsx1mnf/OoXLQYwf8uLW+1b3/2e7YCoE7jr1mDcTDh5E+fOX3DVwurVqyAzx4+pkpg5faYcuOQqdYgAaAVUZ7AvdUbppfmUUux8RaUrPmag1BEQ7hlF1C6EdZjNOh9hD3QCPEupItbnItkOo7z3HLXSGdfbhyKpthGCk99jT86cMoE9N4Oa1fg+T0PNIqVVNyondftfhKyTHd9pyBgpHZQTJCut+ezXZagUysoq3MKok/2awB5JYZ0rDDwTJYhUAeex9ipgnYRw//2A9PlkpMD9otaqgdwZZ0l0/3MUed6G1r4CytNQX2iNN0MonIGsElCu9wjIr69rtqysLNZcGDZq+ayVZCd2RbjqzBMhFKk96J+Hao/zW0on8Z+y/Oro7GX9N6PKYH9B+uiVBIGjPKNIFDf9fE8WgCPUX3ZwCuLOIJ8iGrJB4HsGhFAFeSeq1aJFC1xdxXHk19eL6YCwUFZHm4/nEkEglVblhWoC6seRN0PNINJlybdu5WwdVox/1J5/fitrgz2K/dz8+XP/H3vvAZ53fV7935K1t2Rt2bJl2ZaXvPceYAMBApgwQkNCSZNmloT0De2bjjTtm3S8b5M0q2kGJQMSIJiNDcYLvPdesmXtvbdk6/8592ODIRAg/5KQK7/nuhxkPc/zG/d3/Jxz7nOO56YkQKjq/kWmao0MQqZK1xJxvo8xO2nf+u737f/9x3ds+97DNgXSQcJEKQc7USxqzRBxwxIZtF379qNuROEIISEFhezERHxoDyscxT7A9QywEJubsIJDuTVz9iw//wXI1H3s5adKZIM419UhWoeyehPRKnJNdmkiTkLP2AG3MpOFmN87+4xyfqTyUzZHNntKwagR1sncO3TokJ3heZfMvB7LfO7ubCc7Kx4V1B6stcrtPDcs+8bR48baqhkFwb9sggoEFQgqEFQgqMC7XoGA8HjXSxycIKjAe7cCAeHx3h2b4MqCCgQVCCoQVODVCuw+0w6o0+92R+rYn0mIq2xKHsY2Zvfu3ViuzKPjeRnkxAkPDu4FqBHY3UCWg8gL+aTX0sEcA/mQTEd1YoysRAZs9fVXAUSm24ubNlsZli13f+hDDrbFJ8W5wkId0QKa5IOuEFyFcatT9QKAlsBJgZUCifIAm+SNLhC/R+G7dNj20Q2sDImKikqsq1CmAGxNnlzkHfiPPf40oH+UBwNf4B0PowVlE6jmXvbcawpAcT2e8fKCj+J3MdijRELWJCZG2xi88KdhO3Xk0AFUKnMBb2vduqUPMKwSALSMAO0+lG/zJSsAACAASURBVA6tED79vZ0AsvOpF6QAwJmsUZ7DFugDq2+2W2+5ykrKWrFlKneCyADexkKipNKtfRi/e4VH5+SN8ABffU/EjoAw1eoC3foKOj+PMkLAqQiJtrYW7jXCsujuzs8ncBiwMovA7rbOQZQPAGLnyIsgoyMc6xsFxCfy2Xs++6fUDgXB2nV0DLdbGooZgZt1gJDJCame+6FzqSNeaohkgFiB/VIVyO5qNB79WRAKBZAUBw6XupWXzqGOb32vu6eTzIdcchEICua71157vb2w4SWrrm308VM39GissWSRVEiNsrEHU5e5rH7AnSGPQkHqQ8kKeOb5bQ7UzsDuqmhsAV3QgKxkHTz3/GbLJwB73Ybt1kgOQxiESxdgq4DEQTFYvDQOyXSHpyXH2ewZkyAUkiDY0gBYCbkHAd6ydRtgeoZFEIx8EmLmBCqNGgicXsB8zbVYfQ7QOw5EtguCIYl7j4QgmEbeysyZxXSV77UpE8baqMI823u0ytY88ZzlYY0ziJJBORot5Af82d2r7Ec/eAxv/RjOlWizZ8+GdKiki/ukk3kpECgj6GbPyUym9tGELKeznqKtDXujJtQVX/ryf9rWbahmIER6u5rIbFGuRp9lZ6bZ008/CWl4yhrJh4lPBmgHCBbIPIcMDIHrsglKTk51oPksmSWq6TQPkY6EAGL+EgpeODIHpUKmk1NaByIIZKNz4tgh/7sAaamt5syfB1BPwPpAtF1//S2sOZELvSgiOu2uj95l8YSxl1RAwtVBeMVCFnAlIkg1d0Q0TaRO1ZWoDYaRXYBK4Mknn7dismaefOxR62mpsrD2Klu+cKrdctO1dvpciY2eNMUKxoz1PUSEq2zblMEisLiEdSPQXn+SqGkWNlICl6VCi2Of0UsqmbbOfjuMFZL2Ayl2RJKdQfGg/WwsofMpECmyMSssGGmpaYnUtwtiLon1HgeR2eB2WEfIZ7mALdgxCLhE9iVlnbTSrd/cJrA/HFslxon6n0Fhpv0kYohAa5QTEscxmefNmcHYpjvhUk8nvohb2VvJzkmkrggSD09nj2xm3Q1NTfbu/1RXSmSwD/S4VVyUgHGICZGm6ZAUcSi+lKchgkCkna4pL28oe2zo5mXN53MYUleuhHCEAOYQHsqkgNBqAjzXPhzHPisbLCkbNGd1fgHtqlV0FIooiBgdR/uDgHjtObGQxiIOdf1ur8TaLZdSAaJDFnGSDQ0C5ougbmUiZ6ByqKmpcHXEWQj0Y8eOWTj71IwZM2zbth22bNkS9q1Qdo6OKYKslvkryyhZdw1KhqRqQzYoTyN3eL4rcHSNNVgRnkMhN4Ix1D5fhVWcLMHGkI+knCPVURaH4agRRcRrDTIdfV+vhjz+1ve+Z//0tX9FscNcOXTcLaiG6HNYcOk5oAwN2SDqGaAsGt2TLLXaICI0/3Zu3+HrS0HkI7EOXPf0WvKkTtjKq6/yuml+idzJzsslCB0SkdqKhDmD3WID+4PbrKEA6u9DOQNJVsUe3Qmhd+WyxVwvFovUX+eUtVg7qqRcMn8y2cOaeCZqf5YiS9Zco5nPLRA7UhphtGgvvbzDrzGP58d51vGVk4PQ8uDfd0EFggoEFQgq8O5XICA83v0aB2cIKvCerUBAeLxnhya4sKACQQWCCgQVuKwC33lwA7YcgHICMgHI5NGuTmt11y9atMAm0w37gx/9CBIBoBmgRsCb/rTRVayO5kS64pcuW2b3/+SnDujlYmmUABp3zZVLCPAdZg3kDXjXNmBMPAA4RlkO3jzxxFMApNF0w84h96Ac2yB1PwMyCWgD4MlFydGFdYrsmaTEcICbP7I46QOIUvCvgDuBmoPYRY0AUO/mmkVMDPKe8j/gTuh0rndSRaCu7FpkJ9KG3UtcfCjcdUCZJIDln/3k3cSQtNOZPmCbXlxnd955uxMVAteH0vmuHJAB8jaqalts8+bt5DLQsQyYNyo/lwBaLL7IASktL8W6axYgdLetW/sCOR2tVsN9DSHgOZyiffzPPgoBcgpLpQPWgGVVVw9WMVyvADUB0Aq0TQS4doUNwGBjQ52DcdkAvSFgPswmjx9js6ZNIuODoPdhCbZ2PV2+57CmEigbJTIBMgNSKT01gbGJBZgfbkeOHIOc6ve6tTOGyhlpokO5k3rr3G7xw3sCVgU8FmAP1tTcAGERSfg54HxeDkBxumcN1AH6ChyPZ4zU3T9mdJEdPnLQVqMI2bZ9H8HuJ6yeru00FD0XADB7Aa4VWhwbHY5F2HS3GIqGWKivVZ7JFLrtk1CBnGP8Q7kFC+cU+/zqpLP6mbUbsQuqsNFFk7G3IROgR9ePdRE2axcA0z0smk5uEUUJEDw9WMtERmCj1tUG8RbhFlICSH/60C8YA6xeImKt5zwd1xcYS6yXzkNYqLtfHeFufwNFpgDlDMBgER6xHCsjNcYWL5hp6agnouLC7KFfbbZ6xq4D4LQNkFd2Vur6FomRmhhjn/rkR8gYodscRUgL1mo7UabUY0GlfIeVqDEaye9Q17/UKfp9fUuff+b+B9Y4sNvbXsO8loYFPQNqm//zT39nN9xwrR08dMq+8/0fAmrGoozBtgcwVePWA0CtLBTVzIFbwGvPZGH+CJRPJcMlnvV47VXL+G+4FRHcvZdsig6A1WLs3pRbE8+1p3PPshTLhhQ5T06NwPMZs28EPO8OqSdQ/dx19532pb/9c9t7uMHWPLPJGgCGq6oa3Moq1FXfb0nxUTZj+mQ7feK4TZg0lTVUhRqmHxKkyvZs3Wj9zQSFh3XY5z95p6VnpNrLBHx/5t4vOJircRyOVZf2EZEKW7duZTySsIDK8RwNEUujRo2CjEDJoCwVSEwBw6kQXOqUF1FzjiDyBMilp555zq6++mrmrRQuZYDETQ6C52RlOpFQBXERTv1kjzVtxizWdww1PkaeSg3qkwQUWdM5Xq9VVdbZVsBuWRDlQOIcZi0tWLyILvsW5td0V4kUjR0qAQ1zyADOUWFAOsCdMIayI+shr2OfFaF0EcHQBUkoold2VcoDkT1eKZZne/cfgsCaD3lYzv6yGTB+0O79/Oc8e6SOazp6QpkiB13xpWtLQI2hUPGlAOYih7a/vMtVPVNR7MhqSvk+w1H4dLDeVKe01CiyjmpYt3Gu2kuCWNL6rUJZ0sK+KOWJyOFxqJhUfych2IsjwiM9Y0LfydU+AAGqa9I6iVCuE8eWSk37zqJFi1jbIWvCMApw5OhxV9XFQJyIUNX8lBpPaq/iiZPc/kq2VK0EkMuaUPaFiHH81cX60ueHYiMlVUsf+0F0HNZpEAa+V8omjv1+5+5dNmnSBCsYBrHK9YrEdWtArisK77GYsH7IpHa7/6c/tTvv+qgHootQOQFBlkadFOqehZpCtlE6ntSHTvxA6GotpULo63kk0l3ZHCLkMsnPGYq6RgqRw8eOuuWd7l3XJXIwjHl8BpvFOJ5PCRA7er7qGaY6/OKhR2keOGWZuTl2w43XQbDn8yxtgMCptArUUbtYD6MhIm/9wGonYY8fO4F1X62rDEVqzZ07mzEJozYhUmoY9/1fPJ/jIXyWr7zSEvuag3/fBBUIKhBUIKhAUIF3vQIB4fGulzg4QVCB924FAsLjvTs2wZUFFQgqEFQgqMCrFfinH673QO5o/Ou7sMpQt7u6ikdhIxMPUVAwptCOALbJQ7wHZQMwswNsUdhQpUNuyDakhW7+9CwyHwApD5BZkJ+XZcl8dxqWUEtXzPB8ggxsYvYTMF1Zdc6ByDJyFQTsqVtY4O38hYshIujQxcdewFIkIOr4CZPs+Q18BluVPtQOAqJEVoSstkLKBKlAZFmjLtl+zj+A+qOHzyqIXQCq/kRwTwKzqgEOBZIP4omjLIwG1AqyMpLRfSqERT42Q0cP7rJVkDUJWLPk5QBscY/qos8hA0J2SA88+AQ2TKU2eeIU/1493cNjCvNteE66TceXv5z7ageok/+/AHWBaY8+9jiA8QVUKJMdjJYdS2xCineRN5H3kYwVVxT1r0JBIlInFfJJdjMCumRFE8E1CxAWOJ2KwiMBIkN/dG8Cm1UXGt8Bs8dgnXMScC3egTvP6BBRwrGUr3LT6hvs0MnTkAhnsZfq4jpC+QaqlYLl1XE9eeI4iJdS72RWdouUHpEQNqqfshyyAalbILE+9rE/A2xEkdDWy/WnuaJDSgPZVk0nIL6T661vbAawO+2ETyqgnzr0ZR+2eME8a2uoRAWBCgEw/vHHH8cWaSWd02neod4NOXMKFcGTz2203gsRhFaTxQFyKoXDeVgszTORKfFcm7q0Ixl75SoIcFf2wZHD+8iSSSYnYSod6eV0n3eQ7XKUDILzkFfDAGGjsGAjZB7SQ4SJEyd044vwEJAeR71E5BUMy7ScofGQOgV0d6fa93/4kFU2tFp0Isokzz0IZbh0QLQIp8Xox1YtnWMzp46H6Gkhp2a4bdoaCpmfNGGijaZDX2qbSL5bh0JK4K0NJthTZGW0QZA0U5MoANrY6DCUBS32v7/0RVQq4YDBGdgizbPv/eB+K6/vsoHBSO+iV6d4A8RVODY4mgthALn9ALWySorCoyccwuSalYustrwES6aRtmThDEiuLu/i7+PaBeKOpDP8Aj5CCpeWDZB0UeepdTx/v+GmT9iBo4TTQ8CFXejGNu4K++q/fhlLrwN26Hilj01FdQMkWKvbtGktZgBQp7CWpMQQ6Xjs+DmA3BqbPX2OvbD2Kas9d9TCewCIpxfadVevsEYIgJXXXO0kawnKlSl87sCBAzYKomof4G8H1mFOeACM93Kd9XTRS4lSXl5B6PsUu2LFCjt1/JiNLRqNqiSVeyf/puO87yUHse9S3on2q+VYY40iv0OWQuUQIEnsKdms2WfXbUQ9c9JDoodiLyXVUOHYMZ5RITJQ4P9wxrGXiaku/hnM7cSkKGyuOp0cDAfYF5naTSZOwchcrIkA2PlZ956FFZXWJc5HTkjppRJrvxUZolcbnmbrnt9ge7jWeXMX2ATW34F9e1GmjPFcCGXtyL5qQPOeu0vDxknEhMgbkQgKcNeeUTx5KtZsx1FF5LiNXxpqAhHYeagkRKS1tTeTR1RExkguORF1XpN8wHbVXPtgMp/XukJf5+oL2QkWjR0H8dkemutktejiZSEnUF8GedqfFJrex7iM4t67us77PiUSWuHql0g5V8tAqDhRCuntSjs+p+Nq4V5S4CnY3Ocm801Eh1R6jdh96T5VtFCIN2teGUftSI94KfOppqbKShmb0aNHu6pP59d+lYqCJwPrMFnsPfjww3bbHXei6Mhi3aAUZN9QXsaZklKIvVk+d6XQUM00F6Uy0n9FKogk10skigeDo7obYP00sB9JQbN1+zY/36pVV9qkiRN8v+zmfl/attUzPVSLacxVWZJV8gxSPfohQGUDNxLCXGHuQ9lDZcmlHJ6Ss1hGsjYLyOlIR/0jYkXPAWU/1aIMGY29VhzPNIXHywZQNY+GiBFBNKS3NfjnTVCBoAJBBYIKBBV41ysQEB7veomDEwQVeO9WICA83rtjE1xZUIGgAkEFggq8WoF/e3CHg9VRdMir+zecVmWBn6mAZskp8W77IxuoHvzFpZjoAtDzgFs+K4BYtiIe/ku3sux0UgDOhgIUCZDpQTHRBDguMFkAzqxZs1z14RYlhPrOnD7DTp04Zh+580NYau337lydS0BYDOqPaDpiBc634zcvwFOgYQyAl4AvWbNEgyRGAOzKAmQAgFHgvzzQ5YXeq/chXZIvevQLSNLvpQpR17EASQFZ1XTWypYlF1A5aohCoi/Yxz56J/dDQO7hg4CemQ48KVy2FBuVjdsEwio0e4AO3lirLi+zaZPG0XEdTlbHeIvG9mXTlpcB+9sAoZLo5k7zLuaOzl5XmAyluzuM5OizWAupDTwNImDq9Gn2wsZNkCU1nqWg8FspYbwO3JNAdQFqsYCF8Sgu4iGk2uiKFlAvu51BAMeJdO6nEKD74osvAKyPsqzsXB9XAbt9KGUUXj13TpEdKam3l7bvJkC9mnyDyU4IyKpHgKpskpRzcMUVywkP3uPA5KIFc8l7qHEwsAjya9rkUXbmbKXlYGX12JqnAP3oxqegIkzUxV84apjddtsV1OAY7zUBULcD6nYwXgMO6CUxrwawuMoemghYvcSBPIHKewk6jiCIeNTYQsYTCyUURS9s2kqIewpzD/ssSBlZzOieh/BnKH748sXSdzW/FDa/YukSO33qOCTLIZQ3w1DU3MZ3DC/+F2zRwhW279ARMgaSubeDduzEGQgCLKw4tvJn9FLwt0BNWa+dp6M9SgoJwq4FLsvLv4v5Y5GxnrOiOZPC7yOYgzVVFR4GHs8a+vCtNwE4RzE3yEvhvkX6qLO7lIwF5QXUA5RHoLBRLILInV07D1qrgu4rT3H/5I/gnSSrsKUrltvf//3fcv0iYgawdhtKgLLZj372GGuq08cmBpDz1JlyCBA8/MncaaYWmlORoOyaCxOKRkHaEK5dccbmzih2wmH50oVubyQCUgDp+vXrAdFT7Ibrr3FwXoC3rJ0QMNl//tdj9s//778YX7rqe9usID/DtmxZg32b2Te/8zPUKV2ecRETjwWU5+4McfJH5JYIOZFppQSNi9jp6hywEcyZpx//pXXUnrGIrlr7zCc+bHmjcgmlD7cbb1xNAPtevx+BuB+8/RaIjQq+r6weKdCG2ilyOdJRDhWOGe05GDvJMKgoQ9FB5/tQrIl62QekUJG9ViH2cSx1SDKCoxUSDdrcCok0EqJIAPGpU6esiz1iNORGOkQHPCnB0tUX7eNYuyg+dgFkz180n31qLOuNkHC67EUKyvIvD7WDZB3RFErKrGeeW+ek1PiiMdS14xUQP546KDdESi6t1X5IA5FqCiURQSXC6jyKtDr2xDjWfTP/FYEpEkp7XBFruY+wcO2ZU6cW25aXWbsA9ee54BTuOTM9y5USJwnb1loaBqmTQxh4AUB6WVmVPfH4k1ZE7sM1Vy+xn/zkl2TItDoRMWvuLCd0BOArC0bqkUiI41GQez1MzkbmrSyTnnjyWSdOp06bbKuuusLCWIPa9zV3tC9KQSKCoR5rMBHQFyBftG8loBhSHRKZa1qjXeyZOq8Cz/X+ECfOO9hHMhzkV4h8DL/Xd0SMOHjPhMxAhVHJ+XWNUq5oT9P3NUdEVnaxiJSxkYvK7nns7yJRNsVDZhcWjmEdQtQ2Y0OI5d7zhMFn5Q63le+7ETVEonVD1Gp9iuLZRIaMFC2yygpnIWs8RbLouqU8EbEjOyu9qsltkrpCe6XOpXNnZPHc1HvVbXbowEFXYiQylllkj3RALImEk4Wf7qkfolZWclLF6Ls92EJqXg7ynFW2TjxzV/cni6sGyDrNSSmDVFsp7JTLNGnSRJ43qLz4Wc9fPRvOX6x7XDiKr+AVVCCoQFCBoAJBBd7lCjjhcfPq69/xaR559Il3/J3gC0EFggq8tyoQEB7vrfEIriaoQFCBoAJBBd64Av/y0DZ/Q/YqyuSIJ2g8AyBNwGso1DqUk6AOW5EEAsalthAwfKmTVgSECI+Q7dRgqLPXv8a3sU1RkKxIEYX2CtxqxupJII1CzGMBhtOxDXF/ewgEWQyps3YIgK5A3U55ygNQSrmhcGCFFusVywk62hoBalehAIhEhUKY8ss7Aa+TLYkO/GqsX3ro5hZhIFBP5xeQ6GAaSolu7Jza6M4tGj3cZs+aas0ERWdif5OdORRlyRjsX0rdPkeKCYVSh0GkyA7qMBYjYYChm17a4cG0UYP99ld/+XF84U/48QWITgCQ2rVnn43H0qe+qQOgthyVSCuWQSg2AOoFYEmVoE5q+eqXAtrGxyVi/0X4cAkZAnSXi1BRLQXwu3UR4OAAwGcM981I2PQpE+hoHgUYWOf1GZ6dDsAXbcWTxqMoKPFrrW9otsmTAEk3b8SeKgqFySQbgh3Sc9htTSmeCsA3npqHe0jw9h27HFA8g7pD4ydQdiQd4HU11XTbF/hYyL7q4MHDnqMiu58ubHMapTAAuBXRJLBbwH863vOiT1rIElC2hGovlYwAP1cLAD7LEktETjIEkO5ZgKaAYYU/C/TrZy61o0aIwqZLIKfOr3mhOdXJeaREku2Wjj2Ek8bQ6S0LrsULZhP022T5KHJUj1EFGa4yGEUA8L6Dp23f4eOexdKLtdWNq2+zZ9dvQalykGyZJAddNTaqezTzRASA0o3VDS+yT9cISs0a6LUYyJAL/e3U6QLZEPn2kT+52X7688fIeKhwpY7IEJFoc2fP8DF86unnWU/htuqaVeTjPGHTZi6x51EXVBJG3FxXZX1d9ayFMO+WT2NdLFyGPQ3zoKmpASam1+bPmAhhNcuqCKPWOqoiS2EyXeNrX9hiJ8kkSU5Jt+VXrPL5d/LkceoD6Awxdp45Mwh5Fxc5yLEqbcaUYlu8cK5lcW0ObEMyymJJwdzxrL/cvGzPqElMjmIOV9htH/oEIC02YRAesbGDqCleskNHlK9QYBsgpJrJ1kmmC13EVjX2cbpHXbPUYurcnzJ5Gu+12Z79xyE7WVdYuh3dv90utJTbtInD7d57P0HGyga78QO3IIWIAlBuYe2V2Qduut6JVa23VgK0S8vrbMmypT6P1NkudU0NNZhNyHwXoPuxY8c9MF0gdv7wPJs+eQKqmnFO7uh3AoY1tgLRNZcSIKG0F2isI1kTUm+0omqYgcIkI53fQ4Csf3EHGSz7fS7dfvP7PDOjHcWJiN0auu6noyCS1VlzSweXHoN912m3MpPlVFszuS2s9SRUBtqxuiGKRbQOYc/QHigVwA9+9EMUGAU+5kuWLHGruWfXvki9mpwY6AH8nwABqFD4vVg3udUd8724eIodxS5KoPziBdNs974TVgPhMIJ52Mo4nkfplE7AdUidQLYGYH0D7ysfSGSN5ogUQlKCVbG+xxSOtkxyTHT8HuaL6iUSVHZJHZDNUhZs2byJc80nrLvJ17GyhyZOnGjbd26DPJnj6/H+Bx70LI9h7BfamxKweMth71ew+dYtZHigxunpuwCJdc7yyLORTVZXp+ZVyDJKqhHth3VkoGhOamy0x2oeVKCc0z6sOSXiNAISWaHhGk+R2GEQBj6+7AOP/epxyBhC4ztbbfQI1EHh523Dhg3YldXavCVXMl/JMoJA1TNMVlFJUvtBwB8/fpJ1lOYWVHoepaFm0b1LLdMHWdnOHryXvCTZXan2SSg3Vq68wnOPtr683feHPahztK+n8N2bb3q/P9/KSs9B9EJic+2a27JJFIk7ZsyYUJYJ81jXofESeTuc+Xb2dIkr/bSeTp44DcnZSsPADLd2EwGrkHSp3HTPZRA0In9iIZNnTxwZ/FMnqEBQgaACQQWCCrzrFXiF8Pj3f//3t32yz33uc/abCY/F9rU199mEY1+z6/9q82uOu+yrv7S/GX/cvnLD39oG0+c+bfb1W+y+jb9+ev9s6gu2/M+//xuv7ZPfe8ZuHt1hO//xFiu7TT9f/vESe+SKz9h3/Fcfs++/UGz7X/n7pd9dYU189z77B3viS+Ps6Ot/3hi6n9koVd/e6/Jzvtk37rTMz15jKRXP2MlfPfC2Dht700M2fFiplX/zPlM03Zu99Ln05m9Y+QbAgfFfs7FXvtk/Kt7sWKFrs+dvs7pjb+vSgg/9gVYgIDz+QAcuuOygAkEFggr8kVXg//x0i4MmIgDUJZ8KqBwL6SFQUSHhArIF5IvQcLsRQGoB1QLh8Z+6aEEy4O8L0BHw4i/AmEiOJ1AoJTWJnyMcKJPFknenk8MQAyCbAuAjwEogoMLMBV7r+Il0r+s69NlwgC2BOx5kjOVIChkJEZxn+ZJ5tuKKOXbwyClr6Rqww8dL8MOvBJOOdNBWYJ+ICnmq63plT6VrEFDazX+VbXDjDVdhfVRspwjYlfpAqha9pDaRlY0yQASyjsGOSPkbCSgmpmJd9W///p/UK9JmThlvK7iOvdjvDM/Nc9AwBbAxNZ18jRe22fY9RzwotwYLo3CslFST89yfwDt1pMuSJQlLk2hAVwGpsq1RzXUMETPKiBDIORnPe3m3x6HwyAcslEWRVB51eOJXojJpqK2ycWNHeTDwAGitQtR37tjt9jcTisZ5DocCwxUkLCLrDMoZAZ9z586lszjfQ+mzcvIsG2/5VogKjXkaoKPGQ0DcelQSuq4I2c4A1omwkn2M7KrcaorrFoCobBWNWQf1Va2lmuiDfBGwp47/REBgdYzr+21YTcmOSURWJOcJh8yJUAg988q73PkTR7d0M8G9zU31gPTp3sWeCuCnDusxdPoPMnd1T510md9w7bXkntTgh19uU7EPO4Rq6IbrF9qJ4+WhQG+sjNpQ2owcPdY2kcNCKIedqWgAXAaIJGA8CuBVc1zzUfkmUrsIFB8AkL7A3BZAm0gN0wC5R+Rl2k03XMEcMjt5/Axgfr49+9wLNnXuIpQH+z0cfDEZOKWnTzrIvJvcjIzMbBuLrdAJMkv27j1h+/ccsPqqMhvobgHYRYpCFVlG9vdf/ZqdKa91RYNInolFhXbT1UtdcbRu/YuuOrrzg7dZS1srIGci9/Ky7di1n3tTcHQOILUyPLCjI4tFpJ7yRQqGZ9v1186040fKsUsabscBzOO5F42DOsoz0zOcwLyUi3MWkHbs2Kl23eq7sOXpBiBmjAfabNtL6zk+4d0QNfF0sXcz38/yszJxpMSqIiw7FTu16cXFkGIdbh+VQGB8d2+4/eRnj0AozLaXN7xozRUnrLOp1P7py/eyLuOxlTphX/zbv6NORxxsnztnOvW4QED7OXI2TmCbx1yCcZBtkdtfnT7nc0HKA81PWfJpLolUOLBvD0qOLEDwPkDjUG6H8lK0n4nUc4JweCbzvxGLvWo/ZnpajP3yked8Xmier7piBWu2GsCbzv6wAWz6ciDpIh3oFjivtaLztrMGwV50mwAAIABJREFUBXT7HgbZ0AwBmJWdgSVavO85UgdIkeFKK+bRoSNHPPsombWQf7Gjn+WCUgQypaMPi60XIfxSbcq0qRw32srOVPq8r6o8hyJrrFWQuREbE88eVuXWSBq/E+xL6ZBkbYxfekaaX7P2MpFeIn61HitRpw0fOcL35yNcg8gM7S0iowcgsLsgEXVvCVIGTZjAPE8mu+OU78tS7mgPcgtB1r/26TQyLOrJVOmDTEtlHC5AFpYwX4ewrzfynX3791DTVLv3nk9ZCkqL7VsP2gsvvsh+F2vHGWvZ602dXMwzAPUb81jPoJH5mU6vb922izmei6onxYlHWVA11Te5ZdfUqZOVbuPKDu03ujd9RmOhv+sZ1IECQ3vLwb27nPDIwVrs2WeeYW7W250f+ywKrQ6eIVhx+V6d5vuUCK6QIqvJ1WyjRhf68VohrmRRJkWjlFpSekmlo+sVkdmEjZ8UWRqTGOag7BNHFrI3o9roITtk2eL5kLFmD//ycYi0HMYp062wpPJzZQvPAu0x+nsmipvz2IVpHGIhdHS/0TEJTnpoT5cqSYrAIeyTOrdIO31f81kksazyJuan/pH9Cya43aACQQWCCgQV+H1U4PdMeHDLn/gPe3F1lpMVa1dBcMz6zaxCxy6RKPZaAuL0mldIEZEfVzVfIlregODQ+VY1XyRczC4nVS7/7muP88ZD83Y+88bfnGfJH/kLi97x9gmFiGU/tFHF9dZSMdJS7DeQJCI4xh99AxJFJMYEa3+FLHn93193pen32fAPpljDW5Arv49JG5zzf64CAeHxP1fL4EhBBYIKBBUIKvDuVeAfH9jiwHIS4KeHvdJR2wOw2wl4KfBIYEwoM0M2Tn0OpJ4XOoTtTTcAYjv+NvqcQGqBL+rSd5AYwF0Ambr5dXwBZgLcu+la1vEE0KhLVwCzgns7AWn1s3zNBSbpJfsOD4JVCjCWMFKLLFs8B4CuwwqH5dnYMQXWhL99E1ZRbVjmrF2/ma5eQsaHAv7RoStgnpQLVxno2CIu2luxV2lvsqJRw23sKDrzP3orHcBm27fRyQ0Q+dTTT3t3tUBMgWg9frw0u/WWG+zBBx+mMznfsuiOFoAqwPXI/r10+I+4GIicjeXPy06sLFs+B7sfw6pqlz29bgMAZZ19/M8/iW3VOc8vqSSjQvcmWxLVTBY3Vyxf5kRIXl4u4NZJt5sSOXDLLbehhonAhqnVHvzlrxxwFPmRgnXSwjlTIFzmhggpFC07dm23zJxsy87K9a72XIKW3ZtfPBRdwUnJBJtjy9LH7wRqSkkj4FNWQSncsxQ9jc1ttmP7HldpiKjQS4oU+dU30V3d2tZst33gZp8Pp1EXdEIuxXEsBUAPki8RCSiq6wnNB7IcqL0ICoGzIq9kWyPATn+k9lEGi/I9evsgqPi8skNUew88kMUSoOoUVDe337IKZUObnS05TZd7MeeMJOdjEwqNfQCX6QCWfVZR04AFECojrkHWO+owlyqmq6vJ5sya5vcjizEpCRLw89+8bY+Hy3eSpaD6ZRBInCLbMa6j7NxZVB+0QtExL/VIOyDmbbfeDPgNgbFrhwPvukcFOXfR+S+Acvz4YkDg8wDT1b4O9EfzX4BmF6HrnQpjJsR744atbmXV2VgG2UM4tBRLEEN//unPWh7d6bKQq2tqtlMnS5z4S0V1Ew0Z1N7R6vksLQ21duXyRdQWmzTmmwD/h8mKacE6qI21Z9h1DWCJJNVSTlaaNaEiGQ4QP5Gsi0TyacbQgS/yTcqGTAfIk1COtDg4nwEom5qS5OtoxVUfsbr6ZsDbZtZhm33n2/9uy1css4d+8Qvm0ACEWhs2ZmNsIUHeL728zY5yvbfeeqsdQxmRnJQgSgyFzWlbsuJKLIe22J4DpwGHE2zT889aT2uVne8ot//+8X9ARp21a66/3s4Rgi7LoImMdyq2SGfodL8U+JxD5gZbDgDzBXvy2eeZ2yIO4h38Vv6GgOK9e3d7oPa04vHWDxAdT0ZQDCC0SM+E+EjUL5Wsv0qbhxLoG9/+PkoorKOo9Wc+9QknU3dI7QOJdOjQIfaXQuzdlgKohzOf+1Ae1GCBd46A6gX29JNP2BKCqrVudF7NA60HWWMJONdeKsJM+95WlGen6ewXiD5r1nTCsCM8S0RAfUwcRDBqg0jWgtYByxqVBUoQtkARIX2QcQ0Nda5W0z6UAlFykhweKQSkgtA5Zd2XyPglJEWjSDlu27dvtz+9806/buUWSXal/U+Kidy84aF1yH69b/9BGwU4L9uoDvZL/T6NrBplBimUpReiQZ975tm1doSQ79HYPm2BXNu1a49bos2YMcM+9RefZA1jw6UsJF7ad7V+RbronP0cc5DNJ5YA8HMQkePHj2cPaWF/K/G1qMBxhXNnZsSHrJ9Y8meo1eNPr2MNVVFP9kauQZlCysiYh8qhrbXR7b5yUF+4TR7HaUTNpjGIYT5o35MiMI1aDU2OsRNH9tuaNWusEpXLZ//XX6HcyOL5pEykPl/Dum+R4/q+5r4Ug2dOnfbnlPI6RHC5bRRXOGJkgZMabSguqqoIfOc9V5gwWFKDiNTqRfGRBcmWgdKtsb4BciWB5w5ZHsyrr//H98SiYr2W42RdGGtIzzk9AnTcTp5lev5JUSLirR01iIhMjfMFMqPccu+iilLPn3iexyK9+7hf2T1OGi4VXPAKKhBUIKhAUIGgAu9uBX7/hIfuTyTElEP2leYrXqPoeL3C41WCIUR4pK29xj723csKtPQyhcZG/f6NFB0hkuNz9i2Ik3GvKj78u6n2nNQfryNF3mwIfmvCQ6TEHLqO7v8abrdv/bpEdoSUHSGyJKvtjUgPSIyP5FqTjuvKDvxwf363taIy92OkbnqVCBGhcS0+nr/hGl6jFHnryww+8QdYgYDw+AMctOCSgwoEFQgq8EdYgXu/8ZTbaKhzV0CViAV1tKtbFLTLczPcCgqLIxEYl7zLe+jc71WWBjZXCpL2jn+BPYRyK19BobdDAdBdKaL3OI4AVh1D3vMCw9RZq076EJhzwcO7ZVUjgE6e9wJ4BCZlYLcSCfjUTybIPZ++C3uUF2wEgNG48UVWR0bI8dNnAH3aUUSIoJEqJATwDUHp0YLFylGAaF2DW7wAyH3hs5+yYVmpHL/HAdJKgsd7sGhxn3aAK4HpsnyRldKJEycAvftt3pwZ2MgcxRalBuBriFuiCHweOSzXVqCqUJCywC8M+ekC7rKlhCSrA7/nwhA7i81REyoFdVUnA1qeBOyroIPfO4Tp8p2C1VQtYe7KHpCVlgB+2UktX74cEUK8bXhxs23busti6KjvJyi6h3p1082dDHB93+c/6YD89m07HAibNHWiHTl0wMFQKQsU5H4Eu5/DB48Q2pxv1163ygFXBXnX1tZBbrS69dTCefN9DA5BWvQxtl2AyspT6UZlImAwHCRy3rw5loPl0ctbX8IyqNg7oSvpIC8BoJxQPM220Jnd2NjptjW6FmUWONlFF7eAf7fywranH5BPnvWy/mmlQ76y/Bwd8dG2bMlCnyNnS0vc8mcGlkEV2PDkD8u2HmoZgY1ULPMyLS2R+lXaubJyK8KaC77FQ7Y3vXwYS6l6QPVDHmIeR9d1HzZtCqA/39Ni//B3f2knsCg7cfyUNbahnsEeqrP3gttnaX4sWbrc9mBFJqBT16r5N5xMiCuvWMY9RFg51mM5zJFnn37Kx04ZCLIjk/JAHd56JWD3pe8qo0ZAvO67gU74pKRk7I7ILskptK1bd5P9ErKyigxrA8Q0H4/lK1fZtFlzIB5CIclS0MiqSGtM8zpkcYbqBWVUD/N+3szJtmDuDMZjkxVPmUb3fBSKlRqybxIhorgu1l4B81NB4kmQAJPG59uOzTtRJkXYxs0b7I4/ud1zKZQdUAlBk4a1nILor1y5wvog+jIyUlB4fN7zIfp6CM7Gwuv9119lV119pQ2HHBRBWIoSRKSclBONEGJl5eVemyuXLbOzkCnNAMN6fwWER1Vdq/3L139Ml/48e2nLFisrOWbnW8vsJ/d/HUu4XcztAbvjzj9zW6DFC+e5kufw4cO+bscVjUV9lWjnyuvtCIqPRhQfdYDJBSNGugXbLx5+BMVPIVZGI51oyUUFo+yaNO5dZNoAa0akVBlEYxNzfseunfa//vov7ODRKjuKbVY9a0EgeS9qhyT2IZEekQDx3XTpNzTWOOkyErulAlRfUpiNGpmOEmG/g+TxcaHchUv7RTHruYC15sQt83yQvfNnDz7iIeEF+XmoS3Jc+SHwWhZFqQD2uscQ0A1hxR6l92QdZ4MRDspHx2HvB1E2BGRc9S1n/l9Sy2ke1lLjVik8UHqIhOkhtF0EjWz5FPaufVcESAsWZKVYIIlUEhkjwmvBgnl+PqnH3HIO5iGSPdTnG2vjBPtVenYe9mUdqHi6nZw+ceS4bd6yCeumJM+/kJJEwP7ixQuxiErwjBE9S1Q3nVsErfIqOiAuLlkU6j6rIQ309zGo02LYl9LTsMBiz2iHgAxjPovIi0Gt0gbwHxkVhrsbxINs2kRG8/yQwZ9blLE3RlIv2U7pmdHH/pzAntLb3si+Gsse+oLt2LPXPnXv/0apV+LrVGT82bPnfL1L3SSSW+Hveg7o2VReVur7s/b2+fPnQyhhO4g6I5Mw+ebGFvbRGB8zKZs0Dzx8XXZ/ELqSjMRST1llSWkTT8bOUI5bDTGj+1JdFHovUleZQVKS6FihYPSQgkQkjvbKOOrp6jnGXeOjPBedSyrAbqzjIiM4J3VJ4rk7a2z2H+G/YoJbDioQVCCoQFCB33UFfq+Eh71CPIRsr15PcLwR4TH1gEiON7eYOv3o5STIZZ+7TAVyqchvTKCEvvNrZMobjMxvR3i8E3XHRXLD9r+OHHnj34csr1690O5DIVur1xImF99/G4SHvZ3P/K5nbHC+/9EKBITH/2g5g4MFFQgqEFQgqMC7VIFPfe1XiufA5x+QBaArDfsphfEqULcLwLCXrvQIvPUFCgm8FbAnsKVbxITakQFl9V43oE9/b6fNhxgYCaC3detWJ1IcgASwOy9bKQCiw3QKC3BSF7HUImHkEwhInDt/NvkRZYDzp51AUYerzicwTwBPFx24Q/jsZz7xEfIO2qwOuxkBde0APhFc07bdB+g4V4dxlwsDzgM0qtNXxIfA5BHY+4iIGOTaJ40fY6chLyYSNi7P+IMHD0LSpFoOIOlw1BUKkR0OYNlPF7WAr7ycFGyLzuFNP8LCiRl5/CmUJKgJZLE1adwYz3nQS0DZ5g2bbcXKK+1MyVm3qKqD6LjmmqvoqB/hQcBbtu+07SgSuun0X7x4MUqDWsDPGlt9wzV856SrUMbSfT9jymQyEjZZdt4ozwvpO4+FCbY47ZyzDyA9FXXH7dgalQLYPbN2HZY/nSgZhtiq5fM932Pnzu3YfS3zwF8pDkrPltFFPdRBSdn8KLNhwqTRtmt/CVY0ZdhGNWPBtNTrqiBiqSDqUSBkZuWgaMi1+ooyW7gAOxk4sROnyj3AXaDyIAqI4QDmTdTj/p8/CvCdh01Ngt/HEEBTEUd79+xyEFVgJLMJBQ02Lswv1UtBySMgUcYStpyC/VlRUbYdJiNi3DhyQyAtlH0yanQytlX1WBCVWQ/gaAaA9NTiCZwr3M5U9th6us4VJC9liiyhFA4+rmiC7d6910O1+5nHo7HLuefTfwKBVQ2ov8fa6F5XWHRtfQuAMHZVsCYXAGhj6EQXgC51kBQiCv8W8aGgcs3zKOZ8BAslNzONDm5CopnrTzyxxjvhoyBpBLZHQdgJ9BaJUosSQ/e5aO4879z/67/5Dwfs66tKCUZvh5QJhZSPmTDR5iyc7ySSwM07brvVHnnkV26HNsh16k8fIG84pE84BFciQPlcFCv7CXsXKNoMYIuMhLFNoaZR/P+WYYDAZHJgcXSBdahOeBGSY1EZyKJnOfNkD3Zr47BJEmh8EIurddiWFRYWOIlQjQqijTHd+NJB20bI/YUBAp5ReBRPLrKv/fNXPKNCNlgi9bRORYTGcz7ZpQnAlgWdAqxlxaN6jiRE/oVN21FwdNnzG3ZiATbOnn/uaWuvP2Ozp46yv/7in9uG9c/YoiXLbdr0qQ4IS5F0GjKzlg726RA6URynBsusl7fvcAXatGnTmM+yXYMo4N4kTIig9sPy0iAyTzkJk45iIToauzX2uA2bdmPnxN4DAJ+HCiqLPyLgjhyVmqoRgqABgqmCOciaZv8oh7yZSW7KcEiKCOZy0djR1gFZIqBaFmwlZ89YdV2tHSDXZtHi5RCi5NtEnLeJ40bbFRCeqrfmgOqhNThmzAis/gbdCiomNt527Nhhs8h4kb2VlGSqoRRWAs8ryquwxQMgx1LvySeexjYq2T720bsAzqVwwbYJFYmIBO3Fnu2ByuPAgQPYZBWQQZHsxGkLYL1Ct0V+ihQQAB9S0WkPH2RvonOPl96PYc5EIEmJ4GHQDJmmYycnQeKJt2BMKyohhC4AuMuijrUxcuQwCBFDqVYGCVXmhIe+o/yYBAi3D//JnbZr5z5C6Et8/MejxpNSqZl8nZqaKrv91g/w33rIp3bPtahmvxCgL7WH5n8yBIYICJG7siJTboZn/kCCJbJPDE1Nc5KihfEQIaF7yIPcUy08y4NqxrG3pKB66e9ps53bttmap56xz/yvv3FFWr8sDZmvsgXT9YlwEmGta1HtJk2a5IReRflZiGFswdyCqoF1c0UouD5vpJNLumc9I0RI6vpFgIpAXwp5KzJXxH9GGmoX9psqatTN2lU4vcLuvRGAZ4eIixhIEVcUcq+yexRJpXvRPNT80ThrHERC+b4JMSyCrZ9NRYoUNST0YeE2syj3XfqXQnDYoAJBBYIKBBUIKvBqBX6/hAeqitu/NNNGd+x2iykRIJdndrx5hsfbJyUuH+xQ1od+Q97Ho8dtwiqzf1eWyEWFibJC3uicr37vHUydNyBY/Ntv1yrqYvbGJdLijc4cIjLsFRVH6DOXK0Ds13JCLidFftOxQ8eS7dUS672oEnkHdx989A+kAgHh8QcyUMFlBhUIKhBU4I+8Ap/8ys8dqBHYkgCalkHH7nw6+Q8fP0agbS2NqiGiQ0CLOm9dKQGzIABoCCCNABl11Or7kbTVF47MowtXAE2/XU1Acz+e5CJO9gDy9/LZyNhEtw/pxb5HgOaiuTMB/yJsAoqBdS+sJ1j6mHe4Tp08BVVEHR2zdOdz7AqCtTOx8JgyQSG+C91aRWCRwnGTU4favkNHwRIJTQcVEnCp7AoBWAKpb7rpJsKA17r1yTRCmw/hLy/gegR2TxMmT3RVxzEIEHV0C7Aejc2LutIF5PWjVhDQJhBtwaKFFg5A/fl7/xYiYLhbmIwfN9ZKAfWy8dnX+WR1FU8IrgBJeo8d5OvAKuiqlcsB8Yfbtj1YpQCOuV0JdXj44Uc53wj70O23WFNjHd8lpBswWQCkuqlPn6vGZucAgcYK5yZrBbC6kADuyROLIAGOEFh9DpC8jc8S0A7w9f6Vi1By5HL9la4SCeM7AvQE6qYDAHe2Nzs4mj8ij1DhZGxeGm0/6g/ZQEUD9gs8nDJligNvCgruZ8ykAkjEamz8mFE2deY0t7XqBjSsITdk3oxJgJDR1tRl9t8/ewzbq24AXQKwAT3zqW8P1ysrpgV07DejJGmCkFqPYiWG90UYhcFO9ZD1EA+JEM2fmupySwRoTcCix7vNZWmFgkLguYBaZbvIFi0VL/tEiBtdhzropRQS2D4dsPwIc7cBImMC4c4Hjpz0uZlEeLA62EXe9TG/gBI9h6EC4qYHEFjWWg4qyooLRYvPd+aXLK3CIAAFnmt8RZjR+456KRHlACBrbjZKmjyIs5G8r9rS1V1fa5WEv+fyXi9zXPN5cvEs+8EPfg4xx7oih6Gvsw7CD4ib0PtwsmS+8rV/dYs4kWCNgOipdHU3MA86uwBwGRcFOQuALxw90oqYn0Op0YH9+5wQDGeMy7H/EXCqOdkNsVSBaiYHW6EEbG7K+Hns2LGA38nYSm106yR19hcSLi2CYwcWRQKei4sne57Fvn0HAOEhTmKS7Uc/ftg2btzMGmxHYdUKEZhpGzY+adtf3uMd/LLhUT6FkPES8komQ0SJrFCOzjPkJihEWhkxSxfNsKfW7rD2ngjW+XbmVZyTYgf3vmzNVcftmccfsIP7X4YUrCfI/F6s1xJcoSWFlbrw5y1Y7Bkdg/yJjlfwuEE8ECy+fifAfjPk5QQfj+zMBMayz9ZvfNlVDDW1lXb33XdZOeSEiNfahlb2I8DnqgrybrCrohaPPLqGDBFAd/a7Vahb7rhjpW3adNxJFLEou3bvYG6GwH3kPD4H9d7ipUvdpmo3qqBzEEQ1qJG+882/NSIbmAudKB1QGDGHKyBypbRohEDMxupILk1wU5BZPSE1EWRKDeOn+ZdJzks381F71dNPr7Wh6VlWD8kj27nJ2HSVn4MgIqhdoLfmo9aJ9qesrHTWfJ2rAbReSs+c9SyO7o5O34sSsd2StZTOJ3sorT0pPLS/yu5LLLH2d12v9gvZdIWzHgWsS9HRDbCehM1Zb++gPcKedfLUCfurv/oi+3inW27lDhvJc0B5N9pHwmzz5n2s840O1k+cON6KJ4zlOB1udZUPuRnLnqDckrLKRjtOKHc9ZLDUESIXj6Myk9We7KTSUR1J8RcHQaRnjhM2WEDJ+kmvQUgYXW8S+7aICQ86Z++Ukq9fasPkeEg/rAcP7LNf/mqN3fulr1gta12ZHPqs9nkpN3QM2R2GnmOQCRxfx8lFzaEaXGAPELGxZdMGiLYZruhSyLnGaThrv5G5fBblzKLFS621o8XzSbpRtOg6pQA6S2ZSH3upMptC19eONRcZPKhP9PzUWKhW1VW1/rzV9Sj4XLZnGhNdqytu1FzA59QwoONonLSONJ4itMbnU6/gFVQgqEBQgaACQQXe5Qr8XgmPDX5zsp0KhYa/ZYbHKyTCGxEevyFY/DXkw8Xz7aq12eNDWR6XEy1vNyg9dN03WLZnirw2mP03jtnbsLNyUiLpoqrjjVQWryFNXmdx9TaO//bn1DtRo7z9owaffO9UICA83jtjEVxJUIGgAkEFggq8eQU+8w8/AkAC9EIdIMBkDr7sbQD0UkfUACDVN+LJDsgS5iEQ5DwDsgh4TqazOoku2652BYMPwdt8OEAwnv6oMYZhA3T11au8E1bgqT4vIKsJe5tayAh1FxfyeSkfZDl0hq5YWQv9/MFfemf+nNmzCcle68DWNdesBFDc6d3PyRAyswkMT8cbvQXVRk1NnXe5KuD2LISIiBWBkepqriQzQwCVAGQBg3vpwhZIGAeoFg8wF6auaI4nG55aOnfzRxQ6KVMNEKqQ2+nTJtGJG2+79x0GfB0KCCbw9Rjgdq53HmcTUK6chl179jtQGQsoNmvWLDz0D7qP/zDCo0WezEHxcmDfbjsJcCtiafGSpa4GkFrjpZe2OlA3HdLlJN3hReMKAVDzAHirAc8Uop1kpVi+1FTXQyL1crw4gskLsH8poPP9tHc1q7u3obHVAWZ1K48GTBRxkoIlj0LhM1AiVGHDdfJ0mddh6qQiSIEiVBG7XMWgzv9pM+YAHp+3p55bD3kAGRMR4+CaskJENCgP4zxd7bKTSU2Jc5WAQPyuzlabQZ1EfCQRYtwBKFpW3Wwbt2wHP0XBA0gpAkA1FyAuILwNALad4PAYAEcBqbK4EekRg91Od2eb3bL6esD5kfb/vvl9B9SHAehHomqQWqgBMDwKsigBsmPipMmuSJBqSBkqZ04csj+960OQLBm2ATJMXfA5wwr4eQeAKaB7foGTAiIbBDoKqHdfflBzkQQeAqyMmfY2Dxs/fHAfqpyRALptEFaNVjx+guBVgNdYJz9iIL4qsEeSBVZmFpZb1PLIscPeZa7u/8Vz5ziIGcZ91dR32c8eWmtPPvUC4fJ11LXBYiNkWIU1GeDlf/7gv+xUaSXzPdYmQGTVMl4CU4fQBS57qyYC28fRIf/+962y/Qf22qkTxwFis208Nk8KPZCyQR3pUhMdAzxWFsVMFBGjsXjSfZ0+c8rXrSyOdM/jsYLTnG1l7sdCZBUVFVHXGM8RYanb8VPYlJ3Fcqu1x06V1NqPf/zfFkVwdw9h5UPTE+yL932OOdbg4zkUFcKho0fIO6nAjgj7KOabxqNwzHi7//777S/v/ZyVlZ71a1qKZdh+Miay88baX3zhH2zMuMmsuZ125vh+WzirwG68jqDwylIHyJcsWRIKmneVVLOHomcDqkvp9OOfPmyVdS2sd2WfMJZc98RxUkUVAyLTVQ/A34zlVTmB5Jrz77t6pc2YVGAdrI8kSLLHnnjS57fygqZPLUZhNsxzQfRSXbbu3OXrvgXSVJk6HeQE/eU9n4A8orWvvd+JkSPHTvm5lWORTC4OvAnkmLJjyGJBfSLQXESfXtLBqe6JKApkWeWKIoB12RBJIaBPdAC2K5z70lyMw4ZNSoOU5DQIEOY+agyB4FKNSK22bt066lTsxKms3WRLdw7rPCafTRg33lVTA+R+pCWneD1Eog5NT2WedjvJoYBtESVS/whwT2Kvq4XYrGC/Ud2lOnFbJfZzfV/koPZt7bfKXxIRJbJ5aFqSqwOV/cThII5P2rFTZwwaz6nKAsiu6QSNP/HYk07YffgjH0JBlGMsaVRlbZ6LkZOLwoWoHJGrDR6SHgrlFvnq6h2pPC7aw/Vf6PXrOU9mSMgaa8CVHiJ5siCLlGehwHLt0dqzhgz22dIFc6yy5JT99KFf2Bf//qvWAjkqwuEQz4R01pH2UZEMsqJahiWXCIT169Z7/lEDZJpI6CGsae3nCnk/duQoy+6Cf09knAjHcROK7eVt2z0jRaSMrLlERuraVStZNcqyUYHnkydOQjEUyqhy8ok/Ur1oPqWlpfszTOou8O3zAAAgAElEQVTHOtRhnpelGaIoE2py6e/ak0XgiVTR81X2YKrL+BHYMgavoAJBBYIKBBUIKvAuV+A9QHi8eoeXyIZH7IbLgsdD77/WPuoNyA2RGg8NezWH4+Jh9b2QDdal87xKsJTd9mrA+eWf+/XvvMEoXFSFPGJILP6c3I+3O1DvlJB4S8Lj8hMrw0P/R4dgc2U3tok0qbK0z15D0PkbvPz935QjEhAeb3dY/1A/FxAef6gjF1x3UIGgAkEF/rgq8NDzh23ZihW29vl13i165uQxLDWiUWdc4wCKwOJT2MpMwnInky5idcAKPJXlyhnUBc89u84B02ved5X93//7L4QFhwDw0aMKnfBopNv/xhtvdKBMx8sDECqn47wIMFnKiA5ApvGAtS+RaxALSN8JeNWF/7wDZXTrl5w56aHe6kaXDU0FocqyGmmAPFH+hKxgsnOHAdCW2hnApxhAzAy6oiMBjDZs2IC1T76D+uewZBFQnYgffA9AfTakyZUEEtfQTS9rF9lhdQM49gI+JcRH272fu9Pqms/b2he2+P03QNRMKBpnuVyDrErCULOIDFBnskDSJL6zevVq27VvvwOPJeRETJ821SYVj8Oa6BG75eYPOICp8OvjJ094ZkLhmDEOtEVhJSOCYjxd0Dm5Gd79vX7jbs8KaQR09fBfQNQli+d7ALWyQxRSKxVNbm6OBxPvhngRUDht6lRb9+xztmjBQrIxyuy665Z5xkXp2RrqUwK5Mt47uY9jK6YazZ49heMYqoizHuq7bWdITSIFjkDEfggBKXpUV4G/Co5XV3wKoKeUGSNRiohYkW1YwaixtnbDy3TLn6bzms5krlFzSiqfXjJSBlHQ6H5FdgiobQKkFcjnHdp09Mubv5tAeSdysHURMdSDvdgELMhmTp8CebYH9ck0O3TkGFY5pRZPZ3Z5aTnqjha77sqldvWqKWQxKKtFAHEjJFiNlVbWWh9d4CWEq0cRlh1LJkoTIctwHtxDkueI6HiXur2VI5CJUuA0WR/3fOYTzPuhWPNAMGRm8P8BsGaDuNMaOA6ImQrhVwkZlcP8E+iYN0zB6d2uUpBljux2xoyfBDAfZp/9/JcByhsIDz/nIGxkJCHz1O/6G24k4P4KD/tWAHhWTpZ/r1/2WtQgLPy8LUJxNRIiZ+/u7YRoL4dIIXSd+fzC+uftA6uvc+sh2REpRFkKBhFJI4bn2blz51BphQDsadRPwHYHneAiEvsB2xtRogyDuBNg39xEXs3JM97JX9fYblHxqShOwlDl9NhXv/rPFiEbOwiPhPgh9qlPfdzXexL2d2dLKxxwlrpkxtRhhFHXeJ0GICa++93v2gduvtGVFwp53rlzJ/ZQoywqIQWysM0eeHANVk3ZhHpvsH6yPJ741QO27plHgcr77S/v+6LPU3XgV5RXW1lVPT83ksWOLd4Jcm7CIRlQCQ0ln0Oh2RHsEZlYjCXTca/1qNyRDOarQPME7jccS64FWIDFxkU60Tlv3lQH6C8wv2UpdhiFmFQYCn6Ox3II1zXW6Rn/3eaNL1peZorNmzvdszMUPi0LNQH4JadPcb+JZONcxb7SCXEU6sjXvNacEonmyiHOE+PEn7Ge0Rexr0qm4rkPzLlGMiEE7svKSL/LALAXmK9jRECcaHwbIH5Eoul3AwD+OsfevfuZgzUEya/03KUHfvIg1ltjIZRHeH5EO0C4skumzZjulnLKJ7nA99vZVzRuSVhE5aFiUNxIr/YUAHbNjQHs/zxYnWMKaNdY6Lr0s7IiREDEkQsjGz05G/ZC5NSiFtu6da9VQAjFclzNkeoq1C0oINLJUtm/77Q9/KtHLZNMpmieIUnUTaH0slAcXQC5CBmTyr4sskLWWdoH9NzQuUMEDSQ19VRNw8Mi/f57+yAtua7Ghia34CtnXw1l3gyxyah+YiLDXN3V2Vxn3/jmt+y6Wz4EcTaCayCcnJuuQBWjvVzPtKEQdl1tzWSsQFpAgIWxRz3/4gZXcSjXZt+e3XzW2IMzvQHg1ImTfn0a7zb2N5HZsi1UhoqC6nft2mWTsbaTCkiKKs0l2SdKjVHE70RiDWFfzcV+rgDVXhz7sUhe2TnqGaj9UnZ1IjZU6+bGJifxmyAqlYmla84gE0rKF92zEy/DA4XHH9e/4IK7DSoQVCCowO+nAr9/wuOysHCDnLiqGcXE2iteS1yIXFht9ogCxb1Ob25p9Rpi5A3Dx18lPO7beNnPdllo+ZuEnb86RJed/9g/2PdXvWAfe7sqj3dKeLzR59/MFst/P8baXmNBJVuqCdbugeeXvd7WdQSEx+9nWf7uzhoQHr+7WgdnCioQVCCoQFCB374CR2tlv4J3OSB9O+DNHCyLkhMSXfkglUc4gNYYALSXtu70Lu0RgEHNkBgxdKHW1TfTtZzkHcxpgDKjx4x0CxmFZSsnQSBoLV3WWYCqBwB6JkyYZGdLzmDHgQICYL+68hwKiFmhAHMAMwF8kdiojAL8EmDX3NJosXRFy9qkEuuhcAIkBIBmoJ5oATTavXcfXur53nlchdqjDUJF2SIC0wVmhZN7IOBbFkZDh2a45YnONQDAOamo0OZiDZOYFOvAlGxN9N7KK5cBThFqSw0OHzmB8iXGO4kFeun6qrif84BQAsb7AduuvuoK7ukkXeRXefbFrv2HbeeeQxA33bZw4WIrg6AREdFJR3Ekbb0333g1FkqdHoA+cfI0go938ZkKWzh/MZ3Axx3YEoAnMsJ96wlB7+N8E+na3k3neQse+CKMxo2f6NelzAaRDwLxBYrmoDYQsTQcRUMp3fFVkE6y8ZqJMubk8SNWPHECNWPMADg3bT5AEHoi41zrtbnzIzfYo2u2eDfyddcsZ7wrvJYdAOjr1j1v77/hJtvy8jYAX8J6IUOiCUZIwTJG452almn7Dhwkk6QBEJXA9PyR9tiaJ72buuei7ZRAWgdxQQ0HGJNLYKpyPKJhIDRmiYDRGodOBaUDroYDZPdS1wxZ20A2yEqmB8JBYLHAxjZAXAUiF0BsdWDXFYuiIis92a65apkDovuPniaf4iT2UGSfqBOdc9XWoEZITXDgsh8yZEhUgl+3ai0yw6+RDm6ButEApoOgi070cX3REFb55FEImJRapRkFhq57OETYWKym6rHkUubDGbrc+7D3mTdvqf3wBw8Q7H7OagB/h1wgR2aQ+Q7RN33mDJu7YIlFQwCNgfzai1pkHN3fpRAVLVLXAH5Px8Zo2uQJrtrRHNy4aQt2O1hrUYv83ExbvoT/T0Fguzry45k7FxjX557dZKkAoQJEx48ruhgC3eEWXZqL6iyXaiEPQiCCv8seSqD1vsOn7MgJsi8yh9meg8e5L2x2cJ777//+CXZW2NChwIkmo+LeL9zDeiIbA3KgnJB0KcOyUcmcx/5rZP5wD/xuJXvk2bXPedi9CKTV177P1qxZY10QCQfpkL/66utsy0u7ra6J7BWA/EN7NttH71xN/g/7SnUpGSa3o9DJc/u7Uiyhwoag7IFIUVB5/khst7C+O0QWSnpmDiqr3RAVSb7fyGJP+0Eb827Y8BF0vrdA/JxivOOsMD/b8iBtF8ydJaYDgiTNSQuppJT7U11b44SCCCIdyy3MBodYF+usv6/LwWaRe+mA5XHMQ9lMCRzvYx+oq69BhVNI0DX5DqwHvTRn9NJ6jntF7QFSrWKzlynf5JJVkYhAgdgaiy4CuqU+Cc3FC3AjUrGgsgOYl/2VCIBI1ksXwdx1gPx5ZOw0NogYRfHCvTQ2tNijjz7J3A7zQPE29qLtu/Y7eTqIEkNE4kTUQbm5uQDwh9l7ITiY81rXxRPHktmTbjOKCyFxUahQmCjZbjHHPY+EtamfRVAqs0a3ou/WQubt2r2ffbmX+ZPBfrhIud3sg52+vx07XgIRehay6oznlCjUfNbs6TZv5hQ+1896Oe2WcytWLHMrLa2/Pu5HCpht23Y4AahXFD5Ymr9RkSFLKt2/q2RYD92QDimQKSJZpRrrJuupi/FPZ48awtz85re/ZTd/+M+wwsMODOWGai51RT45TlN4NkWyf2r/OHum3B5Z8xTPvQlkUI3wDJkmCKnC0eypZWd9Ti2YP8+2btlsTfXVTgRLaaa1qfNfeeWVTsjo2CKNpViKYrxKUJko80rEexd7h5R3G9hP77r7bhRle20cdnKjOJ9Idw9kVxg7a17zMFJkmJ6T/D6CdX2G/cTno9SZfK4XckrKnamj8n77fwwE3wwqEFQgqEBQgaACb7MC7xLhEVJk3JwdyuYIWVeFXr8W9P0KKfGCrbosLNy/b5dUG+PsKJZX9228dJTfkOHhBAqfl2UV/058lSS59N3LCQ9+9yb5Hb/J2uqVayPz49I9vVZF8huq/3YzPC4ewnM6UjfZSbqJXnm9o2P8/yE8ggyPt7mO/mA/FhAef7BDF1x4UIGgAkEF/qgq8H8feN7B7nBZsADKpMi+A0BKQKDAlDs+fDsZAOVY6RyjEzWfTu0WrHDaICIIvgaMVEdrDwCdSAR16r7vuquxg9kL7qg8jFQH58aMKXLLjcOHD0OQxJFnscL66G7PUog20tndu3d5uLWUG7KUEkCokGMBtuEAUC+u3+je9spZEMg1AVC4BiKjko72HkgBAery+1dgNTiZA3gCwVoIsVa3u44jsKgH4FydsALpR3P86ipyDgh1Vve7iJRde3fZv37tS7Zu/Xa3RBIQK5sVdUKvvul6sgs2ElJc70BhDp3ls6ZNBqTe7p36N6++hjDyw5aamUuo8h46v8vpPj4PgJrs544EHOzEGumTn/gwndfV2KQkeuD1U8+9ZHv3HQTck+VTsudDeMjwxa5d2dkIVRSYp2wI2XWtXLnSnnrqKZ+nsqJpbW6ytJQEm0+Iu0DYo8dPeIi5gFt1BetaR4/OJ2AccBn1gQBqkVqxfDdn+EhskI5DPlVB0KAKgfxQV3wSShiB8Bs2bKI+M7FYOuHAaRtj7dkb2JetXHmFNXNNmj8XGO9zqC3U/Z0I4ZEB8dLU2mGNfKcTYFakiVuv0OnvY9HXj4Ih1kFHKQ7UTS4iTMeWZ7+67AXgivSIgnSTCkZEziVLNY3JEIDRbABs76Dn/N28H8EcTIwbYvNRrshy58nnngdUb+N9QtK5pmYA0pkzJ0MiFKEaSrAn1x7D7uwohEgH99fpuQ8OHEdGeRCxMmF0DQIVuSzmF7kiILme68JnwnhPIeYRZHH0dbUCbIejqrkO8Pcw9m3NzKEO77SvOHeaeaJsFpRB5wl6x5bo69/8hm0C8OzknHrJFkvKCAHCreq+Z60sABTes2OrB87nQKocOHiIPJT5DsCPyM9hHkP+MaayRBIh0s74iLyTkkOd8s3YtSlc3OcgYLG60RWA3Y0iZxiESQhGNoi3PVaIgqmD7vKMnDR78MHnIMJa7K6P3sY4f8gtkfqZ58Cu9rGP323zybORwknrRnY8M6ZOckWR8l/ufwCChCQLmfGMGzsK5c1yuuxDOUBbduz27v1bb74CdZXZ7R++x8YWTbL97AElJ/bZg/f/mz295iGbDRl0110fdqLIFQmoFLSPbN++HUXaIntx0y5ItRFuHwcraQcPHbNMrO3qVGuyZ+oB/b2m7AVz5k6z1dfPAZTvsGQIi6TEKDvNfB4hcsYVGNgrQQaobucB30+i7plRTLYPrw4A/FbmRXZ2mtdK5G4/G00YALzsjKQuUT6K1kwRJEI/9dW+2YQ1k+a3SEsFbXez9yRAbGmutDNPo3lPxIFIDxEbmsNOAHISdfZrzqleUvukkuXQA/PkoeLyHOMlsFtrQYqMWM7XTAZLVES0g+yN/Fxb1257Dxy2qVOmExK/BTAcNVQtKgjmicZNofIC30V+iFAJ/Y3/RX2UkRJjX/zcx1CdsTYjyI2QCoW5o+vsvEj+ipgWKRFLuEkfOUcNkOCtjNGBw0fZQyptCiD/zOnTyOM4arMgNY6dqLBO1EPtvecB+utdkZdIfsWKZQsh67BnIu+kE3vEOtSBmquHmefaw5cuWkzG0CHfe9IgPceMDSkHmyDbo8kiiuKPSKo4J/FCzyMRHjVVlTYJe7iy0hIbQ8B6E2Tj1//jW/bBj3/GSWztdyMgOrSuZf2lzJx4bKK6IMqOQKSVo1Y5hq2cMoQ0TtlYeklZN5o98cjRgzxDEj3vpR6Cv4ln0YgCZZjEOHkuMqsABYfIKtlYyXJONoAZkIRS6+i5JGVaInZlT0Ak337HHZaFAubIoUOoxbI8n0jPC+WjqAY+Py6Gtmvf0ZgnpaAAgtTR882tv3h26zxD2X+CV1CBoAJBBYIKBBV4tyvwrhEe5sTDTLPLMy5cqZFlOy8jL14hQF6v6uDOQ2HhBIy/huxQSS4RHl+zplX32eyEUJlOPxqyrnKyYlaCdbxhvsbrCA8/1qfNvi5CRT9/wMpukJLk8t9fGoaLVlr2eiLnnYSoSzXxUbOn7rbWhrca3jdRWLwF4REKM4/n4KVW/s2jlvjbKjzelgrkre4heP+9XIGA8Hgvj05wbUEFggoEFQgqcKkCn/7qTzzkOBGrn1TIh13Y5mSkpdqHPni7Dc/LgZBIpuv/MfITmmzKtOmeE9EFCH8C2yLBfxl0tCqjoRMrkAuAZffc8xkP8O3pG0QhcRJfeDz1AdkGMGkfic3OksVzAK5b3cIjgXPK7kld0kuXLsYO5xQe8tUAswBgKal09m4DnEwEfE+wkYWjHFwV6C1lw6jCMd793SQSBBWCCIEmgb6A7ZWAWVICyFpEYJG68qvKSgF6ybXAJqisvNSasagaBrhk57vsX776Rdv00kHOmQbw3ezKjhjC1Ts5fgwA1bC8LCsAWJY6oAvbqxjIgOefW0vGwyjufYhNwbZEId+y2ErgGPsOHLGquibOU4u9VQ1EUrQN5X7i+ey9n/uwPfHkWrqJox2wPV5S6hkF8p2PGBLlIHUn9lWyiOpB9SIgS8Cmhw2TL7Fs6SJA2DbIjybsvfhubbXdcO01nssgBU45XcNSuvRBAmXnDbM2gGopIc5jB5PP36UsEEjYwznA8v24Al8Frrq9Fj+XARg30QEtoE8vWU7p+pIIslaXuUgXAefKEYmGBbj9llusBJsuXddV77vSvvHtH3LsKOuC8KEn3VUY0AV0YfdZLKqQO+64na78Ayh4WskWKXUwdQAbnWayKhSqfuVVVxNmXAfRBEgMeKlcg862Vr8Pjb1sZWQ9MwGVzmc/86eoZU5irVQNiEuIPURWBlkFvd2E1qOGWbh4Ft8bcCVN/ohRngUjFZICoEUkrXtxG0Hq3Ftahh09dsyVGhc4QWHheHvgpw85OHqe2nRxfsIK/FoVHC+gOAYwUkqLHoiO8YXDyZCYaCkoR5oJrA4bkkzw9Q4se7CVoiu8q60WQJRiAqi3tTXZD3/0X4zZeDsHmZjKGsrIzbdvf+9HgMbYfwEgC6iPiYp21YTsbQaw+5IN3KRxo+32264C0GXOtDaydtvpGMfmDEJR86SHtemkEOqLBK5PuQMiMjW2Wj8CxHPJd6iHLCxARSXSSMBsLVkNEczTSOZ7FN3qGi857Mjq7fY7/soOHjjq1k9hgz104S+lrouYZ7oucnNQmHzqzz4AKdJnh7FyW/PUM5COAw7e/sUn/9Q6GbcolDJOWAEqK70kheuKix1CHscmPr+Brvss2/DCs3bL++ba3Jnj7Pl1T9nn7/kL1loMcw0bNb4nAkukE7g586PW17bWi+bwtm073YJIGQrPYum2+gO3YiFX5iC0wttT4liD6dhN9TKMjGc/Kit1zmsea57Lbkoh8wq+/9nPfwGBMw11xFg/n7gB5XoPAjT3MQ5aD73cXz+1TsIOrB7VibIyPFQa1Fl2SrtRerUDRivHRoTg+1Ytg5ToYL9McCutZtbloDrzAfdF3im7oZs1oKikOjIkxhaNJsfnXCgvCfWcK3hi2X8Ise9kDWdC1OrVzH4swD9Ci4JXJ8TISawGS1AppGfksE80e56KbN1+8fBjpMZE2Omz5WTLoAbSauB7Av31UuZID5kQQ0RXhffZghmT7cO3v59pL8IWJRSEi65Vn1FGUVw0xIzEKqoNy1vkE+Ia9o5Wt++rY4/V2C1ZuAjylfwRkVNcZmlpgysfBN63sK5c0cb8FIGisArNyQgIeP1OdoQighVarlqISIpl/1XOhewIZcnlihcIb62ZBqyt9ExoQBElQkPqDrZ/qz1XYt/5/g/t+jvuJrOpzeeFsk6UqVOAIqtozGj2mjD7+c+ewdZvn7Wx98qSz4mdi7ZiGlddk/YWfuvXmcrxexk32GRLS8XKjeeD1t+OXTsheLptOoTTokWLbBRrTdfq9lTcS3V1LWPXgeKlBCXTcEsm2Py/fvh9mwhxuGDhXItDqZPE3I90RRaZSkxC5R21QczJ5kprNjxCa1WKlxDpo7nZx54QvIIKBBUIKhBUIKjAu12Bd4/w0JVfJD0u8hH8ouR1iotL5MO3zO65zyYcuxgA/sr3SmznriyUGhzhsuDxEBGiE7yODLn0vQ4REhV2O6Hio19zzsuzP15/LW9RaidrCt+ERAl9N3Rdb33cN1RtvMHpXxNefvn7b0J4XCI6ug99w8o3bLv4Dak0frsMD50/vfnyY73b0zE4/u+6AgHh8buueHC+oAJBBYIKBBX4bSrw5e897qBfcXExgFqcrVp1Jdkap2zj+hcAWgFyAVjTsSiZM28BFjLHAHL2Y/NR6MCNfMkrsJtR5sVdhNGmpUVDhJS60mLd+pfobh4EeGpTGq3FA3R/is7w/Xu2Omg8feZMe45g8mQIiixsaVrolFY36+SpUwh/3YGNSBOgYr93VAtk0vlkHSOFSEHBSLzqf44dVQpdv9kOSCskW6G/AuTU/SwQbAgWUt2Asl0A8bNnTrX3XXs1IcxnXUGhsPUEgP80AMuTxw+7smA8IcAvbn4JoIs4aW5Cv1P4cOSQCzaFHIkpWAutXf8iXcbj6Nxv8DyFwYGQ/Yy69E9hhVVPt+/MufMAfk8TVg3wd7aSru9BgOlOS6S7fOaMqQBd9e7BP0CX+BBAvF6A27a2LrfE6qCTWbifgMJBfKcuhfbKViYRACydbm+RDgKklcEwCInw+Xs+as89s9E7frtlH0V3cMhOhyBwiCD97AoenUvgnNc0RKIoiFv11WsAUE3KkjrsneqxcBHxJEBtEBRYpJXARxEQ+ny7WznRhQ7gD+7ngeay8plEAPt2wt8jIYwaARY7AeQ1rlKVqMt9xpQJ/LeDLvkLVk+ncx91EIh5843XegByZcU5DyRfv+llO0WuRWrqUB93KXH6AV6Vl7Fp8wa7YukyKybzpJ0up7OE3vfguS+gsbm2nrmAFQ6gaCdESwIWWdlYzpw9WxZS7FALAf4pWPKIVGoji6FfHe8AvwIN8wC9RZRJ0VRCF3YvHlEXGKfJEyc6GaMu+znY2YicU6C2arpyxWKLutBNUPlwVwHc/7ON2K2dtj17D9GJXmetTbUWDYAcMaTf80we+G8aqABAfd4Aim4h7PggdlLJANQiWNog2vKxBNPxk1HhjAS4jWWupmDv1sNcfmnTi7YAO7a5ZHs0oeDQMTU/BHxGU2utAZF8SdyPaqK1NZROc80lAc1NKEKSGUeB5rJP8iBkEOum1hZqEOfqozPYmR09esYGwuJtI8Hvz67dwLkZt74WlAyj7ZOf/hRzpI6/d9inP3GH9VFHWYtBH5B5U8rUiwC0z7eWujoHzAtG0k1PcbQ3yCqvGlJ0aEauDRuZY3d//Cs2GJlhxyCcGiqP2Df/9e9tzaM/pT5h9s///M8eIl0DQDx8RD71D83bSHX3c286pgB75e8otL0Q4qmjU3kZESjDthIqvweSo9tuuuH9Hnovy6lbP3grc1YqCtlNqYOfH1g7ysTRmk9HSdDE/iOCSARGeiakLiSHAHqWEYB1ApZILa4EknWY6iqAXvNU1kNDtD46egCoycFhH7oACyAwvok9I0KZFxxTpKGIA1lniQgQ+agcCh1LczRW+RiMp/bmS7ZXmp/9EExSM0ihIQIihf3T1y5MjohMWUXVQ07HxqWQM1NiL23f6VZtqruImzDGpaa+xZq4Ptl+RXCtqqlIB92/eJMYwPZk9prYKFR6kFIFw3N93uszUrdlQiDF8hmphy5w3pqaaotDGTh37my/Ns0/HVN5KocPn+DPQebqbFejSRWj9SX1mTJFtGdrr/NgdIjNNp45IjNEbEppmI1dl2pQWVbp1n4etE7BtMcrEyO0P4UUNxqPWsgnD/9mDAe4nyiUaF2QAF3YI37zO/9pX/gy8wmi4TwFCWcORGPxJeu4mtoKv+aODtmEEfCOGqyRfSmDa62urvTz6Tq0j4msC/2d5w32VvMXzLYR7H0ivjvZF2XdpuwO7ZV7sKlrJ/PJSWeUJJofIukURp+J1eOP7v+JzZw9h/kY4UrKVdev4vmInZmITAiSTOqkdSdiTPNB1l6ylNS9ar/XHBKtrOeUiLXFc2f8Nv8MCL4TVCCoQFCBoAJBBd5RBV4hPN7Rt/jwI48+8U6/8uufv2RntTbV/mZVs33l62afQxWS4ITFa62wLqk2zN97rf2VDvymZMMlEgTC5PIw9FeO91Z3cfF7b4fI8ENddr7lFy2vfv0Ub52N4WSHPfNaK6tLB/pdWFq9o3O8VRGD99+rFQgIj/fqyATXFVQgqEBQgaACl1fg5UPYj0ybgUXMS273VFio7IcSAlmPA+Jk4aW/GpD0vDUAyCvHI4msBgX8dpExMJf8DXV4V1dX2Z9+9CP4+Vfbt7/9HQDCbABJwqoBE6urGiwMEO4CIbgTsLfJpMP5g3esto0v7cSq5LCl0d2ublVZhyycN99B3nSyFUrPldNR3ucWQwI2Bfa1ALBOGj+aAN4p9o//+i0HzPvphld3r0D5RIBa5TjkQNCcOnMauH8AW5ViWzBvls2dPdFqGjdI7U4AACAASURBVLvd6ubZZ57zjmoFse/BxuoCAONI7KWuuWaFbdtzDJVJPbkPJ2zkyALPzcgDiFu2cA6WQln2+NPP+XmyAUEnjh9nxw4dsPkcX53KOYBzsudatHSOnTxbb2cAVysr8H+n4/jo4ePeoT5+bBFd+LJ56nFwU4C52qQFoAnoboGIaeVPNxkIYRAeIeXFELd8kZJGZJEAU4GPYQovBmRVZ7HscmSP0wQpMQRgTBZfAh4VOu4d5KnpDojpnJfqGVJ3RDuAKDDPLcQ4trqklbOhDnT9LEBc9jyyT1G2i8Bf1Vzh7cOG5bqVkoBM/V4vWQDp2oFxrb2lwf7k9tuxAqtlTh3zrmjlXwzSyq5u/wE6z2Vldf3VKyAEBj2/QgoadYeXnVOGyBAnGlISY+x///VnnVD44Y8fZQxSXCUzgGKiX0QPHfcidWS9JMZICgPPq4BkEkgqgkmhxgIslRWQhY++7lnqDlmzJWChJWJP9jD6XjyB2F0Ki1fHOuPnOQxSJ6DyyMBeStelz3bScc/BLRFweJlC5SFXGshT+NlDj/s6aiSkXCqiWAB4KUFuueUG++v7vuA2ZKpbHfkAzYz3yRLsoKbOdFWT8gD2Yw0kNUYmwO1irMZqCFdWV7is32SlliUglgycYaiwVFN11Oua4iB4FOqchy2VQsylthiBfZaCzwVQK2A7FSA1Pi6K+9ccgzrje5cCqYV419Gh/+KWXahPGiF8ogB+O+zJNU87UXW+twlAOsq++/3vYi1Uxu9aUJysphNdpAld6LKAogs9kXuLh6CJi43E6qocW6F8AGi60sUyaGYoF4W1G01dTp5psY9+9ss2oXi6rfnlz+3aqxbZquUz7Ytf+Iz93d/9jWciqE5x2A5p7QlIlkXeaXJSlFGhY6rr3U2ZGCcRbJVki5RVlENKLiYgvRqCopUO+xTbsnkbdlyLnbTLzU2S7oiOfXPFFNg59SQEmvmuHBCfo6wJHIpcNaE8HoHVxdhdtWBVtg17rt37DkOu0UDIHJQNl8Y510PARYD0kwtS63kLLEOIBhFEA4Dr1eSIzCEvaIXPV639GoB62XcJ+BcIXzxpHHvWdCdlKiub7AzEcj0EZ1JyLEqreMvHYknzWmocrcNICOX/j733jNLzLq9+rxlN7300XTMjjXrvzbIld1tyNzamOCa8YCABEkhIeV8ghYBD7MAhtIBjXAHbuMpWdVHvfdQ1TdN77+X97WssOGet8+GcD3qjrNwPS0tm5nme+39f/3Jr7X3tvXXfIiZE6NbWNNvhY6V2tPSsdUBuXIcy7DJk4kMP3G8bN260JUtW24u/fYUzCjWeg+ejEA4ZnMGL2KfnUBDVjZMvWJy52ojQcJFYCSjVZBmofRCNfVJPJ5k9EN6LF2ATN3eWTZ40CeIcay7qKqswAfXKgapkX2utSSF4/PhxVyCtXLmSdZzuJJP+iNSuJUdFhNoodXrppZd8bFIAFqHAEME+a87s8f3JeSciTMC/QuhlBKe1oayNAZgdKZW0d5Q7007ORjs2gj/88U/sWzw3urHVEuFdVlbhKitZMMomKwsyR6SvyCeRKZO4rsLVRXz5i/U7CsF7xeJOZKVssCqwcmuAaHXFCsTwFOyrUlFG6jwUOa17i+YcUo7LdO7j1d++7OHxvXxe9n9ayzrvctjLmZBJS8mYUWi99lM5oe5S0qVnYGnH3pcaT2tcJJH2gezeGiEVdQ2tzwWsm+AVVCCoQFCBoAJBBa52BZzwuNoXCb7//6UCTijMs4GtD1njmWutQuOqELsmx3at1eq/9ngCwuO/9vwFow8qEFQgqMB/lwocPgfQhp966ZkL3sGvkOY5s2YSij0VwCjJlmBr0kP3/lnAofjEdPv508+6LdS0yVPs3OlSQK4Zds+961Br7MGe6JJbbkydPsPmLV1qP//Z03TITqQ7lzwQQNmPPXgvneWRgJcNnuvQhG1STHSCA1f92ATF0qGcCnjfSad5FICWSI4BSJhm3idwugPCI5sA5Ecfe9j+4V9+avuPnQBojXTLKLdLAfRcStDc3Xfd4eBfd08b2QEEYSfEuN2UvNkzswsIB79A12034GWS5xkM0k08g/sVKPfb371ut91xl739zhZ7/ItftC2bt6E06aXTOYau6UjCkQHCAShPl55yMG0aQbYK1J5SUuid9gIz70atcO4SYDgKlct1gOx8RkoLAdYCzLohIDQ+dfirM1shuHPxuw/DZmb/4WOeJ9FLx7zAvAhIDmUwKMNCdlRXOn0V3CsLGIF/CvaW7Zc6vlUGgb+yqqmrbbBWbKMmTsSmiY5mdQQLFNT4NVa9BNLp5ZYo1FiklxMgIqH4bn1XBPVVh7gUN1fANn1G41dAdxvWQN2AqsomCIF4ukKiSNGRm5UKgDueEdAC4aDr5KKiWAGop45+5bpo7uegJJLioBVCRQqDRMBpdXgvWLCA7261nIwkt5I6evIU9lU1AMTdAOpJdLVj3wRpI1/8Vsah8GndwxjWPaMC87muaiYQU93psjGSfZsCitXRLmC0njAJ2YmB8Ho9BLwK5BUoPsT/V1d1KHZJ6kpXvoOASHXo63v7AE9lJxUHWj59Sgmqm2YA3ZPW1NhiDbUVAOFkK4TLvmcIEiLdXnj+GazcIiEBqh2kTgPITAdofv6FV62WcQiAXbyUTnlIn1pA1LERVC2A28/+6teuuhEJKIJQ9mZpgKLxgN8RAOTxCbF0kJM9EqoMk3DyBa53lcB5LNNk/TNvloLPm8jNybCCvImuUFB+hUgvAftXSDTuFBKo197ZvtsuA5q3YM+VnVtov/jps1i8ocjpZa/2tNqRI4fI0Klgz4bbwgXTPYQ+gvvZsWM3pGmxz/O4BVGLk3FJ1FT7U/esl9aS6hsK2TfM3PzHSzvIMznmBNLmd163n//w23Zg/we25Z237LXXXnXQXEoeqQOmTp3qnf0j+G1JDRHC75pRT6gDXkSf5lhZDlKEiAwSuVh5uRbgfDJWaidwOTjKWsI+yslEAsEhygTQr1q51ObNxtoIdYNEL8qWSUwYz8yQtdcQ7JcUJdqX+7BI64aU7GCfsnFtEGIgjnpnTUxDNUaWCnv8FKTVuptvcsVWOWegsjJEcklhpPl7b9s25iLfSV0RRMp30Nod4UwQIaWzQQRwLYQNOiq3CPvC4w+ivBtlnZHHwblZBUkiUqQYMnUY27oFC2axDsZQ6FS51V8tuR0nUOaJGFyGKkjEbi1rT8B5HuREWUUDBHMmeR/HnbyMQhWnUO19+w7xndMcSFcOiUB1hY+XQWwqJyiRc/PPsC/MyQZ0R0w22NtlfV0dWGtB7JDDlJaCwoK9o3UgYF95TtpXCQmR7CdDPXTRAftBSD2tPZ2HIgh6edb08D2pySk+n7LY03ml+sVCeIlE1d5swooqNjbeCSgpxOZjJ6eft0FsiaCIYM1loL6pr6PuqOBCIYafePIp+/aTP7XDZPbEQhTp/WcgE0R06Hu0XjU/InNUyz5s/8IYm+4jWxZejK8F6zedo1oHUpENQayKjJNaRgoj2appvBN5JujexyACYyB3RLymJydYKISKnifV1FCKHBEcUjzpXoaxSCsnc0RKkLb2Vq/XGHu9nXo08FxRMLlIV33veMB9CGqbzN8TMNpPd99+83+Xf7oE9xlUIKhAUIGgAv+JFQgIj//E4geXDirwn12BgPD4z56B4PpBBYIKBBUIKvD/pQLf+O6LDsDcij2T8gKG+zoA7NcD/hoER4KDSQKZUwB4OwmlLQWoEvBXgO94dWWFLZw/28N/jx475h7iCYA7t29YZ0/9+EUPp+3v7sEm6xYPNu8BFOsBGBIwI6/3aLqG2wBRBRBF87NRPp+aFGsFAILdKCbUxToDm6l3N28Z/wyAz/2QGYXY1vTKa/83L2NZRZc+4G0vAKaAQ1kafeVPvuSd9iGAv62t9VjnkIvRO4x10EG7WFbt9j3qkF+5bJHVV9PlO3OahRPi/fbGd135oZbuGrIwFEotkMs7iSEs5FEv4NUtVEC8MlF5hEJg9JDJMKWwwIoK87y7fhBwewwAvbGlGwJlI58j6hmQVPegz6UBFuZnZ6FgKLN8AMj77rvLQfcKQNnG9l460xsIHr8IWKvgbIKDP1JhjAI8yn5HndcCu9R9rj+y7nLQ1vMG8HHn+gOErgsYH2WuZDUlBYqyQfr5nUDuAfIYBOxFRqgrXKDueOe9VBJSQ8QA+grs7AS4HeNnE0IJ8Oa+XZUCwKu/B/guETgCNPUSMBjOmPV9AjFFoIjA0hqS37zeOwqQGI3dUnF+pk0pnuTEiwibZoKvpwFkZ9PFrODf3Nx8iKkzDhyGQxhcf90yC4f8GcSe5xxzuGnrLrqpySpRtznfmTUxwzvbm7DRUoh9J2C01Ao9WOQUoS5YuHA+IP0x6oCFk0Kn6bzuAnSOiSKXgLUZAnEWwn2pHkITk8izEXA+ijd/CBZhAq1dkUJt+j6yTFPggwiTCcqQobYCI7voYK8jI6bh8iXWTBvz40ycq2V27PgQS7IIK7tQ5x3l8wBpszNjWGvklaCM6GJvtKM4UdDxGChyGoRcGqSj5ubosbNkjFyyKlQb6RPJYoEwrIbQkppGcxYLOJxM9//alQstjqBpIHhybgosCkJEqhbdSyuWXuoCj2JdC1BO4R4n5mSg4Gh2MqeWNR9LXkIIypk+gPd3N2938qKgYKrdueGTdMWTK9OtvdAGKfEmYDQkEl3pIh+kwhlS+DNzINBY61P7RlY++o5hZelQ3zDW6gjr4EoY/AQRHpwFLUSkfOIzX7bCkoW2e/dOWzS7wNasmGff/cdvQd6stccff/wjlUeMk0KhznBqvXJUQVpoLvpYb2FcQ0SU7w+IOsXQbNq6E+Kn2o6egKxiHcbFQRShVJCqw9cx41ZeisiYdki5NIBykXksLBRl01CCEXBfAHEHJ9aKSuzNtzZaBJkLyloJ4RrdKJ909uiauraydEQYRhCC0sO8CrgvmVLIWLFdIv+hgPU4ubCE9bDL1UXxAP9paSkQkxlO6OzZswc1RgUETY5bXi1ZssRVACKsFBw/yJ7R2hepkpebBXm4iCwdziXIgNOlZ3yfLly40O8tASJMGRuqw2VyT85fOIcyg/yK6TPdBkwKCpGYwyODkMKtvAc1BKS1QuKl0tLZsxx1kPZYIs8DnXkdENCTi9MY05ht2bodJdwk9tqo26ZpbpWT43kmfF5jFRmrvBMRKU/+67+i0piDveAtjL/X66XzX9cWwK/PhsI26dwrKMjGHq3MKiBawtmXImszqZEsr0TKHmU/iyAVATbBg0Qg7tiLTmSxZ3WGNUB4JGNB1cbfT/7w3+zOj3/Gps9fTOQGFoTY0om00P6awFkhOy4RZLpn1US2Wgk8FzS3yqsRmRqHdZeIGiclaBDQead6XYa00HxrzUsd1FDf5ISGSFbZ+sWjQolkfYnMSUpIhPycOK4AYc3ovJS1o+qq7JEqzoYUAs71rNFciQwSKS6lltQzpaWlPrd91E5nv6+Nj6y8PoXaKngFFQgqEFQgqEBQgatdgYDwuNoVDr4/qMA1XIGA8LiGJycYWlCBoAJBBYIK/L4C3/jeK+R0TLH+rhYHSR9+6G5AMjppsVGqhzyoxmt/8dLl1kl3/TvvbgbYArgG+Glv73SwRvZAAqAGAI2lgPgfj91lNQ0DtnH7DjuOZdXKpcvGrXvoENYfdSsLzFI2g0JY1UGvzIUxur8L8rOtBNLg6OH9hJwDMgHkyBZLliarV62xbCylDu7dbfc/eJddppt2y7bt+PPjZQ/IFSLQkzb+EUiSfkDgutoaOpQL7IEH7oO4ibS6lgHb9t5OO1kKkUAX+ARAtRjsoWagzCgoKrR33/uAju1+bGkWOZDVwf2FATaJUGgRocLvBmV3AtAmQC0rMw1oDrUG4dnKOZFljwiJErI+zl8ot63bP8Saiftu66VmYU7e6H4U8Cwv+7QkwtgBz+bPm2HnzpR6XocIpZauAQDwZuoOsJ1GqDqvFsK8VXO31wE8l2JDYxAhIeBN5IIAsN6eDgfoBZDOISz31Zd/h5qk9/egmjqTZR7WxedyszOw8LodZc57gHk9DvIJlBzBhkdh3+2AbwJN45knEV5A+/49uq7uQ++TZVEOc6O/RXa4fc1HRIe6p3shFPIgW8b4nZQcApSTk+NRIETZpx55wD54b7utWLHMjh87ggJhpq+P0tKTlgEYKLsq5cpcLi+zW29eByAY4QBfGTZXkQDWzzz3CoB/o49xxtRpgNuA/oCKO3futuy8QnvtzXd8HjNSE91C6qXf/sYuX64BgB8AlA0F6IVYQPmjXBmpNf7xiX9FCTCEAgLPfMaejMKkDFu0GTNLHNA9dOyk5zJMwNZHgKdUOhpvqGc2QJKwL6Kj4q0G66F6yI6e1mpIPK2VIUiaIXvo4w8D/g4z/7HenS4CJBeyYSnqiBvX3mBnzp2H8KpDJUVuB2tjNTZphUWQPnTnl5ElEhlFyHdcIp3hTQQdX7BuOsvjkzKsC9C6k/UuQiETkDQldoLNKM63pWTWNDfU2vwFUyAyWtwqSXZYnSh+Tp8qtQgAYYHlWZCLrW3NvsdaqJfmVoqqEQBgkSAexh0SZXfd91n2lAjMJrDtPnvk4Xvty3/yOLZZlwFnUUpBbKmT3W3SILSqIe8E9mq/CHHvhxSIp0NfpJfAZIHMsl9y4NattcLtX370nH2w77wVTZ5qr/3mP+yJ7/yNlZ07bk//+4/srbfeckWWch+mTy9hrfN9XG8UoF3z5RZq/JFio5mzQVZEqmNXz4jt2X+Q2jbatJnz7VTpeTtyopRzRyHcUazfXLuMNZnG5FkcykKBEBJ5o3NJge9xqFjCQ0acjJ2DnZXONYMA1Lh7AMVFPCgTRHs0HHKjn3NCSpw27I3SsexraqyFwJllpaeO2arVy23+/AX2wx/+DLJsnBxVsPwYZHM9WRHaP1Hc1y233OyAdw22ZZerKlwxIf1WLnt/7Q3r7KVXXvF1uGjRfM/xGWEdSJVQMhXrPsD3NjIrsmQNSK6QPivwXuC+QPgpUzjvIeh2797NWZRgBw4csA1knBRxDkrvpfmX4u8yVmSprKlUyKEiyEkp8AZQSpRdvGDZGZm+nnYRFl+JYkQklMiaAfzBpECQxZPyU+bPn8+4x6gjhLWsmLjAIGtVe64X8kZkh6zkdHY4keu8BW/y8HIRu1LhQLZyAulZMAi5KiL1yvtF6sZwnriiBEWM7lO/E1GgM+30mRM8UwpsFOu1J578gQ3GpNhUrNMee/QT7BnZr3WMr0HOwF7WlvZBP8q0diwbYyG1RNjo+4YhjnV+ijx05RdnpcgZre9uSKvGphbLhfjPyMqGSGth3fW6EkbB81JiyV5LmSLKeYnkrJKtn4gMjVc1SIxP8LNVNdS893Mv+m6dQ8oQ0fmq909kTqV007h1/sfyDLmSIaOcqFVL5gb/ugkqEFQgqEBQgaACV70CAeFx1UscXCCowLVbgYDwuHbnJhhZUIGgAkEFggr8oQJf/ruXAMz6Acza7LOf+YTNwof9ADkUdXQ/C4iR9cfKFSvsAsCzAo9lXdMP0Nfa0Uc3cC1gYJxVEggtsKUA8DA9I4Uw6C5rwH5H9h7KCxDwFAGA3QXYWlJSYIsXL8JWBkscwm6l5FAQ71TyPdLpHj64/4Db04QBuGaj0oiCRMkl3LUBT/nmRix5JqY7KBRDFoE67pV7oU5+B6VkPQQIJX/3VmxNPvXJTxAqPMGOl162N9/djv1Mn4ebR0fHjnf0ApQJvFL3exghvAI7BZrrbwFMAjR76dCWOmMQ1YAAqHF7kzSAb7q16XRftmyOLVq8gCDtPahKCgCsKwhuB/AGPJfKRAHGMlYSUKugYVkpKcZCljVJgN9z50ynI/yC2+70Qt70AcRW4qsvEG3enLkOdp0qPe4qCNmujNLJrs7gODqPGwE2oyNCHZQU0DsGoCZbnrT0TLdaehnCQ9IEEU7KnRCYWgvYPnfePAc91cHfD0lUA3EwzL224HU/Nthrq7CbWk4A8aTCSfazZ1622qY2yCAyPlBYKAdEdlqFkABddFePAQLKLmcAAF6WPP0Akv3ktQwAGqYkxloeAN1sAOrrUGhEYJcWDRBdVn7Ru/53Yn80HfszdVpnA4Cqy13kziDd5iuWzaUjv9x+8e9Pe4f/GjJUBDZKTXL4+ClbApFWXdduu/cdpSMagBcrmxS64RdQzzTutZkxh1HoZYtmAei30uIukoNwYoLk5dO/aB5d4doGAM4xWEC9tXkXocE15KxMJltgIcQcBCDAZHUV6575SkvL8a76Q0dOuA1aAmtHAHw4a+1SRZ3t3HfWzp8rt2Y6yVsbLltEKABuyBDAd7f99f/8W8svKISgAbgEyPzkJx+237z8OkqWvfbUP/+dnT110rvYYwBYRV7UYQm0asViV0soJyKSayxZvMzJCIXFy6KoEvJhAiRILZ3kInBiY7HhAvSWokXAeALgdmQ4gduA/rHsIdVu/rw57DdZTIU7IFwIEJyelkyWzklXF3g2C7xhAnurg2DnlBQAX8Lgw1HBfPKxv7Pdew6yH9op5TC5Nkl28vBuO3rqOFk2hQ72u8KHL1AQupQX45ZVYU4IxKLmioyUKkj5GCPMjfbb+DkkckBkkGr5p9/4EespysovXYRk6Lf771xpv3nhF54lsXnLu6hxugHLIRvZ61IViITTvgyFVJSRmV7K85GEzAOxeV/pGfJzsBtTrksM1kEv/eZ1sisa+B02cezTcM44kYkC0qUy0Lmne1E2jALrdU9RCvhgnYskjcMSrQ9LLhEtfYN97NPZWK4l237C5yUsGgK47sOaaZTP52WnWmpCtH318w/aOxv3QhgMWWh0PATaGTtz4aJn8jz6iYesODed+xWZ2I1KqYWcpFIrJu+hkvWnbJCpU4o9V0NWXTpPsybm2J59ez3bQgS1lHSXIdsiImPd+imRczeKemtfKwNC4PsSMpcEsIso6eGMnkGGkSzozkK2vfLa65ATc20W1meyq5JdngB2v0c+o6Dso8dPWBIEqGqViy2aFE2qUyV5S/0ojpT1IzVXMTZ/KYmp/hzRubx27VoH+PVdOhureG6IQNb5KNWCbNlEhOm7BOLLmk/r1XOL2Gc6N/sgGATsa64V1K33qg6uzHHl3LjiTZ+V2kqEWCdqCpGuw6hqphfl2N//0xM2Z9WNnkclgnVayWRXHko1ImspXVs2e7pvnfn6W3Ucz+2IcIWJnk0iUtNS053AECGh6w+y1mRJNwCjI8JKqh6dlSJ/9Dndv5RECr0fYX2MMv549qi+y60bOf9Vq9Nn8ePmTdr7miflNqlul2uqLS8nF4VJrCtptFZVB1kOqhb9KBA1jhlFWcE/b4IKBBUIKhBUIKjAVa9AQHhc9RIHFwgqcO1WICA8rt25CUYWVCCoQFCBoAJ/qMAfffUpQKcs+9PPP2az5+QRWDxg7+/cZeWAv53kIkxMy3BbIoHZA3S7CmccAkxs76Y7trPHLpwvx1MeSyqApyzCekUcnDx5EnA81v3F+7BOkr/9GEb9Q4CASdjuiFSQ776Az+X4ys+fNwtLljFAwAOAbxcA5/El538CH8GxHKg/DSjrocyAsgK9RHqMaDAAqiJi5PUuYGhUNkaQKBMYYwbAdwNBwT2AZXGJWFXRRa73y3YkArRVwKbGcCWvQdY8CgAPQ4nQB+Al8FHNxsoJGAN0k12LkF1hn70Ay5/5o0cIlMY7Hhv/46cu2M9/+SvuC/AK0kKqDhEN6t7uBYwEhnWAbpysoKOb6x47chjyYTbA4zT3x8/Cz//DnfvotO+i5lia8JkUFBGTscO58/Y5dFb3oP6odcscgYACuu5afydgGcAXncMDg3T+YnujEPQeLK02o95Ys/p6fPYnor6J8c7hPXv2OZDf1tI6btsF+CoQUnW445abbO2aFVZ64qiTMTt37bMLVfWmmIKElHS3DZvA/OYRzq57GqDTOAPA/M71t3sQ8aZNm8j0yHbFQnFxoYPDCYDt8vZvhkyJpq7qEs/PzwdED8FerAEVUStB70cAdEscXJw8tYgaRdgH7+/xRRrBulq3diH1l8PQsFvYKDi5G4Bv36GTdqmK+QWU7wLEDJc1TFy4zQeA3k9Xvzrjp6KSmJSXbWtvvsHe3bQVkBvrI8bdA9CYl50OcJ9uhYQMl5ELEkpn/4C6x5UFgEpA3err77zd4hKi7Kc/fw4AdTxYfsOGO7nOOKgpVY6FJdoXvvxNVxtVV5yFNCKjhRDzIcDw6TOm2De//b/4/iqA5/M2j8DxZcuWuS2SAsenTs6zKnIalkIqfvD+LkimYl8nUp/o1dDQ4oDoq6++bHfddZerD+KxoxpjDptaexzcF1m2Y+d+Ky+rcsudkpIS79qPYXzXoyhoIcNDgc/tKDk23HGjrUA9Ukbg93HmeUrxZOp/wFavuQ7ybaoD6prTbaydWbNmjZMgkXH2t3/3E3vr7c0AyZ3MQy/qjSTGGOV5G/0KM4c4kv2SgGaFrYsU0N+qkbrRofl8H4t06sAeaJAx63dSh8hGKAm7pA5s546errO//86PbPbcJbb7w+32+U/fZk11l+yl556xf3nyCbv33g2eqTJOdIzvzQjW5PBH1kgpKcmA+/WoKc5aTn6BVQKuL12+zAHiJua0n806gqXd+zsPeVaOAsdVP9ni6Uxpa0MdQv117iSyB8sJK5eySzknIisXzp1thyFrpZQKY22GQKTlomS548Y15AJ1WCV2RGVY/Ukds3LVMivEum2IsPoUCMr/+MUvXZEzbeY8ciTOQdom2GKCyUeH+23hrKlWdv6c72mFzcfFJ3sWUkt7EwqBZOzAQiAkGwHcW31+pWQ7yp4rh8iQ4uvBe2+xP/3SX0EaZ3uwt2yUksiMEKA/BwspqZFkz5SFSk5ArynN5wAAIABJREFU/ocf7kTNUGDvv/ehWxfOmj2H+tTbYjKbZOel+VF9ZT2oe23BDk1ZHhdZx/q9iLJo/h7PNMGWikMiEgKE49cBfp19UoiINNIcNXLWaJxxEHM9PA/2HziEAi7Grd0mpqehfIpx4kY11RhjOCd0TnURyC6iT4ovt/DjTJE6Sv+dwGf0O92jnjtSSEhteMV6T0RND2utH5JvEkT8d/75e3bvpx+3ydNnj5PizdSTvZFfkOfKCymS9CzoYQ3rPNT3JLAPtW6byeTRPtT8yOpQ6o8u7BhFWhw6dAjFVATPlWbWCsT4R2e9vk9rSnWIJJ9JtoI6g0Wo6xkQwX8rDL6mhpwRnm3aP5oLqbG0HjUGne16v2yypAbS86eIs1XXVT6IyHvV+xSqJY190azC4J83QQWCCgQVCCoQVOCqVyAgPK56iYMLBBW4disQEB7X7twEIwsqEFQgqEBQgT9UYON7h+zuuzfQ+RzpHaiyY7mEYqO+sRUQiE5soEqBTAqkdiAHgEUWSOqe7qPr/xzAqbqrBQ4JcBEQ1YGVC9jY77uvBYqJpPA/dMUK+EoCTBSA2M97e7tb7PtPfIvMhlIyCuocYFTnsUBKfa8AoDK6oWVtMu53nuiAolz8pTqQrckwgFAvYKauUYtFzQJUDOfOASCiSBGQpOBnjRlnEtu1axcd+LIVUcj5Arvxxhs9g6QJAGzxwgX2AVkLk0qm2btYeKmzPBvLlclYuqy9YTUgWQO2IqmA/lnci2xGwgDQB+08oe5SaHQAiPcNhtLxf8RqUB7EMN57sItRqPle7LhaITNGuLchggsuXCpzIEv3FwEgpntTDsGVVxQEQR6WQ2kAl50dLQSkF0NeZAKsNXhtC1ANqNP8Ah3avQB78XER9lksxQ6S91B64TIdx80WQm0WL16KyuWM7cLCJhEgMglbrXmzptj69XcQUN1tByEcZDF0/hwd55Al199wnVvEyIYqGmBv+ux5Vnq+wnZjXyO7LI1TpJG6xicABHe0NaEGiCEH5noyD7JdwSISqJf1EcZ6aOOeZRmjuY9iLenVw1o5QYh8BKH10TEJqBoanYDSdwvETADESyVL4eL5C7YQQmzt6nkQZkMe3htJl/4zL7xsLd0oKCCXIiHXRunWF1CtDBWpAzrw1X/4gfstMyXB9u/b5V36a1avdnC2vh6QFYuZtnbyGtKTIH7qIJ1mYUV2CRKmkq7xCFt3w1q8/1E6AGIfOXLEu+4FYGbnKlch0c6dPeth9F19ofYiioHyinrUIBWA263sAda+ur9T4m07qoSsbMIueDU3S2FS753YAsfl4x8dBQlER74yQs5frPHOf3WzKyS5qrLclqMeyiSDJiV1PFPk2NET5FGUed7HPffcwz7ALicjwjZu2sd3xZI3Mc3Xv/ahwFZ1rEtBMwbZNxs7puiIMb6bEHuUTgJvQ0JHeF+yk5Y7duzwexRYrTH2oCYRuRSXmGF/+80n7YMPd1M/Ml2GIDRw8TpzZpdt2bLb16TIwsLCSYyxyy2VWlDcyJanE5C3qLDQ19OAFgXj0H2kE9beC1HSDIivOivjopV8lbKqZtt3+Ly9v7sUWypyGCZ02IKZk+y9LW/YoQO7PSw9heD1VsjYcEjO/fv3uzJhInWIgHzQOq5DxdTI9UMBoUXY1KMMk8qkqHAy+eKh7LtyiImG8RwhwP9j7P258xb4e5Qps2LlMuiZUV+PBQWTyCqqQgGQyRlCsDT81qkz511d89yLv0Ut0OMKrhBUSZ959JNWfvGMk7ipqH+aWKsC7WX1pdwXqco0L+GA+hch2M6chfRwAjTWsrgnZXZEQSJcrq61tzZuc4uuVuo3e9Y0mzmtEHs2OvtROAngTsTe7M23N2JCaE6ADAL6yzZJ5ISAfq1bqZVOnz7tmTWZmVk+LyKX9Pmx0TDbAtmRgjVV8ZQiV5ClJccxDhQLAPGDSFWUK/Perr1u6bdw4WJfwy0d7ayzMNZkkuWxfqXEk0VgLXkyUurEsDBEtlzJURG5JXXbCA+EWAgRrS8p1baz1iKpfSprT1ZncfxOGS9S6ck2K4szt6ERxRnPEZEBw1jDiSCT0i4hkf3ykQWZ1vCVZ4uICb10NirDQ88OfcEEco1CUVr9M6Hl6z/+mCWlk+/EdfR9rhiBABXZIlspEUMiNmTXVcl+1hpWmHsY96h7dbULcyKFkl4icMc4M5UXo3NcJIieTxfZo1fCxfX8GeCcVuB5Snqy/7wFyy+NT+drOPWU0qOK60n1oufj7p17/BmXxN6QlZbId72yIJtlH9eOak23q3NOtZDaRvt2cm5y8M+boAJBBYIKBBUIKnDVKxAQHle9xMEFggpcuxUICI9rd26CkQUVCCoQVCCowB8qMIoiYQjAJJlwZAHfE7Nz8XFXkDN5CZcqUCKEjBMZEAsl06bh795i7QChnR29AMZ07jfTGZ2aMa6UAKwXSaEwYFmC6GcCFF0hAcgv4Ee/10vAm+QTQ4BEbS219qXPfZIw3xw7hJKjg++PBszU58vpftf1BdoJ9Ink5zNmzPAuY9l56Of6W4oMWel4rggA4qT8Qtv+3nuAQEkOHit0VxkdyiYQuJQMKLX2utV2BkuesvILgJ/DDlTJ937BosVWSmi4OnfVvf3Vrzxq2zaRyREZ6mCmsjsEqOklGxflRkyBIJlEdsLl+nY7c77STp6t8I77AYDkdIBIIrwd6JuAb/8AwdftjEVZHyJklEES4YHOUqsQ2ivcDiJBlkQF5CwI8G4jTFkd1YOAcwKLpxQV2/YP3gdov+wdyIkAZ+np8fa5P34EgB3A7XKnvU8oclx0ooOICWmAaICXYyC2D9wDATMpg7Dl7vFgcgXyjoV7fYuLp9jrr79u87A/kmpDwJ/IpDOMtbNrPK9A6g7VOQHiRMBuImTZ1772abqgAToBdgV+C/zLoO4NzR1kv2zhMwCyEBiFk/JsxerFqFh6ALcJ52Vcb23cDPAeSbd3LUCsebhxGOC1lEVaA71d7ZYUH0UuxULGl2d1rLmOnmHbte8w4CMqIwg6hf5qjapzuhMQUGB1E+DlIPcmEqCwIJ9aYafDelq4YI5NLylmjO02lfyaAjq8B1AflZWVe2h4NcHePVjhCOBMBXjVuhUBMJHOc4VON2PbU1fXZHesv8+eeXGjvfHmJqunU13B3eETAFixfNKafeG5Z6lxu+3fs9vJh//xuc8C9rf6OEQAZAr0ZwxRgN7DqA5eff0dbLpaoRVRQ7A/WpubbC6B2WHYp02fUez3ljExm5yTM8xDj2dYaC2mYgUWRce69lYcnd+qmdZyF/cSj+VOEhZFv3z6Bc+0WH/nrXZw337b8eE+B0iVUSKwNxPAXWMWGZFKx70yMbrodL9wHmVIF1kW0an2xPefBAiHFOjvAByPst+9+ltf/1oL0VK8AObXXK4aD8FmzcUzBoG3CRBxZQTNnz9/HhKn1kFl2YE98OB9rOkIO3H8GPZCRU6mnkMx1jcUZd956hmshnLt9LHdtm7NYrr0q23b5jedkHz55ZfIjjhmZyFBc3LzUEEl2ML50yEVCOGG1EwgjL2ppZPAa9Ys5FkepEVNdZ2rX65kMBgWRSKaZCUkAuDkqdP+dyh7rpgcoSRyf9iCEHstEC0HGW8aJOpcJxKUWZGakWVdnDk19QRNc96dhwDLzclk/92N2gFrJwBtP+sgVlVX7X0RcgLI9f/1vflYAB7Fnk3z8PLLrzoBNJnu/Yc//gnbf/CYvfrG2xbP7z5PzswwmTPJjD8RAFx7UGvzyLHj2IBF/976SOoGkRr5k+jyHwt1ddvhw0edrNm7F/srfl6CjZNUBZUVtbZjz37OIfJ7sI8SqXrrTdc74SEbrOef/zVnw5CFQUaKgBu3tiIPiLUoAmD97TdBUKCE40xQZkojFnI9nGkxKCJ0Nmv9qdZDnG+R3LP+v8iFxvqG8ZB4BXbzXYmQFyFSZjCmCtQj9XUQyoD68azJKEhKkQTKLdLceAYIFmS6/0zIFs8O4ixVZoxI9wEUVeM2ajy/sGTrRo0ULhJsqNvSOD/+9Yc/sFvv+4TlFhSj/Ohzwk/f6ZZYCnZHRSPLqhzIbJ3HGm84362/RYYMUweda5pX2cxp3euc0f8XkSUCRV+kv6WGk0KmDjJVY/Q9AWkj1ZieHRMYr+ZqhPeLsNIZo88ps0S1OottnZ6dylLSc0GZIFLu6ZraU1L/qSYih/TdrcyBfrdy4bTgnzdBBYIKBBUIKhBU4KpXICA8rnqJgwsEFbh2KxAQHtfu3AQjCyoQVCCoQFCBP1QgLDFlHFQGKFS38SDkQQN2RzPxON+77xjZAjWAUI0eOlsIGN4BiCpLEuUZqLtUodjKk3AlBv+tDlgBQAowF9jYDWgqZUZoGIHbkB6y5BnBC38Qq6sxgC+8WfgzYJNyUuzTjz5sOUVFWDFtc9XGoYOHAa0bAIOSsQca4TvoqgXIEyAuIkPjlle+bER0XQGKUn2kZUy0yxABbW100QNeZeL5HwqpII//WuxukrCI0RsHZWlF3kRY2Kj93be+DmjXbCdOnnNP+nCAyttuvwXwMMGee/4tq+Vnq8i1WL16EeTJkJNEY4COFfxc3f+TsKPqZgypWMqcPnfJ9h85A1EQ4p3OCrhVBoCAtVjUCf3yqkf9UAO4p2BjdQtD/4wDb1huqctcSohU7KwEKqagKNC9CvCWL3wXXdZSp0zMSveQ79tuuw01yrtODNx7xzoCeR/w8OH3dhy1U2fLLT0rj67xJjz+K+1PCZouJ3T4xRdfdAuy2TMmc0+r7cDhk+SqHMG+KcnBu3iASAHTZ86cs0VLlnk487iXf5OtWLrEaqsqWS9hdjOql8LCiZAA3WQKHHBrKY11LmqCHCxz9gHcHjh02OupwN3BAWywmI88iJRsAs2b6MRXUHcYwd/VWPmMIHVQjQQMaq0IxNP3iZgZB+Q7sflpA1zOdyBVZNEgoGo3YKxARoGAWp+yThIpIPA2AiWR1rYAZc1FukK2AUtnEzC/dPF8ftbrlluXLp1zUkNB6u3sgeNka8gqrZO6jpMwY1ZIF35Obj5WPWbvbDpgP/jJCw5etym3I0zKJEBiuvrvvf9+1DDkqUB0aM4uXizze7rnrjs9J2Pvrp1OeNxzzy1uM9bGvqpkbUYTdC8A/I5br7eNG7cTMt7tFj+ZE1O4T0gjsk4EwGYQhi3AtgnFkUBXEZX6eQgovcBcdZ23tbVDILHnAFIHmDtlr4TzZ4Aa1NGRr6DpfLIj2rlGD0Cu6qv9UgkRJcVSOeREKMHe8djBTZ0yz77+9b+0RkLKewmAjo4YsVde+a397rW3IBfG1RwJ5AvMwcLrLizO3HqIM6GxodnvX/UX4SIQ94qNnIBrKSCk8phAbZcuXuJWW3FJ2XbqYpN97/v/5iqFkcEOy8+MsPbmSqytnrXvf//7dueGe1FJsQdYw8ew0GtsrPdslQzIV6mPFi6GJEFxIHKoXeHhrL00iMeC3DTOJ9RH/O48yhdlySQlRdml8wDtKFW0turqyVph307MyvDaKVy9h7NNQL5qrH2o80kWQxNQZulnRNeThXLCjh496uHaKUmpkCy1EIkTbObMmQSCF7lVWgzd/VI6rV5RAiHT4nOdnBKOGqTdO/81l5u2bHUVWAaqDK29yZCbzRBsSQmJ1Gg290eoOFkPq1ev8EwTjUe5FbrvaoLvlcnTCAmTC8GhQHqNf/1tt3A+K+cm2c9FtHFO3LRBLsdApMyeOdXzWeLZU7LXO3b0FGD8BLfW0tiHUUkoT0IKBgXZS1GmHI6Kiko7elJKMOyzOM87sKC6+eYbWVe5rjrQe6QQqWeO9Xc/a0/rQdZ3q1ctIXOi0MfV3YWNHOqgXn7PscmLHBoygKLJIVGeiEiRLshNjU3kkc5KEauyNxN5HonllcgCrWHP9pDtFpaGIZz5UaiYjh/cab969lm77YFHbOXqdTx/IOaxB+uG8NEeGc8G0fyMkzMKq5eyROeOCBQRHSJFNF/jz7hxZUldAwQTFn3yelR+yRV1lEim7e994HMimyrZ2M2bPwsCvwzF2R7WHIoknotSbPSg2mlGlaSsEwW9S5ElcipczwzIETUMeC4WzydZgEVzPs6dNduyUf+JmNXAdGZrX03Gai54BRUIKhBUIKhAUIGrXYGA8LjaFQ6+P6jANVyBgPC4hicnGFpQgaACQQWCCvy+AhFkMzgoD2gsYCUdAFH2OkeOnQB8GgIQUvDyMGHHZHFIwcH71NErkkHe90ODY25hFQagLQBIIeQCoIqLJllBYT6gfhPWLecB3fBYF7AE2NcPyCR7qNhoQmYBpPIAFm+5cbX7qJddrrSzAPINdEjLokeAsTzV9+87hIXNeHe0OmZFnggMV2esPNCzAH+SAIGbySBQN2xEOFYhAFay/9B7BAaJ8OgAVBuGZInhu2QZFE0H8E1ce8OGmxjnBcDTs6gpCDFXfgZAVQMAfyj3FgfwPZ8O77lzp7oyQGCqrL0iHEjvdSBa493JOFsgg9rbydTAmku2NHoJtBMArEyKLtleAewNUEuRQn2QTZjieLC2unkFXiXRKS2Pd7WZJ9KJ3guIL5CvFbByDLJj7uxZtmjhXIiUEIC9cIA0MimwMwkB4B8ABNUcpE5Mst+9tRPwGlKGsG5dX3Mk0iCSsPmZ06dZUixd+VhTtXMvXd3UljlS3oe6nXMBLQWwaV0kAfQJTB8bHfAO+Nxsgn4JS5+Un+XroovO64NHTrJWRl2h04d6RMDmMASVMlkEHkrVoG7tEdZAKOMQYdHPePsV1o5VzRAgstQ3svlSaK/mt0vBwwpCH1RgPJ9h3kR+CZgUEKlsFeXBKHha9ybCzkkj3tvFvIyhANLc++8Yp0DLULzvRY2NDOFPNDwAWDpmN1y/yu6HfKgou+hZKAKRFVasnIEUyI4YgPpuuvsFpMYnxBqYs338019kvAPUCA/+kR4IEYgwyKo1ZJiIFFm+YjUd/KV0eddDbmQ5aVJdVW4FgL2qQ2Zqoi1fMh97tzhIgzZXJskOSPkskRABsiTb9O5WmwQo/PCD93D/A04kKoNEGQTat7JvErgqYFZgq+ZKpN/4fh72GG9lm4zy80Hud0C/F2jP/Iscku2b1kUB5JReEydC7GDJNcAHDx66xNqppMu+i5pF29at2+3CmdOA062s1wH7wY/+L0iTufazXz5jU8hgyUeNlEWYeShrRHZs58+d8bnQnhWYPwVVjasoBCADhAtETqKTX5k+CazxiIhQ6lODxdRZgr3T7O0tuyB0ejlTWu3OmxaRcXHYTh09iIVbqT3/4q/pkBeI3ur7etV1a2zq1KnMBaoq6qIaFmKlpTPqLOqLFM4GER7KwtCeExCtTnmREwKYKy5VA6ZX2W133Oqk17giQ5k/Yz5edfwrK0KWTdr7CewbWWKJVBMpIhuoTnKNZA3Y3auqh/B9Na7A2ocVnJQhWs/604NKRuSBAqhFZgm4v/3Wmx3crqquQbGSRv4ICgZsw4T9nzpZQWB5g7322mvY1qFCAyQXUSOAf+q0Yo4NZwi8znGxyfbs8y+RuQR5jRWS9ppUaYvmzrLKcr6Hc3WAvdYE2K/zqZ9atZNbsmb1Mps1c7or6hITUq0OEq8cxYXufYh1lzUxnXuOcVJJmUyEJWE51cy50euAvuyptMdlyaSQ9FrODZ3dIphFUkSiRkoh6LsFxYKCxVOxmlu3ZpWNMD/NWI41c65VYQFYjQ2Y7BPzCnJtw/rbrIBzRueOQrnrmO/6uhZs/wZ8Tyeh5FFwOFM6vu5Z1xGcA1IsudUVvxuDXA8PGbZJWcn2W3JwCqfOs+Jps53wEFmq+5sgcgPLKn2Hng16qbbaF7Li0ktzLNLuArZ/sgmbOm2GnxGh4WisuFYGCiCpUZSBM8zYqsntyIMIEbl+9MRx1nC7K2MWolDKIiS9pqbO92yrFEh5eSgNS/lZtU2B4NPZp/nV9aX205rRmT3CmSY1oz575PAxV7hMys/zbCk9f/QcWjZncvCvm6ACQQWCCgQVCCpw1SsQEB5XvcTBBYIKXLsVCAiPa3dugpEFFQgqEFQgqMAfKtDUN+zg3iUClQUAFqHiqAMUU4d3eEQMGQcTyX84C/hVCxHQ4gCQQqtvIeD6d6+/SSYGfumA0BewgGpFjbHh9nV0eN8G4DbB/vlfvk/3cJID3rLI2UMYeggg3Jc+/1mbNn0ylj/P0PHfz/s3AKbF2U6sf9pQL/Si/ti3Zy+2SvNs8fKVtpsO+NCQCA+qrgJcFnhaRSezgLcIOsNlc/M//9eXAEj3ubf+M8++SAh6jL9PagG9BHYLEFSXexcA6sc/dreDYbKGkVe6go6V8VEJ4CgbkiY62e+/9x4UHgVu8STC5/ZbbgbAiuW7+rDQmes2Pdy+JQPkxcdH2rbte6y2qd1rIv972W0JTHP1Cx38Atfi4hPdaiYUIFjAvsAyD8IFLPQOfdkDAR4KsJXrlwLSZVnUDdgqQEtKFYG1IQBfCQBwkwm9llpC4c9hoaPY3vBZgD6Bp1GAjOEA48pFeWfzVrrXsXbBJqgDFYYCtmXZ0wUQF4OtUDTZFwpgViaIFAt52Vn47U8cD3QXEWOQX4T/zppeZPfevRa7rjpXA4gUCGOQZ8kM2b3vqCWm8BkAVVkjCdCbPWuGz/+Bg0cB9Vv9XlUP3ecVsFGBxCR/+/s76FiOjIh20FpKoN6eNoizSXTo5/AdhyGyQIExdFGN9D0tAKXqtr5iCTNurabPjlvLCFQXUaLXFb//EGyYQvn9GGsxFsuagoIsiwfc7myrt6995XOWmRYKqFmO1dklW7lyqQObQ9yTQs/DwmMhkgrthz9+1qprGrF9O2+jECRhgKpAzqhh5tmTP/iBnSy94PVQeLzInBEIG+8MRxWgHIko/sRBXsgiavnSBaiHFmNVlgKhgeIBKyuh6W++vclzYDTuP//KF7l3+C8mbZyMobucdap1FM78pWMX5vY6Uh2wRtTlfup0KWRJ0fi6Ye3J1k3d626dxvqStdEEsRu8dpLPIWLzZOl5J0mmTJuKtdtCcjt2ovSohmxLtOPHSrGfOuo2XBNCBm3NDddbdsFkayTQOoy8DJE0LY01fHcPRM5sW03tSiZP8bFqDFrvsjNSgLsUCNdffz0AfqwHhR/afwgweD5Kk047cvSk1WJbNmfBavvO937u51J91Um78fpFdr50v72/9R3IjGLOkJlOutTVS9lQ78BxYkoceRI1Pu8C3AeonUg0kaQzp0+l7hPcaikuhsB5wGZWgtdDa+UAQdoKldbnuiBxtb61BjV+nRNaY1q3OkP6IPik2NEa1B+B4SIwRc6J1GlC2aJ71VyEQJhqPCJpKZSTsFqz2iM7du+yP/rUp90mLmdinB06UmU7UP/ctO5G9mmr5WSiSOE7oSrtLFk9AxA0La2dAPvYmTFRaWRCZGBHWAS4rutu2rydHJgTbo03AFHxuc8+6nk1tVW17NnLtoncjkjO2vkLFqCoaPFsoMc/+xm7TK6J1lknSpZjkHQjWC5p10gBcfddd1hRboa/V2SsiKZDBw5DPLCWqVsoNV21Ygk2gUm2ffv7bmeYTWZSMiST1A+t3Oc5smQUAq9zLjkx3u/3bOlpCMZKf180z4lySII+zhupVoZQgn37m39jcbAZTXW1rIsB8kYm2i/+4wVrxkpR5OB9BNgnJ6DmgCjTWSYloojyHtRempNErhMDMRU2NmBTUDL9+uXfWlbBdCuYPI0zDRWbskycBJYF3TjRofuT8kjWViIRRC7q2SFljN6v+fzpz/7d1YZLlhNKX1jA/HA9zuNxNQhWVYxhItkoxyA6kql9DGttiPNMe0/kls6daD0zL16yZKzkbr75ZmzfIiGe2mz71m3jSj+elyKEUyGVPUCdedcai4YwF3kUxr6tra9DYVjp6/L40eO+jj9+z03BP2+CCgQVCCoQVCCowFWvQEB4XPUSBxcIKnDtViAgPK7duQlGFlQgqEBQgaACf6hA95gA5PEO1nAshMoqK8gDiLX3CU0Noev1+MlSgNhswskrHPiR13o8rceLCftWIPUHBICnpKXjId4GAB9t08hYyMogT0F2I3TLXnfddXYOxYYA0R6ApE7sn6TwqCTHICsz3ZYvX2oHDx7EYqfJ5pOdEYnqQ2qRI4cO2IMPPYRq4DgkRDXWKXU0FYfY7bff7kBb6anxwN8wsjdWLFsKqNZqR7CUaQMYa8YmKQzAToCurFQ07gHIEgH3shxau3YVHfN38f9D7F2IANnuiPBopYv2/o896H73C1BQKMdCNk0Kge7HJuj+++/FEijEw51jsXDRz2Wtpc+H07HdDckxIFAXMFOAVV5BgQOdyj2RwkVAvkB/jUcgfD9h5wK/BU4LCBSIL2sU99sCiB0GuFdYtX7u9j90L+u9Ao8HULGMAGCDhtEdLy/7Aa4xwXM1Vq5aDsB43moBxKdNL6EjnDBkQM4kwLdfvfCqB0pHhCvzAdCVjusUrLNuu2Wtd05/QB7JZYDHSSgUZEPV0trsHfiJKCoee/QRCwc8jI2J8MD2lFTsiRhuc+sAmRoDdujwcSdTKqoueyeyxioLKAG9Z8hmGIQAUrCx5kXAou45DCWAbKcU6tzb0+8E0fyFi7yDuamR8Pm5JXb3PRts07b3uZ9GCLGe8Q5+QGj59stWTEBfIyCjvjMuLkHN524FJqsxWcdIlTSiH1JTAf8eNAzoqM5xgYmyrxEAHkW3dmFuqq9h2VdNn1ZEbceVI6dOniEce57h3GVf/fNvQ7QM2NkzpWQKtFInvgtbNgWAXyg/ZoePn4U4uIhCiiD4cgi0BhRRdLI/9PCDtm/fPnIM6mwp+2dKcRHzdNoaaqvsEqqFw4f2YSVXYstWLIVQiLAnvvM9hgzjRef5TgLv45lbV7U4yD7yEVAf40CryD3dv4DWtnm+AAAgAElEQVRXJ1VY61EQKlL6oC36fQe8RxqgLspk752G3BCJWI9KJBJrpnnzFxPA/jsn/UQKzIKsysrJRfl0ERIrhPo32yu/fdkBXhvtcwXXfQ89YqdRcEUABEdBvNx+61rGPmzLF06n7rIvanLlhIK9ly9fwv9vtqqaWnJdNrmllu7n1KlTWKV1+botgmBUpsSQ8hMgWTZvO2Tb398FWTHZlpJPsGPLy9TssJ0h8H7NmjX27AsvMq56lDDvYUmVhTIiCxIgxSYX5mLTdtzVWVJ6aM/s273HbdwUFp9Pt30M61gKjTas+eIhIlOSyRuCtwL3h6AaJzomsD61h5VPEo/CQbZC5YD0UjJIsaMcCllGicwRGaJ5EWCttR0BWC+ubZQ93Y2Fnc4BWfDlQgKI7BCAXsPYd5K10w8B0NsziGKi31VouXnZntMg+7W7NtzJmOOMX1kdOTnN/H7b5vddsRMdGWLTpxS7NaDGm5dfZDVY0cWw31eunOtn+wiqq0pybkQknSNXqJd7U+7Fww/db/nkjtSTb9LH9RWsXct81Te2sp97nVwW4D+XNXnnLevcPkk2UDGQyMpokXqmn+tO4foZ2JVFwsjVoj5QvpOC4mVlJ9KnmHWuM6yDM1p1yWdNdWPR1M/1FNpdITIGe60M5qZocrGrGgon5UN0VKPMmEhofIWrP05hr5eSkUPGy3iOh4UM2ff/6dtYnTWgKKlD/dbF+QNp6plEIZZfkI3qLdP6OpstNy3G3n7jTQuNTbOMrEl+1uiZJyWb9o7UPJo3ZQ1VQiIoI0QB6yK3tN8UOK811MH508Zzopo1XAUpftNN61DgQYJDSuks0biiYiDkIQk1x4WTC8eVIMpRQoElck8Kjk5IGxEVR7FjG+Yczy/IQa1RgNXeuGVWA4SgiMwYqZ9QrPDk8ueVbLNExgyysJxM51jrRFEY9dGzoSQvCC0P/n0XVCCoQFCBoAJXvwIB4XH1axxcIajANVuBgPC4ZqcmGFhQgaACQQWCCvzfKlDZiuc/9jLnsOqoxH4ljaDpQbq/D0E0KL9A4LzyAWoAzwU0R0KKgPE5uFYydYrFkfUgGx+BguqCTqMjtQtQJx0ALALFwR3rbwb4acZWhs5xgCOB7Oqe1nunTStxkH3Lts32hS98yZUUsgtZsmQJAPytdhlQSRYoypUQ8NqMB3w7QFEtAG1DPd3J2KnItkrAksCmNmxjBO6npGV497B+Fk/+RQ/gWg5qhelTJ3OPF93PPhk7FI35PEHVH+7YabMIZJ8BySFFxzG6Zc/gS/+Vr3wJu57nHQyOAcy7jc9t/XC7A33RMSkOGAtE16uRrnzZusiySkB/F926n/70p+2NjW+P0xeA8yPYOwnMFEDfL3UKIGoKlicCLkV+jCs4zBU3qjWsguddXPGXj4aIuqJakGe/W57w/nAsbdRZ3EdndA72YDl0uu8l0FtWTwJh5auvPAx9ViHc6up3dQnAZ2tzoxUT2j1vzjSbXDLJ1TzbPvjAc1d0H6qRrF4UFh8qRQQg2yQsme6/7xbsg5oBYQWYtwA2ypqrj7rG2+w5MyGQKv1zAuem04m/cdP7ToYUT5nmGREiQdT53E9+Rn9ft6WyjgQApqZkoiiocmA5EbDvm3/9CQB9sxd+/Sqe9QUAfOGEUifaLog22QRNxB4mIyvb5syeS/j5JrfV0isN//8/+7Ov8P9P2JHjZ1BaiIgasQ5yLaIhp6LCR8ctcQAOBZIq00HzMsJajiB4PIzMguKCifbXf/l5rKwGffxJqdkQD2SdHDrmWRZtzXUQK0NAkdQHJuEXv/yJLVw23y5cumRnL11G5ZRgJyA+aqobAPrrCBmPtNysFPvsHz/qmQuql4ihk4Ce723b6tZB+VjUPPLIJ7Acaqej/4JnIMjy58tf/ALd89tdPSSCIIa5VCZGMlkRUjaIeWokTyCadSrLrJKSfDJgEphrcg1YX1p/uj+tF3nWibQ6eeq8XdSeR+E0k2B3kXTnL1U4iSVFhAjFVLrvD0IcNDS2YdfTbb94+jnGjsUVllZhEDyvvPaKq3IiANAVsq7ahgCCzyNj4Cyk2wHq34k6SRZbn0VJUHbxrC1dNo+Qb+yyCDG/BHnQq3welDsibhbNn23Lly1iz3EFFCc9vaH25FM/s05C6sNQlfzxJ2+jfo9Q81BXH/38pz+xaTNmso/LUAqk+rrWvGamJTtp080ZMcg6lGrjMnk7+/fv9yyM5eS0TExP9HqcOV3GHp3gVky9APyz+T6RGU2swS72uv5b9nKHDx5AwbPUQe1zBKarPjdihaZzZoKHvPc4QSDbp3iuzdZzldYAtexD4TPE/hknpyAoYVXCIVMEWCtovra22W3YQiGZX3tjo61C/SK7sXZUdcOcmY01DQD84RbNfCckcz5wXmSR4TN7ZqHFoqaTNeAAda7kzNT53atcGvZeGuHwUsqdgOyQgiucXI0sgPwUws+132rJzdGYerEN1H1dAqiXKuHCJd1flD0EyctiIGelwW29ROpevFRmfYxf9miyZls4f45NRelQxVnqOUWQR2mcwR0oaBo5B+NQj4lQEKkohWAZc9XS3MHnh93+LoIx6XNan/qTjEWWPyuo/Sn2xkX2UzxnYgikmpQN42RRrN294XbrJXPlGLkpItSzsvPszU1bbMrUGWQWQVKjEnngwfU2ExUcZnEQHq/bYEisrVizjvtp9/wkERrKGpGVlUiF3Pwcn9fTp858RISQP/WRdZ6IdpHcsiksJly+HkXj4SMHbf369T7mAwf3uxVVO6qzi9QigudGCuRbAvffhLWjCJQUattELaN4Tuheo6mJ7kd/9IpUThXj0Fkt28h8zmbZ+umlmogM15leXl7phFnxlMmu9Apj3eiZMbUgLfj3TVCBoAJBBYIKBBW46hUICI+rXuLgAkEFrt0KBITHtTs3wciCCgQVCCoQVOAPFfjuz19z/3IB1oOy3VGeh0JisUQSsCIbDnWSKghZwJh3LwMAhQLeq0s8PGocRJWiQ4CLull7yfFIAkQSYDytpABAvMaK8PgvhYTYsQvlCMBNLxZP6lzNp0t8glQOqB9S6Hy94YYbPPhX35MLkHuI/549a64DPFJOtGJ5tYhw4/0HjrkdTQjEyZFjR23ZkuXeyS91ggDhRx55xDuF33rrLaxyFlo6IGQHxMvMGZAsgPiXsIdpbGn2DA7dk5QIAs8n8ve7gGYthDRMKZlBiPkZ7GnomGaMiwm4vv2uG+0bf/1P1tZDJzdjVlC7yAbZ++i6sgpST30PJMN0LHRkr6IA4mYUMO10ko8ME8LtwNW4N3sMqhjvNIa4EUGg/y6YlOf5F6qBusrV1SsyRO8X4Kf3jWDLpPcKOBNwPt6dDDPAtWV/pVB5BcULfFUAcxrgdwpAsAimuvp6B8hEaAiEjBTwCiieiU9/DvcfwfeqK78AhUp1TZWtWL7KA833oXaJlx3O3LkAf9W+HhIhbBR4L0BbSol0LL/y8zMduFceRDPAZhjA31vvbAMA7YO8GV97shlSt3NxUR7g82JbtqgEILDX3tu+C2KrzRUbBHDYzWuWOoAvwqsPq5wPdnwIGdKEpdotfDYd+ypsubqxDuJef/fGJqtv7vQ1tHReul2u6qeDupSA5zIyAnqdLJCSoJNO85VccwaEm5RMWu+jI2QVUFfVuJeMisGOevvxD5/AumcvyoUYvoNsmQvVAMqtAOdV1lxziT3Qzz5hAKiGblq7xr4MQaaO7nc3b4JsItMgMg5A9LhnuyTS3b3hztuoTxikC5ZtqIg0V5kEUwuQH2ZNvPTSS772//qv/hZOQuv6OEqSNpQM1zOmbn53nC74XABwslYAc//mb75qzz73OoBwpaufolmPCQRQRwGAi5D48pc/7eRkN8oBvaJRT4meY8lYBffShdJKZElyagyqDwB55SCwaaRK6Mey6f33P3SyTXO2dNlKbO3q7fEvfm2cjBvq4f1d9sJLv3LS6sYbVwG8NmGVNmCF+bmoBho8n+JnT/8a0oAOdlQNO3Z84CHUX/zC55wg0quKbIpW1mpOfqFnHfQR0j0K+JwFUDwbEquvl8yZ7hH75t8/5SHva1fNstPH99vGt990IFjqjXvuvdv+4q++BuEwDCk0PuZbb7zBSSaRYsmA/to/roKByFNmTRmAvs4FWQSJGHyPz+n/60xr41yogTgQkdGMakBZNsrNUUZIDfZK+w7st4mZkErYdYk4GqFuUqkJgFYXv4LUc5V5QdZLG2oqWfJl072fRnB6OwqvIvKNIj9SwLl1HftGYL5I0xQylWogIRQmLoJTZ4DUC3ERcbZ5y3t2CuJY6gvt91T2djYE2gqUM92sE5E7yeTkxMQn+LxKeaKMC62BckgKWC/f87LyygB4b25p9HNdpDZFgLoIcQWW6jF37mwrLEJNgQJGllJOujKPFyHERDjL+guWxT7+0AOcde0QxKUQerFOMAvI38QZqiyLUK6n8PC5s6fbDDKDGphvESuJSRBQ1Fjnr8YzgPIlgnvigHQidjwXaSLjQufCAyYqLt7nQ3smFUswnR/dItp4DumlHKmTqH76UZFFkE8j260OLPhSUmPtK48/ahP6W2wnIeI1raz5ommMMYY9B1nMNROT4jxHqh0FzuhHlnHtZHG084yqq2vwdZMDka5xKni9Gxu6FMYgclx7RoSI1DgiO6Ry0rncg3Lqueees9VrrvOf79mFQouzs51no+ZUZ6fI7GyUJLoX/Ux/16OQUSaPCMcIlGjvvPOOrWUtK6dDzycpAJXL0so4NHaRIPquaL5b/x2Elgf/ugsqEFQgqEBQgf8TFQgIj/8TVQ6uEVTgGq1AQHhcoxMTDCuoQFCBoAJBBf4fFfiLp15xoEWWM7J/ESjmdiyoDwTcqIs61H+GggBgXb9TYPIogIy6Y690qaqbeoz3OWgMKCPrqjmE4ObnpNssOv4PAPwqg6Ga7I2M9DRbNm8Gf6dgtRTmigYpNwTgqHO5sbHeblh7vZWi9pC1zSBgrDzWNZ7Zs2e6Lcx7H+5yoHqIju4+gtVjCfMtLT3n91aCLYosVHQP+k4Be+oWHqGDfmpJER3ztQ5iHT9+DJDPUG8QGnzzOltAhkA1RMMF7F+2vL+bLmRIIGxXZNWVHB1mn/rkxy0N0DUCC6lTZ2vs8MnTECOdVokdizrIFVirelAcuq25HwBH/Vx1Ky6aAgBodqn8MiRRrHVDhAioGuEeEui2Vt30R933nkdBR7SsT4jWdoDwSqi8yCnNSf9HIb1SboQLMFU7Oa9BwMIuurUFDgqIkwogkjbzZEA91bme+5ONTibZLAJaZW8kwFMgmsYbARCdTwB8yZRJlsZn4+IiHMSlCR/y6ZSFxyTbh5BW4XTkp6IMgOGBZKr08QqojqHrf9rUYlt93UonatqxgBkcGkPFs93ta1Qjgb1J2DPdfssNtmJpCaByPxky5W6FJVJD1mqqxW142x/at9cmFxW7ckgAdlpmimcghGM/JYJOxE8oNT945BwAKiHWbQS2ixSivvl5uU7YKbB636GjAMV9HsItpUkMtlqjAIRX1omyPGRB1NpG9kJ3q33rr77qdXvpd69xn2RDJObZv/3431kTbXbxwlmCkAmaR3EQivXVnLkz7Hvf/XsyP85b8eQSJ+dEGixdugxrq5OeBTDKD7THXJ2hUHjGHY9N2DyA5TqUGcpakaVQI2oOrc1TWF0tXLQEy7i9kG6l3g2v+UxjbSyeN9NuW7fGCYxfPv+GtXT2s25b6Dhv9npEUBvZxUUDNg9jtbPmulWElJPRwlpSdsCEEBQAnRAp1y1mqQ6zd5Qno1D3YQ8T13oeZV/FADILxBf4LEBWKou7733UwdyRoW6Iy3778Y+f9ND16SUlHij/9jubsIvKtcmTinzdJqdkYIknUg6lAzxJB5kxUahQtAa05i4RpJ1M4PMFgHSB9NEQCFpPJYQ3j7Gmz5y54GRV32CkvfHGW6gy4lAdrLd/+PY3WDPnOBuGUHhMt+8/+ZRNKiji+Ar3kGwRFzEoavpZ3y0tTU6a9bMmLpZdskmTJrliQ+oeWZVlo2BT4HQC670fu64U1prqpHprPx/i3NKekbJI58lkxlbvpOEEWzBvvisWNEciRFJRlmRyvsn+Sb9/a+NGFCsrLSs3xw4fPmyLFi1w+yOFTvg+B+MfAHnXnhaZkolVVozydNjO9YTW5+akAewPAehDliqXBlKhAjIyDpWKyN2KigpXjfVCctYC8g+QzaNzJj4umbMnhXkptns3rLbKsga/lyPHT0HenXEFzHJyN2QbJ3suEX4KWO/nXJ+K2i2G83zr1s2Wm50JMTjdwfQPUMJNANCXfd909ng+FmIC+Pft3kceRQWnDzXl3Mlm301C8SHrvz4sreZyZs8iE0ZEkrI2RCKIBBXt29Dc4s8RWSROJMNGtnIXUP9cxmJQ1lGnUJxpbnTNOXPmWA5WZCK6dKa2t7RDfqT4GtX/L6+odMJD9n3aa7IDLMTWKgoVVm5iJCqq7dbYBXE1c5Err6q5Rg7k8lJyd6TqmsaZp2ykEWpQisKjCzJoAuecrNKkttErDhKrqRUlE3vLiQlUGKFjqINYV8WQncq36kB1MnfWHNsFmbqJTI4C9kI/uU/TZ0z1LA4RhhHcj4es+zocz9HS99ViJ6fzWNZhBw8dsTGIsHnkRS1ZNE/xL27LqHsVwaFzReeJlDxyQhShNjkjLvgXTlCBoAJBBYIKBBW46hUICI+rXuLgAkEFrt0KBITHtTs3wciCCgQVCCoQVOAPFfjGD99wAMUzESSJkFnMR0CfbHcGUQTEY9fhIC2kh5AVEQn9/A6ph+c86OWdxLLM4Y/8yUcAugTmtLc2+u/HsBzR9yZATMSB8nV11NlDH7uXHIMCOrzbIB9OWHpaJlY3Z23mzJnuja4MhiqsXPbu3U9HuzIXIAMAnO6+7177lx/80NYS7JuIamGr5zsIXAeExW5EwbJXgFrdm8iAgrx8z7dIp9u7r6fDwSmFJMvGRjZM8QBYAjvVCx8hH/XBENuylY5quuoFvMdigSQlhCy3OvnOesIcOuiCHxkO9c5qkQIhpAgLqB8AWFVGw4OMswYlhNQaoYzrwOEjHmItCzFlTzghQ13CCf2V97+AMIHEIpUEZkXgy648BoGNQ4Pq7B3PnBBRIiJIXcDyoBfBJLJJ3duyvXEFCO+LAVQbGR107/digD3VXyCiOsmTk1N9XtRZ3kU3uc8RwFsSCoFIbJAiyGEoJgchnUDkEsDsY9h3dWExtGs/uQgoCUIJGh+is3+ov90+/YmP27Ztm2zhvNmWnZ5EEPh4IPTmbduwlqnH4moBAdiLCZqvcUuYJYsXEjnQg+3RNDrsAUCxh0rPyGKuBbQbKhMUAoC3eu9Efr6X7ugEkWsstT967GN0ZkN0cH8CNQf5+yLh8QLjm91bv8kVIjGoMjRXUomow1qd/kmoUZauXGkb393K/2ddsJ6lEmoBwEyDGPn6175op06ctpTEGMtIjKYjPdMu4yT0q+dfhkyDKFEX+XFUCBAiYWEAnVhZSU3x0q+f5R5R87AnWujg/+D9HU4S3HPPPaiUpHLBAooO+q3bPnBvfoXO308uSQprWWDnGQKdY9ljl6lPKlZAWgcxkCFprAHZEzVirRQCQDytZArB6s1WjAqH4nuI9abtO4lKh/AKi/XO/mLeo1cVRIJs0yog7wTgyopOtj2yzMmF0BpFoZFBdssNq5d60PhNN62khqN24cIFB/bLyyrILJnvmSPa+/GoseYtmG4r13zKgeIh9koIV/7ud//WHrh/A+C+sjjOsL66/DzJRuUg9cKefftRR5BtwXrXfYns0LqPhoyYBrAusF2Ki2NHT/h/L12xyEkqWY9dKi9z8i6d3Iak1Fz7xje+6WfQjWtX2lB3gz3xxD9AdqIMYJ0/9dRT7OUyzwKqgrBR0LlA8nRIOZ1Dt916owPrsnWSKkkE0ElIigMEy4vMicMiKTE+zoqKIfogKdlQbrml32n/6QyM48/+/Xs9/yORWldSY5HF7VjmRZPpE/1RADvx8DaFUHXZkcmm6iT2eLKGk+pp+rTJHpI9kbnVWtJeXLp0sQPecey9btaNzpJouvv7IH9lBTXg5/OwX1/rftOWzXbTjbd4TZXhcYK1mZ2bh8Vfn2fzvPq7N+3AfiztOPekbMuESND61h5ogCRQ/sYMLMzWb7jNMjkGGur6vBY1qC8+2LmLuU6AiJtJoPgltxfT+syAIJWV3zBnyfr1d3DmDKL+6HLCoYfzT1ZyNWTsaC40/8o/6ofYycnNcluvNrKUtA5FXleRyaRzSAqLEc4xBYuLLL2fEPJw1lHZhUsEnKd7+Hc0BI/OqhDOuSGyLnR266X6a632kcURyxzFQKaKrG/Hnq4VwkFkUjtKri6IvdSEKFs4rcBt8PYcViA72U+RkE2c82UVZbZu7XV27103ExqfjkUW9WGcoyMTIByOWnV9g5Pgfibz+6KiAps7Z4YTvTqftm3ZjkpDhFmbKxUXLV7A1uy3OsioZcuW21HqchgF4qrVq8krQh3JnPXzTJX1Wi8WhNk5GTyX4pljngkfqTX07BL5eJrMEjhd339xsVoHvRC/Ka7c0R7yMHNUa7LFS+R+pa5JluIseAUVCCoQVCCoQFCBq1yBgPC4ygUOvj6owLVcgYDwuJZnJxhbUIGgAkEFggpcqcA/P7+dANlOANFwgL50B8Sa6C5tJVw4i9wLcSBzsTA6ePiogz4yy9HfPYCp6tAdkwKDjlSFI+ulLn4B7nqPOnOVTyEAUbZAo5Ai+FKhEAm1e+6+2RISsVMCyP3www/t1ttudvB366bNdte997iFya7de+lGLudbuaaAH7qOo1ElSOXhIA8AYGdHi80lTLoWIHn7h7sBdcMhFAYB3LvcPqSPbnR5z8suJQ4QMR2CZOmiuRAgsgbCNgUrk0OHDgkydo/14sn5AO/NDmQmAy698sorNhWf9FzsROS5HwpBEJeUTJhxvP386Wfo5u1BgVBEwPM07F4Aixm3QNYeSAQBfymEDncBdh44tN8B6W7sl5SHkZ6a4Z3myXRq19XXYAeDKgHQbwKg7FEAUuUX1NHhHZ+Q7CHtssJSF7gAawFizYxPLwHpqncnQb0eyg3hFIu6RWSHQGURVuBj2AzluNe7AFi3cBJcz+fUGS6yKwyrH4Gq0dzjpLyJlhgHcMl3CkRTnkRrRz92RxEAcMy6bGQI6Z4w2m//+M2vQnCMeTaC1AojrAUBdJcBA/PyJ5EFowyNk8wdADGAfieArluxgHamkNsxrTAHlccCiBtzIE82LwOgfPVkRuzddxDgOtv27tlpK+hwvnndSjncaNX5mOWlf4pAbZFIAxBCncy1zz3ArwKMW5XtMoTaBWXPtCmFlo06Z/nypX7PpyDW8gonY6N0hlDuMjIMVIt+V9X0dAN6dne4xVETFlgnT6HomBDJeHZZS0M14yc7BbVE2IQRyJjtEGGYmFE7AZYKGhYImZkWb+VVTQCuvShEUP/g63+q9AwZGZcAKoftz//k84C/kIZ0h7+7eYuD/+rwridwWpkevf09gKQrITmK6QofJ9IEco5CgGmfnDhxinGd9n2j7ApZneFOxtzyh9BtMFdrZOxb3ttrZZX1qFsEvqP6AQQXRdnd0WqLF8y2z35qPVkpRn7Oh+wdCDeUScpgyU7PdBKgGQJnBzZiq1Yut9yCSfboZ76BndxRCE+IudBB+8s//7z92Vf/mJoPuM2O7JgiWH/JgOaN3Iv+O421vmPHHl8XIhVF5olo1D5RrZJROBUCJEuJ0dvT7dk+4R9Z6onwacEWKi09B8uiMvvHf/oBaqkCu+2GBfb2268QVr4ZFUcfZNt8e+GF5/xcGmC/yGfvclWNExYiDs9eOE8OSaOHtItkEDGqfTQs6RKvnMw0+9QjD3tYuWzyXnt7s507f8luvfVWLNsUgk3GC4dQAZkKmSjTlAukbA/Nhdap9kgVa74fojce4iQPOyblymx8d7tV19b4ulqxfLElow7rhOAVmaP9XEig95w5syyBXA8B2ALOOyADYiBQdK7m5k4E0I9y5YHIjxDOWRGXrg5w0Bvikz0t2zzVSq9ewPPq2kb2QIdVALwrm0lnsVQBE0LHVS+h7OXrVq20As547RFXF6HAUMi45mje/FkEh+dAbPVYP/tF6g9l79RDvomYWjB3jlWjyDp/8cI4IcGePg/hJJJFNZ82pchuuWmVE2fKt+jv6rPfvfa2nUfhFp+cBnEw2TMq6prqnOy9Zd0q9mc6OSAVnnnTzNgzs3NQU5WNE+WQ0gWMZ9bMEs4yxsyeP7j/gNsDihTTvZ4+e45xhKHwwNYN0jWW58UU6js60GV56fFWimXaiQtVNnn6XOtENZOSmkltUXBw3VD274AIb0imS6hVzl5EpUU5E1GHVULE6tyLi4+yosIsm4stYmFOlhP7jaiqFJCemprOHhcRitUjxEi4JDqwtyKhWyFge7D9k/KroRG1CutRz4YNd90ByZIKgXgZQn/I18jhY0dcKQSn60qvnbv28ew4aDNnTbcFC+bxlBrzeibxLNF1VJ8eiCVlg6hO7LDgHzdBBYIKBBUIKhBU4KpXICA8rnqJgwsEFbh2KxAQHtfu3AQjCyoQVCCoQFCBP1TgB89vdeBdYP+mLdu8S172UQJ+BLzIm1w2ObK6ke2UQF2BlAK2QgBYpDAQwDUEcCjLlAGAGwFmsqzpAbyUz3lFVTkd91Fur9MPCfGNr3+ZwPMCO3L0oGcFCOhVJ7Css6LI/gDD8/yJ93fsAqgEeALQk41WhEJtwZEUzKxu6NgYSBrsdJZgzTIEEP7+jsP2+lvbIFLSGceg211JfaGAdOVsxAAQtrfgyS4lBLkL8VhVZdGtrU7deAAkdeXLHkT3mA5IXSQiY/YMbHTSPIpqkS4AACAASURBVFBa9yXboDOA7N2A6iJyVLd3332Hbt4lDkDK6303RE1Pd793qguoa6PT+HOf+xSd22avvrbHbaeOY/ElcLMXIDoMW6QS/PIfe+xTBJ9HWi/d++XlNR7mfIgO4XZ89HsV4Mw1pVxQ97IID41XQKWCj/WSjZIAtgnKcwB4D8O8X3786Vj0JNB9LgBaoKisgmSRpZfqre5z5Z9IQRGNxY5qOqkgx+f/Q+xq6hraXfESGoYNDdeKR5YRSSC9DbTZd7/9RWuEsBEIGkGHs7q2z1EfWe7006W8lw7//EmTmeNst2iZio9/WUUVll8DHoScnhhvk1GSLIaEEqgv9YOslM5fqqbO5/xn6tJ+7OMP0GWeDBAOoAuarw74dupRW4+yh1q3oiyQfVYj4GIz5JeUFlIUPPTwAzaI5/5s8lSOHNxLnka4XYfFE3yQwT2x3vvtxd++hcXYGB3l1JR6SrUklUoWQKjW8/vvkT+C2qi+7jLriIwDVCODZGh863/9jT380L10hPe7MmfGjCJqOewBxAIrlYHRx/cJnBYp18R8R7HmpDiYQnaJ1A5HsAnTnFVWVroSRSqUCH4uq624+DCIoVFX6AwODPvPlTGgda0AdtnIwSs6gaJNo9BlkUBSXnVBQLy/Y799sOcISiTeG5tEV3uU2x9pn0axVgeoS19HE5Y8I04+3HLrOuyLismdgBiAENF6jmNf6LpJzFNiUoz99bd+RtbIaxCJEB7khNyzfq397CdPQDSNAjwTcM94YwD8I7mG7LkGFM4NGC7lRSeZCMr1aCPzQdZsAnhrUXe0A7TLFiyMujgxyXkisFj7UqoEqRdYyag8Mu2Z596xbVu32ro1Czx4/umnf2FVlRXs6Qh78MEH7c/+4uvsyRTb/sEhzgdZxaEEgjwJ596v1D8FoqKb+dL9iXypIGC6troKe7pGrNbiXVkgkqiXfaqzZxQiaM3qZeS+LEFtkuLB9k2yZeKMCmUCZDMVAmF4mPwV7fdJBfmeUfLGq2+yNkW+hLrVlRRmcRCaCrwWIM9OtLPnz2GLNRfbJe6ddacxSm1RWVHN2AdROiTYXYRzj7DGFHuSlZ3hZ6/s4rRGpHDRfLa0djp4H6OzmLNKBKbOki6IvBjUAWfO1ThhcOTIadu5Yy9rtAtlRyPrXDk+sV4fXSAFBVwXdlwJkJELCZC/YfVcziuzi+cr+VmSVWPtJRslAfsiCkSkZOeRscP+l5VcDeof/SwLMD4fO6wx7P2UyzHI+VUDiX6ec+0U+1rnpucScaBvWH+bTYdorquqxx4MsgHlUjUh7rJ5i4EcbsMGLTxSAd/hNmVStt1x840Q8qwnSI4RKSZg+IbZEyHULxlSU6JD1bcDYokdZIchKudNzedMLbfT5bW2/t6HvC7DrI3S0lJUg/GuvBCB1cD9VRDc3kiGUzvPjgHOS83TAPsrJzfTPvfYJyye3Ko+1uUAAfUiMs+gxGjguSA1ShIkefGUYhR1uZCL43uymcyTpsZWzs5wOw5JmZCQBBFVBWnWQT7PUienhymynjsTeG5OmYL9IftGf4Y4Q7X+Rd7LAq5d5InIbe15fT81lyJIa0DrOSuZeQxeQQWCCgQVCCoQVOAqV8AJj/vv2/D/+zKv8I+j4BVUIKjAf+0KBITHf+35C0YfVCCoQFCB/y4VOFnZRcbGPHv6+RexKqL7l05U+ZFXYoUjUCoLS6E2wBYFhstuRd39V+w3BCyp49iBGkDFhPgkt1uKAXwMwTJHYbrrbr4eH/NNFgdwlYeP/ZIFcwGXRh2w0+e6AUH1mUVLFgPsd3rI73FshRyOB7xV96wUDrquLHqGUSwIKI4DmVdn/Y03rHALnk4sr36DlUsLSoQGgOt+gGZ9RuCSOs8FBgkA17VE4sgSRSqUTjr51Uktkmc8OFyEgMJsJwBsjweLh/IfswHq6+vr8IjHWgYgLpPOX1lcFeRn2Xzu6eTpMwCeJ7x7V3YlXRAZI6D/0EV0SHfZFN73p4RIv/PuHquornVgODo2wXbv2o9//Jhdv3S+3Xf3rYD6kdbRBeFBMHZmVg4AXoxt3HzIzlwkKJt8isaGVu9OV5e2gHQB67onAV4idXSP6vRVyLKyPaQIiQTkl1WUAsu9rB5+Hu7A/iAgmuZBpFBqMt/V1mAL6fyXNcs7W7bSLZ0EcRGCHRfAfDTWX7FYWfV3WfjogC2YVWiff+xBFAgDDmqLOEkAoG1oamF8yh3ocCA0KSUBYPGSW2ctXzqXWo9AHjRyr+le45gYbNC4t1HGMErFZK2zGfsnrallSxe54iQfEFuSIuW9CyiNRi2gTI42QuNPYLd1GWVBU0uHB6FL0fLQA/fZVOyJmCprrGunDiEODKqzWvVSd7TqN8waUab30y++CRhb53kRNhZGxgbED+uqBwVR+cXTkDgnndjQd4+O9NnHHrzbfvTD79kLv3nTFQSTCaKuIkNAQKtqIRLj9OlTrhCQWkgB8CdOnHAQ8/rrlrsSIhFwvQL7JREd2g+ydsokxFjh70OA6pMI/x5l4jSXErToe6UCmMBcDwHyan71fWEQTbL20RrQ7xRg3iwyDVKkDbJMBF0ahFMrhKUshaRyOHDwqL9f9nLLsFRS7oWyZ+658yZLTYpFfRMJMUFtURtJiTAfUD48PNYOnSyzxx//CiRUO2tm2ObNLLbXX3vJg6absdtSELVEQFJoCJBXzaMA3ocBjLXHpLiSxVsI60/qsWWL5rMgxzyPQhkeH5ITMX/+Qizv2tlDrDPuWcoQJ/JQg0Wx3j/5qS9ZGhZQJcV5/5u99wCz86yu/ff03rumqI80o95tWVZx793gAqZdHEhIiC834NwQ/mk3QMgNJYEQCJBgQjEY9y53S1YbdWmkkTSSpvfe6/2tfWZsyVUkEYg/3+HxI2vmnO97v/2WY9baay2ImQb79+991/dEPIDzn/75F+jcV2A4Fj8A9LrnCy++jGIsxS2tLl6/mj0Tb40Ndb5etUaXL18OCXfctqLU6GN8snlLTEpxwlJ5E7NnzbA55ALFMgaRhlo3ygSS9VEXhMOr2FwpdHvVeUuo3xV0/mNBxrqqAjgfDYshJD7Oz5MIrOLuv/9+1kKRz6meS/u3KL/AcnmeI1holZTO9/wWnR0LqXkNRMzhinIUNufZDD4nUrIasDwKQkPEUDfz28/8PIW10l0fucvPmlgISYWxOzk9xjnG2q/BWi4BIiqe+8maTetAJOH9P3/YVUyy5IqQgohzQmtYYHovyj8B63NQR6VRS+27Os7A5rYWxjnbNqy7wKbkpLrqQFki42Phth31z779Bzxvo5D1Gwc50FBH6Dr2UbLyG+S5oyFX4iH+ZkH8RLOhFOZ9BJJDxEEeeSpHUELU1aNIkQJHpHV/D2Ntg3hOsd/78ActhvU9JNUJeTx7Dx5i3XUQXo+FGHOggPRUrNqU8bMaEnoQ26gOckrChrshe3baQ0+8YAuXrYaYyCXnJBmibYHPiYfbQ8DFMC4RH32cLZNKuE6+l2TzpX0SISUI6yaOGk3aJoro0b587vkX7OCx466SmYZy7X8w1s4WrPlYB+2QsVFYAQ7wPSXCd+36dZxD3U6irli22DOQZMElsmwQxdLOnbv97NRZXc9ZITuxXAgk1UrWXrJbk+JHZ4/WUE5Wtq/n0hk5vyv/6RI8Z1CBoAJBBYIK/AYr8DrhIU/RM33dc889diaEx+9/+wm7ZdbkVY/ZLy75Q/vWe9xk8jNHH7jK7v7nMx3RO7zvk/9oz99sp9z3bvvOxhvs9SFNfqxnh/31DV+wF2ytfemhT5l97X1274v80j8/850HcfQhu+gT3/Hfb/ji/fbnaRtf//vrH1r/V/bI59PsqTN49tNvdJdl/9FVllrzhFX88odnVIi4m37K/0k/YdXfuNeImXvHl96X2f51q37hNbOSL1nxpdPe4b3vdK3Q2OzZ26yp/IyGFrzpHK1AQHicoxMTDCuoQFCBoAJBBU6rwLd+9ARAdoKHx0oNIIBy1fnnuWLj5Mlq2759h+XlF7rvu6xRlPExqnBt+dATDLx2/YX2GnZGylyQVdPaC1aTH3DUwkcH7N7P3YOH/2abBvAs6yYBnWmAyO3cS2BdxaEKD0hevHgxncnJtosQcXWyhwNyygJLYA8YGl33dPDTwSw1hMiJdDpy87KSAX+i7CassWrp8m/vHcTSagsg7zjgWC/jwbaGDw9BAAiMSgQ86wRwH4Jo0LOoo1eAupxHBPwKxFTociT39s5t0FjdS0HesrlRR7wIEYFfeu84102hY3vJ0lIHqMqxFiFRA+iP9wuYB2gUQKhXCp3XswpzsOIpsvKKI17vBrqduwGxIgWCAVRlJsVYQnQ4wGKcFaGuEPimjus+xnAAa50BJCxNAPrqEq6prnPPeln36NlCwfLYmQCg6k+RHqMA4U7WTATJK5A+BBoDvLovVIioUm6HAPNEgD4FrWckRdhX/vYe+8kDz0FAYcsFGXAIi5eoqCQHQmVdFg1wu4CA3/ffsBpZCRZKQ/jPA8g7+A4Zpe7lHIiyJILSZZeWyJpSKHkBYdZ9vfwdFkLklXe5M/5OQFt1/ysLQcHMUjBkAOA1EuKs2i3FYklArwDyXoBITZoIrC487ceoRyVgfS+Khhiuq6DmgvwUw20KIskAhPs8T6SATAdZsIlIe/65FwFrL/T5CYc0iMZOqGxftT3z0nbbsfsIwDQsCW/UOutqq7VD+8pQIpzguVn21K4AVdD9P/khyqhUe+ChV5xQK8QarRJ7nxUrVrhdk1RLsrmaSnaKgEh1eu/fu8/t2DIBZTVnJ08e9xpIXdFOp3g+NjmhHJ0xV+Vo/Y1gYRUHUC+lgeZXz6DA7Ey3sYLgYD58PcLS6bOq5yCf6+xTWPwo9cgGAI/w525o6iLfoh4lQAqg7LhnqmShUhIhsxklTxhKjyXz55A/MZWlh/UZ+zwOckDgej9zlJSSaQNjsXbL++4kvJ39ReJNLmTWxqcf9yB0hTnn5E1x6yORb+pI11obhRzT2AQkb9z4vM2aPQcLtO1Y5S0gnHwqxAKeWlSoq6fXnnziGbfnmTatyPdONEqeZOZBxJ1IunDm5uDBo3bv5//C7rz9dmuoOmCNtSftgQce8m73RYuX2h0f+pC1Qfi4xRhjl7XaAVQFrU2Ndv31VxLEne17QePTsztJJVIiOt6VU93kQMiaTCRUD2tS+6iXn+0izyeC62kcIjyUItODhdoYip9LCJFfv2416w6gnP2gz7z8ymvYmjWyZ0XcDnlg+Qpyg6R6EMFYQ5aFbNS0PocgWjQOP/OY5RZUEiJccrDSUzbQCARYAus0jvPJlVHkHU2eRVJtKdR+BqTbNEK6tU5F3GrsnRDIOkcSElAxSCGHUkLrSvOjzCOFdz/yxLPsOdYdNle9EAn6neZLVoCiIIdENAPi6/4iTRIJVR8khDs+LtI+8fEPQ9CFub1Takq6bX1tu6tLKk8cc/VMM4C/CDytUVm7STWmDB7Z62VgDSjlkKyxdM8EvgOaUfuINFP2TwvXHOCME7D/kY98CFA/zYa7O6yHvVJRcRRi/iQkTZzkgL52tG9Uq3jI8IULWMfkNDWjEuppb7a8jFhyovbY9j3HbP6SVX6uxThRkAmJ1eDnrZRz0nOIQJDlnqyxRLiMUwsRIsPUYZj5OoIqR99fWh/ab6qnCB6dXWWoX5Rj8tk/ucdqq09YBPPSheKrEcWIMk6O8R3qzQOcXfGcbcpXyedsiqaGoxA2S1GC6fumsrLSlW6xsfFYGzb5d9YQloe5rAfZvyV5phYEPfeWoqby6DH/fr3lmg3Bf+EEFQgqEFQgqEBQgbNegbNGeIi4WLznDdLCiYzcSWLhHZ5LBMMi5Kh0p9h/gfBw8mEFMuM3vY7yH5l28wLbfSr5oHte3j5BePCBt5AkZzYHpz/vOxArk5d6nWB5p2ufbykf/rTFbD1zQiFyw/dsxoJm66iZZqn2LiSJCI6Sg29DoojEKLXu18mSN//9TWPNvNcK78Cq4D3IlTOrXvCu31QFAsLjN1X54L5BBYIKBBUIKvCrVOD7D2926xjlW3yMDuGm5joHa18kKHoSGJU/uqyhMIayfbv30Jk7w24AOKw4dBAsjUBwLLEiABA3bdqE8iGDMGoA6sgxt25R6HYTNlFdAM8KajhWWWXlBwiTBqS75ppr7AhATS1dwwIlBUDrPgKcBJKFYck0CojVBtjU2iJLj3HvXE4j7Fmh0vPnzbWp2CHtP3TEjmAB00g4dE8/ViCEJB9FESH1wEB3u73/tlvpGj5hu+lWV75DIqqFMN4j0NnzJABGBSaHLLnI/OAegxNh4RGAhQLoBdjp/b38oxQEWXTJYgZzfcBo/P0BW5WjISA+ge5wAWQKsU6kyz0GtD4WMiMboFsd1gLJRDBJgSIgSyTTITIlFHYrKxm9X1IGWRUVAWDmQxQIEBdZk4r/vcKtZdOjv7dicSLwbIxu81BGQghsVcewXrIJGqFtW9YooaDvCdWKA+vYwAByK49C4HZU2BAkxmV2zZUX2atYUZUsWGyPPbmReYi26eQ3qD4KBj6wf6/VHj9m11x2ka1BsQFfYocJGg51rGOrwz+SyagbfgrkgO4r1YEA2ngstDrauxzkVYd0EnN5ouokzzndLb5kgyUgURY/y5ZwbQYsnYyoJFnL9KFA0ktzplo3QTa007EuWzYRLgJqVcdExqD3SNGhuVMGTDoB7Mqa2LNvryuYtM5lRRbJdQSA1jR021e+8T3WazcKhxy3rTq0bxsd6sddlRQGwNiHcmXDxZfy2TwHbzVWdcCvWjIPoLLfQ+oPQ3yUlJQQHL0d9dQCD0+/7tprmKMhQox3YFkz03MdMrC/UYi1lB0iJlSTVIjBZALCeyCGQrY2wzYVS5s+utwdZFXYMz8Xgai1i7zm9e3uz8kY/XPslUj2pH7m4cZyuwIY1t+1xwS+dvNnNsC5/j7E/KdDvPzwvvtQLRVBXF7gtnRJqCaYPDuwZ6/n6YyGJdgP7vsxYz7pQdMKuP/Tz33G8lGmRAOmK4Ra83gEmyg9z6L5C5i1IZQVF6K8SKE+9baP/X/eylVuW7X51Vc8tHt28VTW1REw9xDoH878O3nj+zHaFSAiAGbNmEnAe6x9+Ss/9D2TnhTGM6TYD/71e24VN8Seuub6G+zKKy+3WSgzFAZeU1Vl+VMKXXEiUFhqBNluqc6dEBy6fhaKrR7OKFmxjXnt2M/dKNtQ9SxaNN8+9YefxSopxornllg5qoLM7CneyS+w++Mf+bBNy8+0CuZZ618kisbWCmDfhm9aFySCVEXFM4vshqsvtelYI/VBRkjNdhAysxoVyYmT9b5n0mU/x7hEGirUWtdbTMZHJmC8AH3NdzpEgd7j+4p6u9KDs0Y/y+Z5+7FaUq30GmD9i1iRJZNyj0SK6DoiGmTbJge0Eydb7MFHnraGVuwMqWED57VeY4D+/ZyXshNUdpH2k8gKJ1aZO7c8g/wQIVcA0ZUCMTUI0dbQWGcXb1gPIXHEc2DmYJMWybkhu0ApPepRcL3wwssQTNGQDOke6p2UluqWZK1N9agbdrjKR4ofqVdyyPVJ1n2YkyG+I157bYvb61VhgVXPWutl8/aj5MkgW6Wxtc5Kyb254cpLGXsXeSB1lkxmVGLkoB1g3z/w2Iu2ZNValE+QB1x/OqSI7Mo4NFDHYFHF9U6iwGjGEk8KEpHxUlc0YM/WB+FxnCYAKTMWlpaQwXGtHT5cztkUxveVrMpmQkz3+/eBFE5aG718D4xxxitnpLGlHQViN3Nb72snNiHWVq1Y4laABZBDOZwH3awdKSj3Qo52kv/TRBbReEQ0a6ndCd+bb7nOFXUFuTnYGfZD+ocsDkXGaI/Mmpr1q3z9B+8NKhBUIKhAUIGgAv+pCpw1wuMto3Glw1w7+DcT6om3vGFSXbHR0j9/w3+J8PBLv5nI0M98DMvtLVTImwgIESb32D/ZdX/68pkV9U3X7dn+JT5rqEVutaobJlUtIkHw8nzH5z/lViIlVnVY5b99SQ1p7/maJDtCyo4QWZLT9XakByTGh5GK67qu7CD088cfQ8bK/9EUYZL20htEiAiNa8zq32UMpylF3nOUwRvOxQoEhMe5OCvBmIIKBBUIKhBU4M0V+OYvXvYw8QjAs2QAmEULSshRaLR1F22wg1iMnKipx2JqH6qOEbpYF2Od02fthAtfsHoVfuItgI1Z3nVaQN7Fo48+6lZA6mLXz2sAf90uiU7hIwDMFcdOeLB0D53FAlLveP9tVoaqQ4C3LGkEoMkCRfnn6s5fANCYQECr7GXUwV2QX2R9gOYKuy7GI31uyWyAvGHbumOXdypn5RVhhdKE/z5BuMBQPQDhBdmp9rnP/p798/d+CqiW7qBtdRVd7rEJDobrJXBQ4KE6ovWnchaUARKyJiKE2lUSylAAcEOBorHKYkjAYQYApYiZcQgc5TgIlBfpoHwPAZ/JEBxuBwNgLcBKHcgCKWV5IzBXhvPJKWl0lrdNEDBSYISRNxLr70/BXkghyD10MIsgUMfvCfIexlCvCBQWmCqgVLkREYCSenlnNvUTiaGcFe9YFvgPWCgQToCylAJRfH4RpNFCn3Oae1obrLgw0664fJ2D8Apn319+1LutlXkg8FgKGNkZnUe3+kz89DvJPdDfT1bVuf//AsLb9VyT99F4kgFXh6hfNSC/iC11JMdCKul6moPIGAgkQNNuuuUFOCojYB3h4omAecOAeiFlA8SS1xyVBwRPIvkMAun7mQ914/cDDmdx/z179jvwKOJDXfwKCxYQOJ2waf29AyWJlCDqgBcplZmeQQj3dvz6ATyHIAQik+y1bXusobrRKg4fsNoqgpDD2B9alACPs0oXWhFh5/2MVddj4omDGbApmckoDm6BWOoDqGyz3agBli5dCnjc6oRHIl3fF2FjI7/+tHRUTmRk5OdPYczYiDGHzYS0K8i6ZM5cB7CVkSDljRM7kBiaM60trQMB9wqH13qU3Zqe1X8vuyuxfBAbshTTzyP5rOZC8+ZB77B0UvtUHDnupM1L2D3J0ukoBEU6pMtRbLliID/7qdPRI0cAsVM9z0ckYVZOEfsxl+DwLwH6Y881DIk5NmT33PNpS2O/h+ZcBF6Sr2VX96CCSofUSkuJh+yocusokUQNZD2ImHJVA/tICix12V93881uf6VnTGLfaw3rWiJDFUAteyyFmA8Ox9m9//vP7MbrLrdf3v9jW3/BKvv2t7/tFlMlnD9PP/0UtSJsHGB+kM9LgSBCMplrSkmkvSQSQvcXgTDAM5aVlbm1l5QIcDw2AzB80cJSAPbXGFuuq7GGUMaIFDh85GhIlYQNUSa5KycrDoWCvFGWyZrv1pt4Dsr9NIqWKQVFTmSWFs+wwd42m42Ca4DnkbKpm/yZYfbvkcoaDwCXImb9hrUeVi4yUPu6nzmXCiIZO6M8QsZllTa1cJorH7Q+9B6dNer87yJrRuoJrc1FS5ZQ9xTf2+0A7f3Uu4hzMwviLzM1Wdyln2caQy9WS2xEG+bBRUzG8V0gwqNs+04I8QZfTwqwj+HcXjB/kbURvq17y75Kdl6y6BIBnA1oLwWLcmcURh6bGOPk03RyPjQHnVg7KSNjnPtIwVCP6kb7uA1iugCF08LSubyvzclSKYI0P00NqGS4l+oscljnciXh51Uo3Vqw5RKRrvFpLu76yJ2en9GCFZistF55ZZPdCMnUXLUPgqnF7n9woy1ZfZG1EFreyvdDGEzo+2+53lbyXVN5tIJ9PexWVhTDVY4iibR/RznzZTenoHXZ4SVzJkVRQJF8Wqu7y/b4GVXK+Kv5PtP32/TpM2wTa0fqDylStm0vQ02WAKkXjfKlDeXkFCsm3D0vN9Pt8xJ51hbIrzZ+18+5VbZ7vzV39Fkf3y2yQBSRkpQWb1detsGmsQ5k06djqQ8lnpRC2n/ziqcE/5ETVCCoQFCBoAJBBc56BX7NhMc7Wzu9YQllbjv1hsJDRMi9Vlr+kB0sucFWTrAVbnlVfiqB8SbLrAnCY1vDclspDyuRGl8zu+fN9lJvR4yo7O9lZzUxNSI3nkq7165oF8lxOkFyGnHyTvd5yxT/KuqOCXLDdr+JHHn7n4csr964Yf++kK3V6YTJxO/PgPCwM3nPWV/CwQ3+KxUICI//SvWCzwYVCCoQVCCowK+rAn/3o6fJOGiwqeRFSBUQRy5GFKzFvHklDhzvhJCYQhB3krrLURlU0S29YNESBwuPY1M0CjGg904DjDwCQPoqgd1xvDeZfIrDKC9SCPEVaLVg0SLbQcaF8ivU2ayAXgHZsvMRUiZgU37xEeMDNqd4ui1fvMC9/dWgIlD/5InQ52L4WVJ8jN1ETl4vYHk3BMrGF1/BmijGqmqbIVkIShZQxQfVUd+BeuTvvvx/7NXXXrU2xlzX3Gn7Dxym4zjKAUTdV4SA/uzjPgKFBWBNgsgCvTQ+hVcLIYwE9NZrhPcn0b2cChmh9ysoWEC/cjJCYG2SWxmptnAbDv4JEEsB/B9jcFMLizxfoBHCYEDdvtQomo76cQgchSCoY1hZI0kAllKcqBtfnfjqiNZ7Ra64MoUwcikUKulGlgJDwO3k2DVO2ePo77JUmrQ8kuJD3fspzNMsFCSJgJsCQ6NQMcTiBXUF9jx79+20ywixFvD7yqY9VkNtFVofxj0XLii2eQB1qVgRbd662eshT3mRGLfefL1bxAjkVWd9FgCoAMpBOqhlTzQAKKdnE0gnVUML4LfGLQBcNjnTIM7imN9k/pFCJmRlFLJuUl6BFAxuQQYw3MPvD2KLpr8vAuSWmuUIQLSsdEQAaF4FKkvxEM8zCjhXuHARCgbN/zjXeOKJjXYY8HQQy7ChUaxxerHbqW2yE0cPQ3YcY03KNgsAFJVL/vTZNm/xSl+PApQTmGeNqx8lQAbg9HV02GTwJgAAIABJREFUlcv+qjA/y4kwZRh0ArILkB7C5qhVId4E32tfiRwS7SQgWGC+xqXA9zQImDH2gcgu2VrpTxEbmvt+1qAIBf09RuntfF6Wa66ImMibkS2dgE9htq74kFMRF1HdxHeI6DpRVevgvVQ/kcxZeXm5Z6ps2LCBOYp2gFc1Etj7yqZt8CeJAPevAEwrd4M6su/2lZFbMdDl3elzSudZVv50V5WIaAMq5hxhnWCPtXvnVuylGj3EW88rMkV7QYSfrHsE1PfQia89IOLz8ceftFzUAuqkn8yokZ2cgrVD6pUh7jvKmkqxr//jt9j34djbpVpd5QHIjDj752//q4yN7LP3fs7ej+WVFBOh/J5+7Kd6Q8QqayqkRopB7VGDZRAB5BGAza0QB4zl0BGAb/axFAsXnr8ccm+FVQPS93RDvEDAZefmOdmRgiphLwSbaq75KIPkqjhajaUdHf9YZEkZ9r5bb7RiAuo7yJmQDWBLc72HgodRD+1frVGpJiIhK1shPZUTtAIyMRdVQwfkRQvgt8DxQ+VHfM+vvnCN7dixw5YtW0Fux9Oes1SMg8NRMjBuveVmyAmFnQ87ySFyQEox1U3KMp1JmdSqiEycCAB0EZW+Tpix+oZWa4MIEtkj5UEKtVRY/SHOdIW/NxISvmnzVpRBrayDMScGNP4YCFgRvlIaDFFjPZdIm1QUGfp5aWmxLcXGK4JzrR7y/Egl9lUoZURmiPjT/ukhEygHe0SRdVF8XoRNd1e/K9m0lvP5P9ndzJ3OV50HyunQc0+qlXT+tFLfGdOmMtZov8ahgwdsJrkeIlDL9+6wuDCC2BnTzx56xkqWrbFa8mm6sUEsRX3y/huvsy4s2pRDU48CSPaKVSex1YL0lQRGap/Zc4pRnSyyDCzcGiBuhyEkaiGhRG5pDh997Am7/PLL3d4skk0gJWJdY4MrHAdYS1KgZbBecrGv0n7U+tGZ2wEpqLD5MZ5TShpZnVVDHqveFQS4t6E6Gg1jRyk8nb08CJl0w/VX25zCPOwH4yGpW60RYkf5PPo+ufqSFb+u/3QI7hNUIKhAUIGgAr/DFfi1ER5OaJQcesM66tSin5ZzEbKDejPhsTKxx7ZNqCPesKyaJDlCpMjKhjcyNd42C+SdSIwJhUfJ65kjp5Mnp9pV6d9PJze497c/ZaWz8Ar1Z6LT6KghT36rpdapjxxSgbyNguRMraImsjcmSYu3W8MhIsNeV3GE3nOqAoQOlzflhJxKirzbtUPXku3VOhucUIn8Du+j39pHDwiP39qpCwYeVCCoQFCB36kKvHio2cNcG7DZEOEwf+5sW7yoBIVGBgDmsNsp6aVOfAF7XQDVEYA58qcfoUu+BbBQ1hpFgLuZWTkAxtiCYMNx+FCld9HL7kTAm5QG8kTvpaO4kS5ogcUC9kUOqJtdBkupdIFfRgh5ydwZ1kLnr2w/BCKmYTfT2NACANhuIwDGAnzysUraVrYD6xE6oAHg4uIJGG5qo8O6xTvAZU/Tx1jGGds8um7nL5iL/RHd9sdOYlnUDiCF9RL2SuokljJC2RsRAHwjEDju7w8pIQBeL3UPyzhIVlYRgPUacxggpQiMsAkboYT4UB6F2I0hOv4FTAv4S89IpR4tAGtzIYJEVED2ANqdpKNeoHIRXcAdhMILvCsuLvY6yw5FRIuA+mYAuFpIE4HVAj4F2EoZoWs4cQFALasvWR21A/op7FjjEMmgfwS46XqTllzRPLMTOow+nsDqZHz4ZW+jgOhx5j8eAHnV8kWWk5mGncss21J2GCuwcsgmlBGAuLJ5am6sAdy/GKJrthM2IsTaIS5mz55K+PBRbHNmuMWOutKjIYm0NgQ6R7MWKCFgHyoF1pByKaqw25HNUEFuPmHOhRAgzW71JKBWYL/sYkRoCFx12y2kP+qclw9+M/dUcHR+QR4qiHDWSCN2Ok10VC8I2cgAEIskiKATWjVTXouUOyI+NM9Rccn29HObrLGtF6B7hJ+H+bqtA3g/XnEQ8Uaf2zEp5yNrSpGVLl5Ft7XWSbTbpUUCco9LjYBCZRjVSQLvy0iNtym5GRBauayYMeytjnlg+Zw5swE9cyA9ethDHQ5uqnO/g7UhQLoUGziBusqeOH7sqGeqzMR+SAC/lA81gJoKIp9GjQQOjwIuixiKZ/5F9Ijw0CYaYv4jeV49a4/bt7FW+XctTc9AkcKKbvAR0NNDkEXlhw/Z+vXrfd1pL6QC8meQg5IOID3I+ktEmfC9HzxoNc09zFMX84pdFmDvnh2brbujiQ73CCsAzJ0zn1wE5kUkzfoLV1pTTYXlZxOEHQbR0NVqm1/e7ISo1rQIIM2nXpNh7BHUrhk1zD987Z/YaNQby57kJNQl7KUE1uww86U501yMjobZv3733wg43+Rg8Cfv/pD9+z//vX34zlvtq1/7htvEicz66te/Rq2yIbJGPD9G1j8iOtwKiv2tPTHMHhKAL6s9Zfzkkx0yHSs+kVBh0K0DImOYp1YUDWlpGa6qeurpZ23t2vVODMnmqHjuHD/jlKMyMBxmZTv3+D5VBk13R6vlMYZWVHPKd9F6FRAeiVJlgLPsIx+8w229tD7nzy8NEWmcEyNc1y30OMOU0RGBhdMggHYvSiZZ2A2hyEhF8eCZHxApYiZ1jot81roXmag5bQfIT8LqSnSTk4Y9nWSYEIYNcC4VgsZcx745DvEj2yWdJ7MhnKcW5bOPi3ztiItWjvmOsgrODghYCJC9ew+Sz7RFJlt2PplPsuvTmXuU7AllzKxYttzVBxXHKty2SVkamvOtW8s8L0UKhp7eDkjSMOzf5tgS9uwwpOiaNcvt2LFargWxxY1Fmrdh59TBHMxHQaNMkTHOtETWvkjmTs68RQuXoEir91opP0VWilpnURAP+vmxQ3stKxG1CbaCP37gcRQeF9tgRLy9/847rYC91NnaZLu2bmNdQPiiOtm2fRdnIuufNSIFSjRzkkKtFTq/FMXPujXn29HyCqtCDaXcEa2vsfEIVy6JoBHxo8Bx2XGxPCeyiobdjk2kn+ynVCMRUB2Q4m7hyNmosyQKa0TNSWg9dhFUns+Z2Govv7rFotgHnX1dqMCK7eZrrrBBvkt6IVRrUSXJClBKt0vXLPyd+u+X4GGDCgQVCCoQVOA3U4FfD+ExYfnU8La5HCGyIv3pybyPdyA8TiEzJq2pTrvee2ZvvPm6EwX33JB9p4SN632n53y8O+ExcR094x+bffXtws9Pmdt3DDeffM8Z2Fk5KZE8oep4O5XFaaTJmyyuzuD6Z74UfxU1yplfNXjnr68CAeHx66t1cKegAkEFggoEFfjPV+DRbYfweAdgkv0TndVFWGXkAnbn8+9NgGWZ2Tm2F4shAXbqdF0OaNcAsbAZ4ErApYiBDDp1l9HFK298Aaox2N/sPVDhuRNQBK5cEPgu0LsP0C70EgoLeCXQkQ7YVEK7ZxRNwc9/kYN4r7z6Gh3UGW431eFA0gCd5SELHXXaluKhLgA1HBuWOELABeC2YJW1eetOfNwBVCEBZk6b7uHOlXTrK8g2C3CrHVDsEMHhij5QDoeHfzOmpIwswPc6VzCo47wHEkLWLKvPX2qFANYDg2qhj0RRcBTAuN+fXYDo+ESo9CDg4myANnXiy3pFSo0skQZL5nsg7cL5JQ7cC4yUZZG6mAV0K2hZVjFqjT9YXmm1dPaqe1qh3qqN8huKZ8+ittikAKqeZK6UgSG6xUkN5kR2JlIySPGgGot8EIgmcLcVcsetj2R7pO5ryB3VV4SJgqal7lBwbjOArjqNU+nAL8jP4dnHPPxaXchdvZBc4QSeM9762mrIkFRbvWI+5AqEADVSyPS8klIPRN/62laA2AwPMfdwZK4jMDSbe0RAbI3IdgkCJgrg+ggWZxqbSIw81lkoTFmKBWxamKdUbHcGqXUSndmCx/sAvJ3MUaA0BE8dJEAJJJGrdCCcVK86LGEUKq6aqHNedVSd0gB9RbDIJkpgdmxMvHWihnnoyRfs8DF56se5ikj2OSeOHbLejmY6tZU9Mka2RbatXn8J+RDRAOTkePC5IbrNZTWmayszIZFay65K8y7VgwgLD4UHvBT4KjJBf2ZDJgiI1txo3PrZGGtaWThSqURRw3jAcBGCGWkprrrSdZS/IUJE+S7qYs+iNgrrngUonenZJKxF6vbwY4/ailXL3UZKtdKa03xrzR0/ftzJqEMVlVgspTsYnJKWzDhCe1Jd91IuSYGRjsWOrH26IU02bd8NoBphe8uPQ84NWy/A9paXX0KlQ64AiqAUPnf+2ittgAEouHkA2yYbaLU7br3CEqOw3ooYAeBtsq/83f/FKil5ImSdZ3J7LeV+KGsm0jrpuL/1/R9DGYOVFIqwyU541UjnjNaHaqEu+aefec527t5rN2Ad9fhD99u1F59nD/7031ETLLTvff/f2JnhNqN4jn3+8/+bIPOFEHuJbqOkbI081Gwiklx5w82VtXEMy71I1mFKaqLnkSxFYRbNXIgoUMbRgYOcIcxZEhZ7rZ5phI0Tv1OHfwHg9kJULkOQq24fBpnXyzkQxXqQbdpebJ/qIGKHIaMSEtKx3DuJQiEP66IGO3/VYitEzTGPbBARf0cgu0R0uAICRYDIDA+l9ywbgfahc1TWdlJ66X4Ktd7EebwLEkL3FvkyrajQgfcpnOfK6KmvrnHiUeeT1lg6a0t2bs2sdxGmnZwdXSg+SrG3k3VYAutOz58+kQUipVdba7crIEYB96XmkSJFZPS+A/utm7NX4L9UWJUEc7dBemtviJQV0aY1JXIsBUJBapsMztuxkQEUMDeQO5JiJ7BYq4X8VGD8easvYH+TceIkbqe9tn2bDbGupGbLwz5x9sypNnfODFekDfB9sx2rqEosweJ4bo1LYfSxEDcp7E8R0xlJKBfHuqwTgu4b3/mBffp//ZktXr7Gz/Fo9lNpyVzbT47Iiy+9ag0oADPItVHakZ5HCqRmiMY+vn9SULRdeelaFEVY+1FVEUxRfIdoHVeUH/PnFZks4k5zlsW83nb7TRCx9ShGqlHBhJo2UyA6tKb0nmQUe1IO6gwRwXGC/BDZIVI2tzRT3o/GV8X86dySvaLOjy7GFKkwekgQqaNqCHrXWX3tRWTjBK+gAkEFggoEFQgqcJYr8GsgPEJEQ+47KBreqvx4e8KjtPxURcTbkBenER4Tio93F1m8UdrTMjzeTHicTsi8VeHx1oDynu2n22+9ZQ6PvqFEecvvflVC4j0Jj1PvoAyPUn5AsDnqYesSaYKXsVQeb7fQ/PfvliMSEB5neX+e9csHhMdZL3Fwg6ACQQWCCgQV+G+oQGXniFvaZKHOUDB1jTz2CZdVYKtAN4GsAk4zseC59vrr7bWtWwC4DtNdnuR3T6UDfDkWLAoolppg975DePU3QTqgWoCEGKbDXiBQCkChW+1wLYGADsaChA1x/ZTkePvzP/0T7GHK6C6egeVUOeDdYQ86jwSsLSXYWSDv+2+9ycoP7XPwthW/dllQNTW2AaQRRtzcYTXY8oB3Ebze6mCpgEFlGMQCrmcCqt35gQ9gE3LcHn70Ebvlpls82yEMwLMO8qGKIN1GCB4RBNdefaXVASbf9r6braQ0x3bvPmoPPPg4AHokIFwv+FQkP5+DLVQEOQ2LqcIYNid1rhipIhw9AbB79qxp/J17C+TDeuQEId8KslZ+hTqB1dHeD1iXBPBcSN0PApg1o0zZRh6J7HXaOzvcEsvzQujw9qBgiAJlJciuRmCcBxbTkd+EHZICzEVI9BN420dNi/ILJgiWHg+8dVsoyJVQbon0NIDMgGdJEB6ye4qOwtaK7nGBhDkQFAcBaUUOiCRS53Q4BInmrANyZu0FK7EWGySI+nzGCqGRncLcjjsB1UztFy1ZSv7DMc/ikOXZhz70ASeHpBgSeJ0M4NdFx7aAxAIsnQRiDwC4hrJGQiSY3hcHoBvO36XQkFWX/JmipAxxUqrXQ5qlVJFSSKC+Xv6nd6WPeee11oGscNTNrsyCAUBp2SoJUBzjursO1NoxQpsfe+JV1kOdVZLb0YciIQqyI2SoNmZf+9a3IEeGbcfOfRAgmhvZ6wz7nOilmuoeqk9o3UUCTEcDxqKK8myN0PhCuSJRoWwV5lXd/HG6xvgwcwGgC9EhBZA+pwwE2Y7JuEqf6wbsjNDzA6pOxc5mMZ38veSAzCYwXXY5O3bstJMA6dNnT7NLL1rq+da1VaHsAw+zHyT3hH2TwPwewB5pD/kAaShppKpJhdxwMgGYV+HdWqM5WBtp/UkpUVOPaopnbmrutaee3wwBlWFPPPwoIDf7DPsqKbfWX36D9aK8UP6GgszDh9rt1mvXWZR1soexCmJ//cPXvu6Eh4iHSKmpWLOu9GBimGWA23BbvOxi7KRCZN5k4LrWq97nZBhzLdsgPYuAfc8pYZ7ixrEeG+zGGq2SvTBozzz/ssUlJdvtd95hX/jCF+zF517hudogFzsdXBbxo2fX3pBNXwLvFRD/obtuA/zebbmoMnx9cf0OgPdoyAtZX3kODERJanq2kwfVgPRZANQJymXAyk0h3p45w3iVi6L8oQXsh/LDlfb4kxshjAaYc9Yi1x0d6uWMudEB/5fI+lCgdyRniNQ8+mfZsqXY7kE8cIbIOk9noAiYaPay9qvW0UwCug8crLA9nMlj2LRFoxxqb2/1XBSFcBeRFzKD86WaZ5SirJz3qrbFxbNQf7RaF2dxikKv2RBS9kwhT2L3zjJbAIFZATk0BPmiOvfxp6zYpCp5+eVXIMNYLexNne2av8yMbJQZx92aa+8BCENsxyKjUCSgZlL4+kqC6aVyEmHX0FAHaUXoO/WOhgQthDA6Cfmpa6nWmzZvCZHlnFfa87J5G4Iw6WUPKHeov6/DPvOHn3RCR4RHFKT3fgh2BcB3Qs6Gs69FjGRlpECMzLKMxEgrL3uFbJAW+959P7FP3XMvJAWZKvMXOPEVre8H8p1kHbhzTzkKno2Q+7GeKyObOYW+yxLsDz/1CdQZKCqqj1OXwVBOE+e0q5SwvNuzZ5+TYLWsE9mD6f4f/+idrPdR6+O8am9TLfo4T/v5ToqGLMPykLNcZ4NI4zQIcl1MdZHiJ4Naa761mbUXRPTqvfqulVWX/j0Xonjf3v0WwbmSyHfsBQtm/jf8V0FwiaACQQWCCgQVCCrw7hU4y4THBBnwjgD/exAT/rlDExkevwrh8fYPfWZh5G8iPE6z2zI7lfA4Ta3xa1R4nPZ0b0eQvJMtlv98tnWdZkElW6pS6/bA81NeZ0S8BITHb/sBExAev+0zGIw/qEBQgaACvxsVaOgbpxM1B5uVJtu+rYyA3q1YU2V7h7xAlgKsZQTgX3XVFbZr1y7CYiFCsrM8pFtdtAmAxwo93vTaZsvElujHP3/QgTewZmk7QjkMgIR6/xigVSeWKupaVud+FMDUZetW2x/9/t2hYF1UFc0QDrv2HQR8bnZgXuHlt9EF3NZUB2gLAcDfp+HV3gkY24ctSnNrFzZGrVZeoTDkDlQdUz3Y+AQAX2ISQD5A8tVXXeUd1Hv3HATUorMeULaDEN9du8tsFcqUGIiJJLJG5mI7paD2F59/wW7DDx/fG7dgqsCWKDk1A1vVefb8C6+6RVRvVzs1ucyS0+Lsp794kA5cSB66n9uxeNqwdrXdeedt9sjDDzhRpA5dgZOybHHbKwDC1GSyBVAZnKxphOTYC6CWHLI+4X2pdN0vWjQPMiTBXnh5hwe+dwE4i9iR8kJAlzqZ9RLo6kA7QKBegwPDHkIvBUcIUE/EEgsyRiG7gLYKDBa4qZdANx8PILJCldVqL8sddXaP0dF88y3XuoXOgUMHIArGnFiRYiERK6wLUHjEhA9iXTPfigqw7AEklyJHQO9JupG9g5uxtvOZ+fOK6bQOWXQJwAT69y52hcOrLiIMBADL4mUMryivlZRAjCsKGxpfP9xXP49kzLLDUcd4KnMm6ytdV+vLQ8Tp+pbNjvzsBZjqunoNA+iLEOpAySRgVWtaVehjSF/5+k8hDA5hUVRuPe2ydiPPhLXZ1d1mP/zh920uaqJ/+f59ECgQDrEp1t2PfQwWQ13dEB2QfJNEh8YxIq99WSbx7MpIcSs4SAOvM8/uihYAZwH3ep5Y5kRZB3GAmRrXJCkoKy89i94TLmJKtVE92SPe1Q1orzl2BQAwq+oTAREwZwah1AQbf+yuqyAvmz2Ho5k1GY8iYPFSLMha+gB0nyEoOxS2LJujJYsWuK1cTXUVe6DYQVnVTWMRobaf/TiCsiW/aCZk4UayDZrs+edeRR1Qz3rtcaudi668CVAaKzbmIzKMLJ7hNrvz5ssgIZoBuces8liVfeuf/wViIdUtp7SHtAYc+Ac4D+PMGAlLtCUrL+HPGAexVSvVZnJdi8CahkqhH6VXMiTLNey/nk7WV8l0+8RHPoEd3oX2wP0/wDpqkduw7YC4yMjMtZvedwf7NMeOY/3TN4BtG2qgWIiEpsY65iiBs2GOLUM1Nnv6dOsHMFfOSl0DOScQC1prUhoJkG5tbQFIzw1l9mAhJCJQZ45UaHVk0NTzmbz8XF+Pc2YXOwmVlp4JgYMVG2txcAg1CcqHHAB+KbwU6j46NghRdZxrDXpOT6/C5iEKdB6ItEjlDNuwZqUV5mS4zZzWjcLc62qxugNYV46QyB919+8/cMAWQT6LXBaJFgcIrrNCY9xZthfyARUHa1ZEkz4jID8rJ8eVBCeqjpO7EWfvu+kGtw97GtsuKUBkzaQ50HilnNIZVY4VWlVNtVuhpaGISUeJIrJS54dyfvqx23oVxYlUGYWF+WTa5LkaQXu0EsurZELiX8WiaXQMtRXEgQiALO4lmyd9RvtDVmyyctP6F2kiO0KRlSuXLbJLCXVnZXgGSSdKkASUEwpe1zknJUoCNVu39kKUSO3UAjVdFaqZtloC43vYxz+0iy6/HqO6JJs6c7blQPoNQQaKlBGxo8yUWkLaB9mvUoAMYKl20br1rI2pTgiLKdW+0PPnotJp5nuzEcvB0lJCz8ncqOI8b4BI6uC9MZyTf/Vnn2UPoAiEbGtgvo6Re9XEv3egiIlgfSWJbOR7Qc+6fv1aapUD8RlrdZCX+k70OWOdyNZK9oGqh+Zu3rx52LXlYCFY4fkdktEoVP3ChTN+N/7DJXjKoAJBBYIKBBX4jVbgLBIeb83VOLMn/e9QeOhOb1VevP393xR27p+bsLR6GyuuUwmP09QebyE8yBR5J4XJuyk8zjTDY+JhPKcj7SWr+OUP33i8X+ka/xXCI8jwOLM1fe6+KyA8zt25CUYWVCCoQFCBoAJvVOAomQK79+yhq3TUcrFPSkpM9cyKZjqhmxvr6ZiusZtvvBYyZKuDogKpBaKtoPs41JEvaxPsnQjzrq1vtmoAbtngKJRYKhFXNQDc1BIAmwCIdcHqle6rv337drv9fTcBBvW6TVUXANC2nbsAwIYB8gCMsDYZ6AUQBcSdR7Bs0ZRsuq7TbAFWM66QUHA1djibt+72sPLcvCLbtmWrFU7JsmvxNx8eBdICDJw2tYDu2h57+KEnCP496tYrUpgMAFTPInh7IUqN/IJcgMRRPNcJNaZDORowVhZNAvFlyZKYkmoVhGGLDKqHXFH4dMmsqXbHHbfb7r27rBg7mzZCaE9iWzKdgN05dF0r1yGD/I5RwE8RIQJ2PYQZS5e4BDqHAdq34Bu/mVDoarq56XkHyErA8iiVDJNZdtGGCyBSHrCW9h5A7oFQTQG4ZcWUBSGlfJNaQoClzJkEyXV9D/QG8RcYLuBa43fFBESGuurlGa/Ab82hZ2PQwqyxKehXSoTJbIXo8DEHMxVyLNGEyJn9+w+6r30GAG/4cK/98ac+xrxkABQqtPwk4GahA+/qsK4kK0V1ZjQOIK+D2OoFQPSXwHnIB41BY5Td07QZ0/0+smwRYKxu/DDQy8LCHO9x9hB6nkMKEv05JS97Itdj0DvuZYnlKgBUKfq88mP0fFIdCaRVvkAswLzeK8BQXd1672s7quwv/uar2PX0YidTSRp9L+CsbjZkf/TpP7APf+QD9pOf/dzWXny5ZebkYhn1Ih3o26lHIgRPFvZuja4+cXshAPlo1o8IJScseGmsPvf8VX8K5Nc4HdCPCVmcxUB2TCpRdB1XLTBHqpHblsH6iTBRpoGeS7/3wGgIHl3fu795H0vOls2fZSkoAY6W76H7O91BXCk19I8A0qLpRWROzLaXXnyNTBn2L4BuIgHVGQLJmStl4yiUeTL0XUC/uu1bqHtDS6fFJ2eR37PNHvjlEx7aPDwYCuBef/m1FsYaGRimxx0Q3wZa7O4P32TDvU0Eeo+jGthnP/qPn3J+JDvBMar1OBFGr7U8xnkRGZNKMPxCMnkiLZvMFL1P9JiefRiQ3skR/icgPwlQeISzIyk+CsJtis2bM99+8R8/tAtWltrf/PWf2T2f+Yz99Re/SO3iOdem2a13fMiVI8qryCXw+jzCyNMhzJLJgkjiTGuorbI2AOUWAOwh6jwfwjE7W6qFY05arVqx3IHpWFQAetXWNHDm5Pu/7967z9ViN0KS9vR0oDqAmIWnEVAty6MTEJZTphTYMxtf8CwONgjPHsV5GG9rLlzNecCcoxor27Wbp0PpAjGiNaZO/5VYdM3hrBkVwSUlDKRBWdkuAPM+318FqDZknSRSprbuJEqKZahz0lx5N4JVoIi/bs6mMBQIIpO3bN+JcgBrP+Z0gIyiBAgtqVKystMsW/Z/qDpE8iQkpmBl1+dKAxE7RflT3FYwib3Ty1j0XHnYZSWy1kZR1Oi8kUpL8iqRSv3MlyyapB6Syi2O/Sblkta77K5qIM2OYkPVBbGu7xsB+Qoj172lulDtY1nfesY+6r985TKbR8aJCKCqymNW6baEkIpYQomIlapPeyeRM0sqqRyUKkuXLrTlWArGs/4noYPNAAAgAElEQVTqjh20fXt22Te//T1bve5y23sYGzsIzBkQGSWc1zNnzWAOOCuprzKVlBEkdYfssaTkGIVQks1bN+M5VFEBWTLdbclyOYuPMZajkOLRsYn+vdUpFQfvv4XA+mQI2xa+R5tQHx6GnBApnEw+iOe8QFJLZSUiXLksYXzXrVi+2FavXG49KI9kHSdSX+o6WR7qPBjj7Kw8KTUMuSKcwyJCVTupnrRnp6WzvoJXUIGgAkEFggoEFTjLFThrhIeHhufueJeQ8uX29pke/12Ex1srd0YKj9cVHT+3otOyRSaud1rw+RtB6p4rogyPr5ndfnmNtZVcYva1jZb++RB5YhNh51+1T9mfp208JTPkzeOUauJ/mD32MaMZ6D1e76CweA/CIxRmToeLnbDqbxy0pP+swuOMVCDv9QzB73+TFQgIj99k9YN7BxUIKhBUIKjAmVbgZBd2OYBQA1j2iLg4XlmNxVODg6kKZZaCQ93kyYkxDlwlYs80h9DUkuK5AJJhKCKOWLn81yEdqgAB6dUG+Al1qusVDciuoNmQ/Ui3fe2rX8aCY7dfX0CgPNJfA/hPAmDTS53KAnAEHEmVMAUwT5kRc2dMJUx9ngfhtrY221zyDpTXEZ2QBoDWSwdsp9sf5WZn0OEOqArY10QAdgKg0IsvvWIVh08AmEYQyj4XaxbCtSuPAPJlWCTPIM/+NqxJZBuzzC2qUD/EJbmP/NPPPM99ttj06YW26rwVniWhvIU4wNcRgCr3aofAEYAtBYU6lZUnIe/4HoLAu+kqlmd+HABhCrYpsno5XlVPCO12OsB30LGeZ5+55w8d8HrggQesi3qsWLLYVhL0m04AdCtB7QJIU/nsSUDCnz7wCNcknwJQPRWwL5GO+ZN45gv4EtAfqnu4d3UPERAvwFtjlNJGoPiwW0aFVof+FDAr8FwWW3oJkBcQnUKQeRwdynBcbo0j6xTNvYKzpSCJowaXXrwOUgzveCxm0iCXNqxfY9vpahcYqnEoCyUlJc7WrF5lO3nW+Sgl4qiNgDvNsas86JZ3Ikhh0vypn/WxBlLpAq9CjSLrFq2RFSuWvU6OzCeEflTBxXSkiwgSIKu1ogwSAfsCyJMhlnRdgfFumcX6Vii9wGvPQGD9wSnYH37mqwDWhz0ofBDCK5JMijGshq64Yj3qjm8S1Lzfps0qBoxG+fPyVnzA4qhDBt30ZDrIIgprNxFWqqVIuHBAR2WfjDGGAWyuPKdFhNJEho3GKqBTTk4+Lt4jxYD+kV2Pxu5WbAxOtfBAZC6uespWKTqKcXtQdYgACGWehDHX1BILLBEY4ahf4mPJxOhs97ro9/FcX9eWDmjxkoUeuD0lL8tuvPZK7MfKPbMhFxJJeTwJ3EcWWCIp05mH/IIcLJlq7Vn20bGqOluwYIV9919/ZCfJBOntbuH643beBWtt/tKVWER1Y/fTa/2dtYSIX8d4Ol1l9TK1++UvH3TCQzZZAqvdsgqgVuqkMdDlwZEwbN36bVrxQpu/eDX2RDw/wLmIVe1d1WNMeSY8Twx1De0zMke41jBrva+90TasWmBPPPpTFGCtdsklF9m3vv1d9k6WffCuj9hH7r7btu7Y7dZfeq1fdyH5PhUOZMfIYo61oXUp4q4KAkRqkiRICc9BkcGZK3hQdqAmEOHQ2zfk2RzNKD+kfkhPS2INYPHGeZUKgaS5d4KLTx89cgIVRS3zyR7kWesgh1VvkYp5uVkoAFocwE6EcH4Ry6gY1FzdrGWNSaSdyAJlFYVDqKkWslQbHkI1JfKIf5QTdOP1V0Fcke/COBLYu3omAePK7WmEyJkBcaLg+RaIXGWqrGZfVpPj4qQmVIssvB64/2F/thMo7IYVws74lR2UBqFSCOkRjupNe0ykrQLlUxl/eMQ4hGeFHcCKcOaMWRAhRagR2lHe1WFDeD0ZQWlYfhFKjyJINokihnfuPsC9GyA8Bj0QXGoJnQ9zZs6wJx97nOdPcGu/Xfv2Oemi/aHzUComresiyHl9b8RwTstqTLWWTZZIGXYw67fLrrziImMb2KLSWdZWV4mtWpV9/99/bBesu8IOVTZBeGITiGIsgvHrbJsJGVg0BcULRGAkBFQ94fLKmJG6Rd9VS5Ys8X1z9TVXoo6pok7tvlYyOJs3oojp6EJ5xL9rfy9CNZWKVaP2okRmB/YeYN1H+pi1buZCkitvpRvFWR/KlXHOKY193brzIeHnWgMKRRFnYkobIXREcm8v20O4fJWFUctR9kUeypm1EMkibWJYo6PMzUBL7Zl+9QfvCyoQVCCoQFCBoAL/6QqcHcLjNFLg1LFNqCneNcT8N0h4+Lhz6H4w7AAa7RcQFd8609JOPFOiTSpGQgqXyeyR09Qgus/l7W9PBnG/t1VtvM04TgsvP/X370B4TBId/fu+btUvvDbxCak0/nMZHrp/Zvup1zrTYgXvO1cqEBAe58pMBOMIKhBUIKhAUIF3q8B9j2+2vXv3etjsKICjgrlj6HhWuOwodjl6JdMBriBz+aGvpAO1g+5TWffs2XfAKgFADxOC3NWr4GXyFQAEBWAKgFKnbha+8GnJKTYdq6n58+YARMfa888/5zYk6mROIyBW6pA3QFzDX754IsyZbm6FW1ccsplTi+zE0SOeL3LhujUE1CZCANQBsO+xk4xBPvwiGWZOK/DQ8OJZM72bP4su7F14q2dm5TnpEE7mhMCokpIZ9syzL1gGgG4bYGMyYKMsS3LpaBdJIBup7//7j9xq5tZbb8XyZp576VdhAzMC+FwoD3qUCwLiBPj2QlhMhivLtiUVMLy0tNQy8JIXKC0gtQsbrV889LgdAvzs7B4gzDvLPvXJD3tw+OHDh10BIwuZZDqulV0iL34RQzH48ktt0idQl67kbnyYirHoeuSRJzykOwrQTpYoel51SyuIXYSHwpVl/aSA4x7uLSAumuuFwrLVYU93NtKJEPAcylMQKK5ucVcWQNQonFvWTPLeV+e0QHcpZ9pQuch2ZoTfK+RcqoJigoR9/nleqTZqyEH54B03A75H2eZXX7VLL73Yn1X1mTp1ur9X2RchpRAxwTyzApjVOa2A8qrqWiyGBiCbFAbf4+tJILHAvXHWpis4UDw0o/iJZHxu+8R7QmPHzkekArZQsszpVQYIfmhSS0glEx0Tbn/+/32TPIsa1sde66czP5ysCXV555JJsqvsea5lHuY8TEjzcy9spUN/k4eWj7NeowFLxxX+TpaCVCrtePbrnpMWWqFOdaydGOPreRQAkqq9yDHtsRjWo0LcVX9Zbun5lWES+lNqG0gU9pGkLyJBBiDxBF5PKjxGUUaE3qcHhUBgLmVPpFwTqSDGIMWklBGQrvoINNdnRdRpzc4g3yERRHgMNdSHPni7vfjCc6gD0gHCV7LGR1214AHvrJ9yMlmiIXc6ySJYuux8+9xnv2DlB/ZZB1ZBsh0rKV1gl15xDedBjYe9R0B03Hjtxag9lHkzbo89+ow9i8IhmmuJ8BhDTeSEFGDwMHWS7ZeUAd19kGnJ5C/kzbLSRSt4Zp1BIUWQwH8RHq5igjRQxoye0dU0ylHAqCglHHXG3EL7u7//S/u9T3zU1RCbXt0MOZVkf/9/v+7ngQjEYayUulFgaP1pv4v0vXDtWg+iFlC/mKDzLM4CqVgUQK850R5cuHChPfzwY4SLQ3Jhw6V9r0yQBJQiK5YvgKDlvIMEUP6CyCZ/RmZkZDTC6gCu95PVo+7+IZQwHWSwZKPGyAdkz+eclJWcbJ2mTZ3hJN7e/cqMCUfxQg1QwIxAQGjfhrNvh7DJklKCylH/WF8D6alYOZ23BHJhHOA+1zNhUjknRTorrP0ElmUizKagcBFBN5kJkQPxm0aIuYjlxsZO275zvz3/8mbsz8inmPjykPWa9vsYa3CEvSkrJp19qRBkK1eutDRUcDr3nyH/YgdKlZzsPH++WGI4PvzB28jISEH9FFItiZBtR2nXDdkxwHP0QIZLDbMKa8RqiGiRAI0NbbatbDfXZH+RS6TPiHhVqHw6yrmpU6eSXXLISXeRAQr7ntwryiRadd5SiINirAdbbDqqv5E+lIeQ2l/6+3+wD370k5wvKBJR68GVQUJD6KP2WXPBeRDOzRYPoRDNHh3ivu2MRXu5WVZXNAJIRaLw9zSeOzcn09eNSI9ciJynnnnB9pCnEQdJNgx5oX21/sI1TtiIuJ06fQbfWbXM60G3Ioxh3vx7oaebDI5o9tBcW7aoFPKLLCrO8R4su3T+idiqIl9omIycWsgXmCC3ZezX2QlRk5WVYuevWm6zpJKDgAxeQQWCCgQVCCoQVOBsV+B1wuNXvdEv6Nw6V1+erbHiTBPLJ54Cm6lf2CVW9NP32b0v8rN3JG3e9NQT9lRv5HmYh7TPslPUH3zkLWN6N1sre+9sDCc77InTrawmh/brsLT6le5xrq6UYFwB4RGsgaACQQWCCgQV+G2owDd/9pSD0wV0zMp2pQP7E3m0y/pJPuFrzltFJzgd3oCbixbMt2NHKlBITPdO1+2E2yqPYjpe6G3tXa5mEHgtC5B55Faoi17g7jDADKgxpEiXg7YKwFUH785de60C6yMFTAusEvAouyoRKskQIkuXLMCiZblt3LgRwD7Uya9/BLLlF+RZJRZE8oBvIWx8etEUf38a15AiQIoGAVUCeQWOrVi6xAmcFICphx4BsESVorEODvfRGZxN13YPBEWJNeDNriDypwBnRTZcQ3ZJOKBqNCCTLIFkkfMEGQjyZM8EpEwFfPMOfuyJZF+VBMgp2xeB77JOUpe2rExkLVNJMO9lV14F8PucKyZyuG8cYKS86FevXs1yGfNOaY0zP2+KL5+TgJRlqCZmz54N0bOOelUDXJIVQnj6VgBBRXlI6ZHHHAl862T+9LNQzgU5EYDsbm1FjT0AXVY7Up0A1mp8QwDKAn3VhTwJpCt83RUJPJNAZicxpALRHGGVo+sJAFZNFNAtq51wiAVZKCkbQ+HKVSeOgsEP2//89CcgR+q9ltMgo2QXJJugObPn+n2VISEAWx3rUs8IHBeA28N91fncgbXadMKlNQ5Zfuk1Cqkh4FE4v6xn6iBJYgCLs8mWiZalFfWTPZdeGnMPtjn9WKWJzFEwdx5B7D/95RZ78ukXsSnb4oSXyI4oyLAIFB73/eA7tgbLo0FUDoM8e2f3oJXtP2ZPPvsqKpEka4esUjh8PF3u8QDIWkeysWqBjOvl5yInFEgvoF5ZFW5TRa1k2SUlj+opIFw1CdlvcW9AeCdLAIXVVe+WY1xbNmR6hjdyQlCPSN3BtWWaFZqzMc9jCREsfI75kNojZJOlsfYDvieECDkAYlcssBAiJZeiYz6CmsdBfMQzd1mQcFJ2yLbNsyqwK8rgZ8oc0PWimRvVtr6u2Q4e2GPN9UdZB2FWNG2mLV+xCqs41CWQSVmJEbbhwqXMVZ9b4f3kZw9i07TVwXqRqgLuJ8PpZVcl+6Bx1uTYONZIROekZBYApK8hF8R/4aCx7I1c7YLqRQSJ6q6aqn6u2uE5EiFb+ruaUGaM2X33fdc+//l77Ytf/DJrKsGycgvt2hvfZ0sWL0OlsoDzJs7q6lp43nrUQYkT+yAcUB31AueKCJ+5ZHE89fSTNrd4tpOK5fsPYGPWaifq25xsiEP5NiU3wwZQlFxzxSXs/0g/g8YgJ9MhAZRvMoBd4JNPPU8WzhFbf8klEHStngvRjQJK+yeCkPcqyFzlbshG8ARh55MqlKaWJkvF6mnRwsW2mzM4ErKNGYMoQumD2qgFdRvmbazfaJsHwH/phvMgicPsZUjlbEiX/r5Ou/QyiCdqo5ylgoIiz+7In1Lo+8NJmXFIQuY2j/0TUn+RX8O5WQ3Az7HtNRcJms15J6JJ5InUFNu37XA1XwTzuXDefCeENA8xkD9QqL6edDZ0oYTohWzQ2S3rLpGZUjbFsia3YrElEmnDhg22H3vAHBFG1PnpZzYC7je5ei8KgrJfZBjnVm9vp5+POqOUxTK5x6WE6FAmCsSpCImVyxazh1daL6Tx2ADfOz2NrqT5a9bC9Tfe7kqb3LxpcKARqBTLrQPS40LsxSIhPGOl1FJGCOcpW8uD1JVJpGyPHvbmCAq3MchGrRNtIc1j8fRZvs87+Uxjc4uT69moE2XnqHO4pbmNGqZaIsSP9rb20pat27G+GvJ1fPU1l0N+ZVgf3wVdrA/P12GNx/D9+exzL6JIrOG5FW6eBlHU70o7zVEsay2MNf8n//MPWD9DljzU/dvwnx3BGIMKBBUIKhBU4Le8Ak54/JY/w/8/h++EwmIbfPY2ayo/1x4xpAqxc3Js51qtzu3xBITHuT0/weiCCgQVCCoQVCBUgWd3VaK+nYV90EkA6Wl2DLCtDYBn+vSZ9iAZEj0AVQK4IxSUDdAcBxB+6aWXuo/4OgB4ATA9/H5KfpF36UqpIEuQfuycygGSYqLjAMiOeMd4BIDm+WvX2F6UIa1YUI0QWguMTsd3SBGil8BYvYYBhtWNH4XCQ8BwEwCswDIB1j10xMbSOrwUUEt/lqA8yc/LcCXBECC5unIV3q0O+j2QKpmE6sZyrSVLl1oPnfQ/+slPeI4EgLEiK5g2hWDjTMYZbbsJOU7C1kpgqAD/TsAyBXQPck0B18ri2EXwuUKDFy9e7IHRI3TxxgBO5QCmjWA9o3Bu+fwr/FbPcvzESR//HlQmhQVTPctB10+hC1jEjO4jcLOWoO9Vq1ZYDfkJs4tnWdOETUsY9jUCzEbohK7HlqYZ27Hd+w5RP2xlEtO8Wz6Srv8UgC8RRh2AwgkoaqSOkO1VBjYw6vBXCL2IAf0pEL0HRY/sZaIA1SetejTeScWHgEu9BvH510vvUae4QD0pP0SeCLgTsK665wDuRQGqdnW0MM/jdsO1l9vsGah3AAzVqZxJ9/iwOtX14oeRrAUB+1E8n3yWPD+EX8UxnxpjP4BiIl35NXQ2JwJsCvBW8LGA/yhAVFc28Nn6hmYHUnOyMr37O6QwMWyAQuHhHmTO+zoIfdezxsVF2sbnd5KP8izd//tYVwCJI5AUgM42Pmj/8aPv2+rzlwIh65mHPSQ8nU7ux58us01b91o1neeMnmeg815Eggd/oxqhLlrrPXShCyDVWnVSBGDWQXqupZdC2fXSZ/wZGGdIWRMiAATmax5d0aEAa9lcCfSfsLASECrWKpQJA/TtpMZgKI9FKh2uJ6IqWkwAdQ7lhmCZE/Ji8ywMzzqh6CGigDwJ6qX1LYBaBKZqOMAc+H4EPNerH8LOFTOMw9cjypq9u7ZBZpF7Mj6AqiHLbrr1Fn/uE8cPWW9bIyD4LFuIDZ0UOv/yne/ZNuykRnhOzY0IOA9apw6D/LtA/KSUdMiVPGzOElmjiRABAOesE82bj5P1N0a2SgQDHme96LmUsaDnlQVYOjZSC2bPsi0vP28LyDJ57bUXrLmp2m6//Xb7P3/7FdQvmXb51ddafuF0V4Q5AaQMG2oXF4tqCaJVSiMFkyu4W6q3WGykJokpKc8E7tcBxLdjkdaN2mUEkLm0ZKbddsPVEALxWGQds0TsqI4T0q5sCZ2Jyl2oI5dIayOBMXbgrZwJ+B1BTk5TU4NNLZxifQRzK8OhBxVVR4dI3y6tFj9Pe/t7bMnyZbacf1I4y0TetbVjdcX52dLWhR0dqhnWpBNeXCOWeshabUZRIRkWi90CcAY5FdOmFVk1AelaWy2oG2T3dhT7BeVlzC8p9pDsLmyZNCfxgPBJ2k9cbwp2Xb3dPZ710dEq4qLPz8CKw0ed/Nm8eZvXUcqRuro6m79wnlst7doFmQGJHIvaSLZPjXWNtnnLNtQUKa4oS+YaLZxnOv9kG6WckGUoCOehdNBct3GvHahh9u2vgERocyL00ssvsSuuvNA2PrMJ1WCRW3bp+6mivIKMlkG+h/JZ41iT8f3R29NpQygp5qPmi7Re5ifNvvTFr9iq1estJiGL+cZ6jT0czndMVX2NrScM/VJszmohvVWDNkiFRAihQda6rB4rqJUUX6xcFH+LOW+SIX4ymSasBLnOKGe0zmPtuYqKo/59IUWWCI0+6qf7SHF24bq1dhDiTC/lZmldaN56+V5bwfeKrMK0HrXzNA41BmzZvtfVKEkiWSA3m0V4MBaNZ9r0Aojlu62jvcXSxyZykkInbfAKKhBUIKhAUIGgAmelAgHhcVbKGlw0qMBvRwUCwuO3Y56CUQYVCCoQVOB3vQKHWwZtK13umWmAgZdf7uDTlu3bALoF6Al0MwcsRU3IbikWsEwgrsBAdUDLCmomQODDjz7pIH8DoFYB3uIXXrACwGuXAzJT8snMwPZKqgOpLXKwldmPiqQVsG4E8BZc3i1awgHSBcJOkh8Cb8MAzxVVrE7hRKyUhof77eJLNli6krL57MGD+/n8oMUDgiqsXOqP9vY2B+W6ALt27tztXc0KIlc3c35hkVUeP2YxdNRPRTkQRWd7IteSxUwXeRAna2ptF7Y2olY2XLAasqPH1QM5PHsTSpIWMjXUJa+O5v+470eEi6/zDvY5c4sdWJRqQgBcTk6eEz6xgJ8Co/WcHtKMAkHdw+qUFpAqAFpWVOqOlkJAz1tSMgfrrGr3jK8+WRWyfKJGskqpJ1hZXfTHT9S6F3wlfyqrIzpCljPxnomhrIo+lA/tEwHdAsljAeN1TXUZy5bqEPUX0RSHXZbyITQHIkDkAy+yyIPPmWuRBwLOowHe9HepQ1zBAJgvMkpgeRIWMgI1h3hucGnsVZbS7b7cnn16Ex3KAK/TCn1NdHa1OZjvc0z91Sk9GcwtsFbzM0jXsoLLZX01yJwoJF51WTRvroP+UdRPPjsecK48F4gM1VWWQlAIrJRQ1oLsq1zRwbU0Vv0sC8CzoWXMvvL3/0QGxzFC2A9A8ADw0iE9MtRjH/3oB+wv//JP3a9/nLHlAZ4qj2T/Yak7NtvhSmyMxnl2ETfMkwK0o+m4l0pGofMCOrMzs3z+ZSk2GQIvMkTKGo0npE4IZXCEcjhChEIE61OEif8O8FPjdSKEZxXAKqB9Muhd9fNgc1l3eUj9BJHkCTq6FiuMG2pOBgaVIYO9F/dSnYYnCIsQIQNoDrgK7RDKdwHYFRjtOQg8o8g7dZl7RgiEjbIyIiGPZB0nYuD40YNWfXwfzyX1DQ4ATEhrXY0WjEVBUomImDVths1B7fUSFkl6duVZ8EbWf8i6a5RxJEDcpWfkYDtF97uULqhAwsKi/L1SLni+DMRLGATBqABdSIapgOMrUHTlotaZSb5OC4TojOnTrCArnj3Tbn/86c/YXR+60z73uU+j0rqMnJaDEK37OR8y7JcPPeL7TUSEFGURrOc9/F7E7wryTbQPypnzV17dwh7rB5AewlZpCOsj7JzEWzFmZTtojWl/xMcpN4N9xTlRUX7I90hkFPsem6LQnMm+S2uWtTlKvRl/NGqi5ESyebD4C2PP9aPMEtGxf/9+/7wsnEQs9kIca6XNnz/fbrvt/ZbCGaj1FIu9mE5GKWV27d6LFVYzs89JyX20p+fOLbXDEM3Dg6F1dsMN15HBQWh9QRrEA3lLWI8pc2g6ypxXsZvLZ61vRoEzc3aJPYO6QmdQWnoCodqJWDZByLCm5xB2L7spEVUiQA5XHMP+qxXixWzrljIUGP1uLzUEMT6LEPCiqQUQDz12DPXKEizP4hn3HjI5hljbhZy9Okc0HyI+ZSunkPY81ETLly1yAnPW7BkolwzSqt9egSjJwCbLiUARpZBhPYylG1JDipOlkNk65yorjzoxkwkBXYEVouy3sjOTLDMhElVLJhlS/2jhMUkweRkQ1SlYKmZwLrUSWl5kH//Y7XZ43xFs2tpd6STCccf27TaVNSxrtd1YP0p11dLR6fs7AyuwK6+6hOyRYovjIOyH3OrhrJFCpQz1y4/u+7GlYtk4CHkrUtKJZfbOJz5xt3/muWc3uiWa1CPab7JOq6mtduJIKkm9ZL2mzJgqvlcPQH6JxBZxqZB2zauutWzZHGvF2lBkfxykbfAKKhBUIKhAUIGgAme7AgHhcbYrHFw/qMA5XIGA8DiHJycYWlCBoAJBBYIKvF6BTeVN1oh1ybYtkB6ALAJlBVYJ/JtSmO9ZHuOAu8pQaKODdBvkSCn5EQcIbZYtyZEjR+28NevctqWqph4QqgdwPcoWLij1btwfQAoUFk0nrLXMQZ9m73oNda2L5BDoKJsr5QSIAJg9dw4A2XH3OFemxZzZMwG9sNIBOM/MULC5gp77rOY4VlgAs6tWrXJwGrTWFiycD1CV4aCSAMYExq7QYxExzQCCCl8/DtkxCAi3aP4cOmOnunKgCnXFy4B9Y1jntDJ+dX/fePWVtu6CCyBtytzK6jgBzTOLZ4RsorhXFkDWcxufcauWNdhRzS2dA1hVRVgxweQoDqIBHWVrpY5nBY/LNkde7Xfd9QHbvr3MTlaqwzzULS/gV4oRBeHGAdyLFMgvLHDrJ3Vfa06aCUfu7uuCvClwv3epDOIBivfuP0xX+ABWO4ccqE3HxqYX4KuHjnwBgwr4FUAqskkAtwiPTMA8gdvqtFcwuEiCQYBBt16aCMFub5OKJqTmSCPAXFkJnv8gCyZsjkSS6O8KiRcbM3vGTMLod2Hvk+1WVlHKziAXQyHxV2L1I6sWWffIwkpAnatJJgK6Y+nS9r+zHgS8qyYCx0cB7ftZVwfKD1o63eC69zSAUlmwCWBXh7ryQFSjmYTaC4SfzLSQHVZiAqQY6pGWlnbv0F6waKH90T1/gyqkDTUPHdOQZ7J0iokaxz5pod3/s3+1Z599BYA3H8UQ5B4A5JHjJ7CTqQXkHLa6RogpusI7UH0kJsV6x/3jjz9hF11yhT304GPMN/YyjFlj0/M0AkpKrSJwXORENMofdXlrHibHGSI8CDpnb4h4UG1kS6U1ofkTqK6XruFqFV6ughJZQP30EkEihf3fqSkAACAASURBVIYrNyasyaL4vcgzgeyiTCI9UydkpaX3qc6hnB0szQBzpcDyeWHvOtlC/dGQuKpDcy8FSgy/ayHIWSqcOPJstm/bZIO9hD/LDgwAWmPuxxpI44wA8I9h/QxhReQEVKSyR5RnElK2zOMMmc0/r2zaxjpOdaVXGN3wypXxEHONxcO5Zc0GsRQXASg9zVZDpF6I3VgyhMo4RKfUPspKGKcWfSgudJaVliywhx95ym33Cguz7AvYWn35y1+2L/zFX3kezgIslL7//e9zxvSyP7ohPFMhQavYf3UolTJsC2dhMmoQKaVSUjM4B6c7wbhlxy5XVwxAfojk0vqfnAPVX2ob1bUXcqCPnBTP94FMS+RP5f0M9HcD+kOeZhKSzl4YxG4qbGwQUmLAw9OPV5501ZIIrhAZJjslCBlIJ9Vw+YqldvfHPuZnhMgnD7cXicV5pP28o2wn67TX0rNyURdIERfFOT7XCTx9XvlLM0TyonbbvWsflk757K1DnkERQxbNgYOHCWvnnASgV45QQmK0XXrJGoikfFR72FN5NlOU2/lJNSY7qzLyOqTOUV0iUWDImk77c+9ecjwgo5QhIsUf3nC+TxMgtaTukPohAwstKWDi+b3Oeq0fBgqZ0gVZB9mDPdRsyHYPcY9njTj7Gm4vvfSSK8x0li1dvMjVIYcqjtiMGTPcZlD3vvqaq9jTy12BN8Y+H+ttI/+pwb761a/bbR/4uO09VGfHqljL3LsQO8RZ06ewdqpNtKkTwHx/aLz7CGJPZh3U1tdB3Bf683Wwbno5T0V6jocPOcG7ArvHQygXYyGdlZOyGivILa9tJzMGm0iIGd9TrNWjEDK9fd18t5znddF3jUg3qV/0HZuATZ6I7df3ptY/skCtCQWsJ/KdojqJFMtFiRQDERjDmZoMQSyCMi+DMy94BRUIKhBUIKhAUIGzXIGA8DjLBQ4uH1TgXK5AQHicy7MTjC2oQFCBoAJBBSYr8BffeNC7dwWglJSU2AhA8eyZMy0LckEh3qlYPGUDXNUBdD7zzFO2cH6pA5arzj/furrJWKD7dDtWNUeO1uAcRDbAhD+5cFyBdr0ANpPe+w7YCjzFQqgwP9dWrVyKzUwyAF2mdQLUtQD8zCouJWT4NQeHBbqmJhCGTadvOCCwFBRZWTkObKpzV8RAKMx6zIEzgXGVAEhSPCgktheweUhd/gBGsmaaXpiHr30C6oOLAGUFModCnGVDIkWLwowFYMZhY1ODssLzHyAOfvbzB9zSa/HCBbYApcGU/GzG0O/B6AlxBE/T0SySQ2CnbGHk/S7yoQ8gcxwwSp3PCRA6un6rLFywaZI1jGxg4iBz1JmuDA6pK0SuCBzT8/R0k/cA4iyyRR3FArhWLl0EkByPV3yfHaTDeseecj5TiDXNiQlyp8nHrVpPR00jy68+CCJ1ZQvI00ud4QLTpQcQeBuyQxp3AFXPISspB1wnLMQ0pwJdZe0l33wFv8cBsIXgR/OO6mgAbVcL8F7PBAHUTEMtUAwRMcr9p0LUpCbHuxpAa8pVBxOgvLI5QoqHkPpBhJXGEwH43Q2wKE/8VkiLMcgEWekcOXLEwXEBmGsvOJ98BcgOKSE8uwNVkMKRlYbNIhTh1cxn8wgu/u73HiUI+ZC9/NIrrEkAYZPSZMwKsKV5+umHUapgnaYA+2SyOVB29PEccTxv2e5j9tTzm62G3AYFoN9++/tZr80+18oAWXfxZXTH73SrGdVhspYi82oAMrW+lEPhzzRh3aZ1p/kQkTAZUi67M7eLmlB3OIHhJEAo+FyfnVSGODEyYYulOXW7KZFnPLsUR7LkUi3GIJ60FkQIqD66jueBTASBSz2gcQyhYhhEvqBudL3UcR7F2g0TOcL1ZB0VSzj5tk2vWBH7SMTbi88/zRjYN2EK1UapgRJpOiSi1n9TczvjYMxSOiiLRNkdWnuTQey8XxZFMah6pOqI4D2yHlOQtggOqUzmlcwixHkeIH0eRGKiKzkUVj/KuaDOd407DVuhEQjTNAD4gwcO2QsvvGR33/17gPERduedH7XLIdt2lW21bdu22PXX32jf+s53XZ32wM9/YZcD5rc09UJ41qPmkZ3fCbeCUx7LvHkLyCXJshde2unWe92ER9fVN9txQsylPBkWIcf+Vai4CIdJ8jIKADoH0rUIO6kD+3cDn7MXyIVIIy8kDPA9KR7VDRZGLYSTHyCTQySzyD3tcVfZsB6cIBLETbEGIEpCBBX2Xsy5VADXXHul3XT9DRCKEAPs71Hun5KcZvf8r8/Y4WPH7U8+e68T1ps3b0EBQeg886L1p3NYl1YWRHQUmSVYicXFJ7oSKYE/BfIPSiLCqwuCMjklwRrqj9tdd77PLl27EtISRQXKDhG5UlVI+ZeCmkEKNQWo63tEZ0jmBJEhskGEclZGpp2EdHni8adRpNVh65XmZ4TWy1RsqcRjXHLxhZDb2fbdb98XypRiPpYtW4aipJ2522aRnHn1nANLly5n/x92O8Kysu22asVyVxbtPXAQsrrLFRNz58y0j951B2Rcj+/REWoYPsJ3GefP17/+j1Yyf5mNRqTZ1l3lnsMSD5lz+23XOSnb29WNwgMiinnV/j1I/pLIyjTIlTTIL33fDLI3BtgrQ1hnFbE2b7npOuuHVG9HNaTnqobcVn5LDeSbSBmR48eOV7p6Siq2RNZyIuugZO4sFDs8V22jnYRQa4VIOojybgjyKhPSqgWlovZSNiSyVCNJyQmu4oiWok35U3x/+TnAOaccKmX35KSEck2CV1CBoAJBBYIKBBU4mxUICI+zWd3g2kEFzvEKBITHOT5BwfCCCgQVCCoQVMAr8LHPfXsCKHWnDMCeZu/kVTB0Kh3r8lMX+C6Q/frrr7e62pMAgVM976IG1cTxqjoAmjFAIIGZ6kQFWFV+gtQbgDHyVRf4n0RA7ZLFCwAVj7iNy6c++VGUD80AfKO2/2A5qo0ROoyxSAHsEngqADGGbvgkPE0ys9LshpuutyeffBJgqNrBHmVuhLq/pU4gCB1AUqG1MbEEhQNKxxAuLgBPAOogIJhUICVzZ+KdH2eL58+181cvA18Nc3WH7iX7JAFtsnYR+SDCo7ah3uLp7j1Ol38GYNdcskJmz5yKZc4J20rgrF5SdkzFJqu+tg5bmQaUAbluh6JnD6OOAu+bIXJGBsY8rPcIHv/R1HJkNKR0SKRLOpvnw1lLeK/XWh3LArnjyTKIR12RCADf6qG3yW61VYuSphwgbunK8+zHhEGLFEhLz0YNMeSkiEiLIax4BD4qjFldxwmQDNVV5HrQyS+gshlgX+oDgc4CjkNd4sMAcXjHsxBCYdohWyUPIgbMHwOYFREm0iMWwmOIuVVWi563FTBS4xSRMhlurc51dVdHg2imAp4O0tks8moBpJmASI1zBGA7DkugDWtX+XyJPFIntOZECo8eOscbyULQ4pQ1VScZA7K4Uv7JbbfcSIc8IDJjiaLW/cyznkXd5wLNdY0OAN8MguW//8OnbHvZfnvxxc2sO6zDsBaKjpZOZsQ2bXqB/ACyaCDSpHAIhX2HANmq2hY7RFD8lh0H3PJM6oxcAF0FIutefdRegd6PP/086oHEkEIGAF9knOywBJQ3sk80NyLenDyCqJgkKzzXRNkk7BcpbfQKKTUUEE4H/wTQrXtNkolO6kwQi5Od4JN2V05mwH5o7Jof/VxrSaCy1psrSbi+1BOeh4LiYjIUXZ3nAnc1hwJR1TGuOVSg+QiEYQyERze5NlL0iHSS+mB4qM/VJhFYqglklzqlnm740jkoC9ir8UlprCdUCLL9ois/Bou3aNQEfMBt1LToJ5UrwxB+ei51+yvX4g9+/26IDeyDmuusaEqe25xJyeVKEs4LqXgms2bmzp1mjz36Iuu6jXHG2p0fuAp7vV774t/+DfZOxfaLn/+HZ1js5axRtsYwn3/gF79EVQHBAXFxGMu9to5u66E+qssk0aAxC/jWPgmTJR3ETQyEqEisEYgCqdRYZq5Qc4XR2ADZFCh5AMQV2J4A8SJLPk4C6+5qB1Rvd8JDZ4VspcQvREOaqgayDdMe0DypOG75hXrHlQ8yFZxQg2lsCiT/xte/5sSQzrYpuXl22x23WycEpv7saSfgnY8pLyIC4mkaKjuN+XDFCbfvGhslpwNljQiMUQgdEap6n5Q4Ies9qRRWcmYcs6WLSm3tqkWQtE2cizVuBybSIw2LOP27QHwpraYUhM7OQcY0rWiq/1z7tL0F+yXOO52xDzz0GCRXijXyMxEkYzyTFDq5WUn2+5/4uGXxXI888ohboInUuO7aq/27Jgq7t6OQOSLlRAqLZBVZMsSe13j7OCdqIRiGqNuFa1bbFDKD9vM5kTlFBTl4JvZQp36UPf/GbECuRUM0Way1dXEGobK56aarII0SIKAjrRvLqgGIbmUmibhT3fWSfZyTW1xT5myJvP+Tn/yYz2kr538nRInO1A7syRqxHtS5eBTliUjEGM557cn6pkbynrJtw8VryYrJsBTUOsr3OFpxPGSRhlJKGVdNnPcKJ9d5KIuwDGq9EAVjJqRJA/tL19ZzS4WnPeBrhXU7IzdQeAT/aRdUIKhAUIGgAme/AgHhcfZrHNwhqMA5W4GA8DhnpyYYWFCBoAJBBYIKnFKBD/3JN71Dur+3EwuPVLvxhmuwOCmwE8qOgPBoa1bnLtkWgHOyTRFgGgdwI6smddALABIIJb9zdT2rG1yByTOnTrOLL95ge+i8lTXTIF3VJYT7Ktsjn277GIgM72wPj7bNkAf1DZ1kTnQ74Fd5osp6AIoz6A4GNQQUmwQgQ93ok4CvFBHqXJf1jgC/WcWzIRMSrAV1RzI2NV0AV0OAg2vOxz4EpYjoGFny1DfU2fnnr/JxH6ejOz4+jVDx/a4MmUreRAMBtk111fbH9/wBzzcYsmVJSPR7jwBeyXKkh4wQ+apvJ1RXtjjhoJ7n022cnoatEYCzOptl1ZWEhUsP9TtO93gEqhWRPxVHjlk3dSw/fASgewwwuN8KctLtvJXLLCs7zbvpBXqGwpplX6Xgb3Vzx7ollID8eu4dJjUBT5VIELKAcd2vnbEIsM6BAOkESBsEzD1Z2wCR0u0WO72A9gJxvftfuCpgrrqIE+k0FkCpf/fgb9QdynvQa7AX+xZAv2TqkEZorp5PZIUskwSYO0jPPMnKSV3qg4CFsn7R+2WDFM2akJKitrbGczdESHgWBE82QBf2dMDt22++mi5z47qEqkNSdZHNIaulBgBVjad4DrkmqHdOkBsjC5hL1q+1zHRsbqiV7JqU96KOZwHHkahmIgi7HgJNDuffd+6qsvt++riVMVeHD5W7FVJsDAwAAOiX//YL9sEP3Mi9QgqIyYwAB9IhUcr2VtA9Tlhx34gHqF908XqrO1lN6Hwi61NWTOF0ctf9P/beO8rOu7z2f6b33vuMRr13S5aLLNywZWNjDBhjA6aGBC4JOCSXECC53OSSBlxaKAFssAnYxsbdkiXbsmT13stIGmk0mqrpfUb3s5/3vDa/31+sm6uFWLwHZmnKOef9vs+3HK+9n723ZePDL5C28dx5z+KQSigZkFxWTVICiMyQtZqHl9NtH6g41JwuK6dAkRJYUAVEmKyxpAiS7ZjuKbROErkQAODiGQDiqbceTqAwfhElIjxCcDwMMtfftVe1hvSYYP61l2VLp2BqvZfqNi57KKWTQFSlYH10kfXedOYUBAFB1RCVh/fstOq6evbJZCsuC0Kqe9jbaanZTor1oJzZt+k1W3jlcrctEqVUiCpreEzjDrJCpPyQciUdVYHWjzKB0sj7qCgvRe1UYze+bZUDxX5frJ329lYyD6Zjs5RhQ9jCicAT8aA8nXWvvQqheMFD1U8wL8rE0fvls56LmZ9jWDZdxZkz0N9uj/7ip/bhj33UfvDD/2AuW6xu6iyrmTwTIhI1BfZPIXlUWJQPUE+oN+dOJQSirI3yc/OoTzKqgl3sZ5RMrC+pVyao9+AAKg7ZvY1Sh6Qx8pBQPDEH6MWckDjZcMLDwQdQzHntfW+jtIEM1T4QUaz6a37cJknZLTG7Mg+sib1Gz3NCzi3QBiGQ59pHP/Qht/WqgWx4//33WeuFHnvwv/+VHd6/z+d68tTpvi/rICA80ya25rQ2X399k2eUKL+oj3tQnso4ZLPFY03FftBDCprqyjJbNHuGnW1scAuptvaWN0lBZT41sQaUhTF56mSUUQlOag7xvhpXFtdWJtA5yOMznEN1k6baE795hqyLcTvFfhbhkwGBuuoaSIqyIrKZCEqHjKxHZajzduf2HX4u5eQoXygghEVMDlHXgoI8m1o/iTV41hVEOofPtxDczdlbAiFwvuWcWwwSVWJ9nU1WVpJnP37oYd4f28CiWmvpGPA8nlHW/H0feDeWidmWDfmazDodoh4iPUbZp43kOml+RGJmo37bum27nYJ0LufcuvYqPkc4w0Yg2UUaSXl3CJVGCvddDwF4hnsUuSUSVOevclNkeTaBDdzsWVPtI/e9xwbJIWk5e95tyJQPoq3Pzvb1oHNWQfVShQQWacp+4rOMJykzRmehrtuEHZtq88A9t0X/fRNVIKpAVIGoAlEFLnkFIsLjkpc4ukBUgcu3AhHhcfnOTTSyqAJRBaIKRBV4qwL3fPKrtmzZErtu5VVYNs2iu3Snd5wnpWTYCy+tJ29iH+AWQeUAuN5ZTXeyusXVtSpAW13XHwJ0GwPc2rx1GwqIyTYA8NQKaSClx0XeS1Yf/fzui3/zIGHDqXRY99JlT8A5Xf7xgIbPv7SOrlgBT3FulZOPzcvuXRAQAN4CBtXRvGTRYjrpO20KmR4Ci9UdnAPQr2DkATzfFy6Y5wCr7E9kO6Qw3o62Frpu27GdSqKbttCBMAHRImCWcs8HDx4miLzTgfVdu/Y6oOTqFFQDixfOto98+IOMvQXQLBuA+CIe/2exzskFbKN7G3AwCQLjDF3F6hh/de06SJ5qz6+YhpJE7/XC8y+5ZY2A7rnz5mMJ9pIDee+8+12WDCD26muvo3S4AJiaY5MJ+C1CiZCULDAb0BaQTx28od1RaGfk5BJd3ALDRBwMUYcMuq0FpEtNkp6RA7g76GNSVkXDaTJEqP2oLMCwkgkUMYzfwc/Amie0UFIHcgiMa4XIp74TMFkESloiHe4KL8eyxzvAAaz13BIULbLVCTMpZG+j3wu8k6f+OYLSS4vz6f6vdqBX4PgFMjByIIJE3qQD4KZBPkwuL4ZAkP99ghWVFKIkagXcTeH53V5LWSWdRFmjMStsPhUlwSgETwrB3FoLIuMUTB8qFtQRr478823D9rV/+Y4dPUEYvTq+R/o9pDzu4qh94L732tf+4fPMOQ3ggJ6uqgBgFxGgfAKFMR88dtr2HTyGnVGrzSCo/splyn/4T2tG2VSLZVhpeZDvoiD5OXPnWzxA8oaNW8hGaXK7ICkfBPiOySIMUFY1EAE2CqAsdYAC5sedWIL0kIWUvlMgOQTIAICryBARBXro9yI89AiVIiH5d9FBdKkmgrkVSeLElZQagKOhYkQ10XzKskvPGwPUT4SMSgBIzctJA6StY49NwoYHoJh9o5Dq0eF+VFlp3gEv0P4MJKHub+rMeTZ52iT7+jd+7HkR/dj9dLSdt/a2Zt8La9as8b21cPFSQGbUO2qUB7UOrNWgKZXTQb2VCTKlvtazf0YA8k+ighLgrOfEe30gaui8z0FBJFutAUgPzbksxGbOnWfV5Md00F0v8Fo1ywAQXjhnhh2H3EphTWza+KqVFWdhzZeHrdn37d3vfZ/t2nuALIjN9onP/pUtWHwFAdfHue8pkDYJrC8UW6isCgHUMwCoxyA9z2JlpXHr/ND5osyKUxAsUndIxaCaZpF5kZaibA7s9LAjEhmn80h7QiSYW7UF0xdY6bEXXRUXyysR4aZQ6pDwCIitwNoqfEgto4eIEq39r//bP9uLzz5j977n3fbhj37EAfO/+dLf2p6du/zsLEEZU4sCTc+Xyi4BEkvXzibfRvZMX/vnf7O//sLfeEj7wUNH2TOA6knpnHFSMOS7qko2T4kQOMryqawsR4m332uVxfmTj2VTM+fuBbKMblt9M/WC5IA0kKWh1tiphpN+XmTwXK3JQ4eOWHZeoZNTBRBh3ZzdF1DltLU0c2ZXQSiwLvlsmYUKTOf1CGddD4oJqe90XmsvVZA50gjxWc05MEnB6MyPlBW5ufl2DKXONoLGZ82axd6Jc3XIzGl1hKFnQKgU2MMP/5x1wv0X1lofy7CPuezt7+F+quxTf/IxS2AOusjeOQvBL1VjW2eHEy1Sa2k+ktnDF5jPY1h06bNHdnjFWJjloKAT8dByvsOOky/VhDpEdmflJeRscN9tkPBxnIsi+kQwVlSW2moCz4uwoKrg9Y3kt8hy7CLz2wNR3UywvNQzrvZjD8gecRIWigsWL3AVDNPIGcaeT0j29XUWMknPX7FwavSfN1EFogpEFYgqEFXgklcgIjwueYmjC0QVuHwrEBEel+/cRCOLKhBVIKpAVIG3KrB592kHbgSeTCUwfAiQLjktC/uQRluz7nU7ArADxO3qh4uEVY+P9NqyKxbZ/R+8l5DqPbYNT/8HH/y8HaaTdfO2PRAmh90uRtZLy69YDGDWCwkw4cG4e3fusBzsW1Zeu8KuvGq+Pb9mI6BynL1BBkhV7TRCd/cA5qPacO963kPhzA7u0cUeA0rV2RwA7gkAsuRTADTK2kZqAbcA4rorli13MK/5XJPlpifbPe97Nx7qxwH/T9n2bbvtbsDBHNQrj/78Ybpsp3meyKobVnlouLI66gFf1d8scE0dzKP8KzCtE9Cqum4SlivPeD1W33IzVxvBYqXQugDy169/2UPWBVIGaowEyBblVoy7pZF+P4TFkqxfBmUVRECtkEGBtwJmxwDAZdUi8FRWLHqM0GkvcsPfi+7iRjp5T58h3BwSYCrXKi0q9jGK4EgFYN8DkFteWcucZtrTT79EwHkaP1c7MSJYXTUKLZuk5pAqRF/qkFYnuMC5UEEgCyblGYgA6KNzPI1alkBeqP6yIzp5Ckse5mqUsbraABRO/yo7RWCr7j0boBw8G2Avw0OMBfru2LkbP/t8OvFT+UoBJCXUGwKirrrC5syZBlD+opWXV/K6FEigPFcc6dHc3GT5kEICxjVOKX8EFg9gMyVgVsRUqHpIBFiUpc9XvvpDt6Vat24dz+sBIKTkWNgsWDDDnnzsEbdxGxfjAfGTxtoUtqx6B+oZCA/A90EIotLScjr9s23L1gP2OtkIAr6l9BkhS0Lgr8BddXLPoQNe4P6TzzzvyoHBAdYzKo+Wlg63flONOwGH5es/wGt7WA+ah7TYOtFaCe2uQoJDhEcIeocWVapHQGgAnEvZoa5wV4cEgHkSZICswTxPJZb1oTBwAaRhjojIBoxwXJHw0fvutDwA+wtdHbxW+w4Ck/Dus+QRaG/d+973WsOJI57hUwx50Hiux7Zs32dPPbOGOgMGQ4qG4crqQncFT0yBMjgYBJlrXYvICDJjIKg4d7gzDyARedpHJkVXV4+v/Yt8iSxRNkFRMRk/3R2oP6pZ7zl2xeJ5bukUBHdn2n8+RsYO67eWbv8E3kv3pM5/WW+dRwnVTId+M3tm954dVj+1ztaue9luuOkm+/o3v42yKdd+/dTTTgJqbnIA9UWIOhnB+jmw/5DNnz8fguc09myMBzszkZFa38rICMkOrS0B71IeiCBhVhx4Vwd+qLYRuRhYkclijGcw/jBEPoX1NkQGjsKp3dKMu3Dig/3i64BHOKaQBNXPqZAe3/nWt+zpXz/h508HXf5f+tKX7CjKFo2xsKSYvKMhmwwppOer9so7ycB+7QykgYK1fR1zniWJ5OPfPQR1nz7XauU1kyG05lL/MkLW4yDGl9kTT/7G1W1SPzAy1pPm+aJNq6+za65aalUlOeSiNNmGV161D37wg64aUkD8lGkzfA9NmlTrdnZFWF9lZWVAgBxyYnQPhLMIvyz2sNbK5k1voAhrhvyYQPlTZSuvucYznh79xa9QT0AGcwasROXVjlpP4fQK+5YaKiQHZQVVAGmnPZJNXkbcSDfzOMMeeeQRbNaKrH7GQlR2KAeZ96V8ns2ZNoVw+WQbRGXYzBmr/A1luiiIPRtSZ8vWnV6/gvwi3786SK64YgkKmFTLQ02UjwpDwfVdZJmcRKH4xrYdkPio5RDtSJEkBdIA5E0/nwNS/YySY/Xh+99j02pRSZ3iM1jkrtQrnJ2y8GuRUgXVmIgOndlSofTSbKAz7UMfvM8qCjnrIAKH2U8iSmSjlc7nQ1VBWvSfN1EFogpEFYgqEFXgklcgIjwueYmjC0QVuHwrEBEel+/cRCOLKhBVIKpAVIG3KrBx51H3Y1ewbCtqiOfXrLM2grVzyKw4gb99cnq2W7akg1orePc9d9+GVdUVeIx32/q1L9tCgrwFqB88ccqeQRHS3tHjQB5IsJWWFLhNybX4yD/xxK+th/dN4G9z5szyTIkde/barXe+0559YS3d72nkW5xyuxIRDd7bDMAoELQA4EeAZBqgssBogYTJAOVOJNANLADXO3ABB0fJIVA/vEDCAfIlSvE+X7pkobV1tVrtpDrbu+egv0czNizTp06yGhQK77zzNpQRSYDP3R46nYZd0WZstopKyu01bIp6AZNkkSU7m2S6pFWPXoDZVDrJ777rtqBrmtcJGJM1lAJmW841C6JEsZAUWDgBNAp8k6WW6u1kDd3ysicRwDdIp7E6dd3nne7gXdgv6X1uveXGN4HtvdjU1E6a7PkJs2fP9o7zFjqAuwHp9NqVq26wZ597yY5DRFy4MGBp5CdIwSIyI+jwD4BWXU9hugI6A494UDke6qQO6ytfFeWfyI5JuRUiHwRQ5+Vm8rNUEimep6EwYakhdH8aT2ArlebAEPbo+QAAIABJREFU3RD3l50FAAehUg5ANxMLlz489zvohJaV05jUNMxfMXY4vXTELyKQXWqcrm7Im1hoPRio26TJmkzWXwtYb6qd23bh5d+vUGfGLsJAJFeQAZHlwczf+/4jKDvO27pXNrAumwHDpWQAAM1MsVfWPAuQCiAqcB1gPCQMNEciZQI7G5QSgKuhpZSyOLZu22WLrrgCILmAeg06OC7QvpX5njFjhoPMrXSFp2Tk2iFC5U8S0pyZXYCCCCstmRzFQqHHXV0TA7NlXUXtgkByMg34N1TM6N40ZxKBCPfW+LTe9bvAxioAzXnjt0BxqToUuqzfO+lApgRkRwi8K9zYFT4ApuOEORcD2n7xLz5uKdQmGQBd3fRStGgOBXILuJdlmILfSwD8RdCJxOnqHbEthMBv3rYXIFYWTwrdlhUXkxbLKxGpIoVGcixLJMHVKgGoXwxRKAJNQHcuBIbWfnFhkT333AssvwSIrgrWWAed6+2e+yKlkLJucjmHCthnWqMNELPr1r9mOfkFTkx0dbVjdUbODOsomzNGJMYoc/njH/0EhUMadkP73bpM+ROt7W325BNP28c/8Un7+Cf/JCAhuE+vmzJjIKRkC6efA6XLkGf0nDhxzEF7KcqGWYcHAe2zsRxayDlz6tQpt4MTIanvN2zYQF0g9EQSxubVbcdihIcUHqGKQ0SRCA4nPLh/PaT4CB9vqkJ4idZ5QHyM288efsg6OAe+8IW/tgvsgb/54hchAlrcbkyqH6kdpEyTNVc/5Jqrzlo7OAv3e06Pgr5F1ikbSOSbcjwmWJOLll1tC5Zeg8VfC1sYGy/WVDdkh1RkPajGevheJJeULCKXivJysHhaYrOnT7EXX0Tdw/uuvO4asifm2vf+/QdkclTa0SNHmKc5WFvVUKMUPiOKnZTLlPIOZUQH50Aq39fXTfbspG6I1lOQ7ocOH7C337La9u0/aGMQLNoHq1ffwnUVGC/iL9EJCu1b3UM2BMTSRQtdMXT8yF47f/aozeP8eejhn1h+UYXdfPs9dr6zx22qLkIm5JEbM8Z8X4Rkk3pNOUtHjh33TBgF1Wdm5Fsr61APnZc97IGysmK7+ebrrK6mnJwirAaVW8V52dM7SJ0G2UMt1LWVPA/ySlgnCiMf5qsCAveWm1bxnnyGcZYOMWciO3TOKri8h/F3MjY9V2S+1rDGeaGvi7Oxm1yTt9tVS+axRi5aG/Pc2trmIeqZ5E3VlxJQHz2iCkQViCoQVSCqwCWuQER4XOICR28fVeByrkBEeFzOsxONLapAVIGoAlEFwgo89do+W7t2LaBWuwfkrr7jHQAtQ7b2pZcdOLbxeJtESPkdt96IfUkWgH+iAzAKvt21Zx9gFMHEAGCy9OkTECogDoBz1ZVL7IZV1xBaPmhnsIISoLYYa5tt27bY1BkzCf3GCx+ASWHbp8lGaCH0upOgXQec1SGNV0wV4OKfEGTbiWXMAfIutkM4KOR70dIlDgodaTjuSgB1gh8+fASwCcAWUHv6lMl2+NhRQP0ct7XKyU63T3/qk4BI3CNAr8LSr152JeB6ivVBXOTgUy9iJbDqQlkiax2AqwHUJu1YTolsUVe3VAItAFIKML7zrrsBsXdbX/cA3vTN+NpfcJBTWQzyXZcyQdevBdxSF3gq4bS9eL1LiSGQf/nSBVaCWmHuvFkAdUewoNlr8xfMxc4rzwODpQg5S8h4F9frwwKqvLzcQdbZPH/69OkoVXYGoeMQP1IzcOtuWXVeAcH48L+BWqalpcsmAG69UxwwTp3dAl5FFghIFcim9xWBIMmGAGfVX/8K6FPnsMgdPVIgSwT8K0ieCXaLng4ILOWuxHF9KVoEyIqYUOe3rHdUD6kx0rGsyqHLuhbLGs9gAdRVsLwsnZS34tkFbq0UZxWA4PLmV1ez7KwGqVlxQZbd9953kcdwwNpaz9s1K67y7nQByDWTqlAXCEIXGQBxISA5Ps2efWaD7dp3xNa8vN6VO3YRZUHCOOOJs6ee+pXNn1nPKHkNYKcrDgBu9X5DItC4x1Y6rAsgAdMAzgdZB+Hf1IGfjTqoEXBYBIvql0On+vHjJ32N19bWEmqdSg0SUJa0sL6L7MW1KKVONAOSMknkd2gNioQK7YsEhoYWVYmA5QKAJ2IhxKq97kmvUU3k/5/EXEiu48A5Nx6GnYd7WrkDIlNEiIjA8yB13k8As8BgBbyPo3LJzki0a5bPs7tWv82yeMseLONkTybLrW7CnNPIzFBuigckU+RU1prWhMZXT47HmXMdZGjssGOQOt34Aw0CuiYRuiyFRmCZFgD4mlevsUZKXoQeYUYFu52fIEBkf8eYlYsiorMb4rMcm7MFrPck1AV7UQCITJw5A9spCEac1Ty3Qnk23airGk6etdfIpKisKrWrOHsKctMYd46vn8mTp3rn/Zf/5ouA8lnc5wXbs2+3feYv/tw+89nPWzvr+Jv/9nW766673F7pOJkbChLPh4jr471VxxS+tm7bBInRwDw3M43xfiYkQ+5JNTDCmXn11Vd7WLfn2zD/Oif7ULht3LjR15OAchFAeogYi5faA2JDddH6Eiml/eePGPEVWtmJRNHaEykiDiRUYQ0O9dvX/tf/tHTG9+Uvf9m6WUt3vvOdNoczVjkkUk9oHO2A4lJjdGFR14iiQPtTxPIhyFMRNyKMtTb90sy1rPM+9ok/hXSqYZ0PYB1V7UStCAUpk5SfUlc/xfOI9P1RLLF0tmkfaY+nckamkc2RCUEsAnPJwgV2+ztus+eff95J0dU330BNCLcnd0nnhKzEjmIft3HLdlu2fIWdhiwSedDGedYGYZDOmdTDXIoUmDVnphO2PSgt9Npu5lNn2syZs+2FF9dC9Jz3vSnLrxrO39zsRGs4tseuu3aJ/fyhn3L2jNq9H/qUlVdPdssyKaSyWVsZfLZoDeosG0VZ8txLayD5yp346O4agCBr972tjKEu2QRyblVWldgH3v9emz2tAhUQY4VI2n/wEGtyEPWI1BxB5pSIXj0yM7N9/2iN6PdpUgvFlHGFyn2CJBZRpr0j4lgKuiCUHIKTc2mQ2k2DqL/z5pvsjddZV06mDGOhdd5yC/LtT++9IfqPm6gCUQWiCkQViCpwySsQER6XvMTRBaIKXL4ViAiPy3duopFFFYgqEFUgqsBbFfjWo+uCYGwANwfHctJtw+uv2qzpM2zRgsW2dfM26+5oteWL59PJvM/mAVwl8PzjJ07zhYd9XDJA3hiA13G75e1vd3uTpsYTtnzhTDIOKgFk2hwgkpf90qVLrRcgU2HSJwAoj504iVKCwGy6j5W5IQWGgFEBQeVFpXbwwH7ChU/a9JkzbAQwThkhhQBdM6dPJUh6P6G0LbZw4UJAsGE8+I/ZvDlzsacqd0Ihk7yB6TOmenC5AFMBakNDfQ40ygopUbYyYK9NZ85SjHjvflY3rTqyZVGUpPBrVAYPPfyfng9x0/U32CSIlNc3bbRrVl1Hp/FhgK0jdEVDYEzEA84DaDHGFNmP0A2th9QJgwBYbiPFGAR+FWPrMoGqooru4F6AwKS4cbtyxVJXc8jiJZ4XnTvfhDplCKA10ZUOHYCVAq1lC6bG70Y6nwW2jQP2ZhGm3E4Nt2ze7nXNhUAagAAaJoCil7qoW1oAnrId0ngvWQ3JWkfAYWgZppyHgvxsDygWECd7IL1GYHIf9yUCRKCsQFj5xMuSRV3+AhnVVSwAVl3i4yKLsLDR2JUrkkHmgq4pgDqPbvtxbFx0LeW/SBWigGkPB+d3yowYkZUX9yXVia6j65aWFZIN0W37tr1BNkOSTa6rJUS53OtbwVzPXzCb2uXEbMO4R9Q5Bw+ctkd/+bzt3L3P9qOKGRvp437imZc++8vPfcr+6sE/daWFOtMFKHunPECtlB2uDGId6J5kMyOxggBK1VqAo2dusD7f2LTF1153zwVXwahrPrSdEilA7LjXfhjwf9/h47Zh8wHm9YJb3CQqhJzXqLtfDf6yGhuLKTwElOsxBtD520oPz+FgDXvYvEelB0SWrN5kXeWPWL6Hvz6W2yE7OKkA1OnvVl1g2uKshvo77SMfeI/NnlpOVzvgMK8dpts8FQC2GoJzx859KDiwMWN+phEYLwDZMz94DymeasgvOXS4wZ54eq31Dk3YMHsgkTwe6RG861+WUPwkAF/XVX6E7ie4b/0llkXC7TrYr/tmXU6wNpzgYS7G+Tk54aLvC1deAW63Q3jl0b2fRXd8JuCzyMQ+7MwGCcEe4Z5FQuTnZdjbr78G9UgupGYq6ygNpVWKvfT8iyghzrJXNjJf+Xb0+BFbcdVy+5d/+wYg8ix7/PHH/T67IBiloprKGeg/o55KZv+2d5ynxoDUEEfKIxEwfY7sBOVXZHOGJVNYAebBegksqFIZp9a47lvWceHa1hrZu2ePP9eJKYWRO7Gl+4a4i9XnzfyOGBkhslEB2IHNGfWFsJsJAfrpj3/c/uLBz0GqDdpHPvZhW7Z4CeQGRAH1OHzgsI9lRONij8oSrxnLql72rAtMeD+dga4s4Xv9boQ5u+vd77ZPfvwTthu1mVQ4moOtW7fbrbfeCuF3xte31kgOCrxRMj/0mbBn/xEIoTZfA3qIwPPZZtw6U0SaJlBLhZvHkZVURSi8CIfuLkgriJgJzqcRCGaR16qHCDStb41JJIzueYT51hmuEHtZ+okE0troQg3SwVc8rxFprEyf+AQyYwa7mLZu+99f/wf7/ne/g7XZAcssrON1KVZeWubvGZx7kPXMq9ajzsjgHMPmDPVQL2quPP5th/SQtZSC3lWTCgLdpTzrbG1BwdgZnIFS1MUs9XohzJTDU1ZW5sSTLPDiuEedI93so17ONhFJ9ViwNYmY5boionUmpUOs6owWMSXiQ59dWif5kIKDrNHDBw763Im8Uj6IVI/f+4dPRf95E1UgqkBUgagCUQUueQUiwuOSlzi6QFSBy7cCEeFx+c5NNLKoAlEFogpEFXirAl//6RoAvU6rofu+pKiQQGBsPgB5pCwQ8JKfV2DVdMkWYUmUnZeNwqEDqxfAKICsC4A56zZspvO1gyDVIuxmkuwCNjF5kCYz8MrvwXe/uLTIges5c+Y4oNZBR/8FumN37tpDEHWdKwcWzYdEAbAZAixS+HBLe5d3bHdgI6PnqwPeAD7VfX6K7utcunFry0vtfe99t3vkq0M5B3WDwrzV+SuQNZ9O7mo6wBU0HjwgBwCWBI41AFRW40//ta/9s9137/ttyZLF9u3v/dgJiUGAryuWLrSCvEzv1n/ksScDFQLe9gvnz3Vw7Lobrye74EU7eOQkQOuIZRHuq3ELHBU4J4BXnvxutcWXg9Sxjm0Bufq9gP1EwFOFK9/xjlsJUH7VFSbKyVBWRTGArAeTA3pJRSBfeHU4iyDKhZhQ3USSyCZlFBaktaPXtlLThKRUAEPByUG3uHBHAWXKmBBYKgAtJJVEWOieM7C2SgfETYOYkv2WwD+/F1BGAXahDZbILIGWJ0+eYK1oXumIZk5FbPRCLEmBIkAzDFRXiG8KoKiDldRJahcBkLLWAl30Wip4Xh3OIp+Up9HrwPpFv/4gAHEf4KKe34E1jIDFCUiLubOmExA+ja7xheQ61DggrXDf6qp6t1n613/9DsDngJNXI0MELnPNROyarly2yJ741Y+YSwBEmTLFrKF83iGHPBdEeRgOPAd/Dx9JgJh6Thu2Ni3c59SpU/3e9XNBnmyZAKAhUFRrKSPa2wA/uSe3CyM3Y9O2fVhcneL7dAKXz0NIAPgyRwJX9ZxkQFoB4mFgdTLzqPkJ1R38wbM4NJ+ujhBzwUMEhN8H+1HPlWpE7/nbY/fsBsBZzK/4veyShuy6FYvsnnfeZMMArq5+Yd2mkPshwmjdulecwFu1apWTBwcAVnVfxcWlhNA3ucWR1F9xjPnQ0ZPWzxrUv129KI483DlY88rlUDd/H1kG6QDS8YD2UgOJ6Bpm3AKwpUYJ8m4A/JUWwhmg8WvthnkmgdWXaCHwXaZEe0qAeRHERyYZMT2s154egGTlYADqD0HcXIQ4ycbCKlNkRwqWWRCg96AS+qvPPmjXkf3wox98x+6/912oHY7ZkSOHWCub7cHP/7V9/q+/YC+tXYMN1Gy39kpk7i4ALp9ubKAGkEJD2PJRyxyyP7RedLZJnaZsHdmb+V5RFgwEkO8DaqCxC7SWcuxNOyvmRAC4MlMOY/Ok4PsOwHTdt4iFuBhhoHNL4Lcs0P4/j1hGykX2tGybygqLA0skCLhPf/rPrKaiEpAf1oX3aYWAGEBRdZIMo6PHj6ESQEFH5kqcDhw2XVjnUDE0jNpmANLxrrveZVWVdYGSqgaCgDOsG1BfJEorZ+4U9oDWLsZ0/rs8Piuk+Nq15xBEVD9nYg9ZGGTAAMo7Qcs9KPsmGcXX+OiA25llEEKfxL2chYC5ZuVKCMr9br81xvsWAuyfgBQXwaocjDKylnT2FRHyPQsSTrZlWVjZ9WM7puwXEQhNLW2oVhqsoeGsE9VDnBfTp1Rb+7lj9pW//bw9/B8/sE2bd1pJzUzr6Bp0y0G37CO3SnUuJYQ8Ees+2dP1ohwRIXL48FEPJNd9iOgVETzQP+xzX1JeAgGRx5nSb1Mm1zoJI6Jb632cur1OFsksiPjjxxtcqSI1Yj+EuNR+K1Yst+tXXW25rOE9O3b6tfT5INuuC+yZ81gbniI8XftDtZUCSGesPscKWPsi6fV5p/nzPCbOi3ffuDD6z5uoAlEFogpEFYgqcMkrEBEel7zE0QWiCly+FYgIj8t3bqKRRRWIKhBVIKrAWxX4n997Gi/9IjqmCdcG5FLORinZCAq6leJDIO8ZVBaFEB7XXrcSu5dTdhbfcHmN12MVc+J0owP+BwFpkgCMlOlRWJADeI4Fy0V1a5sD8/KTlwVTK6+txCZFljEiMNoAzjIBJoVn9gCuNwMKtWAj1YJFVE/foBrYAZTyuVaNd8FW0d2fzVjVvXtw/1633lpx1VUOQu3evdvDWwWIyvZDxEglKgDZVQm0yuDnt73tbbZm/SuAktnkdOzwsOvEhFSyQIDtAI6SGHAOuRPzCDP/4Ifusod/8YwDuEN9vbEO5SQ7Q6DtybPn6abGsoRgarfwYZzpAFGyKBEAL7uaMHxa4H0WgNqIAEge6upWF3AS4HMudlJx+NALdFPv/vy5M62MoOamJgLX8W1XiLpscPRaAaqqxWzsavoHun28Bw4dwz5lyPpQdHQANk5YkndFy4LIsyewF1OQtQiXIJA8lglBvQS4JjMHAiMFmqq7Wd3oCm5WDZsBD9VBr7nRmAU8ere6gH3+XgfZIPBNBI3ANlk6CfgUaUJPNlYzPTZt5ly358rNzgsChAGABeKmYfElwiMFRYigeHXr6yGgbxgCQvVLBIy8/R2rbSdh9/v3HfJMljpUQ4X5mXbH6pu9637Txg0OlFdWTfIA629++z9YNyP28svrIG7olCZUXooGrYW1a5/jOmSZ6JrUQ4qOHLIXRFqdAVgU4JnF+DR+gbCqi5QSqptCxxUOX1FV7uofzYOINoHEbgVGp73WZBAcDmBPzfR6qUVSUTdoPeOMZTt2H8IKqo2aUVcIjxGemAjALXWQE1SxsGoBq1mZOU78iAgKxiOrKzV1Q2ZJUeG5MHS8Uy91uCtwWiqUN1UB1FPj0foZk6omccLyCtJRa821GZPKranhGOqAeoiiCl9/+qoAKH/i8SexoTtv977/HoD6fs9YUee/xjLGQhd4KwWM8i2GsCUrq6pmXIm27+AxVFunyWqQDVIf6yuD+ary6wt0l02QbOJEGPWwn6qrq530fOrpZ7wWoaWS9s0IwLCTPdRRdQnrGqhx+BsDkHKrhCwVdc8fPSbyEWswiuXAvfgRDZI1lpmawNlRZdWcBXVYcf0Y0Lu8OM+efPwRu/Wma7B/mmZPP/2svbhmrf3s0V9a3ZSpAMh9KHJaWd85tm/fPkjadpsxczKEDIQcSqXxkaDuylbwyA8UBamcYyIltU9PNjT6nnDFCWtFcyNVh/aPXqOHCBCtGwHjmjOdu6+88opt3PA6gHlmYAHG70MFUnhq+/x6TkugfHCVkpQJWBKWYQO4+pZbbRT1RhJnQG93nx3HduosGTMyE3OFEuMVMetKEtaS1qter4fWmYioAdbVdatutA/c/4DbWMmSSwR4NSqzbEgx7XX9PBN7KREQ6amci9jMFRSXsE+arQmLxA5IjxLIWmVZnIUQime9isAQcfrnn/kk51yhjXPuiJTajJXV+vXrLTcnHzKTjCf2VBJrua6mFmUhJAj2f/X1NZBZA5CnvX5epVPLAYg5WfV1Qngo7HvKtOl2imu9sXkXa3MEFdY8VCDZNtTTajXlefbc07+BVB2y+z/+OdbrCewBZ6Loy7HvffcpO4ct1BTCy6WGErGm4HkR0z2cqxXkVIls0J7TPUybOt3XTAZEWmFxoc2FuD58cK+r2fQZmAeRu2/fAciTVFfBiKjuZs0np6SjHhm3kooSe/+977W2M6f87FOGkQgREdhqIChnbyhDp6SkzK2x9qAGqptc72vpOOurFatGqf/0GarzSfSnCKW3L5se/edNVIGoAlEFogpEFbjkFYgIj0te4ugCUQUu3wpEhMflOzfRyKIKRBWIKhBV4K0KfPX7zznQWYRdhwAsgdwO/KZnOUkhK6QUunD/+rOfshOnTjjI2YGFiwcKA+D1A2xKCSGwSfkKdXW1btlUW439Eq8VcKXnKfRbQGcqIJXsjnRNgZMOtkEoKFz7DN3j5yBEBJaWlZTa/HlzHNwvoINWNh5Sc8izXLYlstPasnWXA8tAgm+CogLyBPbTY26V2EbVlBXY1djW7N27262xpsycbr8C0D1yogmCZciDuvsBwARYahwC49KwTsoH+C4GyOvoaKNztw6wtMjB+jI6nb//44fsyPEzQiy9a11kizrg1cWdLD96ACjZoQiYFFEgUFKgvMBogaRuq8V9JwGQT6h7meuVQTpNA2xbv26tXX/99R7Ue5qu78wMLHlQfdQAtE+aVO0WKHp/WSip+/f1N7bSLTxkN9x4M17zDagL8uwQVlsCf0WYqMNZ4eiqv0YxClAr0K4PMmDmzJl0Ebc5WC6vfXU7S93R3Ut4Op3TGrfAfwG3Au+7Ae48A4WayLpH9ljpdB/Lckg5DwL2FGguUFfzq3nMyVUORoYDvgLnByHSigoKfE1VAfpNTHD/Au0A/fV8EWH6/lxTIxZpN/GcYtQtJxj3hIPHm7fu5Lpmc6bJfz/Brlq2xJUoshj612/iz4+10a8e/zXd5S2AuLKXUX7FRfu7r3wR2yGICQD8eQCq01izqXSI6x4FNKqzWu+vta+5GmAs+jmdsR+D5Dt1+iz3ASkDEKoQ6B5UUUHuhqxngi7+VBQSQU54HIA+5IDyaESsqGufmmQxB00Qhbsgb9JSc9z+51jDacaOOgOiSj79sj4Kw6mVJxPYPWFnowZ/xuikE97+Cg0f01iV+eHZECgnZFkVI1ycDJEFFddW5kdq4kWyLebbFfNnWmFemnW2nYOES4WcRJ3U1ur7NAuQVqRkD3v8JAHSIiNEDulRVV5lP334ZzYNgLix6ZxfR93l6eQ06HuNaQw25gRAfws5BiL01I1fUgxZIhu2xvOsz5OQpa2WQ3f6LNZ6R3urfei+96P22mfPrXkd0kRETqBguRirhcB8z3hxtQ1KFX7vYDQkozIatHeKCVJXzWQ31NmFbRj3rLyPEcimLID4Bz54nz3zm6dt+/btKHMECE9YBeqCDa+8AEh/1N51+9ttztR6+8a/fgOg3+yfvv4tt1Zq40zqRLmk80vh6fPnzSQAvVunja8p5eKEahaBzZrjwJ4q2dU6/agqdu3d44C/5icH0i8bEksd+yINfb6UsROz/ipgLjrJwzh+/Lht3LQJ1QCqI2XjMGKtjTdJn9i56USJwrKlImJUFRUVdiOqnFzUN53Y4DWiCjtH3oj2nrJ+XGnGOONiJIcIx/A9QwGJiA/lv0xwrs2YvQhgfx5ZJhDgkFV67jHIk2LOZtVb57FI0wkI20r2svJ6rrt2pT3566ds/9EGKymtcPLAlXXMre7Uc44Yc31dlZ8VQ1hwSRWhxynCwXdCLqlO2tMixaRCGUENMjE+ZCtXLrd7777TzqLQS4udsempGa6i0DzpTNQek72e8jxONp7mbOyyY4f32Yqlc206pNezTz0JKXfG7v/og3aqqQOiZauPTzkvUpccPHLQP8/ecdtqO6TMIM4GkTuyRBPZoHPN75l1uu/gPpvEupmOxaLO6B3bt9og+z6RNTB3xiyvUTmWVykQYU1nTjt5nMx8SrEnIrBE65Y5UZB7AWeiSE7ZhMm6UZ+z06bOsDfe2ILqpNQqaqsZ6xYI5Gke+N7Jnp0zexZWeENu/3cGa7UE9vzSaVXRf95EFYgqEFUgqkBUgUtegYjwuOQlji4QVeDyrUBEeFy+cxONLKpAVIGoAlEF3qrA/Z8D3JOtDjY/ArcHAfEEugq4GxgE9JUNC4DcwvkzALmH3V5qGGuh8vIyW7p4oXuWCyxNB2QTAKoQXdnYDPbTiQtgJyWA+6MDpgvoV6i1fl+G3ZTA05fWrvOOVgHLsskpowt7OkG2AjKb6RiWrUgPIKau493vWMy8tmkHwGoTAClqA4AxAcPqVBbIK/BcwNoIYy8ryrc6iIoKciAU0nztddfZo796ApAw0U6fbQUYG7POjm7BqN7BLgBSnblDwwMQGYCJMXugamxL3nHrKssmtP25NetQeLTajTffRkDuGgCxdu9KzoUwEkgsQkFqCtVErfkXBXrHvmQp5WG7hACr5gJBZeHjQeEQDAqTHhkZcEJDyhqBu7LgKgecXb54BqC1QMdhz8AYQJWgLn/VIDUjm5Dfs4BeLW7pEoddTQkZKLIq+9yDf4E92En33leROrhCAAAgAElEQVR9jx09gZ1XpY9P9k3tgLoerOve84lWgDWOiJouAqwF2DnAh2WVQFwpGgQGKofAbWQAZ91nn3kNgV5wTZ9vESwCRGUrk0CORCsArPzw5TmfCgCfQ2e0ckPyqanGIQJFj2SUQep4Vt2WLZmHLZHyR7hnOufV9d+NqubU6TM2CyJsJhkt27a84V34W3fst04C5J9+/gXPVnBlB2CrwO373v8+8mMWo9zJZK4yAK5nWMPR47Zv9y7veFcmQd8AWTIAmQJmpRSaUj+Ze06lU3yrz6fGrfuuRdUyZUqdHQOkFIAsoFIh6w5m8nzPe8COagyyRXN9mowY/XsRhU42IfZxkCIKlo+PS0ENMGiN5Hqcp3teio/GxnMxwiOmLmENKhxZpON5wNvOdoBX1ozyT+omsx7YMyI9EpXBQ6aAbLrUFa+HxuyB14qQxzotI2nc5s+ut9KcFLtq+SKfVwHPAqCHIccchOd6stFRfoUsjATAFgHCa19MmTLNfkNHe1omVnHkd8iyR/XtZP1rjer1qtEQ4PohAqylqFLWxdUrrnBFw8hYPHt9vfVBCk6DeMQ8zFVAK65Yat//4U+trZt8i7hAnTTKvhtWjoP2NueNgNwwa8VDvdlHojQF2DuIr6B57jWLNSXwWgCzyKnsTMg4kSKQNql01sverp1OehFWP/zed+2jD9xn3/jGP1hPR5N99uMfxsovw/7tm9+1ydNm23vv/6Cdx5asDYLqZoi3Z5/+tc1ADSM7sGTYJxFPrp6BcNIYRiFgdK7FSbXkSqqAWMjJzYfES7c95MmcQ2XRh+IisPvK9lwG7TlXpcA0qN7a2zqH81lXCjs/euQwNlJdXE+WUIESxEk59p3mTooyZQ4tWLzIz4s2wHnZI/WxbjQOKYikBgltzqQucOuzmGpG34eZFb6XIWFHICbHsVyrmTSDcVRBRHLW8D4pqensF9QE2I+FZ5rqLoXG+CgKNcYuBYayh+ITIcK4f5FCo2PDEKNS8WktavxkG6HWcmWC1DishBII34ULF9veg4fdQlCEmQidbgje226/BSXSZGqLSglyJQ3y5jDPW7/+VT53AgJJ+yQD+z9lIOlx+PBhzqpqm0/mVG5uqk2qKrJM4oI2rn+JfJ/fWHx6lSWl5/ua9TD4WHZHQMKP8bnTYxlYTWkvq35jOtfdBi+opc4KEeBLIVyHObMHIWcSkRVNnjzZWlAAplOnbdu2WQpqxALsCRfOm+t5RJpbEVTnIQ0zuY/du/Zy7yWeAyNbKtVEJGlZWQVKmTN2hlwTzWE615qJcqSts433y7MSzpxMSBYpmTRmkcpaH7mJStGJHlEFogpEFYgqEFXg0lYgIjwubX2jd48qcFlXICI8LuvpiQYXVSCqQFSBqAKxCtz9qa8HoBPAXai40J/U1T+EdUg6obuyeMrPxkYKoG8uqoDJWIvIX13ZD6kAWf2A8/14msv6ReCTgDhZMs2fP98BrzN0t6pzP+iKHrRFixYQCDyNruN4++LffR3SoNNK6Z694/Z34AHf7uDlYULQ9V6j2HkISFT3vIDDdkDtjZt3ADLJgyXeszrK6Jg9cabJgXsBy7IVUUzE1Ppqaz572pYvXQBoeT1d05ut8VwLwDgqFfzlT585B0BLBz5gsWowiY72801nvWN5xTUr3JpmCMXABABVBmBZAuhSATkn6kB+z93vdZBb8FJDY5M98/xalC/YD/E/gZjelQ74OQoYdsWShXSUlzqBVA84efDwEbqZm6yZbvexcTI/UC8ow0AkzxjgYCo2V1KL6H4E7qYmAP72nLPP/7cHbMqkQoC+tdYzKAurIYDvWdi9YBuDZdCCxVcCMibbv//oJ+RlTHKyQSTNa69v8hDzMYA6dUYHqpoA7O4mg2IBti8iNHbv3cu9B+OXrZbXU+HTYIgKIVZnvV6bD3Av0Fbk1hDAtIBkvcazJADkM1AHKXxZ+QcCofUevT2E93LNfkJ7pQqgqE6GJSXHOTEjMiYNsioZ8E7hz8pnqEdFlMfrs3kOKb1kRzRZSnaxEfNMJ/ghAsHNbYcyATrVfb1582asr3a7n34Cyg5hnyuvu8b+7E8+gY//ZKaD+yEoWev28NFDPv4qLJwUei4AU2vgOSzS1F2+eNES23dgv3da792z31Zddy0d1TPsECHoM8kQCfdIkIHCGAGwDx065EoXkYIiQtQZLjsr1VZkicB4z6Nwuy9seSAW+2TxRGbNiYZztnvfEbrZDSurwP5Lz+2HmOiH7Dl2ZB8kUxfAq4gAs9LyWiuvqLZk3l9ZIfGoRJTfIbIgVBokUEsB8MowuG7FPAhA7LvI1amvq/V8CgGyc+bO9rHKrkc5D7y7z7UHL1OPdOZEhFUllj4/e/QRK+T+5s2d69ZHAv1FbiWS/aK9EBCO6ShyTnmuRmVlpRVA9mQAyitUfN2rr5EDlE9ne6mTLc0Awz3smZNnmm2AfXiR9xRRI9JDhIx+vgj4rnWjx0iMFBMQ7qB6zNZJ+SZ6SNHi+SY8EiE5lEuSxjmQDdKdrDOO9TvE+2Wy1oZZPM3YCV27YoF971v/i3Op1/4ScrAbAvArf/dVe/ALX7FZcxeQe9Foy5Yts5deeJa6VUIqQA6hTtL4/NxkrXqYO/Olda66hDksgaVVsK4SIcN0H1ovLZCS58i2ONnY6LWVFVYKwLr2TwLjdqIKwkyZKimxs0T2a1oLegTKogQnSTM4I1X33Tt3u+WaVFKuEIopQmSDFpIkXiPeR2e91qAeof2Z/g1JJVn0TbCeyiqmWG5BNXMjogULLMD1JJEsfAXKo8BWS4+EWD6QCEs5ienscVJN2TaswTevxfNUqzSsnpwo4nnh3/Rero4T2cs9aR2LsBwZDfaTFCT9vd2cJSKpoct0NvEVZJBg1eVkEDVk46dAwr6ZTRI3xpnQat/4p6/Y5pefs1/851OWnD/dBi4q10ikaEBy+PX54AgzY0LFlAiPBGqm9SVyz4kufpcLCVEE+TCZ/KssyBGpVirJGRG5881vftsVQknMUQlKwzoUeixmV/PI4nH54qX2yCOPeF33cs7cfOstvmbL2F8iHHWmjEBqy1ZyLRaMp8+dt3HmtKKmwm65lewdslrG+GzJQFml8ej8E2GWm/r/y3rx6kaPqAJRBaIKRBWIKvD/tgIR4fH/tp7Ru0UV+IOqQER4/EFNVzTYqAJRBaIK/NFW4J4//6aD88p5EEAk8CQTQLoKr/bFS+bTST/DLUUUAizPfHWVKgBZtikCO1sJKVc39t79hwGvZemS6CqAHixGnnzySbpaS+zee+/xUF51hKcTWHvLzTeRZzCKRdYZex3yIp7O7mSAwlxAnjy6/jvpdj2LRYdA4VZsshYAPndCigwBEDdg49QGQCzjoSRAseryYpu3YK79AhuVbILLJwA0qyrK6OKf5XkP69a8YA984P0EL+9xIGsAwFjBzDzNcvKxS8Kq6BA5GPkE5Qr03rppo73znXcA9OXZy+vXAaAf8a76pYvnA3qvtF27djm423D0mANyldzrybPNAJ/pWG11uSWQOuYFKmZCFt22+kZLAxTdv3efA3E9dCz38fe6SVNt3SuvuuXT8JA62kcA+egIh1gS2KmxyBJI6oksQpdTRy7YbddfgaVOM0AXRAON7gcOn8Ay57D6+lF5YFlFIDYtxQQFd9og3jxj4/FOCqQCugrYC8PEPe+BOsjCTMBzRWkJapsptoGO8gEUFOpCFgkQBJcHZJCA26BLPAA5BfZ105Gs8F3vUud36kweZC0oNF0d4W7nxeulukmnw175BrofhZCPcb8FkGZ5EBv9qCtkmSNyJ4kvgY7DWN1kAZRnAKAmQgLlo1AQ4ZGcjR1WVqE1tWOvBTB+kbWTBoFxrum0rWeuBwdRWuABpBpOnjzJvvCFL9prr73mQHQSBEAtVjIzyWeZgz2RHmOAqbIwk8Jl85ZtHnxdRA6B1l57Z4fXTgClwPGrVlxp/YCtCllX4LgULAKwBTQK3BeQmwXBJDJB9ykQUoSJiDtZa2ltCjB1INcDvBNR35zGXu001yLIeAiFResFVxyJ6JOFGNV3hYeIPOU9yJ4ssF4DINf9c18BQB2QUUnU2rMdPGeF17J305Mu2n/70w9CKqIqYB9LqaM5drs5gNMy9qjC6UXKJEFeKHS9nywV/U5ESD9ZOgqyHgKILuG5WpsD/F3PF+Cv6+qe3OIKILsfKyl1nCuQvIu9IsudOIB91Urd6qrThQvdrlLi/xCZ2dZAJ7vbLcmyStkd7PVARQCwLgAftF0gvggdKT7iHIAXgBw89LowM+dNFQTYb15Oms2cVg8BWIpCIVCbneYM6Wjttl07dtiCedPpoj9k27dtUKKKfeIBlB3Y6v3qsaft03/xlxCGRRBSbbwPhC+2YEnxw04Ah2SgVAwh2eGkgVaGB9gH619KLQfMRe752ofM5OwrKsLOjXs4cOCAnULJNgrBKaJMgL9IA72X9mcD4LfmasU1VwcKENaF3ksEsP5+FhuoEzxHeztQB4SKDlEFwT5wciJWKKmAtF+VFREqRfT331aOTChwHYVHedVkCO9SiCaUaNxXMooEfbmKzUmGgMyQKkTKipBI1X3GO/EgMoH8H4gxPVxZIrsy7k2v13NUG4H+sscLPn+C/eHkEEQzf/a6vUlehBPuYetYuTHv4fh16yJ0/H3EugRmYOw1iLm+s/bwD75u29Y9Zz95+Jd2MbveRuJRHnFeKUvFx8dTZacnokbqvLA+Y9RKc6wwelcYUcNkkW1UZRQS+yI5STpDMsglKmCd6LOztLTcM6L6mNNKiNt5ZDPBqqFEueA2XlKQ6L6k+tL59drG1+0d77jNzpxsQM0yw1Ufyu3QvEo9qc892ZOlQKx85tOfsnzUSxc6W11lp7WoM0brJsPDa6JHVIGoAlEFogpEFbi0FYgIj0tb3+jdowpc1hWICI/LenqiwUUViCoQVSCqQKwCX/nek95xnwwZMQcguLiwyEFwtfM64M33o3Tll2BtowDsOAXkAlQdw6NdnucKsJ2/YJ4lZaajmGik+7YP+6StdL4W2tVXXklHeK4rF9TtrG5vgcUCjeQrf4KcCmKWCeutAGRsdRuSeYS/jgPubsKvXB3xM7G/GQGMVojyrj0HAImCzvMlS5YADp2wO2+/mTBbgVeJ9stf/RqyYdhqK2ogQ+KtuKDQAaa83ExLISA8Lz/L8yYEcHX3DgIiYZnV12/Hjp8CLMxwgG7mtKnuha8xCmgUsFhRnWpP/WarPfviSwB1spkCvIyB/HFcV+DYmILLAdo05k4si9S5LEufObNmEIh9yu1KevgaEQDJl36WXYrIkXI82q+8chmAWarlADaXQUC8sv5lB9o1lvbzTdZH5sIsgqan1ORYc9MRVBWNWM7UOPh8EoVFdm6x7YCcWfvqNhDCHEtIKwL8k7US1jBjcW6/Ii94gXlnsb6KB4DW2AUwKhRbagApUpYtWWqHDh9w4kIgmsBJAWpvdVwThMzYc7GH0r1KuSMbHoG7UnsMU7fBAeyJ1KkfyyrRfCUDzrvChxoNQXxkMW51PGdgh8OfnTTz5wOiq5NbYK6uD5wJTkjuB0BfKuC6QoDHIQt6WD/9qCNEUOh9n3nyccZFdkQ8gCq5ILImW7PuZXvqmRch5boBC9uDcHlA0gTPacHmCN6hGNuz1bfcSI1GUQJkWQ3d2m+8sc1VK9ffeAN++tvZE/nekS4LJgVkK6S9D1sydZ1rzTQ1n/Och2uvvRb7oSDXQDknIpZUt5AQcJs4QGtl40yfOtXDz7UWN23bg7qmAZA5yfYfwAoKmx7NjQgVda17pzlAryxr9HrPqUmQkooucP6mvwvevai5BHhOZK3L2AraBEVWvb3nnbdTYFQvFHrXzn1u/3P2fKOTJ5PrJtl1K691O6c4rK+SYItETGrcXZAazedaAeIF2ge5LEPMswgd3aNnnPAl5YQyYPIIu5eVnRQajQC0afxOc3+W+ogYU70UZJ7BmfHSyxtQOHV4fglaH98/YyLXpDQD7BZB5eHvrCeRiE4mYV0mQFtEi5RUDtLHCAcRPoFaIUDE3VJK6gPWtK4wa3ot+R21fg4IUO8mB2gUUuWhhx4hmPt99th//sQajuyxZYtmQwAWE5R9FIJuzG69856gS79QVkRkzCRg74R9kwB1vY/WrOovhYHuVdZWelxknWvfSGGhWopc0tyJcHDFGms7lf2vMauu6ZmQUbzmOIHYqpcIHCmrlOMhpdnCeQs4x3L8vWSHtAPbKpE3cqxyRQjkjx6jnJ2h6iJUP+j3rh5RHgrjDjNiND4nx1RH6ql78Z+ZgxHOucparMfSiiGnjbMp09dfaIElpZETGqw5/Y7Z8DnS70SOKfNCDylJQiIkvK7WTEKMqPAsJ80VpEmolAmVHiko3XhxQJBwoz5OP6sCFUcckz6ANZbeV68JSREPY2f/DOi9dT5cHIZgOGs//NY/2uHtG+yHP/qZJRfNtL4x8oJQ3jhhpVyWYBEFn4x8xmkqpXqU2skJXSl5qIFIy2z2niwPE5xQGvNwcxG7cXwv5ZjbEcp6jDNL49PZpVplQVTovNNeCKweAxtG2RmmYYOlioU5LyIfNUdDkLK6p9qqaoibHgjvYWwaUZLweSEyTvXV91IK1ZXkRf9tE1UgqkBUgagCUQUueQXi8NwMexAu+cWiC0QViCrw+62AusG+/Z3vY5fxhg8kIjx+v/MRXT2qQFSBqAJRBX63Cjz2ym4HIfNQE6j7vQ91RRNgb0qywrfTyKs4b40nT1kVHafl2HWMADYfgJhoIENDMFcBwHI2Xa0rrl5uO/fs9DbZFStWOPApoLjxDMHbADFF+UXYVXU40CPAtPHsObIWTtt0wl2lDjlJ2LEAfgHO6m4NgmQn+3N7scvqIVg8GZWAgEKBswKke3i/DAiUG254mz37/IvWxGdxHB3/e3ft985qgWrqei4uzMUKSl22MwD+ARkBEs8AyKYCcBeXlllNXb09+9yLdpRcB11b+RT79x0OQFaASoWst3WiKpHtjDzdqYFArDBUWiCVCBYB3FJGCJhTNkY3CoFMuneTAfMGCOtWN/TyFcvwxc+1aqlgIIeaCTRWV/wIuScCoGXh04nNlHzxK8vKrRKVyu7t26wTQuhCy2kryU8GvK2ySTWlgGoiF6Q44IYA9nCtQvmRZIePN9uew43W1jVozXSyS00icqW0rBLwv8vD2rt6BgguD4LjBaJqzJXlFWRcZBF23ODe9gIWvRs81kGsesiySACbuvYF4gqs01zpvRTULEIKRyS3tRHYKZJBxJkAUldZAKY7qAowKLInJRUSI0Ye6XrqsJall6x+5P2v+ZMqQd3Rmk8HVXlOL+srBdCxBILuqScfgzBrdI9/XVWdzj/6wfdt5uw59viTzxEMfsaDtDNR8QzTkb1gzky75qor6Ewft3LsZvp7sWOiDgKu92LrJSXD3Xff7STGjl07uT9UHpB1UvoIoJTCR4C/SDzVTbYzUk00NDSQbVPq6owaci409iDwfdh7zUcUps3rRBgp7N2zHqjXmXNt5Ao8jdoICyyUOpiBOQDcD9Av4NtJDorqYdjUQiSJuuIDJUeQXxMnSx9yaqorS+z6666240ePWi4kEU3nni1A4ewA1lzHTzVZRVUNuQi3+lp98vEnvFNcBFFNdTkqpqsC8JTxtZDPISWUiKUmCEfZcwW2QcFYklnzstsSVyayQ7XYunmL1U+aApE46IHsUmNI+TFv/hzuOcVa21p8vQyiEth/6Li9sX0fhAmqENaCQs91n6EyQOtFD8350BDqEEhYD4mXRRZEpa6ntRMv6yfl3lBrz/RwJVJAiMQLTAfwnjGt2q5YMIvu+m7A8yEnUZJTsrE2a7QNGzbYRz5wj/3TP36Ji/XY7Ol19sD777cv//0/Ws2MhZadX0ieQzKkw0xOPPYM4DhiN98XIWGgfeFZNsyN7OgE1Ovvfaw31Up73AF9AHInD7F7E9jvRCHjVo0ClZSIK9Yi9elC4XPs+BHr6+rjuUPWBwGlgHkB5cmyHFPmj4gA8Tox2yjV67cVG3rPIC8oljXyW4RHSED4v9Q9JInkMqU8lZKyesgeSL2kLJ9HJ5Riii/flzFFhuYnKQxVd5spSHLmShZrOl/0PNnbaS40L/4znxN6j3CegrMiUIaJQAiUFFJ3BOfQeMz6SoSHX49zROeqzl3dn857vV5B9kHOS0DMi8pISpogp+WMffWLf24tJ/bbj/7jp054DFmQ2eNkCWeXnzesJa01EY6y5/MwdwWui1Sh3vpXSrQJCFr1BcCUOuEnwkivT4OkkI2cO33F9opbn4n04KwsKS6ExJ+GLSDqElnCSQ3FmFO4z4bjx5yY1mfCCcLhpZisJ8+qmHyTJIg6nYPnzzb52ZLJHtD1SlCSlJJ7JdJXirCKvLTf7YM/elZUgagCUQWiCkQV+C9UICI8/gvFi14aVeAPtQJ/+6X/Ya9v3BQRHn+oExiNO6pAVIGoAn9kFXh93wkrplu0pKTM1qxZYw0nTnlgcW5uHuGx3fj87wHAG7R337kaACjO9h9vsFNYOI0S+K0gVwFdOZkptmLZHDI7ZtqcBdO9o/4YgI0Do7JpgqCQ4iGX8GuBYCIxHCyna/gC1h6y/amoIEQWkFsd3gq4VgD0WXzLTwPQnsJ26nxLh/UA/AoslTWSAqwFOsahOinKx0cdtcOsOXMIuR2w9Rs2oTQBJAatclA0Dquaj9xDly0WJHTLpqQmEbqcCQCe4wG5J083AYDiyQ9orDwOAc3dgIwCeof5HvjKwTkRHXoIJFO3cxgGrGyIDN7TsbAYwKjgdlkR5QJwVwCCzyKz5K53XkumSJ8VlWVi82IoMzrtf3/vpxAQdH5j6SSgTkCWQN187J766F7OluIDVcEQ9657nRjqsplTa/CAn2tbX3uZjAJsiLDZqSScfYxwbx8X41M+xCjjHaGea195w/YdPEmndrJdTMzmNlLc1mvZ8hVkonSj6DgG4CkzHuyz+L2Af4G3eoQ2Z/reaxDz4NfPIrU0Zlk3CbBVJskoahyBuCkAfwLmZZ0lQHIEEFhzJ28dAf4iy0J7LKlLwiwBt8MBQFTItEiRkHQRKCig18fAo495mUZ4+FOP/RLy6jggtuZPYDEE2I23QGTU+DxJISOLNVmR3f2uO9weLB6iSM3UmazLpqYzVl1dTUbGcc/gmDt/nhNXPSgANP6BwX4nMaS2kEJmA3koIjg0Dtny9DNHIooEviosW6RPe3u7WzZpvKqNVEWpXFDvG3a0u7URdVIothrLm8532gVURwb4v3HzTjrxmTtwWz1fSqMLqIZUxxxImz7GpL0o1Yesq2SXpf0iZcd/f/DT5OskQfS84Jk6skW7/oZVjKnNSSoRGC0oKwYYmzraBZSWlZewRkuoeYJNnVRHdgBZHsyj1rLIxkMHj7qdXGpallte5TGGFOZMofPZkCpxrLnhIRQvqGU2bX7DFi5eZt/594fY10Oe75FBpkFtVSXqofl2xaIa1Db9toZcgjQUG+tf32L9WKDFEeI+RC7NqPJlZAzlILN4rkBJIOsurUvVQ7XT3nfrK+V2eJh0qFjCCgkQ2rv8qY/IGOX5LJo71UnPYbJglH2QhAJB9Y1PzLCf/+xR5ifV7rzz7fbVv/+cVRdlWwoE5WJyFp5/bbPNWrgUAuCirVq5gjBqWTEFlklOLIB6/3YWhdaFCBmp4vToJsxav1P3vuZ7gv0TrmntHRGCGqfWvVRNAYmCZZUsirjPHdhuPffCS9wHBBM/v0noODkS5MFIdRBmcOiaTgiEWSKcgaHCwvNNYtefiM2vzki3mtJx5koJgHXGI+VNUfkkKyiuh7wIVHlhvZ2YjAWOByQJ64i31vuLOJEVlYLPnfCAQPB8H50uUnBB+GgvyELO9zzz4wow/ubnhhQXrGnNdWin5zVRYoiuFVN4SOWjh2qn12s+9a+IZT+DuQmtVbfUQ8011Hve3rX6OivLjrdvfft7llu1wHpGoK987UGiQUjp+nro/rr4TNLvRa46wRiz6HKFosLptWlZZ6qnK1Bi/90Qp+91bjHQRF+f3EeMMAksui6yF6rI+6jwTJ5pkB/HjhyyqZPrIbQuBJ8ZnKXVlTWQXQ12glyWSfV1bu2XgZpO5JjmMwtiRORpewsNAZyn2mdaH9csnfVH9l8w0e1GFYgqEFUgqsDvowIR4fH7qHp0zagCv+cKSOnxvvd/KCI8fs/zEF0+qkBUgagCUQV+twrsbWx1pYJsbvbuPeiBwvl0zbe2tBPafITfA8YDLq1cvsCqUF8cJnPg6IlGACkBPsBQAD9Ah3bNsrn2iY/db6easKkC6HLbHe9kTnSQRqqJcsLFBcIKwK2qxjZKHbmAqG0oGpSZoK79zVt22VlCjIcGRgH8IRuwY1KOgWyMhGiPxrzjBXB6OK0QTQCmRNkUZWAXgjKlW2oDCATvFufV+XRnf/C+d1h5SS7d4AKHkwF92zyX4kTDKa7dY80ECZeUVlob3w8QkNEJ4H2SDnUhcoFVirdRvxlo6xkDEB3d3Z02H3/2G1Zd68BfJ0qQbACryZOn8ErsoAA+cwCndmNBs2XzJnr3x231bbfZQXz3myGGGpraAdcgKiCP1CesIODAsiXoJJZUQooFEUHg2lioUNvxQSuACMnJSATAH7eCLLqaCV0uLMiwasJxUwiXH5VvPmhg4znyRdJyID8y7fT5bkqYY3fc9T4HSdW1vu/QKdu+e79nLGzctBVgNcXrEQYTp8q3H9BPgGcIuOq+Q1VISHrIt17P6eoid4I66XvVQ1ZFep1b0lBCkQDq+k6i49s7vbmpEKwVIKh7Vxh1klsEQZjFLIPyIA7cDou1JJuiuroaO7B3p23e8LKrNhQoP8Q6Xrr8GiuvrgeAV6s8pAHEkxMrvCYzPcmWLxMc5vAAACAASURBVJht8+dMZf1h7zXU64REL2Pat3uf1dZPjmUsjKA0SfGxpgHoy8JKyqTi4mIPbnaVCWBmV1eXqxakBAkJjwzUIIOArr2EcQc5LGSr8BAJ4vcedtyzltXxLbsohXAPMf8C/nfsOgBIjqICUkK/00Oqo2mEruv1pwgE7+puBxgftg89cJ+1oMDqY776UEDJTqu+ptjuuP0W7xzvRVmTCxkoAqCZkOxcFFQTMdVTC4qNk8dPsOaLPOtkCMur4cEBK4IgUb5KV1ev2zPJRkpZIVJhHT5yzLvIpdbRmpa6RvMnNVIBBKnme8qMqYCv6fbkb160Y1jWDTJOvV8a81qJmqYgJ9XJlbGLo1Y7abJ1kxlTXTfNfvn4s7YXSzalYIyzUETAShk0yn0I4BWpoYyGt0Kq4zznxcFmEZ8xUFnzI5s1TVSg8NDpMWZ5WAktWTgLm7scG+gj/J01rD2VBPFpccn2rW/+wGbNnobKJc++9S9/b3dcs8IzZk6QJVQ/c7ZVsTZGRgatpqrYJvjXrdYEZnsGRTC2QDERZCHFs/ZCQsTzO2IWXRproMYQSB9kU7hyCmJAgHuQp4RiTKowSE7ZWT397HMIuLAHYx+KHQvsq2R5FdYlODvC2jhxIUCeh4gMz/BAseBkCZXUGRPYPmm8MUurmKVUoGDQecv6zCpAiTabUgZKL6muAvusGMEi0o317LZtIlhlrxbLaBlijVxk36WRP6FHmCHiod8xksLPlZDUjClygrEGZ25oiadT8bczRkQv6HlBIHtA2Di5xXuIaNE54/eh64rMIccmkRyPsoIUu2H5bPvpww9bct5kG0vApgtiMVBKBdeVwkTZM56L48I5lCmcReHn2RjnqkiNi6oB55Wfg6LEY9ZgYa6J8npCOzupXUR66OG2Yaz9eIWksy6LS1APoQLkyHa7q2uvvRqF2JC9gGJR5E06KsQCco4m11Y7oat9LDLs1ttW22byplz1A5GZBQmp8+nKBfW/2wd/9KyoAlEFogpEFYgq8F+oQER4/BeKF700qsAfcgVWXX9LRHj8IU9gNPaoAlEFogr8EVWgoXecjutW27f/EIDbuHfWnznT5OBVdXUNocOEqwJsXbtsvlVVYrEE8Pf17/47mQNHgCaTLQeCoba80O5avZKO6NnW2tUJeXCewPBauuP7AGkS3KJDHbjq6hXwW0O3tyxwcgBj+wFZW+hyV+D4BdQZ//Ez7IlaLthovzyRAO7VKQw475798hCJ2UklMCZ1jqvTV4Bh4PfPl2Akda7zfAFEuMBbDeN74J47CJMtsQuAxhte3+hEijIQGiA8pkyZgv3RbNuyfSe5DxscOE8EDJXlTxoh7efPn3MATgB2CNZ5hgF2TFfQtb7ymkXeBS/wvKis0H72s9+QOdICYXIGGxSsibhmCNjl0e0/c+ZM23vwAAD3iE3IY15gJC44angWQRB27guYTKVz133zAdUU7JukjIZYCPI4gJ/yLWjMt8n1FZ49MNDfCQmSDHCdSfc9Xb+QJYPcz3hcuhWWVFsdNmFnz15wMHXd+letk65yBbmvuvHtnmeyc+8hbIc6vdtcSpo0wGN1P49i4aJ7VkZC2CnudlcA0mN0YOvePRQekkpqnjD7QzYwAgHdlijWQS0rnovqwAb8C0Fa3be+l/JHYLTm3gmtWKCw4Fu9fwrkSVV5GZ3NZwAFf2NDfR2BEgBgt37aLJs6ZwlrSteP2WpBhISAcwrg/Hh/t02uKbP733eH16qkhJphJdbNvQtIPLD/ILYy2ayVGpQh1ZB7ZGqQxdLW1kHXdZVGEVh4QTJorALiBXa2YDWkzn5XHPBVjlWauuAFRsqiKBHQdPvOHYSKo2SA2CslGL0Ayze9nwBV2Tk1nDwL0Ub9AGGHAZAPHT1mbVijqXayGrvu2qsgIpu4N4iljmb7zGc+bj/4wc/YZ+ocR10iMghy433vfheEYY+rg7JyMrFZIlPjXAsKnPMAuCgzCvIsi3tSYHkLoeS67/KSAu88l3qhs/0Cwd7NqJAm2Mutgo2xlOu1coLZM7PSPfBaa/vosQYUWiKU6D5nL1ZVVvicifDsQOEyODyAKiTBZpNjcwQVUVcne7+yzJbOn2s3XLuAEPpe9lembd9zyLbsPmrHTp21fq4pcFiEk9QcsigKwO3RIGuBiQ1q/pbd1VskCIoiZcFIVYLaRp3vTh5qzaIAyiVsfEpdFd301Xyf6sSB24sB7K95+Q3PCLpi8RzjT/bj7/6TXXfVUtRgnCC8R3H1JLcYyspIslLmLRPbL82dSA+NT4SHExix9SDCQWPu43zzDA/qE6qltG5EJoVqDbeMQ4biShH2s/a7B5Bzv6cgjR7++SNcW3svAP5dSSFbJUUtua1UYAXmRIQyan6LlNDfhpkvjc+JaNnNSUUTIwj0exEcskSThaGIkQS+ElkzKenZzE8OQeWZ8K6yMVP+RGCBp4cTlTGiRWem9qDAfalORDNJdaAxvzkHGmtsH4scC9QXgQpDspLQLk05JL5nY6oPD0V3cobrOcESWEuF5IgTLXwlU0PZnoVkTmjRpfmPmxi0wZ5mu3rJVNuyZZvllk3nXNTaClR57sHHWJVDpLU17JZcolYgX6We8ntR3fiMZB30cj4mSd2jEHjlrfCdxinyXXsgIE9Qu9EY4JSb8kBi1lbKf9Lnls5yzX0ybEe85hVLOikDs9nrIok72S9LllzhNpOzyJZqOHbUzzrVX+dIBrlZOpt1Vh870WBTeM4D71r1R/RfL9GtRhWIKhBVIKrA76sCEeHx+6p8dN2oAr/nCkSEx+95AqLLRxWIKhBVIKrA71yBFoDwTW9ssRmz5tJhfQjv/5PWg9oiCcBJALdbraBimDmpGh/+2bZp6zZAPLqyJ02z1zdstNHefvzMe+0j991t17/tKjtNB2p+YZ4NoOhIo3NV2Q7qgBe5cPggJAkgzwyAmVK8zEfxJI/X+wOsCxAqovP7sWc32J49R2wQ1cPYEB39PEc2TYl0F4cAl4Av75QFpHKSg7/rOgLanTBwA3XIDnzeUwixTsTD/++/+HnbuXO7bd93wK26BrDq0fP1Pm4zpCwLyBtLQK+C180YQP444cQf+eh9AFEAzvkF3q1/hjyTTnXr93Z79kFpSY7dtvrtDiK3tLZbTkGRfeV//BNWSRcAuxgDIKLyMAR6CyiPx5ZK4eStrc1WiUqhrn4SyorNhLyX2mlZa+Ef7+HCdP4LlBTwqa9QUSHVh8icgOBB/QFhEu8kCCqBAbz9wYGH+rq57wkrzCVXgX8vAJglp2QC4Kl7OxFAP5fu/FLvKE8nu0FKAIVKK69lFGAzn3tIA5QVgK65EygnME9AopQfBQTYj2ANJpDQQUXNh3v1X3SFh/z+fV5c5RHnncqhX7+ChHV/yqYQKKj3djN8LHSUf+Dd74CNb3aOA+Dqe82JrKFEGFVVltpPfvhtMlzaeB1FFgGUmGlXr7rZxuIhwdDRuOWUasSXhyQLQOUyqdg+LZo92bKSx6yoIJP36LTZ8+ZYaVEJ4ePNtnHjFlu5cqW9+up61EfJ9rbrV0GKFLIm95MFU4TVVWdgWQTAqn+1dpMBH1UXz1ZQXgM/a42KOOlnXUoJcgK1kIieWuZbgHcbimCROQI+S8sqIEa67I2tu3heM6qIIJA9CdBZ+RTq3G473+zEY1FxnhXmZVp5UZZdRdC9nvfzXzzONQiOhyxQ/k4Sa6QQpYYsp0TmKHy8i7wYAdHFRXm29IpFNnv2TFdnqP6ayzzWZj6h2CG5oz14FnVDEkC95knqqXwIymwIFCgat3w739Zlm7ftJUcGkgYlh8BvCZNUC92XrOP+4rOfYvyptmNng9fkVMNJFBLDVkseUBuWdVKctHX02pmWLtRVA6C55LfwpbUzytikfglUP0EnvsarvwnYDqyYAhWM7PU8+8NDFxzD/63zgjPAMxUUTD3CvabZjWSViAA9jyKtsLQCcqnJfvzQo6yDUquHPIwb6bRnn3rU7lx9o7362npbcuU1du999/lcdra3sn/JC2KlyS5NqoWQvAiVBSI8dL9a+zpjlE0TKDjG/RwQyTSssPmYwkNAuROJep3Ac16je+1kXXz3379PTdIdiA/sk5z+i6legvpIcaa/udrAVSBvKSWkspE6QySGyDXtsxTVme+VraFg7zHqmQiwnyJLOc4IJ5l4n3j+7hkWqGBSWO96vu8lqSkYX1B+CDpeHygZOEKVu8H1POCbOXvTdorDaVQJ6Bq7SGwWiwhMt6/ivAgUGpBaInJiBJKTK54LwvyyzyV600PZHrqvkEiWgkbmZoEaj+9ZD6H6Jx2ygne2rvazWADKDnHECstmMGaFtAeZIuFZpviPYfafVEajIliUD8NcuerGayN1R2CXJrLLiRfWlc5HqT9EfWjMw3w/BKEtpUwiZL8s2WSPFWaWeG6IrityiDUpVd44/2ZgD1lSVARhWuwKFn1mdrDeMtPSrYzfiaTr7uly0lTnjNRVGlsyf89i/37u4+/9nT/7oydGFYgqEFUgqkBUgf/bCkSEx/9t5aLXRRX4A69ARHj8gU9gNPyoAlEFogr8EVVgODOwuVGuw2NPPG0NR085EFYIwC9gSPZT6swWENpO4LDAxpvefrM1NjbauXPnsGIhlBgrjquXLYbImGQTgFjDvE6hwm5nBGCqzI52VAPpvEdRUQEkQRFg+qATKg7WACi10kGfW1BqL7yy0Q4fJm8CUkUg3jCgvgD+cXUOx0A8TY/AdQHMQzxPgbXqzE1BjZAAgCUrnGRAvTiyO9LiR+xzn/0zbKZy7KGHfw6o38a4BN4LjAu6iAU+CTCLBwRUpoisfcaw+EmKH7VHHv627d5NB/qO/dxHOyHpiVaHbVRtTYVNnVJrJeW5TjycA7wdUHAu77kXkGrfgZNWWVVrB8iGaI7ZZwnMFOEx1N8FuJxm3/3OV1CVyKe9ESCROrVdoJOefAHA+tMnT9qiRYtR3hyMKW7oLKZOUrgIIAw7u+MZt1ssuSVMUCPdkzrF9f0wYLZ+TkpMA4gLFBXuVa+AaAcSGRPgcCpzUwqgVoSl2bZt26ySbn5ZkDUAUAvYF/mha0gZIj5JAdcC+qTYEcA3SkaHrieAVt3Qmh912wt4dvKCNaXHBMBlGEgsSzMRHyKbJsb54n0VRuw5IViShR3ael/16edgLzWLQOnHHn3Yzp05Tjc7YeCsv+GxeJu/5CorJnNA9afZ/M2aCIEXSCgQNRXUOwFQUTkMyxdOR9WQb5NqFQCcYdkZ2Q7cPvLLx2zq1Km2cNEc5vSsjJQcwB+AuNC9Toesu3Chw7vdtSek4ChHtaAaKYRdtdWeEYkmgsMDOnhfrU39zmvF/MkaSq9NRskgsLkgv8QOHm2wlna6tbGNS/FweLNOrKXc0klALnUpKc636opCm1ZdBMG4DKLP7KGfP4Y64jzXNjuHuirIrgDA5vK5edmeHzN92hSbR1h7Xm48+TpnPOfmzJkzNnvOdJuD4qiI/S4guuNCl3V0XnASopN8GwG+AugzAFYFUGegeBKpI8WWzokRxtaDSkJ7Ufu5EWLn9tU3WTLzTkm4luy3RnxvbN6+yzogUztRf4jAUrj3mNtOAZAnUk/se0SIiQiQYiEk+cbZM3qEpIdbm/F61TEErEObJdX6TXBaSgn2jF4/wvgUmh0g1aNWXphtVy5bANCOZZ9yUFJyIH7i7ccPP46FUJ7NmlJqIwNt9vKzv7SVVy2z9a9tsBkzZ9n7HvjImySLCMau7g7mJSA8qhQezfuPQXII4NZ4h0VCUq+QrBAJMMI6cSKAvzv5oABwVFb6uZfzx1UUIge0TlDYfes732V8EJbyp+IRqiP8BylqhNLHFBCulmDN6ez0c5J7d3so1lkG9lIZkJ0JzN0EuRySwDl5Ggvm9n2mMUmTECOXxrU/IS/0r0gMvUcm86S8Jc3foKyruI4UStrHbmcHIaDnhmoQ1UTvLXA/HVJZGR3hfIkIGiL/JbTcUnaMnqlTPxXC3NcA56tnsVBHkQ2hgkMHkc5ekR8iRVQvt5HyGgTrRTlIySKz40atreW0dbcf83OsbuoVFk9ovc5TV3lIkSP7QK6hh1RMPZAKei/dr34vGznPNuIMk6pDc+hnr6y9ZPMn0oWzxhU/Ov+wvBLJLJsvfcZqvPGMT+dJ8JCqA0VOPJZr+ZnYVlWisipBtZFktajJRqhLG3tQ73eq8bQdP37c84T+8sHPWjqbOz890RUzzz39rG3es9sSWev33LE69t7RP1EFogpEFYgqEFXg0lUgIjwuXW2jd44qcFlXICI8LuvpiQYXVSCqQFSBqAK/VYHUimoAS6yM9hy2bdv3WH9fAIYLOEqnq1vgXC9qBoFEIiqUGTBv/hxLwyqprqbaLW7q66oBwJTbgLUIdiQKbpYFksCkdsDTA9hlKbh7yZIlXKvTgaGenm4H1WVjoo7aLZt3eGjzBAqLo8dPAWzFvNUBMNXNzYgcbNdDQJN3zgOe6l9XIABAh5ZCmLvQ+D/kIeV/9+XP87d4e37tOoiFcwBZ2K4ABsbx/mG39CiduH2AtgL1dQ0B5DUVZfapT36UsGGzDRs3Ykd0wMHsSVUVVqwOe4Dn5VcutiIyEAYgR9rauyBLFFAM6ZKcbi+/8hr33md5RcV28NBRgM8xrEl6vct85dXLbPVNK8mQ6LMde/bZ8RMnIYS6yAC7z3752ONO3qQDilWUV1kv9VeeiABiAcxNCoynxm57BSwYWv2oJqnY+CShKBHeN6oOZ0C2MPMksJbB8oX3kyWMwsT1DlLBpAG6Dg5huyWrHN5TAGwRXcYK6hYg6vfE/EvtESgvElCk5DqYruc4yEkNhxn3hQvYkbn/foqDvCFwK4WOA4nMVdiV7bm/6gLnGhqfg5Wy6lGSg1QgrJ+AHMHKirGvQJmw5vknye7YxvwSSk/Ht2IuKmum2qz5y1E7oMwRNcL9xIvh4L3HxgCXAf+zc1B5EFaeBpD8Z5/4mE2fXGD93erInrD1L6+1Dgi5883tVg/ZsXv3bluxYglWZ/UQEXluGfPSmrV20003eee2CBLdgyx09NC/IjM05kKsvaQCUKe68jyUDaCaqXYFrAWtLwHXjagnyssrPcz6xKmTto/8nBH23dnmVps6fRZd3H2sR4gClD56vjIessnNGMImLhki7jN/8n7LFqHQ0GnPvLDWmlq7ZHpmRSWl5JvUWWFhoVuf9Q/02tFDB60MlUpBXhZEXaXv5+6efpQt2PoA6g7ynGzuqRuyo4t9KUM46BI7dfqMk4ci2lIBYTOx0Ckiy0TKlUOQeiLEBASnYZ01AIE5e0YlpOmrtn/vvlhoNjZIAO05KKPqyLTZRnC8xaeypjkfAIR7YGvccilGloWKnwkB9lJ1sR70FeaeBORcLM8hBtRrPet8CEmhUA2kedG4ZUMla7s4atjX1+NqhnjeOwffqptXQZIVZkEydPgcp2Xk27pXd1kT9l9x2AtNn1Rq44Mt9vq652zVlcuxwnvdrr/9druJL9lmiTCSSkaZJlLJHNi712rrKunQL/YxC8yeQKEWkFwBmC6wXmvAwXvuR1krGntedk6gSuJs6qGDX6oh7RXZAP7jP/6z56LEsQd0NgVEDyA7+3BcwdnaIbGayQbPrb9iFleemeGELgo5npeSkgG5mYmSIJefVRj2pSvQRFBhXceZlM86G+YzobS01KqwJtx74DDWd70BqSH7Pc7ODBR7UozIfkyAvggeV4loDzu58ds5GkHWh6tfYnPo98q9ScUQWBIGihzlSWksUkVoXeletUcVdC5C0deCcoxinwNvqn9i19P7hp8TbpnFOZqIqmuC82K4vxXiS/aKrIGUIusbYMfweaOzSiPWehnnfA4tynQPnt2BqkVnfyKEeGhVJapBqhMfH7cli7Nh2fsxzyI6g/UoupTPL4WV89oJ5aVwb7IZVMYHNBEKjVQrLMq1RWQLVZb9H/beA8yus7z2f6XpvfeRNGqj3rtk2XKVbXA3YLANNrZDAoSW/Lk3AZ6QYC5JuIEUSAKBhCTEphkcbAzGtizL6r2NpJE00vTee9f/t949x5ZsTMqNgh32IYpkzTl77+/9ytGz1rvWynIFWjwkVjLjEMGq+x0+dtRztRZguzjK823fttVWLVgAeTtie/lu+vnPf24zFsxHIdVhf/eVr4b/vgkrEFYgrEBYgbACl70CIeFx2Usc3iCswJuzAiHh8eacl/CpwgqEFQgrEFbg9RVImV5KUPJhQPnz7tsvYDrWbUsm0VF6mm7vFls4f54tWjgPkiPGgSfZbQxjY5MCWDONIHP3I6fLVt3LIjBkkTQMiKmu7/bOLrfwKSrItwT88APLl6AjOkrdsgCQVVUN9tLLewBn6YjFUgmcCDAp8KSXvY3ApiGCxNX1q2tL0eHqDoBGgVtTpk1zr3XZ90R5B3WPJcdcsHvvud0237jeXtpxECuuYwCt2AShdFBXsEA2gbmNWAXJMkTA5OJFC+z66693QLeursHKy8vt/PkKBx713OkAxhl0uksZ8M7bbwXcToPACcBtgYFHCWSXcmTV2jXUrdPVGiJ8li8DqH9+m4OZG9et99yLc+dPu21LDWHp1bVYWQEoXnfdtU4WNZK1MBmLJ9VhGCCzu3eAZ+wCCAV8xrpEIKfGLc/39rZGutiDnIzly5cD2iaTl3CW+xP4zAVUuxjZstBZLcBUgKhe6qqWQkOgYwYd7epeFumhbPZhQH2F/6qzXwSGfo+LTfLrJMQnuQIjnRqlAICrO74HoE1d5VMB09W9rNBfKSBa2gGSIZJUP5EX586dA4CWNY8A0InAZJ4lUKsEYxCUGfHnVxC4g6EoOZaiRKiqKLed254D9BfxApgou5ikLFt3xbU8rzJelIeCtZYGyDXjILryshLtk7/zQTroIbQGup0IUEbNeUi1oqIiSI5aVx0NsnZiUVXIGm0UEDaL/JbSWTOpe4uPX+SMlErlBHcvYp3kZANOsuYFsIoo83wXxiXgfGQU5Yl89lnfymaQ377mKzMrzw5jjVXf2A6IfNazUmRfs3jJQgd+T5w4RUd3p+UXFbMX6yG9klijEDsCidXxzrUUcFxMJs2caYVWWJAHcVJvh0+etAZyN7rYEy2ohIZggdThr7oKWFdd4/isAN04MjwUOJ7KdaaRZdLcVMt+zrY1K5aRE5LmHe3aF1rHsgzqYjwZEBZTqZXGN4AV3K7d+20bNmzTpk63t22+wceZSBZHcmo8apOnrZww9K4enltzPBEenkYugZ4njvWrfa+MDoHJ2msKea+HABJoL7IrogCKAOdufQQorZds8LR2BCZrrrWag5DpoPM/sLwKQrUlCxBIrRwQdeTrfJBNk55XFlcX6MpPRzV0/TUb2dPp1KIFwi3e/uIr3+Bcm20NNZW2eF6BDXfW2dGXn7fZs6bZSdRYf/utv7cp02e4vZ+uH8kQkjpJuQvnKs5YM/ZoG1GGTIMg7ZEFEWtEa0Wv3gnrM7cTYy+LzFTGR5DREZxNTvRIqMA8/vEf/ylrKNHJBQHynuFB7SL1CQLaPamb93MWedYJuR1u4xUQiVKh6P3BM0y2zIxcbJBSOV+xRIKsGIJIueGaK+1Dj7zPvv5Xf2G7t223zdfcQN5Pg1WxXy5Q/4rqWovmM6OysALYF5PkhALXjI1BkaQzW0oQWfJNqC0i5GaErBLZpO8DvfR4XgPNmWd4eJSH5z6JvNY5oL2kzZfEutFZFlGQxEAqBLaGWi/Dbn2osUldpXXqZAHvicVWbRRrwuw0COS8VNu17Wd8j8XbPfc9Qn4NOTwoZ5rJkDpfXYMKMB1yudXXi+ZEL9nJeUYGVo8pKaluGycbQV/LzHdAjsi6T2NG4ccAoiMqEcYlUkjPPUlZMpwXsnlsbWmwZZwhHe1NfLeWQmBssd946CGbjW1kemIcRGyn7d+3x8ehjKF41oYyknbv3WM/fuYnkKedVjq9xBZBcmzZsoXvmDa7+vobDJGcffSRR8J/5oQVCCsQViCsQFiBy16BkPC47CUObxBW4M1ZgZDweHPOS/hUYQXCCoQVCCvw+gp0xqfRrX3GDh8q8y7kSaBkArEH6VjfvPlaW7liuZWfLrMOAb8eWg1IX1ll7dg7LVowF6ucmR6yKq/9OBQGfQB7ynHohugQYJOZme2dw7IBEdGRhj2Ig0QC1gGNJsen2A9/9DRd1S0A7rIlAU5DyZAIsC7wvwtVRA8AoezOpVpQJ3kQvBt0BMuGSZ3vPeRW9BDCnJWRbhtWLbF333UdgLRZY1u/7T14yLa+vN/BKgG5Ap+l6hBAlkkA8fr16wGeFtCZftTKysrIJyDIm/cIuJMv+kxyFwQ2zymdAfhL2DpETytEiXILHHjXwwD+JVGfRoDORYsWOaipv1c91K3f0zds28mHaMVSS539IknSAbE6uJeIgKzMdLv77rts5+5dkDvDZIQMuvJGnx8kTF5d8CJ8BKqOeAAz+RPdrfZnX/pjyCRZdJkdP1FrJ0+WY4+Sa9t27Ld61AIrlq10Yqjs+KnAkgryRM9cyrwJ/M/Ly7OnnnrKFR0b1q1lrk/aww/eaS9u3U9uxSH7zQ89wu8nbNeuQ67+EbjmHeOQEQLOBaQK5FVXe0pqkgPmDlROBJdrTcwkKL2mqtaJg4OHj1htTb2TTh6QLJJDeQEApFKwCMh1dYe6yV3GMmK5WankViTadx77Bxvp7fQ1qI7yMdQC66++idqTM4ElkocDc10pUASGxkaN2gwsxz7+2+8HUAbAH+ikmzrX9u09bE/++FlrJJD7qis32BzsnjwrgHsLaFVWx55duxysz8/NsWx+CVCWzdTRo8dZDzM9sFigst4v9YbbZgHX6+81zlikQWmslT6ILIG0Ann7Ie22vrzL1VT1DR3eKS8SUIRLaWnwDE3NbRAHaVaBrVU3g5I7GQAAIABJREFUn5X6JUIAuAKHe06GcEpmPcYBoPYD5m6++SbLLci1nv4BVBm1rLUB0ORYJ2FkOyfSQyRaYKGlAG1yXNiThXSU37T5Ou4fbx3N3cwvCiSeX6SVzyGgbw5h5nKC6iFTZ6B/iDGM2Q+efAo1UQqWa6vsACBsFbZnTnBhvzMsxBpybTKgsDr/3bJMuRMA9Z5PwZ+1fl5RKUBKuB2bWyIBUE+AxZH8F1dhsT40F07cyP7Jsw8ipGgATKuL3i2GsEJzZYS667UvWafaMyLPNEdSgwSEArZcmkM+Z2ODNn1qnit60iECunqH7fHvBHvi7MkD9u7brrGqQyi2GqusD1C7G7JwFyTx9t17nDyTskE107M1NNb7uh0DgN+65TmIsUwUcNPIvcnyeVZnfz8qHR+HzgfOCVkpybItMvZATRCoAEQUfv7zX8DeKcUJTFly6f0aq1vS8R4nd3ztB7XQf+sMd70WhIlnzADyDw30+XPqs1kZ2b5fOnuGLYWzZ+rUYpteUmiPfuZ/Wyrv2b99t33j69+0SoLpr7n6BjuKSi+PUPsjZyqcXLsAKX5B+5Q9rLNPSgkPm4eY0JoNns8jyoNsFVF2rvIIrKn0E82jxupkh8LGdXawbhLkhaZPsmY073p5foeIUq4j2yjVJ459rpwXf0kpxFxq33sOEHtE6hsRIKUzp6LYgxw8d9K2PPdjr/01N9xGZk87Fm2pqPPa3XoxifPrpps2Q/LUQLAkuNJGdZRKSfPwHCqvDrJrRG64gmdiPw5SVyc3IRQH+LOvR/aOk6FYLuoZfD3L4Y6qb77xOs5v9ktTvedylJ8sIzur3NauWW3ZZBSNc88SsmEO7N/HeZWDLdwZ+9EPf4jdYK694z33oIwstCbW3WOPPUaOTqut2bDBsvIKraau1r78uU8H9QhfYQXCCoQVCCsQVuAyViAkPC5jccNLhxV4M1cgJDzezLMTPltYgbACYQXCClxcgS8//jO34IkHpHQrHvmpA8r8+Zf/r4P6e3fvtHUA4emAdS/v2OlAzvDQKIRGp4dATyd8eMP61SZ4TVkcTXTL6uf1ldWEAhch4KCbGGB/HEDbMyh4eQc/nx0FKGtq77Znnn0RwoIcDiyJBJDKY34QgqAVuyRZLwkQk72PB2FPhBQLcFInbjLA8vBQl82fN8vuuHUzVlM5ZDUwAkAxV3C0tnknfRMZIQLYCwoKyM9IxSJpsoOQkwACDx46ansPlHEfMhN4HgdMh/rtjttuRsmALQ7Asjq0RzUG/izArglgU58XiJqOGiDwcyd0FsBP4LYAuT6yQGTNUoE1UHNHDwDpPhQZPR4MLhWNrJEG+7sJ4S6wD33w/fb1v/tHqybMuqOrjzEkAAYGnfoiATwTA+VFUWGmZabF22/9xoMoWbpt9sw85g0rLurT3tnBvWrdsuvgkZNW19QGKJjANbBIwcJGOSUKTM9ITbGrNm2w559/HrVBq3fY67ml+ohnbCnkNMyeUWT33X8d82rYFG2zqto2Kz9T6XMntYhA/4a6On4ahIIL0Osgm0GgrOZoMmMM5jkAPNXBLqWDBwIDFLa0tfL5hsBGhv92AJz5USaHK3sUqKymdZ7g2IFd1kuXfTSZLAoNlrJjeDzaZs5bbnlFs+hQDwKYFfItUk3PMnkSZAQLdFpumr3/3jts8cJC6oLFENfsg8zrR+1TDngrsqOlpQVCoNmmFAYqBhEDk1GLyBrqMGvjRPlpSJo6mz9nLgRCMyB2HvVMdRJBoGZRcR5zmGdZ2WkeLO5EDesiEyBZlkT9qKGUfaAA+yaUOgOQQfHkBwh011pT6Hcj81BbX2c5BYWuqhEZo/Wl+jShPGjj76S60RoTEK6A5FFslKKix+1GiMlZKK203rtQMZShFGlARTILe66zp0/Z3LlzAbbpZqf+ykIomTbFZpA3oZyPGhQLmVkZFusd6gDGIgHZr04qAPIqtHwYEuH4sdNY65ywSgg7WVIppLqXfApdIw7lTyLElmy93BJO1A/khoBv7bkgeyMAibV9I7ZUel+wtkV+sVaoleeDMJeytFK2h14OnrMm9Lte2nP6bMTuKgD4pfAQ4B+8R2eQSDdXOehvlZ8jEkfPxXWiGNtk5ExSsjkMLcLKQ7Yno6xJteqaZrfRS0XRderoTrvvto12cOdzKOBGPCfl5rvvtvsffJhzoNlt3Vo495Tp4ioKLNW05ltRjun6Ipmam8lYgaxdvHCuh8N3Qc56tgl7TsSSnkn7SHOgs8ZtlnQtavu5z30Bmzas6lzZEhAZr6o7pHoJ8j+8BvqpCBARCB6IrdwI8h4gnvt6ehlzkPGTwr2krumAVJUy67573ulKqrmomgrzC9gLU9za8OkfPWWf+r3PoJDIstvvvMOOkyPxjW//s6XmFNm0WXPdhm2cvR6otiZh48a65lmHR5gfzrjIc2qfRFQe+rvYiVB2kWLBuib4mzHHcZ5rbjXuV1Ui0u8FBLfmKpbzXePV95QIE60xnRQiPSbHRUGciygcs/e+5122DlKui/1cAaFwDsLjuZ/9EC4w1oqmL7DOPllaxXu4uOZCFngi569EmSNiuwKF4yLUV7l89+3e+rLNnDHDbdy+/S+PQyIHofDr1q+xHdte9GwRqaimFOXanNmlfPeV2M6dO621qdUO7NtvfRDbXX1dNgQZk4pNXk9HO2scFR1rQWST5l6NBNVV518JNtc6CMjSBMvNz7NNmzbZvHlzbRBi8uj+g3bsBMquNs5c9sn8pStsxco19uH3bA7/gRNWIKxAWIGwAmEFLnsFQsLjspc4vEFYgTdnBULC4805L+FThRUIKxBWIKzA6yvwd//6Mt3bPU5eyLN9A2CPAJjzZ87aoYP7LQUQ74orrrDq+gY6YQHQAek72oPQYVlvZKYk2NtvvsGi6BrvIg/gzNlz1kqXegagv+xcZGUjnFJgqABcAVQiBNSNq67l42fPe0f17j0HsUnBbkbB4ZADsoQaJL9A4bERP3R1BwtAljf+AJ3RcTz0dVdfabffBtGRlwIBgKqCzmqBjQKwGgGKGwH9owSi0oEugHQAQLgb8DiPLv4Mgpr7AAufeuY5uuMvYG0CGSEPeYDTJfNn2Q3XbuR5RLb0u9KktpZueSkbGJMrAnjJH34qAHIf4bjqnpbll3cfTwB8Cl2vpss+jnD4FgiBU4TCKz7jRFk5aos+W7l4vl2xbo3l5WdhB/QYBEyS1dY146WPnz2ZGKqXOrQH6d5HDICqZoZ9+IPvtQFspPLzMqwRAL6nL+g67qHGaohuhbTJyM6FpGjGpqfDdlHbmEmBtcqYA+aoWyAWBGyrs7mL+e/t61Zfto9pdLjP0uAO/vZrX7RW5mL3wSN0eFeAf8Y6eK/aKoRcQK/GKuBPYKVbIQG+CZSfDLAczwPPQt1RfvaMky56bxbgusBsdX/XUM9mAONIdoOUPZEQee9eZ55jCZ0/sHcbFmooS1B7KAx5hND54hnzAVwXYGWjDnYCnSFa3JsfskEd3vLUV0D5ZEiBGUUZ9if/53cYF6HhZC8oMFzZKEpUz83JBphuc2JJY9AvHg/FUTM2azsBIrHuIug5P7fAba3Osr6l8ujo6nWQVr9iyQWZWVIAULqaIPsZDp4LpBSIeb6qknWhOW2yRvZFLYSW1nYH1lUiGIcAW0XkoZnxukRNZFaoVpGO/cmMS9ZuygPwIHS9AJoXLJxjSwHQjx3db5NYx2vJOMktLLDDR4+4xZCIk1k8TzoElwKlg3mKIYC9B0KNfAzGH1mrdZBXbXS6i1jU+0RcyEKtDRKtGbKwHysr5aNMhrTphcjLom5SkOQDxCYzVs21LH6KIBT1EkHTTY06AdmbAX07UXzp2fv7qDsvERh6uTKMvaI9u3HjVfbM0z/1DBu3reItkeBygdoBUI6N0IRKRHkzQWZEQJioXgHxEZAlTpCyFsXyjCnsRffz9AcFcwdr/cJExoXINikKlC8kdVFUdCIAeZWTW4O9LVZ3Zr89cv/t9hIKgbbWOmumNn/2pT+3lLR0a0DVJWWDCITOznarrKz0Z9U5p7D6WAgQ5eRcgKw4cviANaAgKCH3aNWqFV7DLvayzkcpgyI5QnHUWftMyow/+MM/Ql2U6oSHMhwi9l0RAsn3yoQF4Ch7xlU0E7aAEYuoHJRNgxAuIqClmpo7cxZEyyBqjWZbjDXS//rdjwK4Vzgpmp6e6YReFiRJUXGJjTNn65etZk+Q37R2hf3Wxz9hH/3kp2zJynV2rrLGlTyqveqQCOGh/ZLAnkxMSqO+CjuPcxLUyZeJDBZleYj8Uui9Xk5wUiP/slCOjyvAtF6D80Xvl2JDVnN97F9lpvgegYwL1GTK9oDsJJz8NoK7r75yre3evs2eefJJS+AaI3yXDPR18l7OePbZ3KUbqCV/PxrsARGIWltSUY2T+5OMPFD5PQnJsZAYxZaBom7fnr2uyNm9Zx8Kp1Q/lxsa6vzMcaUf9lurmdNtW7f4eafvKq20GNZ2MoSgVEg97B3ZbEk1MsR3lXRhmvvA1m+CnaMeUoVkY2el+7llFmtY2R/NWNhlogCbXzqPtRxlJytlN5Zgy1ZvgNRvsb/57AfCf+aEFQgrEFYgrEBYgctegZDwuOwlDm8QVuDNWYGQ8Hhzzkv4VGEFwgqEFQgr8PoK/GT7Qbc2ygX8XrhksdtFtdARexCQWzZWswDm1KkukFAZBykQHr0ANDXVdU48jEByrF+/1mIAPY8cO25nKs4BpsZYEQBbydRCACM6+wFZBTilABp5dzVd8AKqxhQ6DehUdvocuQCHHVCXSqBVXasAQIOQKgGQJ+CIzmQ+N0BmRiyg3fq1y+0ucjTSIVxA2yBtOjxYOY57CxiW73ozz9/TiyWU7JIAyhvozNZY1TXfC5CvTuQ2OpxPV9BZW9cakB2AYTGTR+3+d95qMxh7FeqMdsDbDgKd1ZE/Lusc8LdMgE6BXCmpCQC+id4ZLHAyhToMcT+FzCrz4TzWRNHcbzpdv0//5Flbv+EKV3h885++gwUXgcV08b7/fffa9u0vkUUyFYVHO935LYDFQUC7QD7VS2OGU7KPowRJiseShvyQTsDoHurf1UlHsyxdAM+jIXaUGyIwMQrQtKN7yPZg4VRX3+oqEQVsC0CM1i+uHU0Huiyg4hNjHCDPysqxVGxV8ulw7qcj+d3vupsMlO3WgpWLCKlegPABslbGJqyDZJkUWNaQC4LFl9sPAaguXTTfVq5cap1YaL308nauFXRxj6AmkY3WJAC/NsLYqyE91JCu502kft7pzXOpWz+eHJa4qGHb9uLPCEXvVXO3WUyyZRdOt1LUHeOQPJrrAPANOvcTAd6HWWsCmeXdnwTBkZMWY5/8yAOsZUgL1tIQwKSIGwGs8uPXenA7N9aIxrht+x6sxQ7Z6tVXAOLH214Io1oyJgTexzPXshaTckeqCWGxBTmZ9r5774aU6bUWVFFa7yK/ztdWuxogMTnN9h89SSYG64s1r4GoOz1KC2ki+FhAs1s78XMRU1I76LlyIBRExmhupY6RfZCsgyajUFAH/DBhzJF5TIZgSSfoWftSnxW5dIHrCNDNz82zinOVdPT3O8Ep6y+3i+J/2mu6/sXWQ5HwaTXPJ7A2SmeUkLFDHg/A/rvf9Q7IxX4PXH/2WdY0lnAacyv7bXhoAGuo2WQClaMCGWOOAZk9b0MqqWHUMy2sOaziOEcy2EPKSFAmj/Jhli6bi5XUc25B1wvBIourGNaJsoEilkiM3lUbQRYQywGySaoe1S+SdRJk9ADCS6UCeO72Q6zXQeoqOyiRAEkEd2u8IjP1uwjRiO2Wr0HOoh6eoZtw91yI2vpKVDNVx+2h995uzzz1PTllQULE25//1VecCI5k3gxAqsnirAnLP/2uORKYLeWZLMNENK6D4JSN3Pe/+7gtWbzA7uQcky2frLdEgsmyScSvCE8nPD77KMob1p2EG/zP9xhrQotPe1pEmX5X9oXvJX4eqF9kMRWQswGgDmkAp5DAfUpQlSUA2J8sP2ELyJH43Y99mP032UlskXF5+UWc1xAWFHv29Fl2z213897TJrrq9nffw/mWZ20QWtt37uGMJU/I58iXZ2C7xnwnp0KcpOZTR6gy9pEs3ER0u+pH+UQe3K3MdIhOJwCCUHLNRxRj01k1zjmg9R2QAYyLadeZJcLKLQNZO/qOEOEp4iyWMbz/ofehyKrgvP1XzoNo1HAP20ZsDg/v32+f+v1PQopcsE988g9Yz8Psf3KleBbtOdVjAMVdtlQXhfnWgipHxN/LL79sL7zwos9ntNabZ6mw/3g2nVPKYdGXgpQpOkcefvhhq6updZK6sTk4D1IhgWR3dfTgQVeCaP5k4aXvhvz8QlcDaa1oDNo/Olf13XnT2270ucslM0gKnQXz5lg7lmI7d+yz4ycrrIfvEiMXSctBa/hHX/1k+M+csAJhBcIKhBUIK3DZKxASHpe9xOENwgq8OSsQEh5vznkJnyqsQFiBsAJhBV5fgRf3HUXBsZ4ucGxWAHAV/hpPR/q2l3Y4yLQY4FpA6qnTZwFsBq2HTm0BiylpGXQRj/HfnXbjzZutHKKjCaKkD4AwKyPTkgB11NVcilJCXapSRgizUhezAHx1fyem4Z/e2WfPc6+Gxk6AQwV992GxBLgrcBIgKfCxH7f5c+fYqmWLyQyZjd1IktsuqWO/vrraQW51xLoVEkC0QCp136pDXSqPSQB+ysAQuCoyQO85eIAQc8iQfkBkZWwMYIEzBIg7d850e8edtwCURxH+fYJu/C66mKsdcNVLILKgreysTJ4B3/dk2QRNcvBWdjPpAJcpPEsiwLMswJLJOigqLoZ46LZThDnXEQKcX1BsR05UgJvFWjfP0429yYrlSzxro7Km0cPOhdUKnF84fw55D1W2duUywL4xm1aQbauWL/Zu4W4A1IaGJiGGAGgKzwXUZTwCbEW0LF2x1n7+AtkDHZAi3UCVoJGuklEXs2qFHdEFAOqHHn6vZ6EkJEfbC1t2QfJUWwId12R+A3gO21KerQgyZjchzZXnqyE9yBihZgJE77jjLuvkz88//4Ldc889qDx67OSpYxAepfwqwL7J7Lvffd6qKmshEFY7aaU1cOZcje3ad4CMkjFUEDX+/EFzN5Y+EAfKqaiuPE2Ye4skJw6iLl2JtVr2FABLAoyH6eaeCGXXeooA9AkXZTwIGBXIm5EcY7//sUds1dKpzLmsc6KpWyOh5fmQPN2BMgeyjGFBdBwkGPg5vPG7RUk4eRKjvAIATVdHQOpEQT6pzurOl2phsjIVeMZROuhFZHh4dUeb3XHXnXbo2FGbv3ixbd91wLu581BAJECOLWQ9x/JZAe7LlixxdYwIMoH3Ut6kED6vFbeDLBEpFrS+c/MKrJ4u7i0vbIXMuQB5l+trburUqW6RNAQRWSxLN/aDlDxuUcUzi+Boa+5k1QIMc01l4eglgDk3L8etr+rqm9wSTUBrYBEEsAw4np2dYTfeeI1tXFdquISxbzkDWK9lRw4DlM+zevJY9JpaMs3Hpf2qvVdFCHQs6gapdsYApLWvu8gkmTZlqisfKlFPjPF8yhupqGBfVDe4aiYKZUAMv0qmz8biq95BZtU6ktuhe72i5mCtJDLf6rBfvny5HThwANA6yUH/yGuY+VIdAqsrAH0ItyDnQRZ0WgsEditUesJyywlG3qufR2GVVgtRGAfpEMdaaqrjDOyqsYcfuMu+9/i3mCpsyyCSvvilL/m1VedJ8mHjJWWaziHVsqkJ5QNKKnXyV51HRcH6E6Avlq+5vsYOHdgPedZpd955u82YWYIaRXk22qvBmfO5P/qCxXAmiyYTsSBQXXIjkRxRTJLCsHUfJ3Z47sDiS5ZSEMAQVCITRIL1kh2SgGVULKq0DIi70lkldurUKVu+bKHdeP2VtmLpAmsnV6IHcjObtdaAfVks2RxFBUX2t1/5GzuPciWWM3sAEq0etUc0JFUKZ71yX+IhZCicExJS3MRw5o6MTOLcWGAHj58VXQ1RRRYGdRaBpZwiH58TgAGh4cTlxPxqTqW2GYc81TVF4MXzfSIVkVvg8R2hOvRDeAzyPApe11zqu2AEhdr1qPOWLltAvlQiZzDWh1yjpbHGPvP7v+fv//0/+BxrmTUJITfIPGkNZrPvMjJTsHk7b+VlJ1EqNvn+1/eQSq4zt5f/FpGWQQaKwsk1x6npKEFQtiQkJkPADKOQSfdn1nNqrMqCaZD9Hc8/zBpRRocyrtRcMIk1Flj4Rfk5pHNAv4vs0XqJJy9KNoxT+Q5RDdoh16IhZk+XVzCOcYtPRTFHzWSNlZGRYZ/90B2vLv7wT2EFwgqEFQgrEFbgMlUgJDwuU2HDy4YVeLNXICQ83uwzFD5fWIGwAmEFwgpEKjBGtoPAFoErjYRc9wAwihgQGKWcBnV/Hz58lI5l1AQC9Dw7A+AKdKsXgLSYsOQ1a1cbRkmAOtj2AJymAGgmAiAL+5s+Y4p3wQr88TBnQCK30AK8EfDUBMj5s+dexCam24GfDIgEAUJ52HkUFeS53726ozMAlGQBNQ7wLduXiNWHrisb/gxsptS9rc77NsKTXVUCSqUshDTIGdkLNUB+6Oc9oPDHT57FYoqgZoKY3TIL4D8/J91++zcfdCulE+QgtEFGqMtbyhDlViiEWnWSRZC6gOMAvtO5b1IygCjgn1QlChNP4ue5+dm2e/cBmzFthiWnYVvDzzJzswj/Ri1Ajfqx0Grn+pOos0LfewGDk3VdANRyyKUuiKRMwMVMyJ1MQDvZhjUDRhYVFThI3gsp0kE3tnIW1BWeDNgmdxgBuiKMpAroJST7wGGAuw4RCPE+d+MXFPIbdGNHTxq1kqIc+8iH7seuq8WJn9Pna+z02UrQOoLN6TSWsiQVcDSN59CcfP+HT3g+w7q1G23Xzn08fxxAaA1ZIO0OIKtTffq0InmPEdYsq68BgMQMywGMy8SOZvGSqfbYd/7V1l15tf3jY9+zmia64LlefS2KIaxkosYGCEx+yeKS6OwHkJ88LsIByxk6mectWoFlTqENjgkgBeRVAHcyuQfcVwoFrQXNuwBgzanCsrXeEliIc1F3LJg9CzKmzMeeCUjpdmtc2225uF4N5NEZyJdOhX4LJHZwGRID8iWJ6+YSQJ1fkEMdcrz+soBqYQ6lVhpkncgLSzZj8vGfibrp9tuvJEulwlUx8+YvIr9D4LmyDMwOHzjogcwrscAR0FtTXesk2bFjx5zwWDx/vgOnL760je7+WPZkjpORDi6jTuiCKBTorL0gML10xnRXXyg7RAqaijOnvQ6nKs5YZXU98z6Z/Jcp/Cq0tJTEIPCcDJhZ00ucmNh/+JjVoU6Zi72R1rEsrmah6shB3ZXHntR1RTw2A7j29gZ7VWqo4qIif34PRKfWInx0djgID+AuOLsXwnNUORXUWs/Sg+pHVlHbd+51FYeAXBGBJTNmYm835IHt3n3P30fCoDW3ssPyTAM630WcKDektaWJ9THJli1cjDXdTwC+AdYn1D7KiRCmLrWHKy0mMoCCMPVAEeJqG+WHsCUCpVDEWijIHZHlkeqc4xkYqK+qT9nIQLPdc+dm++nT7AU+e90N19uDDz0c2G9JkQDw3sf6EIEloiwC5h8/ccLnUkHV3djBJXIWyfYoHhIiCfLsAHZXeeRFpLAOpJKKw/pItlZf+D9/AuGRAjkIccP4tOejWa+qm8LitS7GRXBoHfOzSW57ppkIxqRcnHjUebIP6+wjcHx80NIhp+66/Rbb+vwWSNVSe/jBeyAGuRbWdj2cK2kovZKT0q32fK39/d9/y8+GKBQ9xOf4S6C8AHvVTcqZSIaHzm49s87DXs7ZGaUr7cSZGkgSiA5IDyntZM8k8s0zXHg+VzZRB60Fz39xxQ4KD94nBY+IDs2x21xxTynxXC3GPA5AnMg2EP7PFS56f2JClC1fNNved/87XBWXEDvJelifOuM/8ZHf9u+dm99+G+fkmJWx33StfpQdLe0t1st7tB6SUcfp/Ohnf0mBIkInHeJi49VXO/EoFYzWR01NDWu33toh+kXARqNk0T6I2NFpn+TzPaY9JUJdRI7OnYXs7xrZyEEeilyTBVky+1fv068BzgyRKVJtRDJqNNda0CIMR2g+iIawXrxoHkTyCog+cqWw17rlxg3hP27CCoQVCCsQViCswGWvQEh4XPYShzcIK/DmrEBIeLw55yV8qrACYQXCCoQVeH0F+pVZAOAiC5aerm4HeaZNm+Zd4wLoyspOuZf+KHYk6iZ25QXg4TiAusCxZGQAsj1KoAP9MN3s8urvJMB3Gh2pGQDcmenJgLz4+6sTWxYsE6HS8uiXDUcv3ebNAMH15FbIbkpB5Fl0lffT6SqQKw2iIwpgtZfrqsu9BTJDNjnq/hUQlJufAzDU6wC2rq8ci1oAyikAom1YfyhzQdkhpXjWnyhnLNy3hp/X1Lf5tUYYnGyqUgGMPv6R3wKSG0IdcZ5uXrOjjF9Eh4DYqqqqQEUCuJZErkkSILHAzaxMvPUBSbPJA+nq7nQg0AkkQD9168q2qBRVSgKdukMQMLJG2rFrPx3QSXb2zDm6g1NcKeC2OgC0p06fsYULF9IBX2FFkCbZBKznZqXavDmzvNtXvu8iOGQD5N3zTKkAd4Wg78ey5dY7brW9+w9A1vQy3nNkMAx4d3IkADopAbsl1DEC5S6MKkOk1EN6Fdqt7uUT2KTkElq8f99BOtMJUG9vZQyAzIlx9pEP/ybWV4G1ThMh2+dQbezZcwTyKo01ItVEA2BtItkn19iPf/RDPPyDQPIUAHl1lUstNGPGVMLUG2yQmqdl5dqTP1F+ypCvjxbsXyorTloatmCDg12od8g76e1gnOpgj0cttBTSaDqALjZmymkAfI0C4FQHuzqlG1ta/b0ClQU4epc8wGosgC8R0Px9JX/2AAAgAElEQVSZSQUQTgbwv8A8qt7Ko3CihGsIwB0VQg5gLGJrnDyAG67fBLmzyqYXZlsv9mfjY4FyIhbw9/CRMtYeYCnE0qlTZ5j7eLvl5mvpHG+xkf4OyK4prtIpKZkKmYVqattOB9+V9aCwa6kS2glvV9h6JSqiiBWR1tpNm28kQ4K8kGNldve77rIzZ8qd9GgARE/BIktqqGOEiBeiFlJOyt49e9iP2I3x3IkoLASWlkCCpGak2xUE1H/2D/+vqw6kHBke6rfVK5bYFetXWS/gtuzYTqPQOkmw85133wHXQx4PxGdbMwSh1Fx8RqoDKX9GAXBnQhxJxaH9Jzs31SOSm5PqYD25BBBvIjbzsLbTzzsJbW4mTyeVzvgdu/Z6aHwutkmn6FRX5oPA+lYs1dSxL5si5UjIki4IPufsYV5FQPUALAdZG5PdGkj3VR6PyNdh1sQFJ8cCBYus0QTEK6tELwHdWhfKYtGZN8xzRezQIlkhYqM8RJ3rSiUREx3PeUPGDSRNBvPWXH/eOloqrTAr1jasX2o///kzfu2HHvkN23jlJs/w0fMqpF5zsf8gqhPqp7NNpGs2c6jadvG8OidFeLSg2hnGZi2GmibzS1IagfxjI6gXANzXrAPEhuD4zg+esEOHj6MG6aEq1IW/0zxH1rqvH2XcSNECMyDiQ+OKjLMbFUlWXja2SKU2zhpYj7XWjq3bmMNY+xBEb152mrWzB6UOUmbMJPZKOqTHn37xy+wcZoIzcghCQHlFupcrnri/iBeR2TqX4iPnPDVsb++z4pkLraGln73ZB6HBvoXEEOmszavQbv9OYE5kK+XzLJs5ziaRHSIHNBfD5GtwyPn9pBxx5QRzI4s0kR5Sd1zQdflZLLlOMQTL33nrZltYOtWi2a9F+Zl2lnM1nrPiU7//vz1PpGT6HFdIHD9+3M8A7dN4CLRESOePfexjEMhJ9sUvfhF10422eu0aOc85ScPhwn4ftioUSnk5eZDhzTaIqiMaFZAyTrRnVYeIQmeAPSlWSPviqk0bUTp1+feClEDpkMAi4/X9JOs8rYMylCUiPGRpp3nVGHuxxlK9RQRpXao+48xxKqRwd3sj+6qO7+52lI+p9rOnfxD+MyesQFiBsAJhBcIKXPYKTBAe7bbl0e9b/qc/YPMnbtn+4mfs7sZ7bcu759qJx2+2J/K/bZ+5ms6Z17302S+bffBzdk3mKXvsuk/YN97osTd93H7w6ests/05+9xfm31Ifz7xNbvmyFWv3OfwkmfsPfN1nZds6fOvPs+rl/wP3M9W2Ke/p+fSp18/Ro0ruF/k6tz30Rq7Uc/lf/XLxnObfeX5q+zwdf9i+bqHXTSmyz5t4Q3CCvy/VyAkPP7faxheIaxAWIGwAmEF/nsqMDkz17u5m8mNUFewiA4BWDsBJRshQQQyKdiauFksr3qDXA1lCqAyGMOT/C4Cw9UhrA7begDSU/i8C0TMpjs9h454sGYHwyarMxswSTkPIk1EBGQA9Mj/vYoQ39SkVAcEYwDMBLQL/PLAboD8Y0ePEta90IqnTkENssU7p9XRvpTMkR5IF4FV+qzUBPLhOV9Tx5haPKfBPeG5Vz45C/mFeTYZQK2X95VDNqg7WWG1U4uLbMHc2d6BewKSw5+X60hBIHBJSpF4aiCCIpNxtQPEpgJiqi1XFleTQOtkTyTrEgFd1Yynl3vL7ihJNj8AbLlkbixaPM+OllfZufN1WEBtt9kzSyEB5pBZ0uydygKIFd6rV7w+C/mTnZFqV1+1BkKq2bJQiPTxjOq2Vmi85kK2O8o8eZmAbYX5fvYPP2FbXtxvZafOY48FGAcgKOBWcyqLMVlKZUPSZHLdmBjsVjJSUBkst5e27wZEh1wASJXCYP6COVZefhIipNE2blhn01CWnD1zBsiNjAnq0YcFWEtrF5ZZ26kxQCFKIZEQwxPd3gIl+5T3AeirmqQCJipkWt3fsmG6gCZIFjSygmnGNiwrm65p8lsU9t0NGNzb1WpDkAb93U2ERkOiAZhv2Hi1XXXtzbb/wGF/lrOnT1tvc72t3nSdtfcMs76y3V//AnMuokOvyQC/ur9yIxyyVO4H60XzGgDbynxRxgRPhCWVwN+pU3KtmC78h99/r1vTqOO9EaJKiovahnqrRAVSgbVXftFUSL5T3inueRgAxSuxB4oj6H7d2qXeUZ6rjn3Wiub1DM+cQOZMLODmoOeMxFo1oeayrFEEggDOINg9x7Yzn1IHpANiFmK9JRJDtnNVZANorcQByB6F8OjrxWYHQLQBAkUKoVmzFJo+TrD6UScbNqxZ4/vmq1//e8ivHusHRBf8nwBRqSyH5ZBQsBl2y9tvMgHisVi5ZWSl+3gEzKvzXOTaKITHEL/aIR5VN3WZp5D1otwD72hnPcgOK53PirzKycpm35CvwDRoPyv0XCC3lCkiLNkxXKuH/XYOpVK3d67rOTVvWiNzAeWPAUaLTBpStk4k8FoqJVeXCAwPSK0g4DrIQJEtmoPDE2HYOr8Ca7Pglz6n64t4kgIiyJ4IwrT9M7Ahkc+P6+G1I9hj9Y0dng8UB2heV3UK4uO0LSgtsunT8yAHd7v92XvufZ/Nm7vQA6u7unpcDVPD/lF99FK9tEf6USO5jZ72huytJqzXpF5zVQNrVsC+ckn0LB3sDycVUJUJrB8g20OKGifl+LlIB2WVqO4jqEA0Rq2lYa0n2ZuNDdnSxfPtmquu8rWheWqHHDx79jRzOgAhN8V+8zcfsETGNs5/g6b756UW6WOOvvkP/+w2Vk0tzb4/VTMRu3qJoBbBonNDAfEeAM5nVbf+IRRA00pRTRCuXV7H2Y4KTeST5nBC+SILMdVVFl8eaM449JKaSOe/iKmA8ArmLvLSHIoMEBk/SZ9X4DmqmLx0zrnocZs1rdhmTCmwbNRAvZ1tKP3q7NSZU+yfSvYBqqzRKDJIINEhXRNRx3leDuo6jSWTvIwMiELV5vZbb3FyPZ49GyN1IASGskfaUXhs2foSzxsLoT3H7bymz5hm+RBbOSjapG7cy3eolC4zSkqwzerzoPVWCGQFl5ehwDp+6qQTnSJIujnDtSajZMnH2LUPZFPmKicIXH2/qdaRtTkd5WAH45oN+ahzdMHCeT43t16x4r/nHw7hXcIKhBUIKxBW4Ne6Aq8qPEQ8/HBGQEg4OXCfNd4ZkAH/fsKDWorMeOc5u+s1ZMXrrhEhOpa85ITHV+wTr5IPusazU+wzkC2vf72W8Pj3ECN6LsiLv4aM2Wr28F++Oq5XCA9/7i/bixFS5qIbi/z5qn3cCZ+LiaCAEAkJj1/rHfQWHnxIeLyFJy989LACYQXCCvyaVaAKv/YBOuwF8EvZUQ2Ye5jwcXVgC0CLx9pDgGMvYcfqkB4EbJN/uixI8nPS7J673gYg10I2QT5ZDl0EFY87SD4PIEYB1YmoIQSAqTtaYcOCGd16BUBHYKTUHU6AAFYWAyAfJNR1FNCxBJBI2Q4d7d0QDK0e2rph4xX28q7dDoBNI1S2AIsldcwKMJKNj4Co5rZuO3DkODYn+NkD9KtTll5irKbi7Z3vvNvO4s9eWVNtbS10O0O4iAxJUdYAPcwOOGMbou51gYkCotV1Kxy0ob7ZwSaREsrr0D2z8a9PQ8EixUA0IGUc19HnHIAErFInehGWP1lYAmVhS9WDJU8NdlaHj5czzhMO4D1w/3voUh6yH/3oR7Z61Vq3SFFXdxyd6kXYhc2bU+Lh7yJ5ZGc1DvDXAfivDJVBQOYtW3faoUOHAQ3j7L777rMj2OJ0Q0xVVDVjszLgoLnmMUZWPwDbqdjWFGO55ETM6ICDwbfcch0kTDNd/mcBTIfJEZiGVRdWWgB36uYWAdSCKqMH+7EBrIaiAPHaseCKiU+x57fusboG5pAsDoW6iwgSEKkgXykXRHBpPALMA/WLVEIDtgzy5xOfuA1VAbkGzMc5rHNefOllB0qlmEmANMhMi7cDe19GqdPE+kmznTtfxCLqvB04dND+8Vt/b+dQJIyh7pk2azYWWLmWmoXd1zBgt0BSgdvMWxRgYBDGraTroOtdwLfWkAPg2u+8MQqrr0ceeZ9du3GxNUBuzJ6ebyeOnkDBQ/A362oH627lytWQSwDfWM+ISCo7ecaJh+07d9ncuXMZ54AtWTjXlvIrPiHaVQcKRW/G6k01mAMw2k7WhtaQnseDkqlJITZTzRMKK38caqC99hLd9zdsvt7Onz3ja04vgaKyfdNarzhXTYd5O/ONzRoqh1JyQfbs2RWsaeZM9nTZALcCzJtQTyhYWaHRa9ashozBPgw2Q7Zp+/bsptt/FRZWU8imSUFBkuDWZOpEF2nYh32OKCStbZGeCZAdFyY679P5vOqbBGj8EvM3q3Q248l3G7JB5jkTSyyNrb6ugXyEXIiY4zZ7znz77hNPAtBmWDWZNZozAf9SQbRj9SRrsztue7vt2bcPYgCgmDNF60t1cUXGBHnhtRK4z/xNwvLMu+qZ6gghop+LsImaUAsIXI9x5QYWSJwNAs21VgQwC0sXERQhRZSb4iSWrK5MmRuB7ZZUXn09bdZcdwbyptY2bVjCnulxBVhRcQmg9zz2Z7/n84h8HeMsi2bNSXkguyddT+efbNykltFL54dsjkS4ithSKLWUdiMQmk7Kci4J+PfnhozQS0SdVCFSiOhMFYnopM2EukUkq/5O50Vxcb792Z9+wT776U9BYEAucW8PAZc/FLZ2oxAiX/qzP3EStJ/1OY6KbJRfI5z1TbWNKP1O2k9++qwTap38XISoFFFd5PXk5mZ7BoYUCm6ZJ+szzr4EMke6WTvJabm8bwzCQ5kuKa6zioackLVVNEC+iIxRqaYgAIOgdWo+MQbtO3+/rML0qNqsInb035zpsjWU8kL3VW7NRpRqG1YuJF/mAAHl+7B1O2V9rCd9P41xFmflZtiy5Qtt1569Fp+c5ZZ/SWmZWFTlO2Ej9ZysAAdRv9x669vsd3/nQ/bYtx6zEtSCIt2lNlJuTjz7v4/njeOsa2hqtQpypDKo3cYrN7BSxviu7HYLvD5UQVshRaT6GGDPHz9+FFVhs59BhVOn2ZLlK2wK33OeIURWitRNIoJkySbipYVnl12YvgtnzZwBUVXr5JnINNVE58ZL2172/BzlwqiOH3n3Lb9m/4IJhxtWIKxAWIGwAr+KClxiafWK4iF/Avx/wyeSuuEDZigkPvzNi98U/P18kRkfseDP/FjX/XDFhLqD/3bS4PMHfuHVRUbc2PQLfg4R8XcbttkjF3/uodvs4W/+6xsrSi5ReEzc7hcqSn45qRMSHr+KpRne83JXICQ8LneFw+uHFQgrEFYgrMB/VQXKquoBUHMsB9DnOAG2J8pOe9esLHsCf/XAM76LztYeLH16laMhWycUD8V0nmdCJMTQUbt0ycIA3ET9IMBTIFQ/YLlAKgHu/QA+AsoE9nhnPX8voFJdyAJ+RXZUk+Nw+NBRVCbTsF7JJYT4iAOTstbJIBtjId3o/YBRk0ABiwoB7QGeevoUOD7oVjI2Kcbqsfo5XVGFhUpXYA3C+6cV5dm999zp3d9nCd5tpPO6BaAqNzefzv16QF5AbcBBqTX0LBmQK3rpOQVynSZsfBxAVWHibqsCaCobKqk64mURBakj8FjXFzjpShUAqeLiwsBmSwA34OJhQLNuANxpM+Zi95RuTz39M3zXG23xwkVuMXTyZJkDvwK1ZKulLJHb3n4944wlCD4jsOMBUJSFC6yMPfnUM3b6DLZPdHW/H7JjhA7rcqxb+iCrGqhDO1Y8sgdS9/sY1mHgvjalMIuciWwHFuWkPwohcfU1mxzUV0e+lA4jdCKnokRIB8QToKqxtpBXUS/gnmtLJdHFWoiKTcKfv8r27McHn/qos13gnSxqhuXJz/uiqZd3ewOK9kEIeAYDgPlksRGAl6plNrkXXXjZKxS4qGgKwDpWOHlZkCvd3ml97MgR7FoI8gbEVz7LNKyivva1v3LVTDz2SwpuHxmPYR0XBhkHUnmMywoJYs2zJCZID+ZAZkcOjGMHpGeJpRW7dHqh/cH/+oiBh7JmhyE8qlmDJb5+ZNGWiQ2TrGaKpkxzEF6WYydPnrBFKIw0rsycbDt1sjxQNuRmolCRLz/qHwix01hdybrqOGqMfsYvm7deVEkiF7VHtmzb4WttMRkfIuB27d2DYqPPn724sMDmQ2J0tHc6CalxaQ2oGz0d4F3kC+gxSohT/JbgY1LI89vedpPt2LHDsye0j0voBq84f86twv740Q9CHph981s/IHsFiyrmrQ8yRhY5K5cvtg1rF1lhHuosnnNgkP0O0SlwtxMVhuomUk9EQQIWPkOoozQGWXTNnFlo3378KXv2xZd8vTx477utgLpoHYvsSk5OZa1W2JRpJXamohJrrk6A5kLIv1OuuBocYF2zf9TFniBlE0oRWccNci911YssFAnrKgzOI/+d+RRR4SSIJjai4sA+za2SdM7Iik/kFjPvgeQA7B6Wzed1tsgSSeMJVARBfbUu9TCe8AE5oM7+YdQK3dRiCClbAiqYxpoK7IRq+FVlN994FYHmNazDRrv+xludeKtEYTaZ2i9eLMXHoOcDFXMOKTB++84dDlgvW7YMNVERe1PWTFhasVeGIJdEaolg/flzL7h6YYjPjI4wHp5FuSl66XmVWaTDeojP6jPq8J9EIdq7yKvg7NB4O1mL2scKYs/nTC1A6aYsHRE3CZwz+lkJmTvNkNTKbJk7a6ZbBKp2Ws8nj50EqD9hzS1tHt7d04MlE+tXmRa6p/aqxiKLQ89C4nlEGI9Q9zYykkYvkLOTmkP14/jcoFsaerYLcyXyTYC+CAaRJqp/xNpv3NdMiv+3nsWVDazRhDiIco6/wQHUR/z9nNJZdiO5GiOQH7KHe/GFZ+306VNOMKo+ygsRQTbM2ZhMtscHH7nf/vwv/8KKZy23pKx85obzgD2kTB4pVLoZ25zZM+yTH/1tJ+1ffmGLbdy40XZgR7fvwAH7+fMvWBok6DlyZvqlFGLPDfLdkYC1m4LGpQBKYR5SsZ3TedUOSSySXdZzb7/lZlu5dDEEe6J1kv2jfa21LaJjCHLJCRwID9XPFTyczTq7Fi9GyQhhqTHJfktqw172owinPkglfZlKJSPC9U9/77f+q/5pEF4nrEBYgbACYQXCCrxhBX5hhsdr1Rj/IYVH5FZOevxr8F8Pfcktq173irznkp9fpJqQr9TF9ld+gf+4wmPpkTcmWN6oMiJelh55LaFz6buv/tTHbebnt4WWVuEGe0tWICQ83pLTFj50WIGwAmEFfi0rUAsoVQjI3INa4CRh2bV0XF8Q+CeIUIA/4FRXF2ASdkPqKo8DlJNNh/IKLihkms7ZVcsXEXA9w8O8e/t7HChOBvQRgCdwuwMwO7DAIVgcIFxWOcMAe8VYSQ1zj26AG/7ajgEqdwECXXX1tXb0eBnWVLUoEKRMAKxkdmTFtHTpIs+GaMNeReHqsniS5Y6ICoGi1XXkTnQr0LvPw7YVnL0Ee6YEgKiurg7yI1A+YKlTSNeusi/OlJf7s8UBjImwkRpDLz27MgW6Aay6uF4bio4hiAXvxgVwVoC1wMfJ+O0rc2QIwE7XUeexVB2pgHW11YBiAFICF5OxJjp4+DBA9wyALLM9ew/xnAPWVN/iVlTquN909Ub8+QET6Vbuois/KTEaW6W7bQBAWJkmysiYASiZCMBcWdtEwHg1zzTO3wFok0+SKIUJoGB9QwvXoTMfNYbAXBEOo9hQRTPGrIwkVAtpDjiO8DOpLWTbJAunAjJDSgEQZWsUw3tltZUGeJ1OzkgDipjmFqymILwMELMHG6Vh6tfU1mvbCWcX0TAGyCnrocBuBhAWQFkAp0gzkTjqSA/AafVt05fOvOZBEORkpVke995w5Ub7FvY5q1atsk1XruDP/+JWTYWFxa6UEGGmbmkBi3U15+1k2WGyMCoZUzrAbS7PEOvqEgHEI4Qk67/VZa+Ocyc5AGbjsNZKiGe+FUoM6RMFQLzpipWWnRRlb998tSsEpDLopIt6ECXTQdRC6tTOwa9fIeVlEB233X4rRMZJ9+QXdi6Q/NSp07ZhwwbP2sgH6Je92QEA0uzMHHvqJ09TVylABiEGpkFKoGCBMNCrS2H1qDfOQ6rJWi6/qBB7sGDvCOisra7BWg4LtZRsO3TkqKUDtkoFVEjOSg6EXdnJU7Zk2UrW00FXVin7QSHY77rnHs90OXHiVNDNT73ZAhBJGZ7dIDJsL9ZgPXS5S8khi7TRoV6s6GLsoffeY4uwyKlj/Yp46YZU1Pwp46CftTgJ0iBO2T9cU/tOwLhIvk6uU9fcwb4utnjqcoGO+W6sm2pra3n+dBQCafb8cy/SXZ/iqqAEfheBMMK5oq71GOZE4Les16Qc0X7PZ12eOXeeZxzmM4HaSuMRKevB9ADEgQVQYP8k0mOMPelWdiRseyA08ywlkwsaRPQppgWgWi+B4hH7PJGwF/h/Uobp7NO+0TWVCyO7vJjYRM/GiQNxHyLwvanmjA30NgDEd9uKpQusEauoHs61rNwiW7iE3AcFb7OX1qxeDsgtQnbUz4ICzj3dS/N1lnVUiipGpIF+pbDfzpKn0t0FAM9eaoVwO3S0jP0rJUqQWxSx64p8YUkNINWEiKZMLOrS0pJtCc+zbs0K9viA7UaBpPU0gywZgfpSNA1iSah9Hw+5pKJmsgYrz1c4IaR1p/mWyqSVtffkkz92RUcddm6qj853rwdEgQg/KX9EGOis84B6nlsqsLz8YpQMJajRIC/5fulEHaT3a83Itkv5MjozdY6XQrRof+g5pfTpYz0cOnQI262zr5CkyWQPDbEWoyaPQRSh5uK7podnqUQBdeboMcgLzmfWYTzn/gURJdR4hLGqrsqpmQrZ+8Ddt9gX/vRPLCq10HKKZ3OGQWChRtH5UEC4+O1332rzSkvt+KH99vOnn7ajBw+x1yEzIXfTIDBLOGu1B7WYElm/CSibXMmjbA32XQpZPVq/2nGqRV1jA+shz1aiqlIoeR8qyAtSwFEr2fS18X0nSzrxWKq5SGGtO9khDjGvsmGUC9g4n5HaUHvFzzDINBFGIpRFlExhz8mq7APvvP7X8t8x4aDDCoQVCCsQVuC/twJOeLgCw5UaEwqN1zzDf5TwuPh6Dz+EAoNrX/2pSzNAgveQsfGpYnv08yJGgryNpUe+Zl/dUWsbPBOEv75IkRE81i8jPC614nrDUk5cUzZaT1SssBe3HnjF5ur1n7n0mqGl1X/vAg3vdvkqEBIel6+24ZXDCoQVCCsQVuC/tgIdAJ3pADmDdMTvPXDIgTYPRQUEGwLI7cDyqh2bKNnaJABsRgk8pQNavvArIB+QF9i77r6NrvYuf7Cj2Ctl0p0tgEkERyzgjwDRSYDU6hIXMCaFSBvEw4oVy7DuGQKgIsAbe54TJ08D7A/Y9QQ279i1C8/4Vge7lCvSXF9nmRAqq8ibUIexgDEBfALPJgO8ydYpGxC4proBm5HAN3/l8mWElU/Dr77FQbogOD2Ke+I1PxG4W1ldD0gMUOV5BBA5/FlgtcBIjb+ZTlx1n/cz/j46vGNRFMjiZITu23QFsgN+qiSJUjbQ6ZuGEqVoSjEA3zD2QnsA87G9Ujc1PxewlZVbYIfIfThwAHKnd4guaAAwxpiAEiFFygfAuf7ebldAzMfO6pYbN0EeAWo5qNgLqcQ9AbxGxqJs174DTnhcoPNfYKSAXM/LAGA8SRi0LK8i4blSW4iIuDBOiC/2Y3oJKBsAeBuDiJDy4+03XYuSAtsaxizw8jwA6NzSGWQrFAK6d5Aj0k7HcheAo0KxUQXQaV9T32rVKAkGybEQ0CkAsQvff6luRGaJ9JCSR8oUZQOoRpN4hjxqvIichndAHrS3NQXEDM/41NPPOTgqEHeIv5NSRmC6FEWat27UMhFgNDMz2b7z7a8BzJKXwiQkQiLkQjZkZua74qOxDfAVq5i09FwHVWMAYZshLRRU7zXn/a7IgQnIh3RRnovIFM2JwFLVVetIHf56nn7mQOCp1t4FxiNSMAWLML1HlmPpEFGZ5CyAVTpBpfVXPLXIXnjhBYBiZbxk2XL2TB/z++wzP0WJ8TbqkO0Ehtbb9OnTyWlIcqWNavbClq2IlhIARbsh7RZT/1arrW9AKQLRiGWSiMrK6lonJZTtoHUr8ky/V1RUOPl25Yb1EFUNTqboubXGNe+t7D9lQmRh0VNFB7pIxA3r19iVq5dhg5VkvRAxR48dseXLVjCnQ7Yd6xyt4XXrN/hc6TyQokChzGMezA4Rx56vwfZJJIsAbJEGUqvI0qoT0jA+IRlQvZZnNSzwClCTnXLwWKSYwsiVD6K/HwaMV13zCfhWloMIs24IvCNYwYmYGYPEcIunCUuogAQI8h1k7yRCUmtE6iy9RSC+Kx4mciJEfsjiTX+vs8zzQFhbTqRozbqSarKHvPvadVssEXpSFrAOAN2zUhNs/55trJk2Jya7UT4sWbgAZUatE3oLFiyy+++/32bNnu33Vq6P1D3Tpk31uZFdVFJyopNDOmu1Bk6TSbN29Spfewp417wrZ2JYig8nanu8Rk5wcOZ5pgV70NUsXicycZjfbM6ld9z5dkgMrPbE+1EJqczmzZuDLdxOr5Fs43QdTKiYR94Hqq410N0NAM/aXb92HWcZBDXn2Pbt23m+OjsH+ab9d5rnl72XiGqfD+oSxx6dVjKD8U1nD+bzfHHcG+s7wrSdKIE0km2XsllWr1hhBcztAARIErZWuocycqqxhhLpMIU9s3XLi6iUtmMB1fpKmPkYZ66UPMrCEMmig1e2WFJxSG2i7wKtTZ0bCTz72rXrbfXq1TYfQilKDzncbVVle+yf//mfLTpzii1bu4k9HZw7XZDgFefOsPdbfP+8jeyOPPZrJtlSJ46ftKef/ilB5zlFT4gAACAASURBVDMhflstiz07FRJ2FHKiprKGnJR4Q3dokyCPVMM8FHQiZFL5Tikhl8aVN7LP49lHGWs3czoIOS+ivqG5zTNstIczUPFFMlla29vc8mwqWSSyq0qFDNQcVkIeRvJckglCF/Gic1/qS/38Y/ff+l/7D4TwamEFwgqEFQgrEFbgF1TgIoXHRFD492bYE8qy+LfK9YoqIyAEHt160Qd+gaLjFRsrfiai4cM2ofqIEBqba4IMDZEuf2n2RNM7PDPj9WTLq/cLFBZf/iWWVjzTK5kcFz3nxPNFrn1X430XWXNdHHTO5y/JNpmw45oIc7+kRK9TovxbBQx/HlbgV1uBkPD41dY/vHtYgbACYQXCCvz7K9AO8AY6BW4Wb/VNLd5pLduVDjpRuwBiFIgtmx/vdAbUGR3utzvvuMWWQVYcPXLIqitOA5YXeaZFB4oIhRXn09GahNogJnaSAz4yx6dB2Soqq7CGGbVuVCUKdpXlUyKWWAIUDxw5ATiKdQ5hsDNnziTXoc6JAwHBArFi1VGL1ce80pneAS+QrwXbDz1vLvdrxqKqDksZgUECzeQtHwtQJPJAQJCCokchWgSaV2JrJSCsCxJEYKyAwkQAddm7yOJIYxUoqwwKETECE5voLhegVpSf70CWoNV87qHg5CC0HCUKHbdpEAYFEApNAOsCwZPJeJBVkYd4SzFALkRNXTOdv13YRKmrnXwNgGhZR2lMImbUpZ/OGHPSE23Fotl21ZWr3dpncGTAlSPK8KhDGVKL7Y1sdmRblU2gubqnRQ5kMAfHysoB1rAfYyzugQ84Ko96BWirRgIMBXy7JRH3+sAjdwI6tmDVU+eEVBfAeTFqg+VL50Bc0Okt+yQsw6oBOgXEdgOIe6A0+QstWITpz/zR7YkEPsq+SdduJ/Bb458B0CugOR2Q/SZInHGA0nNnTtJBTU4DYON77rvfnvjRU4CezW6DI4BZvv2qRXQMnfIApgKfoyEf9PsgQPtkrIvaWyDKThy0aZBQZ7GyGXA1QqJl5gI0YqWTlT/VO/P1khWMCAIByuosD7rYUaUwb8q9EDDt4Dk3lpf+qHf5B+tBL83TiDIKWLCySVIwsVBMWQfFxyd62LpyILigd3n3AoJHKwiazyenpmOdM4l1jzKIa2ht3ASxV0EN9FJXezqA+AUsqRQir3WQD6h6ovyslWH7JAs2gfxXX3MNRNc+gO8gX0NgreZSQLdAbM2biMZByLVxKbCixsgjeLsDo8on0NpXbVWvQayLRnlWrddk9uEk7p1Ndou66DV3RQWFWPg8h23QbPvOY497va697nq3ylKA+xn2/uqVq/y5VU8FM2ezF7VnE7E80hrQ3pFyo7Kyln0C6Qbvdejwcfb0iJMkUazNsxVnUHRkoLoqdgWPzpH5c2djwZTDuJtZE7WobrA9kv0UhJqIKKkwnKiQ1dGE0iOwuQosrqABPG9ISh7lXkwh/0aZNC3NjRB6bT5P2rNc6pWzTeoeZUnISmh8jNMOEHqIvYBZnd9P9kK6np7pFOqiMQB0G0eREq88lgG79pqrrBrQvKMFizX2qwjWBQsW2Pr1620+BEg2QLjYARFbUr7oPFH99bx6r55fRI3A76NHynxuY6nrJNZaA+slCVswnVf6vYez2ckPCqr9rfNXRE0y7x+FEBjDDm792hXs38VOyPZBLszm7GwlD6kW8suJvHhIH9aklAdS7OnskDpIAPoQREAM+1VWgVIqSdFxEhVTPCSzzhsRGzlYZCl8vQuCRPkcsqSrq6l3G7hBPq9xXX3Nla7SEbEl6z/lmAywLwZYpzHssRjeo2d74ecvOBlzgb2kOvRybuvMHODMEkETsRzzc8HPsjHWF/PEuk5DKVKMDaKs5rSPZC81a/Ycr4cswrqwWazXd09Xs61fUGL/8E//aPX941bb0mP33f+AffOb/+Dn/yYUZr/1oQ9CtDdZOaSO1riesRVSQiTvaewC2f3+97Cm/MywNOtwVUYzOTrJWCEuW7mMc2KSk03xqHvSyGcRqZMgRRT7VwSRcpB0Tkrh0UMt9btUZJ6B5UHtF5z8ECEnuzJ9z0xm/YmIYgt7LpJUkjNnMgco5DyLSnZsKO5WzUHpFr7CCoQVCCsQViCswGWuwOsJj4vCxl/J9HiD4PJXlRyvIQkiD/06dcalo7lULXHRz14hD6bYzyKh4Kg9Xn+/CZLmlWf+xQqPV9QkKEhcNTLxunh8r/5lYMXlipQlB14XwP7aZ74kj+SNrLsu8ySGlw8r8J+pQEh4/GeqFn4mrEBYgbACYQV+FRUoB3yPApzNxrKnHvuS5pZ2gCQAGQDTBoBNAXOjECDqnh9H1bH5hmvp8l5jVXTj7t1/YCIUOMY95wXICABWN346wFgGncbXXrXBCYF+wKfTWNNMBsSTZVAJAHghNkbqGhf4dpgu2mHQHAHr6qhXZ7fAKwG4Am+lfhCgesW6lVjrxLm9RxTvqySDRN2tAtBmz5xlpXNmYm2lvAGh0QbAR/Crd3uT9QChoxwKKUNmTi+BjKATXIAa3fEaXxzd/R5gDEIoaySB3TWE9jYqMFyd54CYCidPBFwuggyYjD2OSAMBeQpnFxAmRYteI4B1ekYpCwREdXrId5I9/9JOq6qlzpAdI0KvqIeIijHeIxWEgL1kuoRT6f6OnTRiqxeV2ubrNmLNMuT2XTFkdxw/cdrH3Y/Fljq8VcO5cwC/JpQp9HrjMV/jZJV3cTtQi4c+dlQCR/V+jU9qC40nNSXOHnrfLbZv3zHvYB/hugJUFQKchYpiXEHJXKMFm63Dx05b+Zlz1AJLLEA/Waxo/mS30yuweKLLeoz7Kgj+jttvsYXzS5m7UTtCPkt7e6uHOBdg1XL8yGEsYWIAhK+w7Tv2uzqgsYVuZ1nEUButmxgUNLLdiQGNVm1jefYBZU5QXxE3IMgO2srGS+oYgeUitmRBo+dTXoCssDzPgdo20jGuwGSNXz8XSaDnFxAdsTfynnihvjKmYR151gfAr2o52XNtlBES5Kkou0XXlk2Wautzr0wIzyoIFAPqOI/juYMwbWZHHjVcW+tJoKxCtZ2YkvJApBBKphTWQCnqABEKysGQp38Wa+mEQGdINK39Ruy+1HEfA0ichIfUVVddad/53ncV8GDJkINXrF+N2ifJys+Wu2VcA3k1c7hmH/tFL6072Yf19HTykRH2xFTA/Eb2BRk01F0kRgLX0ftKALj37t3rdVP4usaun0tNJUA9FZJFxIv2gN5fcfac53bI3u1c5XnLyc5jblAHiQgCDP/pz7Zg/5NGkHnqhPomxsrIKZE9WzfPo5fW5n3vebc9+aOfoD47Tn6PCA1ZFcmmaoKImiByIlke2suRYHNdQwSr1olIs2kldOWP9GEvlWAdrIN+yMIenlVrRJ/RNUUcOdDeL4UR8DZrUZ5CmvsYgGuRvnpvN+D00aP7bGyA9UZoeQJZPrfcfD3E3AXb8fKLNmXKFOzWGqyTMUsZN2fePJ/vleS5LMeCTLk7mZnZnovRQRC4Ml1SUAi5Cosx1mPNV0vQ+3TONBEwIlTOVJy1tFTslHiGJNQyOg+05nTuzp07184pG4U8mzHZVinum7WWxFxORUUyndybLGqt/dEHoeUh4LJ0Yy2no7zQfMdw/gXncbTFQxB71IksB7H1054S6dOJqkP7QzXQWa0Qe10rCoJL553mWgTznPlz7IYbrnMCWXtFGUE91KKAMXdjLRjDGdCEam/7yy/bCeZdKg8RwlWoQUQqiBxIwmZLajad0aq/xqvfU1OklJluq9auQXUx3ddjNGPtbGuHGGpib0Shwshxi6c1rG+R5RUnT9qT3/22ffDeO+37P/qhbSs7a+964AOcLUlkdZRaVkqqj+mLX/4Lu/X225z8ceKFNRI0AUDicn5KiVNWVkaGVCE1ikUdFhMQZKhZ2hh3IWts+Yql7EcsyiaPU1ssASGps3jmZOasEyWTlEpHjp6yGgj6IfaTCAyRXApZ0pz4ecRLZ3YK5I0sDrXutN9EWqsG+pWcRGaQSFLqqxydOhQ4D9x386/inxHhPcMKhBUIKxBW4NesAr+E8LiUPLhYaXEp6H+xxdQvUHtcUtCAGMl/9g2yMV6jxtiBzdWLdqX94NPX26s8xUX3M8LV/9psw8wv26OXhKdHbhpYdOX/kpD0N5pvZXi8R4nrv+B1cYj5r9l6CYf7P6gCIeHxP2gyw6GEFQgrEFbgf3gFqjqCsFj58zuQyJ/VtStbH3WeyupEoJk6YBOTYm3FssXkaxy3ajp5W+lujcYySHkZslsRCKMA8CRAUgFcNLiSARFDTkOOrV67ClC6yeIAbQQYLVww10F9daoK7Omh41VKgWFskQScRgP6KbxYSgt1Xk8mXLm/t9Ouv+4qgK9eD1Lupqt2z97DBLjSYcybVq1cSjhsrnfJazwCD7sBqRQ2LrWDLLIEigvMon3fiYtiLEMUqC5vdYG/w9gtifBRUHknY1LnvoAwgbjJPG9BTq4HKw9j2SQwaowObak6BGLHM26pBJxQkPUNnb+6l+x6SBGwnIJ0e+LHL9uBwycc2B+T1z31VmCtXlIQSMWSSlewrLKiITk2rVtmq1YstKamBrrnc7C46bayE+UUBPsZxqRO4CyUKUn429PS75kIDY0tPifK3BAYKVBU89rLGBz8BZwTcD2MhdNgT4fd847bmDeFSp/yznaB67rWrW+7kd8FxgHOAyjK3uzZLTtYH2SKKECaOXE7HUan8GcBolJf9NNdvgjA8513b4bkOEmQ8FYslNrdXkjqmyEsi+6//17btm2b25BJMbKPeexD4SPgVB38sosap7ZST6jeml8RJbIkc6WHq1YgDwCkY+lQr8KaTMHKsXSqO7HA82gNpUIeRDN2kV5SE4wJqMU3X6SausUFJHsAtIghD71GkeHgdwDqwif5K1oKHrcSQmmCxZMHXwMqu+qDv9dLn9V86gUl4r874aG9gDJA19VaVtZ0HASbPqegbr+vh3Hzc8+FgegRkQJwHTWx/uOYN41b1kAe1s0Hpfjx/AzWzDIyN9pRLqjbXdZB/aznPFQ/spkSoFpOYLgsvVgJNhvSQwTNj3/8tIPbpXNmec5NNGC91A9uzcaalrpGL+1HkSxSbijLQSoJAez6rKx3Etlryp7Q2M9VnPf1r1p4BhBjEyAvAkud+lKf5BdP4XkqXUGhPapw9Hb2/pw5ZCowTyKBdBYJQC9GZdLFPq+BJDwNoC91jrRmQd5GQHqIpFRNgzkL1DgC6FUnkY16TY6V5mMMOyXyhmaSWYQKQUD2/oOHWc99voZEemrsHh6ORVv/RMh2LCSj7uqEJzVxcgRwOho7rObas7Z88Rx7+skfMG7WJpkZOteUy3HqlBRHgdKpjzMmXkQSNdL+mzalBOVDoeXm59m6K9a54i2GedSa7OG80h48AhFQW1vvSrcHH3zQAf/yU2eo/XzbsX0nBGQbqo1Zbou1e/duO36sDPUICjhyJVpQcsjG7AL1ieVZ+T/mbhKB9GT1QDaKBNSG1HpU1lGc1B76HsB+SWtbiiqRSKqvFH9S9UhF0kh2kgK4tfoDYglbu7paJ5YyUDiIdNWZOEIdJ7N4Z5ZMQ+2AdRr3a2Is+yDNmrBlO3myDFKnztog2XU/2Y+1Q8TAQLDZsB5k/Yh0j2VtFU4ptE2brnEyrZR8DZE23ZB2bWRDqbbZrPkMaiv1WraUfcqbgTCU/WJbG6pFFGQzIaD27njJTh3e6cTCnvJKu/s9D7gi5W2bb7bpxVPt0UcfxQorzeZQ33VrV9vn/ujzbtuXyxpsbmj2NSzrPI1RCq2mpia3kBMxr1pMQ3FR19rsOUhrV6+wWdgpJkpNx7jOoLjbv++glZ8m7B4y7QKKEZnieeC7FEqaINaYfolk8rB2VFDaQyJlIwoXD6pnXStfRWrLLkLp+3mGrPQM9lay/cs/fPF/+L9YwuGFFQgrEFYgrMCboQJvQHhMEBf28VfIhosJj0ttpi4mPF4zpDdUeLxeifE66yoPNK91guRiVcYlGR6NvOfIVW6R9UT+pRkhZq9Vf/yCZ/thrV29tdjuukjV8rpJuTh8/d+YsdfmlLwZJjh8hrACb1SBkPAI10ZYgbACYQXCCrxVKnC2sYOOWMAu7J8EwMpXvAui45WOZ8BLdY8q8FfATiag1ks7BHoTVos1hzr71ek7DCgmQFCAuoMxY/io01WdFB9lhdhu3H7zzXR3R1lVXY2HyqbTUaucAIFGCoRWZ7AsfBQ2e5rwdIXoegeywllRdvRgg3UBMuHmm28A1CfwFQuQo6hCqqobHXiX9UgaYN36NcvpggZkQmkwCdLgNJ3myg44hzWVxpTJGAQwjQOEarxj2P4sXbyQkPBW7F8WWgcdy010CtdjHaMO7xGAPAH5XZA7Bag8OiBN5pBrMQyZUYBFTQJ2UMpKSAEQ7sTSKB/Cxa1UuL5siYRPRTMGGrk9u+PE2Wp82OsBuuMc4BeAJXBYIbTK/4jlmYfVMQzYnYny4v53vZ0QbKx4AH8nAUIqSFv5HJqnWMDuAiy2hgG+5DfvmRwAta1krlSjTBHmK9hd9xDxIVusVKyVlGGhru0RANQE8PPfePA+bFvIhiAwWkCrALYFWApNKcp3QFTzKguWOmyVGvkloK6qqgkgOlCMjHE95R2oDmgaUCUstms2LSNwuJ7g7KN0qjcBvjZ5t38a9VqzimwLFDL79h+yJ578KV3c6V4fjSmazAr3u+cZPHgakNYtoyA7BERLTRAJeB4HcI6R8oi7lqF6kcWT1Bt6CazV+5RPoLoIBJVKQ9eU1VE7xJF+LmBXNjJOOigomJ9FSAsHGXmPxq+/cyWLSIiJLn+9X1kl+nsPYuf9bk8GSClFSiTQu4f1q8wF3UPvkVVWlABlNpVUK7p25P0CVKVOEqDvL+yztJfcvgkguZDO8gGIqmSInEmEcydDjsmeav+e/W7fkwCpoRB31Vn5Mco7mDlrludqCDh/aet2f0apLRIgH7VGY9iX999ztw1iI9TUUAOJEkVw9dwg4JqXiMLc7Bwntc5AnETswJRJkUAnexs/F4kiYkQKKuW2aKwiY5SRofpNJiTcrb0gRs5VVZPn08uer/Z8njyuLYVUFmRpHOeQiNSyE2dRs5yBFBThlcC6ILBaiiLq7CHsqouIEVfLaL4DRZfqpPqK/BDBIsJDpJJ+DOdh77/vTs6eBM+lECkgBUEB547OnHaIMPElIpZiYwKic1z3oKv+ghMhELOsUVkYyXJpnHlg9VhrfaVtvp5Gwu895vOrcYp0Ehmp9aRzJk0KAmgCEbWej8SaC0iFMbfumjNrtq8j1VaKBdUyDZuvcgK5O1BWCehPJE8iLSsXVUwOKhnISq6RnZPpxFMetkZHjhyxnz3/PO/vwc4tzS3DtPYHAdxlJTWJcyCKvTTK+bIGcrgI4sOzg7Do0/qNhQCWMs3XKGC71GdSyJ2BxGriXNB+0TWbUa6I4JVNWDm5S1MhsM6fh8Bi3UbCvy8w71LLtKOk6YDMqsZSSjkmUohI1aKMI/kzJbBfdS608vejkIoxEE8KAS+BELriiiuckG4kF0WTqDNYe05zmSgFYWaQjZTM+tA4RIR0oB7R99QcSAfZ/4nw0DpsrK6yPbt32F//5Z/ZGJtr/vI19tW/+TqB55UQME2ulpo9Z66vIdmGyRIxOTndvvv9H3LuT2HHx0COHWINcrbLAk/EFTVQ+HsHxJPsrTTP2rb6WbEs1Ngfs9h7586dtTN8D+VC7vahdNP5OSgLQ/ZhsF5QmbEWdNZewMJKajNX+jBQfZ/qZNVal7ItmWsWcAa0dbXyHcb3LWSwzhupSLRev/D/PfBW+adH+JxhBcIKhBUIK/AWrsCrhIcD+4Yi4io7fN0n7BuvtWe6BPi/2MLqVcJj6ZHP2N2fP/DLyyEVxwenWKPlWuNfX5T9ccn9RFbwDLrS62yiXr2flCIiOpTB8R8iPC4mU6QSeec22/A6YuWNhxEqPN7CKz589FcqEBIe4WIIKxBWIKxAWIG3SgX2n65xwCyN4PKT2H6oe1WdsrLREWC3aNEi71SW3/8KFBAiA06fPete+t2QDo2E6w4A3MvmxDvrFU4N1JgB4HfFhrVYLWEx1dFmvXS+5gHsJaWnenaGlBMZGVl2+OhxB62GAfDmz59vlTXVroyYB/gkaxT5muu6rXTYLl60ENuXOAd+Kmub7CihxwJERbaAIgGKT7LS6UUoPRbzOQgSADhlSzTTRSxSRhY7UnjIR30EwEkgUhykTBa2I5MAj5avWAKo32StgGaDjC+KTmMFlQsAGwSoVOBsKqTEBcCoXEiI0lnTLZnPdhLM6yHYAJa5kCC6rmojxcHUqSVkFhy13bsO0GWeaO2EL7dBFIxDFMk6S9ZE/hyAfAIRBXSNAaJHT8IO6rYb7ar1c91arB9ySb+r014KBYFceXl5dC+3OcDnfe+A6iIWqqrrAPQHvKNfgL0AX3XBS0Uj33v5xUthIKg4C5JINmH9fV2QGl1YxRTZAoKFJyuHAuswAXIC9aWmEUCdT7dzN/O9d+9RgHcRRvjpA7y6JRMWLhs3rEYFVIq9TAcAZ73VNLYzj0OuKFm5cqU9+7NnbDHhzqsILt764jY7ArCtQHQpS0SaiFySKkad9gIORXjo2jF0QEv1EgdBIABTtmaBEgAwEPB7kDVQXdPg3ejq7vc8A0iBGIDEAYgdKUM81Jm1pjFVk1Uiokngv2ouUk9qoxiUTAJ2vZvfyZwAAJY6Q/cdAeQOFBmoXgBuldHhBAmd4AqAjrwSmAvVTWRToAIJurb1XLLLmsS1HTQFwNW9nNxRn7vsssTW8NLnFMY9wtqcOqXIwVupIdTJnZ6RTKf/LDrIY2wLoehZWQVOznVBDOajQpIKRfk1boPD/GgsIvuEqlacxVqOZ5iHzdKR42VuTxUHQD3G2GQ/tnTJfLJ38u10+QlbS0i5gHSNvZ05nQywrDrNoJu9nW7/osJ85oWOeoBZdb1LzdIFeC1yUO8TmK5nkFpMY5f9nGfbQABUAKSraz8dmybP6WGOZ8zAag6g+duP/wDykX3AtaXoGBVpoqBu1rKeXQC9qw8gYVz5wg8iWTV+DlE/V5hQT82TCBcQYkuJG7PFC0qdWFSIvFQCsonjsAhIBOy2WjjjGrFIE4CtxvsszrKXtjzr9+uCVJs+c7YHepeVHbP5c0oJtT5kd96y2b73+D85IC+iKBKcLoJR41YNdL10zlkB/NHcv66m1qrPn3N1jBRxmm+9AruuINtDJEgaCgkRGAmJKZaWmW9DjEvrSfOqfbKcPKXrNmF7x/l0HlujYUhPJ65Rt2nN6N46e/MI286HIFW+UgLsT311pbWSVxHLM8tmUOSzFCwiDkoIINf5f7aiCvK32RYsWgLJgG0bJF0yJJEIBZFyu3fu8ewNfVb30pmt81s10DiSUBjlcl9lo0iRcoE5zGB9SqmjHZMFwaG1MmPefFuzcaOlkD/UhiLjBOtSL6nqpMTLggBnt/j8a6/2QfLKLrCW8Ypgl9pO5E4c7xXZlE69qhmf1EUZ1G+QdffCludsxfIl9vh3vmNlKPj+7uvftJuuv8qeeOIZzst+1jTKp4QkrMqOes5KWdkJ1jv/TZ6KyLAecoPGxUpo//NsATEqBQzniwgMnQATqqZRhaR7oPgkP6ff++AD9rff+AYkG7kvTsYFhJxIfVnficDrIjBdcyhyaoxzTERHFPXS5/XeDEitYgLdUyE0U9KTCGVfbbNnQWrxHXlo335/7o/e+7a3yj89wucMKxBWIKxAWIG3cAUCwiNCdhAW/mEnPT5gb+Dm9AuG+p9ReOgyr5IaDz90m33jmxO5GXnffzVD42oLAtEvUpq8ovC480rb8ZFzrs6wx9/AIksB6BeN5dW8jUv//pJn+SVWVpHBh4THW3jFh4/+SgVCwiNcDGEFwgqEFQgr8FapwI7j5yyPUNlu7F1i6RYVyBZ0xNP9DtgmwP7YsWMeZC2A5TwgXQ8dw+rQHqB7uRfbF4VUC8RMAERPV8f51EKsY5a7//+efXu9a7sA0CszS6oNLKsAvwW+y3qpmu5aDw0HON64bp379wuIFFCtENwmSAO96rEeyaPrdsHCOa42OEFnrpQDUmEMARLpGcboXC6dkmc3E4pdB2A5Ctis9yjUVaG/Crwe5P0C36WUUNaCd+QP9VlJUR4g/BJrwSJEQcgCbmXh1ESmSR3kSn9fYFuUBdCUmhxv2bKgATScOq3QMxgEZgr4TaKzXvZJ8nxXRMd5sjb27D0IOhbPc0M2qGb49wuYFwjv9iRAeRqvgoHdegmyYXpBpn3iow84cNjV027VVQ2EFHf7fQSY6uXKBOZLQG8K3eCysJGqQ8HcUuCIHInYWUlN0gqQKHsjBbgLSNc9kwgpdiUOUo9i7nnHrZuw8ur2jmORAwLdelEo6HoNgJpz5y+wQ0eOu8JDBIVAYoF+CagC1q1eaXPwsBcIK+VAA3PXibWWwuhFsixatAwrnl0eNq8wdwHB3kVO1kgrY+sFTBZQKxWA1mEA+CvzAuAPTFC2O7ETeSTxCntnfarbWsTCKARVpwcocw1q7AQM45LPvkBP1SmGOunaiYCaUhEoW0M1VM3VTa91H62cBrermrCamsiKUJC51ql3YcvSCIJDIdZ66V56Ng/NnsiQiMfqTX77WgNaT1IcBNeVDkaB2wFgqisIsI+8/H0TPxOo//+z9/bBmlbVveDWKH4RIx2VozYmckgCJF7aizGZ2xOgGRgoJ1cIjVQQamaq6IiBDpVm/hhv6E6l0s3Vv+gUNiQYqPkH7JTQlDhTDlwI3ZB0JVExEJMGR7s10okHkzR+e0Gjs9b+eJ61117743ne9z19zntWV6Ui530+9vPbe6+91vqtD+xHgNH+WCoOcT39tEUgvp61pZme/5evJz0i0AAAIABJREFUmV//9f8Z+jZ8DdbZUXPkq18zh7/yNRiX60OB//cyLE/kI8l/CA7/F2Dt2TUB34X4I+nmP8L2Ojjv3F8zf/4QkFK/eJq59JJfN4ee/nvzWWhaffLJbwJibZ3NxMC+DFi2B7/5M59+whIb7zhrAziHXwIZBn8OJMl/Mk9+7nPm9J//BZAtP+1K9kCE/JeBMMOm2YtQ7mnv3r1A2Jxhzvkffs0SH294/ZtsFhNi9BXIAPnSV/7Jlr/D8SJZhz1uXmpLmsH3wLz/COb9RVjsPwDPOf7ezRe2xUGHNOxJVw7IkUdYAgx7wvz4R98HQui15v/8P66DDI3vm0cffhRWLxJp0IMEZAJG8OO6RoIPS3ghgfvU5/7GvBzu+9snPm123Pwhuxd+DATdc//6TSBovwbNuyFD7Qv/AJkM/wTr/F/hZUhEAIEBawnLS2GWCWbaIFHwAhBWLtPltbYU1Ya3/wfzN3/111YW4Hfg2sWSfdgNBrM/sG8Szv9PvOyVtrfHi/C9L7e9HV4DmTzroHH1ou35chIQMK+AebZZaOCcP3LkK1bOvRT2AGb4oHw+DA3V8Vn/DgSQbdgOz/8BEGOvhvJPJ77mddBg/QybDYIZHJg59fCfPwp9T06zBATuEVzPeC/KJMxEwjJ/6PzHUlwoK5AswVJT2KcF1/Grgax4DfSZ+E/v+mXzS7AWzjvnPPN//z8Pm0f/AspxgXx4C5S3+1XIrjsRSNd3vOMd5rXrftp8BkqMfRlI7/XQ4wm/BVO/Xo0lAoFsQPIZ/+F7LLkBOCBRhgS97dkEcgIzMzDzyJLOQFwjKfJSJCPh/77yla/A3L8eSun9pfnLv/4bc++999nslFcA+b6w/meBUHotZBm+FUoQAv6wRzCzCUurIaH6I8DdERSuhwuWy8PkIpuNBe/9AWDxaliXL4I8wSbuPwKyHLr82DH+yq/8CmSpfA36Kv2jJTpRliALjeIAxJ8lPPC5J/3Ua4GkhPJvsHY6eQAlzvC9mOWG5ekwgxAJT+zr8fO/cCoQOG+Hkl7w/XDP//fMIfMWaJau/xQBRUARUAQUgVkjYAmPQ3t3mKWLfOkobBh+xW7onVH5B5kX9y3c4zM6OIHg782UtMo1EXeEhEnKWNm/HzzH/OnGx81v2QySS8z2m46ag0CE7Ni0zjYzz2d4vNcsIWlyAG7reoTkvo30IIHvw1JZW8XeIAVsqu+oAau/KwLLg4ASHsuDs75FEVAEFAFFYHIE/uIfjthI3h+Bo+9EiMZ+0TZRBicrOOawtAY65tCphA5qdMBhSSuMYv5HICC+BU6o576O0dDQmwOcUOvA8XYqRKBiWSN0ZqEjCAkJjOLGhszoFENHlGt2+32oVf9d8z3IErAEATjVf24R6tpDn4rXQtbEi9AjAp2Wz0OUOjrLXwCnObpmN0DZKXTA/83fft5mGGC2Bv7+Q2xyDc7JU974OvOeX7/AHIam3f8ETWGxfwbWq8e8Eywjgg7U/w73fQff7xs+Y8mtX4bnvh6a+r4Az/guOK/+9V+/Ac/4KnbjNU9DaZ3vAlmBTq6fW3wrRGS/0rwNvhOdXW9440m+twQ2nAVnmI/s/SaQJejs/yKM4/PQc+MEaI6L/TW+D4QFNhtHwgNJB1suCcq64HegsxX/vQJKFb3jjFPN/3rlbwBOX7ela45949s28hxL42D0N5I4SHDYCPnXrTNf+MIXoUfKks0oOBHq0H/j+e9YB7HNKgB/8DH4728DOYGR55ZoADQxItmWVIKG1eugP8tvv/9KrMsCzj3IAMGmxXDvj+CbsNwYjveUn/lZyFJ5ufnck58Hhyo2TYesF5t98RJwbr/N/Oo7zgLn4r9DNtD3zL+AkxQ8k+DkPgo9H6CkDRA2WPDqJUD8YI8ULClmHe7wVxzfi/Dtdk3AmrIlnoBwQcLDlVb7MfSTgEbKQMhZfMBpaOv++zJU+C0/sGXEfgwO6H+Gkmmwjj2Zgc/A7Jkfg0Pw2+BkxR4Sr4CIfnTi4jVImrhm4jB3vieEJVmQjMA6+nAfEme2RNMJr7IlmvBvSBoFhzqOETNR8P8juYfR+ugwRfIGI8JdE2KXqfIj+BZHNrhrfghziw5iS9DAOHEv2HehQxr+v3VOY8ksRA97lth5+3doVnwiOG9fB2zJC2Y9ZH+s/5lTzd1/dq/5DkT3o3P8BcDjVeBsB0bAYmb7LcB9SJideeYZdu2jExx/tWXAYE1ZPAB3cMnCN3zP/Mez3m6+fPgLQKr8unUQYxPoX/3V/2g2/so7zVeOfMGc/c53mH94+gtQ5uqL5i1Qrgcj0X8W9jA2MscSQdhbBEsu4Rr99N98zhIJuP7wv18F2QInve715gkgTD792SdBJmDW0o9teadfgmyCz8NzvwEkrCWToGQRkgZITiHO+AxsCk8JD4cVZtG4dW1r8PnvdtlHsAYMED4//K65/gP/mzn3XaeZrxx+1jwGWUbYj+iUt5wGRN4/WOf2KyGTAseKeOx/9L+Bs/0bQIi+wTz15OfMm8Ex/qY3n2I+/3dPw1440bz51F8CwuPN5h+/+DQ4qyED57vPwfuxHBSuKVgn4EzHdWRLY8FcIVn0DSD8fuPy3zR/C859W1IMiFgk4jBz4XVApKIj/OXwPeiwx3J1+O8b38ESdq58G84hli/7HmTS/DvMG5bDg2UFZfbgWr9eXvMaKHkGPVJ+AOXQsOk3Ej74D0kvxBkJFux3gu/CdY/r/yXw7ScAKfRycK6jJ/5H4NHHbCTMxcDsM9wHrrE2poy5zBrr9Yf7cQ1jnxnM2nsZ7C8ke1Dev+nNbzAfeP/7zfOwJv7b//sIyNIjUGrw5eZnTn2bueD8c4G1hUwNKE11DEqs/fNzX7c9eX5j82U20+85yD7BzAf8PiRXsB/JT0HGzDEoHYjr9/Wvf6MlM/H/kPT7xTNOBxJg0ZYbe/svnmn7pnwfShT+9V992srvt/7s20BuvgEapf+1+RxkQ3wP9uezR//RfA7IOeyxdNY7znYEFXwmlmrEb8MygljmC3ur2DJ7gA8SkrgnsfE6lpX7CcDoRSBgsP/MD+D/4GLzXSizCBNrMbKZZfANVs4gsQWwYS8dJIoxjwPhxH5VmInzb3A22v0PRC2S0y+zpfhOMG9Z/ybI+oNSXkBQvxL+D6flpHU/af7z/3IBnJknmZcA6fvdb4LMhf+v/xQBRUARUAQUgVkjQHp4zPpV+nxFQBFYSQgo4bGSZkPHoggoAoqAIlBC4DNf/porEQROFSwbg84W24wYardjeQ101KBjFqO5MaoUyQ50RH4bMjswmhejndFxfRKUqsKa5a9/HdRWh5Ii6JxGh9er4NnoxMUeBd+H538NHKHocLMR/OAUw5I36NBBMgGdatgYF/9h6ZsTbANb7JMAkfJACOBYsFn4q4FYeRVEw34LiA/s24AZCS+AQxAL8G848zQo//MmaMD9ZShTAjX54T0/DVG9L2BWBzjVMcvhm0Ae/AAcqEhO/NRrX2UuPP8ccED9EMpVocPp32xWyBEo5fJvkMWChUowIwUbq2OE9psX3gBlYU6CiOrX2NIpr4HSSuiExZI56Ij8FjghsbfJN4Hs+DJE3GMWCzr4sTcFOlO/DRHWGMX9gxexDBM0DocyREh0oMMRyzPZMjCQ7bLwU6+037J46inmG9BY/L9DxghGZ6ND8xegITj+w6hx9EF+E5x6mLmyBA5DzErBf68ATK0jG5yR34TI6H85Bn/3JEHoz4KZKUhEve4nTzCX/+cLzRtPeo2Nej8BnPY417YkC5AW3wUSAr/NOtAh4+AZ6CHyzBe/agkrXDtvhabCZ8FYsUwO9mXBskBI0JwAvVOwcTr2Yvjqs88B2QNOZMAAnanfgShqdCJic29bogjXB5BaSBJZ4gDWm3WsoovX9+PABsC4Nl8B//dSdOBjXwu/uJGceQk4SzGLAOfqpfDsF4HYwrWJz8f1hZHSuBZthgN2I4fnh3r8NjkDq9DAnzHSHt/p+maAY9cSIq6kFb4Q/7dtPo4EBrzf9vrwmRJ4n+2VgNkfgO8LmKUBY3klOLXRYY+pKpb4gzVgiSfvQLbP9O/Ev9msCPSZWsc0rAv4MWRtYHkv7LvxIswLZmVg9geuOyQC1q17nc10efP6t9gIdSTebJ9jxBgxsyXnsL+JI3P+HZ3d+AfvEHdZKnAN/P9XQ3bAW4AMfNMbTzZP/v3f2wh/zOI4ewOUJNtwBkTWQ9YSZCPYxuFAiGFZIyz19gun/7wlGHEvWVILsyx+7HosIAGFJdj+GfbGYwc/bb4NJed+DBkpPwEOXvsPHelwzw+xTB0WXYPxoUMbneiWaAJnPH4Lkhqu1Bj0ZIHMF3urb/ZsyTDrzIdvxj4v8E6cc3QW/+SJLzXXXfu/mxNPwP3/AjRCP2KzOU542U+au/6vu+F5kGkFsgRJltcCKfPnUMrq+9/9FgwDyCIg+Bbest48B3v6J156AmQFvM2c9Oa3QVbXT5m/++xnzLe/+TXw30OvHcgGwfJmtgcRjBdJgxPBmf1SKPn289Ab5++gjN8PXoCG3qf9Anw39gAy1lmNZeVOgPk+EeYRI/qxLNkLL3zfkmYve8Vr4T0n2T2IpN07gVzEsmZfhwby3/wWllv6jvkWNGJ/Ef73t+D/kEi2Tb0xK8lmxWBWF2SaAL5IhmFW2Wuh0fWLUMbMTj+ucSwTBqSM7TVjyUaYC5C9uGbwN2xQ/hKblQZ7EPDB/YBrG0vQvRJ7b8A/t99cuTb89xLAfz1kpP0A5BPKqZfC9/7S20835//ar5gTANNXwdjwOX/+F39l3gR9fU77OSiBCERF6J+DshWJIByflX+wbzG7A/sG2f0FewrlP5JG2HT++99Dgvzb5l1nnQXy6OXmq0cOm1PW/ww0C/+y+Usg3b4LhODX/hVK6MEYcZ8gIfQSmJdj//YckHtfNK+Av7/lFChVeNLJtrG4JdI8aeF68OCR5Jq6IxS4F3Guvw+kO/ZEgoEBEQdyBvD9d8AGzy885zCjBvtkvewVjqx9GRKsVnpZgQHn7yvsOrdZWbAfkGb6Lnwvrt1AduCZ+tKf+DEQhq+1Z+MrIavuf9r0P0IvqXXmJd+HTDoggl6FZJX+UwQUAUVAEVAEZoyAEh4zBlgfrwisVASU8FipM6PjUgQUAUVAEVAEFAFFQBFQBBQBRUARUAQUAUVAEVAEFIExCCjhMQY1vUcRmAMElPCYg0nUT1AEFAFFQBFQBBQBRUARUAQUAUVAEVAEFAFFQBFQBBSBDgElPHQxKAJrFAElPNboxOtnKwKKgCKgCCgCioAioAgoAoqAIqAIKAKKgCKgCCgCc4qAEh5zOrH6WYpADQElPGoI6e+KgCKgCCgCioAioAgoAoqAIqAIKAKKgCKgCCgCioAisJoQUMJjNc2WjlURmCICSnhMEUx9lCKgCCgCioAioAgoAoqAIqAIKAKKgCKgCCgCioAioAgcdwSU8DjuU6ADUASODwJrjfA4tn+HuXzpKvPolacXAD9mHt11tVm67FPmfWc+Yz52wY3mTunq87aZ+7ZfaNZln+TuPXzT3WbHpvxV5tAd5vwbHmhfANfcIo7/0N53m30LlXfRtxx72Oy83Zjro2/Ab99tzHU7zfnJkCfABb/xqXOzuLeN3b1/16L8/VUA8Xuv2G0Wb8V5Ta/GMWy9q/oUd0E0BzjPj5kNj1xr7GP9e/YLj9rC3p1bj3U88J33mIWPS/OU/wZ8321mm1+PHs8D/PqzzXb/XDu+m58gF8Bvt55jDt6w20jfhxf238hw6Z4y4Tw2TpHbV8bsCfPSep9x+9Zk1km0hTLypD5/8WDarx837/zT43XQDIyxe8QM2H84B/ef6uRkcT4KclYc3iVsXuW1huN98ix5v3eP7eRvv+5bEHHyAsdxrnlS2osFmZfMtyiLW0aRuya3tzPX+7NsaYgM9I/aVDvfum872zwpye/k20tnUBj/wO8zfL1QHBrP6QS6Bt0Av+2hU8wO1DfEc56Oi56v7mXDzgcJk0vM9puOml2RDKcfwnCh+xUuy56Jie4jzJk9Bx83GzNn1KDztqprNe4V9n2RDAhyKnpUfp3xs9yd+0fMZjhvFpJzEx4qfkObPG+T1+xZkrzNfX8jfOllbeNvvq9lfCPlNR1D+3kbnfaj9c82u4OjNHv5MnrarY5EdF7/oKG4tq1rYZR+DSR7MLp0SvthtB6Zl9/9MFMcEZMHT94Z2ygV+2n8PMp3tq3XCezBZJ6Wz042Xr+v2uWZ875sF8TnoGRvOb8CHu79eXFmZj/hEHo909uXwpQN0xPaVosb+zlm8eYjvW2bubV5Hwvr2I794DkVX0r/4qEyBoB2cvuAe0YqM+I9mNq8BbwyvhjpjqnjGelXNX24rGcm4+18GM4mWngo9Y1sueYSc+ddGb9VwUe19XDNb9a2PsdepYTHWOT0PkVglSOghId4NBHCw/3OHWexglE7bDKLJBjAopGXcxbnFtw4w9MqU+QAKiu6qUOmjAsZ61DCYygJ5BWZi59DB/16wcntnVpwSJu7jmadMBzdNgevQHiIRFIg0cJbUjzdL/W5b1fKqBM39z761QMdx5HSztGjz6o5tEsOyZFCdlJDtaqEj58/aZ21kJXj5j3Fr9lAYbe27Qd/k+DwHHQ/PKZmeOfwsEaN4UQyWWORfEmNgWAc9Z/v9tGGp3oCsHP0HzsGJtUT5jYgU/cbQggSpX+Qc7d76SR7omWv+xdVnYwDniUep9Swd3Pak67uhtjobSE8ZJkw3BgOzymTnOk6C0RX6vSzxAZxnndr/qzHor/3cj4QZtuMuZ2eEWPlS+p06YI8orH18jnnoN++uNssccJQIudya6gQZBDNVfRM9t3V9dlyPvhvvdWYrREBmws0CeemPAe93kP0LhOv82hU2W9I9bbc/uB7Rl7rgpOXfi/+7+vONmbdukKgTgue7ho6htrZFDmahhJPI+X1+TgniS42Tf2qx6o7D3JOPRZoRXXn4yNf2uc5vXI44TF6XQ+1BZJgJBIYxAMwWvbDpHpkLcAueT6XCeNsu0lmt6Z3+VN7hdvJE9rlAoB15zzogvvvBRv0aKcv8gAzkfAAHfLQU7vNVmu7oj6QCbIkY+rl6Qg9oYFA6/fr10Vyk8LTbE+w9+bPjFzwUeNeYDIjCcrJ6EFCHKQ/6MoBm1bnKwR0Bh3XrYUp4ml9BbXARy6r+XoRbHMxOKNNL8vJjpJ+UA2amkSYsXuV8JgimPooRWA1ITCvhMcoBxMoynvMjSzK3zmdTBQpXHDIVA4+UTEgh281wtYr8zXjUlyDeO9Fz9osh1x0vnQfHkabl64eh8tQYwUGYA+/k+9NnEaRQzjCWTiIb3AKp8tSYRG8AwyYsoMW33uvWdiOCio4voIz5TrjnZ8pmp2SKmaBuLUmOp/QkRp9T03JkbR1b/zj+BIngL8+E2mei5QvG0apURzjWXYyTixHW+a5kI0jv9/Pg3Vu8X3UOn/pk9sctS3KrTRqOXKcO9Ba8G4mLCz2dA+Gp3sjFBT/JDtOIM/S9ZXDoEQ6FnBL3ikZj6m8F/cDW0slJX65Mjw64zpsb4Fs4A76ZB20OpyHynoWBYZz7SJbx67z2AGbrucpOUC6NePlPmaQUbmZ4OW/56b1ZtdBdDjj+YCZAOF+gfBYmES+CIRHY4YHd+i0Zni4/XC3Wbi/j6TMyZOwLwbpaJNmeAhyPtqf2TU+kvDgeqD/7/sW7mEZkwQl8o1SIEovr72Dgu6fweeYFOnacgKQa7pvfKN1fB7cSLKLi4EQcuZQR1KLmTZEP/FZNM451SCvmR5Q1p1jR1vNkZf73b2jD7wRA6RymcrLIV+ynr3GNZCZ35yeGJ46eF3jjdFeks4GgXyZ5n5o0SNZFHkdxTiYga+j/r9NQirUn91+xSAZHB67iuzkDomhdvng9ZPKDQwyKMp7O7h4HSR6YW3tTWBH9rq8yVexoEuJncGc7A7nU2rLOBltzwe06y0xIJwZRJ6HKg6j/RykgkfN57KuIcCwhdBYPjwRqIyOLK7zIB+Dvvles2QrmDh9bWnjNnMYsngwM7V8LOQJD0MqHUg+gdw5yc+Ddsk1/kolPMZjp3cqAqsagXklPHKT0ha5wh2x5MDG0lQl5anB6VOKNkDCI1eCJT/2esRaaZHWjJT+3glxGVjSapAynnGIOIXJAFnAomcr5a0iA61QwufQ3h1m6aKrzNIVj5kFKB1ysCsXVRELCbHg5/Djp5p9kUEfjPq+zJhTHq4yGw/e2KXpym8TlHDMWvCEx0aI3t1VKuHFItTTdZknLPjcFdNfiSFVLjU3UNTWjAULrRQBmpUefbm3JHK0bf5ohkDr1wR5MXbeJadQ7lnlEhHeUVUpaeXmvpydENZH8j5GlEQyT9qzGYNvyzUPQLq1hDAb10DCI03thuch0YklCQWDcOtd5UhxN0Iivwetx9IKkh21deNvIClAvzl7Lg49n2ZFeBC8ig5ZIaCBXt85x08xD4ayLhnCIzrPw32thEdESrfJF0fwD8/wcIYujfTrSxkkcp+vUSGTq1W28etqDuaJn8sCKbrnVQiPNOMrEAZkrbIMD6pX5Qnt/FqXHUoZB+gguTFhxlZYK7ueNReHUoWcpCjtr5LMxay8aRMeOF6Y353PvdfsOOuJfJk1vseHlJmFV5TKldJzLE+We6fTcsiXGRIetUzVQevaz935TwG+UD5FLC3MhILVl3Cec0E9iRCp7IcWPdI/syft3R+4zVaVbzX7cUAJnbGyUhq3/KwJ7cHK/pqqnVzDFT4wet9geersM9QPqyVUBTCzellUkjejl0ysJzj7tSvJTNZyNiiKyfB4/FJQkx/7Rgj6WDrVbD8MmaNQ2stWZAiZ9H6O8oFCrXpkRYfFPRRl2zY8t0KY+d3u7cPlwFPWG2T50n8fBu7uW7jF+g46ooNmvRYzRsYRHtPw40wiy/i9SnhME019liKwihCYX8JjAsdN50SLnVW7fFSyZbNDxOSkkYdBofdGXmuGR7/EWr5TqNPdaMxFRtwkuAxVONkeEiNfiimkQhQk2r1Rn5NCtLl/fy2i3Rk4Vxlzw2PQ1wOcngsYLdFH/iN+rsxW6INBMgQSRfUec/g8uI5GSjqzqXe0L1UcAlnZ4/HA9UozPBqjt0UjvWoINiiSs5SVpTUXDEdm2MSRmXx9kHkQCY+G+RNb+TBCVcKkcZ5kOHMyIl/ubJCSGl4aIv+ae3yQNUn7CJFv7SOHMAqtlNWUW2tsziyZ6CKcJCfmppu8MRDqLPP9RzLGklrOVSPZGwyLhdq3dAIncm4E4+QWkE2l8giesOmcjMyojtZd3uCxsLQSHvSZIyMppZrCVVES4VlwcmXmMTivbNSmLVOCa9I7CjKExzpKBgTZPZrwaJUv4wgPK+Mh4vTOwz4LBc6nLCne6T1BtgRZUiHBvWyYRuRmdb67C6TzE8mqStkQ+42u7wzPlOrPwzzh0ddoR3njAxYy50atF1fVUdp9KyWtJIQmKZNHtM6oR4nwzALhkZI/BEPcI1Y3Tc+m8fI6HnecKdOfKZFzetB5WyeQWgKtllW+TIXw4P15vCwY0GOvaV2PyfCY5n5o0SPZ+4JukKwpcGBv//h7IfM809OxsO5a1lC7TAxXttiP5KnU3p3EHhw+UKdfjLaTB75wrF2wjpx/SUnVzBgA0z+97Ij5GMi9/UFHydlWXK6KgXOtekIYj9edQ+CO/fPZZss1xhwGe3bHppRk5zJc2sdi4JOgI3a2RlHfbVmn0tnm5iPp1xLtswY7tYnwWE48ZcJDDl4l32e/G8hj84A5DHO8f9FnIXVl9/JEStzLM7YbchkenU5pWP9WaX1X7aeBezhzuRIe08FRn6IIrDoE5p3wcIaqYJBwpwtxPh/bf4e57eADZrFL9fMGK0QnLJ18bd9MLlHE63U3+wXC6sl7530p2yJVeIMSUGvIKtQZ9wNpz+7AaKUxuIQXjWha3kCSBDwnqwHZokwJWxsV1Y2Pm986CNFBZr1ZhEs2XAcZGr5JbYj2QsIjNCF0GSFQaiuXIYBppYly1SshCw/B/QsQJXNzvck9JausgnoYFBxoQtcTHr6J8IG8YyQtrxU7tmzEHfRF2QJOMhvtGT2KKpIVjKdBHPLPqBIy/Q1B6RbXUWfYkX2Wy9CpzJ+LwOb/Mo5/cpldNyPnfavPdKDrITVQ6k4bHE6NAHRDrjnd8Jq2BuE1I38UMUPWWkxw4bgkHAQSwBPGcrk/Nr/wvv8K2VS/1xFB/B3M4BrkbMupHPJ8ipHmCanRZ5PF5a4aCA9OpFus0bkcHIsN5F42yqyW+ZExbnMQZYzY/JnYr2u3l8i85QgPu2m8owacGpfbmvGNJa2kyM3q+cCbSzY2Ledj9LI8G43ux2YNXTz/4AwJzcnlPZsnQuj0NDlAc/PZ8ndi8JuI1PQ35/Ze1oFfIDxQmnT4rO9KRsR7MF7To+RZCzHqdanJ9KQU4OxeyeFF11kIWJH2TigLKpS9i3u0NchrK9Yhk9PrZd1XRJlJNdmS6grhL1zPCudty3K013TfuIzyZVLCg+jm/ffn9ZiJ1nWTnTWQyBuyHwbokXY+yXh7WYglfLD8LS0bQ3TiYj9Ht5JqulDzeosupPtnHu3kFl2UApKWmML93GwXBFkjZRfVHLqdzMwH5HQjzQRsRdnCBTvS2iHd+0hpTgpFuN+WwSYlj4QzMnduJ2vWP5OW+qr3dhrv5wiBFa09PDADYrD8Dnt3WfGUAsByOHFCJ97nJX0klil5/R/1wBBIIM55Y4Atz5IfJ9PKdynhMQtU9ZmKwCpAYG0QHjgRlUi8TkGB6/Y+axZIymWI4N+ANbdDGn/iGGs3mJKm1EQxqRoGnXHUGsGL394rceMjK+GAHYWL3wQN5MWgmveliItI8aiQUBVnQZODlyqyLGLK19zcAAAgAElEQVS5mOGR6QGBtqhzlAA5YR1PDREoTNbEjghYK3ufMBvOIg43WO+bgazZGiI7Kso4d2yE8e0Jz8AU4STjhhMexJHKFetSGYuxcrTBUA37rVbKyQ2BOFRtaQy5h8fg+euccEfNAqTFy6RIGwiyAyo1ZGXCIzM/5NVN+4FcLxrpkaPJXVyVe9Ln273LFP9kHROyImkqDPO5C6LhDjwBRGCQkTUHGv5+r1laBMLR9ywIqfm1hoSx86PS62BiAjDjvAiGB5V70yQ8iAzoZRiJkq+VrElkH11MhabQdhE5Un2PgWy7K2v1iPGGioNHWnORTGGRc+Hbc07z8Pcuwy6UxBrWw6MuX2KCLh+53o/fBCKeZRBm96Vfn0tdSUeSfSU5u0VMWgMNBjozM6Ky130KZCsfZ0lv4fJHbFruHW5Jv43gQCrrjbEzghGvbUeCl61tBHPjI73Q9mWisMwr/5chPLqAD6wMi84lIIHR+dVlXTD84/NmjLzuz5d98K7robZ7N9oGp7e4/lsIJnYG3gakIPbN2wQRtTtIffkEt+WSLxMSHp1M8T0BF5EAxr5DNivscWMwqCeTxBDO+770VWVdl3T9QQuW6hoD9kODHjnerjo9ylxYV7OTBq69OjxS8IWX5VyeRbrVarGTx9nlwfE92C6IZGHb+db2jngmo8C5kXZIrxf4TFVbTjnYNH0EP9p4+7pSzXLgQmJPiHvW4wEZYGmvVGGlRhmWtUxlvJ/rCW7uDWSq3HkXVlhgQaadzdlgXzfIoOXFM13XkU1uy3jTHqY06HVgkEXic8JgH69vk4yrIM9LxGwvJ6W5EjJx6gJs8BVKeAyGTG9QBOYDgbVAeGx4qsDasxI/yFQ/ePI218wpRAASRc/9vjOuPWmXAj1E8lElSWQoul1Iw6fYYRkfxPJ1tcM693st4jJ1mozDxe+TisKQRB7XFP9k+/UGTEsklDt4qVIg7+cmB69dH4/bjKD3MeM/O5ZShoAfSq9Efr0vndIodkTHd+JwIxkZQwgP4rC2PSk8aZJGj3PCo+DkndjBKwDTYKi6u9oMkyj6ZGrzR/ZhgzO4Nv3jCY82w7BpP5BBihkFAuGR+676XhZkbbSW8oSHxcqWoDtiNkL/nV2WYJRK2PTPwPWOzrnNS1d3tZrLZA0vzYJRnqFpoDccOKGZc5jXJj/6nToyeoyCcR0RfdG6Y86nhAwh5yIbJzd6KWmLpRr3AdaLUO4vKQUWjbvfD1F9Z7tNS4QH+V5wvH3sqbMTWSzCR9eiLadjzJ5C88ZgsPFzPGTCWdKe94kI4w61kkOmh818QUM0Q3jkMjyq50PBgVhbW4LDudrDI8nISYkkUQ6I2VR8lmr6Tdum6ORWV7u7lN3on8nLt0RZwCGiEc/mjIOw0wsh6IKdb7iOXNZnSe5yHPPzOp4wBofrqH+p3E3Ln9YaoQoRqYX1OUZed5HMScQ1CRi63/ciqeKQ0esLuks4v0IZvIjcEd63bPJlQsIj0jP8nG2HLMaDC07+2X4pEhFG9K2+TFyZ8AgY1p2kvRNtqvuhWY+MJ5SSIEWnNl3z4X93Z0Svj9jzsCs9U12sjRf0MmYe7eRJ7PJRdkHQU6y8IbokkoE+SwJ1BUfw8lJR3Ifgz5UuCEHQTSewQ7o9HMaGhIcdt9dLOgJErkZBFxjV/dy6X5/oUd2epBltXQCpf1pW/6jpAenvnFC/3uzuxxW9p/ZsGFsD4bG8eDK9gdtUPvDSEtE0E7nTo4HYEs+tAfpIh2FfHpTLOS6HXVAr6kw8EHU6QS0tQu8l60859cctF+o1ioAiMH8IPPrIp+bvozLGdDbi2BtES/sfNgubYsUiduQEI41HCHFlhZeR4g6o/vd8FF84iEkN6CRqKk+u9JMq9fA4ajZBv4j9B0pT33/joZG4jDI8ooPYfx+J9rC1nM87G8poPGHcgR6pXhCBzciqK+JawzmFTEKixcFr1wdG8B1Yb7aj47Tr15HBFhU+jIyrOLT6uxsUMvaqbk3ZTATWDLO1aTmZh97AjYmyeD9xEo2szWu2QaM6iPyTMhhqTrix0mmkoWp1QpKiK76+wdBomT++vmTHYDsA4rwLsjB8nzMCfH8ZXJdipk7//pb9EH+30Hej6LiOv7WN8GDR5biv0GEgplF7WRgMGJKuj1F9T5KsjV6u9A6ZhYfusNkD8bUYfRbkOSf5SNaMLasCEbCQPSjVo09neRIjwJ83tiwjGDdSZKjdH0dBZkGJvINQaslmk40nPPjajeaOR1NnI8Bd1PejIQqaExKZTDBpHzU3D+2y8mp4+zMe8QKyvCdG3N8xktDVvI4Pab6G0z0UdIdtxtzuzy4fLX19VyawdAbw3+gc1slcZ6TGhFF7w19ctamRnJ4LUv+d+tjcnqjNS7t8LJZow8dkziJpDl1EY5nwCHONzlq5mXPBwZDsEcExXDs7a78PgC66lO9n/pxGGZ8Q9LnxjpTXSHhIQQB0PrNnvRh0074W6T7n75Md18soXyYiPARZFM13JXhi4Lp2ZDnuNZxMqYed0zOTOv2iQj+iB95QPdKfJwace1a/ApLCkjWHsbwjL/tKZQ7Ynfu/bs7fdDoJgsNSWGkPobHbNr0vJaeD/pusUaLzrh47ebxdLmFctQu87eCwI3PXQnjknPDd38cRHrIdQnCJeouRDA/f6+5g0lMyt/qorc7WedhDGPRBKwHw/Zw9rwb6Ocie7Qkm0G5DcOnUm5YvM55U5/J9r1JSNchpVrLMY9xn7jgCwgUiCbpod1YEWXF3FBDsApvW274gXZlQgSDqfUF4huKYkPSA/90RbYJsnJ6g656khMcMQNVHKgKrBYG5JjyCw6cwGVtuAqcQOKx750KZnHA1HmuEh1xKKc3wSDMpekWTGBbZqOiaMzz+vTfCaoq0FHU1BhcG/LFj5hg07OtcQvy//eXR4eibqdGSV8G5hpHWUY8Colj2Nl0fSbgFGovfedc4o1VeQtQZig7TnoApRngNcZg3Og/o+ETFLiiTtGl5hHc+zZ8SV3QeEoe0V3RcNF5b41E7hEqGxzBHe/ioesR2TixUDZuJ58+vSYj0io3gAca7MHhZoU+N2tz31b57yDxkrx3gQGgjPJisbcjwMHsdcXGm6HzhDoZUFsZONCpj84RHcg+PbsP5bHRQ1udBdmSI6z1651jCI3Vy0TEG+dEZZcJ32mtyTqHIkUCj0nP7qPX7g5HuCPT9hd4ydC325I6L0twFZRrk0jzMSeHXvj2Hkm8tkQ6Fcz6zhh2pJgQ7SKQRfUYn20Lknpfj3jHSRXJ3xI7g4KTPy0ZHtsxRTb9xK7q+H8iZEH0/G0PWoRoTNiIxzeeByrnsGZ5zDvt1HTWAzhAeSSlJsssb5clEtgpx8HZkX4POImKYGe+hsfKalWjD70wDXlrWId5ZcbpFDYcfiOr+i3oSks1d2ZE009s5+WckX0A5jh1QLSUA3SpJdQSHS5S5l113Q9e1UKue2EI2w7ghU7tb32P2Q7O+kjp8o3kPxDrXde2YXCNh5zCk61GQT4X93iwHO0BYYERBEKxOO5kTHq12uQxETT+Oy2Sy87yS4RHJQ7pOJcIjycoIzuJGPYE8vyMUMTiOZTFiMJS199hvMTp94IKcyUTOLZTHbP0ipqHHZV7/rekB3M/he2WCo0Gcsxy5lFv/WR0m1Stmj2c4i0AnufUcc/CGWiYlt0muNo7EIpkWUR+poOvEuknvzyB2vZWNeI6RYJ1Q7grmWerV4s4d1Ev7QN6FhwipPZEyUr9ZCY86RnqFIjC3CMw14cEaU4oOtMR5KTHZ3LHCHZO1SBK6fMgBRA5e2wCUpoJyo1EkPSqKQNbwbImu5A7wMbj0RlKIJI8c5vD9t0EkNtY3bnJ6+wbMuX4fZQdpIQIls7urBgRXTFGZw+gR+CYcYzbCq4sqpi/OEDFjjDQ/77ZUT0iDzzpzwAiwCo8jwWhET+KoZDjVHdIc2H6fREpO8RtbHRLsXc2Gajr5VcNmkvmz44odIrIB0U7M9farS52P5r2pdIx1ZVSjCav7wblEnBM4IXPcKGuObYpFfX0xh6Eoywu9SYrOYjqSWBZWCQ9P0vYOZyangeg99NTuvodOeFXTXq/PU3M5hvDezgkzjvBwzauxJFif3u6CApwhZNeCzbpxmRE06q5zJBZJT8FRVt1HwamX7qPeeGO/kX0dnTHiOerPE28sRjIjGMgkg8iVverLKLrIuNCnie0/69DI9wiK5AVziFiiI1frPetQJmR9sof6M1xuTJlz2tdkSss6rjk6au8QzoRSv6gEn5yDVoi65qQRyyyVMg2k7JhuPyRzmBIeVflYlScCiZLRhfifuz0k7dsS4SERJK3yb6C8Rh2jD0IpnUvxPNNgFf7dpfJEubNNnifyTt4Y2L501vLFOcowW1HOPhIWQoJ/PkAjxSL+nv7phXUdRWL7O7juNaSvRXU/CN/coEf2TryYOMramyjbGUFm11WQ+5m6+eX93iJPk10s6nzzYyePtMszMrDNLggVBVoIj6CbpsRMRyBKhEcoQ4rBa4P1hAtN5JSnDcnDFgu+CFvWitsTvT4QbPrmPiQDiIM4T3asn6MxW1/AYIgd0pFVtKICeUBHsk8Nz5LOxRYvDz4hZVtTe44916+9/wrlCn+PBeg4mRfsolj2JPuEyOxurUT+LHd/ezZRo5IiXKaEx3js9E5FYNUjsDYJD4wcItEekdLshffiJVCiAmvRuiirVBhTI0mIROK2tj0g/B/9++LmY6T0kNRcFm9NFAZJEWBkhmgQ1JRjyRAejkuou1tqSN7BFA7FBgMmGKTNihadiwYDprO/fWPNrsRKMqd9JEnnZCRRmdkIryTLIo3CoGVvxnxnMaraOwulciFFRwbXpUj/mawgjAzU3sHInQr5NVJ3epUcFNlxhRJOYumjvFjvDNNsSbKUTIx7JzQSGWGOGvZDtLy9nInWTDffleOq8q4q4SE6oXlkbHvD0KpDr0vt9o71A/B99huofC/gnXGg9fXFEa9UFsrOS7w2s1azjmaUH1eZpSv6s6i+1+v7oYW86lZCNLa6A5TuNbdn8XyUSKU8SdFlSGbT8UMkti+3ZgfLa7Q37qPuXPkDKKv3B7acWMt5ROUgGnxHSPae6yeyOy6pyPaYnUd0TIRIt4jccOg7Q9n1NrmTfmNCOow7H5rkYuKwzgVD5PAORnK8jrOS5rz3m981HzV/hHt10L/S+3kJ0cyDC4RP0M14JmkosdZHxMOzO8yYbOv0ujjbMx6NfE9YD3FmZHxnNAb7kyRL4+eX1zpk3B56AoJOYP/avVzoNE2GkshlMQCAzQFiZknPOLMhuqrmkB4pr8X9KiyR8vmW2xe5eehfUDvHkvNk1vLFyx635hvlqL+HE0glJ1XAM834bVvXgbCK+ktIGRJUh0t0mPb90CQv+bop6Ey1ecdHdc5B7P0E38HPfz6mvH7Qohfwwct2YD/u1W4nj7PLrZ09wi6I+47lbewk4CLYpD5QJtHdPUnvgiKdTiRnXgzTEzr/AxX7zD6mtjbdhy06VCJiRcIjlqvyc8f6OfKER3SWZku+QtaV/1fXy1Gfo/4Af+NM8KwRHpKOgQGNcvBXJGOq/TRl4jqWU04vQfltz5jwTLav+FwPCYbLaHjVPyvhUYVIL1AE5heB+SQ85ne+9MsUgTWFQC0qaE2BoR+75hHQ/bDml4ACQBDQ/TCF5VBzoEzhFfoIRUARmB0CKgdnh60+WRFQBOYCASU85mIa9SMUgXEIKOExDje9SxFQBBQBRUARUAQUAUVAEVAEFAFFQBFQBBQBRUARUARWHgJKeKy8OdERKQLLhoASHssGtb5IEVAEFAFFQBFQBBQBRUARUAQUAUVAEVAEFAFFQBFQBGaMgBIeMwZYH68IrGQElPBYybOjY1MEFAFFQBFQBBQBRUARUAQUAUVAEVAEFAFFQBFQBBSBIQgo4TEELb1WEZgzBJTwmLMJ1c9RBBQBRUARUAQUAUVAEVAEFAFFQBFQBBQBRUARUATWMAJKeKzhyddPVwSU8NA1oAgoAoqAIqAIKAKKgCKgCCgCioAioAgoAoqAIqAIKALzgoASHvMyk/odisAIBJTwGAGa3qIIKAKKgCKgCCgCioAioAgoAoqAIqAIKAKKgCKgCCgCKxIBJTxW5LTooBSB5UFACY/lwVnfoggoAoqAIqAIKAKKgCKgCCgCioAioAgoAoqAIqAIKAKzR0AJj9ljrG9QBFYsAtMhPI6ZR3ddbXYt3mIevfJ0c2jvu81W4/53+Hds/w5z+c1PmE033W12bFq3YvFYCQND/PYttONk8b4rjPwSs+eRa82Z5EOi38/bZu7bfqGhM1D73Rg/vwf8Q68h83w4fd54DJ8xH7vgRnNn9QHpNxqD995jFj6+05wffdwd5vz7T02+OfcKu06XrorWbnqtw2Ppsk+Z951ZGLOAdfwsd+/h2p44BN9wwwNVVLoL/PxIN+D33Wa2VfeguAaPPWx2XrHbGGG8YX+3DxKuDOPE73vq3AzmFGv+dLYucy8X5sGO9+A53bpIcLGYm2QvJeusOHZ5QG1rzN874vluv8I8XUf3AvnbUu7b4M7M+q/KJFwbtxtzPZMtAQHpfv6ufg6MO0+CvLEPOdtst3sbv+Nes7A9lnHZ/R9NgVsvBzcKshVxbpYTDXse8XjoFLMDz0Bx/1IZxtc4Pv8xsyHI8cL+l87THmuHo5NTDgj87cmz+v+Wx1bYxX4vLUVnTuOup3JJ3F/su3MyvfF17rLcevFrnciA4pmQ6C58rD2+/VncOFBynnZzY2XtEbOZneV2vhJZuYzrpfGTapc5ncPt6YWHqP6Cd/K9cbz3u/A1krywc/a42eh1kFgv488I8iyDVE3uV3SCLbeSPS6spdFyPhrubOVgJKsG7Yfy2ZnXgVr1T2MifNkUVs9Kccoz+mt2Iy2nvssH4XAydI3VNnzyuyw/u8vGng9k36RrXHhnZR/F52tOr1pLti/bIwVbQ1oSsUysyMDBa2p2NxwvG7v2RS1+lZZrau9Z3t8nW2O93gf7Emxd7u/IfYud45H+jJZ7uc3Zcs/M1l1W7rXtSUm3WQ2+PSU8lncn69sUgRWFwDQID65YJoSHF64lI2FFgTLBYPihNuZRQwwm7sDih2g8npiYwrHVfneOxLxTfshY61hUjCD7gMw1OYflIEdm3uEbjz11wvN5iPdEo2OeAxQc9eI3tGCVIt5EeIjOBe8sXrzEmLuOdk6d6px6kmSxaBxLhmR4co3w4I59NqLC/NO1bwgR5JQ5iVSDZ0fPK42NjqPVkSIom9Tx5bHcnwO9I3YqhAcSgsw5R40E6iB3f29YaznCw8t+rgyXCLJNN91iNh68kTjqY+eOuIZb9jkbY5mkc/O/4In6HnL8+7nmSUpIhB/ZGLpz8KzHGJkS8MTnIEm7zZjbKTEhOLAFQlDEIdq7dTlV3b/+gmDgDDVqqkRX5Njtv9sQh3hEYLcOmF6XXRv5/UvXhvzNDXuiMFYJl/IZEiaikfA4zutFOHliEpM4ymIsUlyXc7+fKTgCxPnPrqkWx3XpvAvItTuVExLTKnaEMEvO89y6z6/pVFbOXg6O3w/96hNtkSyx3Tp3MYkcr/WWZwiCoeX8apFpA58zKPiCvH9yO6ey1kLQ0cDzgcqS5NuKJGJuv9G9ku7btWX7cvuxXUbh0kn2IuqVu541F/sgmcnX1BjloH7P8baxSyN0mBmz6cD6NDjC3ujW7EHzhDFSoE/985f5isnWWDdYq+s/bswB+GweBJn5ohYCwiLKguW6tV0hS4YSHrNfdzEQQ/Zfspeb7PxlXkrC65TwOP5zoCNQBI4bApMTHqmCHwnDQlT4cfvoGb54yKGRG8ZEJELkyBQU0ihyqvZ7AwGQi7wbhXGLE0m+Roo4sASbkSO3peurQwYnzR5zI8mmwTucYxQddH3kdMGhUYncrDl3qpHVUcRV6tioEx792Dc8FbIgzjZPkgyuEBXeQmCmRo6McjSu5qi7BscRdwDUSANhePQ7o71ZGafpCIgWJ0jq1MeMuOhfJjuLRuwn67pIgpCni7jknP54HyNnOOERsClkOXFnQb8GeGYCx48SBvWMMDd/LMOFO71aHEWdrCOEB/3u5Bl+3DetN7sOQpbZdcbcZqP2w/0p4bHhKRbtjvhddsRcnsnwSiNQnTMueU5lXedlXyDr2iK/+HP4WZaVu3adnGIe9Bl+3Z6rRbpXhba7wBmPtxhzQ329UEzz8rLlrMoProXwELOWGB7ifj+u6yX3zRkne0K8Srgu434XSEsx21bc6yQrq7gu2blVO0f4s6IzPrMOc4THpHIex7IMchAz0lIiRzhHa/uhRT4MOqfjdVwmzTMvh/m7b+Eem/E+6B8jCXkmWUnfHW1rDNaXWs+Jdj3ejr3pfHDPXLjpqNkl6E57Nj5uttK/E92EynkpWMkFgXB9c63ZvtxeLGTM8gUnBtjEF03Ddh60n8ZevNw2dmGcbq2eY7Yf3h1l8na32HMKMtLMA+bwqiA8JlhjBKegX21eujqpNjJ22sN9Y9fp2Pu68U553bHdl89+FwCT7PpWW39S/Ce5XwmPSdDTexWBVY7AxISH4CjqBZ9xJYoyaa+xsRBHVEcHVijXRBRUiY3nB0pijLBx1N6RNd2jqN8wbiGKP5vuy65lTsHJCQ9fCkMkI4hCsSCVzaAKR4ND2Ze7EsvEDN4bLU4k4ZpSBGOG8CjObbWkVUUpKznpGpwbSUQp2WNIeEQlaciHpNF6OcLjKhtBT0sGBQdjb/h93ZUIu/Ucc/CG3WY/X8vBEC6ltEfkmox44rDD50UR8fQbuIHZsD4lwqNQeklSAruMB/s9R0lpJR/pWV1jwWlc2xCVDI+M4pmuB4pL/d12vZ31BCtJ5ffZx081+5LSOgLuwfFvnfrCehHGLjmL3NovlbRyD8J7Hzx5py/V1CA3YO52Pvfe7tlLlzU4v3EtXvRsX1qoW0vomPfOzQzhEe3TcF8D4eFKT7HvycgT7ox3eK4nZdgmy/Do9maOtMo5w9g53VKe0c3nVUBIxE7jOkFb21OT/R6/v7yXOpJmJC5ipD6fe3EtrIz1UkZa0I/8DTFxTq4jZ8uy7XeWjeV0sW1m8ebd+VKbnTM2rN3ct1JdkWQmTkDqZWUoyvMgtzn5EZ1/jXLeEF1xmeTg+P0wds+3BCbks8KaMiGloQ0NGhqh744hZmS9oIQtCyoYUoYVH1spxVo7H0T7r9Pl6dzW5WVvg9HgC4GoZIET8277Rk7NSB+ulIgsRoCXbeeyHR9ssaDP9X6EnH+hxXdQlCDF7Lmgv/mSb5Pa2N5ezAWXBZvPEqiC3epk6N1m4f60lGvNPxKVO03KkfoSy2zP5n06+XniWI9eY92DiH2OtllSmlgei80qpqXYqa1uv/ONaaldWt6blXGPbNtAcpMSqoMJgqmuO4Y6JyQr666N8Cj5uWSyVHruNNZU+FolPMbqRnqfIjAHCExKeOQiFbdC7USMOsjVUJTJid5ZEw6L/qB3h1TX74ApW6HPRHC8u/spieKdFUKUVPYdOScdq/1PnUwtLP6x/XeAEnKt7zXBUzhdZFuLk0i0nWi6pehwblUGIKIpKGvW6QlOTPvC1CmbOtrHboy6c9Y9WSbH+t4wxLix/QpQOePjzjtgxNFTp1/n0KJ9Bfp6oVgeqYveq/bxaMCKER7FGvFChkfcC4HPIScU+gjovrRQzjl8idlyzQPgCEJlsO/X476on8u2Mji5CPySg2ECwiM45gvwb7nVGQp9dB/2lXBzbrNfaNmFYv+HFkdK5pqKM0x0Cok9PIKR/16zlPT3ABB4hobvn3D4PCkVvkB4ZHp4ZGUVMdJ653ItwyN+WiR/Mnhx48Ot11yEYrzmUqMSifwy4bGOGhAog3B9DCQ8bKQq4oNO2FqGR2eclXqDSFHTmQ3gn1fcu8magWdVI+RlGd9KdDVIy+iSft4zJerC1dFZKZ8Nm25Cx/cR31uFOs2YjBqFS9vcyASQG8txXS/ViSnJ8erN0QUz3e+MvM7qYsUMD+lc4utFIjx8gFAJjiS7g/YtIxhTR1uV8LjHtMj55ZaD8tmWyv64J1mFWKO4iHMo9IGLV1/SF8n93KJPSjJIOoPKeyVdky36rngCR70XxWXHZFlMqvtv7urkN+hjQTfcBWtOLMMz9nzw97GsjUhHgzPU2nqRE7o0b6jr0XKT8fetNduX6/XcpqrZvqlNL+hxrKdW3Y4P6yXeW0X/QsV3UDuNomfP2sZuJDwevRLPDia7OrmPOn9MeFRxTRzgD5tHFy4051viu+9TZQ75v0OZ3LJPR54nGWsqA2K7vbbG7POiOSH+jq6xqTyWyNme+37hO+0rGVmS4Bv0cx60K9rOMipTXXe0yWsYPy3JNZTwSPYUroeSn6uN8JjemnKYKuFRk276uyIwxwhMRnjIijl1LsmRCZJzLz6YskxvpxCxgyyKepIOOX4QSjVFa41M6+NuOpDZeuL3jCY8eBRNYtD1hpl14oqR6dxoBqKDGxFRFLHHtbnhb2kzscgr8VIhOgvfjWU8Qt1yKeo6iTyna1dYxxS7xOi7w9x28AGzuHGbOQwOsM2PeCfyxvVm6eRruwbBcYPZVjInfDRR4IkTt+QEoI6g3B5MHWbCt+P3hobLo2Rfr8xgSjGSd+XU4mBIonEJjiDAcdfNmSbtTYQOG7REOklOSXIbx9kZ+lAr9zwY3nU4TtJIl0YCkWdwIvXOKpb5DA9XAoNG77uHlQmPq8zS7aFG8hjCwzv1ExKhl4OW+BlYmoNmE/F7qeO77yXSv69vcBz2B5PJRYIIriU1o8N0BHmLaxSzZS5+Lm5oT8k7N3YigzIZHtgmpXP+o2waQHiEvdtGFIZ1cIcxV/LeIunebnEiuoXV0MR9lGM/lfGyE7+6WX4FS5YAACAASURBVAZcwOYryUDK6AsJIUbHfnwID2n+lm+9tDh1hWmx8teVRYz7AxWeRyMnbYbvMu13QZbjPrze7I4jaKuEB5LjHIvWDI9j5tixdWadFSJeJwUZK/ZBolG9uQjQKuFRl/Ouj06vwyyXHMxls1LZHV8j2SQZImhqhEdYxyVSVdZtZXuhQHiEMQ/Wd4V96Z16xuo0O30AlixWizKmCwCqkMpuNdueAuY60E2ukErAjTsf7BkOMsIcPtVcT3tC+P1xaO8dZmnhKPQy2CZks+aOEtyHxjzZ9deihMdas33J/qdlNnkAYcWBWwpASPdCix3vrukCIe1U1uz0ku+golYcLxs7Myxu89FAyd6P4AKI+ioMDbiKRI7XC5OMiXbM43mSPsqfMZOuMbIO7ZqL+mtIa4b5g3LfH85jiZjr3injy8ch+biyq2/a6y4iPHL6b34vRAFkeFmp0oN/TLy/WwiPtn1cX1P9dyjhUZFv+rMiMM8IzIzwAOHv+h1knHiZiNXgDJOc/iLb6xXaJOqv4VBueUc09xnHJl4TOfHYYSitn+TAGFEGJH6ucIhPJfqERHN0yqRP1w2HZotzbPAmaosWO7R3h1m6yBlrQYFA53AX9SdEHLu0VZeeKjlVXRSLLwtmbTRsgGa8IQU4733WLPiaqegc7VPtweHYOVS5QSQd3jlQBFLHkznJuuGPGNzDg+EslFdIUp/JOyWnLFXk6B4Lz4lJ0JgI6utQu7qzxtZOdi+UyZqRTcs7Iz2/MOPeHbjOPCHDnQPV9d8y98I1VN5kFErJAdrPFyPNLCmJjkcBMxEPVh4gIpuZs0KIBI0jb1OceWZYc4YHXaMFmRze2J8pvazA37j8L5IBSdSY4CTMrYPwdyRdrRwJJbHkHh6uhI7LJEibpgvrtVsbXm5EGXkFwVvKPquuaS4X/XsEeRtnK8b7PYyuK58SlU+TjaLBRwkvEeZlCZJtIYtNLMlI11ZStuh4EB6pjHBreAWsl+qkCOQGLxkXlhAv27ic+z27flnWWZXw4DKWr5dCSSuImt15PwSaHHCAiMRnwMTudaejWTI4OF2K5EfI1g2TNkDOL5MclHt48EUmnat5Ei2J7hfnsN7jB0fR6wZBz2sokcgyk10vFFgHWMbx5HuzWXzuq0OvuLH6Ls/A7fvzRfoygzjomy392gIhlndAUZ1YJoAoqUaHUj4f9piNS4fNhovo+RrPYzf3EMhzPbUPou/Nr6e0h0eB8JhH21fMhvVnudU/XHaasQEhtcOg1wF4v6zLqe2cdTrTeRKcta12uuQ7KA79ONrYmXFFOnQS9BkyPpgeNQBXDNKKzx957qLyV2ysPTleWx+SvjdwjXFioNP1jC9FjIMrEBKMtEi/v9C0PNybwVcKbI1KaGXX3gzWHd2jBXInN6SIrBEwD/fl/VwNhEd1Hw8napTwqMlm/V0RmGMEZkl49DUPWeRPg4BtIiNYymZca9+QWuZhAmOFtukddO4bxl3P8KAHuDNCJs/wSJ9pH5wlPLwiZMs9cZwIRjx91Y02TelvcY7V9lCD4zJ6hOisEyLtsmPrv6PY4Bff0zkqLzRYrurBk7eRUkcISU+IuN93ZqLEgwIqO/3w+5LIybA+ukg12sMjNhq5A1maq5Q0SPcELZmF40FSR3JeS/tHimIRHZ5+/pYsYeWJhMuwXwgQTbcaszVk7XSZQ5KB3ECKNa7NtijzzPuq78jPd7wtenK4w5FGcgp7iDvp3ZzcAj1a7oEoyj5qMyYTMoSHVNsdnO5BN+6fgf1dyoSHKCfY+GuERxwhTYhzgZTrHo1zETK9yPs4aReMuF5xRwI0T57FZF2/FgMhYZ+HTiua6RbGmaznPOEh9vDgZ5Dwfe6SnBOpJnylhXUcMjxI34GAa5ujrfZ9OVx652j6HrfXlxYhaBgIBRfhv95suQtL+Mn/oh4evE9QlQhKs7USAi4rZwrzntkPU18vtSmQ9AZ/T3SOSN+4nPu9OE8E5ykSHk4OltcWhRdlzeYlWJsY6AG4HjNPuL5JtGxnifCYQM4vpxyUzrYom0PcD8ub4dGPsSZ7+e8Zx2FOxxb31xB9lx++tDSN5Oin1xcysehlxfKt3DlVIjwyfZxq50Onh5MeW5HcgXdCQNLC4uPG+CCpQDq5cr3pv7SsadARyoTH3Nm+PhsIiVWX7eX/BdLuvLNB/pwDATUXGvpz6VgIWdNYIhafmdjOAxzzEdHSYKe7eQ/Z+TzzUBr1cbaxM0DGOnS/JuMs5TGERzicMyWhO3vd6+WiL4EOusE5PYU11hac10J45L9f8vFEBMBUCY8ZrTuySQdlmhCdjZI1uews2r93cIZHdR83rCm2b5TwqCrqeoEiML8ITEZ4yP0mYgHqBbbQA2GxEA3SRkb4A74rLeSdcznGmQnQtnekyl1p3FXCQxDikxEe3hhZxCgbuY9CXhkUDoxofJJSn96TOtqnsF+kcilBx7YOAqhtn3yvUOKngfCgEUnit5CxLO1/2CxsistzxM7yYBzyzCZqVOac90Hxjn+P1yl1uofrMn0ZBCdTGKt14IVSRBihhX0CMo7UHBmQjgvKeLB1KO0xnMZU+emdzf0c9Fk4SEqlfW1GEh5DyLUkY0Zwimee10dG1RwKiEjmmqLDslbSKhin9NlCRg86wAip53ThkgNH+E3cr05WSBGfpUwl1yvhcbPQGdcMm85YxQyJhohcMTumgYSKMieArLwJS61RgtiNy1zjnOJ9DyEnqLgsSQ2L8F20TniKfbT/krVG5YwwL3T9FGRqIrGrJB5+oItQTpxFxWxFGfc+gtc9b0g5r/ppk3M2euwssY/vZZHucMbE0c/0OfR/s3NyFC79XrbOCl7CiDwzxSb+vuOyXqqTIDsI3Ubxztdkf4UDPzinlmG/i03LgczcxNx4VcKjvaRVnmyX120aRS3I2QkIj34qpfcvnxwMZMKw/TBJhkf/5Vxvqeu4DecJkS/h2/J6TYsTdoi+SzdoRu8fUJa2LUCEnINwbgbHtvtrTr+Y4HyoEh5jShZTuRXrTtmAHx4lPje2L8/2L81v9UDo5X6O8Giy44W1XIg470eV8R2Iwz7+NnYOTSlo6PKDQJ5H2fGM8GjClb5RjsaPeuBZMnK3yftGGpzTOcIj6NKJDOGo5MYZykKGksDyWPKO//i5VcIj8x1SMGA5w2OW6y5g1zAvwuKTbRneYzcOph1MeFT38fCxK+HRIJf1EkVgXhGYlPCQan0nwjAY60nDcNZUnNRXbyUjOkafObWcQy1tWk6db63voHMvPpfWha+x0lyIB2xyTqKK0OeHKF+n8e+pQlD7XSJj4nqYcmkYlyXQUtNX2lkF50hQfgTCQ3Su1wgPS5YJTjsyrC3ggD18MJS0sh4akuWSkhPu22uEh+yoTTM8YiMrVnDJu0UlK8UxZ6jGfydGJ+yrXMkDineO2Mj9PZ51+o18zH4sotN6AsKDkTsSLqmTI/O+onO4V8r6TBnMkHDzTyPLRbJ0CoRHGgUmlFO56FlStq3kkMDlz0q+2S1Byr6xtRjIDSlaP3JqZZvA5wiPPvukW09FvIgzTDgv9h2WoxQpfv16diVukOCTS+ixngX+XNhyDWQIRPWEuTzh2DOjZ0jEfpiHW7eZDWdCT4DOcEx7wSRSuJXw4JkM7EHp/k8dXd3eIxG8XcZ9w/qvlgXozmTXvHPXAaHMJoybnoVLUPPdXOlKisml2QqEYAOxlOJC1iaPlA5RtJhFJDoWUvKlI56Xa71UFeQg1++22ZEhe4v38ymWbyLZZjPb7wJ5LY6pSniUSi2WzjsKpKBbJDXyS+ejfxYnPyoZHt0ImJxfXjk4dj9IuiP5W7FpeZC9cDbDHtxz3dnmTN9I5Rg0c1h66GqwKeIzu5+tgjywF8m/y/pRWf8N7xym74a7CDlmy2j1TqlqsBZZmk2Eh2D31fGa4HyoEh7wbJ7hEcktpmckMo3pf8IZOb+2r9+PXYN6B05nf+N/lDJ8hDPR3Ut0EcF2rtvxBec1t/9Z/7ac74BP+3G1sSVdm+3DOPgv2G7U9s7Y/SX/CMzFx0zoR0kwhr6f4t9BYSv7Rlqc01NYY7ShOp3IyI/SQHjkvh8V09w67c7m9Du6tTagafms112/fwV7oLLuJHIo2s8Nfi55/0MZ62Y/YcuainezEh5VRV0vUATmF4GJCQ8hMllkyoMhyQW+dQ7jv9g53k5G5JXUSBmDN3DDtf0d8fwHB5407uAMtwZ9pu4+VxL3bHzcbCW1S6NxlQiPbKR6qux05WGSMRHDEj9IGHNRqeWOdnJQGlteR4iOLGyn8K58hK8QxUEdQtVIzPBy2agUI/kSZT123vT1fcGR0xkExLC0Y6LrdIBxTIwqLJcVGQhcKUlIjzbDuSdwgjMq3ot8H9Hpq0ViDyU8bBPssBf8+nYR/7utEyJOmWdrN7eu+H2CE7A34L0jG/cv/Iud9EMJj9hZnXUS0HnkRnSDwzdt7ErGmaSapwSadeh6R2ocrZ8hLCVneHBuCLI8TEtMfKT72O29c8x23x+nz7wie8d+z1GzBbIq7jRCllcGL7eGeZRpMF4e6OeZyxJR8Y+djNG8hvcjgeT7UbjyTP27U8eSRPK5sh72XtgP9oxA5wCWx2opaWX3zlEWVetmIjE0hH0zxPlV0o4mJTzKjrUG+RaMU8RN7OtVGr3UNyhcX5Ph5ecmuBQIazy7IzmU6AT9WI7Xeil/bXCG4FWMbIoCPrAUDRLBrPfQcu53Jtuy51eR8KihweRZNrK+ssa687GiY3HCI8nKapDzyy0HLTHBI8r78z6/HyqEB69dTrAvEfPdjEbrlZbvqcxVxoE0ivAYpe/2zukIO3ZOBF2vVkqwRnikzk+2J7IOtWGERzSOiPDgPTywxwotKZtrmC70/ujWDNf/Uttzbdm+MKedbl0gKDuTi2WElvR5YoeW7fi807Nsp+OgagRXrx+mEn2ZbOxK4Ilkr+aCKXifsjKusW3V23m5vzuE8pi3O6fjZ7SvsTJBQG0xud9MvHdL30l+8+s03fepXwUDo2iPGlFWdMZSKCXGV940153gS6HvL2T8yWNP7aKuigQGEDA/V+Qrw/cClrbvLwvqmMaaCp+lhEdNN9XfFYE5RmBywiMt3bGccE3LMbOcY56nd0kGW39AtWd4hHvkch0sG4IqygXHntPAcrXoa4SHU4q6eu1SM/DFS6CUzXuh3IVzkqeNb7mSFQwueQVEB3unSPkmlbSROiW6OEHFHb5ZUoyNIUPO4VU547aFzGi5xik+GBEbmoK7Ej89eeTHmkQMZggI+mkVg6GzxbKR3PRhQwkPhnFECsS/JeuezFv8Gyd5cuQU/l0udRYbOqSsTzbyNyWWuENkqBwuOhKDQ5/iFfV88aW6Jlnb4d7Mug8KPSrgEaEkEdBsHBYbiITDEnHcyOnsia7ZNBB59o+hKS1mJnojD/u3UCd9bv1EpbfQkYOlfySHTr/mUkO5Psdt51Z5fdJIZ9qQ3a0nicCUszHcWOqkwyHbI2j8esk79urvjvGq4SLLCtvQmJP44VyD9WUNxOOyXtpWA1lxSe+vrFOUyPk95p6J5q97f+N+l8pkJs/wf0ibuZb2XIi89Td38oz25HK/RXpANmq65qxLHS7225LgDbqO8zIAx7SccjDpe1xy8pP9EHonREEoB/AC1h/LB1pFvZySzLv8Gk8dPpI8yMwBeaw7B31AR21LhdKjGSLbLR5Z360SENG7ieMKS7zdAFG3A/5lyRJ+XmdLTRKy35ddbTofIsIj3ovi+kV9x56x/fdls7nCNWw/igFSA7Ca5NKhOtck75rHe1cDfm320zzOjn7T8URgXtedEh7Hc1XpuxWB44zANAiPjqkV+0jM8gPbowZmOYq1+uxyRMVaRUW/WxFQBBQBRWDmCFSyn2b+fn2BIqAIKAKKwBpGIM7iXT4g1PadDOvVgF9DQNdkIOjdioCAwPyuOyU8dMErAmsYgekQHssPYBcFV4hMX/5R6RsVAUVAEVAEFAFFQBFQBBQBRUARUAQUgekhoLbvZFgqfpPhp3crAqsVAUt4XL75PYPHf9++Tw6+R29QBBSBlYXAaiU8VhaKOhpFQBFQBBQBRUARUAQUAUVAEVAEFAFFQBFQBBQBRUARWAkIdITH7t1QQ7vx37Zt0Dy0SHi833z0kUvNaY3PM+awue+C3zFQUtH/w/svMMd2XWE+eABKe//Jp8zlC581Oy/9fRM31eQvOMd8+BMfNO9a+oQ5/wMfHXBf80CnfmH7t0391fpARcAo4aGLQBFQBBQBRUARUAQUAUVAEVAEFAFFQBFQBBQBRUARUATmBYEZEh5vh8aJgcRwBIjZ927z/j/m0OFv9Fr4/bc/Yh696HlLcJgPfdzs+OUT2U3fMZ/2ZAj9YRNee9IjluzAf6uFTMBxXvz8h817/svj87Ku9DtWCQJKeKySidJhKgKKgCKgCCgCioAioAgoAoqAIqAIKAKKgCKgCCgCikAVgdkTHuf9ofnk9ncaTlnYkX0HszaOmisjwsNlaax76N1m71uR7Hguyv7IkwNxVkj1y1fSBRajk8yDUZbLShqgjmVeEVDCY15nVr9LEVAEFAFFQBFQBBQBRUARUAQUAUVAEVAEFAFFQBFYewjMlvDYZ8zlmxfNl750GMpbfb7LvDDWwX+6OWSzNFiGR8jueOgkswPuLf8jmR4kKySUvbIZHsaVtzLGESlnPv0Jc+iMS827PAPzJcw6eZqSMry8li+TFRgbS9LEpbXse0L9Lvj9vqdPN5ef8Ux0nc0+6TJV5Hec+bRmeay9LXh8v1gJj+OLv75dEVAEFAFFQBFQBBQBRUARUAQUAUVAEVAEFAFFQBFQBKaHwGwJD5qxgIREIDAi0oASHp5cMJ5UiEiMPvPDlcVK+3zwslAS4fGuE3uSpCchAgER9wDBt2z60EfMRQ/9ju0lEkiT0CME/+LIDkJghO8k32jfQwgQ9944c4WX45reFOuTFIE8Akp46OpQBBQBRUARUAQUAUVAEVAEFAFFQBFQBBQBRUARUAQUgXlBYKaEh/nSojmNdC5PsymgqtVnPmuWfvkk2+/jaUsMwN/MM2Y3ZlFQkkREPJAXnAxxF4uEh29obi/w5baWaG8R+07Dmqj3L4/JC7k3Sdw7RCq1JdwnZKjMyyLT71i5CKwGwuPQ3nebfQt3mx2b1jUBiddvvStceonZ88i15kxyZ/T7edvMfdsvNPTJg343/fPtfYfT5zUNWi9SBBQBRUARUAQUAUVAEVAEFAFFQBFQBBQBRUARUAQUgYkRmCnhwZuWI/dhSY+ocXmf4WH+5CPG/Nnz5uLfNY7wsJ9HSkp9KZSngj9HxEQ74RGXjcoQD4zwiEpW4ZBC9kaGHIlIkQJpE2GhhMfEi1kfMByBWRMex/bvMJcfPCchFYaMdAjhgdc+edanzPs8w8FJiHg8x8yju642uxZvMY9eebodUu13/jzpv4eQM0Nw0GsVAUVAEVAEFAFFQBFQBBQBRUARUAQUAUVAEVAEFAFFoIzAMhEeYRCBvCC9N2xpqrfbDI/b8TLMukDCo+vh4a89w5XEchkh74SeIFhG6l7z9HmPm/0HZkV4OELkNEK0pGRGmg3Sck0yLUp46F49DgjMG+GRQHjsYbPzisfNxo/vNOeve8Z87IIbjbm1J0TMoTvM+TcYnwVS+90RJEuX5e5HxgTfd8RsZlklx2Fq9ZWKgCKgCCgCioAioAgoAoqAIqAIKAKKgCKgCCgCisCaQ2DmhIctU9U163b4xlkeGcIjZHiEDAkkHZ56uys3hc3QL3o+agqOWRgtPTwGZXgIGRwRmRE1X+/XTlTSSiqbJSwz7eGx5vbeivjgaRAeNivi5if894QSTz574gD5zGv6TIr449m1rMzUkAyPBFRKQIhkBCE5FiSygpIgtYwQfLu75uDG9hJcK2Ih6CAUAUVAEVAEFAFFQBFQBBQBRUARUAQUAUVAEVAEFIE5QGDmhIfN2oj+8SyPSoaHz65wJMJh8yVzsjn2R1eYr/4m/rdvbo7PFzIkpB4egwgPTlb4/z6xa0jOmqyHcWBzdtK0PGlsjlktn1hv9nZlu1y/EU7YzMH60k9Y4QhMSnjwklWO/Fjf9c1oKWl1bP8dUIbqWsjAQLBSUmESwiN6f5TNESaGEBqGZnsIv2OZLEua7Db7gbzZY26EXiFnm+02e6SfaPvOpau6MlkrfAno8BQBRUARUAQUAUVAEVAEFAFFQBFQBBQBRUARUAQUgblBYIaEB5SCaoYJy1OxklaeDLCZD5Ah4rJC4gbgMaGRNgefmPCA8Yf3208BEuO+p083l5/xDMkuIT1G8BogaHY+fwE0X6fX+AbqHSDke/GeTKZIM3x6oSIwEoHJCA8kC+4xC5HDPy4L1UJ48KHze0YTHp6cWAwlrJDwuP9U1k+ElKlCwqP0u+8LEmW0SFkr4ntGTpDepggoAoqAIqAIKAKKgCKgCCgCioAioAgoAoqAIqAIKALNCHSER/Md/sL79n2ycAvL2ig+PJPh8UfGbNv+TmM+82Gz22zty2LRxuXsuSulLNTQbI2h1w+dK71eEcghMBHhYTMmHhAfvcWTDK2Eh23+fRd5FClrNY7wcMTL4ZtIaamJMzx89onZ5kkT/t9+/Ep46IZTBBQBRUARUAQUAUVAEVAEFAFFQBFQBBQBRUARUASOCwKW8Dgub57JS322xRL0+/jAR2fyhvih+L6txkCJrQ8e8L/Yvh8nm0/vIn8rjCTq97EMI9ZXKAIUgckJj9DwW8a1Tng4YuJOkikxeYZH+kw7uizh4bNUlnIlrfzvhjZAD9+baXSeZIroulMEFAFFQBFQBBQBRUARUAQUAUVAEVAEFAFFQBFQBBSBWSMwZ4THrOGSno8ZKrR8FytXdTyGpO9UBBoRmIjw4CWjhHdWCQ+BhJiM8Eh7gPTDypATNwTSpvJ7LUOElrzSHh6NK1AvUwQUAUVAEVAEFAFFQBFQBBQBRUARUAQUAUVAEVAEpoeAEh7Tw1KfpAisOgQmIjzga10pqku6JuXGAGmw61lz8fYLje3jLZIEBCZOmoSm4LmSVhWSxY7ncCg5lU5H/LsjRw5u7MtelX/PZKOQJu32k2EM+xbYM225LorTqlsqOmBFQBFQBBQBRUARUAQUAUVAEVAEFAFFQBFQBBQBRWDFI6CEx4qfIh2gIjA7BCYlPIKDv++/wZ36PuPiAFwpNfiGP0dNwIHo2LPxcbP14Dldc/GIQCgRHtmeInRMZDw4+GRMtd896dFNCfteO77HzcbQyN3+9xGz+ZFrjWFEyOxmVZ+sCCgCioAioAgoAoqAIqAIKAKKgCKgCCgCioAioAisTQSU8Fib865frQhYBKZBeCiUPQJSg/W+IbtmeOhaUQQUAUVAEVAEFAFFQBFQBBQBRUARUAQUAUVAEVAEZomAEh6zRFefrQiscASU8JjeBNXKaU3vTfokRUARUAQUAUVAEVAEFAFFQBFQBBQBRUARUAQUAUVAEZAQUMJD14UisIYRUMJjDU++froioAgoAoqAIqAIKAKKgCKgCCgCioAioAgoAoqAIjBnCCjhMWcTqp+jCAxBQAmPIWjptYqAIqAIKAKKgCKgCCgCioAioAgoAoqAIqAIKAKKgCKwkhFQwmMlz46OTRGYMQJKeMwYYH28IqAIKAKKgCKgCCgCioAioAgoAoqAIqAIKAKKgCKgCCwbAkp4LBvU+iJFYOUhoITHypsTHZEioAgoAoqAIqAIKAKKgCKgCCgCioAioAgoAoqAIqAIjENACY9xuOldisBcIKCEx1xMo36EIqAIKAKKgCKgCCgCioAioAgoAoqAIqAIKAKKgCKgCAACSnjoMlAE1jACSnis4cnXT1cEFAFFQBFQBBQBRUARUAQUAUVAEVAEFAFFQBFQBOYMASU85mxC9XMUgSEIKOExBC29VhFQBBQBRUARUAQUAUVAEVAEFAFFQBFQBBQBRUARUARWMgJKeKzk2dGxKQIzRkAJjxkDrI9XBBQBRUARUAQUAUVAEVAEFAFFQBFQBBQBRUARUAQUgWVDQAmPZYNaX6QIrDwElPBYeXOiI1IEFAFFQBFQBBQBRUARUAQUAUVAEVAEFAFFQBFQBBSBcQgo4TEON71LEZgLBJTwmItp1I9QBBQBRUARUAQUAUVAEVAEFAFFQBFQBBQBRUARUAQUAUBACQ9dBorAGkZACY81PPn66YqAIqAIKAKKgCKgCCgCioAioAgoAoqAIqAIKAKKwJwhYAmPyze/Z/Bn3bfvk4Pvqd5w3h+aT/7mUfOeD3y0vxT/9rvG7L70983+8Ff82/aTzIMX/I65vfpQvUARUARyCCjhoWtDEVAEFAFFQBFQBBQBRUARUAQUAUVAEVAEFAFFQBFQBOYFgY7w2L17d/M3bdu2zYwhPDZ96ONmm9lj3vNfHs++S7oG/7bjjGfMTkt6nGM+/IkPmnUPvdu8/4/5Y9xv71r6hDmfkibNX7b6L7zuTz5lLl/4rMdq9X+PfsFsEVDCY7b46tMVAUVAEVAEFAFFQBFQBBQBRUARUAQUAUVAEVAEFAFFYPkQmBnhkSMuOOGBDvqLn/8wIUGQtHiv+eql95q3InlxYhmML+3riQ9LjJz0yHEnO2KCZvkmM7wpxXT5x6BvXB0IKOGxOuZJR6kIKAKKgCKgCCgCioAioAgoAoqAIqAIKAKKgCKgCCgCdQRmRnjgq3m2QUyCvN989JFLzWlfymdjbPrQR8xFD/2O+eABvPbt5kksYfXbHzGPXvS8zWA4408+YswHQlkrvOYCc2zXFXB9/cNnecXxJjyMlvya5fTO1bOV8Jir6dSPUQQUAUVAEVAEFAFFQBFQBBQBRUARUAQUAUVAEVAE1jQCMyU8AukRMjh6wsMUylLR+QAS4xPrzd5Lj5orOeHxmxybkwAAIABJREFU0Elm21vv7TNDCBHS9frAv21edA/siBVX9urMpz9sHjzpg+by0/z7vpOWgbLExS+HFJPD5j7WMyT9XchKse81ltwx+z5hzGYgeQw+y12L46AlvixJZAIJFMb6CXPojEu7bBeb1fI09jF5p3Gj42Prv7FUPmxNr3z9eIuAEh66EBQBRUARUAQUAUVAEVAEFAFFQBFQBBQBRUARUAQUAUVgXhCYOeFBgSr38PD9N9CDT8gHl+XxebNuO83wAP5i6Xmz9wN9I/OkjJPNcjjdHAoZH7/9h+bDT/8+ZH/07+nLYaW9P3iWhiM3nutID/7fxrzffPhDz5gPQn+SNMPDZ7NExIRMSkiEx7tO/I75tP+OnmQJJIfct2SllPeal40yr9+hhMe8zqx+lyKgCCgCioAioAgoAoqAIqAIrAQEju3fYS6/+YnyUM6DPqnbLzTrVsKAdQyKgCKgCCgCisAqR2AmhId12ofMiVaAQgZGyNSADI4dITuj9AxLjjxiLuKNzG12h0myMoxvep40No8IEqk8liMtjO0ZQv93Orgc4bHwGd6rpC3DIxqrHec7zRLpXWKkb5UyXlrnQq9bMwjMJ+FxzDy662qz60DrNF5i9jxyrTlTvPwZ87ELbjSHb7rb7NhUMj/wunvMwsd3mvPxskN3mPNvMPFz8W/3n1oxZNzYD26svQ8H665duuxTZsNT7zb7Fsr3iIaWaFixb8nAaJ+3dJV59MrTC0D3Y3zfmQ7LO6WrqwZe4zxY3B9onXhjrrmlG3/uew7trWMbXtiGibsar73NbIN19fUUFxGPIev6bLM9rMUwuKb1V4auFQu8butdjdNQmXv7LNPPU/6pdK01vtvPg7SOi986wTrjI+vXwRj3ht9TZB3Xvrz+viHrDN6WeXe0BgaMTxq/3VcHz1mVTqCWPdNyTW1eZ/370DHGMiA9Y6PfBRlQ+l08yyZcY+7MHnB2sDEn+Bx72Oy8YrfpMs67CZL1Dbz/ybM+Zd5nFZGKLBs61gI2VXmA33G7MdcXHbCl8QZ5gmfSVWbpiqE6gJNx5taAzXRX+qrRi/x6WiQ45Ocu1eHG6Td5fXSoPBg7a2PfU13XuQH5vbUlt95wHh46xexAvVfch3R/p/uiOq4p6Gn006R5T9Y8k2WlMcZyioGYyAr8/t1Q39zbRYVF0KQz1mS8ZHe1LDy7t46YzcQOzOryE85PvJ7b8enU+Bnrw/ieeIxEliy12LDcvpH12uJ8V+3B+qSOlRvSk3Nrvt02abOpc1/VZldOy9bm8y+NCr/nMbMh8ptwWSdd0z+r/yaT9wuYWFcad4bV14p8RaMdFK3V8je791A/SMn31D7ueC8Jtn/7o1b0lfY7D48PBpgJ4cERi7MvMCNhqzF/lOm1McpR77Ic1j3UNzDHjAvbIwQG850GosH1vfAZIWeQUljsY2xWiMmRKe7iHOHhyJLwwPYMj7jslUC2KOGxojfpSh7cfBIeMuLjFaBWg1sgPQLBEZTk6842Zt06F7k11GkBt0RGGFO8w/ddb3azCLLMoZpV3NuUs+FKmJsXrjzGz2lUMvgUB6VD/KYWJSTnsCndK92Twc7O9dGIhIiMym7cZ5snkcRavMTceVfvfNtUJdwoINIY4rHmowxLylLbupi2vGs2KgSjtT6WMfPu926VvKy/Ha+oOkCyj5myUxR1l+w6G26Yh73eRlaVsVLCo20t5a6aBn5Dzk8u47mhEo/Hy/xFRj53BFft98mwGXp3MC6jvcLOcnpOx1jkz5PBhMcyyp/6WS87dkMke49V5vtrTsRRsn3ozPrrV6ReFL4lJiCisyNyNvOzetw5l9MTttx6izE3CMRVzSFdmhKRWGvR3eQzVDpXExk2VAf339fpJGc9xoKYwnjPhZ6jGAC1zZjbXVCSIzLdWJcnw0PQpb2ebLpgG7BERNxTmRumrkh4hO+LZHc74VEM2sK5eurccoBVM+HB9kMz4cH1oEIQl7gXOIE4PEhntvowTiAnf+Ixtjodh+i1zd80QKQP0VeKj83IiC3XxDZa9wxp3mvnW+W76uevlSxdAGSQNWVbO//SEhnVneXJNw0gPJr3KR3juDNswJJhlzbsTWle+d+E9ZMl00cMNt07IJN2PWsu9gEq09D9RwxrJre0yp7cy5eB8OBkxBDCg5S5Er6gJzIkwsPf0PXxCGWhMv0tEsJDyg6hz8z/roTHTNa6PnQGCCjhERuS7Vkh/j40IK4z5jYxkjM/YfbAM+3RMjllxhkI0IslG0VFDEZuMPj/vm/hnrwBBt/3Xxd3m99rjdYPnwxK3x5zI4vyd8SLSSJZMwZRxcARFWqibCzVsgyCYipG4rqxLojGKSEFBEMpVbQZYZYoQPCuW43Zah1YnvAgBnLNwExXmUBMNCjcXHFqMsz5yydxeGS2S6sxVIwYY8+2+29BisBunPecottkkLdFkVdJroY5jT/byYKFm46ag5DpunjzERah1V89BEtTiMZrnbva0baalfYWw7vlmhpGpd+ngd9EY7Ry8nGz0WadCQEEkQFc+907DZc94yc4txgpTM8A0QlAzjd2XtAzrEx4MEfbssuf8H7nwK3qSeQciNfNSMIDFvdE66+0OVabXkS+pYnwMCPPOXsf7lnMyiHZy+haA73owZO3mYX7W7ORG6UXc4SVdZB4H0qkqsugxfCiTCZkNPdSQEeOcPHX3rTe7DoIepu1ATBDAIkOjHwuEx79uARcBp/rOWyZwy4819srXaZQNoNLDnJo0Ufd+tgJJE97kEyTzlHTL5sdqeMIDy6vs8EcWdul7pSu7ZRWnaoJT/8yTtDHxJM85u6aoaQhvJM7fFu/qYYN/X0q54X9NgxUYzKQ6DMbngqZ+n0my1jbKbWZG754GrY2e00rduG6zUtXVzL6e1ntsFlfqKohfPMkNnoDhPIljcGXgv0jBzPOoERhpFdnvmIVZ8ePnrrMjbMnPCyRcJJ5sGv4LRAeNKsjyvDIkyO8H0jSwyP6YEpyuIbpSUkrmiUhlY2iz+P9QRi4K4Hw0B4e094q8/k8JTxyh2uc3txfJRgBTSUfwhO48th4qLLUTheFExxIpejr2GCjxkpeqWkzUtqiTrjzikU4lUiNBkU6cQozwqMvERLPczT2ZP48Zh8/1exjae6OeIoJmgQHZnTllPlEKSLlVGz00GFX/gyJm+47moxhKbozjFmYW69MmmIWSVuk5SykZJMxlDF0i8b5JPM+icORkSIScVePjmuIPgqT0e2jnsyJS6nVUqDb5IE093zuRAOpVs4IDDpLyjIHd2xU0iy2IHNCFDL+9l6zZEsF3mI2Hryxc9imxFdajoSXF5TWY34svaM2Mgpr5ZC8U7GPBK6nvstjEM6XrNOIXdswxub9Th39YrQ+OScsEcnP3/gcmQaB0zx2uLBzHtXWKnkorq2Ln/NlHzES3Mt3ema1ER4h2hqCKy4CozmUzOQZHpUAATs04Zpx8oej16bXZDMD8HG1MiaD9Kwhsxtnna5UvSiSO34PbUTyemk9fOy5ZsdFz0LpsceNObDeO949SYHERVSSrE2/WYCKCZ3ewbNHSARpiwN80GzAGt353HvNjrOeIDoue0Im44fOXb+uMSAozrLonmb3AzhgIZtWLLXKbXvQkVCOJ/pYA+FhZUGtdwcHqrYnisD6PblxmzkMwQ2bMahGkEFRiZUaoVArtZeMp113qDpZW+UbLyXMl05Lhg3/DosLlN7Za8z7ulJmrGQxvSc71hSPuq4XD2Zm+jC+RiibZ48NLOt7+Gyz/0Dce6YUlDPku/LflNdJOMFph0+cu2g38YyhhIiI1jvXG3/NvMd8z/yHrjRwbwNh0B599qG9O8zSRZmybVPITpytrV3IUhLkX760d0OGB90XQ87zSWy1QYcPvbjBxmqxx1uuGTvGzH51j8vp/q6EmOmyNINtUdb/o4okdN9QP0339+DnGWJv+VFH8jm2e4bZXqkdOGPCQ2qonSE8zvq8Of8DHzW2H8VFz0NfjqPmog8BAGdcIJa/Shqg81JY8N8fNb/jS0jRMlBS03L3O+2x4fqQhMbgOBFwzSfWm72Xukbpye9Agnz0okfM+6FpedpTQ+75kTQ+D9kooZ+J7zcypqRVmQAau7v0vnlDYB4JjyGRLd18RopP4aArHtI1xaHitCoeXulBvOtAcFS2Ex59ujI6AL0TXDSIaURfKynjx0iNtC4yg44VIkQh8g6d+Zha3xmBExl3/t2M8Cj2kaAZHolD4B5z+DxQ7pNeKhLWBfwFZUeK/ukJjj7Dw/VlQYUBovK3+x4zTcpTbFRRZfnY/jvAWL/W9Zkhc7PlGgMltNCYkdZoy/zXHbI12Tl+36ICF0eghncNJzwa593Pw56Nj5utNScGVw6nQXg0GFFj8SxmfOUmMbN3JcID92Qf4edkJu2R5MZN1lNQqMk7uMM7jhoLcjglL3qZSUuLMIW/K63EyNkgYlgN7fJYemd57ZupAV17Jp+G2vUtBEEkG4KxRMpMVR1ShQ0evV8kJwmhgZmPidNKIDzovqs66mrSp/C7X3/lcm99Ly10hnbOzcqZlkQMh0zK8y4xWwxkgl12txxFv4zyp5cjYZ/AXBCHNzWuaeke9/d0f4+fiXbn6eB3dPJ0ZetFYR/Zcwf6p6Gsvi1k62GABugxGxfBBr2IRCRn9Lsm/aYh6CRgPc0yHdZdQ8su2XXUn/EtDsAmh2vkmG7M8KDBRqGnQQPhQcvMJLKe9sIb4ggsLvRMhkdDLx6XwSUFQshnoh2GGIVdGqCQoVPLJK/J+dJ6Ldl4gj7F1xjX24vrPUd4SHpb5tqx+pslZsbow8RBuuVWd+7EmXzDdPym/ZfRqcKqKeokXfZFIBritcn1lUSvTLK+JL2xZtOz9Z2c99J+KTnSW2wt8s6p2Npt5yrFM9UJrABgxHIpSC7oc9I6EzBF+TqRjT5EIxg4B+HRUTUMwX7JDWFCv0eYi5w8SnV/aZ3jeUt8A1z/55kkhx42jy5caM7vskBD71r/93UBQ57ZQ30MIZAHyWTXB7Zmx3B7cqgdOEPCw/fQ6Jz3YbZTwiPKRvDExaeXAIA/22PM70I2xonySol7c/BG43E5LF7+6synP2EOnXFp/+xknIHUCO+m5If7W9Sc3TZPd2RI1xgdx22fa0jDc/otrGQXXHufudRcbvAeIH/GEh6VDJQhW1+vnW8E5pHwkGdsoOFdUEJzWQPZlVJ1mJADyEZhpb0eLr/ZdP0fnCK+HqLSjvom6QMIj+5QgXr9NhLQOdJj5ZArQFSREZQ16oRnxhoeorcdfMAshigzG2kNRMvG9Wbp5Gu7usZx5OlAJZM66cm8lZzdkTGTix5BbJJ10KYctkkNohAyQy2KPKcKUbMDghFMB9yI0GnX9XgRFS2PPYvU2HWgZOwIim2z8VvLLvAO40LT8mBYpb1rcrPgv2WSec8RWdRxEfYa/du0IqybiC/3/dUI3MKzyvfW94JIeLC5jJXW2LEdZjCO5ss5pkJjY0nWp8q1GM0YOeNbCI/aWOT1yxX1svxFFGRcHD71MbQQHny3lMfYJuHsVZzIF9cbOVfEUo+VIAQsKVlzhg0YcnRpda/JBnJctvIUyHLnTT5jp2681/pniobsssufWManzqzM/JDzqst4KRDE5TJ+DRGXY+d4VehF4eN6HFxQhMs62Ad6kIGs0M1AhuyzJMjjTj/MZXiM1G/Kcz/eWYQBMLYoDMqL0BS8+2ReEq8nP8Y7hn3T8S4AIad3CrpP2H+XHTGXY6bVQMKjGIiD39zpZuPx/FNYB7/F9xo8dzuUqN0lEAvx3sud7Vw/rG240nPkIJXaE4u/i2S6dAeTJQ2ER7cUrf11lXfSFeZHOI/Ec7gheIV+QS3DY6w+bMv3HgS70hLtfc8ZuyWjb07xlIK4svMk4FL7pgj7LtOX6UQMx1SnCvohGVm0Xtp9BK3BH7LeVSc8XODActjaOf0xnb30m7nd10p4FEjTTp9lutIkttpYgcJ1rKoeGF7EcOH3DdzvLcOXCSh3Z47woEFmooSkpbBycjUrb8fYW3U7JpYTtevT/dwRHi2g0mvu2/fJ7C2OCAg9M9LLIqLA/kyu9VkOtjn4H7eXtMKntJVxyvTwGArACr5esztW8OSssKGtGcLDOxr3mMeMudJHyxfnoqJsNM6jO4hkp26vJBIHLDhuzHmQOozyDNKHLYHKFMRDe++Abwg1gpFZH0Z4iPWMo0O4RHgwBcky/KT8CC99sPdZs3B4t23aiFGvD558FTS79DWOuyhRSVFqNYYE5cIbsFVDuKGHB5JBqUPWKWOY1lw1XPk6sYYsZnFgdg1GYXrFrlOK4h4eiZLZpHRJisAxc+zYOlcOpflfmJdMg9LoOcOiv5qHABcOMYZ4beyiw14kZfrvyM277T06lrhoJqxKDcT9+xubFlf3AX4PJ7+mRFhJhIdYZiAYsRkFOs0QkPugOOewRA5IRpZw3VDCozCfwVEtGcdFMqHhmdH+abi+lfBI1gpZF61Gfry3BSeCOMdkLhoyPBL50ezoGiJ5/LVVmRs7oEOGB9awR4e0dEYE5yLP8OiDKSrO/WWXPzXnhjxeLPWx7zBE9S2CMx6crCHAwiI7OJJ9toTHyteLUrkfnW8BT+uEPwr6I8SVBMIj6TE34JwjpTZLu2daGR5WzgApfj1EfXbqipdx1b5WXl/oz5iSbiyf44MkRJANXQRyIDbzPTy4HE2cyYP3RW7EbL90cgzHGOvXqZ6UISrsMyBDE165IWQdFwDLnjvE3pD75FVmIUduN58DIwmPxFmZWV+CfA4R8LxEptSfsfT1s9KHnV3pSn8mmXrVM5CN2OuPBjIVN17nM8oLH1X6ppJOQvcO30fRPsuuC7rOuT6YI0ArazPoTAEDLBV88r1dSUv57jjLuMefjG8mtjaOpv07U1I09Cu6sV4SMJSFg4xuLB+Yl+Vc1/C6wtgzbJBAJxdLerXPvL0TztboX2Q/pcEhPUEaviVXMn3sYON55GVT43LA+eCp/F7r10i6BqT5HGFvNdgxkZyoXp9+pyU8JoF42vfGpapam5aHUUgltPgI55vwsGTSAs02mfYM6fPmCYG1QXgQ5Rbqg3/sqbPN+2wjw8o/nrqeqQ3b5FDkr6IKe+dc9EqPF+QhrTgtExEOt2C0jCQ8mJMTFUa50WDs0Mk6+UMDd596iuWqQmPL7huIMed+3+nKf0T1+VMlVKqv3Ds3+2gQqvTGRlxBCSlFj/h56x1TX7eNn5HwsI7vUf8Qz3uhTBUaxagsACFmm1+iIQm1pFGZ6oiRvvyXXbFDDQ+8hzuvQ0+EXKStX5s9foICGn137fdRIHU3zcrASx1u6Xdk5z0xaGVnXBoNi/MB5BMwT0EC5Rzi02psWiR9hDVl8T4ciLlM7XM7O7nozX6+Z0d4FOpni9kQIxRwn9Zd7OHR4GAZR3iUvo/tp4Yx1AkPb9CQc2nyDI/0mXbkWcLDn2dYJkYsaVUgwRswGC2FqjI3Q3hAlP1hiLLvG7UPz/CQz36PYVQab9byJ+OE6CLxhff7c3UjRJQfhCwEdPrY3gxB9xrs2F0mwmPF6kW8zJPgtO3KfjBHmdTDg+gwuXNu1Nk0eqN5XSUaq1VgfKkUCLy4/1lzcUNJpn7flAmPoC/WmwWzgI7g+MaMbAw8CJke29sIj2qgzIRlTtwUeNyAbDy8APsOna4+SCLqbyDKN7Z+/D4P6wGzaYv6SacfuKj6RMdviXKuyl1hoTWfAxLhAVmC/JHVUscVQo0+j5eFIb/VMijoY2amD9M1wzI8WnS9XmFHUuxUg2X39pmroCTvPRDclelv4W+Sv6muk8QlmmNddXLCo02QiTo+IRFSx37pHFtuW7vtG+WrakEQqc4QbBGUB3n5kdE1Rp5ho7+Qy5+E3HYZien80/Fn9KKkR93oUSY3ukBaVhEk8a/wbKeGvdbp7hhsxoJ4O/IhriwR206VALMG2Z0SHsPswBVHeExv2nNPmm/CY/b46RvmCYG1QHhITrfmslScjBgy+TWFPRwSSfr62QZ7Khxe2FZo3EidjcMIj4AHGnk82tp9Hndk5p0pUeSCtbH6BplL+x82C5vijIVYOXDPpXX10/dLznQ6nvj32ECnuITrSI3u4HFuIDz6ac859wWMsvMfDn7MnAAnmG2OjsYWKgvbjLm9rwe/FXqdbD8MNbmDwVBbU4IR5Yz5fAZG3dhqiQA6XhkeYQ0N2ZhwLSPn3FIoETcpYRYp7BllTXIYOYKU1MPP1FsuflGLw4Aak7Xa2KKDpQXbckmywYRHxinQkzBgZHiZvGizOSSUpAimGREe1bHwcoFuvEUyoeGZ0Vc3XF8lPIT1Oxnh4dcO6QESy1BmcEXvrxhGwpRXv2+geIgur8pceZ/YvkzQDFn85/cbkv5BjsTEZOY88SRHYmTPXP7USO1UBwnfE8ouWaKjmDlWO0PqBOtE0+x786xcvYiVJ+RnAM+uDedKqaRVAljqrInr+JcQrs1ffXYkcp5HcRcd7S0R+GQ/tzn+4x5TnfwmpSpTh21Yq70+J59V9XJBddRyVxCiCPXMQM4gYdSds6TXSxQD5sePgTg3+xK7UYR5TR4Imbk8gIxnqPK5y0XwlkoXNjjN/Akc9xsQ9Ckx8yaKMg/6uu+FWImhKxMV7bKt/JwWnU1YL8wGlYj25L3CuUiv6c8oY7FOM1v6cYjf1KCTdKReVzK5D0SLdO+cjlTRO5zzOG7UXtuPGIiHZx76GKKzr7uxjfCg8kK00aZia6My2tvstqdmkGvR/Eo+htQmSgMX5eBAmSQKAI0jPGL9ctKgRHiaJH/8PunOjbOeiCtc2EGQ8UvyaIDtVltr4u/Mhkp14zb9Oq9TS7aUPRXJPpf2fOW9DXZMJCeq16fvW4OEx6glpDcpAnOJwHwTHl758w2ye320NVLQO3qhxJQrL1XvNzDMUUIPeJcWGMoCRAqOP3jjkgEjCQ96AGcP3gzhYZVKIQqKfPSWm+AayFS4vovCK5MTLtKN40rfn3e2pxkesVIWK4lECeFO1SGEh4iZH2OuZi8ozNHcRU4f7iTwSgNgYgBv6yTCOQvRvFXnWz8ZZaUyvi4hrqKFXDNua79PJjpbI9qktxSzG0bPO5cfkoPdjSb7fqpMj+o90B5ZODTDg6wM1oSQI1w30gcTHqFZHpHZndHJyivFJB6MpSuRNy3CIzQ2X2/2hGjoMG9kzmICyxs8pKnz4AwPv27y35eu9NoY5KwK8hxuPAQZlStpVTE2IoJK2Jjx76kBVf4dr8cMOe/c8GMxWDqikLk5Wo5UZW6/DxYeco4OV75xJyHkZBlJZbTbp7584DVIdLtSkMHxwR1IcdkLoT75NOVPRleIHEIRaQpztPcJs+HKC03kVKZrIZG/lXOiOg/eyWp1ioHO91WnF2UcyiMzPDrkS84YrzcthmAcuteGzqV4WLvI8K6XB1zj1heRv0lj3GhBuQCaiGQVzslOnxKaOxPdcMNTcaRs9lz0a2fLNZCdazMjfS8SewPVFYY6owfaGwmm7Hzm+0e0K8JDgt5NAzNiGVMKlKnJf+ne5J6G/Z588ljCY7SKWtDD6PjtuOLejPyVraT96HOsdB70AiCv80mO1OAcF85gbn+Es0IqfSd+U4NOYndYICWS0s+uv1HQCUQdCTLs+14GeT0+X45MivDvZ1bS/colzLy8WDZbmwXkRPJfkB80q5TsNVeWjspprwdnqiHMlPBoIBSa9pAkL7vzqZfl6XoOul6mPFzD+MIKqo5TOHeTMzORicI6r+01eMbHTOi5Su6H8rPi333/mUEZHg12j2RPDrEDlfAYfdDpjYrA6kdgbgkPr8yXav6mCpCbz96Il9LYncO/pZZwtfxQ5/RMjfNUUeJO9UbCgx6u3NGfVYAzhEdLI7vkAA4G391m4f6QcsyJKPdtseIZypfUnOksmsIrJDZShSpgXMmgWNjINU7kZBwmGaOxuB6C89Ar5J2y5+u6Nq2lTgOSyr1Icog75amxHX9bW4ZHIWJmgAI3RmJWlb7CQ6uEx5h5TwzZBzLyoG5AxdGzw5x09Xkbgza9p8VBk3fKOPnqn0fKpBV7eDgJ7DO/+nvvW7iHlb2jzk28jmI3PcJDGovNmGKN16NvZc7WMYQHflHpmdLMlq8nmGYINu68xpIUW0kqfPQdJcJDioyzA6ZzlM7xo1Czv/9X+T0ijVvO49YghxTZqiNKcMzhPa2ERxxB2mPEZVeHPylNs66o50xJ/gRnnY32HlBqzUMpO31wm/eRpQ0FRu1+kDNS/YvIOYT9tYrXRmKONsR2P8jnxnHWiyheucjRHOEx5pwLGDHys89KwvKepHb7KOK+n4gY81ywEjkfImIjF3SSOqS7c/OsxxKCRSr/Gcslv259SRLn6CuVD6nLnZmd4wWHndOPYdy3nmMO3hCyi0nZoWhvcv28WxgCweTnoViSy88tmb9gi1nSKPQ8xNKGjX3KulW0DIQHPSdLZYe7eb3oWWtf5DNSGZ5JgF58Js1MHya6V66UInWmoowNWQyuBCol+nJEQDr3na7DdCq702mGBawprpM4ZOTAm6zeRTI2pH4EWIItl40lYV9y3o8mPJbL1k5st1hniMdPZGkoO4pZY5lS35KO2q10ktmaXifY/Ezfc/c02ujJCxplcjazB95rv9tn71JZN6GuFA+1Pk63ZZn/IpG9XPdHoj8NkCnvtVgf7/dN+e9DCY9OFnQVCeI5lvZf3u5J9V8lPEq7Un9TBOYcgXkkPHJEhjiVnTP6DyCi8g+gvFKL84QoYsnhEiKj3NuGOLOHObhKhEc8htD0vOj85Y3LqrVraSq+O0C7PhvSvaGO8KZcejNVhIXIOzZ5sjN1h1m6CIw2mnpfiqQPkX5okGTrg6ZO3y6ioyFqqx92r7xseAqbA4bUazZXOXmHqPqAAAAgAElEQVSTlD1rEEx2Ht6YlA2LFJvMY+TmdLRvSd4h2fL85LUFZ8nMDLzE4UYV7fy8d/vINldmUXsF5TPGRSAKJEdx0YlUVohjedKwXvCShn3fP0k2NBvfpJcpAsuIQI04p0MpyHxhxNiY2547tqBzMD6lrMWYNA77M9vsOZEHzvgLjqb3LZP8QYKvKwEqOh4EUFgGlCMfmINcmv2co7SRVO9lXjt5vFr0Ikv62ojqun4UOQGLJa3K55wlrIWeJvX+DRNs7RKZSh4b9AJXsrOReLf3u2tDNhaWnemIeb7++B7EdY1ECUQ6SyQ8Pt05CbeZRciGdjpxv2+rvTsS2NrXMb+1k0vWOemcc5ugzJ7BMns8Gy58Z6JvuPWRL0dE9HbEBd4jybNUJ4yJ3SiAoEXGwDgt/gPLDfX6TUswR48ofpPtQwLv4zZdXt/t11kz+RqCPcRSkG48M9OH7dPrTtZsQCBbgOUo/gnkg/CeuJTS9J4tP4mvnbLsiWVBYWzEXuOEU0+KTtfWjs52PzRKciRkLMgJ7MO1eQmyT4POkw1wYd9KZEu6NmSfRfeEkbaajPYQXZAeOEjA+j6blJQkAY0ok7pAlxY5ho/P2ngjxznr5b+Kn6+ExyqePB26IjApAvNIeEyKid6vCCgCisCqQKDRObQqvkUHqQjMCoFAbkdZJLN6mT53ugiUMlWm+yZ9miKgCCgCisBqQUDPhtUyUytmnKtFF1wt41wxE1sfiBIedYz0CkVgbhFQwmNup1Y/TBFQBBQBRUARUAQUAUVAEVAEFAFFQBGYCwS6bL4JS+nNBRj6EYqAIlBFQAmPKkR6gSIwvwgo4TG/c6tfpggoAoqAIqAIKAKKgCKgCCgCioAioAgoAoqAIqAIrDUElPBYazOu36sIEASU8NDloAgoAoqAIqAIKAKKgCKgCCgCioAioAgoAoqAIqAIKALzgoASHvMyk/odisAIBJTwGAGa3qIIKAKKgCKgCCgCioAioAgoAoqAIqAIKAKKgCKgCCgCKxIBJTxW5LTooBSB5UFACY/lwVnfoggoAoqAIqAIKAKKgCKgCCgCioAioAgoAoqAIqAIKAKzR0AJj9ljrG9QBFYsAkp4rNip0YEpAoqAIqAIKAKKgCKgCCgCioAioAgoAoqAIqAIKAKKwEAElPAYCJhergjMEwJKeMzTbOq3KAKKgCKgCCgCioAioAgoAoqAIqAIKAKKgCKgCCgCaxsBJTzW9vzr169xBKZGeBy6w5x/wwOA5tlm+8d3mvPXLS+wh/a+2+xbuNvs2ORezP97eUezXG87Zh7ddbXZtXiLefTK07vv3npXeP/xmYvl+Hqc362Ht5n7tl9olnmpTfR5Q9el/c5uPi8xex651pxJRhD9fl6Kx6DfTf/8NnyfMR+74B6zMKX9fmz/DnP50lXdWpaBdmt+6bJPmfedie+/0dwpXciwsM+++Ql2ZYrnRJM7o5v52DfdFMu5fn3UBhDkAeL2mNnQraUCjvhIiuWxh83OK3ab/bVX2d9ng6/DY32yF5qGxC5qWXPRHrrGydp4X7qH0nmJX+PltKnsT3j2HnMj2e9ssGQecuMeKl/scw6eM1iO9mtSOGOsLmDI/IT1Ja+Hmoyb5rfeBnMQdAR5vTCZlnwLKhfwffefmmKW/e7cPOK62G3MdV5f6nSozEr2aw9/za5buz+PmM3snGj61uwG4vLCjoDIYfxv6Zr+gf14TV5me3mxIMrqyu4O2Njvf9xs9GeStE/7J/m1a+Ce24253usSONbsOglz1DAX+b2I2N1rFrbHZ7nDsHaeOtwPbuzPgO57cutShK7h7EQsHzrF7EDdUlybdD/z9TBGGus9ioAioAgoAoqAIqAITB8BJTymj6k+URFYNQhMRHhERlBq/Ow6wGGYnQN+LRIe3OlhjXvTkx/WgN71rLmYGPJjnFsrcTG3OeSnO/KxzkE6iiEOSbz2ybPQse+ewL85Hk9KftV+58+T/puSiAmagxws9blocT6njjaHC8VJeo44d955bwiBUB/lcl7h5/RA7CjGb3nw5J12XfBvbx7d2LlDzIhz0C1MwQE8yPHaPGqYfufQNOc9YfYTojd+QsCN/NU7KLkzs23N+b1HZGsia/1aWry136/d2y1mMGY4D4MjlsuEWG6T/R7J83BXzrlYdjpLKI+SacypLGHvHLLGEfKdHiATtiUZJ+139766g507rSVHtiyPBdIjEBxhrV93tjHr1lmyXSZTjdly6y3G3ECJRWGvSIRKw3aI9/0AwjJaeBniRnp/sscHEB4jvzEZRmmPRRe3EgeebLKExxGzaCBgB4j0i5/zhMfJ9wKxBfMIf78zrGFCdLhXjtuLIqnSIpOZ/M2tPTc2t99SAgn/fq55MiK9PYBsDJ2cO+sxRvKF/YfPQZJmmzG3h0CEhgWslygCioAioAgoAoqAIrBMCCjhsUxA62sUgZWIwESER/igxLklGYEsmnHKYKw9woMZ9UUnlDfNR0bzTnmqVu3jRjkH2dcOITxkh0+IXnVOLkMdrJFjqfa7sEe5Y4rt67JzJTOtiYPIO4+7rJXG5SBGvzuHjokID1nO5OdOwKlxSLO+rGW9dY5PA87Lp84Vs2Nya64YyZz7uONKeNC5Ks1bvLYpqTEzwgPwSglnB2LAf/PS1YyQ7n9vJjzEDJucYxOfXw4yaFljyVIoObBz51Cr05vej47oJJuo/VslgrgnQTxJQOXToOwlh8qWIH+zpJ+QDSVkn9UzT8gssHG6zCIkl2jWQOr0n1R+R+u4KL/7NefeOZ1srNz+6pEZQviRcyJkeFxnzG2QHbPxpqPmoLnKbDx4D2TfoCOfZOHQzTDRXqSEQSZLkbzLrTMy5iWBrGolTGwGECE8qExPnuHX0U3rza6DkNXkMervV8Jj1nqAPl8RUAQUAUVAEVAEJkNACY/J8NO7FYFVjcBKIjxigzyNao5K0jBHagvhUXr+/8/e+8VqViR3gmn7cVsrGe009wHWK8qWcM+sQWLcD1tSQ2F6aLW0phdoNA0trWcpNx4oIxeypfZS2DOui92SvZQXF8zQBs3DNiABxTRtbQu2MVWgLa/GNivKu8a9axcaGx4uvVL5pe0Xy57N/yciMiIjz/m+e+u7t6Kequo7J0/mLyMjI+MXEVki9Wo06kB5oNOH33HHajkQvtQAd0jv9gNmzTDO4ips9GDajX6UIp5TeQkXI1HDobtgTp6nWEh9ZP+/4PKEdyA8UqN94wF+Czq02ujfHk7zcC3OUTrOduny35QjxpkWcFQzwW51wiOXK2Ej6IETOGJLS5tAJ7GWERJG1imfsQsR/GPR9tTRTfoYZJBx/Pccu9xvjXMQrcXdkWksS2NEDIz05pyLukNbiQ7PnarlmmY5hddZ0ir18yLMxhFJ3hUID0G3UX3D6R/eIQvmMZBSqNTTQsIDZdhkx+lL17kzzXpnyD+CGZSPnYEygc264ErHcSWyZhEeQMetMlYPL9S3E9mVMk9SWTxCJNDsJdG6I4Rx3o9PHDrltgMZEHCpzmFQuqhbDiuUBO3/CeswEGdc5h0i8zTn98r6eyDDA+pijijVBgt/H5IfSHgwe3ZsD9o4MMODlLQ67x89HMqfBVnpEB4ryGeYr5Kpp2Usxa57DE5+/MWaObVzZ7FnOkCGfev2DydboMrFte71kuEhEB5BH9Tsq5rZlEghIzzmCK89awgYAoaAIWAIGAKXE4FIeNx910/P7sMrZ741+x17wRAwBDYLgeWEh3SgDLXMk3MbOxT6GR6ts+677q2zn3S3+js5oiPpOeg8a6MzNcKDOv7o9y6dfcYf7h7Id4+0zuCmD8UxVh0+Y4RHtx/Ugff+d9xbW59l70PhHOepjyDqlIha6/wszk5KLnWwkPoYo3Gn2tmu9r3ICY36DPcpEIIFlKjR5os6F/vP8+OkK1H7pu48DuVNdDnqlonqqAf0fdYBpDlXiRO9OK9r9kQbDc6TEJysS6U9uAHJuoMdPnuHROlrbivfj+Bg/Xd654F0VwGRaV3f7I5Mo7EPOfiYklZZLwVCMZRm4aKri55oo/8HSJbLkeGR5bSUHkNrnyV6FxIeHf2rEh4R94/a+6u0rKvgx2xKESZJYP+/wT9FYF/0Jb5cU9e/3XPpesY6jSGVuAUpymZHfgblGfVnxbFy+n0sk0IjAeW7lGrGR3ZQp3vNyJ+slyLBFDMlcHuQxGz3eT+nL55y55/zJd1isze5o/c796z/d+8Pvl9mnv6e9EXvzoZedkWRi2+4rVdhiTOmx0ygSSIDUhaEfE9OaIsSHpSoEH4HJa1q6arctaNPSn32WASSsSE8xtciHD1alwJpP82Df7MS8FJQAq8DX9l6Pt+TFYJdcrk1KcMD6sOSUWIZHt11Zj8aAoaAIWAIGAKGwOYhUAmPU6e8cTj45/hxH72kEh5fcV9/8wvuR7U2v//H7uQXfgVcgjn43l980936c18nrX/Gfe2bX3Wf3uF+0zqy+u8P/lvvZPjrr7mf/mVfr3lNf0Kbd29RjNbUuDVzxSOwnPCYoGvJCs752SM8eo424TfiQOkTHm15h3KIRiWBgDRwjiD6LC6ZMUJ4KP0QIoBbIZWdy7xzIrUgER4oappZEbqj3b8kOrRa8ijV4T/lUL37xjFIL+/EcoCdgdr8jjjytDY4/HT1QTFfnOFBMWMjeIFcBFlqLtZt5QZFbHMZRcx3eOJnPuGRCFHmPfhN4vQMhNJT519zh3z07cXHQ6TpF91OiMA9fI3bufqBKWKbOI26ZBVydI/om92RaSRNgw5i6Byt79cshV6GBaOPIe6C0y2u3Vl3eIT5UZyc3DJCTmFMxLVEACXAFxIeHcxZwgOW9RGy8dj3LuLLy1cnPLLjspkzqtNaHdesixG5k57pvTvSLtVxLOGhj3XrjUIk6Pq5PtHLpiwP5XXVd7qXhzt6BGWgtURBn/DI7SNsZNuKI6yX6W/az4EMj2R1yJdsx997RAl+v2S2SKXhWsKD0ztKhgchV1P/C3FCcF5ZPktfyLqUdG/BC9zLVkXTk2chkCJgE7IyItmNCP6JNEqkHMC9V9Kq7Al3fuDuDvaEER4zlIo9aggYAoaAIWAIGAKbgMAuEx63uUvb97ivnhOGesuvuW/9gnOnEOExAMu//B331g3/V0N4HPmNl9xjP/wmQ4QMtEkeiW39+HcJGdNvZzcIj/DF3Wp3Pir2xkFDYHXCwx+ctn1U27kQcYgj9oczPBY5SvAhsUt4VAdgO3swIhNF0IVHS7Sh0D/sOBggPNR+jEYyas5lvh2J8OBIHxELMdpS6juHC+MMghirOJHoZ/X5HqGWZUJtY5zwkLHDJVbGdQlD2LAyCcbJkmcQB5wZcVV2TG3nTIlwGW/8QwkP6BAKl7pyEcx1YJLDnXOWZYIrZgqBUlzIqeT7/+KHbuviqZg9Fpw6r199X74Y2NcSr44ggdiRMjwa2XPxbhBY7SY50woJtzsyjeRhxEEcpodc2B7agCSW7JylTlLu30LZn+ZeBUmSVytpNYsIKOOOc3yTl4Wp79Dpi8r+lHd27st3n8j6t5vhwWaZhMZbYjfNjUOZILPGWbKyEOQTzi1RP12aPeb8Zsg8Or2CbErjqHqEKec1Nc3ouBXGCruMbYNe4IWskZNOl+5DyZidG9ToKIuhTyS0BPkko+VrJaN2uhye9IO5pyRmS83S36Wf4c4G/c6JlIGQSmb2MzP6hAeUKYhF0XEoo2alDI9Q0irojZc9ef6R23783ZxNAktaMYSHcMdM2Dt6azHphrzPdWyPMpNlnO+/+Jjbuf1kzfrl7N5ahqq7bgHukGBhAymAHRAIj0h4l5JYdofH4Kq3xwwBQ8AQMAQMAUPgMiGwgYRHztL4hIJIk+ERMkMUgmUGyJtEeLhADJ34YV9z9eedtzXtjyGwNgRWJTyiw20rRVuHyx63GYdT6mzH0bAnhAfnxCww0ghhclhdK+HR60fuTz0A9x0sTQ1yIhXUuTZGeChYlG9IfWz+f6lzuI8Tcq6pzuFRwqP/Tb2klY7d/AyPts04BSLhkZ3yoQRF42AETntagiw2KhBRNVOkR8hpJBwUzunZGy90orFLHfycURDKVb1+9fFYFqXKPiBE0u8nmejWPlk1lMG0FsJjYO0XmGh5JUHjY8KDkFjdiHSij7moYuiUg+ue3pHCOcm4d9e0a3Ud63WvWUJ4yPq3S3iE3S0QGYRQQ9lTZOyQiJpNeHD3BgCCbiJ1vofL1jR3fAjrQiJwkO4nsqzJa1dHCzquF0Gf+8KOFWFN9ZJshzRE9Yi8djJDKLnGN0cc/mTdNE7+Qs4tyvBYRX/3iRkuU6PopkBMy6XEZMIjzgfIhhLJn0ogwba4eRZ+z5eWH/b3r5z3WRIPuVO+v+XS8vvczj2Q6AZlslaRz55+FDI8qD4pOmTSH5+U7xspOsoTOTTDYyuXgYztBRIMZoaWfj7p3LHw/yXTwwiPEe1gzxgChoAhYAgYAobABiCwy4THkpJWA6hwGR7h/27/6yYjIxIXP1nYk4vulUoaEGKlltZiCJdKrkjvpD5zmRj4+/4hphRXLFtVan/5frzyZ9e7u1F2Sfrup/5sveWyBpC2Rw44AisRHuVgBi5FdDHiONU9Hs7w6DlLJOcLcaB0MzwWOHCQA0voHz6QD2R4aP1gHDXnm7rs6aEhxznp9xDhwTimZEe/VK4C/n+6IBaPQ8nwGMAJOQnV5wcID7WNgQyPAeyG5q3KQS/aWsFQIi8KCaJliOT0BhgVXhxYgaRo7yFZRnjAS4O5CHRYQmnn7Hfc1pE2en9yppVIa+EuEi7Dg877kL5ZQOINyBfeagYi7bMeiBG98ZL6U+4sdcCWKPnGMQsdgm3UOOwLdM6zTtx9RHjE9eczEd1zr01lVFmnNZ5jjfAoZOFUHlDSjSUD55qaRbRuwmOau8nBm/Zlckl3cYIy62JutoZKBouER0fOBxzK3FhRZlbjWGYc4VJUe2lc+z0+119DUz9p1hNwwjM6Au4XaO9oCI9O2bgs36vpb0xM8LbElE0E9Uef+OEID14mpL1z6gu4iLtkLJ6jBrxQ0groztrfG951L7zxgbvoS9fdFQlFJsNDIR9F+axyOSdj5noymAGZq7otBzs8eo3PXoFkZfp/5++BuegDlx7zd+bRubu7ZsBx9wqVIIrjzj3NZAQe8POTDc8QMAQMAUPAEDAENh+BXSY85pW0asiBEfwyUfHjzP0Zqb2PAcnxFfe13/iu+6q/Y+PIb/yOu/2Nn8/lttq7P7gMD+0dSngkIgOSLPl+EkB6NM8E4uauQ86Ru03WWa5rBFZ75spAYBXC4/0Xn3HuS/4gyDoVZhAe2XGHLib3bb5w4SZ3b+fScnj3RJfw4NoPDopSAkdwep4lF5Kjcj8lk4FejPz45MhKUfj+0lLgUEtRpOQC9tIP//wLrtxDoDjpuVJDpLZ+igik/aGH3UccKmmlYSH10ZdQ4vu+wDmszVf53YWyGckJ0MWVc/4zy7vfRvgIlzUBGtKwy/2sZIHiBKcRrrTLGuHW/13IRoHyQvubO8A7nhYQHvEeDu+k76jao4/6Z86HEhqfdckVA7+DnWVThPYg4SFkQLBy4Euz9J3ZGgGlySgDQiEryEW+xXEZyKL09yd8WS/YP9IWS9iCbJ+YDfSacCEw0JNZHhrH+YYSHqjET9TBIQLaO4ZB2TZEsnX0r054ECJjBom/a4RHL4o8i4hKVHBrs9GDMrlTXxd0Z1fHzSE82LFyjnOB8KBZS3DcQ4RHC9RQhkftd7rrpsnarBmToX2g1wo2vsTQ6xeudVvnvdP6wZCNkEiHQHCFfSZkK0CHddkrZxPWYP5SRgCwK+LQ5UyNuYSHRGzowQJahgecIyAHOcOj7DGovyjbYgXCg8pnb20KGR6p94XU938lRG3E5+JNfj8NZf3KfpnfCnOWiYsJxxSMsn3oCRcuM6+BA1XecXBBsX+O3v+ae5bcQ4T35bLXhW+vVtawYxrYT4aAIWAIGAKGgCFgCAwhsFGEh9Rj3dmfCIur/GWFX/k3pZVELrgz8P9kTCjBMVLSij6DCQ/h+5HQcJmE4Z9hLyoXMliGZtkeMgQEBFYhPGqTAuHR1pSWSjSlliaHpf8HcfJJ6fylDxrh0bRPDmKoff/t04ffccdQ5Cs4aIbG/GEzHBJxGZP2mdPuEXcMOOb7/cDv9y9HBQ7LEpRXHKQFFIJhe1hONbbpHR59LKQ+9v9/VoZH7j+SBzJfnJNQfn4gw2Pgmz1nQ4Fck6MmSpde3l4FOpNlzbqFDoRW3goBlF7TfqcRosQ5ITht10Z4xEvLpwFqGR6Y8IBZZHmc1ZGdxgUJUb68kOyM6eubZSSepoN4FU3m0D9E7x0Sa7ZLu152okYyyRNOh+IltgNbpOSk21DCoziPWbnKw8W/8ToM6RUQLU/1eo3y989Evd84BauWqI7G+Fy5/JxxYDbfoDo+NinI8YCjfi2Eh5a9ca6VrSjD8Z4hHxAg6biVxtoSupNOBGWJgpYEzmB2FQzgyL2nEh4Rt4/cUR9d/+xzlEBQ1mPFBt+bVvZZpKNJ/2fr7zK/oaxR9x4WQYN5fJeUtKKtzSM8NH0G7KdY3rEl3o94/XjI68fJPmIIj84dHqgHcA7gvPvSWXjP9m8JhEfak/D9P/EbRZ8XPZ5lI97TEjI2WL2N1wdL8oDM7URyTd9u9QYIRIjZhul+kkK80cwRbXbsd0PAEDAEDAFDwBAwBNaFwC4THgtKWjGO/TZTw/kMjZe8e+O0+2mfreF8REtDeCBigYcLlZIKj4CsConw6L2DCA/x++CukR+H5MfUR/bbRnisS+atHYDAbhIewyWt9umM6Afw3R2Y6qjZ3c9b6wccgX6kbXIGhQtpu3865YJoNPMkz9Nlt7Ft1EZ2rBy6w5fg+KJ36HAl08JLnVI5Wp/30e+Y5NM7HhzNoSTZRJIMlEXJc4CigOGnSERwJbo79xvoPZWfkDIilrS573RoN+uhT44VfCiZhy9+no/iOucDfX3hWNOakIMr2jXDPYvXRS/4gCdTdb142j0/XUCNMjk67+Y11epKPIamTyTL9IwvXzSqv1fpZ9TEDeFBdM6gntDtLTnLJCFKvtsEhGDcW90wJ8NDXovo4vGZ8456yGQQI7Uc1oEPtgmkKiLFucxS0o9KSPrMpzawJ30lzQeUo4l4ndaYZXjM16j2hiFgCBgChoAhYAisE4FdJjzmlbQqA0sEh3N/uH1PLDlVSl19/4/SHRYlA+KV337TPX1uCeHRlpbSMzz0d4zwWKdoWlt7gcBaCI+96Ohl/YZQBsNHZ5546aS7FZc93sOeXhlO3T0E1D6VEeiWmjGUDAFDwBAICChl+QwkQ8AQMAQMAUPAEDAEDAFDwBAwBC4XAhtJeEQwbvk1961/7qNItq53V+0496M+OucPt/6p+3S4f1y4+Ptzfw0u9Q7vn7jevZ9JEwQwk32hEh4D7yDCI37/n7odWlILtiP0kStppZf1ulwiZN/dzwgY4TE6e0r5n9Fm7DlDwBAwBAwBQ8AQMAQMAUPAEDAEDAFDwBAwBAwBQ8AQ2DUENpbwKKWj/sITBi/+lz7j44ffdLf+nJPv5WBKPjUXgnuC4eu3v+m+8sZtmIzI5MQn4EXhlOCgBAbzzuil5Vs5U6WU4vq0+2N38gu/ki5vFS4tp23vmkRYw1cUAkZ4XFHTbYM1BAwBQ8AQMAQMAUPAEDAEDAFDwBAwBAwBQ8AQMAQONAK7THjMv8OjEB2lfFVAH2c3pPs6Pv2Ji/ni7zI/4G6Mc9OcoTs36B0dPxnSRfwf//+v/Nn17u4f/+5EPOR7QWBGSSmtJb3DkRLonfCpSnaUPpbx5H/77JWTf32bewz2pZetcqDF0wa32wgY4bHbCFv7hoAhYAgYAoaAIWAIGAKGgCFgCBgChoAhYAgYAoaAIbBXCFTCY+4HXznzLeUVnoBALwVH/i84dypnN2DCIN+ZUXgAWhqKybA4KGWfuEwRVK5r7mTZ84aAgIARHiYahoAhYAgYAoaAIWAIGAKGgCFgCBgChoAhYAgYAoaAIXBQEIiEx0EZTC0RtfNNX/7q6/tgWCG745hzv50uZ49/Ykmrq+uF7dx9HvtgYNbFfYKAER77ZKKsm4aAIWAIGAKGgCFgCBgChoAhYAgYAoaAIWAIGAKGgCGgInDACA91vBv4AM5kcY6W6trALluXDgwCRngcmKm0gRgChoAhYAgYAoaAIWAIGAKGgCFgCBgChoAhYAgYAlc8AkZ4XPEiYABcyQgY4XElz76N3RAwBAwBQ8AQMAQMAUPAEDAEDAFDwBAwBAwBQ8AQOFgIGOFxsObTRmMIzELACI9ZcNnDhoAhYAgYAoaAIWAIGAKGgCFgCBgChoAhYAgYAoaAIbDBCBjhscGTY10zBHYbASM8dhtha98QMAQMAUPAEDAEDAFDwBAwBAwBQ8AQMAQMAUPAEDAE9goBIzz2Cmn7jiGwgQgY4bGBk2JdMgQMAUPAEDAEDAFDwBAwBAwBQ8AQMAQMAUPAEDAEDIFFCBjhsQg2e8kQOBgIGOFxMObRRmEIGAKGgCFgCBgChoAhYAgYAoaAIWAIGAKGgCFgCBgCzhnhYVJgCFzBCBjhcQVPvg3dEDAEDAFDwBAwBAwBQ8AQMAQMAUPAEDAEDAFDwBA4YAgY4XHAJtSGYwjMQcAIjzlo2bOGgCFgCBgChoAhYAgYAoaAIWAIGAKGgCFgCBgChoAhsMkIGOGxybNjfTMEdhkBIzx2GWBr3hAwBAwBQ8AQMAQMAUPAEDAEDAFDwBAwBAwBQ8AQMAT2DAEjPPYMavuQIbB5CBjhsXlzYj0yBAwBQ8AQMAQMAUPAEDAEDAFDwBAwBAwBQ8AQMAQMgWUIGOGxDDd7yxA4EAgY4XEgptEGYQgYAoaAIWAIGAKGgP3vrmAAACAASURBVCFgCBgChoAhYAgYAoaAIWAIGAIeASM8TAwMgSsYASM8ruDJt6EbAoaAIWAIGAKGgCFgCBgChoAhYAjMQuDS2cfc3Y+/23/nluPulROfdVfNatkeNgQMAUPAEFgXAkZ4rAtJa8cQ2IcIHETCgzVAWYPzu+6F2553Wy+ddLdmS3TIeC3zfP8T7q0vXS/OemjrKXfcPXakZ+aSPrz/jLv1YedOv/mA+1RpOfzfq9cBg/mSe2v7lHMPTv2GnYhj2Lmv27fw/Psvft4de+4md8KPf+uN8HfYyh24DwtkO7WPXzx6/x3u2ede41sT8WznaU53Qj/ObH1DmYfUYuzzRXI4iXOC+3zkUbm9Ufyl5+T+BhzedjdC2chAjH4T4saOVQF2DpbOBTn9sjt/OGMVcfwoyltZbyPzOH9sc+WFWU+XvuNO3vOOOyz0dame4N9bfa2N4LjqM7TvcA1wa13+XtI5SOcy+mqerPmvxTk75Q49+W13b1WefC/qWJh9odHbod2nnXuIdVgkGd+5k/lm7s/ZGcAfFfseZPoR9yzXVhlD+N4b17rHwp7E6CznoJzRfvfWjKx3Zgyt8+jgehXxzONixtzg2eylA98O71y4Ge2nUX7Of4Z1Yq1ifzjXmWeCILsHMX1Nevhlt3UC2BSgrbh2HbVlFHnY/tB9TnDgzdfXo1LUWWtx85726TjvW3jdtv3q21GoV1n2XGffn54fkClmyPPtgdwIZzNGOYK2Au3TqJwN7E0Zd1l3QWErc4T3AE4CVltHXuqR/d0bb+rLjRcYx/XguYHaVcjeFPcPLH+4v0TWo/x94O6Ktp+sj9M+LM2Z9J6yrsja0lYrkoOZe2B6l+snt1/xtnDo37SWnLxvlv1wpX2TyhmDTrPn9BDMcto9C6VxbyGi5Q534tGP3DYhXuIecfXLzfllfA7XqCe0jxZ1hs6Nup4YbHYPHksyun1o2kuxXdyuS/Q7o2t6v7P6McvN2Nkuza0bsJcXg4f0VtmjsX+jr7OmL6fxXqP7Jbr2emmP6BPWXuZHPbTPLQbMXtxNBIzw2E10rW1DYMMROIiERwO5aHAOHkxZJwL+CkducP/HO/EY0qMQHKXvD97k3FVXTRFCwHnMHtQICMk54pJBdi7/CIxq3K91OrgYwwKRN6kvXSfJrANDu+A0x2nfee2N1CedO1YdXvrhUPteHrHgKO1gf+mSe//CKXfscceQBoRcQDBkQ7zMu6qTZCfH2NjKyaUliqRP94zI2Q60ufIiPT/DgR7HNagnGkfpLGeaOnm78ECRHywXYV5ev/pkJBeCXLx3g040tJ2T1pOig2YcUOI3va57Zev5KRITORTwtyRdzju4dX1Qx4zkTH6v1UcB95vdexzZSWS3Oq9veJuQ5GWMoZ1A8h937mlM1MjrbJ37ASOeM9cr7ifoG1p/wt6+BsJD3i8E58yq9sesFZ2cGBeBYz7JhCfxb/cRxk3shWwDqaROj/AZCLiYNaxoJBSnb5BhnvzDJFDWW2HsmZxB+xd1xuQOzSKzyyCAPhl/H8rLMj2I1kIj/8kx6kBgyxRoMLKmmWcW6N23gi6qASMt6Vrt0SoQ61lHLeHBOcg7pNfgup1H9pdBBhy+6J3WL/s9KQWBBDt+CpDqEB7VDgzOP3ktwPVV7Ct+TQ/sYQLpSwO6GjtgyPkYFze2h9kgL7hfdeSXJQD72mblfXMtGR4D8wDIrkB4JPy/h8lNQa9VBNCcaN9cqCdmK/f0Qku+++8Dcr23Jy385Npeo/YTXQuUhMBjacmSeb+3wxg6q2mysg50ONID+DdecA+oAUpp73/HuVvedWcBocR1r8zDafdIE3A52Qea3JOWC3FrmVrrkIjL1oYRHpcNevuwIXD5ETiQhAc1zvO/kcOLQt/byAYcmdVYA9kBbIQZdLTNjH4K30COYTgu4GDgDK8UcZYIjyYauYlmHzFyR2VXPsg4kIkC+zzuMAB96GTbjBh+jbMPGmlg/nXne494KB6VFImOI7+TIwBHbZXx8RHxnEFHZ4WNcGayLEYPEsOObZYs0ORqJjGT12yUI+3ASYEhZN97N3zDbb0KyEBBvHuZPYsJj/itPYi2Gl2y1NbvRLOXR6tcuDYaHj7TRL4uXQdiJLuQbQHHxL1LCGQuM6+OMUSON/0GH5D2kkHCA8GPnLzZYQcdFpID/9Fr3PZ5nxX4oHNPxcjgQpjIhEc5VLZZTdq6nSdYq+r3EcJD1NPDhAfQ4yFCNhLen8QZa3XYxFmxbvtDg3euExrYEXP3XZrVxZGc+h6pDYj/fdrHGQefmIElRSjzEdGOrl2OjO4S4YNBNHCIrB2o2wNtVm5uNI7hWvd6JoWqDSAQIiUZriV6BcKjBn9wY+0FbMAshdBXzukECIgdspcM2vG/e/gd97NNpPtxd+jxD5js2NW/R0sVNfam4vQv66V7PolTiwMOmu8MOvrLPnbjhTYDG608uBZm6JjVMzxSL8r47tr5cuO4xBpiso/T3jIQBd6omCzLC/ZNLkACNT9K6CvPYWLtJnf0fuez5UsprRwUEciBuudPGX2zSLlOMEhctU3lgjXZB805tN0HRs8py3aYVd4a0PtofIy9j9av9nsOEhSCDuJIBsmMkfPxEmRWtfOmb0IstHMSIbBFDGYQHln3WWbHEinYrHeM8Nis+bDeGAJ7isCBJDyysVwO4/KGPmCkRMtbduLRyYLfmgzDDtEgHtRpy9MG/bmPcaks6mCQI01khzLezMFzStkuXVjnEx6ozUGjrRjicx3f1IGTHLLEoVLm//YPQVkBaeTZwdLDrTkA5wPDS9e5M7VsQWl/MuBwBKAsH7Scz6zDTmk29r9XDoAZfx1zWlcXQzTOOV1CQvR9Kg3HG6GsA01yIsyQl+lQIJeuGuj99MiAnugd2LjfmkMDkqvilH3CHT7/SM3cquVcqlO+zdjB7fbKlmgHjDR8SIRxTgd23AvXQYxSHnF+5ZlhST9SoigNIun54HjqliLsRUgipwXBrkt4gL3IAcdgfSc4MPuExw7MsinvDRAeYT9p9SYkWRmn8boi3WatV9l5HUtA1vUX9BYuVVkX6TDhEXeUVDrysCePdq5zJy6eisECEa/iaMiHYUqEwvWwsv0xSwlND6uOuEiycjjNcAYwfdsVwgPJCXGwCTKEyflOxDyHL2kT6csq+y1OCfP7kD7mpw+sr1X0oID/61ff59zDOKMBy0PrpBxyZMY15gNvfFlStrwe6Q9aF808KYSH1/OrrCO87iTdETo8zcWy7/XWC8CZzPNw8AjBlF3XDdlBHH9dHcI8S2WSsW24fqwtw6PpL8VYIeMUkgk2j/q88r6pKGtx3xzUuWANNRke4fwQzpNhzyfnSrQWNPsF2UYL9YQwf9sg2659pFeSlDm79rLqGtImlG56wuvEkBk42buSHUyzMaI10Av8GSG1oP5j9yxgL8agmlLCriCF7Umd/BkIvosD65VsXWh80Nc4MmvI9ktjhhmrcmBOtuFBSfDGFqljvcm9J5WiBX1PZ+eBso5rgsma2V0EjPDYXXytdUNgoxE4qITHFN3wRbdT7rsIjiRkCK6f8ICTrTscsCEjHyBJKRm/ab/unZnPwgj3TobH1KdBo3pNEttGeOTyUDmdVcrwoP2td0DEH+aOQTP6tKwCfxgOUV87yREaHIPdSI8ardkxklgHRyIIXLnvooIACA8f8fiULw1xliVTNFy038MHtfUgtwENy/dffMzt3N6WzEnty3WXVyc8uLnujbvMfXF4yM79NtWeWSQrEh7UkG+NbUqm0f7nQ1mMbi3yl58BaeD0oNSNipwZNVrJNhAVlRzqTNTlwnUACQ98hxKda/xvlvi75Q531H3ktsB9SFRvT+9lTDWHASjZhw5cHcKDnROv06POibo9OPGVDA94qAzR0aEfA4QHJUhbh7W2bpduGHPXa/pO68jMuOT1FzPf6D1MpYvNGtV0Xj5EE4KsyoREbNfD/BrsjwF4Z5Ha2W4IBFnJuIIOHvj/lfSp6wPvl2EvVCPFQ/9XIsjKN4tOo/IoyCeKzMS6IK7x884T8viy4bq3l/kL5SxDOSYmM/fQkykrsGbMjji9uLlcrAd5Jz5bvjR+l5KYeC9uiTnFqczaC/Qd2b468mgi6nHGMXG+L11H2Q6b7lyRdNiavlfs0kOdO+rg3IOAklhDP2RGknvi2GXv19Hv3vmBewHagdIejRyKcB5oyTBGB3KEx0j/fKebDI/hoK5Jv6e7/7Q7pyRbsthxA1m7QS/FPTIHvSzYN+m6kZ2snUvLh5y/2L4Ld3achyWtSundppwl2TM1+0UhPIb0RCO8Wf56hEfe28PcS2cszsmv28lFT7YlWWGZUmQHxzUF7xvsnyNHsiRQ39k1C84fUR+QuzxJFng/GCpNwFjwwYANNGCDiI9kXVzu1oN96pI2RIejMxhpM482l+wmZ59zpWf+/wspeGKA8Bg4z60Ci7279wj8wP/7/3z3P+39Z+2LhoAhcDkQ2Nn52Ed/fN2d/4P/I37+wBIeZbP3h9oj567Jl/1xzpIpwnGW06BMnjeYf/3QKfc/ksu51bkdyZwQokdT25ORot7h0Y2g7zj8R/qoDpQ4IYFTIBAeJZKaM8x4Y2jEcQ87lY3dVRwu0PDhIlXA54pRFpxu4p0GUkQnilIOGQ94nqOjVzwYabhoxE4ZRO+SQOIcIOPGF8OPfs83sqYMj7nykp4P+sHzTPkSbf6AgImQpXoilL6IJJ+Uho5kSyBf0EGpJTPYi7vRO9zhRiZ60kXA9ODVLno2WjXrL1qKo769yjqobasKKD0A1n9DXjEHsibDo4nOoyXpQD+groHviYQHd5ienJnNRa4QN+pkLf/2TrG7hwkPKBOcHtkdwmPuei0IN9GqJRIS6GnxIL0C4QFLzjSlJaV7qWbYH/xF84p8d/a1fsAF0c9ZB7P6j91zxsjvwdXZfWzS08WO4x39qJGCS53vVI6s3hdBcJN0Ai47yXezyEIk+rd8cMTjniBR/vSdwmC9deW1XZfzgmxawgPbLCOEB3eXCh/s0RLrnAy1NkY7/307PkDf7NH3e2Lb2+jhTpNSwitN0erfw7JDx0QwpPpaiq6W/r/IFSKClFKcTbQ7yerivkXlDv07rb8YdR3K/QHdJ2d4JAdje1+LsG82wTEKrpNRIZQdLA90yNEwjln7ZmpzyB7Uzh9DZKnH4MVT7vxzXg8WIraOOweTUVIqz/1QH0tbSkmr1tZbr33QBJgAEWn39RE7GcjrkXKJlWYHk3a7hJR29gpqhmSvsPMN2gmER2NTdL6T22+C4UblaiDbQdvTuN+Tzsd3TlIbgwu4SjKAz6Jt0Fm2A5Dtcs2k5+HZpei4mv00ER5DARt0cNp6XgKWvbPrCBjhsesQ2wcMgc1D4Fd+ddv97+f/4EATHqUu/rNNdF5JFR2MbJjJ9ONoD9lJ3JMKbsOXni8GRHCyY6czPRgyTuiADVOqiXVgLhJjmfCAkaRsVJTPYokReuFQ1Y0u62RTRIPPRwyRKO5ZQyHzL0fNAHlqsomg1S7f4REO49iolw8TTYRP1ygbMMrVDA+5L22E0xLHKd9H0QkHIwdhNNCgvLiYiXKf27kHOAC4g83QoSGcfPXSd92IJmigi0RD65zGGVDMAbBpl3fIsVF1KxAeUD7Zu0/KIQ3JLSk3UMkhxnHUlKWi8sPIE/omX1YGErGTHwWUGNAiJNFBFZAZyDkE+saWL8jyVMkmwQkqyWb5/3rAKyWx+Ds8pvU7lfNLlx1zmnINKf4L1uunWHkJ/cv9IeuPi7psdYlmA0yk4sidSTiTAR/II5JIv2jf5i5xbedD3QeYKazr0ffnrZ3PulvDxqORiOiQv1eER3DyvetuvL3cRRMc1nQfGrGxANbkbohRkmAkinfErmCdwsJdRn17gCd+4tze8C4piUJJVYohJVjDSDTCY2S05Rnf1rbPYvUZNWdJ9mE3wyO+PnMd5T1rioAPTs4eScZlPHgiZ8a5YdIrhFjjIGKdZWMBIkvqyKeM25MuXVjf6pzWkdixZSK2MPKd6jQy4FHbqcGpyN7YpewpaGYqwSrftaY452fum6Hba8nwGMHJ6+oXfDk5l++imUpaFSd+BlGzQ7k5FJfyQj0xRzWwz07rFc5lYz8P2cmSTdy3g5tMBFBFAXdZO1sxhAvbb9DPgQyPBjauzRG5ml01YWRyJ7spZGH3bJQ0v8Hu9Dq3BJC6sJ5L0F/6HqungvrJQWS/fugD959/qdxVFzJrE8EadGbMMg/zF3wd8dxoGR4js3jQnjHC46DNqI3HEBhAIGR63Pvlf3FlEB7kgBE2yNevPunu/ZTucEg7re7InCDnnG7ecQ9KppRnZ0XdlJfKIQw4ToJjKhId9JDbGECyYYaM9iEjaUDI4iMS4cFcqlmb5I3d9LNmXMJ+EQOSicKFbXLRZ/GASS9iFqLvqEEmOkh6ke25+5MThrmgtantOoLL2IEal70gc9yRi5YgG/1e+kY6yM97Z3IuriIvVAe08jXs6BrQEz3CA/02dJCjTqyA5AjhoWds1JlXMpqgLpuig/M8lvIF2ZHaOCFWWAflMKpf9IrLI0Q59Q63Z52/hFq4k4d1gNIMj0q2yYRudUOUdVOiR32mz1VAj8UIM+aAVw6JNMMjODpCab2IJ4mwrQ71EAEKI1bjJcYholu4tLzIbiiHkYkknvRWHEZD28Iq65WUaaAZNIAE44jSdi0zNgDQc4GUj6RPdX4Gx62/GDbOYf4j6sU8zqX2xyDZOAQ59xAhkOr6JOOHZa/oGsfO6rybBvkUnUMLe9sQRTA7oWMT1LEE+c/EdiQ8hHsoQLkvnuxj+j8z2lOOgi8y1a4x3h7oPAdswaIvsLOcvBtxCoEh3gno76lJZe749sPc6uRfe8H2e1vH3UXvrD3sS/FsRyKbczpx5NW8dVQc/PjOM0lvrf69yYZ82W2dSI62aV1wOPtMgqI/6h4IsAAE+OTUpvcAQr0F/l5KMokOPaLvBOe3FIB0NmbK+BKQOSM2jR2QSXQtxH1l/M4XbNP11ng7n2Vd0TsO8YoV5KDol7n7pm986Byn6YiBM9els8/4rPGbfYBOwqXIxkPuVD7PTueA6a6MmTZ1Aav2d5meWKjlm9dohsB6CQ/FDiZZVNxeN619uObhMPLaoNUSRMID7FFsSSvhbrLwyY0iPGQJkAMG+1IjER7s+i7l3QAJWu82NMJjXctz37VjhMe+mzLrsCGwHgRuve3zB5rwKBskl/kwGeodA6LAPODIrDPSRIgzByrNuNV+L8ZNdODjQ2M1CqIzj17G3HEMFMdmuK/Cp6DGS2DXImblm7jedTJcffopPGBnnEs5qOAIpBkrcwiPYQKCJVEAVoTwYA02zYCFQVgDjt4JenzgkI3FOUSQb52mWKtzzTjSJ6GPZQTkA0E+FoASZvzn+DFoGR7lsuZl8tI6PPH3BknRsia5y7DBYEXCg86HND9IzhYQHrPnHUdqSWJSnXjRWePLPdEDHpdyv8I6KI7rcNifnKsc2czU2A/Eg3RpOc0kKwd/Sng0EdkAmca5kWUo6NbzxdmV+3o4OAGpng5tgXeQPk7/7+537qJ3ID5WSzRMaww6m/kyAGHPI3fs5PEdut87s3I08G4RHqXdZesVX2SMMibIPt2QGyx5J6z/4JANchKcDvXwnCMO6f4s7Ner2R8KcUkXYiYVVTXuHyiO7+RMYu7WATjKZK+83yx1aHT7LhIeHqcXnfucv+umKUMXfEBcMAiRE47gRLIP9RSVoRFbjQys6VOtKy4THrw9ABzN4BtThkcquydHu5eXiqyRO0kY+1cPjEltoUtmC96AYA5BOu/dwH2vtZeXriM8r+OEx6LvBbl4w5fGvHiqX7apzlMihCIZFcnBlBkSbagRwgPJHRhb/X8pgpmQI36/47JG4DxHPOqdSByO4P/IPs/tIUiGLl1yl666aiKPKz6M3YtKgUrzmQhxThdMZ7727g+qs4b3TUZpLdJ/zbmxbfj9s99xW0dK4MJEeMTo+ELC+/k/+epHft0HQpHeGSLpbM6O5LTxuJ4Y2YeGniH6trGfh+xkZi8dsoOhjUYvEMe95/fJnu2s7e/a7y163NliTBZnnHGGJq3/0FifGPkPeogJDMJPMnoB6kqOYJYcHXP8PmvAxZrYfQSM8Nh9jO0LhsBGInCgCQ/oGBSNycGNfnjj4wwcgfDoOUYHDtHsQT5LWYo44u5iwORDyWjADpAcOUwcaZwAj0RcTKmsoD81qow43TSHVezEiGOfRJijQxQ5jIttUsLjOneiHmZJSZfsbJJLAjElANBFjvLhDZdA6Y1d/y2WPmrK6pDsI1b2hCiliiuR8RnOt9JEzykzaiD3Dh0yGcPogE7UeFeRD+gJlvDIeFEM0jqGskadSQsIDz8Atl0atQ4HWpwYTN37EvGdHBtPOPcwt75yY9RZOIfwaByej7h42as/rCT5+AxYn8HJly7EjTquRm3n0h61pA0pPwJqAat3eEgXsfZ0N/qtr8egzE9ynaJ8t/0F9CGzpfZRcnLlPfDo/a+5Z5tLvJnvl3kO0+UxO+Hvptq5oUR7F4Ho6Cq4/6gH07YUSHpd0e90L4cyFNcfjCZuL73F5d/C9yTC87/18vR7KTOTlECKvaxZomFBMfW2V7Q/ZKJBsFkkBygaX9/hlaKC2wCKGnSA9Btsy/cJ6I9RfT3LKGYIj62QKVDqg4cSkiXzsT47XRgf7znLWSe0f33CgycVQt/ZDKuBQdXvl8uFa9m5AcJDJH7y6inO3qakVZZTanfmNZ8u96ZZBFObCbtQMoi5/yEH1qS75HC99tDC+y8+49yXfABNY4dz8sjZEjkAZ6Ydv4jwWLhusWMfr4cqEo2egOMHfx8gPETiidsLUMnErD+e/Iw7//ApVy4STvMESxh27mFp7iCT9gRet6K9dcBhnTKUKDG7TsKDyOHwvpnPGcHGGPqz7H483PQ07pK5FbOyfTDF+R3/pM9GjPd7xGC4iRxJpfGecU+df82drf2d7v1QSdFZegKXIoL7+pR5wgDW2IPlknYw93B95iZ0O5khD6q8E/ua2MH1/KrdZ8nYAJgobMeLf29t+f7v4fmQUZYDE9H8TNF1sh0B+jPob0gZjzPKmUJ7cmh99Nse8Tc0WYlskEvozIAfYeA8xw1rrJ9DgNhDa0bACI81A2rNGQL7BYEDS3gwmxwXacQ5O7i5GzvAS07hlvBQ21MNkHKQSIRBdeJUA+MObwAHZ8C7oBQHPNAQwxs5NEupKc2w0Q0GzuDDZAxugzoeFjmwBefxNK/lkNI6w4ZLWgEhSQZxe8hHckT7xBqCAt40OoUtZ6UYcNSBz5X2gt+Bhp6KZ7Adg7OJi1IP/SoOoyST59192RGtyReYscESKYvkpXtviS7jcJ7VdR0PnakcEf4jY0GfxwfTZYRH+PaIcwP3sT3cQ4KP16/KTrh0HVBZjVkZQadNBGq5iFAkITuEc+MAzQTtUZ9V8ay/MHRx9tso4cE69vD+gvpY1iuIoE7OkEkvtUTbJNvTpY3MJZGz7/AYXzNL1mvzjqS3kOhl2fVEEa0L3ZaAY9aUdvCl+/WK9kejRwTHgXxxOnQGQqcjmZvabpn3FieIN+4X1gewL7IebG2hYVuZITxDve9XAlmQ98R450wg2iCREH8rZdzSPQZ0ffcJD6WHqq3GvJ/HEks7lbrinTs8Glui7t+t07eOhSE88DjL/ME1z6/dKgO0fF40O8h9ZD3HoEB4tHZX7lMksbBdMceObwkP7oL1MIhVv0fmwWctvH/hlDtGy7p19cQI4VGCU+CaJs5cjvAoFyDHjDUffMOQHSPrULZ1BfKB6E3e9pm+jErqlcy6pqyP3lNuPU9vMX0Fcjln30xl39o/I3bg8vdK//MdBWVPg3tOKWvWEKnEpiZ2KH8/zAI9wQbL5XZKmVNpGqk+abJlwb4DdE3fTuYJjzE7eDAokp4j8rmpHWbn3NnoTmJzS1nT+SNsyVjxXDb1TCVFwPqo5bMHAiLFKR48z9H3x4gEsL4lMjU2rNsiy9bxuP2razJ7Yt0IGOGxbkStPUNgnyBwUAmPvvONROxJBzRisPQuC8RO/HbysXMRHLDQXXO4X92Im3KoKTXh46Hfly9g6sRWQzD+1qa5t9Exuf/F8BQPsHqkL0aCJ4Swodo63M74si2HHj/la+4rf3w/U13pQUd6md84PlBOoB5igOFC7/DIXdEieMTx14vTuIhO2bEMDTDt8Fi/3VwCJ0esUhlP3+AcvG0bUF4lZ3rXAdGpcTxqeCbDfVxekvOzHGjC5eWSQwTMJFejGpRBWnKpqCba++H3Vsf1e43r6c5bB0W/x4sIY7TpdB8QvYOm9gvqMcWB3RKv4NLX0ai1W77ifsF93f32uZmzl9frBzCzgju4cftT1lPxXpMmCrdkVMD1oUfUTXc2lHFoel/7nR60Z6xXoDfr3Rq+ubrmhHnVDsqtLmUy+BqCDOtpqv9a3CB+QM+wtb3JZaqsbpxwli+X78helM+P3Y+WCNEsT43+kuygjjOhR3hcev9d95SPLE8ZBeSy3d5SoaQ9nA8QGVzkIsxHKXcX10NwPgcipJKjOXMn6246bp3AneZfjY5mxlX00ip6EEazTtHevfuwkn2VMjHeZUsZ9Qj5VIbq2/59kAmg7IfT3TfBxwSycCImnHNockRtvZG+xzuWdTu+tTfaUkbQ8bX4ewLple4SwXZFQwxWPS07yqY5yXqpRLmHSH5akgr0xYHgiiCjd+34jD10efmAvZP1U9/W5XU+uixdJQbhvIP9VnQck0VFnN84Q1ORlbxvzN03F+ndboT8iLO0T9jE4wu0UQIuMRAilbcrfzidRW2lInecTdvTE+sphTzTbtqlx9tAEflDo+eUXepq06xKZFRZ6ZfrCo9N9X4u0wAAIABJREFU9v3g+bozyKU4aXZc+mRZHyHIYcoCr91B9jszlhl+H36I4/bvXsmBfWdCwAgPkwZD4ApF4KASHlfodO7tsLWo173tjX3NEDAEDAFD4HIjYPvC5Z6BffD90ajZfTAU66IhYAgYAutCoBuVvq6PWDtjCMiZIfz7vUzSsS+u66mxYLy541tX7w5wO2b/bvTkGuGx0dNjnTMEdg8BIzx2D1tr2RAwBAwBQ8AQMAQMAUPAEDAEDAFDwBAwBDYfATYzePO7bT00BAyBDgJGeJh4GAJXKAJGeFyhE2/DNgQMAUPAEDAEDAFDwBAwBAwBQ8AQMAQMAUPAEDAEDigCRngc0Im1YRkCGgJGeGgI2e+GgCFgCBgChoAhYAgYAoaAIWAIGAKGgCFgCBgChoAhsJ8QMMJjP82W9dUQWCMCRnisEUxryhAwBAwBQ8AQMAQMAUPAEDAEDAFDwBAwBAwBQ8AQMAQuOwJGeFz2KbAOGAKXBwEjPC4P7vZVQ8AQMAQMAUPAEDAEDAFDwBAwBAwBQ8AQMAQMAUPAENgdBIzw2B1crVVDYOMRMMJj46fIOmgIGAKGgCFgCBgChoAhYAgYAoaAIWAIGAKGgCFgCBgCMxAwwmMGWPaoIXCQEDDC4yDNpo3FEDAEDAFDwBAwBAwBQ8AQMAQMAUPAEDAEDAFDwBAwBDLhccm9tf2y2zrxgPtUxuTS2cfc3Tv3ube+dL17/8XPuzNb33CPHblKRSw8e+y5zmP3PxHbtD+GgCFweRFYB+ER17uzNY1n8rvuhdsecc92dB3Wk3e4029Ouje0hX6/5bh75cRnHdS+2u+lP+W5o09+291blDvqbOqrE3/HIwvtvXdD25YkB3Efefxd3Mj9x92Ji6fc9jle/sW+XvqOO3nPB+4ughVq5f1n3K0Pvza+sAC2bF9dOzfjje/dk7TvRx6d9mt1T0bdvMmdeOmkuzUKW5CNt92NLN7BZviy27nzCeceft5t1XdSY9B+gM2rtkScP0fWA+1H+Df8Zl5vKtwDc5nlR14v6kc6DxTM0vrpzwvpK5V9dS20cxfm5PWrT2I9EMZ74WZgk0lzjvvOD5I8E/r4tHMPEd3VvBvHcsqdHYQWzs18ORuVldIZOA8cBun/zh9W7ON9ItdDuoLZ10b3o2Zvg/pV1N2TTqL7zFrtj2YttHvfyDlIksmptSQz0v7XLgNBb4X+vnpdsg1Y+eqposG1Obgmucfmr83Bj8Fxl1eiDnnHHc77UF+O4R4Xd6u8lxG7hpFHuK+K75U+gfejztqap+dCM+I+ztiEGL2i51rZ4W2yyYan86bL88i8zZR5YXzY/hzZk0b61nuG2hrys2Y/BmzWYz/OnzVBvuJe9UlG39J1wc+zdN6B/avr44a35bOH4veKbZz/THPOozgs1qnN/iDYQXXdBTxPOfdgPgto5yowPlFfqDZrO+uhrafccd33yOzdfUwl3TG+3l22Ww+hs7NkD2I8eV0Bxo/mYQ22Qmw6zflFcDYcWmfcfiu8uFg+SXvqORHtsfC8uGFyra0bBkfp7DmMSTRpBF/J6JlsSDD230NThgcS6vZgzhn6rVGJN5FhZbX/cLMeGwL7HgEjPHZjCvVDGDWiox69OJEa2FDLhvwhciCtxnH7ex1VNAKdO/qcJwB6hMaoISps3kfvv8M9G75B/0AjvzFIiUE9uBGvy8FV9i7oUGAN5GzUurlG4m6IFttmOei1e29xbo8c2vjujhAe2ZGDHNu9w4REoBCSBMnL1A8XAyqow6rXzzIy5pm5xujKwRpjdlVrrM5w0kNHEXvIpUSRQFY1h29dr8V+QzkQ8WXInBFipHFMLpMzTtbHnHrM9wZ0J2p7w+VaPVSpjoXOfuSB1/Y+1sEDZJH2T+3vHD28x4THzp3FwQ6dLMy+yJH8xMEfhjl3b1wrdg3OC9amSjDkj4gOmBFnFcB3hwuOCLrpZvdeINQfvcZtn8+EEkeK1LUfnvcBLoysYYKEPjDugNJswqll6vgVCI+Oc5Vbo1yQy5ylpZJDsLGOg23PCY+5zj6Kq9mPSsAMZz/Ok6z0NNGbUSGWYI5EeGB9S+xQYZ5V2xnaWML+MWJbjBEe83Wq5Fg/+mQIVFIwmEuiF/WMguIU21Uhbod9iAR7mVAoZ4eFhMfM4JwASXVgM3i+/+Izzn2pBDtmrFQyO+31I8EX7UqaF+CYcLwGBaDJa2K+fEorXRvfvpVrdEYaOFNVgEZsG4wmp3eG19MSFbwP3kElraogq5EoWtSbsAHtA0Csi4bAlYKAER67MNMzDkj168h5wRgkyFDSfi+tlgPAfW7nHj2DQzMw4uHh4Y989H9oDzhJQd9vvCBH47TR5QrhMduwpE5waW6LAd4+Lx865hmJuyBVYpMjB6W6rzsazT81y8//RBJscZk6tFeBELj9QyZaP9kLfBtpHrbeEDJDo/F/rXs9O5TQ4aFmJvDZDDgyTCA8UBvU+T9CpIzNdhMc4sd14tApd57LnGWCT5oMggFHe7TCSITc9G/HRzWTQ+uNF5SMXXA4e//Fx9zO7T4i0OVo6+Aw3IHZI6Fxj+mLzt0Ls3xnrnU5WlqXs5i5xGDXHg64A0Z7QOlFkod+ivhtqFz3I+OzcCDib3Q/EtYJ47ifnmyjJWV51rPPxZU6l/j0DSVHdlpDw5kaJGpzMeFR9+KSiQf3fN8fHxFLM0LZsQ8GGYxpOPAUu54H1mYgIErGim9OtEkaG2uOnmYco4jMAGs87Jcwgwb0LYx26t/3cCbkCK5cdLD43sI1Jjgs9chnWO0h4IGrP8yWh/gC79xhHTBkfuEzfcKDm9t5vVUjr7nmsj40+5FmOS6wHxdX/1iF8CiyGUgAnrhE0571uKNZGb19ZNUMj6U6NWyL3JlUsrmIs322g5S0O+2TUIdIzttWR/S/D+yDq1/OmcqJ3GozbmkgxjzCA+kdpKdpsEIh1vg9CY/nkrfPX/aEQgkWHMhAB/a5THhQ0ntQB6K5nxe4UrJdcJb2wJ4vmG2qPyJuwNheSNuMkEV5GeV6yKYuUwT3EloZQ5tG/+4rW8+3FTXye0ef/IbbepWxV1cO5NM6tjm/s3d4zIuiIoqje3gYX9CbA5H1xBA4mAjsPuFBNl7kHCOlsJgD4OSEcrnsUjFIJz2CDyhYvxQ9dtfOl6cye0z0RK+N3m+tVMxh7KmDIJdqYh2Z4MAbyWha1qk9ELfYSSWtcj+6h3RqoOKIe2h4VacnMmS4Q/MI4aGUr6oQjh10q+EhRND0HAHcb83hGBkOxRh/wh0+/0h1irXOWq3kRG/PHCNioLHORexwY6NGGhepykb6NHKUZeWl69yZRm71eUtE2X1NNBo+OKxCeKQMKC46l67vfrTuyB6B9QO0s6gsqSW1BgmP2ivNqasavcxcwbn27Z/8+Iux9EDQAe/5Dz/7HCllRyEq3xxxEFKnWdCDKCtkppwRpzEiPJi9qD20+HX5pHPHmvJroaN6NNamyrV60KRRrNp+xZZRFPY+Kh9dMmRkvc18ZnaGh+zELeWApy0Kyit9D+ovZl8EejPJYf8cVWR10iHzHCCq7tFgXboHsITHcXfo8VOyfq7EYYlWlsZaMOsRHskhUJ1l1aFyk3sPRYgXx0qxT8j+o+nmXuQ0J/NL19giwkOb3KW/7zbhURx0nuy73Zd4W4H/RGtWK6EKVVmnLJHZj23JRzV7YpaoCeselLQSMzw661XsI9wrir678wN3NyoPmgbQBlMU/TGV4IPysUMy/lMjK9g7WY+FAJvtUG4+6MwHnXuKyrYUrKfZjnmegn0cztqcIx7Z62JQoER43IfOUOFzeG/zpbcOh+Ca62Kp5DDPn/sYlAjL/R8rR9jabnE/pWW7w3y8ca177EvBN1ECpUr/wz4CyoFxcqxhqmR5qHZa+WZ3LxLOX2xABb++6jwslM8QJNmUvFbWfZ3HfSLXaK4QTozvnNEf/dLSM5QktS0Ue3dGy/vm0Uh4TIc53pDuLy5m0kgkTFXYM4yHfYOgddQQ2KcI7DbhcensM/6+hwfyfQAkYoAexooBUB1vIHrjSIigC5E3bdkeWPeUOnPbg39yEMMalq0D+LvurbOfdLd6xx09pHDOYjT12kFXkBP0HfaQChzbIeqQveMAZHGgfow5xXUnXcmMGBT2prQOjWKZR3jQyJgYWVvLfOmO85Sh8hqqiU1H0iM8UuQIrREO5THjQ+R3+9yUSTI5taHzBY4jH45AWYSuzPUcJ2BwzaEtYxGM1XgwICnL06vAkUMiZ0r0eip1QQi5xhH9vLt4i3d+N/ccwHnj5UuOpO7Xim5tlsub4ZGPviirYuTQMis6qEwcd1gSD5nwQA5rXXNlw0gGDDDe4yE9392GHaZQjwteqGHCAwg1e8AakTO4MKYIsRitGe+sgwfYRkOA+SsH45DxRsu0wUPz/pLrIXmjpQq1/aizZfR0buwLKPU4uPMsf0xzQviWR5wmooOr6kVyZkL7tUx4xHJ+w/elZbkbKI8BddNwdkgP5aVrcy0ZHpwtwBFKx517up+dE0t1XvQlrYIjE51pi/On7ON0b+GjeyNkAzJWoO2VQin12LulSnuEB4weVcnu5UtqerPIvBZFn4lkgDe0/ZB+uuUOd9R5u/JOQlSto7s5IwVHivOkTfmc2Y8U+AX2o0aQi3PLrPvq0OuVtMJrWc9k5u7+yGcvIYOa2w/o/2HZac+pPOExZu+05+COHsr7xWTPtUGEpbxda796LF/0Wcs+0CVF+t/kjt6vB75Me6pEVkNbVFiDjPO26gpWv3HfCt/BFQwo2TFkH1EZ9d8/7R7J9nHGE9njjD2QbQVoVw+rNSbwbiL7ejZ0b3/iKyjUsyUbgDQmn+24Bs4Moav5zIHOG9L+ehnlejXCYyRYhSkRnH3tUZ9lf0KRpYIX9qkMS9e+fhBkeMAIuYELJIljpy4ouJCh4bvQGbiv0bXOGwIbjMBuEx506MioYxzIZy7e5A2lcnFb6zTCl21xUbTYuc9FZnCGJX9o1NtvprbjVJTt9JSCWS8+Y9sABhEss1AbhQYTNQhHCY/+YU7q/6jTNkX9pNIPW49+5LZ76ZoMWcJG1zckWWexDczN+IFVwBQ5GAjBF7rGRI4nB0i5dG2mzC0lPEJfqmGoZZBkZy5xbodDTyBLYtmokE5eHBRSpE+4+Lw5lNA1jh3H4wZZ62BqI/NGCA+unME6s1KB8ZpLWsWIO/bPKt/F36mXGnOBKEEsq7P/+twTRg45UqKZT5+if+mqKbq26PgnP+POvzpdXt58r7adIqm7JYKKblgsZzzarJO6eVTQkU1U9hUk19p+1XNgcfqwYj66b63RwFIi3lgHD438Z9dT1v0C4YFlTyY8EpQjgQej5R0zdoXMZhwlw+W6yjSU6GEu+0rbA5g7NcK+/5A7lcnIrJ8amaOEBqdDehkeQhR2/s7pB691O0/7LM0cYJHsBE9+nbvG3RXGNDInPeKJlTswpqVrbMQ+YOd+jWuKtVGn9ln7kYyXEh7TfSLTPrdyVhIZMm8LrovwMPtRtB8Xi95CwiPK2kd1LUcHYQx8SLoG25EcsQkC6HpkZlMGEgePNPJG1+5a7Z2O/KEI875dLZ79mih2PtsB7nuQSIBruT0D9AkPWNKncYQzpHVLBBTbLRHibWmsxQKa9+58xtGI726gAkOI9bol2DVrybAqcx0yhpbs+WwM1NxgjTL4zZProkNKMJgqPawNNnhGr/YhE5jmfUxnc4DAxRx4uJb5Vwe0WQ+0hEc04NIfCIjs2CIKyAiPzZph640hICCwF4RHExFB6lgngyLUwg5GEYiuQNF+zEbWMRiKocPpLD2boig/7kLL9Jt4uBpwquOpYAwX9pAKxq9keKBU3roB6nd49C+VHHGyMEIW5jpER9bMCljrmjhVWYPeO6CrAcA4rPMn1cybuJkx9T5Jl7uEB5wX0ZEAx8RFqUhynAmPAZlGXR5xaDSHttTClG1Co5bhFwDmTIZHIjxSunk9OJDnUmukBF3NYIFzystYJLpueJeUcaPY8gfRUKZqWqsa4bG72wR3oEv6KZU8QwevZi2MRPlgnONooMxrByzlQM6Rx9OloME5wMxf1PUtiZHm1MugrzsSzzsDa7OZnYVyli69nznXUnAPbAbNGSU8WiJt0+Qa6oNhdAIuN7ytZxyyDSqH9kHdNtzXkQe1NeLbWHuGR9zPw91Y030caC5uuQk41vEgxEwSkImoDZuNktRe0n5fuDYjIc7e4UHuG1IJD+pgo4QI+F2Y87hvoOCScs712QQX3nU33g5LwtC9hcsy6YCmEG04KKK0M0AIjq6h0ee0ee/+zjgqIfY0a6yT4UEJDzZ6eZW+Zvl1YZ8KwRzefpX/SLYNecPsR3S3W8kubuzHxfMm2EhKSSsXLo2+fSq3Op7hMdk7qMROIAziPXZTOV42mwOQKmHI7dmDBEwt1ak5U2mYuEaOdk6vTZe/81nU2NY58igu6dtMr5KNwBMeVL9PWE2ZFB1BAnYpT3iEMfSDBsYyPbhsIEB4VB0nZ3iwfEDeL067t8GF572FI+heIQCq+AJ0mQHjWyyfTL/j/u7Pbu4jt/UgvaesPD96JsrPX1a5BmOM+wC29/iZK3OmZUSGt6d5iCXFt8DdiSTRoOoZrqTdYt27f17sEB54kUDl1kYkTUoQHV4tw2P/SIL19IpDYHcJj2wQAoOGGnVVj1QD8YtuJ0dMRsd9NQoVR7Ewc6sTHiXyflA0ZjnuWnziV0TCI7P2MQqS9gtHpYiGSrd0wbIMD4gMF5Ff6vlf3PKZADnD48YaFQki+qUI8sHDpjpDA3PTIzzGiLJ1EB4zZK6JLOdRwJEc2VAsF9tmpwN/PwUhPFAET5FV7wyAxmQvEi13b5ITSoAJGR6A8CgHUkw6koNZNZhDuYtyd01LeBT9ox+SVsm2QCuEL2kFM2QCrJEIgTWvB9Yml0FLCY9wwKnlWaa69FjXhv4SMlIw0pEdyK0v+F4hsIOhHWsfl2ySLEcXxu9SqTWopYiyrpwJx4smy4V7TpmHmrEQDiklyoqXu5gZtR/kWtOb2n7Vi+Dr7EcswaYq+RUfUBzP0rrUHQP00J3l6JAvmfSccvjl1nVujg1CG9wT6uWewyWvZmC7dA8QCY8gRGAdrYnw2Hojk5/MZa3REUazaaF8oHnpOwZV5BYTHiSSk35olMgYfU4dSO8BqDsnZzEMTgpEdEs0JWdw1JfxfqjP+zK5ZU8f2Bdn95lxZNc2lmd4mP1I76AQ7MfZ81VeWJjhEV6nOvaSz1TNwRhYx07rPAROoCwVL5swAAS9B+0gx93ByBEepV85+1+6swwEKPN2tWzvlDUlQ070GsFJ9AkuyPBIfWjXV3umJLZptpdjEAsMjtv+0H3uhL/Lpwyu2TOktdy2z+GjR8czAVZ0D+udbcV9GfTby8QLF25y9wbZ0/5Au4D1IcAGBgj7Zs0Id8zMlk/g62GrWfQHyvkg2jf2Sq5hiWBtgsDvfu5/3d+380EtF01L5sK2ODkrAY0+QMeXkj5Uz8DhPRCYtielLGeMew8eFQgP4hTJSqUcwvEmAJk2z4o+6tml8/5g7ZXNVBfZH247hvsejNM+YQgYAgSBXSU8mENU41AuOiFc/ppTaaETcjrYMIRHdS7Jl3GrhEfPOTDQfiNQwzqORO+ghjRyR/ud9mogEjC+0jf0lkQAt7UigYObGqAc4dHgAjd+fqMXF7nmuAvmtnTpJJUFSTaQzC/I8Jgtcz05mpCoxnm88N6ntlJDp0TnNAZQwjiUIDufHQ6x1YJljBLJ95qEg1xwQPdSm5vJgXMIDDHw3BQJn8ps6heHF3lPdb2bCC7gXGoOpU3EU2oLl9JbZRuRg0iKgzem5IM7XNLXBhw7XcLDkxtnv+fvJboelK+ida2pEQ0J1tfYrDY56zfX1833DaR1FUrA+GtcXgqlAnCEHnd4RG0DB0Tt5YBTdRqRrivYaPlWwWfCKkVdpVKI0P7NxFjjDO1leGyYXFM5glHYEA+UeUcyCLsO1BGdNbpnrbIWsX6cnfXTiRIVMy+kOzx6wxBtCmG/Vm2Qomdnlr2aA/XStdklPEAHVMJjRkkrQb4lx3sNwhEJD4/vi859zutxzqE4y46qTq+5Nl/GapDI6Ga2zpn37rN5Dzt83F30l9A3NkixK0L0K/AhBFfeLMJDI4+U8ZS96MYLNOhA34fNfnyiloJKMC+wH6GTepbsQSctddgyEfTwPlm0lqHv61r3er2Qmu8McrAi2eMdi5KjXJKdSvyHoEAlwEO2d3jbuh1RJyOBOZtAGw3ba9D5rUTiD2Z4xLKGpQxyySwNPoOSYQp8CHFcdI9YlfAgeuVyZXjQQBCdeAGzXM555C7UVg52h/AYsce58eHgL3pO4coQ0xFdbrnu7R2cn2DuGPmAPEmnJBvEoaziWap2Hz88ER7VOLrZvRcuCKbOD2QYJmOZjZBBzpB8F0hoi6T57WPMrOuGwIFAYFcJD8FJfLZJLUwXW1UWOh6W33Gu1kcuhnNblikZHeTiaBDZoRIewS6ibfjvl6gJrf1FhkL5Zucy1vjd+nu7IWq/434NOo8GCIHUrrxBS9EVbeTRlMlzb6mfqBAebcQvcWJqB92B8bEGQt73qKOdlQ3kHF9AeHDyGA6NNFoJTnAxYklEEDSE09+Tk1Z03jPkXzHqm4vDQZmAeil7iBoq6fyjBzPRaZQlrUR2NiWt8oEG1RsOopkInViKIpbJawmPyRnJXE4NMLjxwjyjsJVPbouQCY8pjZwzXlchPEJqeMl0ge2QNpvDuic8wt0bD4P7hap8lrHRvk6H2+gwRARbIFgy0YGiHFvHbaNHOCJwjlNVdQILNfzJFE7OyuwsjuPA+CQVCaM4W7Kljm8D5RrvLXmdiaUPEkDd/YjMXdM+s0wSzte40yA6cBWDa2xtgi9Qgo0j3Dod0smzgfVc2hdkVxyT5OSuzo5OSc5VQKZ70pI9gCEfxLu7kEzCNaY5a8jvPUdYjDBN+vPZc2GAtIRHKVszOXa3iyMB6jhN/2i2y8w1VqeClYUw/pfd1olcuhrtmQORwmgPmJP5OEPmyZy0hEcu83H/cXfi4ikU1KBF+I7qAp7M74/B7Mcc/JLFaJH9CDM/gU7R542ue6oTvC0YM+pyeTLo32LWZ93rlQw4nvDIwSSR3JtKW/XUq0o67oK9o2Z4VFyY81rc+GHZZ0Cgl7764KfXL1zrts4/n8tVp4C1kB0TnNjN3UxDGR7wbPAvfDnYf+fb9mWPyvkDyE/A9PWrT/qgFM6OkUiw4P9sM+eoXtGJBibIBsoZ0nGEDA5DbILPIBEHMldGgqEiZJn0iiUyw6XyvYAHbQ+lNm7+95I9vy4KaXzzgs40/R8/t+dyHc4Xz7inzr/mzkY7ItsSgaSr5b6lvVcL1hJ+z3v/0fu97QJ9ZMAORJUZFu/r6zIa96adRHgUwyhOwIySGkIfy0YHI3wDO6tHZ+7NoO0rhoAh4NzaCA9aEz0biTHDq0Rl+P87ffgdd4xEL0uOY0y4yk57HGmBD2AjhEe022Bdd8ZxPEV/6gc81dkhRcyiqAsSFSMZP2Xz7KYmjhEe/AFPXiXcAaRHeFQ58OOMmzAlfCTCo2zQbPbBZJhquKsHimAHQXmtQ5fnnD7P1XfHl96NRWr2ZJqfkTaKCpZ80o3ztlUkD43DOX/v0BMuZiSE0nMh0qrWL86BDhqGyOif5xjGslbGD4143jlRx0XKSE2GMOj7cMrvqDNHIjxC5pMPMqkXmdPDiBIlJ+GcdU1LPoRyUrgvdf3EiDkfZcuQHb09k0YNtY5tQmyUuQ8ltgBxxa/B6ct1jUHDfZacCStIKWmlO1xAu8jRuH/kuuzF6ZCUZRDdpSVJQGe/groj3lfB1cOHOlaLeJtruY2uTfleo0t+Pp/y/Q4ZZvSQyPVG24vGa2SX1lt8tktJQtIBllCqRG64Iy1EROp2zFyU0fNL1yZxdIs2SUNSaE4B2DtGDzEyyWV4tGOEhEfS36+A2tjxvqCQ5RZ0ao80HCA8GplpHLaFeJX3imoTkPmZdS4HTrviuAylpvQ/o3tYbgnY4e2eAGuWwxJXXDlI2LNxXbCY8CjnHW1PYuxNsx99xD5LeIzMm5TFEGRFcNiXOaKEB6e/BFuwITyyLqF2SgrCkdeJej5ZqlOFhak6hqMN85E/qzlvC8wMPqh9LesU7+lobXGOf1SCh91h22AmTYcKxHYtR4my6VrCg56h8BlN0n5gn10FTyHoDn619aOkXyfdSfZ8IE+t/h/V1eN3eCCE6Fyo4yv90e2WzZRrLB/cGUe8FxaWQWOXQlsij8pCWW8lSyp9ixBMi/d1feffpCci4REvOrk9Xw7DKlamy8wGgBl9qtwnJwm/qW0SLNYXQ+DgI7AOwuPgozR3hCPG+dw2d/l5LQJR/Dw1jPioEWyECM4JQniMRFhRoxMbDX0SYJcR3ajmx4zzqcuy8ZWeoc4AFODQrTXcm5NJLuDFkcg4OwdhTbKWMjHeZUsu9QisUoM5lK6ohCaN5qPkpEiA6A437uAxzQtdN/nwXr83oFOEKMUYxZcvXqXzSvEJvwc8qy3IXUTOSXaPGIIYsjYj+J6ahQUiz0oJtVoCo43ohHcraDKtO6l7S3r/y3W8xyaXIEsn5Vz+rjfsYULwcqpDfW32zy2k7yIBPz2ny9LAei7N0ajQJiKQOvraPRid76ICl4gnMNZV5rYbjbxwXyZ9xk4abY4JRlDPqxkeqTxz46qk8wKzDcH4d3IwTegvKssyuiR2446V0W8Lz037lu6AAquCzbhkPwHmpOAn6u9Glnt90uRk6k2ycY67Q7781rMaXqusFa3tDfh9T+3HkvGNxj0wb01QTm7Ay8fJj2/2mQCPtOVNqY7NEdccqY0wAPMNzzYs2Zw20yj72z5ACPq+OPukDmMMAAAgAElEQVSrZrzTeV+oU7UAEla8/PhOu+cnO3BkvwgNZVym/S9kUbcXgDd9gutn5rdq/1nCA+81aM+Q5CVsjzAAsn6gDaacSm5zKGKZRXvwjDGm+wUH9Wy1Tf6Vz3z7Vy7YvyNkdnvWBna2xNFxJKGY4SHv+RJRI+4LgVD08hID7RpyWVGWl0OuY2UjHADIzUmVOTawk97hIQcYSYFZaY5b4hLqrLLXokzWDdh/1tkFcIfHOpu1tgwBQ2DTETDCY5dmqGNM7dIXV2h2LANkhQ/Yq4bAwUZAiy472KO30RkCm4uArc3NnRvrmSGwlwiYLthLtNf3LZu39WFpLRkChoAhcIUiYITHFTrxNmxDwAgPkwFDwBAwBAwBQ8AQMAQMAUPAEDAEDAFDwBAwBAwBQ8AQOEgIGOFxkGbTxmIIzEDACI8ZYNmjhoAhYAgYAoaAIWAIGAKGgCFgCBgChoAhYAgYAoaAIbDxCBjhsfFTZB00BHYHASM8dgdXa9UQMAQMAUPAEDAEDAFDwBAwBAwBQ8AQMAQMAUPAEDAELg8CRnhcHtztq4bAZUfACI/LPgXWAUPAEDAEDAFDwBAwBAwBQ8AQMAQMAUPAEDAEDAFDwBBYIwJGeKwRTGvKENhPCBjhsZ9my/pqCBgChoAhYAgYAoaAIWAIGAKGgCFgCBgChoAhYAgYAhoCRnhoCNnvhsABRcAIjwM6sTYsQ8AQMAQMAUPAEDAEDAFDwBAwBAwBQ8AQMAQMAUPgCkXACI8rdOJt2IaAER4mA4aAIWAIGAKGgCFgCBgChoAhYAgYAoaAIWAIGAKGgCFwkBAwwuMgzaaNxRCYgYARHjPAskcNAUPAEDAEDAFDwBAwBAwBQ8AQMAQMAUPAEDAEDAFDYOMRMMJj46fIOmgI7A4CRnjsDq7WqiFgCBgChoAhYAgYAoaAIWAIGAKGgCFgCBgChoAhYAhcHgSM8Lg8uNtXDYHLjoARHpd9CqwDhoAhYAgYAoaAIWAIGAKGgCFgCBgChoAhYAgYAoaAIbBGBIzwWCOY1pQhsJ8QMMJjP82W9dUQMAQMAUPAEDAEDAFDwBAwBAwBQ8AQMAQMAUPAEDAENASM8NAQst8NgQOKgBEeB3RibViGgCFgCBgChoAhYAgYAoaAIWAIGAKGgCFgCBgChsAVioARHlfoxNuwDQEjPEwGDAFDwBAwBAwBQ8AQMAQMAUPAEDAEDAFDwBAwBAwBQ+AgIfAD11x73X86SAOysRgChsA4Am+9+e3xh+1JQ8AQMAQMAUPAEDAEDAFDwBAwBAwBQ8AQMAQMAUPAEDAENhgBIzw2eHKsa4bAbiNghMduI2ztGwKGgCFgCBgChoAhYAgYAoaAIWAIGAKGgCFgCBgChsBeIWCEx14hbd8xBDYQASM8NnBSrEuGgCFgCBgChoAhYAgYAoaAIWAIGAKGgCFgCBgChoAhsAgBIzwWwWYvGQIHAwEjPA7GPNooDAFDwBAwBAwBQ8AQMAQMAUPAEDAEDAFDwBAwBAyB/YrApbOPubsff7ff/VuOu1dOfNZdpQzSCI/9KgXWb0NgDQgcVMKDV5J3uNNvPuA+tQbcdreJS+6t7S+7bccr8fdf/Lw79txoD25yJ1466W6NO8F33Qu3ve1uZDFI39y58wnnHn7ebdV3ynfC76ece7C05f//0nfcyXvecYebZ9M7QxtVaf7+J9xbX7qeDCr0l+tLZ+zvP+NuffW6oc0vthKef/g1psGM247yu7bDgpbRvLEbdJ73c/klgEnEcuc+BqMO1uV9bYx+DLR97XvcDAy/I8xRwOe9G77t7hUWKJb7di3r+OprpvcNVp5nzFEUN7h2GRlQvw9kYBjvuO7nrKOiC+BchDYecc8iCPv6dKx/8FvcN/IHBwza8L2nvM587IiwKKO+OuXOljHQNuPvH7i7Gv1I1qV//8ij33APuVOyIS71N/fB+ffFfgpiquPZwY9tcx3z1zYcZPjMlja+nkz29qmyjwVZ5PsvrqEBPZhGU3CcZy80+oHd0ya89PkEup3R/X2cO/jO2iOT7J8/rM2nrlvbJ9p5jnPnOFuAvs3JCPi/PNdHn5T3EzjXFxesx2I7dL8R1vvTzj1UD+OMHaVAV+SZfqe/l8i2RJaqZGNmWyPoM00fjcrrfEkgcymu09SyOqfDcw/snhveFuxA/8FmHXP7Ixg16L/a16JrFF1RWh/TrYMzIOqBmePbIvvqwOeLvM06y2SMZr1T+gLwXbsdOUPeoM5xqm4aAJJ9xK+n7Q/d51gHYN8WnIftus6WeBCaHTevj6ltqN8kPdZbW8NnWbSO+3aMfN6R1p9ux+9nvwftO5yzeXOund3lddXT17F/5z8z7ltYunzze+O6XpcL2JV5WOY3g1zf/iE6P03zs8xG1NZ56bP63Ax71giPFYXSXjcE9jMCB5rwoJvTCs6mPZ3jeEh+xzl/GOXIBM0xLPd1hPDwDoJwgEGHdN+itKlkTA+NGu+hnQs3i4571PcZG1l6DxuKspEKDfUWLc2w0X7n8MfvZGfEIejYSU42yfGizfncPtHnafva98QxdkgZbo6oISYRHtFIuzgRgPTfOr76CuYwgN/UMNYw0/qojXHxHA2uo/56uc/t3APJUs0p3ZJo/Ay0hzs6zlFHm2oYQ0KD00MK4bFzZ3Kelu9EwmMuCamJYcfxpeMw5+CzrvlrBzR6UJPHI/WNEk886Ql1CF1TtLfsmvT7bvqjkKqksa7TmJE3bvytDuk5P6TghdAxLAvoW4P6YBpe2pvW7qC7dMm9f+GUO/b4NSkQhRKSzFqZMGZkpEsutKSlthTj74W4VJzwTVuUCK+26EzCI8qNd/I/54MygI3V30uofdE6JC6dfcYHFzyQAmE4G26xvA6hih+qcuBScE4IMmGDVpi1sMK8JMLKJdkT7FJWR9V94mb3XhMEkIY2QiBRe1VHblC/M5iw/ena9IH4Xzq+vi2rjVPdx7kG4Fx2PqDZWJqNJgdICR+V9nPR1tDQGfu9a6t2sNJsWPnrC86Wc9eu/7jokB7Gc9l+qttegr1b19hN7j1AMIs4xv0mPVvsTbwP9wOX2HnfeL9H2ZuxvRXG8vrVJ6PNvVwuAdLIPlBIXWaCtPPf2Mocf2qWHa1lQMTP9v0etGfN98EaczU4sWNXDQT8dAPUcofkcyno8UBAXHjaCI9x+bMnDYEDh8AVRXjE2dulw/saJaNsNHftfJmNdqybv5PJA36znIzSrZE0QRIV9d4N33Bbr05RgdKQ5zp+YDtDmxv5cDWCBxw58cDTjSDVohW03zlUGJkjh46+QR2++bLbOiFnJ80zxugYaPv97y2OEAkZPMixoDuh0txKjo7srODW9OABuLtsSQZTH2NtjjQZ0MY4PkdL1hCOYuUOA/RAO/07GL/jGWcZca9bTrtHyHvpwDMZ0+FZ3kE4RwarPuIM9qBD2Qyv1M/0rsvZb/MIDyRb3KFTJIv1dYHarsZ+cYgFcopm48A3As7BmVUc5ku/lw6iNJuD+z/ZcchlCOpkDHJW9hZxNwuxo8tn6I8RZ0iU5LjnZud++XclzBgSnCUA0hrh928acTs5R1rC4yN35Ny7Odup16Zi2AxGpnenKGZmfcYdetxnkA4ETtC1f+T+O5zzhEDN3OI+BvupBF2wDlf0Dud47svs5LwZdFrHMRTdl9bzhI2yl3Ayr8gzZxfNltcVbeAqo71sC/8N5PRcOC/NXt5zvhIZn/Tb93DGdEO4KYAo9urifTzgBwgj0XEmfH+l8XF7moTLAMFJERQd3kP6WrOxNBvN92ahvHGSMOrQXLqs0jlx3pntcpwt6fiWEF5D76ywnxbd9MrW8ySLeLIhpAAYyVkvO/F7pExLeMB25DPK5vo9Rs6uS+VyzjmhzeTDkjnSz6Vrdbl+mGNPzOudTHiUs8MX3U4l8Sbbk9oN0lc5u5lbx+raHvD7lD4Y4TFPBuxpQ+BAIXDlER7Z8UCyP5rDBTrkFKPmCXf4/CO1DEA0vlE6dxsRitsdKZEBDJPojCtO3UnsGgMHOFGqY4WMr3ESMCUMRANMKV01a0Eozoba1nDETnkDOkYZI2A0ykUbq/Y7BwY7FmiAzoz6ZL4xyxhbMoaBSdYdf/1xageAbZARg8ar4jvQ+YF5m4Vxc4rjyiVRGfBkojTGhUNI0btcmSauwdQfXLbKPxd1odulklb0IEac0IK+mONor1FEBYuXrnNnaAZbVJwLSlppGU2kTbQfVKKCHnD5A69IGtSx8Icf/sAAHbRLv7eM8OAdedRZT+SQRnANObh6c1p+E0oyjrYfmlHKDcKVBp+Ff2d1X+MozHMW5LdZ05Nu3XqDEJB+/QZHDa2DnMg84rSdNuC2hOVSHSS8B+UyjT+U05SJOhxI0RIMw/MwEFncBG2ATItGPzLjk4M+xh0U03iS7q2Eh7bfcXajsudLztdZ8rpQPhr9JDowBId1zoAZnperX56yjMsau/MDdzeTedzIFMKeyOCsvVZyakogDpDA5VWCX5rb45FQFDEq+nWV8fV0Jid/Al78fqXgNaSvW1J5th25Nj2Q9x/ODlm4jtTXBuRzr8+WsxzSxF4q5fjUcUPZRniP7achC27SA59sgl9KmSOn2QEawSfag2WE7d5BiereGYX77fL7PcaImCVyGVBD+xqyp4g+4c4ZRGdB/HZIxQFVBjsP8PZwv8ViXyRdeR/yS/FvkuwOSRaBnS0SHk86d6zZK6ezI2s7kaCy4Dv73MchAChndZY15v999MnjPsjxqnkl0cuglUwPIzxWkVR71xDY5whciYQHvXsiGV2QjMjKu5IeJQKWstjhIqXynmJMF8cIISca8UGGO28MNM6RfICfNpEpihS3Dw5NZMML7954odyhwDhiz5WxywYKFyXIjm+gpFV7ANcjKEt5Ga5cw1mfznn0fueefQ7OWbt44xhA6ST6BPd7NdqlaFf2MAZwjKSZd0pHR1a5Y2Be+mnfcMWj0Maoq7SFEeEeh5MffzHVCs+YHL3/NT8nwheh8VLktWYGAHw0fHNKdMxCmBGRTA8IczDur2t4gKGOLD//3Bj1SWGe4CLYe44DZo3Vg0BwukklrRbKQ+hx1UNlPnNb+f6ieIgs6do9Y5yUsytgIOdJPvAffvQjd56760MhPHbuTNGSsLQVf5ke2EtKm+GQEIx+KH957IeexO1KpU4OCuFBBbUd14Bzb8jBxQc3lO939eBg+1GENUeHsHbV91jC43l38Ra/hzV3alAyeXKO3Hghr6Eie8ghKmE97phfpJoCbr4fT/k1EfRdvL8Lrj/igGidoG2/ZcJ8aQ/Be0siuzUHV9MtsKc1jmewT2j7XSQ8PgJ3txU9uxq5p8rrQpgbOVAIqXVkeKSukuAilfAo+1zR71QGB/RW3ZjmBCKM7K9gz2EJD+aOloZYWmF8AyRiGXqdvyzjh4ANON2N5c8wwB4+8mgKNmvL/ORW4/d91prXjWeFuw/jkyvakevM8KBlBxcuH/IakBXk/GP0OePk3duzJT9invCCz+K9jp4VkZ6CMr7CforaLHbbo8fdxccnnUr140Tm5LVJ7EuENVqL3HoPe0PI9JsyPLjzdo/w2Ei/x6CdtVQuVyE86HxibNPesejur6GFzp3dyItiYMDAB5q14N/R9g2gry+GO/pueBfd6QGrMVQysjlvT2sX2qUp21++kw9mkbNBCIPEsREeA7JhjxgCBxUBIzwEBz7aiFsyQ6x7XDMyOIeBHs1AjRjJwd7cdVAPHL0sEkJ45E0iRCuE9gLjHqOhQwRcTomPDsfzvrTLuek+Ef7gi8c2K3KnLC42yqz82DtMYgMRXSjMMv6U0ILf6NUqZ+bP4/6CeyBdtA3/DhUGa5gAx3PJEgJ9Tc51ibhStBE41PEXwa9ajx06zYWoy1JSARhWMSqmkht6/X06SkQ40BIlTc1v0C/vAFLnqPlYuohTvJumizEzP5oM5IvaxTEu2ID4w49GePQyPPqER3JGjMtDLB/va8k/df41d+hwODyGTJSQJu1L2xy+xu1cnddVGDs5nPPRR54sIuudIzwSsdivUV7hRu3hscl6EOA0w+k5OfL4ORonPI4793Sn9GAc07XudVLSijqT9O8ty/DAjh5urAOOw5GDciWUuIurlb2YaX9pJF4sTSmRutK6LpdEchGp7J0D1N7A/+46gdgMsClij+3iYM1kXW2BfpK7G+DalQIgtjx5uR2zrLgMtPR1fO9Hr9Qb7S1xIleHuITNaAYvV4cdzhddE0RW1b2E2qttwE5x9seIfzKXi2y3GYEEvEzIcjA9L+wti+aFOKx6Dvs8trSfBlv4Gr9PhfKiyhphsK1jGXZWURKCQ4/oS2Ys1SaGGYmkD2sdH7Nnp573dXsNPosBAm12u6hPMuER7oApGW5S+avFdmS28ac7CFfRA2EkPVtM15zdJxoHurepHvT34wSjK3462LctAcqSxrt0tsTngcHxxrUYsiym8bD6iiP3WcIj22oN+dPZP4tse7IeyphqD2q24HCGR7LvzjdBD/0ADzznG+L3GLHjPN5L5XLWXob2sNZ/05ynBvs+KNnksaxbOnbW+y8+5na2rnHbj/tAKuVPowtXIDzS3U7c/XGcz4t0DOil4FsqpUyf7Y5zoGTyoD1qhIcmKfa7IXCAEbgiCQ+4UYmbVnsAxQYG7/xGlyAKteH7F69hJ2syzqe0v2hr1QujJsGERny/nELeqJgMj0R4pPTI4vyKm+rtOLKELf0yeoBjooro8prlWCKlxy5duspdVYz6uetWM2C430cJj+bwBuQnEh708KGTY+qBhzswamMcwoxzyGQnjiORi41hBaOzdIcBihqpkXs4C+AqdkwAv9mEB3GGSJjMwVLrYyYKtqUxDs0LeCivbxfK1gQCs3NPxZSlxjgj6nrVMzwmhznQnV158M+9+KHbungq6pugf16/+j5f1iboKG9Ub3/oPnfis84nN6MyAkUHTlE/UzRUrKNM0qSbklb5nhB694Rc0sr3M/YFXDzpDezTh99xx5qSVrqzvnXeNhqwGW/0UXCZBGh98QeO4jh+yL08XVSMHE9LCZalhAd8byqpJN8FwziS1bWnrGHtfe13uNQWZHjEOfHO03DvxJFD97nHQoZDIwaJdMV3U0xYtBGHlJDs3eFxnSe9/NriDr5R2OQIdN6xM1dBwedHItjz8/lgW5xlsLRDyLbCtk9nn1JtBMaJPJCZqqEgRuACvOP9LKgkKUN49OyJSJ7jvfXok6FcmHDhLdwrQvYl82dIXrXB78bvA/Zk+9kJmyovpZ3bP0QlICdZ907WF991N97u3FOVIKS6Hkeeq/YZezF7uy527uyXektvjGR44LuocESv7/s6xxc3afmOQXFO/H08R5/7yG2Fy+uj7SBkJdEGqL4u5xsmYEG0sVQbbe6YNIHfI8KDJfNyNhkhmffybMmhk2wjX37N743J9mO1UUN4iBHg8FzKEg5j+ykb7R8yj2mQWs8epDrev8/fPynJRdFbcva/uL+U9Vj2jU3xewzaWcvlEsgPIEUr8ScsUc7GabFlAmG1JT/6e5RbX97JeV0IicrR9+GwGX9RtO9oVgTx4fBBZak8crlnMZWlClUz+D/Y19UGjNUA2w653c3gCp+VbFimS0Z4LBAge8UQOCgIXImEB9q4dnXjnxGhFPR25yJxeJDHmz/n/H2NHPyLtIIDmrThBcdow5ZTR5rmgOysjlmHINiO4kikxqxQt7y2yEQkcinCsAfS78tLWkGSgB7sVjwMCXKtjXFMr019C2XQxOjlIEcPegdBNaz6Y6JGbf23Rgixd91gmVXnqA48HypGIlYHjfXYtHiY7snAUtKLcejU8S3M8IiOIMn5ukweQoTP61cfR2WioPGafj+Zar0ydxLFQ25Jq6YZPzn6rmatBUcedOJCB1eRT+TkhfKDCY85Ja1mRZitWqM6Ojlbp2YlPG74nnvv6edzpCfUpzMczkGOuqXFeBKkOUAW/MMFu9mRzEbxSRHB3bWnr2FVD85Y23MJgPJ8vFfDO0jai1DzYu1FpJZHYpScz8ps7uLAstBmeITDtC8neA5mQEzav+c4mTve/p4y9TOUOCjkZAq0mCKSoWykvwcncCF4iv6B/5d1LnIqkzXN3VfkX0uHdGxvlDGn0gu9EWkZtim7stFpVffAi0CZ7wQ9Fy/1prYlv/Ynta+UUOrI+7C8jhkP/FOj4yf6Z8m8FFlCewOwS5GDhTrJmj0CkowzbDbiXOJAmWReI9EZck68tBw8y/VhXeMrNo9KEhZbhZYULvvYSIaLZF+lveiYC1kBpWReJ7BowI5cIm/yspghL3PXliBfKIAukB2k9N3eny3JnpMJg2a/QuVAMbG4lgwPZT8tNlQsx1vtrJxJm+/d4/fFdu2WvfXEoVNuO+4ldM/oER4CaQ36T23lgvBG+j2ETCMq7vPlcqZNWz5YzqxM1itrE3WziOcu2vI8OPcFnaQS4/3vsHb1ioRHCMqogWT1830bhOIH11TPHh86Q1mGx1Jhs/cMgSsHgSuO8KAblLRhoQPgFEGcDJ7wh3FGwndmb4TcN9KXkpE6lTfCjuBU8x+VLirO/8Zpm4yvUAYC1bAvxnFwTpeIqhBd1bkMFxt3ymEbLqdhwoMaitO/uc02bYqys0F30mjOZe33ns5QZIVNbV/le1Jq82ptgqPJsgh0GmlG5LM1anPaejyYcQ6eUppLw3dUn8+L2OlGUzWfVPo4El04OIyCYyCjmiyGoTIKzIGrOUC3DvO5JZF2zn7HbR1JWROQRJgM6XJoaSPaJiNYiHbLjht0XweNsAuH60DkrEJ4KBkeSKbhIYMe9BC+SzMush5+VE9zTxHf1GGMSz+xOpMclJooMC+j3P81beW5OHS/j2DLju31EB4ja3hAD+4S4QEPdhCTEaz75WC4/dI7R4IsnL8OZyPRtdxkc/Tx4eZ3UDW1j4G+lNKasTwkIe9a2cD2ALo4NpCj0JapYcKU8KBlGeC6w3g2TvDGCZEw69X0bg71UAeQSGsMFJ2P+fudav8MBEio8rpYCIRLgauzB+wRxAG0yrwgJyayS4sT3g+Ita1TlGsqaVVkyP/9RR+V7knM1hHEANPJoGqfBv0RMR7J8CDx8rMIj/74esFaTZdRlpbvN7q7jhtgGFsooxLK0Qk2/oi+Vm0sfV2tIm/8vPYd2IuXFKvjp5Kf6W40XDkgfGvvz5bxhBvPE9v1nsg06mrjde4BCJH6dD9qyX0pm7ElIya8W/1fykjj7wGZCbopEHzQpqQ6IsgwkP/YZi5pHLOxo39hJuEBdJd4Jtlwv8d2Jo0keV8ul5N8tff/8D4X3g6Vy4X1nPVL1i9tb1V7q74fg8Py3sVmO/ne9oKZyPkp7nOxzUIid/xADLGFScQRuz2hqdoyHdAtw2OJRNo7hsABQeCKIjyyw5WWfGqd5fTwuoDwqAYbiVyqZVqIAPUiHYixkjbklOYuHrCZ9ooBmcaf0tvj5VK1LiowOsMBHNVGJoY5Fy3NleWg62SI8Cj4P+EeuuH6XKKqdbBqRhL8tLZJUlKJdlv7XVMHEft6GXorT9RQxc9rrYf2XnZbJ8IhPFgEqRTKZEADQ2HpvSCoC9kgj/cu0Kh/3Nej4WI/n57+kJiePj0vEh5X5QM/OPhwJGAPXw3B8Hsf8zGMe9/py4A+xu4YmMM8byjLUYUTiUC/5MtMhItFS6Rk/JkhPBbJQ9/JmKKpecKjJXNahJBRjYz83CYkdpdkeDSEB+7DJNOy0yrqY3BvklRtR9Nh8y5B7R32gb4YGB+dhyHCA+ipWLLJH7RCxONOcADk+2xSL4R+9hy0Vc/yK2ZIl4840HLz+rwE5RJIW5x52bzHRZNLd3jQoREHal3L+QAbHVxlLqkzjPxb23u4+Z10x8g9FljnJ/kB9khH0eH7OLyzOTpLcdR26UtbOpQSHvx9Hm2GB3OQB/ZVunyzdR7CYWiY9mWodcT29xKvU0N5oi/lkjCNLPv2kB3KkDVL5FWYtxGH0CRToOySSnisNi884RHuB/AEfL1TKttUZWxMBkS8R6bMPyzh2CU1cJR63z7RdDX5nQaW+MbZMreDhMey8WWdp2Z4dEaexyGWAEYLjAuKoW3rNpZuo3HnoKR/RvQA6hGHf18Q4q8j6wmWK8PkBrRDeLtqT8+Wdc8L2RLknhE/1rRXU93aZngMl7RatJ9OeibOMbWJShDInR+4u4O8hww8eIchuC8uZPcV+4Y61lkdGGyhqkcC6Sdn8AayhCU8NtnvAe1A5i4pSDItkcvYfL4n8Oy5sri8jRLvCJIqYXTsRpJpPrBcx9ZrbCg7/WtZ49I6sz+PfDg/U20LKpfKRd+NnYfOT8nOk8vQpo/HfSdn4XP+CBwcQMc/N0tHLvVW4DLCY4bg2KOGwEFD4EATHk1tQSUDADzP1YKedYdHFhTsRJS/rztbPRmRoyCooTQik2jzarJPJna9lNmIRluP8KgfnZeWrTuHmCirahSVyLr08RYzuEFirPvflbNr0pe030dmgGzeTMkkFCU3mKI5TQOu994ecNcxhvK1pRHoYN6YVG5I5MXLVJtL5KCDik8DjwRe8+7A/DBOgvQW+A6JipHvypG+p8kAdYqPOw85+Z5LeEy9JvPLkrEM4REvLQetqHdOTGtr585vgNJW1PBtDX5+bC3uLeGBdUghB/E9CaWdYkAXB+HIHR64D8O6esD5Mao749oZ+tOXL/17IApz5Ht5PU97Ij6g9Ai3cLj6VI0EbT8WnWKxJAl3gSMcZ08PygesntNNw0na2/n3QKRbt4wcwYBkStQyLuWxTqAB7Eeag7GyTHWtA8duOACPEJGpW52IQDQ8br9J+sd5ItYVkqzq8DvcieiEBjXSm+/NcCKLjmFA9oslELNO7+7nWnQjZxMpewnjnEA8ItnvaMnUKXhA0W31qaMAACAASURBVOdlTYoRuiP2IZQD8LxGeKw0L8mZWh0uAI+KBRc40hAeOWI7ZhRN9c3j+oMOJkY/anpjekWRVUqsMAQmuyaHCI/l45t1hwcXcTxSVhTqt6FLzjUbq7OuVpQ3KgKjNgx+b2Q9+TeAPE8EbrKf617GyPewvQI6tfRsGcsD1iCaQmKE+yJTPyedBOYEBeeNGB3+maJ72aj2TsZQIS3qvAf7DwSW0c9zxEexR2ad54gM1nf5/RLOGZ9ptbl+D7C7TAGY+T+hzbVELjnp4PAZIlR9Y2L2TFcM561X+UxZZGL8TFi7lfeHkO2+rQQwwaHwhAc5P6Gxy/LZ2KMZTy4bUiN0x/fNdmIq4fGP/tF/4e7/H37G/ZN/8o/dJz7xnw1qEnvMEDAE9hKBv/3bv3Xv/p/vuSeffMr93d/93cqfPqiEx8rAbHADsmOI77S2odONrY2QLBvZZIx24aHGHTlc9/qDDRtyOBHu3TizddpftH4MpUTzhh/u9XyH9QYLxZ52TSM8wgXXgJwgjk5p/tdl1O4pFBvyMe7wnP7PXwDps3BUJzhaW3B+OfIjO/rInRNySSteHhJ0uf1Dd7iLW1+skd6YXJ6eg6Sv6FhF+gY41WeXEUnRdFtvlHtqsIO+q2No2QLkbYRCMx1uNX2kG/qjDuTwfc3hu1rqOF0Wet9BOY2RDI8NWXdRMhdcWj70XnGg1Oy4lmSsBK9vsL/PU0cfBBBE6zXZMQwJJOzDKRtrxoG8l0VDnVOk1EL8FrnAvL17jJZFCXqoX0IG2VZg3wqRpui+KsXGiWR9vGvjNXZeWt0xA7fLJPvL5FzXMzUaPZIG/YzROnSP/6/7jLAPlsxLzkSGhIcccETIqF5mM1ivoTxbkNG+Th90hrG6WgueEISkQ3Sl7Rjc9UJJUmF8D7lT3Ytr2Z6MEIDn/JujpMeMjLyly6fYp7P1AJf5PssWgT0eWE9hGj0eT3ndc8gHApT+8vsDlsG9P1vmsVV9P6IHCzky3fEkzikkqRbup3POJfDsHHCHGQr9u5/yCIK850CHMHc421UKMBnBbKnUb8Z7i+QylwqDwUycPq5ta0GIqo3FYaWvVz3IBLRb9PeoXsyvtj4drq/U1iNypeqsgfOHdDZjujN3zlMT/bUQCY9Advz64//afev3/lf3H/7DH7nvfe//2wwp30e9+Oa/f8kdOnTI/cAP/MA+6rV1db8hEEiOv/mbv3F/9Vd/5f77n/nZlUkPIzz2mwRYfw0BQ8AQgAjMOAAacIaAIWAIGAKGwF4g0Mks2ovPb/w3mmzrje+xdXBlBIQs9pF2bT2NoGTPGAKbgYCt182Yh9yLSHj88ld/yf3ff/qn7vd+79sb1bn91JlAePzET/yE+8Ef/MH91G3r6z5D4B/+4R8iyXHp0iV35sy/d7/1P/32SiMwwmMl+OxlQ8AQMAQMAUPAEDAEDAFDwBAwBAwBQ8AQMAQMAUPAENggBCLh8Y3/5d+5B37uIR85/rcb1LX91ZVAeNx4443uh37oh/ZXx623+w6BQHp8//vfdxcuXHD33vczK/XfCI+V4LOXDQFDwBAwBAwBQ8AQMAQMAUPAEDAEDAFDwBAwBAwBQ2CDEIiER3DWf+G/u2eDurX/umKEx/6bs/3c45Dl8Sd/8icrr1sjPPazFFjfDQFDwBAwBAwBQ8AQMAQMAUPAEDAEDAFDwBAwBAwBQwAiYITHmuTBCI81AWnNDCHw93//9+69994zwmMILXvIEDAEDAFDwBAwBAwBQ8AQMAQMAUPAEDAEDAFDwBAwBK4EBIzwWNMsG+GxJiCtmSEEjPAYgskeMgQMAUPAEDAEDAFDwBAwBAwBQ8AQMAQMAUPAEDAEDIErCAEjPNY02UZ4rAnIfdrMmTNnVu75XXfdNdyGER7DUNmDhoAhYAgYAoaAIWAIGAKGgCFgCBgChoAhYAgYAoaAIXCFIGCEx5om2giPNQG5T5sJhMdtt922uPdvvvmmM8JjMXz2oiFgCBgChoAhYAgYAoaAIWAIGAKGgCFgCBgChoAhYAgYAs4IjzUJgREeawJynzYTCI+f+qmfWtz73//939//hMel77iTTzv30InPuqvcd90Ltz3vtl466W69iofl0tnH3N3nP+Neic87F/79lDvuHjuSX3j/GXfrw86dfvMB9ynUxCX31vaX3c6d33b34h/SU/G91+Jfjz4Jn0nvbR96wr31pevd+y9+3h1z6e/lT+zT4++6I49+Y+qHMquhnTNb488vFpLL8OLcsUVMnysdvaOZO/T7Lcfr3Jc3+r/n+TuXn75/mrv43sW2vaWQFTnA77fjWdr+7r6XcfJrqawt+D08R1pPbnIn6hoOa/ptd2OzHkMbZU0+4dzDvXWv64XUI+lbyton618bHdIPQX/dc8qd1V7Kv2PdAl4S9VbbcJSznfuQDopD0HQK+w2KGcU6/PsR96w6vgE5zzpWxKDKA9XR+vzv57VH+w73keXrLu2Ns+QE7IHqdDfyTOZIWReyDIx8eR+v86D1qM0yMGRpLgde1b+30rxPPWj0D7LtRno675nwvfduKLpiQMfPa158WtWzUK1zNgaDN2s7hudevS7txzP2B7njoD3wEJZHYi/V5+Cenv+zO7+hnVPOPQhs+Zl7ZfjKhMvoPkTtd4zGnLlL9kTY+9q9jd1vgG3JzcEqa3hNomvNGAKGgCFgCBgChsAgAkZ4DAKlPWaEh4bQwf7dCI9w+p9HeASJgKSHA86D5BwSHG/xsPWBu+vNm917ggOPO3TSQ0pDeKhOPF6G5x289m4dUEJpyZfnjA07LZLTFpIQuD+YfKKycFV2mBZyqjjU6b/PH56Ipjl91bBgscuHfDeDDNO+syu/x3X4jnPnnDvMEI50nsb7MEJ4eKfVFtQDpHXo+FE+zMvvgDMsfOPCzQ2RichU/+0Gh2Gn3gjhyhG1dMBSOz2cifMbjXV6z0X9SR1b/XZT75hn5jpRo7PokwIpPUh4ACI8dmvj115xLuI9K8jw61efjMT88nW3TE6QtCHZ1tbQiJy0+ntcj+An9+06z/YL1SstDpLjGT85EmQxm2AZnPd5ZFzp9wAx2hMKoLu6hEe192jgy1KJm97TbAaefAXjf9K5Y3WvEdZV7P87aC/mgm1iq0sIlDocbV0z+n2ubvdN8ARnIhQuDtlG+h4wBVAIQU0DAVUJFrr2BMKD7jdQtAR7ghLQy/X76nJsLRgChoAhYAgYAoaAjIARHmuSDiM81gTkPm0mEB633nrr4t6/9dZb+y/Dgzss1ah9PoorHupveHdWJHUAFR6ypkPq93DEeddh2R6y0KFzBYeadmheLBQrvrjXhEfTXXTQT/LgYMYNinRUfmecBsk5ABzLa3SMyNgx/Vxxntb9epHHu3a+3GQwRZ9KiaZ1LTFQ+sLL9OQI3cqZUN2+e8f3K1vPx4ypWX9I5k6I/L3xAswcYlqD2UIznDiXLcODjZBNzhge20RebL0h4BDHf617PRPAdVwCIVIS41oHqkB4VKce56ziHOQ9J32bAQSdRftx7Y3o2kXrbqGchKzKWU5sGNGsEX8r7JWSHijYbOo6/9zHKfNzzp+JwNAd0by+bd8bITwWzzsY3J5keBDCo2aG3n/cnbh4KmbwJtyd133H3Y0+D/gqIVt4zrzAZ0dstyaaH9oZYAxs1H/ciz4CWZLl60IWJgkIEPvHBQ6Udfugc0/VTGuCjLS252Z4wGazPjgEbbuZtng7f1j2+8STMPs0S0PIrBnR3en719SMZTzX6yN/l8qxvWcIGAKGgCFgCBgCMgIrEB6fcV/75jHnfvse99VzHYj/5e+4t+465B/4vvvD7fDsV9zX3/yC+9HhWbnoXrnt55233/yf8M2vuqv8of8r/6Y0wP3fYOO3/Jr71i84d+oLb7rbfbuf3vmmu/Xnvj74Mn7MCI9FsB2Yl65IwoPO3miGh+ZQQe2SQz9yahNHW8/hzRwQJ8LDpXT3Jo09fRtmEYSu0eg87lCKD2gkqgw6ZNE3STQaU/KpgRw5nst3mIhSMUW//80Rh4C4iOF8sHMDyIOQFRCzdmAUJ/g9OOdpebOGBOHna4mS6R2Cud+aAzkzr+cPP+EOn3/Ebef9Mjql47hLGSWt3MJIRK2CWZbfUj6EHuQDVtz4qBONi0ZWIxzXQkgJ5TWgg2c/ZHg0OjDrspeuc2eadcCMmQh1yiS4z5cTwyXHsIO0JSbGCQ9POj/32kA5rFK6xA1neFB9uv/W3hgJ2pA6wIEmrTucNRmeGpcTpLt7kf51veR9kMgWVxZSLCe5RNmy7+yXdc6Vzmx26VRKs3dO8q+0OlUiPO5D+0j4Gh8Q4tmBoXkPJT17pAzQG7NsN0UYlAyPiJdSWmhU3JY4zGk5ulS2lATZlDHc/mFjv6Q9s79nl30VEdSl9FXeq89sHXeHHj8l695sJ4YM6VgiNhMehw+dctu1vCiDFCU5u+UcmTJY0RiWys4GkWozW1IvVs3wGMlAY8a7AuFR9XMuPwkJD9XuGRVSe84QMAQMAUPAEDAEdgWBFQgP359IZrhMSCTi4dOfIP38/h+7k1/4FV8X+zPuyC3vuLOR8LjNXYrkhzKmQEic+GEftSgTHkd+4yX32E/Sj4Z2IVEifAcQHs737cf/uY8o+uuvuZ/+ZV8OZOafdREef/q797h/7X7VvfSz/5j04Hvuf3v0mHv75tPu8X/2SRef+47QyR876k4//s+cf8Ede/bP3Y8dTe9wf77HPCP3Abcw0gf+q6UdPCYJ8vCdF35EHsPMqdqVxwPhceTIkcVtnz17dv9leNDRziU8wsFMqZl/9MlvuK1Xy30dtGwIPfjIByHOcZ8cbSmacJu972AZ4UEddsipTA+B73/HvbX12XjPyaWzz/g61g/kO0/0qLHud/zcjEWu9b+5CuGBvs8eNjXnPP2dREoyB2o2ynLBquxiR77bOjZydlN1KBS5nZwGkwOGkFT5fpnQZW1+2WFpWTP+peaADkq5pYjaKZIRf4M4vsDaDQ6bEJ2diBTOAcytJcnJBkk4riwTyRCgTrhVMjykyNg5MtT7fpEJlvB43l28xUeRgzJt6bPQ+dvJnPPbT+tY7d/B0q7v9WZ4YCdv6Mt9bueeaf4o2cHJPYJ+E9dez+kHOr9o3S2WE3IPzLDjO+kduQyXnq0wvlT28TrPeN51+B13xgUC4m23dUIquaRj1svwaIkSuKbbtucTXeUOs9zWoTvcs57cVP+sSkaMlrQKHeEyGtQOag9oARJM4Ahq0s/Do9e47Z2bayZjIS44vSb3Juv0QFzc+YG7uyE8mPvhGjxAGzDDYxS3JRkeS/fZlQgPbU4CygLJ1CM8YPbWgFyvy87UJNR+NwQMAUPAEDAEDIHVEViN8PDfD4TDcXfakwSOyb7gOriM8HD/9tvubpQW4jNG/uhj9+mfDNkjmNx4MDzrQrbGd3kSRsPtL+Zneuw14QGHIBEUkcx427kf+/P/yt370s86SqE4FwiH/9m97f7cuUykhHZHCY+RPvShPliExy233IKG+4u/+Ivut37rtxoIuP8/d+7c/iM8cio7uuRXKWnVlJDpOBipgyg5gL3OOXdNzgTgnX8I8Nifm9x7zCXnMGqdr0u8hPCQSr7kck5cpoKwSPqEhfIdX7NmhPCgn6bvLCY8aJkD9uANnDUBF3DQT/2CzhxKALUkQnxl9ICv7AHjhIcQ3Y0O1wx5xZWBaMgKWvpHjyTnso/oZe5sRGJ1XvQiUvlI351cIiuQJbGe/dUvN3PJ46k5AhkZ5xwzNKMD/TthFmuLk341ONS2k77oRmT3sq9GHOBShkfIcGoyVCAOI1kaknC377ayMEJ4cBefU7mR5raM5bhzT7fZc3HVl0jlcMFvo6Bg1PCGrL2R+Q6qCV3MnAemrbvFcrK0pBUk19Lfz7t3faBSR2EOZCL21e0+W+cgUy2Un4s6L5bppBmKZdQjTlqc4SHZJm1GFk941PJQ2lknO3fxvkHbJDqh7rEDepL7fpEXQnicuXiTlzNP+Po+nXaPgEvMyb1F2piGfwckAadrRtqBuroJwBiwTx0h9BkSIWSaPOROOXRnBLFzop0W8POBhSXD46Fs9/L7GNHXnC2Pxi9keFCMmr0rPMAFJrVlDXFT3P5BA564Cepkf4zo6YIDXBe9LBmuCwOEyYho2TOGgCFgCBgChoAhsB4EViY8pm6MlpaChIeQFVIIjG6GR3r3U3/2Nff6D3/V3b0VMknmlqYKffmv/cXHJYNkOagbS3j85c3u6H981v3lvS+5JmnkT3/X3fOCc59133H/0QiP5ZPv3wwZHhzhERqFpEcgO+j/hX/vS8KDIjaa4VHeUw9ZsFSDP+y8+K678faQFVIcC/RwA501sHO8860c8sPhur3gN7y/gPDoRL0lUmU6BEtlgZCzQnImqd8ZJzxouSIHvrmM8ABO5iPZZblqhke8dAA7EI4++YQv4UMOzntBeMCxiIdo6MTj5Ihx1jbt8lG2PDkXxDWVx4K1tFMmSaiBfjJnDvGOV1jyQ748t5/hkQiPVG4FlbzJ/YqXvQfS4eFe9DB0xLSOUDZylnWyeDwinlxWkOCYXJPsdMt8dHXfNHbs9Id6jneiTXcjwbFRueMcT4m8mGRKIzxGt8ke4RG+KTvQuoTHJq69EUdaEEeG8FDXHbtHjsgJmSduLXBTCfdw4Ngvd77olwmPygd8bh+tc4IjIiDEEj4asTtl4+B7l9r3eMLjlHMPTvodzcDovIftI+wVsWTPJ/USXCuTXEU/l73gJq+Djnv7KNkLbQmqQYf7HPGL+t7rPveR25Lw09oje48U+c/+PycvHJERS2mREoHouWwb35CzQ3KGR8g+OpZLMLWl8cjAlmR4cNhIezF6doQISi9M+1JZC8Hm4wh3+IF5GR7NMBR9HtegD7wKgV5HDt3nHvtSyZDShMV+NwQMAUPAEDAEDIHLgcDaCY+mpFUZVS1tRQkPcg8IJDko4VHvA/E3gvwRKT1VfpuVnXElEB73utM/8oI79pf3NmWyQibHH/w3p92PvDCVygrTtd4Mj5TF4StrpT+53FYqdTVleNz7l8emEl3omdQfWtKqlOJKjX7W/SqbwbJ3SyoQHjfffDP64C/90i/Vf//mb/6mo/+GD7/99tv7L8ODwjuX8CDvt4d5Zv6QE4YjPEr5K/hun/CYDvh8lPKsOzwGnV/JKRoO++Ugnw+BIDrs/2fvXYDtusozwT8mVLobA0EB6/aMcWd8SbVxSKRuJ3SDQJYUu+2iqrHjh9K2XAOMBM7YGg9yBzCRFKAl0UCI5SiSE4Nc9MzYFsiWEyc1lI0dvUDQMRGRkiDSBVISW5lcm3BDgjHtNnbNeu69Hv967H3OuTr33E9VqeB79l57rW/9a61//d//qDb8JcS8HOFR/mZ3wiNuU3UvSXgYwmKGywXNeP5608rU/RiS0TqHXTlVl+zkMAgPpyB7xVYWG4nal8J85LaGhzVgNindjFzypEdAeITRWVamPWNYjuArGQKD+U8Y7yJjUuOleYWoOyGMWQ7Z45FmodFOGWvqa1W4xKA3PTV7QM5z3zTW7odu3viYkGiec7zMbeFznxzjPLWlwU/sQ6JA8PUNqRjXAZGGUE0M5wTR3T9LER4JA61oft6tvaSh28fKJzyMt7JNpZhad73k5FqaKUUocdNoU+qYWklKhqzBtHm+tGYrNqrokfmxzmUkW1iTIdJZXHJXkP2RM0EBHn/frSE84nOmVCsk6kKzD8rv3S9Sc2n5aUnrVIQHE4FVOf36rEqlTqxsZKDHHIcDNrrUNp6OzlF7q3z3+MWCJDJG7wRxwOpRnQgPSQQ588DpOfZvXNHyTL+qo4EsJLkIhmrCo1uER7t3ZiI4VP8GjPBI6qp68FbXeGDqXrU3yv+vIrysY89AMomXgQAQAAJAAAgAgVEg0JvwUGmjVIopm07KFDH/hkwzZet66C7LZ9vaGH0JD93+hXQ2zYii5ceW7KXzPruanhB1N3Q/ZFH0x2jRJlkQ3RZIF392SJIQwG/t+xjNXlZReL0C+fGN8JBEB9GnRSjHv9i5jZpSHk9/gTau/2uR6uoK+hunNogc6jAJj6e/8Gk6tvTd5ruG/PhJW6OkJUMu/ZCNQAmfiQkPnarrYlWnRBInmvz4yTNKekjCY/ny5ZGkvP/974/+9olPfCL62+HDhxcW4dEY/CsWV1RckYvwEBedPUSXJy4g6Roet5vLqjHMekbQHhEeXKqi5BCd9pXnu2/gLqd28b35w88UCQ/GMDtYSismdVPTqUJEg4neIBUFY16q8LQLDXIpD8sKKfMeSWIXzm9qvr2+94jw6CRHsuu8rKpfAuNSYzywBdNDA0aQ1qEFRhsTpjaeFmlunEu+a2hZfZiWSYJBRA1uEYTIpaJw6ilR10PW99BFX90kRSXjqWPMU4TYQ15xXtsvd20rA+NJmcZOGuM44wcTpeKkr2iJIN26nw9/lmYXLYrTLIXCNSTCI8R9qUx3FUQ52WfaCI/t2vNURtNkjTB2Pbo1kpyBOIYrDwOWUNRtqbRhzTc7Eh7O9+br2tvq1N/h9pte666C8ODlxP41NQ/p/cJGikk5iqPJSmu2604rnx//dd7uK4U0TmovMRESBXmw+4skUdatfYhOVuyPlmBRKY5s3QH5zSWHfMN7sgh5Yd4fESWEZE2zgzXzmC/IXW6h0tN/GNEkQWe41I/x+dSeq17EoottQHjw+kfCcYOLoEpGeATJ/SoIj2LRcia1mIYpPCP5iMicg0U094k5DPXysv5WIzODRXikzh9XZtx+lvtcXgl4AggAASAABIAAEBgdAr0JD90lN0LCITJeL4uZT6soDJVuStXT+JQZRT/C4xuqVshjdOL1V9IiQXi857dlO4LcaCJHXJDMb0G0R1tvpC1KLskYaYx5z28PBvJQCY9UMXLRRa4AebaGh4nsCKMk2v+Wtc1HGeHh4+qTFTG5oZ6WqbY+8le0zhA0ft+/HpM3JP/2ERKMR5y2a7BprX5bEh5vfetb2ec/8IEPNH//+Mc/zj7zxS9+cd4RHqz3YqGGR+MVzXiCcREevPe2T3hIA+xWm7ZHGlptyiv3QslcEKP0OIyhN/JEtESNYyQOL20alyA1z9Yn6XJphBXv30c3Ot7UpraHMT436YhsXzKX/ex3pJSVDK8J4/2BVEqrghHeNzbHYu7/Hhte8r+btA3XGa/SxNj4uZB96WacYS+9CS9sdh48A3APwkNOX06OQnhzXubBvGnDq04N4RupnUaZ9ux618Z0p0C2a+Q7aCKWJEHheL7ykUIl46kxFO1YTkdu8ck9f+/h55Y3XKQ8QGOjVMp7200Zxm7mpXUnX+piyM5GtWlCK1lHgPO49bzQg1QpZkDtvkuCzGCKxBtia+nxOGWabiKY22YMF4sUorF3r4v1vFt7dj5FOjl371RbsJPGqte66y0nZhYO3CXSrzzk1OAQa2UH0XpBHuZIsWZ9RedPac36KyI6Y9kFM0/XuZRyu/Y6eXi3Rlu3yHUNIZz6Xvj32R7z7sqqMnpbncWdsyFFUFYr1pUP1slZuy81EY1N+xxpy+xj4d6mCI/zaVNDEsVnUbJv3DnBOAKx67SC8LjZqUui13MiLZh7Rpjve0Qn97fUvFRFeMiXWwejnTddRBcKRwKF9uyscGi8QUUS8qk7hx3hYaOapDOBOZfFPq7Sb3rpWP39MrqXKIz89JmtjtJN96wUeTwGBIAAEAACQAAIVCIwPMJDRlJc9veijsavKQ9DEsXTZI2NN57tFxTXJMklNLt1Nd12sL6GB/3ObxH98v10nmhTEx7yG4bY4AbLpLbiCA/ub5XYeY8NlfAgGwHhfiJd4LuG8BBhECaiQxYvd0mDuN1hRnjIEaj2XBKnSVmVGJPq6yFRR11HpHiEhyJDeEaojRLpM4ODvSMJj7e85S3JRm677Tb62Mc+lvz9S1/60rwjPKLBdElplSU8HGOq+EhU6Nyr4SHy+UqjjAzjN38nebkj4/XYFMKODZrsRdReOL00D04BY1NQU7Vv0hhwxty0QdZPkeBeZj2POfH9nTIH8xFRhDJTUDNv+HW+lUhDUPqmN7Yc4ZGM2InT3DTeo1GfgvQRqcgDJXjMJTI00juGYikTvAcnvyR578X0xTV8nktN4qdGK0W86H7VGPab55rIhnBMfuSNb9iq2/fyctC2b1M9hB7HnQkPa0BgyI6aHuv58GuX6PcSBpNgPyp5r2YjKGoJD2kg9waT8Uz19rE45VSK8PANoXZ9uYYv3oDdzBdTgN6NAFDdZ/eWYC17RHhMeLgyOd/WXjuFcfob9+zqs+4irFN7n9oEZE2C85PnBYdrKoLDGoRVGifnrNNEVqZmhCfPFeTIfF7nYqz1hIcrG7xRvIbwSJxWquaGH4XgSKXaC0UxcOdfPO/BvigMzyeOb29rQNh3x5LwqJAzuz6yRJ+do4zOEmIYprRi5D8mV5yzPTyzhxHh4emLhlhwnBLCFK1q35DOCZc92ToLRYJWIhrMCxWEh9VpkrXIZFNJh59CP6KomXhPtkNrvm+/ZX4I03+2EaPBmkqk+1ORfg6WXXXPGv0GzwABIAAEgAAQAAL1CAyJ8NBEhCwg/vYPkiE6iL61722057y9tPnnz3ZqbvSL8BDZMcS/sDB6ogaHJF+W/JkTVaIBYcmNkKiJiJs6MMee8DD1MmTx8iv+xk0JNUrCQ0dePHppS+BwER6HnILpCu0i4SGDOSRxMz7/SoRHqacLjvBgAKkyHoRRG4n8yTrftp/aBaHnJSmc37/niSd42dnZ9UmU8pxnDRPi9VRUTWjs3Te1gaa3bVdFsrP/FKl4L81cZus81KSxEC06qak4I4X+Jm8wObFnc/u9olGvNfrqCAffmFganuqnNIh4NVDcfuUM5+1ztk6H/J7GmjPuaHLD94I0CQAAIABJREFU9pObyxzBII01Ms2XjIJtcr1ztU/cQvR2fILQ4aJhePmb/PXZa93JyL8+chIY8ZT+y6Q5a/qUM4iKd0NiPEfCt/JfNpJ66y6Rri1aT2dgna8KMgrZPpV0lha32Lu+isxOOhIEqFjSsde8i/oTiT1Pz88amlndFoounQfF/U8+UDsup7E0yVwjZ3H9lWQ/vShenZ6sNqVV0yYbDRqeYx0LsQeYRXi4c9g8G++rjUy6Ka3c/Ts7gbo99+ypmm/5kPjeR0WKy19NOmbELcVOSdxcFxxlqjtY/2DNXQIRHvV44kkgAASAABAAAqNEYDiExz6ia0R0xwPfuICuEeSGJDq8FFGq+PgFdEJFdbiER2FoYdHyURAeJkqETJ8lKbL5VY9FZElpEsaf8DC1Lg79pCjxLSIkBPHxbsUYjJDwUNEYPjlRn9Kqfc+L8FBkyG76yTOYvoqTBUl4LFu2rCQmyd+PHDky/yM8eo9+rl70Pd3n6qv4zugRUJfLDhfp0fcIXwACQAAILGAEKry9FzA6GPqwEICcDQtJtAMEgAAQAAJAAAgAgYlDoD/hoYqBi+LkhuxoU1mVMMqkoWJfdVNicREeskg58y+R0kpGmzT/bP0PU9hcFzF3U2aVxtL+Ph8ID5EcSkdcCMqjjZAYIeERkhPmv78ZpLTa/U1R3LYhMHQf/2rdTtpmKqxz9Uc+8qg7BvHOxr+hK0wR8/pZG96TkvB485vf3LvBL3/5yyA8eqOHF4EAEAACQAAIAAEgAASAABAAAkAACAABIAAEgAAQAAJEvQmPm35nL533WRmxIWA0hEERUEVCkFPDo/DGECI8ZFHyawwjIouov/2DbcFy7+vNGMKaI8VRqQfmB+ER1MNQPU8QHmGZjIak4PHI1hGRjIb8J9r40MWH6COHLqadipyw3/4QXXzoI2QfE+wH7dXhJ+pfSHjYv7WlPFzyo26+hv0UCI9hI4r2gAAQAAJAAAgAASAABIAAEAACQAAIAAEgAASAABAAAt0Q6E14dPvM5D89LMJj8pGazBFKwuNNb3pT78F95StfQYRHb/TwIhAAAkAACAABIAAEgAAQAAJAAAgAASAABIAAEAACQGCACA+A5yMAwmNhSwQIj4U9/xg9EAACQAAIAAEgAASAABAAAkAACAABIAAEgAAQAAJnHgFEeAxpDkB4DAnIedqMJDwG/Xf11aIoTuW/F154gY4dO0ZX/uLqyjf4x/Y/9vmB3sfLQAAIAAEgAASAABAAAkAACAABIAAEgAAQAAJAAAgAgXFBAITHkGYChMeQgEQzVQiA8KiCCQ8BASAABIAAEAACQAAIAAEgAASAABAAAkAACAABILCAEADhMaTJBuExJCDRTBUCIDyqYMJDQAAIAAEgAASAABAAAkAACAABIAAEgAAQAAJAAAgsIARAeAxpskF4DAlINFOFAAiPKpjwEBAAAkAACAABIAAEgAAQAAJAAAgAASAABIAAEAACCwgBRXjce89n6D033kzf//6zC2jowx0qCI/h4onW8gg8++yzdPTo1+j6Ne8YCCrU8BgIPrwMBIAAEAACQAAIAAEgAASAABAAAkAACAABIAAEgMAYIaAIjw/e9j469Zd/SZ/73ANj1LX51RUQHvNrvuZ7b0+fPk379v0uffI37hhoKCA8BoIPLwMBIAAEgAAQAAJAAAgAASAABIAAEAACQAAIAAEgMEYIKMLjNa95Nd2x/ddpz2fvp8cf/yo9/fS3x6iL86MrIDzmxzzN914+99xz9J3vfIdOnjxF73jnOnr++ecHGhIIj4Hgw8tAAAgAASAABIAAEAACQAAIAAEgAASAABAAAkAACIwRAorwkP2RpMe6te+iN7zhQnrZy142Rl1EV4AAELAIPPvsD+hrX/sT+s0duwYmO2SbIDwgW0AACAABIAAEgAAQAAJAAAgAASAABIAAEAACQAAITAoCDeExKQPCOIAAEKhHAIRHPVZ4EggAASAABIAAEAACQAAIAAEgAASAABAAAkAACACB8UYAhMd4zw96BwRGigAIj5HCi8aBABAAAkAACAABIAAEgAAQAAJAAAgAASAABIAAEJhDBEB4zCHY+BQQGDcEQHiM24ygP0AACAABIAAEgAAQAAJAAAgAASAABIAAEAACQAAI9EUAhEdf5PAeEJgABEB4TMAkYghAAAgAASAABIAAEAACQAAIAAEgAASAABAAAkAACCgEQHhAEIDAAkYAhMcCnnwMHQgAASCwgBE4sedttP7uSgDW3k77r7ug8mE8BgSAABAYDwRmD2yma7YdzXdmxQZ6YNOltGg8uoxeAIGRIYD1MDJo0TAQAAJAYCwRAOExltOCTgGBuUFgcgmPWdq/9QbaerCAo3fJ+wu675JDtPSxG+nC5GvymVtpt/r9CtqZfbZuDn2j20W0ae8WWjUGt051KTiyfGSXYDnuY0s+T9cHYCs8KGdcNHM73T7jYxjPi/c7c7HP/x7IkmP4VO+dTBgKTtxFq45f7BlJS5jyF7HhyFmdNA7ylMGJhms44TBZufEe2rxyeIsk/MYw2meN6UZ2Ohnaye4J3P6kMZ+5yq6j/B6mxjmzRsgkOftYOOdG3qT83vJQvUA06yrsk21C9u1emirtb8y6kS20fR8t6dD3O3JO903l5HKOcek9f+6Un7k13W+N6L6n5jA/R+7Znhd7dn9g5Vbidz9NbcrpFPVLjCi1vlOy5bTdQR7W7XDO5dlHacvq7XSgspv23SqjottmzuBu+u71q7I/5cdc7DIyUEEIyDHvEudf/mzy56qIk/tdNRen6Oqk3inb3k50k69DFvsl8X3w/JHoemV9Lj1DxX4nXi3vxR3PJG9L7LceVBNKjim4N4RrOjwna/elCj1xROuo215twJS60GVPentLu6/qNXJkWTc9r1Zeis91Wg9mfhIOEez6rrhDaEzDOW3vPjvp1uTdI73mdF/J3d9LG2RzbvS/m5bw7iM/Wlae9u/shTOueH6MaH20EPPndAkfodE0ev7S4yU90/lao+/7OnNpf0zKT3Jd8OeO0ca0LSZzL6ya/2B9TfJduQqPZprddVl5VqR0mczdK6XXVPU12hszd0FWxjh7XrA32veuOkXXJHQZEB6lzR6/A4EJRmDSCY/WEMhMIrexhn9jFKii0tRBXmLFQhwEW5+ky8fA065knO8wzPjRhGK6bu0VtPtuxsjqHJihMSskTkISwh9HTJbkfw+fjy9iSeUxUB7Sho1WYWExNwYnGrKRf6D5416W/bzzMNFBomUlo3aHj0fGS4PHdJdLW/J7VpHylSf5zYcXb4nIuA7dppyhJ0X2FduP9qwOhAdrbCl+sfiAVXhDY0W899YRHmls+hlBUgOoUtTDlzNGz1x7GhsKyKluRrdR4RLPnzPoM7ime68Rxzjgk+k1Dg1Fcc88oC+bJ519Wu8BggC+THjOD4mf5c/lSsKDIeDDi2yEu5IBopuLOklsyNdtS6NUmuiMjD0diBk1GQNHXsXYhRhwBBpnpOL+FusHfeSQN2TEumia8JizCI8O81fSpcuGQH45lgx69q0i2cQZlQZYD9rZQBgfPd2wlQdSRu7QsFwjL8wzHeZhOOuovHdG8+IQeHLs2gEq46xWWOu18lI17xUEp2uIDh23PBnzHMcCJ4IkCSYd6zhZMGfM4vsZ8kx+tUBqFElT0YQnO65unJob08+Zjk4y4lPJPaCmn7OzdOL4dlq/jbSjoPw+a+xkzsczsT6aMV1Mx5wzsSi3gd5v19HNtD2I3IvnitfDM46d7t5U4+xg16R69nB099P38StoHT1EJxMEZnG/Zgzxk3xX7q/7VtyxCudXdG8tkL995k7vUa1O6OlX2e9liDXnPUoQfSA8ymc0ngACE4vApBMe3SI89DR7ykcnT5+OYpJQEDq2MrLHR0Z4KEXztFBQ19DMascQ4uCx9HjKU7LyQG8UL0b59y4Yhd+5OQovKJ5i7hhl5YVEGZjOSXirlcgXd2p7eGaNTDLyRoarZ24oROh06xhnbMqRCV1aH5mMyztjJlKpUWgpjgKy/U8pkvbvCudsOqaASNt27lAi0lp8rREuvJR3i2SwWEjPtWg8ggBdJwhQHVHH/BvY2Bm3yclbjUwVFf+sIT42CI8el9T8taP1ZC0bdVeDUPtMzZrutUbYC7o2AkyxaX36e62q0XQ1mohXSkbeGiSzsuE24BrtOvR1WBEeLeFho2L50XkRM5ExOFwbNQbgGhTNHu3toVpWWuOr0gjZqAk1/UGEp2+4ij2/OVJUjj02XJn+N/MX6j1mj51OOIjI152572pQq0Mv8VSVzsyTTMNKL1jei2XfK3RJbog1RkDnPbmW2LOtmaPX0sMmarxZdwlCxAZDx/OZIDwagpMb6/DWUa28pAkPaQCWRthraaaJzO+uvwxCTHpjqJJhs/8XIqPShlljHCYdMeQ58Cij5CmaDo3Ezd1JRnAl7gQVji1160NufWFEGafb5bz7NarF/YcRoC7vNPO+5FA2Ktk71+bwnLHDa3H3nQD0WJfT9LbtbPaI9j3pNBNH8On2nfXcVw+SsmidG7g1UFoXATHhn4/pOyx3LkYiwUV4sBko5v9duZfu28hAIYo+IDyqsA8nw9Etqt4vRHjEhMdpWnnwqIkqDkk8K/8ZYtz2N/guCI/akxrPAYEJRGDSCY/OER7hHJcO+EFkospTPdjUPa8j3uM5NLSyBtJSWidxUDwwdW+U0sr3jHIPIqtk3E50izRuMGlx1OEjU+m4B7Lv3eamhDmxZzPNXBak96qZD1dJZ72EHIVoiksR4fwuDdJhCoKIBAnnwVwAlp1LW2fOp00nt6uUQ5c/5aQIM8anMDVKzgDP/RZ5qnkHvO3X7bTsyK1Nejel9Ktx2zQlcSqE9DynBL6A2QDrJL7EDsvTf7SKcRXhISwYGmufjKgnYioiPEKPrSpv7fyENUou6wVZT3iw3kSBF7q+Mc/SrHCRV07y7v8eQK50u/XpSXxDNe9xzXWnT+TLqHHJz58dxZld082lr8saibzXzPmy93zaF6UCKhtq+opXF2NN32/47zFjCbFIeEmOZYTHcUEM5YhOZ/CDpx8Mz4HgfGFwc7F3jYftvKeiuTRJEqa+Y+XF03X4/aYU4VHlyZ4xZvSSzRodjSF/a3Fx9YE+47PyojFf4+lG/HgDUrRnhAfXtuzDw4vXCJ3Z97iOibPc77LlFOExh+sodZYGxjFP9q1+voNofXTutzIfrXGGvJVrQenY1ttfKAtaPiTJvEFEjiwy/12oZVO9Hiqi6qSKwaUG9u4QsT5rZVzdwWxUENMWp2Pm9M5maLUy3IPwqDKA2o4EaVCLDorBe9KT2zu/kntPIsJjLs8ZD0tuP7f3sGAtR7JSSXh4en6NHiQdEF3HBMYZpGpvt/uRaIs1dPtRsPLpIgFXG+Fh5GO+35V76b5q7JX3kqrotbrTv+vcRfuDtTUFNcbYlHUZ5xPlfFQgn0F41M0pngICE4nA5BEeFawvN5PiAPjo9Hb6VeXt5xiAS16RAx4cdvNPeX3OHrhLhHnfaGp6hBEB9YSH9Jxrv6EPxSj1hpsv1o478BJ0a3r4hlp70DrYhcTAiUdp/9SljWdS0ms7c+EoHq7hpYD1dioZ8sLfZTSKQ7wwUR+cZ5mftkAPqjnsc/l+U3VTgu/qtmLSqVUy7VoIPeXkhc++V44y4Qzy0RIqRc0MsHtG2FZ4sFV9bljtJD5WS3howdCpANpLexyN0SqKubD1nNemlet7aOrBQn2jinz6aUMjtwdLGfQjumJ8rNF2A9Gdbl2SIFpmmPPGEKIpgs0nz+u8g/39akxwSZCt47am3Utf7RpRBFZ00b+XTq4Qe16UTmE4hEc/A0/VDhU85MoPl+ok8OzjCI/KmjxRhEcPkrQ12kpv1vGM8FAAN4Zai6nB2eQcV+kR7GW8oO+ViS67b8i9sDViJw33pQiPq+Re7taI4WU61JuiPa7WAFojtiWd2WnDlbM+hAffnQqHiArjSHKovbDiDVFuqkPf2BvmZfcJjxirFOFha8hx51VOV6iZ6HB7YlLfBThH/Tbn7/Rake5G1r9actSr6aHlIzg3I925lXkZGa7WqnhG1biIamC0erhLvPRaD6wzVYwbS3gEOkz4THP2eQ5Xsa4e14SpdeLJ6S/pO/TKjdp5yteFyudoeV/028juV45MyfHvEmfaASsThb3nzEV4WEyF7q6cL6SzmX8va4kbd12Gd7gc1s57A+lBPjlU0m/W7XDvE+34cimHQ92/9A21qqojPOyZ3qbXmm935V66rwKp4l4SyUZ6vbfOkaZuGHNu9pk7t5/unt2ke2yIi1amowjtFTpNGtn6lV7f+HXSEB6vec2rae3/9k56wxt+ms4++2U9Tju8AgSAwKgRePbZZ+no147Rjh276Pnnnx/4c5NHeBhIwo25+oITXALC9yqV3C4TwxsyE1c5z1uoA+ERpCPxFWxeSVb9agpypy5MtgBeTKLwBRrTyJTJjAqPqjBqhp13px15oYi8Atzv8CTT1oOBwYn7jvFKUV5axmASKdzBt7Oe/R7hkbjYeBcp5oLERRVFZAWXQiRf6JBVYFPF3LssDqm7MqloBvfqFQ0P03DOjIlTBG2/I4VWvt9c1nLFR0MjRbgmUkaMkhGog/GjuJem1qndQzShERUkbRTxi+iYU4idJROHtQ8PFOFRLsDOER7p2iZzhEtx/lqj0Hrn3PDPg46LOLSNVazpXmskFeEhizxHXoLOmdYj97ibMihEo2zgGQQ/5izmjLDheL3/ds5rmXrROYci3IN1mfXC7ZJGKQUB08/YOaKiQHMlxNKpZNeRh2h62QY6uU1e7GVaHeFFKyI0Zxbf2NZxcvpVdckPvy8NNjLlivJkl5GumTzqUd95g7nSJ7y0iGnCo5guakDnnabLVftLfEYMj/AwWGXrLYno4SkRgbuNqRcXYB85I/VaD/H5Wr9HxO/Ge2MN4cGRjsNbRzHZbHSaYG9hIzwesymtxD7t4V9hwHMN4G5qoJ71tprPl9ZDlZxzER6lu5I75vB/h3p4gE+1XlRxl2p0b9f5hnuv3XOmHmHSkpb2YWXIlml/28gFdn91SQ3v3hSc411qeHgp30a3PrQOe66IWiSRtk3KuD9v3l7gzKEy8qr3TtOUcrobhPAw501OD7JRUU5UUWn62t/DPai0J9W3zD05yXflXrqvAqliv0wQHjGJaZzO3CwYlXteeWZj+ffqW9k1zEaYuRFOznpQOrx0TtX3qK3Tcl8R9bKcf4rwkGTHR7d9hH7/D/5f+qM/+io9/fS3y/3FE/MSgd/73b00PT1NP/IjPzIv+7/QOy1Jju9///v0xBNP0Dve+e6BSY+JJjxCb0bDCO8+GEiRp9j6hzTr+ROlxhiGVLYX2tCYGyl/QRhwaDjkjM9cCoUmWiNh+PUUioznjL4QcgZ4bkz8xb2IoBqzbwiN3yldJOwbTl+5lFVR0T+/z+t2yLRdgbEzUgRaskF7mhVGaOZUeZOmIjzceUoa611FgjNyM/MUtcsbAfLFBf0cxDaVgBcZU5xk/oGUxz2n0HT6xFwQHom6B5xC6xI7aULH7k/SQJD3mlZYNGnk9LPldkODA4NoUenNER5cIU79jaSX89oNKi1cs89ZJVikwdj31LWiKPIA1aAHivCowN/DfExwKc6fnIw4r/hcr+lea4QlsFqjXkz0p43O4TnK7S1Jmc1sRIOTtfGllu1rZNgwnVL7Hhe1aLz4wr7XyAsz3i4RHp73ZqrfnTb32ocFlnuepCkn7WSbYkjssVufpMtVsfa8gTAmNvm0I5y8rNsoiRabXjLud5vawdU5QqcMN691/O2sx7TafGsL01fgWiUvPOFR1JPs53O1m9T3RUQzCSPhTUFK1Iruu48kDU+F1Bkp3TQk7tTcqqgGd+2FehtnSNRnjx+1Hexlc7qOEjIUyEJEajnnr62bo9NSpdNO+XqoL0fNnpMs6K1nZijroUrOax12gjtJI1+OLCg5CYtC+7LCOoewMl9DeIg+bRXRkSqXvh8R3iXCQ2O9gaaPkNlL2ZM0IjySETiVuBeX+hyujxN77iK6ziX1CoSHiaicad6ze38HwqNJWWyRqNCDDLY7lx0WheDFGpT30qtO0TXJyNAww4C7Bzn7lqOXrRN791JhiJbEZh/9yeoKWcJjnt+Ve+m+apor7StManTOkSUX4eFFvhYXm3mgObc7EB5edDEj/1Z3ceU0oR8owuODt72P/vzrX6c/+IPP13Ybz81TBCTh8bM/+7N01llnzdMRLOxuv/jii4rkmBV5zPft+1365G/cMRAgE014uJcSqyTdRLTL2UBjLyv3csEohdUeNP2mxTcqmcPL2bz9Q5732h4d4UGZoscc4WEwaMiS+gKxvPdbTkmPsdI3G6YGh+sFobwCwnEVvCQ4GWAudury7h7wjfHEwaVDhEdMQHHzMQzCIzfPsVznlNbBjXtGKQ49joZBVngRM/3Wa+6tnMHUV2gNOWZSqCwy64XHLjR+lCM87LekISHM19/2n/HGSg2ueOEsRXiUjFDM+858a6+3NZH3Tq8Z7B3h0edrY4JLcf7yF9G5WtO91kguwsNMmW+ITxAew9hf+ohI1TvB+cQRGNaY4K4TK+trRSqAxmPUftC5KIeezcowVF8LwEa+zDC1Kvzh8We2NdqVHQUG906X33p48QaV4q8x4jkyJC/1Dy/e4tffiuYoXNc5o5SLt5E9T2b9udXGwp0ijcz6pgaX+/m4yLXvKW2frYpIKXm0V8mm1bnKkROyueGntEoZjms77z+XJDw6rwdZmDxRh8MhPGzajrhelPNuQ+g46TyYGh5zuY4Uaqkos6oIjxtJjj3WT/K6eGj0dO8NJf2rSK6V1kPFOapgyTkxNeLW3uVupu1x3Q6xj3M1Ff32Sw5hrmyXCQ8l+4KokFFvyzaepq3KEYv7Rnq/cwkYj4yxd8LmfuS30SnCo7mPuQXvE+s9TNEscJ2Lc0b3xtWxOcKjLVru61jhnW6AGh4qukT/4/QgSTrKdeF9P0UMRffgNDFLTvquqp24Ym3l1tV8vyv30n0bGetWtFxIgiAb/RTC3t+6RnhUzF0YiRLtDcph4SGSzsn+WkjsNXY/UU7NaUcHRXjc8/98hm785ZuF5/izVbKIh+YvApLwWLp0Kb3kJS+Zv4NY4D2XpMczzzxDx48fp+vXvHMgNCaa8IgiPGSUwKXUXMQjz6pAKeGMHiMmPLRnrfHiYYzxIyE8EoZfpXTatESMx68veBnCQ6tX6lCVXtpKoc94cHECbS+AXNoD2zbv8V+IaIiiOcTXC8YuzosqVuYFaRAWYgwVAUYxSCpxIf6p+fD63iPCozjP4ezwpFtzEQuKcffZrFivtaEYJA3RwIS+9uln+E7pwn1siVM8PvRIaYyTtweGff9SEctLmrjgSUTb6zNIeEQXKjMvQtmNas2Ii9NK8fdlbk2dYUyW00aVl2RgFGXDsaMCex0Jj1HhUryQjMeabi596sIlPOBr1kgF4dFOdUrmS2dGIHANoV8WxGSUXPlV5wnHAGJScXHtumeld5ZzBY7dvwV7D2f09c5h4Xwzu2iRiILw/7HGYkcX2HqQJyy8tllZ1fPj1iDrBJ/z8IkDj9LUyjiFXmt4tXtRxlmjmHbB6BSO4dd1EqiL8HDQVTJ+iqbd/NXNmGrIloQTQV8Qo4OvXDyUM7Jwuh13ZuX25xpnny7DbPrk3BVsJML1Tu6l8nrgPW/bCA8d4VMmk+3epPPmR+kRnTNjLteRXtZmnw4BrilaLgyxDeHhRTJkCA/m3uLLS71+V3XmR6qvHG8iKi7UJ1JR29FzIn1RuK6NrrtO1DnZzUUMWxx2LKcjt5T7oz9ZcOqycnTZk80YtdxzcsftOfy+2RAZmTosq8RWl43ACc6Edu4k2WvWRJOq2Nnbg/TFc74+ioTHhjZaWc7pI6+lzSolz2gIj7IeZJ4YiPDgHEoYvSs8Q1M6VdL5011IQXTyPLwr99J9a9a13aejqAm+pmNNDQ+97zv7TsXcNTK9UaSVPHI+qYgi65wT6nxe++Fe4+zxMl2o1LGkU3NiX1aEhzSCX/mLq7voAXh2niIAwmOeTlzQbRnl8ad/+qcDr9uJJjy4CA8nPYEM4YsNBfYw1t4i0YWiA+GRM3g2F4SgGKi+CJucqQkj94HQS8U1KkeeM7HyqM48phbIVuthbn+3Ia0KM1twOwhhbaIWeCPRfWRzYHOESN6wxnqjMwYQ35gTr2//9/ib+d/F83uOihBcjUGKDGmVZ2pDs6UxqskRq/ulPUq36LzgtYSHmVM+1VlctLw1BPUgPIrzHOCbi5LoTJ7we3N8Ga2/yBZ3e3tJD7z50sa6YovNA2XCQ6ZGyxjuOGwdokd7g4bFzceQ8Gj2TBnSH3sfaSPFuyIvZjZ3Omf4TkxJcf9tZL1yTlOGG+9MYLzvmz0gIDzOEC7cvuMhMCZrWq/BjmukC+GROMt5Ul0ilDASeft4youz7FGrjhfpZJBIg9fOkemHMnD5qQR9z1ieUOBJ9Rz546/ZyAjN7vN+H6Uxt/hPrS/pCc8UXzdOILrAJYk8zaUoMf21OjzdufFxaPFMER7cWcQYAJXR6F+J1HwfVpEaK0Uaq2nhOa3yuXsy68tYJIuNzCb00wTJmq274k1MPgq3Cs8ioao0ocirdDDCw8yDo8PqYQ1GjjW6hzWmMPJZvx7KER4Nh8IZGc06I5kGa6XUM+P7SasryRoxc7yOor03XvG8PNt0bnq/sl7mqf3CJYk0Fi0ZGBNkoVy4zhTFHUk8kFsPHcjFCsKjJYzCb7ZkGU+YGz1f9PXAdGXka2GN6hRMZm9i0q1lU1opHdXm0o+jEfQdN9zDfSy7EB7+3auW8GDOckfvyZ0z7ZnQNcIwpRu40RZGlpNnQk4CWokwAAAgAElEQVTmnPYH0oMCh6PQcc8um0h/cmwn6s4cR7WpVxm9K7rDV5whrB4zIXflXrpvc97NbYRHn7lr1pCbyjtFeHiyEO/fXpSrsfnpdFvh3ZgIhEfNmTdBz4DwmIzJfOGFF+jYsWMgPJjpdL3n4p+FkiIPcBv94Ro6raImWWehkEnl2y+g10V26gwckVdUYHj1xiJ+U0y4pzwHB4DwgFAhukGx2WwND62FqAtUczEW7XAh1GmDSprQsG2mvNe4S3TaG50xKLL5RV1lNB6bX8yq8LvnucYouSkDYcozxopRivCIol/SinUo63H4Z1gcus57ucZw1hiUksXJXWMQn2qjZkWx69nzEKu7eKa/lVGiIgNSTY/1M2XCQ9a+qW+vIdvU/tV9fxpWhEcyCqkZSoBns6fxBuOYXOKIAWkUkYYAU5DuYMkbtnL/TZ0fuZRZ7EWvLSbqX9Zd2RwHXMopNvIE8lytab1+VBRUlzXi7dV2chP7Z2r/5dJABXLiGZ6GRnhUyKzVURiyo2Yn4Y1N8s0E4RGcYXndylmTWYNFZpzce+Gc5uo3eCBU4OnoPjNXud7LoaGUM5wbQ2TBW1lpV1EavsA4FeVbbwdiz3TOSSVyyCl5bptme3m0F+qYND1OeXgyAhqmtCqmGbJtuJgnjFzt5+y+29VAKSdOe6+qlD5yX2iKzutiqNXrIZFySjn1MJHmbKTCQdcQzst2c/bIGhZhnZGRr6PyDpQm8FJ3rbTOwBHDKR2nRNT1Ww91kVJlfcniZvaTKJVWWX6tHNZGEKZJ/WAOI10nRRhp2VRFy5u7p9V91tDM6rCGnNNOU7Sc9zJnpYrVKZ01UYrw6HvOOHhIYi68V+dXgHvG5s8mXx4rIzzcueqlB+lomK3ePiMvMpLASqUojB3udjckYY2DSOtIqSKY7jZ7nHQWLNRJ4vfeSbgrX9BP91XC15KjWVlkangki5a7+newbrSdQKSR6jB37F6csZXYtaBTz2UI6KBv3L4LwqN8Rk/UEyA8JmM6QXh0nEe1GZq8gK4XmFUMjIG/8b5nFQbmm8nLd9rTumPPF8jjoSKdPtj6Xk5GBWTy8sAe4v44yykMRtXruW5XpD05cZR2CY/k0Ctv8J7Mv7Z9QqmMgLzISq+zmcuMZ3OtUSkIAfejpgLlOLmX5Qghpu+ZyB5+3OElpb0MLj0uFWpmL3D2bZ+8dI0H6YLUEcFbngL9hLgofHR6O50KDPHuHhDtT2Kutsji6sqw5Xvk28+OFpeO81eLhTCAjm5N24twdWd0tKZMf+VFTcZGBtfbPSIuEmkw/XRNbZslb+S8sSb8tawznNjj7AG1l1uzrvNEFv9t73tFr8uW3JOGr4isKjkOSNuKIbn0ujf4cDVF3HkaWAcz+830FXRySqxT4z0v02+63uNu6szS5Ttez5zXNlfDw5cJu69cPXNDY1yLPYzTDhtdzxn99ZTRqCyf6vWinMiHYoNfrRHW3V+twaXKOcmemdWEmUbDYsiewVmjnEt2t9jZOh2ybb3/cEZkLS/a0/woE4meIlvaKAm5/uZ2HXG7XTi2QLYSUXZtSwmjqfspTxeqiFCy+0r10ZIjympJ1eqPjf7BIuZOFxKER1XR8ma/ryEa3bVSgMDdX+z/VmlsbKRQ4X1Hh+uzPuL9t3bK/P2z6JjZOFzmCI+EDp+N8OioD6aM0aFsMPs+f/60azQyftfYXTru37WzM07PdT23Wz22Yr+MZMPdw1zZCObJ7JvWZjHcucsRNYX9w9n/S/YUEB7jJOVz0BcQHqMBed++fQM3fPXVV1e3AcKjGqoz82DJu//M9GpCvup6GWtPuzP1L29EOlO9GufvVihkvbs/X9vuPWC8mEIA++8cysYo190cDuNMfwoyO9wZAJ7Ac7gILMzWsI7y855x8Bg/geEi8cevl+gREAACQGDYCIDwGDaiY94eCI/RTJAkPC655JLejT/22GMEwqM3fHgRCAABIAAEgAAQAAJAAAgAASAABIAAEAACQAAIAAEggBoeC00GQHiMZsYl4fELv/ALvRv/wz/8QxAevdHDi0AACAABIAAEgAAQAAJAAAgAASAABIAAEAACQAAIAAEULV9wMgDCYzRTDsJjNLiiVSAABIAAEAACQAAIAAEgAASAABAAAkAACAABIAAEgEAtAkhpVYvUhDwHwmM0EykJj1WrVvVufP/+/Yjw6I0eXgQCQAAIAAEgAASAABAAAkAACAABIAAEgAAQAAJAAAgMFOGxnD72e+uJ7lhNtx3MQPm//xbtv3paPPAMPb5VPvse+tRjV9LrqtE/SQ9c8n/Qnep5+c3b6I1nF15+5o9py5W/RgcSj638z3tp88+fTd/a9zZ6z2+n2pLfupaeuNJ8uxlH4nnvm5Vj/Nbv0apf/pRucMV/ot9/L9F22W/5rSV/pn676Xc+T0uPy37KNn+GjjVYVAPoPQjCox9upbdAeJQQwu9AAAgAASAABIAAEAACQAAIAAEgAASAABAAAkAACACB0SIwWISHIgHIEBIJMqIhApbTyhWH6YAiPC6hWUV+FAYnSYBNr6KHA8Jj0SMZokL26bK/TxAeZcLkma9+jN7+wcO6Y974Mn3NfjPxnkNqNE/Yvx3/GUV4PEBXGrJDPCGx+A+n6e2WIOkpF8MiPJ7+wkZav/ubfi8u/RDtffdPN3/7+qdX00ceNf/5U+to57Z/R+f07Pe4vyYJj5UrV/bu5oEDBxDh0Rs9vAgEgAAQAAJAAAgAASAABIAAEAACQAAIAAEgAASAABAYKMJDwyejJTbQTkESkIq+yJIR6o3BCY8+ER4yUuKa19kok3DqTUSGG3FhHmnHZ0gQTmoiwqNMrKhmnO/ZqBOueRmJsuc8HZXi/StEsnBtDZXwOHRxksRQhEjz+9P0hY3rafdP+oTIJC1ASXisWLHCG9Kv/Mqv0Cc/+clomNzfDx48CMJjkgQCYwECQAAIAAEgAASAABAAAkAACAABIAAEgAAQAAJAYM4RGCzCw+uuNvJ3IzxSxIBJYzWUCA9NZkyZyI02RZTufJ4IqZyPYUV4yM/Z1Fke+RKQRG76q8ou2sfmhvD4On169UeIPrSXmoCPr3+a9J/eTW0MSMfOj/HjKcJDdtklPSTZEf5N/vfEEB4n7qJVtxDtfOxGujA7X7O0f+sNtPVgYVJXbKAHNl1Ki5rH/oLuu+Remtq7hVbJP84+SltWb0+mr1u34/N0venI7IHNdM3MGtp/3QXeR0/seRvtm7qHNq9sv6IfqOxj09oVmXHLft9KJzdy38lhoN/bzT1isZEYPPJa2izHpfB/KHja7Zce08xVLS56nNvFZmgwVUOXuB6mZRbnoEWJ2fq7KxdkNIeV7+ExIAAEgAAQAAJAAAgAASAABIAAEAACQAAIAAEg0BGBoRMeyeiLJhrBNd4zdUBckqP53/fTeTW1O8LBJyIgNMmhH+breLhETFtDJBeFQeZbZOqDdJoH8+7rbRTKV5+iN/58W/fkkct+iza8fjGdsPVSuHRYlR+cE8Lj6S/QxvV/Tdd75AZDglT2eT48JgmPiy++2Ovq+973vua/f/3Xf53C/3YfPnTo0GREeHQkPHzDezDTsq0Hz2cIj0O0NEuoGKJi+naH3OAM/fJ7klAotef3K02QlCRVkxfkkDDuG4qQ2XbU+ZMkKi4WdXuY/gXYKAKCxHiXHAows+OT7UiiaAPRnQHhweIsumHIpGmmvx4G8jlRZOlmRUwFOKfaLkGF34EAEAACQAAIAAEgAASAABAAAkAACAABIAAEgEAPBHoTHi1pYAkBQ158QxrrbV0P3SP57OV/b2tj9CE8nMLhbn2OTpEVDokRkBNe3Q4PRL9QeDK9VUU/FFnyqsfaIuXBZCk8yRQxt4TGZ88VNUx+js4mgfE+osvPu1/VF/Hx7DbrQyU83Boebv0ONppj8gmP5cuXR5Px/ve/P/rbJz7xiehvhw8fXpCER+cID8+4zsi+MdKTG0nBRoHoqIepiGSQbV5EmxKRDfLXPOHRNSrEjCGMglB9PkVXu4SHO/aISDCRLxvPpa1HBEl0E9Eu7/004SHHc2zJPTT1YDniZqXBFREe3fZdPA0EgAAQAAJAAAgAASAABIAAEAACQAAIAAEgMDcI9CY8dPdcQsAhMl4vi5lPkyQSHn7Vba0hv3nHFi2vjfBwCA/RrvfvmZP0LZqm1wXlLWzExQGbIoqc+h3N3ziQ3ToflYRH2AxDgOjokKdMgXf9AkegJImRJo3Vabqutug7M7xhER5e0yqiYzd905IekvC4718E9T10HY+/vt5JczU3Mj4nX5ERHm9961vZb33gAx9o/v7xj3+cfeaLX/zigiQ86iM8+NRObsoqm4IqajMiSUzUw97zaZ8iBdz0W0x6p2DGqiM8GtKCS++VSiNl+tMQGq+lh22ER4LwmFGEhUlRZd+rJTwKqau6LB4ZobJLVHSKU4N1aQXPAgEgAASAABAAAkAACAABIAAEgAAQAAJAAAgAgf4IDI/wSBbublNC6W6GER63UZwGK1HDI/yG/e87iDa8l2j7lb+mcvmnIjHiqBQXOK5weU/Cw/Rhs4h0eXzrarrtoO6TLDpuo0lUX6b+mB644zG686CO2rBptrzpbNJy6QiVCwVxc7ZIw7PFjLXr1I+E8JCdcKM6FmiEx1ve8pbkdNx22230sY99LPn7l770pQkiPMIaEmbYa2WKqXPqaneESJkICBJG9YcXb1F1OXRkQliLIqxPIRpiCY976eQKkT5qWVhToyUiph7pUKfC9leN0dYISaXR4vqkG7B1Rh6YutfUG6E25VYqwsMlLWZMGrAqwsNGo9iIlnTKrSZllhhbnHqrYhfycKl4Ho8AASAABIAAEAACQAAIAAEgAASAABAAAkAACACBHggMifDQNTYu/IZMW0XKMC9JDFkfY895vqE/JjzWE9naFHIAbA2PXITHHyvjv6x/odJmPXKJSAP1KuEVbd4RTYZkg/pGQJBIMiKu59GB8ODSWsnv/AdhmJ26gBbNEL1OEBWPT/2cJni8ouRy4HHR9yh1lYpMWdyQKD3mm84s4XEf/Yud2+jfndOn5+P9jozwyBEepd5PFuFRUbQ8TMlUVevBjYrQ//sIHaUDBzPoSqJEGv+bGhPyWaduh/zu8YsdkiIoih413bH4eNS+bjAma+yH2kgWHb3i9DWX0srid9UpukbWPakgPC5/StQMOSL2R4GfLU7OF3bP1x6xPUeER2mV43cgAASAABAAAkAACAABIAAEgAAQAAJAAAgAgVEjMBzCQ9SXuEbU1njgGxfQNRxxoEiMC+iEinZwIzwKw3PJD/loKsJDRTu0NTr4QuT+t7wC5BH5YJ+1hIcgdH7nEnri7y+gy2mnqqMR/uNSUdmojYb4UTU8iD712JVEggx6z287rax4D90kDLHnvdeJePH6ZSJQ5CvJ/pbFZVSEx9Nf2EjrD11s0lgx9TrYqI9yf+fLE5LwWLZsWe/uHjlyZIIiPCoJj1uCSJAVV9A6eoh2HwxgtPUtXIM/my4qEVGRqeEhAkV0xMKR5aY4eqGIuSEwdtIhouu4VFWhCDB9KpE7XuH3BDmTasNNaaVIHpsSK67hsfT4Zpq5bA3NrJbFzLfQqkUSDFs7xBkb+63aWiW6VorEGf+AABAAAkAACAABIAAEgAAQAAJAAAgAASAABIDAqBHoT3ioaANRnNyQHfUplhzDfdXodHqrb5iUUPwruqj3Nba+R5MGinlakSiyEDg16aXS3bB91XU9HrksXXjcjcawRIdbDN0nRCw5w6X7ulJEgghO41sn6XWv03VQ3v7EtU1NlCaChnRki0zh1eXfcAgPWY/jIfqft72bflp+3NTwoHU7aZsJ3/j6p1fTR/5qnSFAdP2OQxe3v3fp83x4VhIeb37zm3t39ctf/vLCIzxkJMKmS0na2Sky1Ou/e1EDDhGgio3PrHEiM2QjGcIjFeFhZqz9ztNtCqloNp32px6l+45fRNevVL3P/wtTTt2SJ4RsyqgwwsMWWFeFwxffT6tc/CxRsYNovfy7jfTIEB4yLZiOdnEIDwZDvmZJJl1Xg0aBPCrhht+BABAAAkAACAABIAAEgAAQAAJAAAgAASAABIBARwR6Ex43/c5eOu+zuj6FirwIi4lzHVGRCTLCwRYtL/Q2jPAIH1cRH4IckEXLXQLAkhrN9zSJoP7lyBC2/b9viQWHLIl6btptUmupKBCf3IkiT2x74t0/mvk5+jevcwum6y/oSJS2Foj9rvr767vX8hgO4SF6YQuVmw79lEN26D9pkmP3N80DtqB5RwGdL4+D8DAz5UUnZGZPPRdGeIj0U4IAkUW4900Jo/6So7QlLCruRGv4Bcvlt/oTHm1P00Z6t46FfD6dlooZd9PvUsSDISA2nktbt7nEiP47rSU6ORUXBg9TUYV9bYmNDUR3unVO4hReflupFF+I8JgvexP6CQSAABAAAkAACAABIAAEgAAQAAJAAAgAgYWEQG/CYyGBNEljHRrhMUmgDGEskvB405ve1Lulr3zlK4jwaCIWWmN6TGpoomH93QJqm+qqQX0IhEcmVdZW0oRMG9NRE+UgO2fqcqy4SNTLEDVHyBYJj8XFJRvayArShd6nbydZzHyX6MdmGVnSpJq6iI6J32euMgXcDem0bq1ID3ay1GeG0HAxSNQgSZJL3pBi8qiZOyoRP72XEl4EAkAACAABIAAEgAAQAAJAAAgAASAABIAAEFjACIDwWGCTD8JjNBMOwsPgWhHhYVM28TMhDOEyLZON/vBIDUOEGOJBRoKsp9udtFZuUXOn9UIND68fXDF10ReVRiqRvkob8WMDfjvO4DenP167LNliyJK1epxRii9ZcP2yJ5tIGJ32imiTqcnh1yeRIw1JmlyR9hyhU0P2BISHMz6yUTw1KcFGs2TRKhAAAkAACAABIAAEgAAQAAJAAAgAASAABIDABCIAwmMCJzU3JBAeo5lwSXgM+u/qq0VRnMp/L7zwAh07doyu/MXVlW/wj+1/7PO9388TF4lmjeE++lURDaSLlruRFJYcWPth2nTyw3RkWUw8eP2Ioj7El9xi5+rDriE+Ts1ko0pSRAY7sqCfWw+KdHQZksS20fRd9Puj09vp1BITpSEfMG1O73D+FqQCU30lgZ0gPmT0R1t8ve2ljhTZQNPbtgts5T+XgLGEhyxefqv5PSMSK95D76VP0R1ifN3+6W9KokNF5yDCoxt8eBoIAAEgAASAABAAAkAACAABIAAEgAAQAAJAoAoBEB5VME3OQyA8JmMux4HwmAwkMQogAASAABAAAkAACAABIAAEgAAQAAJAAAgAASAABCYFARAekzKTleMA4VEJ1Jg/BsJjzCcI3QMCQAAIAAEgAASAABAAAkAACAABIAAEgAAQAAJAYM4RAOEx55Cf2Q+C8Diz+A/r6yA8hoUk2gECQAAIAAEgAASAABAAAkAACAABIAAEgAAQAAJAYFIQUITHvfd8ht5z4830/e8/OynjwjgSCIDwmAzRePbZZ+no0a/R9WveMdCABqnhMdCH8TIQAAJAAAgAASAABIAAEAACQAAIAAEgAASAABAAAkBgyAgowuODt72PTv3lX9LnPvfAkJtHc+OGAAiPcZuRfv05ffo07dv3u/TJ37ijXwPmLRAeA8GHl4EAEAACQAAIAAEgAASAABAAAkAACAABIAAEgAAQGCMEFOHxmte8mu7Y/uu057P30+OPf5WefvrbY9RFdGWYCIDwGCaac9/Wc889R9/5znfo5MlT9I53rqPnn39+oE6A8BgIPrwMBIAAEAACQAAIAAEgAASAABAAAkAACAABIAAEgMAYIaAID9kfSXqsW/suesMbLqSXvexlY9RFdAUIAAGLwLPP/oC+9rU/od/csWtgskO2CcIDsgUEgAAQAAJAAAgAASAABIAAEAACQAAIAAEgAASAwKQg0BAekzIgjAMIAIF6BEB41GOFJ4EAEAACQAAIAAEgAASAABAAAkAACAABIAAEgAAQGG8EQHiM9/ygd0BgpAiA8BgpvGgcCAABIAAEgAAQAAJAAAgAASAABIAAEAACQAAIAIE5RACExxyCjU8BgXFDAITHuM0I+gMEgAAQAAJAAAgAASAABIAAEAACQAAIAAEgAASAQF8EQHj0RQ7vAYEJQACExwRMIoYABIAAEAACQAAIAAEgAASAABAAAkAACAABIAAEgIBCAIQHBAEILGAEQHgs4MnH0IEAEAACQAAIAAEgAASAABAAAkAACAABIAAEgMCEIQDCY8ImFMMBAl0QAOHRBS08CwSAABAAAkAACAABIAAEgAAQAAJAAAgAASAABIDAOCMAwmOcZwd9AwIjRgCEx4gBRvNAAAgAASAABIAAEAACQAAIAAEgAASAABAAAkAACMwZAiA85gxqfAgIjB8CIDzGb07QIyAABIAAEAACQAAIAAEgAASAABAAAkAACAABIAAE+iEAwqMfbngLCEwEAiA8JmIaMQggAASAABAAAkAACAABIAAEgAAQAAJAAAgAASAABAQCIDwgBkBgASMAwmMBTz6GDgSAABAAAkAACAABIAAEgAAQAAJAAAgAASAABCYMARAeEzahGA4Q6IIACI8uaOFZIAAEgAAQAAJAAAgAASAABIAAEAACQAAIAAEgAATGGQEQHuM8O+gbEBgxApNJeMzS/q030NaDleCt2EAPbLqUFsnHZx+lLXcS3Wz/m2Rb24lu2kKr1AP8v9kDm+mabUeDH6+gnY/dSBdWduPMPWbwIgcHpzMn9ryN1t9d27uLaNNeDqu/oPsuuZem2N/ctjvOHeUwlt+8lU5uvIc2r8xMnv38ibto1S0Pif9KjYHBQL5z/GLaf90FLEASu31T3Pf1OGeu+jxd7wiIlKNdYh5y/W1kzZVb83X+/QB7NU7yZVP+7cHzm3XAyvPaDbTp5Pbkulq3wx9LA4hcU6tP0dVd1wLXz4wYSqyPLfk8Xf4UtxbNi2tvN3PVT86mvPlh9oaMPPB7RGZAzvyqd2fWRHKWlq+2Xf8ZKQuHaKmYC38sQT+4OQtkpHZHqHnO32PiNe39zsh9/vdgrhsZiPedcD2W+673mN2pfajZUzItsf3xn0/Nf/uU7Ue5x/oJF2ONz5Fl8T5Vkq/cvPF7iF1/fD9L30uNroyPfNPdczN4MfLlftfuM+6+XYd6/pzVbcT9WtmcX/yZUfft2qdqz2nx3NYn6fJGT3Lbz7fRX59o965Yp7LY3E50S6tnhDLYYmmxLukk4R6fODeszNSsdxeqgqzVzlr4nB73uRn9c5D9IvpalY6sVuAA51jVXmfxlOfXI6+lzVIvY+ck3v/avT8nvzkZ7Dtbg75XO5fl+4hemyX9d77hMyi+eB8IAAEgAATmOwIgPOb7DKL/QGAABCaZ8KgyXjFGPHUpO7LcGH87EB7NO2ZClNFQkCW1BvcB5nGgVxXJc5joINEyhpDob+BxejWgsbSvIcwakChljPcuw/ElOCbNgstgX8KjMShfTMccIihFeHiGG89A6l/A04QJQ3pYgsPOzU0XES1apIk/+y8aX7AeIoKQl0R1kaa8sTN6swPh4RpSUkaVGqNojZzpZ26nZUdujQgrZVxJEGDt3DydJf/iOUwZOmuML6Fxwn3HGO+mnXlhjEMrN+qxRmuhwlBfsy+F+4uSlZMt+Rrvx4LMdvqc/z0cY8K435mUCw2fCWNSad8r7B8Wv7Ls1hqqZYvxnhGT9UTrdkjjsSRzgn9m3rvNW9AGu2/UyDMvUWV85HvxOgrHUNNO6jz0/t7V8C16pwljF4NwTueA8CjJqwO/v+6Cecns3f31iRrCQ2A4FTqtyKmXuthhpd9MPZJ24IhJ+wr9rwNmzbFqnEh8AqZmt6x4xoyVVhylA+7e7r3af7/gelAmWPj1p9tKz2tMmsp9VupMmrT3iK9gHhqdY8khz5mj/Z7VvTYQ3ek7n6T3gf57VMXM9XykZi5L/XbI2KtO0TW3nE44Lukuzi98esKK14AAEAACQGBiEADhMTFTiYEAge4ILCTCgzUGJy6r8tmHF28xBoiSF6C5AISER3OZu5WSBvfuUzb0N6yR9+qZG1ijdGOgoLQxNzQUd/Zml6PKGFDzhuiu3voGwjCyx4tC4IxLjvFjxkaD1E+Ha9xox+Mbv7WMLqfpbduNoTEwpHIGUmVc0hfUpceDCBFDuh2o76YxvLUXW70ObAMFwqPz9zLehJWER2h4y8pewUhfQ3hYEs1GDmW/F0Rp6OgdOeeMIdmZo0ZWWDy1TMgIjdhQ7eMZGyZCw0fCiJqK8LBkTqWhvoPYtY86xslVi7T3qrd/enJR+N1ry3yCkasuXueRUTQnpyVjKEso9olOtEavNTSzOidbgcGwwUe+559z+gzcQFMP8tEf0dwGWGcN4vLlALf8maHlOmesTsqaWPM76dYgSlGvITJRYXp/Sxi3s+SF7JfG3IskdOadGl1C9zA2+IeRJ8aYG8nO8AmPQc9pPZZ7lIyUImrtntZHn9DItXsXv/cFEtDs9cwe0bRnZT7ANnGOsQRFaY173bLe+CUv+l47p8HI7pepcVssY72Wd5gISbj82eX33OgvA55jqk3PScSsEZc4jebB7Ikbz6WtR0T06k1Eu5SOZwmTNOHhEmR+ZHeJOOg7b4O8N2CEh93fXN2o5KzFnavBGh3/yPZBMMe7QAAIAAEgMJ8QAOExn2YLfQUCQ0YAhIefyieGt8Z7Kkd48L9FhgbPEGu9kH3PamVok96LImpEG7Bjr2K/3XIIuxcBIQmNMNWR+IproOE8+YqGrc7e0/Es1Bmi3Usxl0os460Z9bFAeNgwiD4RHt63uMuqnTfmcp36nvn7A1P3+imxKiMwNOLhmOV/309Tm1wsawiP2vRVBe/ZGsLDwcPKyM20nU3/VOu9zacgszLpkGtmzUDba4EAACAASURBVHpGInd+Aux7RXhE82dkYu/5tC9KExbiWWsE12PzjHmukXftFbTu7tOCkCQ6OWXSrY2c8DAyxO4djiFP7YehvDm/c3taaKxJyFm1J3qJ8FBp8jL/mL2fS3UXpTTzZIM/p0oGTM/gH7bnpCyqwiKYq+K5ICER2G156lravORo44EfpY6sOD9q1nYc7RdE+1TKdHweUtIbmvVQ30G0PpCJdu3ZPf9amolSHg6f8PCksgLnovpZ0UYffSIkJDnigZfRALMseWVG56WZGl6ERzOGEaWxCol4faS3kS2x4V4SHiWC1BJ6NqKii8HfebbvOUbO/t4QGq+lh22ER4LwmHGJTPteBeHBp8N0ySlGXxvZfBZXm3mg5o7CzFtDQqXuCVbXacfPE6Tjjk8tjngOCAABIAAEJhUBEB6TOrMYFxCoQGCyCY9ESo4GF6HoS+ODTe0zgHd61rgTXDr1xde9ZJhLVFRfgLto2PfidDS8p3suj7M2OLUkB+8RGBkSjNFAEjD6gpj7BpdCJm246eJp3UxjhcGwufxH9Vl4z1Sbxsc3PDLGjwoDim+csZdIMY/KaC3JK3+e2xoe7SVVGiajOiorhCGaTtOUU1+GN3DK0Ze8AJlLrzc2V+6cmjahIYMxerbjCWW2hvBIGIvDSI3Ao5pL0aNkwEnHU1+XxkiaeFcSStrwTHwtjGrCo0OEhyez2rhxUqQroajmgo9nvM9YA5ggCNx9zz0n7JyvuIhWHjzXqbti5cfIQWREGl6tIm8fY8mEAqFhZF1FhSjCI0jPEUWQ8BF8VUZ+iV2J8HBq40RHcmRk5/dG1qA/BMJDeeFW7GG238k6PVK0vFSQ5r/dulaZ6Cp/3/INeP7YO0bzRVF87n5r2jK1q2QkRrNvmPe8v1XoU/IRN5JB7zFtNIlO63eOU/MgNFY6hKa37mU73Fla2aniY13OaWcOPGMvY3hlSKT++kRgQG8cP3Q6sKXHdQ0nnRbMRDmo9d+eIekaHimdJD6jWKNvyeht1thIUlgp0fDTpzbpnGQNC/PbtJfWsx9B2ttrnyU86s4xu/65s/fCVISHu8fLaFy5B1cQHmFdnnKEZHFhzcEDJd3OdqHV8VrdIJEezOt1eD9pf5wf+MzBFOATQAAIAAEgMNYIgPAY6+lB54DAaBGYbMLDL6LMRgkU0xGkvKcYowyb0speRnX+aDZFS2N0soWkYzKDvbRGZEVouOMJDFeivIux+EH9t5M/X3XNS/th3m6MZPkoEp4I6uqpqsfRqfg4U0chZ8CMI1dGE+GhL4jnCo95MjmoYzlqCALGWzacr1Au0oRHYh/JGGL8tFuHaGrjadrqGjDDJl2jT87AY2WnVAOiJsLDMfb4Bp0++2YXOWvnzUsjVkV4eFVS8h1NecbK/OWRMdGRJWXkOR2QFnIxG+OPzNOdM8S7suca05QnviBMbIRJijjpAz83l+z+7KxNadCMxuGuXY5kkySnJhnt3KmooJxsN+NJEYN27w4GXjpfhk546Hz0yfRCao06HtKJeYr3kcKezRpVncatM0G45uXfbXFh+3iWkIrn1iOlXbyDtTN74C7adeQhml62gU5uk1FBMopCkLfLzqWZxTe2aftKkR6psbjDNfv8pqlraVUqhZ0iFcO6WZkIj4rv9l52AVml2ynMuSfbDHmdiC7or0/wEQPWm186X6izc/H9zJ6gCTj5u0rdqYio+J8l9JKOF2L97Fx2mPap1IQd9vHsPtCRxLPdNuetHH9YaDrSE6zDg5fmy0/nFe8ZcaRpVSqxAFZF8shzIyLundRtnr7GkYDaQSCqc5MiPJTiGpx1VYSH+21O/plIib6LbizeS4+Hi+bWjjOJNHBqPJOGz1hMEjoBBIAAEAACAyIAwmNAAPE6EJjPCCwYwsP1YnWNLgWDVDJyo0v6DtdwmzTixheJI54HN0NeRO3y3vBJr1zGSKUvOX6KDs5A4Xo5Jr0WXUOpNEJkU7tkiBNjgNpJh4iuq/EkZy6q2XkW2G4V3oYHRZHPJk1YB8KjkLLGr91xlxiD61VXIDxcI4EXgeSkEXAu/dIjuY2oyO9M2qiTyCXuERay5oSb0sIh1liDvDBOeIYVpsCoNKcpWctEB9UQHg4mccq3xPhTREu1nLUGqjbKSURccP961vBo6tmwUWftWvH3p9bYQHtCOdOdazwyo0KutvOOt6jEST6XKGBqjYI5r/9uZyNDOLEyEHpwh2RDuFf6HrC6GHdcryJcN8OI8CimWho64SFJ9RZ1a+S9me4X3u83mt8Co5R7NhYmjJ/rSqKQmUtFqoqoh5uFJ3rT7RxZGhnhnf3TTX+jhN0tXi2e2/MkTZ3cTpIgkcbxhxevEXIg9yaxHzfpu3JG/gpP6sDTvz0nE0RZRNbxRn2FjZKV82nTyVNBmsFuqyx6uu857Z6prAyZs8V62G+6VM1xb33CNaYG+6Ldh3fRGlp25FY1x9Jb311/8XdTziw+QuEa5pwKqtZ5jmDuOYUxsaEbSv29PS8k6ekarp2oTdWCu0dUGLFLxG7Pc6yJKPH2Dqc/7v6Z6oP9uyQ8lD5lCV++hkfo6CGLo7MRtgonWxOpS10Td7L/Ja2k/2ZS1HYVAmd9JRx8vPScLD7ps0DrrWINzS6iRc6Z0h2fGp2969jxPBAAAkAACACBegRAeNRjhSeBwMQhMPmER2ukCL331H+zHsJ2mlvDmUrd5EZwdCA8yila7AXT95zqTngkvIwTUsumZjDPhgW2daoI+aOfBmRR0jjV4h4TIl0iPJxnRb7++45fRNfXeFaGKQ2Y2iQWFmUIEbUJpNfvMhnFoOb5ImEEu6ExnOhnGS/WgjcwG1UUGRNa46s2prRFy6N5EBfs3XQx7b/sSaZ2QevFar1P+6YI20n30jExYl2zISQ8HAIjIjzES0UDak1tGdtOXqZP7NlMM5dpr/aw7oEn9lw//QdEmhnTRlbO2tQv0lNYrovGs1jKZUYeeFlwO2HWTFg8NOUZa15tDXDuPNk9xSWbSpERiY2i5PE+lFORGbtsN0l4mDUjjanR2i4YMpnIKc6IOTTCoxQ5wqTkKxWAbiBvDOz8mBvCY8nTdOzOe4lU+jvfyMXJZX2kWGLeOJkI55Jdk1ZGBSn14JN0uTGSt821MixTGCXT0klcGgPnpaQLh+sC7M0+ERDFDy/eolM0RpGarg4Rk2Up8c+dr/47YQ58rl5CO25vvxl47Q1wTicMzJ7ThFqffko5f13V6hPBfpY7d6I0ZrZQtdwzChFQzlq0/VQyodIYivRQUgtgnAqK66VECAw8j34DKcKjfSp2sKmJ8GgIiBD/0vhYxwjfESJ9jrXp8cIIDxtxovSkMLLH7vM2CrGJaswTHs0ZLsl+QyTwZ0EFETTkeWWb4/QtsQY2TW+nI1OStJB6gSBk2LRrAYlbirq1Z7LEZb7gMxdzgG8AASAABIDAWCMAwmOspwedAwKjRWCiCQ+VukLk7OaUeHVJEBfxjecKA7fI7xsZVhgvudCI7njs5SNBtlOTboeJqlAz7BmDuHzaoddy8E6q3aT4cN/QD4ee981lzxZM59KSyHzajLFAGqXiItD1hAeXcqslXwpro/EqLEePuASCLuR7j28c08g0udenHskY21Ld8oyTfMREZDiRY5ApX6xHvry0M958LMmQyyteMlB4hh3HkB6+VyQSQqNAByNBTYRHMy/SkKnnrGwsjuWhVs5c4zBLYDTkgMzT75MwaQO6jRhh5LTCUOQbsVwjEuO9afescB6DfpcxlF9NRAd1PrKYFH5NG4V9z63XYa1xBblpvbH1HNWN1RlUuK6S30vvsU1rEZnE742sB3kYwSA9tuV5ti1fJF1HuFg56ZpOx5XR3LzFQhCekUlPf2Nc5o3I/fCZOfAoTa30SWy/fYuDL9NRFFyGzHWjX/R7tVEdrpwkouncKAmGsOu85MwLdg56ndPcWSD1AK/+SVzQvY8+obur9zOZWvGIm1LK9eBfbVKHymgfRRSbOZ8WjgInQz0vR4z6BFOT7s7UceocDVZx3vadQ+697oRHtwiPaD9KrQurEw58jtm9zXWA0PNHa61jhp9iLOxjjImd/8Bhwqyv6bWiPtplOmJu7AmPRISHW0OoqdcUpQ/jI3DNbcCpN2Qkbb7hM8yFhbaAABAAAkBgXiIAwmNeThs6DQSGg8BEEx4mrUEWqcRFVF2OgloWbjtcmoPIMzQR/RAbQ7RRr61R0YPwEJ1j221SdQQouORNmIo6IE/0ZU8XgE/W0Ui0x3u11xAegedn0/2ad61xRHq1yTzpMlUVb5w9oVL/iJD7yIhUmdLK9mt2lmZF3H8DZfjfHvxhuogwwsPJD24MBZdOH6Zn5eVbGr7UhTUw1hrDQtHT1PajwgATe1zKnPdBJEWB8OCNDM4FOxc90JnwaKOQwjQMfnobbyVro7cpXNwuhbKc5QkP4Q3s9d8YV3YspyO3yMLJFf8CL3XdtwxhFMlwKGemkK+0fATzn5abFA51xFXZ8MbXDXLR8ffieG/M/y6e33OUll6n0+lkC4wHUzJwhEduj3XXIUdghtu1qgnRepnH0lOIaknuP/y5MM0ZEYO1nj8j5Tzd36ZeMmcKqTQpJhIqSPETEu18DQkjj9aZIbOM1m0UDg9HpNHbzL2XDiuOctHGwT4kHhP55/TL0xWadcdFELbrm9Y+RLtlf+S+rqL5bA0w3XAxhZL5fs36U8tCphZT3uCuMlDYA509RBd3t+SG6zUe49lXn9D6jS0KTy1Zqc4+ex4yaX5cfSYoYs6JTxtFoFMztsWydYQHH8FYiFqsOG8rToTqR8rzPsh+YeY3rNlVqglViFRsBhecY66st3Jq5n9az09DQKXWlzmL18l1Fen1jJw3zjKiVyZaYqaJcrY9rTsDqyet74MJHYpb0/E5XxpDQk564GPXr04DhjRXfacb7wEBIAAEgEB3BEB4dMcMbwCBiUFgkgmPas9dz2OXucxFsx17tvLpK9KKffi8n/apH+FhDRdtmo/098vGKmEEFpdJmcah2vDHrIrehhRRFyNZG8QYaDgP2hbXYOzOBY1tN0F4xDLkG3DceXTbnRWX0F1iDMqwHUVauJfMvFGJ9aTMGEiHTXi0hZyvINZYkCI8LN5RdJV/gc4a7voSHieEd++DklSQBZqNsZPrZ4KQdMU46antFe9s32gv9e3f2HQb3lrJyIBrWGjeSazryKhm5UwTVXY9N0Y7x0CVJG9S67AY2SO/UiaN0unPmEiCgwaASKaCKIVUBJp6vd7Ykt/30pER2mBaF/1Qa7guPxekJilqKIn90fHO10ZEkw7FtmexTUY6OO0GsludJpFZG63s9ovw0GZ8+64bvRcS66HzQRFIXStktUybFBrxzJxkaobp/SKV0kp2WbbtRIg23amRr4r1Z9ob5JyWTXgkQfPfbf8bosuc3dVRmlz/IkxaLBpyIki30+hEka7n1/Jp4FV7qRgXCQO53HdqUv1kRCUZAVwhXn0eqSM8utSdsOu6xXon3drKblCnJepz33OMXVv+uvJ0Hmv8d1J+6rRXbaRRPBftOmnT5HGRXtxM1J8nfeax6h07ZlVvy0T3CXmV8xOSmPGZViC+Ah2s1W864uPMo4ygjsnVqpHiISAABIAAEAACvRAA4dELNrwEBCYDgUkmPLI5/e30uUZCY8ThCrPGhMYYXHTmSAQ5I27u02Fqj32iDsS0SC22u9Rfc0ljU4Fw7zZG9Q+LQq4fVqlpciSJbaKZSzbXtzVa5SM8bEqrmu9Zo1Wb8sv3quPJMtvbQM5yERHilTzh4RtFS33320p4AgaGbxbbYO5CeSoW/k7JTWOEShn20obwNJHBfMwlbwKjgva+biM2IkyNweA/Cs/Sfwg9RD0jUGI/iYiFmCxzSTl/7zLP2hzmXtq+0ECuv29zoisUCrUlSvKTjUYp7QVj8PsgRG8YQeMNxyML6iIK6giPhPE2wrKVoaYYL1NsO0zbM5IpSRr0/a+1Btw4VZx8ssWHdL56+zojwzMivdHJqWtVQV4Z3eXXylKt6egBQ/iH4+b262gtcF7qppYL/6yN4MhEZTETkDdsl7y32wY14VF/TktHCEvqy3Sd1lDMF7X39+dB9AlOBkOyxrYv+6L6RdpxQ/6r+rZYCx8V9Q9O2f2aNdYzPSnslzw2I1lVyaLl7df6RXio/cLBs9FtcsOwUUrJCI+YPHbr7XnkGLdfBORrU5tPOIYoAiyqyWMjmlx5z+vz/FlQv75GM8u61Uam2VSLQXpDJs1pXv+0ZGZ+BDX4IMJjlFKAtoEAEAACQCCHAAgPyAcQWMAITCbhsYAnFEMHAkAACIwDAgVybhy6iD4AgYlFAOtvYqcWAwMCQAAIAAEgAASAABCoQwCERx1OeAoITCQCIDwmcloxKCAABIAAEAACQAAIAAEgAASAABAAAkAACAABILAgEQDhYab9rLN/gl7xxtX00kXn0Y++/NXzUhh++L2/o+dnn6B/fHwvvfjMd9gxnHXWWbR69dX0b9/4RvrZn/3peTnOP/3Tr9N/ffxx2rt3H7344ovzcgzj0mkQHuMyE+gHEAACQAAIAAEgAASAABAAAkAACAABIAAEgAAQAAKDIgDCQyAoyY5XX/Eh+mcvfyW95CU/Kv7vJYPiekbef+GFF+iHP/wh/eB736W/+/3/FJEekuy45/++m6amFp+R/g37ozMzT9EN/+takB4DAAvCYwDw8CoQAAJAAAgAASAABIAAEAACQAAIAAEgAASAABAAAmOFAAgPMR0/vuomeuVP/Rv6sR/7sbGanL6dee655+gfvvlH9N39okqc8++661bTu9e+s2+zY/nep+/+L7Rnz96x7Nt86BQIj/kwS+gjEAACQAAIAAEgAASAABAAAkAACAABIAAEgAAQAAI1CIDwECidc/1v0isWvYZkBMQk/JORHv/41BP07Qc+6A3nvns+MzHRHXZgMr3Ve2993yRM2xkZAwiPMwI7PgoEgAAQAAJAAAgAASAABIAAEAACQAAIAAEgAASAwAgQAOEhQP3n7/o0vfzlLx8BvGeuye9973v0t595t9eBSTVur7rkbWcO6Hn+5UmViXk+Leg+EAACQAAIAAEgAASAABAAAkAACAABIAAEgAAQAAI9EADhAcKjh9iM1ysgPPrPBwiP/tjhTSAABIAAEAACQAAIAAEgAASAABAAAkAACAABIAAExgsBEB4gPMZLInv0BoRHD9DMKyA8+mOHN4EAEAACQAAIAAEgAASAABAAAkAACAABIAAEgAAQGC8EQHiA8BgviezRGxAePUAD4dEfNLwJBIAAEAACQAAIAAEgAASAABAAAkAACAABIAAEgMBYIgDCA4THWApml06B8OiClv8sIjz6Y4c3gQAQAAJAAAgAASAABIAAEAACQAAIAAEgAASAABAYLwRAeIDwGC+J7NEbEB49QDOvgPDojx3eBAJAAAgAASAABIAAEAACQAAIAAEgAASAABAAAkBgvBAA4QHCY7wkskdvQHj0AA2ER3/Q8CYQAAJAAAgAASAABIAAEAACQAAIAAEgAASAABAAAmOJAAgPEB5FwTyx5220/u7iY/qBtbfT/usuqHx4OI+B8OiPIyI8+mOHN4EAEAACQAAIAAEgAASAABAAAkAACAABIAAEgAAQGC8EQHgMRHj8L/SZX3kZfeOTf06fsPN6+RvoD99AdOzJl9Lr6P+jKz73VNWMX/VL/4re0eH5UqPf+9736G8/827vsWEat2cPbKZrZtZkyY1ORMmKDfTApktpUWlgzO8gPHqAZl4Zpkz07wXeBAJAAAgAASAABIAAEAACQAAIAAEgAASAABAAAkAACAyOAAiPoREekvx4NZ1HP6BHPvltonf9T7Ts2Wdp9rWvEH+T/+TfJTFin6udPPte7fP6uWERHp1IC9tFQ17MiMiQfVP30OaVgsaYfZS23El0syI1Zmn/1hto5qrP0/UXipdO3EWrHjwfhEe3KR7K0yA8hgIjGgECQAAIAAEgAASAABAAAkAACAABIAAEgAAQAAJAYAwQAOEhJuGfv+vT9PKXv7zTdLz/XT9Pl/1E+8ozT/6jIDde2kR7+BEbTCRI8DVEeCDCo5MADulhEB5DAhLNAAEgAASAABAAAkAACAABIAAEgAAQAAJAAAgAASBwxhEA4dGT8NAz5xIZbuTGD0xKq+/St17zalr6T+SzJlJDpbz6p50m/ok//yq96+FOrwwtwkN9VUZnrN5OByq6sG6HidpIPCtTYe2iDTrqY0j/kNKqP5AgPPpjhzeBABAAAkAACAABIAAEgAAQAAJAAAgAASAABIAAEBgvBEB4iPnoE+GhpzEkPNp6HskID0l4vO552rXzv9GDsongv1XkyMv+0fy+mH5j/Xm06FvjQHicoqsfu5FkBir5L67h4aepUr9vO9pN2nsWPAfh0Q1m9+lJJjz8dGxX0E5HfiUG3u9MDZnk7zIF2y0PMaBfRJv2bqFVDZcXpG6rmaYB07vVfKL0TLk+z1/QfZfcSrtLDTW/+9in2pd4NynwvLY1jlsP1n4wnuv2Td33kxtNqr1kk/K5e2nKzqeac/JlqGqudN+PLCt9T+2qTaq/pcdTWHAdNvMR7J+WXL6ZttM1R5a3KQM7ENj6a65cy28doqXBWmrWE93O13VS32zPEI/4Nv2Z5sjy5FpjcGDWcHgOrQzm3d8j2nFmUzlG3zHyKYh8rg4V11bYj1rJ9p+T372fpjbJc7lujYTfLa/1sGfBuog67vej5ADRZ9x6Ts+N9vOmrUi+zX4QrVd+LH2dMjrva7Kfj7yWNl93gU7rGZ0p7j7mnCVTznssgPLZ7UQ3raGZ1c4eRmK8W5+kyxO10kqyYHG5euYGWn8yEZEbrHPdPSMT02JvWHIocXbqJ618ps+CPhIzfu90Hd/IdBl3fuz56pwj6rupuR4Y1tJeYj+Qk9uaNnroYVJqE3UKy3Nn9aOUHlL4vebM63lXSk3ZxJyT7t4fYKRkOdJPauSH0QWPX5ytX+mncLZ7oNyT3ftBzQKq1FdrZMb9XFJ+Mrq91Xv6nlsXjsH5I85a1jZRJSvhfKX1vi76Y/RsoF/m92DnbBVj42W8Rs7wTB8EymeB3+poz/HApkG5e3Dbr5R8jfbs74P2aN4ZrzkM7nFFXSy8jxdsM97ekr7LN0g750ruLle6O7j3AF3KoOKcGcF0g/AQoA5MePw50bJXPu/U6+BmyonwUITH/6B/r2p+BP++83f0C5/5S/PHcSI8EOExgvV3xpucVMJDHmLHlrTRRuHhrTboxgjsK43qelL4PVJ9vefNr6zxpzzl8tsPL96i6tvkicM6hab8Rf+J8uFVc0l0jBWegTxlfKg4fIOBdFVU2tf1YUuFaDSSBsKQ9LC1hqzx9KaLiBYtEnWJxL+ul07xiqdEBAZZOz5FWHjksZ53khf4u/nZlYZD+Z6NpvPl2XknY6Bsaiy5n/BqMbk/5OcvNCKH61PBxxnXJCYl44LF3qsDZRXHmGyzayu+HPIX8uIlUmFymOig0AM8wlPjE72fI3i6LlaOiLNtFLGrXQfhPFsjOqe0hqRv1wEVnlfYCaxXHKUD0oAuyYJoM3bItQaDcxjicZiER799rZENSQR48mvX08V0TO1BG4jubOue5fc+S3gI4xrFRKNHfrpbQcLAax+JSEpL1qh90pCgzH5SPk/itd9/bx+yvDHNJffSDp/uMr7R6jKh7hMT9F362gGCTrX7spjn9kDZoV56WJ/1HJLOoX5W+t2gV3KkKO7rXWZhfp2TWUOyHDbj9KDRSOusxfXszUc9eRbfIXKER53DQjSzdryszJR1slivlOcN49DC6KaKPOp4buWwLp0Twzp/4j7ExEVR57P7Skbva9QwlmizMikcxziy5W5/70jtwSFmVf3usj1M8LPFdV8x9i5n42jPcV6HqnJW4O4jRs/m7jMVsMzZI5M1hz11sZK+kJwN93xIEBCVjhWlvVt3IT47wzVR105/8QLhIbDrS3g0dTw8kkJPRpeaHPLZm1/z7MBRHa4YDKtouZZT/9Ks/hRdjjlFsFaJG8xwiwiP/hvApBIeESLeAc4Y+rxLc+n3sPXYSCCfKF7OnGak4Vt69XsGbPfyFl1yuxMEsZTUrk/zZtMfe3mUHsS5SA+5rp0LFBtZoNf+FBsRljeelo1+XaJCnDHeRLSrMoWfxVQRFySM857RMrcu+cNfR7iQ8dDmvAHr573KU70r4ZEwtrgknSZ+3GgYxwCrmKHwvzM4dSGRnPVSVIQ7KPSlS6SVQ+X5zkS4cO+X2uyyo/PzXMa4bn/KRL0wEUXXzKzJe752GVj0rLsvZ8gaR6YlKaiIb7k2bzlNmzaeS1u3MdF5gezEaTcz5I4iFUKHkNp9zeylsl9HzqcH1N4jI6HsvskTHtqAlyJt83PPkY28TudPgNb5ltOmk9udaDspH/IcSBEeFeS4WuNibhyysIshYSCR6vFycW+paHOg8Q1Tl+H2wXD/7kUYMNrGgFHfWm7voakHy+e6G8lWt8/p/qpzXEZQ9V7PZtwlEqZEVOf0iCESHkVZHudz0uqTFUYZ976adyLS8xfKTxN5XNJHAsKl1Ysq9kG7ZArzy573jtFrJuMIoz7B4dWs8UBfv5PoZhkRmIqO7Hxu6XuR64xmh10ydg3r/GFlPpDzGv2spPc105kgPHLf4J1k/CwbHIlX0++K42lBPFLc+ypQGJtznDEmx/ew1IBKDp8VQJyhRyZqDgfQxaru+s4chTrRyo0baHrb4TajRcKxsYsu1XxOnDc76dbAObN12mzPgvKddVAxA+EhEOxDeEiy4/V/+3dEbzBprP71v6SHVr2Czk7MyDNPPkFXfO4p71dFdLz2Ryn+zdYDMVEhPWZ5+IRHnwiPGm+YegNeCgYQHj0ExLyysAgPozCyF3jHgKQuaKPZpwAAIABJREFUvJxymTAw1RxU9h6cUPb9GWQIlPASNBQjBL8+2YuHdwB28YwOvH/tBUoN2Py293zaF+FdPvyqlc0sVsx3klEM3DoLMawlkQKS15Oh3Njd/TLxrRVX0Dp6iHYfjPsbpVKqJjx4D5DGQNR4e+tv+hevhPdIbtuyl/Ja4453Ia+IXOgQZZG/RDrfUkb1IO1ZhAWHT//9O3mFcYyLbCgyY2SO2+LWecFTdmSEh8bZS0WXMsZZmZb7itpvXksPqxR8IYHqjyVpCFOySEEqN2eNSsKjx7429Yhj+GkixmoJDzFbs7M0u+hpM7aCDHU0CrqthbjE8pSJ8Ch6nzHzataMNDIqEtFGsVWkrPONeRlHhFTqPTNwf8x2r2b22ySuwbNMmhI+fWPFXuDu2YPqMtyeFa0rHseKnqYfGYb+UtNGglhIGV1Vh6Pzv4eeMijhwaZMdeCsWM/l+Zmn56QlOrhoDpYESZ1ZFfdT75x0nu/k3GJ1XTe9YGZ2SqSKeDXS4wLCgyMUlGi7joru+mnel2elQ14zhIckVJr2+5xbiaGnCI9hnz/DITzKep8dJqs/lvRP1mkoSI3LnK15XTV9JvEEy3Zy08y28yN1IXkXvp3oFqlXtXcZ/txsdd7uZzqTDrmJdi87yi6Yc/zCAmlh9pRkWiJP3iqclxP6TElf8wzmoo2dyw7TejfdMrM3LJg5HFgXq7tnt2eHa0sIzsga3cqZqxJZrR8N9Y1Ar6y965cVm+QTIDwENH0ID42oW8PD/veP0+z+P6H/+DWDuSJC/hl9y/0b6VRVuph54d9/t/U8Sg/6vw+V8EhtQkXjRk/jX7ehEgiPjoA5jy8UwsNTctnLaEmBTV8O1SHu5blOGwWzF20zL5xCHh0onYzyKfkYB8LjXjop0tNQVOOiNShKw2AqdVNS8j2DQOZim8WxpEAUFO7SpabpvN0nrUG2G+HhpZ4KLr77pqTnxim25ob6fDXhoTvbyq87P3fRMUmwMOm1Usb2LU9dKyJZmmI36Q0sUIJCTxZ2PZWMTeZrVvku1ZnIXiK9b/F7RPR+FdlQ3tPby0Mgh6L9LU+drz12diynI7f4F1c952kHhgYPllBo97alxyvqdCVTjJTH1y4P3V8y9Vc8PLk1ZmR62cbTdETUVZGXML0OLB6WzOb3aZdI9S/5bqqPEuFR3td0uqnDOg3ajIkOK0Z4OB7uSWzLF1Y2opCbklyUYbM2HTIo2E9KpHR8drb7jNzz27UZEyNa/l3ZN/t1s/f3IzzC81dfuNuaMTVehbMHxJ645EZTzys2RpRwya2OoeoyNvLJTcXHrPu6C23tmubmJXVGO3eIKP90YECOLsw99TCW8KhYz+5xVjqDcr+XSMJhGQZKfRzHc7JIBsRRwe5ac/cbabhvSUdO5/L1MnXe2Ttvbo4K52u8SoaQBjLQ+7L6sqMb23X9wNS9ZmzBXs5FeLj7Q59zSwBwJs8fdv8O1kIxUqJC77PzzLZVXHuxLhnuwdwZkut39kwK+2PXGXuWPm1qODJkhGO8Ds/NWN+Oz/TwHWkk3X/gHFol7gqlczlcV6XnJ+ocl8V1HbJXe9Q7+0qJ8HAjRBgyt0af6ayvWRnL3BEW1Bz20MXaOyDnzFVK250hPNw0td7CqrXpmpfcuW3ORdfOIaJ1Te1LciOAh3FvZNRREB4ClOERHhJhHZ1Bf/5V+oNXyggOomMe2dHOgowSWfasifxwipe/ThYuJ7eWR+1Fon1umIRHpzAmT1ArPGiSC6t+zCA86rEKn1wQhEdoFGMvKyXvrZQs84qpTIkS115IzZOjODqKyeVPtXVG5GHgpVkZC8JD55VPFhNXe0HCY0xB4Ry4HYwVGkXeMzi5EhJGghoCKmrTzFG68LQlSsS87iBaH6Rr0Uo9NSlc9EXmXFp392kTUjo8wuPYEumFFRpqyylBojGrubyIjjVFso0xqUkRFJM//IWipDAFipuat/ODNDqJWXbzWTORFtxbSdLAeTh3iQx/4wy40fk5FO9c20FXaRV/a/Y2ue6MQVAaJRwZ1DKvDed+nZZgjysQHqsCvoo3ipbmOz+XOj2HLxPxfASGbjfCo4kcs8ZPtxZGHeGh9115ye9CeJhnS/uana+rTtE1Mo1NkfAwdakK+396X0vrZEWjtvdNFztHBj3Co6D/ZYg/bs35+0nCAcEz3PQhPDiZ8L9VYygpGV96Ex5D12VCMiYk381ISkb4Dipo7lxg60bJtr3vM+djgqTppYelIjxE6s0LS+vZ4lAyaM4jwkPB36RJSjt5nJlz0uz9BfK30VHN2cvudQFZa/W0lSuEP85N8ty4n6Y2CRmw8shE4aSdJ1LkW7iP5lLEhossuDeYWmc5nTYed+vUo/se7OWplFZ9zy0u9Y4Z1lydP/H+kyDTM1GANXpfsxVwKa1K+wOXsjLaA0P9jakXl9mXPRyC/VOdTycvogO0XOj9IqWZVwOHu3uVz83eZ3pz3wsjpBI6QOXzk3WO64nWe5ZwIJT/Ot4zLB6bprfTEZVaOe2QFmLXd25TDi96AGWZmqw57KuLMfqQu1ckHST0Xj+lHMOWC4ew7SJaK/OvsQHYfYfR793vBnqUJM12HXmIppdtoJPCCfPqx66lma3CkW3ZuTSz+EZVs1b9S/Y317m630B4CJyGS3i40Rs/ZMkONpVVQ3h8l+hfi9RXP6XTXdEERHgkLzHNpsYUSauTX/UUCI8OYAWPTj7hwShnrLLpKE9sapoaA4sPrjyMw1zwWQO79XiwzTiXuMhAMhaEh19jwo73Zrrf8W4NjWF8rnvloOIVfg8MuaGIm0NxJx0ius5cQrPLoHA4Vy4hffHnPfJaZdNcRI1xilbIi4NIQ3BQFFpmFNETe+4SY7C5+iWm3QiPiHBqFBNZJNPJr8+NkZWjhKHSfbav/Mn3HhE6jujL0uvkRcr5xxnVAuUnXFPseipeJkMg2ks/R2IlDTlMdEFIZin9zb3wchEJlbLHP9auE1UHp/GwCy4LESbpKIDmvA4MQPr7LVbhhaposOg4zhTuqb83+0dDGtxIsoaH9uKVhIVDAKkc+Q4p5Aiiu9e28lYgPBI5/6v3NSv7su9NGi6pFyVqeDTrT5KQIYEpUtqtfYhOspfWAQiPhqCWfXK9x/oQHpzRpBUQjhDwzofkGnflvgfhEZ7BjsxaY2btJTsiOnPnedXaGJUu46xp0Y91KlUJEz1RXZ8qMxh7JsporcX3CyKWqafTvB4YdO332TkyZ7L1OFdGOv2vsx7GeugHaVu8fTZR5DlHumfOqOI+OiyDwDw+J1METO6s3j9zKa2SG3JmjSuBMet0Zs9mmrlMEh1MsfGOBGByz/DO2BQpwq2nQD92ZCLad8LXQ0OoJwdOu66cpcbb9dwahPAY0vnjGYUNNqHelyPvrCd9lO7JcWLy1NrehEduD+bP8Wy/rS7qRmI3Z5J7VtoagvLuEOpMlvwIvMcrzs3+Z3p+zaZTtvJny2Se48ZYbrzlRTyMqAPZes9XxNI7uj1PanfVZ2r0tawuVSFT0MWUhhPU/OT+O0GOir1A733O/ShbZzPcd5wzS0WsO6ngQwepPU/SlKj/J++X0pn34cVrjDOmuE9sfZIuVzpbjZN8lbLMPgTCQ8DSh/CwpIUmJP4H/XsR1XGegtglOYLUVeLZb3z/FfT6l9k0Vf7vXJ0PVRi9R7THcCI8+npnvofeS5+iOw52FcxyTkauRRAeXXFun59swsNc5LMKvsXC2biVR3SYi5+/jOQUzK4X7RPNBUseTiZ1iVJgpFEruHR1vHDxEtJxfTfKMY9FQ3gseZqO3XmvMLZL433CY0x1KCY10gZGdwTOoSjqrdx3/CK6viY9UhiKnzBIFC+MHJiujDUGE7OfGcVt3Q7Oq56Rv2rCo+1IJGvNRdopQsn1m5UjXunQF0Wd2kUa1zWZJy9HiYgRxutSy7hO4eOnteIJRe5ymtvtlPK25GibKqhO01dNcmSF/HvWwN7kE/Z7FRXNdbwFa5X0ul3drCEZSeQZJOM16stIeu37Ka1aBbZdF5lC5m6nRxSWXLrUe2naGqONTNVhDQgWG+dC38iJL/vVhAdXw0N6hBs8ku3YdWrnz0Z6NJFxJcLDGnb9Sw539uiuDEJ4tDLjG4i6Ex55zz695sIaFzUXaN8rsC/hEdfh8U4fj1jkVmmsd4Rrnhtffr2PXpdpvs8RnUPRN3LEckU0EEO4eHt2EMlmx9NVD0vW8KhZz/ajJTKhRHgkzpVmjjp677KyxUbwlU+dM3lOdtEH/HOsdbRp9i5Hpt30Vr4TRcL5pNN6aHUbN2pb25VcI5F7ZvskpDsrUSSG1V1Mui2//76OzZFpFtOwXeVAIeRQ4SXJSXf99T23xuD8qdG/Sve6xos+WC7VDjOltcftD57MdSU8ymdSIxuXPWkMl9IDWxtKldw2KcwZXb203xk9ut+ZLl/m6+Mld6uK58tyUMZsbM5xNz1qo8vyd6rcDs/LfT8cavS1MuEBXSyqJxudPcEZxTlEBDqdPiPc7A/hfTGlj7V/X3o8k2pc3v0a561LSWYoeXjxBj+rgEOI6N+36H2mUNOlrKGknwDhIbDpQ3gMAvpcvDscwmMuejr4N0B49MdwcgkPY5yZvl0UnL0gAKiksJV+t81xCkVHEsE2FXjapOoyNLrMULz8MobtsD5PyNZL42GTzigtf9pblCmCqF6JCY+2pfRvoVLGevmnuhSSEV2WTumSaz1SgrncevAi4XFNwuNaEARJY7yrcCQu2RFm/kV6l0iLRSfPF0WatYKhLyiJnMxm3Lw3acb41HjdFOqNcBEggcy23z5HkSZHojouruFTEytqXQiSyy8SHfY3t/YzE564hPKXAN6YqmwYQc7/+H09b14B7i5y6D2bWic8Kdm+WvakaS4jjRE+TG3g1nQJBtA3AqgChy6EhzLaNOuAS4kQ/C24GAyL8Ejta+H642VF9tFNxSWFzK4BEaWyh+j66+Qackhxd6/y5mIAwsPunUwO+OaMZS5WUXFutYecblL6cVNeJDxSkVKeoaMH4VERgVU0lDDGlsEIj7nQZZydwS1snD0nKhar84g9p+VFOS7Y3pHwsLJozlqd/7lNE2mJvWS6zVTXg4u61rd66Cklg1vy9/S50nR5KLqfOqm0swKrI8+jc7LgtKGMKE4NHg7HtOEyQ3gw0UlVBu/Q8aYhEkLCI4wccteIL5N+/90+2+dM+hDlhOTOrfmm0uVd46L+O1m9NXAo6n1uDUJ4DOn8Ke7fAp60jlGv91mUU23l9BjuNw7zcB9NtllxJjXkm3S+MOnR7DdlTYimUD2Xbqvi3Kw7001Ns9BRqaJ9b8eqeL4oBxWYdSM8RniOs+fJkAiPnjh4+ObuVl79U2cWF9ocMkdukqD27DPhfp9Oi5h0VGLSh/FOU/1sRjMHHqWplToa3dq2/Pat3WwI9awyqgsIDwEOCI9uF5dxexqER/8ZmVTCo8aDtC00Hiux/vu8khsaNmtmoWycDw6UnGHHKKWp7xYNg4kXeSM4c0lyC50mBx94/xY8oZtmOC/TZJhu2Xir2zWeKiLFlE4v1fFwLREeTedb7zwvfNoteCkuy34odnfCo03Xowv6qYgLRahIb0Y7Ngf/sP9JL7Mcng6hpwyfgaHVYhAZvHmjkfUu5OuhuP0I+mSMpitFwfsDB3VY7s1LiBYtMjelwCBm70/N+otIk5ioyF5Ycx56wZpNXl45I4yzjqrWL7tOrKyHBn53kWYUV8e7WMpo7N3Xtpvcz8444WE9et11UCY8wr1v6ISHN1+cTIuUQiId1e7oEsicC3ceJhL7mC7mbtNQWIOWs59Iz/fmrAiMZk0ouZH/kOg2ItN6AfvpjqILfyiP0Z5ZR/YVjSPWKMUULXeJxOiMtoRtxkNerbuwXQenordpeGYze5E3vsLFfrS6jJCHPUfb9IIJQ3w4HxojKRzdo7J5I1E94eGTG+1ZSx3O86weVnl2qaWR2n/7Eh65c6U5kNz1nNY6688PsVcG0XjjfU4Ghjxnj1E1n5K1F4zu0kRNt8YXTyY9QilDeFSkeCutXf+8CQkP3nAVR3j4fYzbdByOVvsGZffZFgMTtSuIMFnMvEnL2+DsG67sflh1bnmEhxjvnJ8/Yepcfv0k104HvS+rP7r3keAsis8f3VK0bzL3kXy/t1OThovVj7X8nRQ69bR0LLKFsJWeca7IuW8jVnlDeunc7HWmi37aCP5S++FMFp8v7dHz6hw352DojGLvGMl7go8aKz9dcXB1xsZb3917TVRy5CAYr8WFNYf9dDEvqllFuT5k0lSFrKG/3/qOHMx9QUZ6WXtNIz8m6kvV4QjTk/vzt26jeOYIKQdM3ZM8Ya/1yY42mbT6w/4CwkPAAsKjo9SM2eMgPPpPyEQSHo0XeoiLezl3DLfyscgAUvc755Wem41OhIc0ykrjNWOc4dl398u1JEDc2zrCo0dxRatke59MGExCZd7MabpQuC2smSierYy4wW9Of3LtNt0tER6N3MV9iJX9UEGtJDwSimsrD/qy2splSzS03u4i4sn0lS+ymZIdt882KuN2WnbkVr5wvZcCzc3566wtpxDa1oMBboy39sz0FbT7bpGb13riJtaHnrNgDYu/eOMN5TGRgom7BOQNGb4nF38JjS8o/kqsWL/uPtcjfVR5L2ox9OXJJzy0osr869GnmpOsaMhj1wgX8RL8jTFmtBi5hlXbS6Ocq3QC6dpE3pjcPcTpp04f0nqox96HHDniXmx8WZdyrkLOpfFvyaGI8LCe7+56SO37oay3fWNSLUbY+xi3hnJ+pu0+XGMcUdLpFukU/x3v4/E5Lr1V00ZR3S+/n+F+HpK+YQRp0C+xDnYuO0zrnVB9b3w5wmMudBlvH2TO43BdOHPsku41a9di2yvCw3jUtwZfrYOEqYs0AZjPZVgkPPqsZ+a8sZjoPsbnEft7IeKirJ+1+3a+fqL9+vw5J1vi1RhklUAJI49DPti1G6e0cqNS/cgWdz36+PYlPKxzjUxJG9QqaxaKryf46fh4B5F2jfGOLJoM1GlHVTrFcD9213KYc1017usl3j3DEkFNyiOd2rTTuRWskbk+f5ozo5A2hT2nxD7+UVHQ+VdTHumJiKm8vsLsCRwZzxItsU6T6reUQS0bpqA1cya15557BnB6Kk94lM7N2jPdGwNDxLb6ZplsX1DnuFtfT63lRA2szEGdklVPzyrpM6b9lA7bRF0KOZeEaimF0YKaw666mL3HS3JBEBBuXaGyPuaeMcH9pqljZaJxm5SGAdntznU2K4irk7ipvUMirM4hqjw2/gkQHgIXEB59xWc83gPh0X8eJpLw6A/HyN8sGxmtYUsfCi6hkj/4w66XLkzpoZYv1JzxMNWe04+s52T60h17eWSmySoMaz9Mm05+WBnia8iMRqGLjLS+IlDTlu1d9/myhuTwkh0oI5EXj77EqMsj+Zf/0OjfPJMrqMqmHUgZ4BMGAWeum/zYTZHalBeHM04xRi6Mfjd3GXSNgsPIbT7yXaDmA+X16+4lJUNy80UXn6QxNeiflzbGJw6T+1m01mvGXPfMoITH0uPOxb/BI/Q+soSuvTSG8+HIvTQcJSPXMsZEY0BKXfq0gWADTYuLjDTsuhfYkOBUl8ho72q/HRr/uItRed9v5yfcL5VntSW+gjXYpd06CcBTc4kAZ6hq95uy0SnsayzXmdEYWZoVa2WXIDyk3Nrc0d3Iev8bRcKjz3oedFJyDhXeXl3jBVk+Pwbt7ly/HxKv7pkX62XWKCv16PtpapMhAFKOHsFZ2MpWD8Ij40wSErS+E05Zr/bOebM2mrpoLoGR04nMuePrV2I2OeKVw0XqmCJisM+5xX7DCFKXc2KhnT/cHixh64LZXK9XfG98EEjJz5nu4bj260zjkvp+iJevx3BOWUxLlmiS5Ke9M3DEuNKBNMHR2lGc1NK2QKG3D8kU2o4zrHcXMHcs4bR4curapv5n7DQcOgIMbzZAeAgsQXgMT6DOREsgPPqjDsKjP3Zj/aYXlj/WPUXngAAQiKyCdWlLABwQGH8ERneBGf+xz+8ehkbm+T2aBdR76H8LaLIx1DwC8/v8ye/B83tskNy5QCBB2s7Fp5tvMH1QZGq+ltucdnHMPwZdbPAJAuEBwmNwKTrDLYDw6D8BIDz6Y4c3gQAQAAJAAAgAASAABIAAEAACQAAIAAEgAARCBMIIhO7RocAUCAyCAAgPgd45199Br1y0mH7krB8ZBMuxeffFF1+gf5h5kr79wG1en/bc93/R4nNeMzb9HEZH/uzPvk7/54b3DaOpBdkGCI8FOe0YNBAAAkAACAABIAAEgAAQAAJAAAgAASAABIAAEJhIBEB4iGn98VU30St/6o30Yz/2TyZikp977r/TP3zzcfrufpGEzfl33XWr6d1r3zkRY7SD+PTd/4X27Nk7UWOay8GA8JhLtPEtIAAEgAAQAAJAAAgAASAABIAAEAACQAAIAAEgAARGiQAID4HuWWf/BL367Zvpn778VfTSl/4onXXWS0aJ+cjalpEdzz//PP3ge9+lv/v9LfTiM9/xvnXWWWfRvfd8ZmKiPJ56+tu05oZ30YsvvjgyTCe9YRAekz7DGB8QAAJAAAgAASAABIAAEAACQAAIAAEgAASAABBYOAiA8DBzLUmPV7zxl+ili86jH335T8xLCfjh975Dz88+Qf/4+OcissMOSJIev/RL19C/fePP08/8zE/Py3HKNFb/9fGv0uc+9wDIjgFnEITHgADidSAABIAAEAACQAAIAAEgAASAABAAAkAACAABIAAExgYBEB5jMxXoCBCYewRAeMw95vgiEAACQAAIAAEgAASAABAAAkAACAABIAAEgAAQAAKjQQCEx2hwRatAYF4gAMJjXkwTOgkEgAAQAAJAAAgAASAABIAAEAACQAAIAAEgAASAQAUCIDwqQMIjQGBSERiI8Jh9lLas3k7TOz5P11+oEZo9sJl20QbavHJRANlf0H2X3EtTe7fQqvCnzuDO0v6tN9CRZffE3zlxF6168Hx6YNOllP5Mt76c2PM2Wn+36eSKDVHb3u90Be187EYycJiXdH9nrmpxqhuy7OettJttU7Qgx3rLQ/mm1t5O+6+7IPOM7tvW6cJzZq4PVHWcw6DqxeghKU/XbDva/H3lRn/Ofewvok1Gvvy/B81Gc2gwEHLLyQ3XVtgP/QU5X4doaTD/8v19U4ysmm6dGfkyYz6oO8GOp6t8dZIR+dV2vlLYyacUPlSS43aOlczMrKmSe70m7TpjZDSQlVAe9RvDk/d+q6T2re5ynm65bu7EiWD2vtuJbqnc/6Uc3Un0/7P3NqF6HVe+d6V536kHAbUFdqDbZ9JoYhlPDIIkDldOuJNAlAQiZRCwm0BiYpxBBtcWXJBzBx7EODiB0DZ40JIhiQKZ9LWtvrFjEGhiLE9ET44nsUHJAQ80eWc3b33uXR+rPvZ+nnP0HOknaDo+z961q371vf61Vv34xcfVTWlsmn4PY7z5xitK/ag+t8j11uEWxs7ie/q97G+1Pl5ri+0xIZ4vxttmWZo+F1sOPYdP43rS3hvzbPYxN4a5NnHynWi+zPvHkY8R0picz8fyuB2KONeh8vOx1G5aY8BAHRou73xJXTRztTjuxumvXU+02vvomsh8+3fq5Iv5Gset/b59/cudtdfoWJU/t7zMS/q8PJ8vyWva17rfluaViF2xjrZtQpVrS2EN3s51Ou/3Sxja3crySWNn8dFK3dqyfaLOievp2njf6GtCYdN6H3/3mWjPMyc7v2/TffB36msff0X96et/sWOsytau7r257Kc/bq8TW3UV2pucr/RNM1bffPQ/1Df+mq6tk6fC3NdZA6b8BuabToMr19qu/Z0U13TxuF3Wncnbj9Uryf5h/ny8ftF/re0bq20wKsjEKEuz37mmJ3p7hPpez/fPxr63uRfK8yjsb+0jcfq1sahW3qExYAEs4dGN11mqv5ee2/qm48RcgLq9pNdRXH5H+nuc0urv2UR8ubs2hWXl686VcQGSb/f3sIv21j3bTq1vRPlzZXlYsAE1R++6PSt5bRvtzqWhxPlrsz7Yenv9+OZS7c0zfRucSwfB4/DqmJQhsPMENhI8bOlSo0gyoSYLndEN9TgyO8jtR0bq0YXYkCji8pFu4ktxIM9DkSebSG3jVitrvimtGFN65TC/mw1XLHiMGLGnbEXflRat0vcXl7XHIC27qY+3H7xkBbbSEK7b2Et/Ud/IxK6uwdyW7QOl3lfqjCDIFe9XjQzLBY+7075Mu/6N3vT+0ImPtfKsaV+hOsV20DBaVTdFbWOk1HqWCx4ulWAIiMXbXDgRjXqen2zQGB/PDv3JgXZuDCGh/OP5adVRVOcng5DREqPL8VLapJX9pi14VMsyYDBMv983GM6L81p777Xp8r2RtimW0ZbvA3FccxNcNDdl84VjrDcb73+YHGrwM6MTyvWYaf9FG9F0c9Mo61GNEcU4tkDwGF1TeAzl5t3MX19RNwUhPDeyTfPMo3/ODm0EhiYdIxo+r9Sv1xygaPTo3lgfv1p9drkoMTzGrFhXSPOANJZ0N+OjmRTayq23fqPU94I45A0WFcNJPKap6OCQ28zXD9JMfbCTz5aoM8RgZfn687Hcbtrv9cbQAKP2nPTNkTSz95L1tGBEj9bf4toh60uhHkpDfV1QnfccX1Jva2PWviis+FE7Eg5qfOW/1wxlMY/NBY+kCUd9vhA8PPfZ4JvuL6U5ez5wJuRzqeCR1HspRpd9si2GDPW/MF8HYXyCdYjj7rRGSNcQ3T1VNhYNl290rE0bSuVAYa8/r+XWS9dCK/JUW8fmB0QLVov27H4tZtYQvcOQGeu2eLKO1WqBRbJdZPnt7WF7e+tNfy+aql9rq69+qN6rHSBdWpf6I6nQVh6aqncTAAAgAElEQVSoTPMxUE8r1lKj3XKReOUTlQ4dlIJMfZ4ZssH5byF4jNYkz0HgHiSwueCRDbexh8e2BY/Fk4VbZJ7+uHGSqVan1oDjTnQmg2+y6RMmF3FTmJ94rTekYtHRMrj0jBQ1waPrAWPyly3qjljwEDeHMbaeIS96trc4DwvMc7e/L3oSSO+LaVYWErmxcs6asIk86vblMyOWZ037CoVbasysLHBjgcudcptPuS46uRbypfv1a+qns8eW/bvbsCp/8tEZ/OXNe71d3p2TM0umpJF2bgUPc9otF0qjdlJ6K81jhTVMRB5ZYv4GT48W72Yny+a2sV5M740N06m2kJlgrMzGw2KTKnoyRKdVC0Zt74he21zbF9zpY3eKOv5GclJNHGtbp7Jj48gWBY8VY0SotqTtB29NsXHOhql1p/WiRKcxMBI84nZTjK++Hb/wsHrpuvZS/ZFSv7J1E97fnuCxZmOai1o3HzVeW8YDtf1vc+8Jf7ihWW9zHsIaakkZt5FHO2skHs6f6//+nR4PgxeuYLQWx4k2T1c+L7xWvFKXzAvm2VGD5OLy2YyEudQJdV2Bxo7z/5gKqnqOfubpP6rXW21APHm8VPDot2dTotI4KKwXBk62z9xVw0uxUobQdpJy10W1fO3S7B/CXBsMs6kgcvSChywA1gWPcs0mrBeWCh7Vda40L/aFoNH+d+uti+r21/2eNngx18aQBSfxq+OFXXN/OnnOz88tHH8G+sLSMcsNLZmHqv1jf53lokzMh1eWeUqsP2mfG2fT8bTiQZGse6S17ogA4+huJEAM2Q3SuST+3mgbtxkdEDzy9pKu5Xt7601/z78epzewF+zsrWVW69udxKoVdWJVX2y8NFr3cXsZm2fGbHAhawge265Z0oPAMSKwieCRTDB+c3/mhU/V9dsPawJfUReNMcWenH/Yb9oHQ5qM8KsaVDsnfZeo2+Kz8WTmF0yRml8sriuCRd0InhW+J3j0TnHki96eEXv6vCB4xKFPmnW0aYifgQXDwMnskMW2UTP6lnVrLsNGbEPwEBcXu9C+PCRxQTIiMNY2VcOCh7yIsxsQ4xGQnWbrG6i9V1Y3pFXexlxfnsLkNYyrtbAtkhhSGBUEl+zrZ36hzlz/6WQImso+9beyP6XpjvS3sXYePDwkY69UvtzQLhkOq2NddVMzvoFzzXel4NEaW6fBoxIicUTwsGG5gjeLL9NvH1FXizAtuUFkXdsMWU43Ch02oZ+afPn8mtPlhVu+H29nL6bZWJBPBanxIHouHyvu2hiRb5KE9ha3zSXGmrhM01xrTl77k3kVweN2LLaG9w5R8EjqbMmaaGRttu1nVq6h0n7gMiUZfEY344uK1Zs7K8Jp+xtzuzXhj2yYRx8uqRlqdCAUx2IGo+UbglYxWlREd5PkeH6XCh5LTtDWx8BmseO6n7zvWkbxvAxhzVSf98P6YJqPo/EssLNeJMI6qeg3wjydCjXB26xv2O82h6JdpSGt7GEVMbxpuY588gW/rgr7szhtaV/U20uFzMfvFmNnW/BYc/guOeH9llLnrcf+PK/bEJJRpIPhvWWnMmRhKX0prP/mOX9Zn1gmNAgZLubmwXXWbbOu08Kl0mK0Dmtr6uWmTv71N+bwycnXClFxyThRMgv7wXk+MoJnxWvT9j+d1ze04NvtQLNHwKJDMM05YsBrYFp8ptEscoHcegWPiPQrBY9pn93bW5u9ZbEOj9bdvd+TmOXuvcSzrncgszd/ap7lXmpkXzRYV0vWtANtLn1kcAzI29yqeWbABhdlDsFjcWXyAgTuHQKbCB5hA2kMgK+d+UA9qxfPvz95Wd/h8WW19/NP1GlvRDmzp0WPr19Qt797twWPzKjptsDthUZhAM+MUdEpK3dyPI9tL5d5eFHaEzxapy6kRcPARDu37rsU0mrEEOk3veZuld6iuWkkT74lCy3F+7VTT42T0OIdKWI5j7h9WetBJT54TxxrLUqHjZmutc39Yd40n3xHh93SGxLpVGdyyvX9wfE4XmBNJ8NCf01PrDmjr9/8RO81PY+y+i83jH5TPm2ewsIwP1VuvhvHTk/v2JFPanbixg628ySklR8rDGsX77v2jWghnp24M+8a45xLN2vbo4JH3A4Xn4iuhZKYDSTtUC9pG3zmhefV/s+jOy+kpmfaizFWF4LHZbWv3d1VcfdUZiha2TZdVlKBo7bpncocH1TQG1FrBKvewxBvLtwJ7OX3UkXAjmCMsIZheyq8dQdGayMZ2uy/q5N/6JxO9+OEHTv8WsgZFI2naFvw+GI8dlhjzOF6eMy1sGxNNLenjsg6OIf3R+66YNdbQx2l4FFwSebObI0ZGxvC/7biVntceeaXrg0mfa71Hbu8TcMILjKChcpJvCKlOwPq5TNCXtr/dH0WYUfLNXhTSA9r2KET7EsFjy16eFTudHNY87l/TPBwHpRqyHN9nrc/nNfIUXtJ1jh5RyzWKFJPNXNrHF5vc8FD6rOWVvdetnScWHySvbfWTYpfN+gFkSWdF3tcpDG45C165DytPZ/Mo/uPTKF8e+Nif8xdem+eX0sNCKtJ2x8xfPcyKwoe/XWWFZ5uf1m9uP/KNJ5W21ixTi3FtVo2e3vToXaafF+aD0cM4Z589Y7VBugFByJyIbp2wEAO0RjlYangka83entr8XBjtD/p/R4Ej+wgUHkIOL3jdiphZ7yRBf3ttbvVh8R6/XGa2zoHj4vyt0SSzjzTtMGlGUbwGKpAHoLAvUXg73//u/qC+rv60/95ewsFS0+eGZXdhAe6qo0MZiF2ToshV60I8sGWLi33G7nuSdm0aLKxsiN4FIJC+XyyEI02YWGyr1+cl6MXjAiHIXgMuqama3wh/r40aS9YHFUb3gJjyYgBpiV45L/Z/47vhdGZLIwEtY12JCalsYX1JlraDIiLnqNqX9HiaeSiQqmykkXp4KmOPB37bXM5dbgI1y/oTVgXGwqk4t1gjbLuUmu3uRT6cW4ojwzQJv7rr67/Ue2dMQZsEzbmO+q2ufj6zMPq9oM/nO+xyBbe44KHLJ6l4lJ5OkW8T6UQK3IRtfKteP+QXfxea+fFHR5Tm+5dylwadMOpdSOW2HAY5hLXeOyJ+suUVdsezIn4UMYRY0DNKFr7+5ymnaf8fCWfHDU5G99QTuWonTw0F/CKG+i5Tte2TfPtZKMUvmPiOU+npQXjpJlHM8+TfPNfblylebMxBohhagaXHhuNEcbDJq+/PO9to+jk9VVkt/bePLa6eSATBMM4lI//4b+/9Yn69hEJHovXRJaBIHAKYXXmUKDr54Z/02vHK0GI64XKs3mbxynRQFhpctsJaRVxkca2+Nv5nNs5cVkzYqaGER1C6/O/qbfjg0VDhlzXXlt3P7isry1f2k/GxpLauBvS0uHdJuGkLorVx+7WO61xqbZfkIza2fgQ1bETRR/Wp7Y/9XuiMcEjOVg8OHwmc5IW1fa2dmGtaW9K3ZzuEwplGAxdJqwFQ3+/+KSNOVQJWZS9OIUfjudQv+Z48m+2bZcn4wcvLe8wLj1ha/NiywA4IBhkhtWZTVi7hvWz0I6GD4nkh0NGDKwLL2qPjJPz3ZLr5wf5YIlfizbWWcYr5uajqYDcnC+GxNW4saTtYK3QbBkVgofUntP1+Ubfy9v80BxiFp+lN3RN0AnryzK88MCgNs2djT1sb29tBI2Wbaf3e7hDNDngWrlX1Iw/i9vPAAfxkYY9K3l+9Lk1+RjszwsEUnmeueTuIDXTRHxAscEawWNNffIOBI45ASN4/MMX/q/6P//5zmYlySaWZGMWFvh2A/+pvvxUvhR6LAODg6iwiP69CSsSLxiN4a3pvhydYmt6ePg8TSdV8v+eB2PpYrKhC4Ibxv/uqSfplMTo4iXnOLxoNi+OhNhp1PoCwcOlMi98aiF1RGOmL1O8AXQTpztBFybT0VMbU334MBM2XX9Rs/NymtO02e6dQinidB9C+7KrBRcHN790e1X7CtUqGnAqiyzpxGt28bzcWiTDpd/0qsxlOcmPbi9v/UWd9Ke7jEH+7Qcv6Hj0ZqMUG1Iq4lPtBHxcn9U2HBtaJGO+IF4U6YaY8CmV6mmyBe08H5PihWTdKCgYQH3WwinTX6kLNmxXcTpZvNQ1ErLEjUda7qoIVRFf4/4cGwxDWUuOmeGqZcxMwpXkJ7YzY+zUjuL0N2yb2ihs829PqOl24hf/08YzF50iRuYOjzjUQhzupGakTOLxm29Fd4IE41z1xOmRjBFhfvB9WzR+ZaPLZEBzhoWhdp8PUIVIKRhhanNx+PvkJRRCYm3vDg+b3TVromm+TUN6hL4TTjjXRaKx1V6x/BBOpvZOMh+lh8e8DonqeTKoCCJj4v0110UrNFU8Lq0yaLUONuhx+DX15+iCdameMsFjuHw9wbFmfJHfc96yxsPMHVAwByPqJ6kromTsUeWNJuKabPgAT24cDqdSvaHbrkdmscFdZh/6s1kXjgoeI0borO6Cx6H3ICpDZlb6ZGE4kkSiuO5aZRjr90W7zrzm7PyS951sDxC+5MZtI3jk4YeEfHYESnkO0Dxe0t4E7+tLijOP3EUeHna8N+GVtPj1o2yPIGCTTn/PY2FNhB/jX3tK3AvU+lAlkVC3Pa+HRTkV96Uj6yw7ASZequMeHvrVfH0/PE640uVCtR3LanUv7eMXQYq/+bzau64mb6ChZIZsBsK+xRDO5+3Rsow+FwqQ72F7e+ueB0fn9ymkpA0vN/+rHa6c9igDnpxpnQjCbGyTWtju5rQPW/BY6uERl3rJPDNmgwupI3gM9XgegsC9QcAIHeHf//v//F29+85mHh7phNba2K09UVXhXjWWSANtyyDeGPirk2ZsVI0vaDV5LSf+mlvnVgSP3qnHbNOSG+WHYz+PiierJ+ConhcupKc1jyBWhMWlJHi0TvTEG5x8EVMzsCYGGL9IfHHvFXVdnyA3p9sv/fU7egMW7a53oX0FeEJehk7ItrxdBryjzOfjU3ImZIMTB11MW/GC08lwM/fdOXSNMF5kIYbM6cq3H3w+DQ+Snb58+8FLLoxTJm5UjeuhHOH5QxU8yntmWrPTknY+j0nZQtIbBKobfylkT9K2tPE9M7jl42LM1niHXD2pN2c6fNR8Ulwq5TzeFvUljEW5Z0tpPIhPWzrhpTDqG48JyUsu3hi2PDx8Mebyz0YZ0/5XtU1bP/pQgQ6Ztfctc5m0MfIYr6VwL43eZN/6m7r9h0x0ihlFY3y++a8JHlJIq8LLpOZR2DuFFx1nXj9GhDk5NnpJQmlqFAtj+eSdFI/bUzOsG5dS8Wx+zoWk+dCJKDXx6ZdKPWuYBU8P6/EUBBuz9ojDyKxdl65cE9nP1co9H0rZqlHLj62rD43ES4s1IT2GEWeCQOtQTed0o7RmLLORr6mFNXbXcBT1BX0448rHj6vzYlvP6r1jIE7HeqG9mHFnup8r74/C4aavmtA9eg7Z+6YWIb+iBY9/ceuGavi9QKvse+EXOUb6WEgrpZwhyt6fMF2kXp52jw34spAeezLWjERtI7Yc/iRtLe6y64FxI5+3Oged0jBrmwseSa7F+agWSjFt++ncOujhUbkzptYX7Ryh1yjGQ9jcXflS4XU87Uw6F9L/1K1xWoc7qvUQHc4z+U+8OYcHru6DYhsb3aeFvA+f6O5mZ35g5TrLLS3WCh5LREfJA0Ya7+oG4rAW63tDdO708ff1JGu7MI63PBBGBI/KPBP3nXgN1/VU685bQhspDobl+6RojDBhQ8XDrH487v0ei+RRVmqCx/SIaLeqtfd8PN203cXfOWzBoxP+1WRFDDEts6jOM/YgQd8GF1JF8FgwtvIoBI49gb//X/WFL2jvjn9Q+v/+Qb3z9v/eqEiFR0ccZio/VT2FKdnok26pIsZ0lRfcIY/GKFpeHt0a+IVTC0OTqlnADsT8ljBIFzkJF2mHxVrzJKWwaJgWro9+WDkp5TOVTcziol9aCG1D8AjxjcNlg6PNpbIAlxch0ul696F8YVa+79pFGgKisqmf+oMk+O1A+wpsCwN9nc9UHY1Fab1/Ni7mswai+E4NYROQtEu571ZPo/mTgbffu6ZOPhmHw8pPIgWDS7lZqRpZci+K/L9Fzis8PGrpVvvIsnZuBQ97YZ/2Tsg3QWHjKp78/LM6qTf9161Y5XcDYXywp5r8otQsUEM9RB4FxZieCyyVcaXom/EYEO5CsN5Cvk6zMaVmLErrOevbLWNf7OEhXVpuQloVdTWnr1a2zbpBK4xV2QWuIQ8VwSPnskTwcJ4Dur5tWLq6OHc0Y4QpaFp/ZR9uCxe5oX2uvtp7fqwvyu/+rp7WkT61oSwRv4U1jTzvbEfwWL8mKnnOHpZ+vPSn2edTz6MTeP6cYPgeSWoKizdqvDaJbuiVavOVCR6jHhA98SAuczz2FsZpHWJIfTiPtWYY7hiO8jbW9ppZWb5uSMCaoTwVK8whBGsUngzTbSHAYRt5xs4+9oBFsZ4eXs/W9x5JvPpkzRyvCVtiQaMMOr3kIE2zvsN6aXRvkvcJaQ0br8GOQvDwIX7WhOVtjB0tgbG69zHtMPJoNB6SeZgk98k6F6n/lXvUNOPymqW+Zh0ZMtvPSPVuiiVd/BynFAy0C8NeLcnwgOBRn68FwaN2gDC702b9OCFxE9pHNE64wz/GW0kP6KL4IO1HQ6nldjEJsSOhlrr13Ksw3w6WCF6bCh7CwdPUK6ez9+6+L5e5K3gkr1UEDJHTpvNTnt9Kn+5V5dDvA/NAU0RbMM9UhSkvImebrS/80z/903zke6gwPAQBCBxnAl/4whds9s3/f/t//8cGRUkHJtH4NBl9+gPs+GRRS6s90LYWirXLV9MTwfmk4yes7N6O+uW+M+r2xjKqktpJ8ZHTNcWiIVrg+VBLP66FDsoWkmJ+BwSP+YTbQoNC5VTQlA8h/7UTJGK7avHLjMrS+/m3yk1RZUGVbdTuTvvSeUsuDhUWzKval2+31Xdb4mJk3Jri/Q8KHvYejs6Fr+ayae3KPbf3OC+pQWFus4OCR26c9xhcOnG7zzmvEDx02mK6xUWwvboIG684zIbZsBvvgEY8d6FuAy93YjbyzEnubfAszQLVGqzMRc7pXSRxPwtpTqdihbEm7TvlNBYb1GvCRu3vaWqhfegQJG8pdX5LHh7TN4oN5bq2mZ9YTDf6lXuEspOj850Tad3UBY/UeBbqK3g4VMNBHdkYYTrMfJrPeVg8rF5LhKftCh5yu/P9Qgtuvz952XuxxQaMVIANeX7m6T+q17M7pfJ6Xj3H+rFk2SGQmKfzIHrpfdmg1eufGyw87avDa6joQ2OeE2XOhtamuXiYCx7xPBUbmgTjjpTPQiBcIpToIqUeBn6+LS4ObszRa8tXMZiFMcLSFo08Qr/MWMmiaVx/Y4JHSMf0TeOB1f1X5Dfbe4S6+erjSSjfNL+bCh76fTMfZWFV6kzyujV3cHxRfTE+rVwYkHOW+f1h8e8Dhq4u2PmB4nS4OaFuBAbtGXRO/VQVXts1I3Ey10h5bO9Npb7oQpLpwwvNuTuURfpmrf+1jNcuPXnNMhtPt+1dVx37mntTtx7fdl6K5rNE8OjUVbXfRGPOdsYJPWcmB28qgkdlnTwdKNEeZvby9SwE88TI1s+n2hPNeHaVeyk3/qbhm+XuubZfz3u6xe2gK3j097DtvbXfR01rq3Iv1ntfYjW0TpiGBUEwzPc5vn2f13eZ/ase/9bPT1lum4LDPM4478WFtptwuOz9zmBfFcB6tsK4PS6zwX3hn//5nxE8FkzCPAqBe4FAED02EjzixYa0+EkWIyODWOX0dwK8d5qh7hq6RvAIxoUprIl4ujk+STg2ObQ365HxN2tsbuHgf+94QIgb5LAJzwxdYptO4tGby/Gy08k9wSNaYMbx4cf7T8khWTjlZahMoNIipG2MSfnKi5hooi3i1tfbaPndrIxH0r7MrsnH+PeVkRomV7Yvuxtz6coL3JoxJV60uJAF18/4E+nSokkIaXU+D3/j3bentlZsjEJe4osL801oWY+JkWZKvONKHhlQJM7pabHeyaN8MdpekC5t50Nh9qIOnIypmVA4jZ3eyGvvhPAhF+zC3YaAMOF6wvgZ4p7rDaExxJmQPt67bQ51Zqwzvr00T4yNteFxwcPkMRJtauFqBu/wSMbAYhxd1zZLwSM1goSwb0kbFIyRNYE39nSoioKJUB3qNusfRzlGhHWJCRMlekq2Z6O2gVwwporG3XRTlqQZNvbRHOJEmdkQUXqkZAcXvBfhmjl28ZpoQ57jc3//yaMTPFpCvc+nNy49o713Xn8jF9Q6ZWkKHmlox60YjioCfZzLQlRfW75gdOt4e8mE3J5hX4fpe+/9+F49f4eVH2vNCWjxjjab6JjgUa2h4dPNwQjjL+yOhaRob5T20UHBQ8xDfY8ghsuzBcza8S1tcPuDMUzruTYcfOoKHqnXVCmidWK397v19EQ8Ns3rrjCX5PN7tm7KmJXrlHk/0zNSNueAihG9DMUaicLd/hfqVl5XznOvQaXTtX3Lr7m9d25+H98C7NGjNVEmWoPmYvwkLl1Qt79r2srYfnhd/kyT9t7ISQKVb1bXWWZPvToH7sWhcaI0zvqXi5Bn095dOlyTl1nw0kjbdBibQp3E95JF40jD26MvLM/84j3S4vnKJzP0veYedh7v6rab3t6793vZZnpjyTy4pXfsTX/Pxt8uh6F2J+ez6Um2ke1mQCBrCi7zviXkvD3P5M/Xx5wvPPLIIwgeG451vA6B40pgE8FjHozL07olj57gMbIxEYyByYfaA61b9Lq48OYy0ua/EVfPXhqN39ds1pPJshUXfTLGpScvk282NzZ+Aee9c8ydB2JYj2nSymLdR+w2OX26Ad4jfTWty/KkSJ6Z4UXRBqW4G+1LvoQ9LoRkOKoZkyp9OWm38rvpuBRt0JM+7d/VMcH3T5q7VZxhqQwRN2Y436CqdubVdCPdz1ZvM5MbU0P6Lh6rZBgRWE+bmlRskL5dilH9zfaQ4JGL+bXFevz35snDjpAbDFOL2+bcH5y4IZ+8nziZ/pCLtZWy1T08ZmNBYSQNTShs0M33zAa+KTxsd4y4bWPX+4tgsw1ytYVnHpvp3JdtrrJ1QjHuFiKg/mqWj+mSeX2icxYCTRi2+V+5dpnb9iZz7NI10Wvq8kY8+6PK+BP1Oa5uDG6m3jxxmF98nKbkQsqtb2d5vtZ6oph0CoOoPgn8tRBlsPA6bBCJ+u3aejdx5ycRfeSQjclO6FOhn0T14spWuStD/UJfvK5P/k93agy2pWlc8kLK4GvWKyW+hLYlwE99Pvf4rN3h0RtnovZWyW/ZP1prrSjmeu59FIn7osdePJ4tCVsj5Dudw1Nxo/TCn9cL5biZiztpzP6pf5nQvnEY5kqeqmENO14DLrl5LevufOmvS+xrgWvWPuM6KMVw90XbT7QY8W/mZPiIx1Jc7uh7aX3nhkWpH2btcmTO3WSvvY111rcGQ7yZtm0P4SwfJ/6Xvsvxf1TWY+WYbf4y3xFkxs/kjkIx7HWUp5znNO4OtjtxPGmL/vGcU/Xq7Y2r0rpoUyGq980t/97b28/jWy3MW8XYby9RX97uJiE7LuegSLJ8XbnBuivrV4c1zyB4bLnBkxwEjhOBTQSPrZZTOOW21fRJDAIQgAAEIAABCEAAAqMEWJuOkuI5CEAAAhC4FwlIhzfuxXLe02XqHRq+pwuvEDzu7fqldBBoEtgZwYN6ggAEIAABCEAAAhCAAAQgAAEIQAACEIAABCCwIQEEjw0B8joEjjMBBI/jXHvkHQIQgAAEIAABCEAAAhCAAAQgAAEIQAACEIgJIHjQHiBwHxNA8LiPK5+iQwACEIAABCAAAQhAAAIQgAAEIAABCEDgHiOA4HGPVSjFgcASAggeS2jxLAQgAAEIQAACEIAABCAAAQhAAAIQgAAEILDLBBA8drl2yBsEDpkAgschAyZ5CEAAAhCAAAQgAAEIQAACEIAABCAAAQhA4MgIIHgcGWo+BIHdI4DgsXt1Qo4gAAEIQAACEIAABCAAAQhAAAIQgAAEIACBdQQQPNZx4y0I3BMEEDzuiWqkEBCAAAQgAAEIQAACEIAABCAAAQhAAAIQgIAmgOBBM4DAfUxgK4LHrd+or/3kj22KT/9C/el7/1J/xqTxh0fU7188q764oD4+f++i+vbPP0zfyL51663/rp5Vne+rz9WfXvq+ekk9X+TBvv9GJVNfTZ8vns1+D6nYfN++UDAx7189+e/q4pMjFP5LXflvf1an//OH6lSVWfpMsywhjUqei098fk1d+u4r6j3zwxBzk5fL6uRvL6mvjRRPmed/qvZfGOBh8/KJOiewcEyfV3s//6D77Vq9TGU33/m1Uj/27dQ8/yvdZsT6Cv2i1vaztLrN3qT38VeKNtPMg0407yNPZjzTNvG4etHXz5J2r79S7T+mXFJaeT665V/wQL8f5X3HtbXXa98Q+sTcVlTj3W+q12r907YPVf99ykvWb+J+J+T3mV/+hzpfHxAWUDSPLuuzST0XzHwbed9nQewX7pnb31pahlB/Fd7bmKNCXxLG7Rlqpx0V9OP8urJfP1OOd732nPavlMHIHJlnqzem1BpRd/y0L8Z13ODVmYdMmW8+urSdzN+X5vpWPc7jVaONjrSzDF6rv/bqfXU9dPKZjs2mvK8o9SM3b4vtSTXGuYUjzuE+vnyequdnnis3y3PJd1pTiOuaTcYYX3+3H1bP7D+ivhGvt0fX4KPPFVCWzSWbMZ3fdu314YF5Nv1ir+9J/eDJrz6u3ns/24/EydbGtMb6tclheA0R6n2DPYcfM8rxap7Xa2u6HktXxrJdm/R+rF4p93j2+az/1drlCNtpPBzt09EcoPr735nLeN/trePWztGqWo/tHrf6e92ObFj+Tp18sdzH2j52/ctDdoF0PUYaZDAAACAASURBVNCYo+N9V7Snmt9v7avjsbpXl0L7zPZvS8qnkv1ifyzN0y7qb2DsGOu3ZkkX2QK69b3ZWkFcf4jjqsQobhfZfiTLdzGW1caXgfkwcDx3+/t1W5L+fnW8e/p59eL+K+ql92W41bFiZOyLk1w0Drb5lTlt1fsCW0+R35E9tHsJwaPbOXkAAvcuga0JHi2xomKozamaieztBy9ZY528qQ5vzANnuWAoN7RDgoddTHyglJ5QzjQM8vW0/OJHMvy/kQ/0tcXYiIARUxt7Pt7wqVxQaUzWXXGkapCqL8YWLfBMUQcWZfaxQpSamc+LNpUYbqRe3TXY2XbyidpTWuDTRtlv/NULHg/+Tgt2Sj2j//56WJT0RD6f73GBy5czFu+ai62wICkNoKGfle1Z191Lf0kNIYFvSzTs9J/iO36BvLehcb49Tsjj9rSQHVioVkf+wXbZnjnqBu70vZF+7ut6ryfsLpzLFjBK+3aeH/m/C+P+0gV6ENqmjUBD8NjSHCUJ1TPV/kY0fXYWrGtt+Zlf/kKpnwhinB9fcsO/7Wv7sxC/eMzVGVxr3OiOn7bw5fyXl2EknZrgkfx9tQAR97m8TpeLcl2eovg90u/l/jzCz73p1i2qGIdzw0AmeORGKD+eq5HDCQuHoK0+PjBPrRPRlueyu76SkrR93gjsgwdHivE0M9QaA9zX/zIfXPHfNHOkMc5Ia5PxtpUVYMFcspxm5Q1bfr2u/+qH6r2Fc+Oosa/Oo9d/ewZTXabe4aPhdci6PYd8gKE0dLWN86NzYvpcOmbm+U9FQlv7SwWPZG4oDx6UxsXYgL18DpjH294htTJtaf6Q/la02aXznxlfHv1z/wBj1t164ky3P1fHhg5nUbAQ1hj5OBjeM2XVY+Br6qfz4Qnz7DtfUhfFA5q54FGry0r7jASP+t6lIrotFDwshUgwUtHhPNeve8LDaL81H0oPAlb74+L1fbfl1Pu9eFhroD2Zw7vJ3t2P479U6tmwh2j2q7T+6uvvgbwkAlnWpgYPTHbtXxuNg2X9jM6b5Zu1tWijDQzPfy4NBI+B/sQjELhXCeyC4FFs/OJFfiGWpJsIcTLxm5wgXHQHfLNW9kKAVeAbht1aWq1vJL+JJyHcwuOk5K0STjGpzU5QhE2ZWdiZTWz91FRlERTyPWDEjzeAIwZpa4B+9MNi093uc9GiIp/0soWAbBhbeDohtMmQ9o+U+pX2KDnzwqfqurqgzly/rE/APq/Ur2fD0NCY0Vm0rDKK+LyaBW7zdFTWT1r57fWhXv+R3u+lOcSv8tDooqtriBTSjwXERY4Uw6egsj7YW9hu0dg40l8LJJMRLjOcxv1SamvCYnVJey822a3Fb8/YVswzK8eHaZN1Qd3+bsNjyJ6I/4q6GTz0Jj7mvdSY6Q4CPK9O/kH2/ijqI2Pd23DVTo1V+5+ubzOPVL0eay+K77m2boT42dAsGAtMmt1NpmOeeARG9W7GwyD02uQKD5F4AxqtM4q20zN2DRgyLaOsn2ftt90Xw/y3sJ1m34zHv9Rwu1DwsOVZsWHdZJBf8e7IPGXboTm1LXhThnaz5JBCP5tpe0/mJNFAtNAQFXu+Jull/SzrK0HYXTUn6DXIv535QP1r7n3dgzGwvuwlMf8et8flbXN0DXHrrYvq9te913Jzjs8Nma0xxo93Pa/3EYPP2j2H9uaSGbTHv1XtRRDyirEpEVmFPrBU8AgNpSUKTgu8fE6ax91lxv7RuUEfnspEaOkgw+xdLh+4s3PmNI5J40ZPlJt705q18nhfDfNx5XBHllByaMmXL1k7+hPxxlPYHEr79s+V9lx/Xp028SM+FqJC+PQNc/d85qUljWdPf1M984Y+4FYtpOnvZk/o123mUJzN6z9WPHmzQ0HSemeyjcjtaN1e2rU1sdy9Cgzj9VEKHvla3f/3709erniC6UJM3CpjVxgjJYFZGD8T74/G3iLvsynO/jgar1fdQaHIvpAzH95fhlxk89GqcbBsIO15c+l61adfE/5H5r8oiwgevQ7N7xC4hwlsTfDYNKSVZewGw+TUbz65ZYPydgSPaDNk3ZPrLnKikdZPNNXT6rnhLwqJ5IwE+pTIbx9RV4uQTNEEZwWPPGSTtFhN/5ZPPuG/reBRhGYR0htZCBSnIaTThx0jUc+om/TBnMsH2itnXliasv1KfVmHsHpFXoza/LpFZx46RzytF+cty6fdBFzXmTtjwlq1PEiWTfTLNlHSADWwwe+12yjZtjjR7z+HK3gMsm16JLWM0w6EXeROmxYdnm9RmzXDm3AKqqi6/GR5ma+0bfSMrxtMXqKxrZJe1TDnRRBpXM1FkMriVRYshXz0BI9Fc5TMtTs+VEKAycaCua4Tg3/STvQzkcfVEIuRObLTLNYaN8ZOf+djUzbvF+KTnNmYhTOyGaOGHC6xNMJpscGc2MvaRBp6xJze/I66XcwTvT5XGpZKnhVDky77pb9+xx8AMPOaUB6hrzlRzHnH2pVUFjJTrE+B87xeMHNZmB9Lg3xNSJfWYwX7ZL0Q6v4X+tDAT6eQDXaMOxkf8igPYqTp9k6rGipj81QQ3iRhuy4ebjDOLn41bl+1uc/zWDIWeMPNa1qoeLYWtq8nHNfKsmQuWcyjvv5JxE9JdA99ZaEwk4wTsUdsPnZPIWcFETdnkrMdYT1i8CnWHYN7jpWCR1ob4wZ1OaSVHxeCd05sBM7FsaYgnrWR+N2lhr7bJvyy8+Y2Xt6ntQH9pk7+9Tcqocyk0+LNMMT1+SXez81jejxWZ+W0Y7zOa9MwP78T2vWSgyddL6St9OdKItEclq6NonGxJqKG9tLavxZ9J+7HrbYdP+f/95mH1Uu3H7GhiSYhJoh4Pi/NML/F2FLx8hvaZwSetba2pN/6vU0Ib92t75G5up1IXNd1A3u6DivatN0PPq5umlDm79fzNPUzG8VBCLveElqDrUesk9Y60vyWh3kbETzksN4lzYH5SPDELkQXaRs2Gpa9uSYQ8ic1iZH5L3oPwaPbOXkAAvcuga0JHtsKF5KFSigMKILBudh8Z4Ng9yR58nzbUCym1R10ozTNJr4QPC6rfe1yr4rY7ZsLHmETETZ+ieAhbvKiib+7gShdb+PFR3y64XYyCXYms0JkmRev0v0TcQgKt6gpXc9fKsIZrDRo2vbnQlpNoav88PDML//dnsIuT0yPLvB8OZN7ZOrG/Nko5Bc58cKr2yZdpsMisCewNPvQQP8p3rfvfFo1UC4bcQcWR9midF78SqcupRAveY5Cn67VefR87B00tClohyBLQ670jK/LSM5PZ0Zo+0PjW2J7yw2MWX0nBijp9OHcRofCzPQEj0Vz1MrxYaXgYe3U3fF2rp1Wf82Nsm2Ds9w++oLHoMgYko/FxjC+TzHY03HPeqaFuSn2VltplJz7+uxN4rw4jegdTszl7S8yCibz9dwPpLtWXHE3EDw8r5R/mp4sKqXrluQZ3y9e/O139B0c4fKsVv3NJ1PdgYBxwcPF8p6FGsc+Hs/8ydTJyBTyMY/Dc3sN7/lnojlcbuOdexoG56lkrPF9cj4Bu/wuiOoIvKC/hzRcv88Fj8yrNDYkJEYFz/6r+mSyX7+E0FVjd9SFMbFzCrtyd1PaXw5r3jLTlBPKQni1ZO0xfMhDmv/KmixEN3twyd9rVzzu2/gib22fSM9oKzWy6ulr1366ew4veKRtw/RJSQSWMjAyR+Rjw2zE7c9B2TdHBKLplXrennzBiSzpYah5DDQCx7dvf3kyXE8hmCWRsBCVfR8cWJb11uRDfJLvS2usccP20PcGypU/ks/PVa9paX3XETySOozah9mP2n3iC1qE+Lm5f9T1zdMf/0YfYPtUnfH3VaUeMmHuj9cMcUirzphWtIUoFPOIZ9tSwcNGIaiNRa4Wwp61bOvSPjauuQEvdKk/bkv4ntIxY5GvDzOuCraV9M7QtI56wp7j49O3QqcRPL6k3m7d92gwJXNgzf7T20+Fe3HjdVDPw2MWPNL+mq+hwnjmDopKXt69cfDkO427bWvjgHDYRbyvcVS0a62hhD6F4LFigOYVCNwrBHZG8Mg3ll74iONOWuZdwcNNLvHJrp7gkf8eG+rzu7UPR/DwiyZxcew3AIs2SbmBfV7omklqCmk14uGRNPSwYS4vdnePZZsIP+FUT0VHHivJxjFaLEwnOfQJcXPyNQ7FlV8EaOKQT3dqhEvfNVPz3rnb+lRNCDsQ5XUjD49sY52efhgwwsdsgxGwmKSlRVH0N3sKdr3gYbIwsuFo9aGR/lMsLIWFz+LQOpmbcvd90RCTGYty0UgMa9IzhlQ2kUOLuPzduB25/31d6Xjk7zdmoF7c74HJSz7J3FmgF4JC/Ly04DYL7bDRdHfh1EPt5ZkWRMSdEjzqGwlbEltHZuPUjuddGhk6m+qeQU8YZ0rvB7mBlBdZxx4Ambdc3I+KOdsYFf6o9rRX3P7PzdjlN636BOTtB384eSmUxoYsX9Uxc37OzT0PqxdPamP/k3+za4MiBIW+aPhJ3Z9Sb4rQDwXjXve7o0YtoQ2btPP44YPCYMxrnnONqCNfCFsfBj5Xn3+u1E29Ed5M8KgcHkn6aSlmBIN14jFbiBX56db2QZVpnovClUrrvPSUsCc0bapHDy4MDLA2Q8GActYEWpn+yYbFuN+vEzxMyNRf6b6g9GXlP9aXlYtr68KLOO9L5aXX6dqvPASzbC4ZMZILfP2cNxkyI8+ocu2Si25SffXWuuadaK9hQ7LqscwIHpPRLZ7LhfVgZPxz4WwzMW3EgD9ysKVYd0T5au05Cg+PdEwU11vFmqzVZ/K1TinsupBNlXF79NLyTncsPblqa263VjR7qJuPuoMuYf/QnENHjNlJHpcZZcXihW8WgofkyZzWUc8I3Pze4NBXPha1BXF+bcwlUUirq/uP67WxPjzow2fG4nWYE204zjAPBD7TPUbO8/Oq8bLUe8jSe2Aen5584fl6FIFQQCE8dxx6KRG18v4+HQyJaHVCWiXpdfYb4lw37eGX9FudP+lbhyl4mE/akM3a8/79h/Ua0l14n9aXJPBJfTt6boqkEQkpYXK25Zk9u4I37VQ74nid7RUTTuVcF+pvLocZ+/6sTurQ2S+1Dvzk7Ux7LoveQmEtI4xJS8fBr+XGMQuitL81hwRBBAxrtY0PuQkfRvBYPUDzIgSOP4FtCB7yicOITWVQSyaKOLREZvBO4iVLgkc2EUheANV7OQQDkRv45fAY6wWPlnAxLy7SzWG+CFwe0ipvoWGRU4/XWS50agbxqhFcM/3T7bPqa3YFYk7yh5MK9Y2qOHf6BYyb+KTFS5xexXBSdSmVDYdVcaZIx7jC/k5bydxCxLW5OKTVuODR9rKoGwC24eExE5yNdNJCqVXX5jRlbJyS+s+6U5aj4+sA6+piNBY88nRqi2O3aay7nzcEj6UeHvF4J56O6hjARxEmXSk6IWvcuJuhoPx4IRpe8k1qagh2l3GX91XMcaldpuSNmVCwhvFn+Ry1cnzoeHj8WP1OG0t+qE/ah81BJHj0xsqoyPLpz8HNRrWuahchj2wcpU2j24Smm2H93Ft/USejsA5vP3hBtwPDQd9pMoWHabXrAUEhE/1Kr4FsfVKIddncG58ctOsZE5riE3XyRV/GpDmWvEojtjxG2I2uNsb8WF+YOs2Jvl1I482oWJVkr9js9uo3HRdlA7b/Qty2qv0xN9jnd9MIxq0iXXlNUT0VPbjOk8aamHEz5MiasTY/JFJLozgxGvpq25B+Kpoz1HvX1MlH9alf35bLS2yzjwteWeKl9L59iuzjQyGjc8kqjv7ghnD/Xm3t0m3H1rj1qToZTntn+QrtYo6bnwkeyXyd15PQxsNc/61P1Lf9nNttb6OCR7HuGNhz+Ll33n+lgsd0WKhYW4Wxe+Q+BsH7K+Lsyu+MfqeTMFBCu+/MnzJLXaaXtLeLNpK/N91v1BY83NydPlNdX0h737zOFp56T426nbVvb+892NfcN7WBXxuYv6HF0tp+bTA54bFyPpz7l/O4ET0qkzp/XHssPK/3ii535dwoXCYteeVMa25zIGVeE8374JBOnufWmmXenw7df1a7SyIRU2vrNY9XEkwy8nJ43KX91q/xhvY2JgPbOjjg14HV8HStdY0RLP1BkHj8mv632d/Pe8O5LVUulLcblfwAg7CnFgSPwsMhWe/FY19WHlHI1nvTiUdlHzr1jVhgXzsOZg3KjzevqT8r9T1pbZx3faHPiHv1ysgyMv9FryJ4rB+heRMCx57A1gSPXriJxikXd+mfOxF7+1s+RIwN65NOOhZ2Nhg2Ny2+dlqn01sGg2HDb3ICU2gS8aDcOm0V1inmJN50sskv9MVFsTShCX+rTOLuc/VF2hJjyrRwyhZZyeVy3qgUh7eKPTjahtWSa+7hMU/0YbGbnphLTzAsPEkYhyXSi84ze/qkvb/8/VfTpeXxhcMDRvjAqnkiv7b58qfLah4evTZZGblqYl/TaFDp+3H/yd8f6bfjg+tgXfY8PKTNYdbvYsEwN8zP+W0IHpHhtLZJTthEY4c9BVps0LYteLSEr8a3FhvRwyYpFXGl081bEzwWzVGDbSpUenLyrtyIhnL9+NG/6ZPzl+1J0a99MW0n5WlCN47V21ncQ4TNX60D1TYJVVFQuix9bgunP264thsuJrRCZGQNF7BPG71oTgwXi1tBPgtvGcd4l8SyWnHH57F4MxvXTfy/53IX3oRTBlYKHuKJzMh4+Ie/DBmb4vL2BID3KtDSUBfjgkdt7ErDlGxD8KjfsyYVaXSdl441fgwIISYbwtP4XNXf8Bd9XjSkxIJHI4xmvm7M+lq460zpC3hf154fvw/GzKQtuvpyIZAGTjWbIk4ebLXDAduet+o10Fr/y29FYoS5e0oMhWjy7w68XDdr9djDoxfS6otbLPuIwWftnsNst2zon5iSENIqa59zH6ob3FyK+e/puDn3gwUeHqJHbn0etXnVhnzjaXjGnKK2c46L618LabWZ4DGvr/pjhmRczdtOe58R1ph9I3v7DoOw7kzWrEFsWOzBIpW81lbmdVg+l6X7uT7N8ETVgyXzTrquPYje03dBTmPitF9OQyiZveBLSR8JX5qZTt+MjdHx3T/mlZ6hVxiT03BNbQa9teT6fuvznvc9qTwLxb12iXxfEg63uPvM6oJH8Cz/WjYWz2vw+fCiDd1khPRH/+zngnDvRyN3Ok//S7eLT/RhzWSdOCB4GHuYuRNoX49Lqdib9RFpvdgRfWti0/pxMGYQjU3aLnHl48fV+RBpo1WRsa3ChA1r3KFbJDMy/0UvIXiMj5M8CYF7jsDmgocb5OrxrCuTYUFyUOnNjJIjhtP6hqee99piqpZWa1NVnG6XLi0XL7GLJriB0xoz0tJF2Z7SCpsy+62wUA5Ckz7VMWJQaRjFpovYctf8sJiLXY9NfnqT4YggYCe87G6AxsJxbi/Spqa87NWtcaPYoCFPUbgua5DUbK+884na1wtf517b2oiETU/jtMhUmXXDa9PDI5wcLe4u6QxhFaFEbt/j/ad83zFILhVdPboOiEvVdhvH461fXJ6Ln+3Nw5jgEcTGMHZORjnTtr7+j+pzHW/fHSacL+8tDZhbNJ6YodoYAPQi3RixE8+6abOXGwJCpUVGomDd7CxG582zCbvTixksNI5cwKp+b80cJXMVRSppIzrFhq43ame0DydXFwosySk5/+5gX2/NmelvrT66js9tc8r8yXTsTftS4JCOjc5gEP2tsbGL+4h7rxL+rBKCzfXHysm6KY6zPuUqbN6rxpTW2BaF48nd+OP21jNYxHcX2NBwWhy1hq79WgjKuO/mIl1cv4OChx+nJm+//L/D55J+KvXNzlhSS7fKeNk8ZesgXJieG/Oy+X/1lJXN77FxdbngMXqHR7qWSUJaSf0pa5fynODX94IosH4u2ZxqnMJSwSN/XhKiQ/pTXU1r6zgEXi6UxvU0avjurBFHDD4DgsfMSxZ3XfgW/5u9p2S+p6duqB0p47ZOe7cPB4hjZ9hL2nBG7uCFsuufNFyVY5OvMdP5rymqT2NIZRxaYgQunhXWvtFaN7k7UVwD9+f42TjsSJTG+230V0n8Muvx/N4bKVxzfd0+5SxZK5Zrl6KPS/vKvB2YtYDe05o5tlwrR+UJfVSHyno2FgXy+tim4NE1fEd1Jnp89piW9wwWB3MOWfAI47TMP4xX8bqmPBRUP6AhiCVJeQbtVWbkiA8tDQgedrSRDr3mPMUDMnFflPqUEEJ3o3Fw/p40bw6FpbIFDnvchfPByPwXIUHw2MZYTRoQOKYENhY8Rk6SZyKFjCqbQFqb5WjRsJHg0cp75fv1zVM5mc6Lw2gQX7L5iBe34qK4foIqNSa6jZa9bC+cmtV1Yu62cGGYvBHTnGYrTkhlxodsMV0NFRYM7pOnzmwoTRaXtbYR180UV7PiIhmxSU7BJ/U7YBT3C43yFH3UYrP6SxYzSVmE7zUN17UBRDIspicpxDs84kVEZhieTvIYo052Ie8ioW9B/5H6zdoTWiWpQWNx4eERLWrtyZJK3FOz0c9OY20ueISNpnPXt/Gwm15w/qSl6KVSEyFKUqPGH9nI0xZXbNqTcTXf3Ov/futDdfp7PhzCgoXqfPKsM8nW0tzaHFURRJNsSafKavmuj9/h8ue9p8NJryiIRDYGpdzzb5l6iO5w8GOQGJomvDo0Tvm2YO/h6FyMqWNd7+tQGObeAB9sYp5z7Cm8eRM2CwYjYrBU1sz4Gw/dsYfUNI/Jwncw7qmn/6heN6c3rQhpDGORoa86X4y0gazuBeNAOT7W+l950jER5kJ9Vj0Je/kdEDy8gUUMJypcWj4L3SsED829FLLKMXqq+oXz1M1HXUiPqhg/Mp6EPAohltJWW9bpMsGjMybm68Zo7LCCh+6X7+kY6CZu/bOxaCEYU6qG/46hbs1css3t1OicN91BFzx6pkzUjcKpoTu+XNYL+NU5Pe5zI/+7QmRkHl2752iEZ0y876r135jfbHGE32vG+u5avj2GSeu1W2/9xoVdEUWE7Xt4hDE5vsOh2c4ra72XkoMNFcHD7uOU9cxKvAAijnY/WAnd7EIRm4Nk5kBcOae6di+Hfc7LNNT/pnbsBMNcZAlpttc6g6PG5/+lbql/VLfjy5qTfhoJdUX/nXmH+zDP3f5+Q/CI7oLwAsmfdLjKaamlOTpvBDNhpN5k4uGJzh0e02XZwr5a6gPiAR6pXxZr3NRwLq7RVwoey9qL1H9DZtMxIc9jur7K7Bydsalcx5b1F9fxJAatFjwqd8ll+/e4mkqOwprTCnY+/NSqcdB80e+/i3mzvV+c8xrWr+YuPRNacMHaf2T+i6AgeAyOkTwGgXuRwGaChx/oOidL5Uk1p5kbcbURpXKxUnySYFjwyF1Ovcvh/6iefpTL1p6MBcNr7YRgUvyKqt078dFYmEybzMzV3p2+jI0D6aTkwouZcCtzDNTWxWphUVaGtAqTVskx3gCXbSMsNisneQSjTbKhzowR5W/5PSiZ+UEMGxQ9ExkD4zfDBXbm4nR3Gi7biEz5MmGvzOmZ0ZMMHcEjjhUitpeyTRYX28UhGCpGMand9w2teuPixwa538gi4fJxdkDMkk5TaYHjGWOM1Qbb5ILcgQysFjwi1kW/MnG7xQ2W5ugXk/ZS1sSINlD2eXsVGZrbhVxnpMraWnPsG23/vTs86mKX47vNOWpU8OidjovZZxwy4/R8CjsL6xHYVk/yZSJ71O5qceFj492TL0RCnDgmyJsZca4vDG7h3fgkbb5pqhsZqy1XPBRgnhbGGdG4UAtpZYZzdwKtHCek9tUTEEKeUqFnPg1X20BGm8t4XBU8WKr1YNrBwInOMra3FM+60Y7jKdMax3Q4JP8vbX/rBA+TVGoQqo8nS+ep4VOJzSF0dLNfFzysl07gVjPIDcxVSRiLqC+6C771PRVmnDSHXfK7moSDEuVJZlMRtbBPLnPr5pKhgg09NG5Aqx14iPrd+wMnm7M1YvXuiMkYfQSCR+MOjwRiXJdVg2Uq+rY9PIQTxeGDxXidGR2z31tr+V4dN9drFUNfeSl7PD+M9u+BJlqdt+J3a2vlcv03jf1TCJ7ozo18/yLssVOWIf2wb4nvrovWXlVhb4BTMFoa0XVJOJsBtPVHZlHjGRPO7w3f9/09Q/OdjPPaezZy67nwW19W138yewWlYd/CV7M5qXfws7ffT9ZRnTVGU/BwhxxD+y69xjtCpSSiew+pJHTlKsFjoL0IBw7kQ1ENRkkZhLWmIPj35rna72s9POY10zfVM+bgTW6rkvJopyrvLSGu82YBtFgjrhkHKwdd4n5XHk5xv877jcoeSD+zlTusoswgeGw0aPIyBI43gY0Ej9YEnRhiRhTb1AgSh8ga3dgei5ponrbqGKeFAoqnQOxzbhKZPB7M6dR3vqQu6tMlk6jhT7UXG2L93LksFEb8nXISChuV6CIwu9N1m+hiQZUZ6czvcxz4jiE0XrCbCd0s6rNFcrIxyk4A9MS33u+1Nla+l25EYiHJplE1VEZfsAsWF+7HhbyI28fcp9p1cyx6xcpM1o3dzQSj+KpzqIYBI3W0gCw30NGpMPPx2kZSCq+TrA4jw9PT/1NfjPw/xXCBycnS5h0wceK9E5fzs64PDcZrb3imrKzY5DV5MzOY8lbnqFHBo3OZ5JT1uT5MKA27aRbiEY/d4THII3ks7T/VzYVoJInHpTnReRw0p0ujPpW0ET/X731TxymevQzLsJhtsSo9Xe3yUJQh28Slok4WVjHZSMd9JT/9V7JOjUT1jXYyX0v9tiqspN8cMfA1PRWz+Ues+/iZ4TFmTTvcnXfq6yk5j9U7UrqnZOtlbovp5r0RQc2nLxmn7KnQ7H68fJwUjCmpcDE4dpilzl2eS3p9pWaQEWso9InawYT35TF8o0ix0QAAIABJREFUMl6Fg1ZizP9GP9Dv/duZD9S/9u6hypMInmnVMLr1PUc571aMkdU5Vlpv1A9FlIfXsu8Ja/kQTnbycq4gXCN4jN3h4e+cNPXe+mfGz+gy+uERb2ov9T10OWa5Z40HQghPOhnkxTCg+qBN+Fc9pDJ+QCUtW3/NmeyNRvZF5gPT3i/K+wBUM88Zj4wkPGYYKiteK6Fdzv3vm+pFfd+LvbtHh2WWBd2K91IRQWF8HE1CKy+ZA6Lyja0ll/dbMd1pXMjuvGjuF0bai2vXbu+W/+vvw9I30gMXzb10ZZzr7b/D2OPa3cA4oT2hk3CTtbVENkdPa9vGWi0fK8rDj/GBUGm8n+0a9m6T3n42FHcSYdye1ohtXTFDvxuXafX8F3lUIXgMDJI8AoF7lcBGgse9CoVyQQACELjXCPROmN1r5aU8EIAABO4GAcbau0Gdb0IAArtEgHFwl2pj9/NCe9n9OjrGOUTwOMaVR9YhsCkBBI9NCfI+BCAAAQhAAAIQgAAEIAABCEAAAhCAAAQgsCsEEDx2pSbIBwTuAgEEj7sAnU9CAAIQgAAEIAABCEAAAhCAAAQgAAEIQAACh0IAweNQsJIoBI4HAQSP41FP5BICEIAABCAAAQhAAAIQgAAEIAABCEAAAhDoE0Dw6DPiCQjcswQQPO7ZqqVgEIAABCAAAQhAAAIQgAAEIAABCEAAAhC47wggeNx3VU6BITATQPCgNUAAAhCAAAQgAAEIQAACEIAABCAAAQhAAAL3CgEEj3ulJikHBFYQQPBYAY1XIAABCEAAAhCAAAQgAAEIQAACEIAABCAAgZ0kgOCxk9VCpiBwNAQQPI6GM1+BAAQgAAEIQAACEIAABCAAAQhAAAIQgAAEDp8AgsfhM+YLENhZAtsQPD5/76L69u0L6k/f+5eknLfe+u/q6sl/Vxef/OJA+f9LXflvP1Xql/+hzp9qPe6ee30gxWe6aQ0kYh8x37ysTv72kvqaLoot788/FF7+pnrtP3+o5uwPlOnWb9TXfvJHNef1LpTP5OHjr+j6U0k5a3RMvT77RvyrLvcvlXpWl0P6V9TD59fUpe9+os4lrOI3P1d/eukVpX7keId/lvv1L6vfv3hWhT/Pbc/kXWg/ybfabJ98IWqrWR7Nd36lnndt2f72itor2pfJ9/fVS++PtiupvcztzKWStr3RlNc8V+vHcwW4cr83/eFx9eJvL6jb3631R/N7WofVfHmmNu2nf5GNJRUGpt3+4ZGkPeTp5+1DHjfieljf/0y/uPloOX7Z/qLyMmXtesH4KY4/Tz+vXtx/pdr2hsfCbt/M++n31e1vZWX2Y1r8ZNK3pvFmni+kvt1sK79W6sd2HOj3jzztpC+bj9j8qmzsTr++fC7L+7EfG/bq7cCNK/m46N4rGK/p4LwDAQhAAAIQgAAEIAABCEDgPiKA4HEfVTZFhUBOYHPBo2aQMYaoP6vTVaO2UBcDhidnAO6lu20jkWxUSw2cUb4Eg58rrTas/vYRdTU2GovG3aMt32zM+1vBNhU3YgO2LEqktZo/IxuTS2OslLZcB6mRXhCYghFRCzJX//qI2ruu1DciwWTKr66zS3/9ziTO5UZRyZht2ew/3zS4W3vqqPAnGvD7Bt1tjWpjgoc3yE7G2a+om5EYOOclzXcpkmW5/mqDY03Y6AkeQ+NJTm/l+FLp8888/U31+huCEDj1+w3Gz0I4yPqNqaNJGBhvJT2BxgkEeZmMaOTbwgsPq5euByFKKF+W77qAXBHMknKN9Y9Y9FCReOnaZS48Sm0iFzAaPAVBxzF1olRNvHD978tN4Sp8NRGQxquWJyEAAQhAAAIQgAAEIAABCNw3BBA87puqpqAQKAlsJHjEp7KnpJ3x6KToBeEMWKc/rnlINGpoMhCuP4G9uP7F8gUjnGBcjE7n5gbyyej96Icd74YjLJ8F4g28koeGZv6a+qn30lGZ10UpSpSiQG48zo2T3hi6VzEKm+x5Q7gxUr794CXt/ZOl4Y2LJp+x14kRUU5/rE/cn3xe7f/8E7X3tDbQPvoLpX5S9w6ajYh52UbEnXrrGhM8gmG4ncfDNHh28xmdQDf923m8GJFMMgY3DNGhXxVin8xQEkusSKbqHh7OiP5w89S+/LUV/c8KAJ96b5eIhS3nB+qMH/MmD6Hw4ZXjZ/B6MmV0fWJKMO2jPcFD/H5rlMwFiFjMiP53XC+TKPW4uqk9Fa6f0V5UD/7Oe5T9o/VesH9LvAAzbwhJYJkEMrm+bF+2Y23skdSfAUy7+sZfN5mfSoEnEUajNhF7r2m3MdGrzf0dD49+zfEEBCAAAQhAAAIQgAAEIACBlACCBy0CAvcxgY0Fj+QEsTdwWy8GKTRHGabIoY8N4z0Dz8oT2BvVcWm8LUKwFMbFuRzWgBZC1nRDxhxt+dJyzN9W3ivh3O3vDwoegsGuOOm80sMjSsd5XlxQZ67/NAnfI514tgZh9WUteHyghZOH1bkX9Qn0l/4y4OExbvSemlXDeN8VEkwiojeCZvrWK+r6Gx+q91oeEAvbdv1EfT2h2YBs+vV31O0p5FhN2BD+HgzsUllqIkjRXyqG9TjrcbvrGf2LIi/tf3k5yz4UjPm33rqobn89CvFV5G3J+Gk4/E6dfDEOobfQw6M7FsVwJIN8qIt/Vyf/EAkXmcgxezT4NM5oD5Dbj0zeDnZ8DKHqvLjR9GAY9fBYVPcbeNrkbc+KX6ae/TiSjw2+ras4hF7irdQef/DuWDjg8TgEIAABCEAAAhCAAAQgcF8SQPC4L6udQkPAEdi+4HFZ7X9V328hntpNBY85bFAcSmk2PNkT+kVM/HFj9HDc+m5jELwK/N0BxvMg3OfhDFHGE6J+j8MzLxiPA+HUcefEspTFzcvnWSbfduG0WoJH4aFj3/+SejsLNVbEyi/i7ccG09h4mxpXkxP+kvGwFrbHhKn6WJN741N7yv7kO/ndIyVVkWkW7qrWXLphm6QXbXncSfeX3s9C6xjD6DvaO0XnXz39sDr59R8md5p0m+2iB7JT9dK7UXiwZ+2dL+YOhkHBoxrmLXxIDl9UikXR926H0Eq1u0Jc+1a/dAb55t0qG/W/8THJljZ8SxQ8BsfPhGdoN5sJHml/zdtDSPt5pX7dZmnDeO3rkFbf+kR9W7pjpRbyydwLNOL1s1Tw+JFSv+p4ejzj20gabsozeL/VkeI+G57X7fGXX1bXfyLd8xPSivn6/q89ptz9RHXRrRxTF3VyHoYABCAAAQhAAAIQgAAEIHDfEEDwuG+qmoJCoCSwfcHD3z8hnu6fw72k9x/UPTy68eTFSu15iYy1hJoBe4nQUBhs41PVi05Yx3neTvmcd4dST2ovCHsBcJSfxR4enfA4jlnDw8OEwZmM6HJ4l1tv/Uap78Un2jUTHyJGaZHtvdgwGQynwinvNBRQ70R/z+jZu5jblXk/Ps2dNT8Xu/9h9Yw2+MZ33rgQYSbEle43xoD68ZfURSsyHMK/iaPWKrPL4qevTe0jvrejZexvscnFNqFM4dS7MZyHthHXZ/g9GLQTY7mrtzJcUvhOr95bjMf6X9ezp+bhYe49Ghg/r540AqsTi0++8Kl66edaaK79692Rou/kED0HgrBSESLEe198vbz2oy+p27/Wnlj5Rd2+bL8/eXkSi5MxNb+bRRpbOgJVkl7H00O+bD70+9b9Hmkbmvvxp+qk9fAwlZG3lXJsK8ZhK3iMhN47hHGAJCEAAQhAAAIQgAAEIAABCNwjBBA87pGKpBgQWENgY8GjODk7G4hq4ZLm+P/WItT9V5xqzcP/rBYOup+eHhBPP7+fv9+6v8Q86y8tDx4JtXwfUfmsgPB1HX5MyM9iwaOKMjb45d4A8W+xIVAOj3VF/dDfV1AaBKthXiZjp/FAqRsRp+xLHiTvaBFAP3D6e+b0dfQvN8xKDKY7Rv5cijX+eSfkGBEhvqxel9GG3zL5NkKhOVmfhzAab7+9J4Ph2hihi7smwstxe50M8mrRHR6ziJgakiVhMw4BFX5P8pfxn9MweXJ1XQ//0xA8FvW/hd4dgaUx2IueB/3x04ohk0ARe8dl/asb0ikPudT2LEjuRKl47JR3q0gGf+0hokWQ/N4dsY3Wwp9NXl01D6MotY4Ya55MReyQ55H7dOb6mvtxfKdNX/AoxmE8PHrDFb9DAAIQgAAEIAABCEAAAhDoEkDw6CLiAQjcuwQ2FjykOzzMCWWPTA5bpX/shrgxCUgnxJcYGHun7/v1Gk7/mjjzsyFYOOFdES9ED4+m4HG05bMeEiE/kQH59uI7PGos0zj/Ulihydg4GdFNiJco/FlusBRO8k+haHIRIrSzyXAah0wzdypcULe/K1267cozGd11+KRLf/1OdLlyCJdkPFd6ZdfPnLymrnz8uDqfXM4cv5cam+dT51kIp8kLpt92h5/w3h0m7Je7d6DCI/dOsu0mCDLR3RT2w2k6S+4NkT2ohBP3FcFJ7rM5jZpx/3D6nxiKqOXh0Rg/lb4L5Kb+ff9kuDQ+CGVZmbqCx8g4XHo4TKJVIkZEY2J+mXzkrTK9O/XhIOxFYmJPSBwNaVXpAL2wUGnfi0XIkTYkibpxKEfZey0Zh/HwGB66eBACEIAABCAAAQhAAAIQgECNAIIHbQMC9zGBwxY8ZrQVA2N+mnoylkphgCphag7Nw2M24tmLdX3ImCdf+IW9NDuJ957kYQ5jZC/91p4dSse0t2Gj4lA1Rb6PunwadmQ8tPeR+MvVg1DTu7T89p5Sr7/xsHqxElLnSX1nyZ6+s0TZkFZRR7Pf1fdTqD8q9a1cNEiNgs5YrvxFwGVnDQZMk9dn30gNtOG3H6tX/AXm/v4Ubax9ce8DdVsn97q+FNz8K7wBsrBCc/geF3O/Hi7J5TH3WpBD54TyRP3DGnw/VU++r8N0CWPTkpBq/aFNEG5qBucNBA8xH+J36uGiCn4dw3jbsC2NR+v63xIxJ3CwdahFsElsnMa9moG9DJ/kBNjIw0MKBVW730askJxJzwtG993sX+nhoYeYMK48+mftmaLUa79Uar4DxnQU0971nR/2/grhv/OPLBE8hoR1/4EibNeI+JULQrngkTMcFTzkdtATa/r9nScgAAEIQAACEIAABCAAAQjcHwQQPO6PeqaUEBAJHJng0RQlvGHpq497I6/smRGH3QniQ7NaW3HrjV1NezE8q37hL1+WUppDvqShfmr3Ohjj13fU7cgYPnl4PPqhNW6e2XtF3Q4XsWdMjr58usyT8fBxdVPnO4g4PcEjnNSuhwwKPAWPgancjlV6UbB5r2IUNL9Y8eNhzTm6yyN4gBQGyygdc8H1ZFR1p8pPasFDnXxYXVfOc6N+r8zcNoJxu11u3z6mS4jD+627H7xh9Lc6xNh3P7CXrLs7AIQwRcnvZbvtt+u4bryw+ODvnDHac03D0fnnM08bx8AY3CWPEMlTJBNXMo+iVl8U78PYsuCxef+r3xuy1sNjql1hrEgFD6EvjXh4RM2nbDeZsT4WAAv2uYeHDhOlxczX3zcfCOOi93QwfTHzVEru1ZFClZkLzeN/vUvmw++ZaGlHFz2G5GHbxLtIGqGlXFYkQUjwbPIisntnVPAYu8OjFiJOms34GwQgAAEIQAACEIAABCAAgfuJAILH/VTblBUCGYGNBY/GHR7JpxrGSemEdN+QHqW+ysOjZXz2ads8z4a7RXkKSfjQUMagXpxkHs336HMJ8IHyWfubP2VuLoaeBIE47JMWhSZjoxOiTr5jLtNuhXLK62Y24KeG9FoeS2O5JLDM7UYLZfbScn/aOrQ1c0dCdsI99hY5+Y4JaeXKk3qG5F4PkcBlDalOHHopfC/mntyvIN9R48oinQzX93w8rU/NJ2wF4aBp6B+r98CuuCz6J59OnjTFM2I7bJ2Cn4XL6veik/2hjosLp/UYo6RL37cseFQnh4X9TxKcqoLHyvEzHTO/qZ7R7eb1fdM2o9BQo4JHVTBsGO+H7/AQqAoixOhcYZ9b6uEhiCtO8FDWUyuE2Ss9pxoeLiEf3/1EnYvF11igVHpsLcTJUcFjwMMjapfhziU7z/APAhCAAAQgAAEIQAACEIAABBSCB40AAvcxgY0Fj+odHqUXRDAozadSHXhJSChEEHN634ZEKcOoNKuv6uXRMWbpRJMQOqOhUbyXQWyMNyKBOa1fhOTJDamj34gLvEH5ZuOhCS31qTr5o0vq9MchdJczyM+GNGMcjGPR16nndRfqNz6lX55MztpL5K2Rn+6veZfE7cq0NROG7O0HL02htGKvFSfixKLD3B6mMluvB9PeanfBRMZ+nV93CXN554FIqjAy19qj5CnRavFj7Xo4n+E+AVMfX/+LNuA2DLyJrXXOtxWUImN8XE9l34/EJnMXRCTAFKVeLHhk4kzuEbTV/pePf0Ibat7hUR8/DYdUQKnUeUfwmPppwxMuH6uT+3biMFTWc8F7a+V3eOQVJwoeaXmb4vISwUPoKuNhoSSu9XHKfSq0++eV+rUU9q4teJw784F61odOHJnXzF1L5Vh2Hy9oKDoEIAABCEAAAhCAAAQgAAFPAMGDpgCB+5jARoLHcebWO2V8nMtm8n6vl++4189h5Z96PyyypAsBCEAAAhCAAAQgAAEIQAACEIDAMSGA4HFMKopsQuAwCNy3gsdhwCRNCEAAAhCAAAQgAAEIQAACEIAABCAAAQhA4K4SQPC4q/j5OATuLgEEj7vLn69DAAIQgAAEIAABCEAAAhCAAAQgAAEIQAAC2yOA4LE9lqQEgWNHAMHj2FUZGYYABCAAAQhAAAIQgAAEIAABCEAAAhCAAAQqBBA8aBoQuI8JIHjcx5VP0SEAAQhAAAIQgAAEIAABCEAAAhCAAAQgcI8RQPC4xyqU4kBgCQEEjyW0eBYCEIAABCAAAQhAAAIQgAAEIAABCEAAAhDYZQIIHrtcO+QNAodMAMHjkAGTPAQgAAEIQAACEIAABCAAAQhAAAIQgAAEIHBkBBA8jgw1H4LA7hFA8Ni9OiFHEIAABCAAAQhAAAIQgAAEIAABCEAAAhCAwDoCCB7ruPEWBO4JAgge90Q1UggIQAACEIAABCAAAQhAAAIQgAAEIAABCEBAE0DwoBlA4D4mgOBxH1c+RYcABCAAAQhAAAIQgAAEIAABCEAAAhCAwD1GAMHjHqtQigOBJQQQPJbQ4lkIQAACEIAABCAAAQhAAAIQgAAEIAABCEBglwkgeOxy7ZA3CBwyAQSPQwZM8hCAAAQgAAEIQAACEIAABCAAAQhAAAIQgMCREUDwODLUfAgCu0cAwWP36oQcQQACEIAABCAAAQhAAAIQgAAEIAABCEAAAusIIHis48ZbEIAABCAAAQhAAAIQgAAEIAABCEAAAhCAAAQgAAEI7BABBI8dqgyyAgEIQAACEIAABCAAAQhAAAIQgAAEIAABCEAAAhCAwDoCCB7ruPEWBCAAAQhAAAIQgAAEIAABCEAAAhCAAAQgAAEIQAACO0QAwWOHKoOsQAACEIAABCAAAQhAAAIQgAAEIAABCEAAAhCAAAQgsI4Agsc6brwFAQhAAAIQgAAEIAABCEAAAhCAAAQgAAEIQAACEIDADhFA8NihyiArEIAABCAAAQhAAAIQgAAEIAABCEAAAhCAAAQgAAEIrCOA4LGOG29BAAIQgAAEIAABCEAAAhCAAAQgAAEIQAACEIAABCCwQwQQPHaoMsgKBCAAAQhAAAIQgAAEIAABCEAAAhCAAAQgAAEIQAAC6wggeKzjxlsQgAAEIAABCEAAAhCAAAQgAAEIQAACEIAABCAAAQjsEAEEjx2qDLICAQhAAAIQgAAEIAABCEAAAhCAAAQgAAEIQAACEIDAOgIIHuu48RYEIAABCEAAAhCAAAQgAAEIQAACEIAABCAAAQhAAAI7RADBY4cqg6xAAAIQgAAEIAABCEAAAhCAAAQgAAEIQAACEIAABCCwjgCCxzpuvAUBCEAAAhCAAAQgAAEIQAACEIAABCAAAQhAAAIQgMAOEUDw2KHKICsQgAAEIAABCEAAAhCAAAQgAAEIQAACEIAABCAAAQisI4DgsY4bb0EAAhCAAAQgAAEIQAACEIAABCAAAQhAAAIQgAAEILBDBBA8dqgyyAoEIAABCEAAAhCAAAQgAAEIQAACEIAABCAAAQhAAALrCCB4rOPGWxCAAAQgAAEIQAACEIAABCAAAQhAAAIQgAAEIAABCOwQAQSPHaoMsgIBCEAAAhCAAAQgAAEIQAACEIAABCAAAQhAAAIQgMA6Agge67jxFgQgAAEIQAACEIAABCAAAQhAAAIQgAAEIAABCEAAAjtEAMFjhyqDrEAAAhCAAAQgAAEIQAACEIAABCAAAQhAAAIQgAAEILCOAILHOm68BQEIQAACEIAABCAAAQhAAAIQgAAEIAABCEAAAhCAwA4RQPDYocogKxCAAAQgAAEIQAACEIAABCAAAQhAAAIQgAAEIAABCKwjgOCxjhtvQQACEIAABCAAAQhAAAIQgAAEIAABCEAAAhCAAAQgsEMEEDx2qDLICgQgAAEIQAACEIAABCAAAQhAAAIQgAAEIAABCEAAAusIIHis48ZbEIAABCAAAQhAAAIQgAAEIAABCEAAAhCAAAQgAAEI7BABBI8dqgyyAgEIQAACEIAABCAAAQhAAAIQgAAEIAABCEAAAhCAwDoCCB7ruPEWBCAAAQhAAAIQgAAEIAABCEAAAhCAAAQgAAEIQAACO0QAwWOHKoOsQAACEIAABCAAAQhAAAIQgAAEIAABCEAAAhCAAAQgsI4Agsc6brwFAQhAAAIQgAAEIAABCEAAAhCAAAQgAAEIQAACEIDADhFA8NihyiArEIAABCAAAQhAAAIQgAAEIAABCEAAAhCAAAQgAAEIrCOA4LGOG29BAAIQgAAEIAABCEAAAhCAAAQgAAEIQAACEIAABCCwQwQQPHaoMsgKBCAAAQhAAAIQgAAEIAABCEAAAhCAAAQgAAEIQAAC6wggeKzjxlsQgAAEIAABCEAAAhCAAAQgAAEIQAACEIAABCAAAQjsEAEEjx2qDLICAQhAAAIQgAAEIAABCEAAAhCAAAQgAAEIQAACEIDAOgIIHuu48RYEIAABCEAAAhCAAAQgAAEIQAACEIAABCAAAQhAAAI7RADBY4cqg6xAAAIQgAAEIAABCEAAAhCAAAQgAAEIQAACEIAABCCwjgCCxzpuvAUBCEAAAhCAAAQgAAEIQAACEIAABCAAAQhAAAIQgMAOEUDw2KHKICsQgAAEIAABCEAAAhCAAAQgAAEIQAACEIAABCAAAQisI4DgsY4bb0EAAhCAAAQgAAEIQAACEIAABCAAAQhAAAIQgAAEILBDBBA8dqgyyAoEIAABCEAAAhCAAAQgAAEIQAACEIAABCAAAQhAAALrCCB4rOPGWxCAAAQgAAEIQAACEIAABCAAAQhAAAIQgAAEIAABCOwQAQSPHaoMsgIBCEAAAhCAAAQgAAEIQAACEIAABCAAAQhAAAIQgMA6Agge67jxFgQgAAEIQAACEIAABCAAAQhAAAIQgAAEIAABCEAAAjtEAMFjhyqDrEAAAhCAAAQgAAEIQAACEIAABCAAAQhAAAIQgAAEILCOAILHOm68BQEIQAACEIAABCAAAQhAAAIQgAAEIAABCEAAAhCAwA4RQPDYocogKxCAAAQgAAEIQAACEIAABCAAAQhAAAIQgAAEIAABCKwjgOCxjhtvQQACEIAABCAAAQhAAAIQgAAEIAABCEAAAhCAAAQgsEMEEDx2qDLICgQgAAEIQAACEIAABCAAAQhAAAIQgAAEIAABCEAAAusIIHis48ZbEIAABCAAAQhAAAIQgAAEIAABCEAAAhCAAAQgAAEI7BABBI8dqgyyAgEIQAACEIAABCAAAQhAAAIQgAAEIAABCEAAAhCAwDoCCB7ruPEWBCAAAQhAAAIQgAAEIAABCEAAAhCAAAQgAAEIQAACO0QAwWOHKoOsQAACEIAABCAAAQhAAAIQgAAEIAABCEAAAhCAAAQgsI4Agsc6brwFAQhAAAIQgAAEIAABCEAAAhCAAAQgAAEIQAACEIDADhFA8NihyiArEIAABCAAAQhAAAIQgAAEIAABCEAAAhCAAAQgAAEIrCOA4LGOG29BAAIQgAAEIAABCEDgUAi8/O6+OntwST124c1DSf+4JbrrPHY9f8etvskvBCAAAQhAAAIQgAAENiGA4LEJPd6FAAQgAAEIQAACEDhUAsaYfG6v/MT+/r7aO3GgLj12QTlZ4Afq8kcX1albC4SCH1xWH118Qj1gXt+/qvae+ln2oZfVu/vnlPn8nRs63c/Oq/3TN9XelYfse8r8rRAlXD5OXNtTN0+vEy7aBnSTp9Pq5t5TKs+tUi6/J8R8GUSmvKfUrUuPKZPtGlsHYV9djb5hn1U5I/O9s+rAp5fC07999JC6MtVP+usPLn+kLp64JjAv63pIUDBle06pV6XvVX6zeXjC1n7/n9g+3Gsj+bPfOnVraq/mv59Tr87t5+V3la66hHmoT6H5Z/lN62pdPbt2m+PYv3FDnXjC95GcUoNJHyhPQAACEIAABCAAAQhA4HAIIHgcDldShQAEIAABCEAAAhDYCoFZQHjqZ/H/1olHhmxtrS0M6G2Dvn7/zo1IMPGZtYbnYGK+ozUNJw7Yf+Y3I3h4YSQ3Yk/PnJ2FmGAMf1Wbt1Pjemakjlj1DOjid8P7mahRVEHvd1eITFSpCxutvHR/26bgYavHiGM516zN9NpkVse9x12zGBO2Yh6mvQbBQ863VA9SbioC2OJ6zjmV3Ew+T9/cU4UuOAKJZyAAAQhAAAIQgAAEIHBEBBA8jgg0n4EABCAAAQhAAAIQWEOgIXiE5Kxx94S6Jno9+IeCN8fwqXTzXesyMAseLS8C/5nZ+K3K96fit7w0xgzowfhsvEg/TzhDAAAgAElEQVQkD5iEtBV2PlPnq54heb2k+Yu9MUa8Iqw3jFeJakbyrXt42CKUXj6yZ0qjHW5b8Ii9iAab//7VICqU7aTwDBHFqZoHUKueKx4eOi9yG8vEwMGy8RgEIAABCEAAAhCAAAQOmwCCx2ETJn0IQAACEIAABCAAgQ0IlIbY/auX1MHZMvyO+0hmiA0GZ8mboxBBZKNvN/Mh7eRUvSCYTAltLnjkeeoLCPE351BdaTrBOyJ/VgpbtdBzIstwP7/zCz0Piq4nT/xtqR3Evx+G4FELtVU0rJzppoLHknque3gYwSP17Gi17W5v4QEIQAACEIAABCAAAQgcKgEEj0PFS+IQgAAEIAABCEAAApsR6Hl4NMSDJDyVlIvWKXXJqNsSKoJYEtI8HMFjNu6nee8LCD0RI//deQno2FbTBer22ydcGLBTSRinvKypcGQ8FsY9UcKdLOOCh1SzpSfEYCs8LMHjVaWeC/fFVLIShDxz/4sLG1W2t1L8kcKPBQ8PKRSZXM8/894xxR0evu6s4KF0SDcbru2aOpt7Pw3i5TEIQAACEIAABCAAAQgcNgEEj8MmTPoQgAAEIAABCEAAAhsQ6AgeI+Gspq/7E++9U/72+QHBo7hD5EDt753wl3gfjuDhilIasquhpqYQXmsEjyvqofgia5+WKK6I9VD3AukLNHOT6Xl4SI2rJ3gs8goJH6i0m6H8dcKhyaG/ZMEj9bbYluBR76JT3ozgYe+wudUI17ZBV+dVCEAAAhCAAAQgAAEIbIEAgscWIJIEBCAAAQhAAAIQgMBhERBCWt24oU488YR6oPbJ7J6O2bidXmjdvt8hDwdkPCrMMX1/r4cy94Y8oQ78fQsvv/uuUk/dVKf3Q/inuyB45JeAJ94KawSPp5R1NNDG+sunLqgL5j96XjOJKHD4gsfInSJ5M4nvGCma0LY9PMIHBu7ymO/uCC9JYsY5tad/rt/zsa6ejSePeBeMrs8bB0+oE8HDA8HjsAY60oUABCAAAQhAAAIQ2BIBBI8tgSQZCEAAAhCAAAQgAIHDINDx8PAG+NJYbOz0H6mLeYyeShbD++nJ/zLkVfy7bKC+O4KH6GWwDcEjM9RPYoFJ24Y3SsNbpZ4Khy94yNW5xJMnS+GwBI/sMz0PFPd4JnhY5lrsMJJHNezVOsHDClv+X543V6f+3pyDq3h4HMYwR5oQgAAEIAABCEAAAlsjgOCxNZQkBAEIQAACEIAABCCwfQKz0fzKQ5GA4b04rDH2QHt8nFLqVW18f7OXgchQPz8rGeZlDw0neESeIkl6caipo/Hw+Oz8R+qhK/aCCDXf/eAgpGGj1l1afsuKRgfqqr7PIzaKW08Pe9r/Z/p/zvd8pPjvjuAx5eez8+qjh66oxy50W8Wc7cMQPHpeMTG0zDspyph2wjin1FUnPOR1PdeHuXYlvsPDeYSk/6TL6Y3zjmlLj6lrZ/N+ZkJYXVRPKH1/y7UT6uK5E9rb6TG1BGuvW/I7BCAAAQhAAAIQgAAEtkUAwWNbJEkHAhCAAAQgAAEIQGDrBGKPijs3rqpbp87Nxt6Kl0GaCXfaX1vs3UXQ2TvnlDmxnpjy/euZYBGM1nfuqDs6ltYtb/AtRYWj8vDwhmxtIL90cFZdPHXLelu8GRU+PanfO/kfU5MuZ/ehxYzR215aPRvdE8EjEQxiwUOn+dFD6orP4+Hc4eHzaL0QXJ3a7whsqg31sAQPLw6F70oeHlUm3stGqwxavFFWfKiLW7ngEdqjVOK4nlNh8Tn1qhWKgpdU6s0kXYa+9a5PghCAAAQgAAEIQAACEFhFAMFjFTZeggAEIAABCEAAAhA4egKRAd1coJycNK8Yu3VIq8RYm3l4BEGlDE8VBA/nPWFPtwdBwYofRkN5yliX1dkDY4g2UsOgh0fnovXuJdjR939m0zo1CTCJbFHkLZz879RcnL8ppFUI71VyjvObGu3T+1dixtsWPOr1aKrF1Neeat7d4ZEsyVegOFRfVcHDCRgh8lraDgO/OLSa7DUz5+FU5OGxoJ5tvzihxbwH7N04I6yOvv/zRQhAAAIQgAAEIAABCPQJIHj0GfEEBCAAAQhAAAIQgMBOEPDG3gN9i4GO01OEWVKzMf6qOqfOnZhFitRTJAgUk8l69gK55S4jtxeiJxdwZwCmMEXxRegtwSO7BL0ausjY52shovJKyMNm5Re853lrCR5S/kwoo/Pqs8d8OKvafSlZyKbJaO/FknCxe5z7JcJCi0dT6MhwTXe65Oxr+R9s8+P1NSfYu8ND9qxw78t308hhqsoiyO0wuXtlNARXow0PouMxCEAAAhCAAAQgAAEIbJ0AgsfWkZIgBCAAAQhAAAIQgAAE1hNYY0Bf/7Xdf3PXeex6/na/hskhBCAAAQhAAAIQgAAEtkcAwWN7LEkJAhCAAAQgAAEIQAACGxPAgJ4i3HUeu56/jRskCUAAAhCAAAQgAAEIQOAYEUDwOEaVRVYhAAEIQAACEIAABCAAAQhAAAIQgAAEIAABCEAAAhCQCSB40DIgAAEIQAACEIAABCAAAQhAAAIQgAAEIAABCEAAAhA49gQQPI59FVIACEAAAhCAAAQgAAEIQAACEIAABCAAAQhAAAIQgAAEEDxoAxCAAAQgAAEIQAACEIAABCAAAQhAAAIQgAAEIAABCBx7Aggex74KKQAEIAABCEAAAhCAAAQgAAEIQAACEIAABCAAAQhAAAIIHrQBCEAAAhCAAAQgAAEIQAACEIAABCAAAQhAAAIQgAAEjj0BBI9jX4UUAAIQgAAEIAABCEAAAhCAAAQgAAEIQAACEIAABCAAAQQP2gAEIAABCEAAAhCAAAQgAAEIQAACEIAABCAAAQhAAALHngCCx7GvQgoAAQhAAAIQgAAEIAABCEAAAhCAAAQgAAEIQAACEIAAggdtAAIQgAAEIAABCEAAAhCAAAQgAAEIQAACEIAABCAAgWNPAMHj2FchBYAABCAAAQhAAAIQgAAEIAABCEAAAhCAAAQgAAEIQADBgzYAAQhAAAIQgAAEIAABCEAAAhCAAAQgAAEIQAACEIDAsSeA4HHsq5ACQAACEIAABCAAAQhAAAIQgAAEIAABCEAAAhCAAAQggOBBG4AABCAAAQhAAAIQgAAEIAABCEAAAhCAAAQgAAEIQODYE0DwOPZVSAEgAAEIQAACEIAABCAAAQhAAAIQgAAEIAABCEAAAhBA8KANQAACEIAABCAAAQhAAAIQgAAEIAABCEAAAhCAAAQgcOwJIHgc+yqkABCAAAQgAIH7g8APLn+kLp64pvae+lmlwC+rd/fPqb1hHPvq6t5TKk7NfuOJB5S6c0NdeuyCejNKy/z2nHpVPXYh/qv55ll1cOkxZf/88rtKZyFN1/zt7MGc3g8uq48uPqH0V9y/5FsmvdPqZpYv9+Dm5ZuL8wN1+aOL6tStS1l5YnjuGYNj7F/Jc37P5f3Ejdb3hK/k7MSMuHyeuLanrjzUaiNzefav7qnQjOZ6PdVuP0KbcNVi6nxPxWm6bM7fu1Mp98vv7quzBwuZSAx8m1INvuZbOpvu3/7VpB9N7X5qknOe8t+k96csWRYndDZ8fxhoOEm+MsYj326976onKrdQh8nvqmzDrd9H8hcQhHTydpKmXwFWa3s1vgPtIX/VluXULT9Ouf6qB7Kpn+Rjx/C40Mx7Nn722suK9jWPm7XxKYyr8u+99tNL/26277H2mY3z2dhwKO2zV8/8DgEIQAACEIAABDYkgOCxIUBehwAEIAABCEDgaAiMCR6R+NDM1iws3Aoih3k+Mfak4oMseFiTail6BIEjGOxfvabUm286AcUaI0+oa1rUMN/ORZR6OZcYB6O8e4P8kloqjffz2+uN9C0japk7Z6w7SMQj8+3TN3MjrCx4lIa6O6IhPqlXUzfPKfVqJnZZUSMSrWQjZikQtTgW7WawgoYMkHlavl3bd1UsdoQ8p8Zew+T8Z49ZY3dqCLcN2AlhKhMFcyFPLE/5ndnI7tM9mPNXfjtNNP299375e96eLJ8Tc7l6/93L35Rb035O6+FlTytOmYjQ7U+1NukT36Q9TPmzdXdK3YqEqnrZ5v5W1Z5Dwp2828dGRYzF7Svvj7mg0fs9b/t5+9n0falvbbd999tnX4jetH0ODms8BgEIQAACEIAABLZKAMFjqzhJDAIQgAAEIACBzQks9CyYThAHQeCaOnGx5elhDF831enck8IaJW+mHiSRMe7a2UycGDLApTSsAfxWEDyuqIesdf1VpZ5re1I4w/nK8g15SUwWyslbombMbBvAFtZd+GxyCrw0TMcUS9GjLniU4sickmQo3r96ValzpYdNLkLJDNqGYPG0da+zZKete4/3fs8Fj75BtGKUzQzkoWx37txRDzyQilSzUTv3ghEEsMxDqp2/3vu93wVaSbmE+lyUv7hPmX7uxiVJ8Jg8b2oVuNTDo9cQkt9rRu+aF5jgKVWMMZ7drRvqxKkgIC71UJsFynXtKyqk5HmXDiqlZ573qEvqq5aO+Pd++zvs9t3r3/1DBJmH1F1pn4saMw9DAAIQgAAEIAABSwDBg4YAAQhAAAIQgMCOEZANx6JxJjlBLHtAyJ4ZQugoSfAwZPzfLx2cTb0xRk4vT2SjMgXBw9jWrdfANXXWuRW4sFjJv5jFJuUbFSJaYalcxronfkP+I0+WMgiZyY9QZvG0t5z32XtineDhspkbdeV8SZ4AZSiqBSffrTG1FrpspDsO1mdmKE8FjzGPG9FoGgkDRghMPHGCEKi/ffXWKXWuEiIu9nSa20eap6bBVmxf0fuTsBiHreuUOUmz5zHSP6FvW9gUik+JYaK6/WlonFnXHiZvncirJm19Eq/QzmdxUBdMndXhwNSJA+cdFTheOlBnJ4+pJW1+HutWt6+4IGsEj177igc1Kf2B9w+7fbcFj8oYnA0/22mfI2Maz0AAAhCAAAQgAIHtEUDw2B5LUoIABCAAAQhAYCsEjlbwMMa64oT1nX1tvjuhDiIRoh3SqudREhldvSHsYF+HtwnhmVphp6ZT/psIHlHFeIP0gRiff35u81A5DQFAMuJWGcihqGYRQjD2amZXdfAm+eR8JOrEXjpR2KdUzCgNtSUbk6bx2HF3ibRD/YwYp3vC04CxUmCcCB49I7BvCqLRtPGu6MkieaoMnIov0orT6b2vhPt0pFP7SdeI77GwaoW7b2dqT2lbbObPqR1T+Lqfdb692dC5pj14j4uu94h/bmIf9WvD2IbqMkPZHKLvVS0N2/uWrjwUhYgr+1HdIF8P3zfcvjYVPHrtqyd4DLx/2O27mX4sSk13Sslj7WZtk7chAAEIQAACEIDA0RNA8Dh65nwRAhCAAAQgAIEmgU0Fj06IKGvg+0ydz07YF/cbZMJAXfCoFMYb8IsLq8XTzyNNIhgB15UvuVzXHM7OLpd2xjHVuXC6H/M9KUnFa0a+i2OEQSbc2NPjxkOmFBrsN7RstadPnU8X0GciwA8uv6vOnzihD6a/qq6duOguEP/sfHJfh+RZlJ56DoZcJ3iIlzlPRuUgdvQueO95f4yIJppVy8NjteARtwFlQ6DFZRYvaM/FLJOvayfUxeheFFezHZHMiw97RlESQ7VlxvgV6edCYGI0boUYi8QRm7+iLLG3xGD9FV2i1m4G04vaQ3mfi8lyLNDEH4+9XW7ZOnfCXu4FE/LhDeeqcieOSXqo/ZXlGm5f8T08vW9Jv/fa14jgsaL9GXHtMNv3lH7kiRXGR9fWTUi6xljWHKZ7Qu3CMZ7HIQABCEAAAhCAwEoCCB4rwfEaBCAAAQhAAAKHRWBTwSMNDRWEilfVeXX22lM+bFR22ji5jyM65RoZyLWVr7hgvEbAeQBUTstGRkXjXXL6QMe5f0KfIm/gTO/wWFa++VJ2b4zyZVXmvgX9zTsPPOC+PXJfhBcwrmopQT0VhwqqZV6oy+adIoOGWy1kXNUnyp3NMXsn8tQ4fTO9kyMVrXQb+OghdVOHXTqrXlXaPqouv3tWXXvKiGFn1YG9wFkOgdQSPCYPj9q9Btes2qT0ofhWjSeXtZcPlif6C2Fmmx4emYpTGp1X1NvACfii3PE7vfcXeXhIQp4v03Q5e/7fQvVFebL97tStWWyreng0RJ7hIXZde0iTd/k4dUuLfmVsvejROL/hXo65PyZeG1MbdKKkKAa2ylgIhT0gFYP7WsHDXrkyEBKtJpiMvh+KdWjt238gTj8KSzdXdyuEWc9zrVc3/A4BCEAAAhCAAASOjgCCx9Gx5ksQgAAEIAABCAwRGDWe+sSKS8srgsA1bdh+7qy/KyMVPCZvAKUvLTdhWC6eUNcSQ5eLxf+cNYy/aT+8OuRTlL4xis5pRkbLU8IF6tZgGgzxM8hJ0GmUzz49iTreKOhP3e9fvaQOzo6HYrIGfX0/wrtnr6mnmoZRn8fYsGbKVRgB40YxGJonqR+J23wK/eZpfb+A8dy4cCrhNwthzxVCVjDa3jh4Qj2hg2O5E/vzv6GQVpngMXu19O4y6P0udyLJEyV/MjnVLxo8y7Tb9wCE52WDe9xfCu+BqmBRtvEpV0MGYf++2NakPpSHbBLarevypteL93CU+euckI/FxaE7OoYGzuShkfaQNerEs6l+d8MseJi+dU73DxM+Lu5jJ+5oCdUIJ9fORiGt0v5T3oFjB9UkD9Eop8WY9M6fwuOu6p3i022NO4sEC6F9bvr+1Lyi8bHXP4bbdzJwzeOv2P8F8e2Q2ufyFs0bEIAABCAAAQhAYJwAgsc4K56EAAQgAAEIQOBICGzo4XHjQD3xROf8/NXo5H8wspkQO6e14JFfwJCH4zEMWnHvmx4M+t3IMJcKHpGh23tSpHnxxto15TOXWRSnpe+ofXvPsBZxjGHy4ilto5QuTneVnofAWRSWKhdbqu1ojeARGbEnocgIHt5AasLqaIHE3Jlywgofb/ryvGu9VNI6CBkLopt0Yjxvn77ezAXNMcNqOwin4ludaSQ0TJqP2MAthisq6jAPRyTnZ1zwGDnBH5dLEA86J/HTvPTe7/1uyttg0PMgSTUwC6/NqiKWSONLURUjdyssbw/zZyQhqOZ54v9+y3imhTHDvW+EjgMviFrROLm0PBpH7PCctXHL4UQlpN6oCL5FDw9J3Kq1z9G2cuTtO21IafuU6rfWZ9rzqZ5cOqEQj2ThwEcgAAEIQAACEIDARADBg8YAAQhAAAIQgMCxINA/sVy/6LYs4Cwu6LhG6qEr2tCfGMsj460/jT18h8eQ4BFCWM2GosQYFQseU3pxqKVelUleArOh3YXI8gZac7lwuBNBCyPht/kLtVA+o6F4/Hd1CC0XPqtlHFsheMQnuwO3zEtnjk1fhuGS6rV9b0Pd0yYJYdQUPFp3dAx4eHgjuQkt9eo1pd58801nbA91qStPCqtWu6fmAeGuj9M3ozaShGaS2t4KD4+QxxPmTp0LSpcgC6lk/vu8+uwxX2chFJsuc+JlVX3fMxj+PS9X6fmRtqN+/tIUO94htS7d8lwI76xsD/PrwQvqzdxCLni7zeJDHNos70f2v/X9OVpl1PfsmPqt8J3+3BL51rWvKemO0FC7T8T2l0b76aXffr/ffnrf3zT9XKBL0+vNMf73kfY5mBSPQQACEIAABCAAgW0RQPDYFknSgQAEIAABCEDgUAmMCR69uxHiLAonjCUPj8muM3iHx5DgkYbMKgzyueBh86VsOJ3eWdu5hGnoquJEtX6wDFuTGXkjQ2otrr8zrJfGylk0yH6L7kvZxl0QSbvw3NIQO5qZFq0uHZzVF/I+UAg6iaG2uMg3GHcjkUaqXyk8zFrBo2NArHkRiP0jytdn5009+daR3NdSnp6PRa/D8/Awecm+nd8jk9ytY5yU8vslOu+30q96VpReKHOfq7dlUxrxQu3ZKt4Oh1UbPTvjydr2EKLRyUJZlplEEBsVOk319i4td2Tv3LihDvQ9Rs7xowwhV7ST6kzTuNsnese177rXyNz+W+1r0/c9n4vz/U1bbd+2exnvtlb6XvQOl6u0PBdXts9DXRSQOAQgAAEIQAACEKgQQPCgaUAAAhCAAAQgcCwIjAkejfj/SSmFU/RiGKn5pbaHRxqmqGn4TAzarfsDZkNV69JyufLqXgLp/RP1U9U1IUP8XjCs7X+sbpx41F5O3Db+ulQmUSQJt5XG6i++lwkCSWgtW4faZqotpwc3TujQZioLtSKf2jd3TVw7cVEUbtz35/eMmBK8H3wprGfCdFl5yPAiwaNnuK930bg+S++co+raKzxzjiprx+g7iWfRlO9l4YKWtAfpe1Ibejl4wb1pe63c3qf8ZiHbgoCRGd9lYcN0NRPaSnfgQpRbNi4co2o/NlndRvs8NoUloxCAAAQgAAEIHGsCCB7HuvrIPAQgAAEIQAACEIAABCAAAQhAAAIQgAAEIAABCEAAAoYAggftAAIQgAAEIAABCEAAAhCAAAQgAAEIQAACEIAABCAAgWNPAMHj2FchBYAABCAAAQhAAAIQgAAEIAABCEAAAhCAAAQgAAEIQADBgzYAAQhAAAIQgAAEIAABCEAAAhCAAAQgAAEIQAACEIDAsSeA4HHsq5ACQAACEIAABCAAAQhAAAIQgAAEIAABCEAAAhCAAAQggOBBG4AABCAAAQhAAAIQgAAEIAABCEAAAhCAAAQgAAEIQODYE0DwOPZVSAEgAAEIQAACEIAABCAAAQhAAAIQgAAEIAABCEAAAhBA8KANQAACEIAABCAAAQhAAAIQgAAEIAABCEAAAhCAAAQgcOwJIHgc+yqkABCAAAQgAAEIQAACEIAABCAAAQhAAAIQgAAEIAABCCB40AYgAAEIQAACEIAABCAAAQhAAAIQgAAEIAABCEAAAhA49gQQPI59FVIACEAAAhCAAAQgAAEIQAACEIAABCAAAQhAAAIQgAAEEDxoAxCAAAQgAAEIQAACEIAABCAAAQhAAAIQgAAEIAABCBx7Aggex74KKQAEIAABCEAAAhCAAAQgAAEIQAACEIAABCAAAQhAAAIIHrQBCEAAAhCAAAQgAAEIQAACEIAABCAAAQhAAAIQgAAEjj0BBI9jX4UUAAIQgAAEIAABCEAAAhCAAAQgAAEIQAACEIAABCAAAQQP2gAEIAABCEAAAhCAAAQgAAEIQAACEIAABCAAAQhAAALHngCCx7GvQgoAAQhAAAIQgAAEIAABCEAAAhCAAAQgAAEIQAACEIAAggdtAAIQgAAEIAABCEAAAhCAAAQgAAEIQAACEIAABCAAgWNPAMHj2FchBYAABCAAAQhAAAJ3h8APLn+kLp64pvae+lklAy+rd/fPqb3h7O2rq3tPqTg1+40nHlDqzg116bEL6s0oLfPbc+pV9diF+K/mm2fVwaXHlP3zy+8qnYU0XfO3swdzej+4rD66+ITSX3H/km+Z9E6rm1m+8iItyef0bJzI/g1148QTyhRV+rd/dU/NmLMymhdsGU6pW6HcHeb9uksTyJ9/+d19dfbgUsZ+uKJdfs9/ph57Sol8l/B0X/2BuvzRRXXiWszJ5yev7yyb7ltK3TDsVNYW8iJNbaPVLkJerip1LmqLNq3xPnHnxsx34n/lIV3PJ9S1Tnt02Xbf0o1/bju2nYy+L9fnkrZj2sm51gCwf9WPH4NchHFgQavjUQhAAAIQgAAEIACB+4AAgsd9UMkUEQIQgAAEIAABCBwGgb7hUzDMVzMyG5BvBZHDPDsZRIMBdxYfZMEjPJeJHkHgCMbvV68p9eabTkCJjMDm27mIUitnIlysyafJy+mbkWBkDOXPKfWqF2tMvux/pkKPFXHOajRaStqrCCQT5sRAPyI+3XGGfwsm/CsN56XgMSYMTSkGweSz85P4pAvvxK1V9b5W8PD5NtpELozpfJhynr4piChWTKgJYVFeblXqcFGHjNJTeZvpJeTePXXLiSei2BYlEYS1UqiY20WtP5TvpAJmvb8KfVYqVq0/9BDwOwQgAAEIQAACEIDAfUUAweO+qm4KCwEIQAACEIAABNYQcEbTmvdBkWJiZDfCwzV14mLL2G4MozfV6dyAXAgC1gKtPTZOWKP8tbOZOJF7agwU1Rp4jVHannq/oh6yCsOrSj3XLm/icbE0nz5fxgB8/rPHIs+NEcFjiYgUAxh5T37GGrhP3Uo8bFLBw7ePA+2Fc0WLM2/2wM/f+ey84CmykGdhaL+z3xWDgvdEbIQvDfktUaMi0NWKnghiPT757/O3tMpSEWAG0sy9O2LO2W9l/c5CXFu4qAlPWdsusjvQPhE8BiqZRyAAAQhAAAIQgAAEEDxoAxCAAAQgAAEIQAACHQKyEVM86Z0YJesGdDkUVXZiXjJ8m5z6v186OJt6YywyiGan8I3gYSMQmVBX19TZ2NMioSOwWJpPm55J57z6TMd0mkN49QUPZ9wPJ+d7YYDiE/a9Z0Mhcw8PISySrYIgVJxyYcs2MuhnzW81z4UhrXx7uXbrlDpnQ7PdsnWibp1QT4jqnmNjRJo4TFMceiqUpO4ZcjcGm1D3cd2mf8uFJ1nwqAmXcTvL+ocVKGsxrVa0T0Ja3Y0GxDchAAEIQAACEIDAsSKA4HGsqovMQgACEIAABCAAgbtB4GgFD3OKvbCR2lP7J9RBCPdkJAPxDg+riHTuDsnuCvGn2w/2tWE2hC9qGWq9cV+8n2A0n0n6IT8dwcOGsjqh7jxwMHiHQ9xWBk7QW27pnROhjOkdIl7w0DWi9vbUA1sSOzbiueIOj5ff/Ug9dMWF74oFCjlkU+6hEHl/ZJ5FhtXN08ETQxaMjqoXJ/eT6HLa3uH7l6tT31eyOuyFtJoFy9wLRhA84vtyQsGLu0QG2uciQfOoCPMdCEAAAhCAAAQgAIFdI4DgsWs1Qn4gAAEIQAACEIDAzhHYVPDohIiyp7Y/U+ezkFbW6KrCpcYaijcsH/hLmNuhdQSIXkwSUWkAAA8VSURBVGQoTuQH4+ulA3VWujOjUx9r8pl6SJxWBzdqXgX+45rRxwen1P93xZyy954w3RBeK07Qq8gLwF/4vh8LQT47wSAueTds2nzX8JwuLT8wN5scNC+ATy+lL3MbCx6zENIRPHy7OeVDTl15yIdbi+4oebPp7VChtoFHQ8pxDkuXi1f2yyFvkZg3X0qflj3pd4Vw0RA8YsECwWPTbsL7EIAABCAAAQhAAAIVAggeNA0IQAACEIAABP7/9u4lRJarjAN4Ka5ciIqzyvIulFHBuNC4UURvFj4QvSgSdaEoiqL4AIPCgBIXKoLEB66UCBofEEUEFQcV0UUWSrK6KHIXblw4oiCKKCJ+X3ed7tPVVdPVPXOTTNVv4HA73dVVdX6nJovzn3M+AgR2CFw08Ngsgl0mTO9v7mmun97dFsju/KX4xmR+NQlfTZpmkevtrbH6u7KcoO8ryB3HV5OvixoJUYvi6K67mvPqga8mjQ+5z43gJbeEKlt5df7Kvfcv2vcrDr7WGPEX9J0VHmUFRG53VBfuLoWvb0fYUUKtpf34cV+tSFitVOivGbGxVVNfABHfz63SThZbXH20Wvmx3wqPZeBx2tw8vtEcnfYVPV+OzFa4c+n/LxpZf6cTrJxXw2Nju66tZ/Qigcd5dX5amAsEQJdO64QECBAgQIAAAQJPSAGBxxNyWNwUAQIECBAgQOCJJDBy0rTc8lbR8oHA4/Q4VlRcjyLh+fnmRP5iUnVRevrR5tqDd7RFxet6F9tbWvVuibSLMSfIq/Pf3AhRqknu49hO6gVxLzEJXv8cdp+PRN+a5ujs/ubOt3QDj6qOyc7AY8fWXRuTw7u2+VoN3qJORW7zVH42VzmcNMc372tOj06a9QqAXcjjPz/MMwOZ+5qz650aHostwLImSxRSz1vo/nfntko/M6zYO/DorgwqYcp5E/TtCpqHrm0+1+O1xhw5VES8+m6Py/CWVp3zXWrgsbmd2lbvbGk1ZsAdQ4AAAQIECBCYvYDAY/aPAAACBAgQIECAwC6BC67wePgsikAPFS5eXvvWQ1kxvJ3sLxOwp0fNSU/IsNp+p77tXRPLfXUEyverFR6bgUcVwvQV0r7Afa5Xp1SBR3fieVTg0Sn0Xvq0NYm9/wqP9am2A4XNFQDtkTsChV1P2SqQOGjc+5/R1QqKRyM+u9E03XBhFeY060BrvaVVU9U06V/hkVuRHTcZXD2w7F4xWOzidtzczPCo+WbzyNZWaT21PW5LALLtsrUV3EDg0b+lVc9KrI2+1eForNDJ3/3jZeiUz3wJkupVVcsIccTzKfDY+SvkAAIECBAgQIAAgaYReHgKCBAgQIAAAQIEDhLoL+5cn2rEJObq8PVEalOKSa9WVdyMudKT5q6yx1S7bdHoGh67JuIHtqVa9O/45nKFQB14tOdb1tSICe0D7nN97yXweLC5I/q4sf3RpQUe68n1VW2JxcqS5RZCdU2HjT63Y7OxhVH1XneFx+7n4fzHbFVE/ADPVQ2Pre2jygR8p1D9xnOXDtvbna1XOQx/ttzWK+fy2+dz8WyW57X9Xs/qoN7AaOzE/16/rduBx9Z4DgYeDzdnsbXbOqq8FQFG1Jppt/ta3u56FU3WL7mRB9fh40YA1G4T11lVJfDYa0AdTIAAAQIECBAgsENA4OERIUCAAAECBAgQOEhg9wT32G2UyuU7k9J9qyqqO73cwOOoOa22FlrWqThbrwjoBh71ypMD7rPUwVh251aThcGvHWXx9nb7pXx7VOBxTt2DxcTzaXM9J+PPlsXfB83qItKdCfCxgcfwJP6ej9cBnn2Bx8q41OXIxGxV42PjQepsmVae2/Z5LIFYX0Hv9rOzh0qdjjZgCe9VLZBcXVI9L1u/NwPF53uLi+9JWR+++cxVn3RM1kHP5u/j1u/E4hGtVm0M3Fs5X+lPfw2Ykf+vUMPjAk+ArxIgQIAAAQIE5iEg8JjHOOslAQIECBAgQODSBXZPdh62wmNVJeOgie/Szc0J1HMLbNeT/YutdSJE6E6MdyalNyajD7jPzeBhoBD5qMBj7JZWrcvA5Hp+OmTUF3hsFhcv5kOrKPZ89Pb0XE/kL6+f25KdRLjR1586BNmox9JecxFSxHf7woYxBca7oU93sn/8dmyHFqevrEsdkfLWUFiwOm57JcvqbH2/I+2HQ8FM6Xv/c7UOhpbjMOL/Fba02vMXyeEECBAgQIAAgXkKCDzmOe56TYAAAQIECBAgQIAAAQIECBAgQIAAAQIEJiUg8JjUcOoMAQIECBAgQIAAAQIECBAgQIAAAQIECBCYp4DAY57jrtcECBAgQIAAAQIECBAgQIAAAQIECBAgQGBSAgKPSQ2nzhAgQIAAAQIECBAgQIAAAQIECBAgQIAAgXkKCDzmOe56TYAAAQIECBAgQIAAAQIECBAgQIAAAQIEJiUg8JjUcOoMAQIECBAgQIAAAQIECBAgQIAAAQIECBCYp4DAY57jrtcECBAgQIAAAQIECBAgQIAAAQIECBAgQGBSAgKPSQ2nzhAgQIAAAQIECBAgQIAAAQIECBAgQIAAgXkKCDzmOe56TYAAAQIECBAgQIAAAQIECBAgQIAAAQIEJiUg8JjUcOoMAQIECBAgQIAAAQIECBAgQIAAAQIECBCYp4DAY57jrtcECBAgQIAAAQIECBAgQIAAAQIECBAgQGBSAgKPSQ2nzhAgQIAAAQIECBAgQIAAAQIECBAgQIAAgXkKCDzmOe56TYAAAQIECBAgQIAAAQIECBAgQIAAAQIEJiXwpEn1RmcIECBAgAABAgQIECBAgAABAgQIECBAgACBWQoIPGY57DpNgAABAgQIECBAgAABAgQIECBAgAABAgSmJSDwmNZ46g0BAgQIECBAgAABAgQIECBAgAABAgQIEJilgMBjlsOu0wQIECBAgAABAgQIECBAgAABAgQIECBAYFoCAo9pjafeECBAgAABAgQIECBAgAABAgQIECBAgACBWQoIPGY57DpNgAABAgQIECBAgAABAgQIECBAgAABAgSmJSDwmNZ46g0BAgQIECBAgAABAgQIECBAgAABAgQIEJilgMBjlsOu0wQIECBAgAABAgQIECBAgAABAgQIECBAYFoCAo9pjafeECBAgAABAgQIECBAgAABAgQIECBAgACBWQoIPGY57DpNgAABAgQIECBAgAABAgQIECBAgAABAgSmJbBP4HFHdP2d0T7ZQ3Aj3vthtP9Eq1+P0XpyHPShaF+M9t/qdZ7rIj9PiS//NNpro/3zIifa8d0hl8fq+rera/W4HFVj//p4/fdoPxsx1ofY5LPwo2i/bzvW5/iR+Oxz0f4c7aXVsUPv56mu+njcrnF2XgIECBAgQIAAAQIECBAgQIAAAQIECExC4DICj5xI/kK0D0b7X/V6bGCRk+Ivj/aNaPXriwI/VhPc5wVBF+3D4/n9eixeGDdyZ7SvRvtA+++/R4z1ITZ14JHX/W20P0Z7brQMrvK9e6O9LdrzRrzO57DvPI+nrWsTIECAAAECBAgQIECAAAECBAgQIECAwCUL7Bt4vDeu/4poL4723XbS+f3xb/61/aej/aV6/aV4XR+fn38sWh2Q5GT066L9Llr+RX/9uvy1fnY5V5bkZHu+96z2POX1edepV3jU5yv3kqsV3hTtJdFyQv097f3X1+yS53e+176ZBjn5/q4elwx/yvWf3p43Q4NnRyt22f+++6qvWQcAGSB8Ktq7oxX3PLb0p3uvu/r8/PjCZ9t+Z6jwQLRvRStj8Yd4/bVoOd71T95/BhGfqa7dd62836FnoG9s6nvIa+fY5LU+H+3j0TLwSP9nRsvnoQ617h54/18D5+la+W8CBAgQIECAAAECBAgQIECAAAECBAgQuMIC+wYeP4i+vixaTiLnqo7chupW+7q7wiO3QSrH50R1Tog/Gi23Qio/Q9tZ5V/uvzFaBiT5U2+jlOd5atvy85xU77vOL+P9MqmeIUN9vnIvT4v3X9ReJ1cBDF2z3G8dOGRYkfd1Ldqbo/W51IFHCSpy265i9494XbYJS4vyftnOKa9b31dx+NtAf2rbbn/6+twND34e583wJsOGepuxEjhkcFPutw6u6i2v6n5k//YZmzxnuYdikOfrBh5lS636sww8+t4v25l1z1PG1L8ECBAgQIAAAQIECBAgQIAAAQIECBAgMAGBfQOPuoZHWXlwXuBRH19vi1TohrazqldRlGPLKo/8zo+jZTiRk+LdbZPKdb4en5XAoZ4Mz/OVY/4ar8tqgfOuWe5hqA9DLnXg0XdM3n993VKT4jXxflk1c9L24w3xb64syZokQ/3JVQ/lpw6JhvrcDaHKmGZQkduMfTvar6P1rfB4e3uPGXSV8KesfCn9KOfJ7crqezhvbLo1PPoCj31WeAg8qofCSwIECBAgQIAAAQIECBAgQIAAAQIECExV4HYHHrtWeAxtZ9UXLOQYlNUD34/Xb42WWzsNrSQZu8KjTJ4PXbMe++4Kj/zOO6KdRSvF3OsgaFfgcRzfK9cfWuGR18/wIle9/ClahhpDqzfGrvCoQ546PCirK54T1yjbjNWhVD1e9QqPVw/0IwOPsrKlbN+Vq3yGxqbPoBt4HFLDozw79UqRqf5O6xcBAgQIECBAgAABAgQIECBAgAABAgRmKXBZgUeuAsj6C/lX/zlpnq+7tS26NTw+HMe8L1pui5XbPJUtlEqx87omRA7O9Wg3ov0mWk76ZwiQW0mdd50xNTzKhH9eo3vNV8Z7OTlfirJ3VzJkP/O+7ol2SOCRgUCGFLnlVq6K+Eq0X7Xv1Q9kd1VL916H6qMM1fCoQ5Yvx8mydkmpn/GdeP2qdlxKwe9nxH//IlodGGTgUcY9x+AnPf3I0CRXqpTaJfV99o1NGuTz84loQ1ta1X0vK0nKsaW/3ffzO7a0qp8orwkQIECAAAECBAgQIECAAAECBAgQIDAxgX0Cj3273t1qat/vjz3+sbrO2Pu5SscNFQAv20Bdpb64VwIECBAgQIAAAQIECBAgQIAAAQIECBCYsYDAY8aDH13PVQ9lhUdKlDop81bRewIECBAgQIAAAQIECBAgQIAAAQIECBC4cgK3M/C4chhumAABAgQIECBAgAABAgQIECBAgAABAgQIELiaAv8HmuYDOcggEq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4" y="1581449"/>
            <a:ext cx="8324800" cy="53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Cone 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74499" cy="1550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搜索结果下载</a:t>
            </a:r>
            <a:r>
              <a:rPr lang="en-US" altLang="zh-CN" dirty="0" smtClean="0"/>
              <a:t>——FITS</a:t>
            </a:r>
            <a:r>
              <a:rPr lang="zh-CN" altLang="en-US" dirty="0" smtClean="0"/>
              <a:t>等格式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2" y="2132856"/>
            <a:ext cx="851552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在线可视化</a:t>
            </a:r>
            <a:r>
              <a:rPr lang="en-US" altLang="zh-CN" dirty="0" smtClean="0"/>
              <a:t>——</a:t>
            </a:r>
            <a:r>
              <a:rPr lang="en-US" altLang="zh-CN" dirty="0" err="1" smtClean="0"/>
              <a:t>Aladin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976269" cy="512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5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互操作</a:t>
            </a:r>
            <a:r>
              <a:rPr lang="en-US" altLang="zh-CN" dirty="0" smtClean="0"/>
              <a:t>——SAMP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80512" cy="499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/>
      <a:bodyPr vert="horz" lIns="45720" rIns="45720">
        <a:noAutofit/>
      </a:bodyPr>
      <a:lstStyle>
        <a:defPPr fontAlgn="auto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12221</TotalTime>
  <Words>186</Words>
  <Application>Microsoft Office PowerPoint</Application>
  <PresentationFormat>On-screen Show (4:3)</PresentationFormat>
  <Paragraphs>42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聚合</vt:lpstr>
      <vt:lpstr>Visio</vt:lpstr>
      <vt:lpstr>天文科技领域云进展</vt:lpstr>
      <vt:lpstr>在领域云中的位置</vt:lpstr>
      <vt:lpstr>总体架构设计</vt:lpstr>
      <vt:lpstr>基本功能列表</vt:lpstr>
      <vt:lpstr>基本界面</vt:lpstr>
      <vt:lpstr>Simple Cone Search</vt:lpstr>
      <vt:lpstr>搜索结果下载——FITS等格式</vt:lpstr>
      <vt:lpstr>在线可视化——Aladin</vt:lpstr>
      <vt:lpstr>互操作——SAMP</vt:lpstr>
      <vt:lpstr>资源申请</vt:lpstr>
      <vt:lpstr>资源授权</vt:lpstr>
      <vt:lpstr>下一步工作</vt:lpstr>
      <vt:lpstr>Thanks</vt:lpstr>
    </vt:vector>
  </TitlesOfParts>
  <Company>STScI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Wildt</dc:creator>
  <cp:lastModifiedBy>Dongwei Fan</cp:lastModifiedBy>
  <cp:revision>1528</cp:revision>
  <dcterms:created xsi:type="dcterms:W3CDTF">2003-08-08T17:14:50Z</dcterms:created>
  <dcterms:modified xsi:type="dcterms:W3CDTF">2013-11-15T16:46:53Z</dcterms:modified>
</cp:coreProperties>
</file>