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75" r:id="rId2"/>
    <p:sldMasterId id="2147483894" r:id="rId3"/>
    <p:sldMasterId id="2147483906" r:id="rId4"/>
    <p:sldMasterId id="2147483931" r:id="rId5"/>
  </p:sldMasterIdLst>
  <p:notesMasterIdLst>
    <p:notesMasterId r:id="rId27"/>
  </p:notesMasterIdLst>
  <p:sldIdLst>
    <p:sldId id="1211" r:id="rId6"/>
    <p:sldId id="1495" r:id="rId7"/>
    <p:sldId id="1491" r:id="rId8"/>
    <p:sldId id="1492" r:id="rId9"/>
    <p:sldId id="1493" r:id="rId10"/>
    <p:sldId id="1480" r:id="rId11"/>
    <p:sldId id="1481" r:id="rId12"/>
    <p:sldId id="1439" r:id="rId13"/>
    <p:sldId id="1215" r:id="rId14"/>
    <p:sldId id="1464" r:id="rId15"/>
    <p:sldId id="1483" r:id="rId16"/>
    <p:sldId id="1440" r:id="rId17"/>
    <p:sldId id="1475" r:id="rId18"/>
    <p:sldId id="1484" r:id="rId19"/>
    <p:sldId id="1494" r:id="rId20"/>
    <p:sldId id="1489" r:id="rId21"/>
    <p:sldId id="1488" r:id="rId22"/>
    <p:sldId id="1490" r:id="rId23"/>
    <p:sldId id="1452" r:id="rId24"/>
    <p:sldId id="1446" r:id="rId25"/>
    <p:sldId id="1463"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1pPr>
    <a:lvl2pPr marL="457153"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2pPr>
    <a:lvl3pPr marL="914305"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3pPr>
    <a:lvl4pPr marL="1371458"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4pPr>
    <a:lvl5pPr marL="1828610"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5pPr>
    <a:lvl6pPr marL="2285763" algn="l" defTabSz="914305" rtl="0" eaLnBrk="1" latinLnBrk="0" hangingPunct="1">
      <a:defRPr sz="2400" kern="1200">
        <a:solidFill>
          <a:schemeClr val="tx1"/>
        </a:solidFill>
        <a:latin typeface="Times" pitchFamily="18" charset="0"/>
        <a:ea typeface="宋体" pitchFamily="2" charset="-122"/>
        <a:cs typeface="+mn-cs"/>
      </a:defRPr>
    </a:lvl6pPr>
    <a:lvl7pPr marL="2742915" algn="l" defTabSz="914305" rtl="0" eaLnBrk="1" latinLnBrk="0" hangingPunct="1">
      <a:defRPr sz="2400" kern="1200">
        <a:solidFill>
          <a:schemeClr val="tx1"/>
        </a:solidFill>
        <a:latin typeface="Times" pitchFamily="18" charset="0"/>
        <a:ea typeface="宋体" pitchFamily="2" charset="-122"/>
        <a:cs typeface="+mn-cs"/>
      </a:defRPr>
    </a:lvl7pPr>
    <a:lvl8pPr marL="3200068" algn="l" defTabSz="914305" rtl="0" eaLnBrk="1" latinLnBrk="0" hangingPunct="1">
      <a:defRPr sz="2400" kern="1200">
        <a:solidFill>
          <a:schemeClr val="tx1"/>
        </a:solidFill>
        <a:latin typeface="Times" pitchFamily="18" charset="0"/>
        <a:ea typeface="宋体" pitchFamily="2" charset="-122"/>
        <a:cs typeface="+mn-cs"/>
      </a:defRPr>
    </a:lvl8pPr>
    <a:lvl9pPr marL="3657220" algn="l" defTabSz="914305" rtl="0" eaLnBrk="1" latinLnBrk="0" hangingPunct="1">
      <a:defRPr sz="2400" kern="1200">
        <a:solidFill>
          <a:schemeClr val="tx1"/>
        </a:solidFill>
        <a:latin typeface="Times"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3300"/>
    <a:srgbClr val="0000FF"/>
    <a:srgbClr val="663300"/>
    <a:srgbClr val="003366"/>
    <a:srgbClr val="00FF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14" autoAdjust="0"/>
  </p:normalViewPr>
  <p:slideViewPr>
    <p:cSldViewPr>
      <p:cViewPr varScale="1">
        <p:scale>
          <a:sx n="70" d="100"/>
          <a:sy n="70" d="100"/>
        </p:scale>
        <p:origin x="13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zh-CN"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614A2BB4-76FB-45C9-8C01-704ECD4F6255}" type="slidenum">
              <a:rPr lang="zh-CN" altLang="en-US"/>
              <a:pPr>
                <a:defRPr/>
              </a:pPr>
              <a:t>‹#›</a:t>
            </a:fld>
            <a:endParaRPr lang="en-US" altLang="zh-CN"/>
          </a:p>
        </p:txBody>
      </p:sp>
    </p:spTree>
    <p:extLst>
      <p:ext uri="{BB962C8B-B14F-4D97-AF65-F5344CB8AC3E}">
        <p14:creationId xmlns:p14="http://schemas.microsoft.com/office/powerpoint/2010/main" val="2838424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153"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305"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458"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61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宋体" pitchFamily="2" charset="-122"/>
              </a:defRPr>
            </a:lvl1pPr>
            <a:lvl2pPr marL="742950" indent="-285750">
              <a:defRPr sz="2400">
                <a:solidFill>
                  <a:schemeClr val="tx1"/>
                </a:solidFill>
                <a:latin typeface="Times" pitchFamily="18" charset="0"/>
                <a:ea typeface="宋体" pitchFamily="2" charset="-122"/>
              </a:defRPr>
            </a:lvl2pPr>
            <a:lvl3pPr marL="1143000" indent="-228600">
              <a:defRPr sz="2400">
                <a:solidFill>
                  <a:schemeClr val="tx1"/>
                </a:solidFill>
                <a:latin typeface="Times" pitchFamily="18" charset="0"/>
                <a:ea typeface="宋体" pitchFamily="2" charset="-122"/>
              </a:defRPr>
            </a:lvl3pPr>
            <a:lvl4pPr marL="1600200" indent="-228600">
              <a:defRPr sz="2400">
                <a:solidFill>
                  <a:schemeClr val="tx1"/>
                </a:solidFill>
                <a:latin typeface="Times" pitchFamily="18" charset="0"/>
                <a:ea typeface="宋体" pitchFamily="2" charset="-122"/>
              </a:defRPr>
            </a:lvl4pPr>
            <a:lvl5pPr marL="2057400" indent="-228600">
              <a:defRPr sz="2400">
                <a:solidFill>
                  <a:schemeClr val="tx1"/>
                </a:solidFill>
                <a:latin typeface="Times"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pitchFamily="18" charset="0"/>
                <a:ea typeface="宋体" pitchFamily="2" charset="-122"/>
              </a:defRPr>
            </a:lvl9pPr>
          </a:lstStyle>
          <a:p>
            <a:fld id="{1FB07AE2-4C48-4DDF-8306-21DF7D4E6F89}" type="slidenum">
              <a:rPr lang="en-US" altLang="zh-CN" sz="1200">
                <a:solidFill>
                  <a:prstClr val="black"/>
                </a:solidFill>
                <a:latin typeface="Arial" pitchFamily="34" charset="0"/>
              </a:rPr>
              <a:pPr/>
              <a:t>7</a:t>
            </a:fld>
            <a:endParaRPr lang="en-US" altLang="zh-CN" sz="1200">
              <a:solidFill>
                <a:prstClr val="black"/>
              </a:solidFill>
              <a:latin typeface="Arial" pitchFamily="34" charset="0"/>
            </a:endParaRPr>
          </a:p>
        </p:txBody>
      </p:sp>
      <p:sp>
        <p:nvSpPr>
          <p:cNvPr id="182275" name="Rectangle 2"/>
          <p:cNvSpPr>
            <a:spLocks noGrp="1" noRot="1" noChangeAspect="1" noChangeArrowheads="1" noTextEdit="1"/>
          </p:cNvSpPr>
          <p:nvPr>
            <p:ph type="sldImg"/>
          </p:nvPr>
        </p:nvSpPr>
        <p:spPr>
          <a:xfrm>
            <a:off x="1319213" y="877888"/>
            <a:ext cx="4217987" cy="3163887"/>
          </a:xfrm>
          <a:solidFill>
            <a:srgbClr val="FFFFFF"/>
          </a:solidFill>
          <a:ln/>
        </p:spPr>
      </p:sp>
      <p:sp>
        <p:nvSpPr>
          <p:cNvPr id="182276" name="Rectangle 3"/>
          <p:cNvSpPr>
            <a:spLocks noGrp="1" noChangeArrowheads="1"/>
          </p:cNvSpPr>
          <p:nvPr>
            <p:ph type="body" idx="1"/>
          </p:nvPr>
        </p:nvSpPr>
        <p:spPr>
          <a:xfrm>
            <a:off x="1062038" y="4349750"/>
            <a:ext cx="4738687"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84" tIns="40092" rIns="80184" bIns="40092" anchor="ctr"/>
          <a:lstStyle/>
          <a:p>
            <a:pPr eaLnBrk="1" hangingPunct="1"/>
            <a:endParaRPr lang="en-GB" altLang="zh-CN" smtClean="0"/>
          </a:p>
        </p:txBody>
      </p:sp>
    </p:spTree>
    <p:extLst>
      <p:ext uri="{BB962C8B-B14F-4D97-AF65-F5344CB8AC3E}">
        <p14:creationId xmlns:p14="http://schemas.microsoft.com/office/powerpoint/2010/main" val="391435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不同工作波长的望远镜对环境的要求不同，不可能把各种类型的观测设备放在同一个地方。天文学的研究需要数据的融合，而仪器物理上的分散又给融合带来挑战。</a:t>
            </a:r>
            <a:endParaRPr lang="zh-CN" altLang="en-US" dirty="0"/>
          </a:p>
        </p:txBody>
      </p:sp>
      <p:sp>
        <p:nvSpPr>
          <p:cNvPr id="4" name="灯片编号占位符 3"/>
          <p:cNvSpPr>
            <a:spLocks noGrp="1"/>
          </p:cNvSpPr>
          <p:nvPr>
            <p:ph type="sldNum" sz="quarter" idx="10"/>
          </p:nvPr>
        </p:nvSpPr>
        <p:spPr/>
        <p:txBody>
          <a:bodyPr/>
          <a:lstStyle/>
          <a:p>
            <a:fld id="{DE9D7BAD-10D4-4C92-A65E-0789C4770B76}" type="slidenum">
              <a:rPr lang="zh-CN" altLang="en-US" smtClean="0"/>
              <a:t>8</a:t>
            </a:fld>
            <a:endParaRPr lang="zh-CN" altLang="en-US"/>
          </a:p>
        </p:txBody>
      </p:sp>
    </p:spTree>
    <p:extLst>
      <p:ext uri="{BB962C8B-B14F-4D97-AF65-F5344CB8AC3E}">
        <p14:creationId xmlns:p14="http://schemas.microsoft.com/office/powerpoint/2010/main" val="247130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561E08A3-25AB-474F-AF96-BDC2D4D75712}" type="slidenum">
              <a:rPr lang="en-US" altLang="zh-CN"/>
              <a:pPr>
                <a:defRPr/>
              </a:pPr>
              <a:t>9</a:t>
            </a:fld>
            <a:endParaRPr lang="en-US" altLang="zh-CN"/>
          </a:p>
        </p:txBody>
      </p:sp>
      <p:sp>
        <p:nvSpPr>
          <p:cNvPr id="235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8" charset="0"/>
                <a:ea typeface="宋体" pitchFamily="2" charset="-122"/>
              </a:defRPr>
            </a:lvl1pPr>
            <a:lvl2pPr marL="742950" indent="-285750">
              <a:defRPr sz="2400">
                <a:solidFill>
                  <a:schemeClr val="tx1"/>
                </a:solidFill>
                <a:latin typeface="Times" pitchFamily="18" charset="0"/>
                <a:ea typeface="宋体" pitchFamily="2" charset="-122"/>
              </a:defRPr>
            </a:lvl2pPr>
            <a:lvl3pPr marL="1143000" indent="-228600">
              <a:defRPr sz="2400">
                <a:solidFill>
                  <a:schemeClr val="tx1"/>
                </a:solidFill>
                <a:latin typeface="Times" pitchFamily="18" charset="0"/>
                <a:ea typeface="宋体" pitchFamily="2" charset="-122"/>
              </a:defRPr>
            </a:lvl3pPr>
            <a:lvl4pPr marL="1600200" indent="-228600">
              <a:defRPr sz="2400">
                <a:solidFill>
                  <a:schemeClr val="tx1"/>
                </a:solidFill>
                <a:latin typeface="Times" pitchFamily="18" charset="0"/>
                <a:ea typeface="宋体" pitchFamily="2" charset="-122"/>
              </a:defRPr>
            </a:lvl4pPr>
            <a:lvl5pPr marL="2057400" indent="-228600">
              <a:defRPr sz="2400">
                <a:solidFill>
                  <a:schemeClr val="tx1"/>
                </a:solidFill>
                <a:latin typeface="Times"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pitchFamily="18" charset="0"/>
                <a:ea typeface="宋体" pitchFamily="2" charset="-122"/>
              </a:defRPr>
            </a:lvl9pPr>
          </a:lstStyle>
          <a:p>
            <a:pPr algn="r"/>
            <a:fld id="{310E56C6-2BEF-456B-A800-7411CBA0D5A9}" type="slidenum">
              <a:rPr lang="en-US" altLang="zh-CN" sz="1200"/>
              <a:pPr algn="r"/>
              <a:t>9</a:t>
            </a:fld>
            <a:endParaRPr lang="en-US" altLang="zh-CN" sz="1200"/>
          </a:p>
        </p:txBody>
      </p:sp>
      <p:sp>
        <p:nvSpPr>
          <p:cNvPr id="23556" name="Rectangle 2"/>
          <p:cNvSpPr>
            <a:spLocks noGrp="1" noRot="1" noChangeAspect="1" noChangeArrowheads="1" noTextEdit="1"/>
          </p:cNvSpPr>
          <p:nvPr>
            <p:ph type="sldImg"/>
          </p:nvPr>
        </p:nvSpPr>
        <p:spPr>
          <a:xfrm>
            <a:off x="1141413" y="695325"/>
            <a:ext cx="4572000" cy="3429000"/>
          </a:xfrm>
          <a:ln/>
        </p:spPr>
      </p:sp>
      <p:sp>
        <p:nvSpPr>
          <p:cNvPr id="23557" name="Text Box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mtClean="0"/>
              <a:t>我给虚拟天文台下了一个定义。“</a:t>
            </a:r>
            <a:r>
              <a:rPr lang="zh-CN" altLang="en-US" smtClean="0">
                <a:solidFill>
                  <a:srgbClr val="FFFF00"/>
                </a:solidFill>
                <a:ea typeface="楷体_GB2312" pitchFamily="49" charset="-122"/>
              </a:rPr>
              <a:t>虚拟天文台是通过</a:t>
            </a:r>
            <a:r>
              <a:rPr lang="zh-CN" altLang="en-US" smtClean="0">
                <a:solidFill>
                  <a:srgbClr val="CDE6FF"/>
                </a:solidFill>
                <a:ea typeface="楷体_GB2312" pitchFamily="49" charset="-122"/>
              </a:rPr>
              <a:t>先进的信息技术</a:t>
            </a:r>
            <a:r>
              <a:rPr lang="zh-CN" altLang="en-US" smtClean="0">
                <a:solidFill>
                  <a:srgbClr val="FFFF00"/>
                </a:solidFill>
                <a:ea typeface="楷体_GB2312" pitchFamily="49" charset="-122"/>
              </a:rPr>
              <a:t>将</a:t>
            </a:r>
            <a:r>
              <a:rPr lang="zh-CN" altLang="en-US" smtClean="0">
                <a:solidFill>
                  <a:srgbClr val="CDE6FF"/>
                </a:solidFill>
                <a:ea typeface="楷体_GB2312" pitchFamily="49" charset="-122"/>
              </a:rPr>
              <a:t>全球范围</a:t>
            </a:r>
            <a:r>
              <a:rPr lang="zh-CN" altLang="en-US" smtClean="0">
                <a:solidFill>
                  <a:srgbClr val="FFFF00"/>
                </a:solidFill>
                <a:ea typeface="楷体_GB2312" pitchFamily="49" charset="-122"/>
              </a:rPr>
              <a:t>内的研究资源</a:t>
            </a:r>
            <a:r>
              <a:rPr lang="zh-CN" altLang="en-US" smtClean="0">
                <a:solidFill>
                  <a:srgbClr val="CDE6FF"/>
                </a:solidFill>
                <a:ea typeface="楷体_GB2312" pitchFamily="49" charset="-122"/>
              </a:rPr>
              <a:t>无缝透明</a:t>
            </a:r>
            <a:r>
              <a:rPr lang="zh-CN" altLang="en-US" smtClean="0">
                <a:solidFill>
                  <a:srgbClr val="FFFF00"/>
                </a:solidFill>
                <a:ea typeface="楷体_GB2312" pitchFamily="49" charset="-122"/>
              </a:rPr>
              <a:t>连接在一起形成的</a:t>
            </a:r>
            <a:r>
              <a:rPr lang="zh-CN" altLang="en-US" smtClean="0">
                <a:solidFill>
                  <a:srgbClr val="CDE6FF"/>
                </a:solidFill>
                <a:ea typeface="楷体_GB2312" pitchFamily="49" charset="-122"/>
              </a:rPr>
              <a:t>数据密集型</a:t>
            </a:r>
            <a:r>
              <a:rPr lang="zh-CN" altLang="en-US" smtClean="0">
                <a:solidFill>
                  <a:srgbClr val="FFFF00"/>
                </a:solidFill>
                <a:ea typeface="楷体_GB2312" pitchFamily="49" charset="-122"/>
              </a:rPr>
              <a:t>网络化天文研究与科普教育平台。</a:t>
            </a:r>
            <a:r>
              <a:rPr lang="zh-CN" altLang="en-US" smtClean="0"/>
              <a:t>”这里有几点我想强调一下儿。虚拟天文台是技术使能的，是先进的</a:t>
            </a:r>
            <a:r>
              <a:rPr lang="en-US" altLang="zh-CN" smtClean="0"/>
              <a:t>IT</a:t>
            </a:r>
            <a:r>
              <a:rPr lang="zh-CN" altLang="en-US" smtClean="0"/>
              <a:t>技术让它的梦想有了实现的可能。虚拟天文台利用的是全球范围内的资源，不仅局限于一个大学、一个天文台或者一个局域网。虚拟天文台中的资源是无缝透明地融合在一起的，用户不会感觉到它们在物理位置上的差异。还有，虚拟天文台是数据密集型的，它的目的是要让所有能够接触到互联网的人都可以得到真实而丰富的天文数据，进而充分发挥这些数据的科学价值。万维网的威力在于它的透明性，仿佛所有的资料都存在于你自己的</a:t>
            </a:r>
            <a:r>
              <a:rPr lang="en-US" altLang="zh-CN" smtClean="0"/>
              <a:t>PC</a:t>
            </a:r>
            <a:r>
              <a:rPr lang="zh-CN" altLang="en-US" smtClean="0"/>
              <a:t>上。虚拟天文台的目标也是要达到这样的透明性，把天文数据和相关信息带到你的</a:t>
            </a:r>
            <a:r>
              <a:rPr lang="en-US" altLang="zh-CN" smtClean="0"/>
              <a:t>PC</a:t>
            </a:r>
            <a:r>
              <a:rPr lang="zh-CN" altLang="en-US" smtClean="0"/>
              <a:t>上。</a:t>
            </a:r>
          </a:p>
        </p:txBody>
      </p:sp>
    </p:spTree>
    <p:extLst>
      <p:ext uri="{BB962C8B-B14F-4D97-AF65-F5344CB8AC3E}">
        <p14:creationId xmlns:p14="http://schemas.microsoft.com/office/powerpoint/2010/main" val="39380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充分调研和深入探讨的基础上我们完成了天文科技领域云的初步设计，利用云计算技术和虚拟化手段整合各个参建单位的存储、数据、计算、特色应用和专题服务，形成存储云、数据云、计算云和服务器，进而融合为统一的“天文学科技领域云”，最终纳入我院科技云平台。</a:t>
            </a:r>
            <a:endParaRPr lang="zh-CN" altLang="en-US" dirty="0"/>
          </a:p>
        </p:txBody>
      </p:sp>
      <p:sp>
        <p:nvSpPr>
          <p:cNvPr id="4" name="灯片编号占位符 3"/>
          <p:cNvSpPr>
            <a:spLocks noGrp="1"/>
          </p:cNvSpPr>
          <p:nvPr>
            <p:ph type="sldNum" sz="quarter" idx="10"/>
          </p:nvPr>
        </p:nvSpPr>
        <p:spPr/>
        <p:txBody>
          <a:bodyPr/>
          <a:lstStyle/>
          <a:p>
            <a:fld id="{DE9D7BAD-10D4-4C92-A65E-0789C4770B76}" type="slidenum">
              <a:rPr lang="zh-CN" altLang="en-US" smtClean="0"/>
              <a:t>12</a:t>
            </a:fld>
            <a:endParaRPr lang="zh-CN" altLang="en-US"/>
          </a:p>
        </p:txBody>
      </p:sp>
    </p:spTree>
    <p:extLst>
      <p:ext uri="{BB962C8B-B14F-4D97-AF65-F5344CB8AC3E}">
        <p14:creationId xmlns:p14="http://schemas.microsoft.com/office/powerpoint/2010/main" val="141226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我的介绍就到这里，请各位专家评委指正！</a:t>
            </a:r>
            <a:endParaRPr lang="zh-CN" altLang="en-US" dirty="0"/>
          </a:p>
        </p:txBody>
      </p:sp>
      <p:sp>
        <p:nvSpPr>
          <p:cNvPr id="4" name="灯片编号占位符 3"/>
          <p:cNvSpPr>
            <a:spLocks noGrp="1"/>
          </p:cNvSpPr>
          <p:nvPr>
            <p:ph type="sldNum" sz="quarter" idx="10"/>
          </p:nvPr>
        </p:nvSpPr>
        <p:spPr/>
        <p:txBody>
          <a:bodyPr/>
          <a:lstStyle/>
          <a:p>
            <a:fld id="{DE9D7BAD-10D4-4C92-A65E-0789C4770B76}" type="slidenum">
              <a:rPr lang="zh-CN" altLang="en-US" smtClean="0"/>
              <a:t>21</a:t>
            </a:fld>
            <a:endParaRPr lang="zh-CN" altLang="en-US"/>
          </a:p>
        </p:txBody>
      </p:sp>
    </p:spTree>
    <p:extLst>
      <p:ext uri="{BB962C8B-B14F-4D97-AF65-F5344CB8AC3E}">
        <p14:creationId xmlns:p14="http://schemas.microsoft.com/office/powerpoint/2010/main" val="256811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zh-CN" altLang="en-US" smtClean="0"/>
              <a:t>单击此处编辑母版副标题样式</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32603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23659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6" y="1773239"/>
            <a:ext cx="2058988" cy="4103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1773239"/>
            <a:ext cx="6029325" cy="4103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09687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AU" smtClean="0"/>
              <a:t>Click to edit Master subtitle style</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402322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4201" y="381000"/>
            <a:ext cx="5867400" cy="639762"/>
          </a:xfrm>
        </p:spPr>
        <p:txBody>
          <a:bodyPr/>
          <a:lstStyle/>
          <a:p>
            <a:r>
              <a:rPr lang="en-AU" smtClean="0"/>
              <a:t>Click to edit Master title style</a:t>
            </a:r>
            <a:endParaRPr lang="en-US"/>
          </a:p>
        </p:txBody>
      </p:sp>
      <p:sp>
        <p:nvSpPr>
          <p:cNvPr id="3" name="Content Placeholder 2"/>
          <p:cNvSpPr>
            <a:spLocks noGrp="1"/>
          </p:cNvSpPr>
          <p:nvPr>
            <p:ph idx="1"/>
          </p:nvPr>
        </p:nvSpPr>
        <p:spPr>
          <a:xfrm>
            <a:off x="457200" y="1676401"/>
            <a:ext cx="7499350" cy="431006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397974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AU" smtClean="0"/>
              <a:t>Click to edit Master text styles</a:t>
            </a:r>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100961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1"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283076"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36202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29213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155334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304933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AU" smtClean="0"/>
              <a:t>Click to edit Master text styles</a:t>
            </a:r>
          </a:p>
        </p:txBody>
      </p:sp>
      <p:sp>
        <p:nvSpPr>
          <p:cNvPr id="5"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42141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107483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AU" smtClean="0"/>
              <a:t>Click to edit Master text styles</a:t>
            </a:r>
          </a:p>
        </p:txBody>
      </p:sp>
      <p:sp>
        <p:nvSpPr>
          <p:cNvPr id="5"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44730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86404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6" y="1773239"/>
            <a:ext cx="2058988" cy="4103687"/>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1" y="1773239"/>
            <a:ext cx="6029325" cy="4103687"/>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001814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 descr="cvo_logo"/>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6516216" y="332656"/>
            <a:ext cx="2243034" cy="594484"/>
          </a:xfrm>
          <a:prstGeom prst="rect">
            <a:avLst/>
          </a:prstGeom>
          <a:noFill/>
          <a:ln w="9525">
            <a:noFill/>
            <a:miter lim="800000"/>
            <a:headEnd/>
            <a:tailEnd/>
          </a:ln>
          <a:effectLst>
            <a:reflection blurRad="6350" stA="50000" endA="295" endPos="92000" dist="101600" dir="5400000" sy="-100000" algn="bl" rotWithShape="0"/>
          </a:effectLst>
        </p:spPr>
      </p:pic>
      <p:sp>
        <p:nvSpPr>
          <p:cNvPr id="2" name="标题 1"/>
          <p:cNvSpPr>
            <a:spLocks noGrp="1"/>
          </p:cNvSpPr>
          <p:nvPr>
            <p:ph type="ctrTitle"/>
          </p:nvPr>
        </p:nvSpPr>
        <p:spPr>
          <a:xfrm>
            <a:off x="685800" y="2130425"/>
            <a:ext cx="7772400" cy="1470025"/>
          </a:xfrm>
          <a:solidFill>
            <a:schemeClr val="tx2"/>
          </a:solidFill>
        </p:spPr>
        <p:txBody>
          <a:bodyPr/>
          <a:lstStyle>
            <a:lvl1pPr>
              <a:defRPr baseline="0">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BAE86AF6-B764-4DD6-B090-E28B826C5FA2}"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a:xfrm>
            <a:off x="6553200" y="6308725"/>
            <a:ext cx="2133600" cy="365125"/>
          </a:xfrm>
        </p:spPr>
        <p:txBody>
          <a:bodyPr/>
          <a:lstStyle>
            <a:lvl1pPr>
              <a:defRPr/>
            </a:lvl1pPr>
          </a:lstStyle>
          <a:p>
            <a:pPr>
              <a:defRPr/>
            </a:pPr>
            <a:fld id="{DC0504A9-C520-434B-8006-07EDADC04CBF}" type="slidenum">
              <a:rPr lang="zh-CN" altLang="en-US">
                <a:solidFill>
                  <a:prstClr val="black">
                    <a:tint val="75000"/>
                  </a:prstClr>
                </a:solidFill>
              </a:rPr>
              <a:pPr>
                <a:def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2626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C:\Users\lijian\Desktop\china-vo_logo.png"/>
          <p:cNvPicPr>
            <a:picLocks noChangeAspect="1" noChangeArrowheads="1"/>
          </p:cNvPicPr>
          <p:nvPr userDrawn="1"/>
        </p:nvPicPr>
        <p:blipFill>
          <a:blip r:embed="rId2" cstate="print">
            <a:duotone>
              <a:schemeClr val="accent5">
                <a:shade val="45000"/>
                <a:satMod val="135000"/>
              </a:schemeClr>
              <a:prstClr val="white"/>
            </a:duotone>
          </a:blip>
          <a:srcRect/>
          <a:stretch>
            <a:fillRect/>
          </a:stretch>
        </p:blipFill>
        <p:spPr bwMode="auto">
          <a:xfrm rot="5400000">
            <a:off x="6237479" y="3510303"/>
            <a:ext cx="4464496" cy="1133538"/>
          </a:xfrm>
          <a:prstGeom prst="rect">
            <a:avLst/>
          </a:prstGeom>
          <a:noFill/>
        </p:spPr>
      </p:pic>
      <p:sp>
        <p:nvSpPr>
          <p:cNvPr id="5" name="矩形 4"/>
          <p:cNvSpPr/>
          <p:nvPr userDrawn="1"/>
        </p:nvSpPr>
        <p:spPr>
          <a:xfrm>
            <a:off x="0" y="0"/>
            <a:ext cx="9144000" cy="1484313"/>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 name="标题 1"/>
          <p:cNvSpPr>
            <a:spLocks noGrp="1"/>
          </p:cNvSpPr>
          <p:nvPr>
            <p:ph type="title"/>
          </p:nvPr>
        </p:nvSpPr>
        <p:spPr/>
        <p:txBody>
          <a:bodyPr/>
          <a:lstStyle>
            <a:lvl1pPr>
              <a:defRPr baseline="0">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67544" y="1628800"/>
            <a:ext cx="7776864" cy="452596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3"/>
          <p:cNvSpPr>
            <a:spLocks noGrp="1"/>
          </p:cNvSpPr>
          <p:nvPr>
            <p:ph type="dt" sz="half" idx="10"/>
          </p:nvPr>
        </p:nvSpPr>
        <p:spPr/>
        <p:txBody>
          <a:bodyPr/>
          <a:lstStyle>
            <a:lvl1pPr>
              <a:defRPr/>
            </a:lvl1pPr>
          </a:lstStyle>
          <a:p>
            <a:pPr>
              <a:defRPr/>
            </a:pPr>
            <a:fld id="{54232237-16C1-45A7-B6BE-FB5BB9315569}" type="datetimeFigureOut">
              <a:rPr lang="zh-CN" altLang="en-US">
                <a:solidFill>
                  <a:prstClr val="black">
                    <a:tint val="75000"/>
                  </a:prstClr>
                </a:solidFill>
              </a:rPr>
              <a:pPr>
                <a:defRPr/>
              </a:pPr>
              <a:t>2013/11/12</a:t>
            </a:fld>
            <a:endParaRPr lang="zh-CN" altLang="en-US">
              <a:solidFill>
                <a:prstClr val="black">
                  <a:tint val="75000"/>
                </a:prstClr>
              </a:solidFill>
            </a:endParaRPr>
          </a:p>
        </p:txBody>
      </p:sp>
      <p:sp>
        <p:nvSpPr>
          <p:cNvPr id="7"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8" name="灯片编号占位符 5"/>
          <p:cNvSpPr>
            <a:spLocks noGrp="1"/>
          </p:cNvSpPr>
          <p:nvPr>
            <p:ph type="sldNum" sz="quarter" idx="12"/>
          </p:nvPr>
        </p:nvSpPr>
        <p:spPr/>
        <p:txBody>
          <a:bodyPr/>
          <a:lstStyle>
            <a:lvl1pPr>
              <a:defRPr/>
            </a:lvl1pPr>
          </a:lstStyle>
          <a:p>
            <a:pPr>
              <a:defRPr/>
            </a:pPr>
            <a:fld id="{57CAB3AD-80B6-4776-8E50-4A9BCF96797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3242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solidFill>
            <a:schemeClr val="tx2"/>
          </a:solidFill>
          <a:ln>
            <a:solidFill>
              <a:schemeClr val="accent1"/>
            </a:solidFill>
          </a:ln>
        </p:spPr>
        <p:txBody>
          <a:bodyPr anchor="t"/>
          <a:lstStyle>
            <a:lvl1pPr algn="l">
              <a:defRPr sz="4000" b="1" cap="all">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F8E975B-1BF5-4F7A-8458-A85B5E4CB3DF}"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64A30D8-8266-4B84-9C3E-59311BADC87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2327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242CD8D-1314-47D4-AA22-6613232B2A64}"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CFF8C2A-5131-4CD3-A23B-A2B536C93C1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3535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2530407-E14C-4528-8203-2EF997442A07}"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C41D98D7-950D-48CB-8A92-9A8D5A65DD7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1508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00EDFBB-2FCC-4B64-BBE7-B69F86DD65AA}"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A0F59DB5-DDDB-4F95-A83A-20E2BA97AB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7178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4539709-A3C1-4697-A681-0DE2DDCBC2D5}"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BF068957-7DCE-428E-8543-A023E9B835C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2215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zh-CN" altLang="en-US" smtClean="0"/>
              <a:t>单击此处编辑母版文本样式</a:t>
            </a:r>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77630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3FA978C-3417-4F8B-8F57-FBC6BACEF45E}"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43B3FAE-F0FC-4210-B09D-61F1B7C5269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3641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solidFill>
            <a:schemeClr val="tx2"/>
          </a:solidFill>
        </p:spPr>
        <p:txBody>
          <a:bodyPr anchor="b"/>
          <a:lstStyle>
            <a:lvl1pPr algn="l">
              <a:defRPr sz="2000" b="1" baseline="0">
                <a:solidFill>
                  <a:schemeClr val="bg1"/>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D10D0E4-0A5D-4502-A6BA-566966D077BE}"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EFF842B-7671-4ED4-8CFF-4B3AEE44C2F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97513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C958E7-2BC0-44DB-99AB-3C5DEE45BEF5}"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671B273-2D4D-46C8-819E-8B94A5B4F70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4614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3D1A45F-5899-408D-B59A-97E42FE9C52F}" type="datetimeFigureOut">
              <a:rPr lang="zh-CN" altLang="en-US">
                <a:solidFill>
                  <a:prstClr val="black">
                    <a:tint val="75000"/>
                  </a:prstClr>
                </a:solidFill>
              </a:rPr>
              <a:pPr>
                <a:defRPr/>
              </a:pPr>
              <a:t>2013/11/12</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6DD179D-CC8E-4FB2-8798-73314663DB5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9504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chartAndTx">
  <p:cSld name="标题，图表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图表占位符 2"/>
          <p:cNvSpPr>
            <a:spLocks noGrp="1"/>
          </p:cNvSpPr>
          <p:nvPr>
            <p:ph type="chart" sz="half" idx="1"/>
          </p:nvPr>
        </p:nvSpPr>
        <p:spPr>
          <a:xfrm>
            <a:off x="457200" y="1600200"/>
            <a:ext cx="4038600" cy="4525963"/>
          </a:xfrm>
        </p:spPr>
        <p:txBody>
          <a:bodyPr/>
          <a:lstStyle/>
          <a:p>
            <a:endParaRPr lang="zh-CN" altLang="en-US"/>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51575"/>
            <a:ext cx="2133600" cy="476250"/>
          </a:xfrm>
        </p:spPr>
        <p:txBody>
          <a:bodyPr/>
          <a:lstStyle>
            <a:lvl1pPr>
              <a:defRPr/>
            </a:lvl1pPr>
          </a:lstStyle>
          <a:p>
            <a:endParaRPr lang="es-ES" altLang="zh-CN"/>
          </a:p>
        </p:txBody>
      </p:sp>
      <p:sp>
        <p:nvSpPr>
          <p:cNvPr id="6" name="灯片编号占位符 5"/>
          <p:cNvSpPr>
            <a:spLocks noGrp="1"/>
          </p:cNvSpPr>
          <p:nvPr>
            <p:ph type="sldNum" sz="quarter" idx="11"/>
          </p:nvPr>
        </p:nvSpPr>
        <p:spPr>
          <a:xfrm>
            <a:off x="6553200" y="6248400"/>
            <a:ext cx="2133600" cy="476250"/>
          </a:xfrm>
        </p:spPr>
        <p:txBody>
          <a:bodyPr/>
          <a:lstStyle>
            <a:lvl1pPr>
              <a:defRPr/>
            </a:lvl1pPr>
          </a:lstStyle>
          <a:p>
            <a:fld id="{6CC7A2EB-464A-46A5-8DAB-9FB3C0895D86}" type="slidenum">
              <a:rPr lang="es-ES" altLang="zh-CN"/>
              <a:pPr/>
              <a:t>‹#›</a:t>
            </a:fld>
            <a:endParaRPr lang="es-ES" altLang="zh-CN"/>
          </a:p>
        </p:txBody>
      </p:sp>
      <p:sp>
        <p:nvSpPr>
          <p:cNvPr id="7" name="页脚占位符 6"/>
          <p:cNvSpPr>
            <a:spLocks noGrp="1"/>
          </p:cNvSpPr>
          <p:nvPr>
            <p:ph type="ftr" sz="quarter" idx="12"/>
          </p:nvPr>
        </p:nvSpPr>
        <p:spPr>
          <a:xfrm>
            <a:off x="3124200" y="6248400"/>
            <a:ext cx="2895600" cy="476250"/>
          </a:xfrm>
        </p:spPr>
        <p:txBody>
          <a:bodyPr/>
          <a:lstStyle>
            <a:lvl1pPr>
              <a:defRPr/>
            </a:lvl1pPr>
          </a:lstStyle>
          <a:p>
            <a:endParaRPr lang="es-ES" altLang="zh-CN"/>
          </a:p>
        </p:txBody>
      </p:sp>
    </p:spTree>
    <p:extLst>
      <p:ext uri="{BB962C8B-B14F-4D97-AF65-F5344CB8AC3E}">
        <p14:creationId xmlns:p14="http://schemas.microsoft.com/office/powerpoint/2010/main" val="29885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953577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30514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16551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83075"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1149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54943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83076" y="2633663"/>
            <a:ext cx="3673475"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79461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00992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521490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40076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72275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0981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1773238"/>
            <a:ext cx="2058988" cy="4103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773238"/>
            <a:ext cx="6029325" cy="4103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32973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fp.silverfoxprod.com\Work\White_Whale\5-10358_Alyssa_Felda\MS_Templates_2011\SFP_Art\4X3 Art\PNG\New folder\MSR_All_Icons.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997302" y="0"/>
            <a:ext cx="4146698" cy="3455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127687"/>
            <a:ext cx="6545521" cy="1218795"/>
          </a:xfrm>
        </p:spPr>
        <p:txBody>
          <a:bodyPr anchor="ctr">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2599" y="3753140"/>
            <a:ext cx="7929563"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Tree>
    <p:extLst>
      <p:ext uri="{BB962C8B-B14F-4D97-AF65-F5344CB8AC3E}">
        <p14:creationId xmlns:p14="http://schemas.microsoft.com/office/powerpoint/2010/main" val="115685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048787"/>
            <a:ext cx="7929563" cy="609398"/>
          </a:xfrm>
        </p:spPr>
        <p:txBody>
          <a:bodyPr anchor="ctr" anchorCtr="0">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2601" y="3752332"/>
            <a:ext cx="7929562"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381000" y="281521"/>
            <a:ext cx="8381999" cy="914096"/>
          </a:xfrm>
        </p:spPr>
        <p:txBody>
          <a:bodyPr anchor="t" anchorCtr="0">
            <a:sp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300" normalizeH="0" baseline="0" noProof="0" dirty="0" smtClean="0">
                <a:ln w="11430"/>
                <a:gradFill>
                  <a:gsLst>
                    <a:gs pos="0">
                      <a:schemeClr val="bg1">
                        <a:alpha val="55000"/>
                      </a:schemeClr>
                    </a:gs>
                    <a:gs pos="88000">
                      <a:schemeClr val="bg1">
                        <a:alpha val="55000"/>
                      </a:schemeClr>
                    </a:gs>
                  </a:gsLst>
                  <a:lin ang="5400000"/>
                </a:gradFill>
                <a:effectLst/>
                <a:uLnTx/>
                <a:uFillTx/>
                <a:latin typeface="+mj-lt"/>
                <a:ea typeface="+mn-ea"/>
                <a:cs typeface="+mn-cs"/>
              </a:defRPr>
            </a:lvl1pPr>
          </a:lstStyle>
          <a:p>
            <a:pPr lvl="0"/>
            <a:r>
              <a:rPr lang="en-US" dirty="0" smtClean="0"/>
              <a:t>click to…</a:t>
            </a:r>
          </a:p>
        </p:txBody>
      </p:sp>
      <p:sp>
        <p:nvSpPr>
          <p:cNvPr id="5"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Tree>
    <p:extLst>
      <p:ext uri="{BB962C8B-B14F-4D97-AF65-F5344CB8AC3E}">
        <p14:creationId xmlns:p14="http://schemas.microsoft.com/office/powerpoint/2010/main" val="294246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49609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pPr fontAlgn="auto">
              <a:spcAft>
                <a:spcPts val="0"/>
              </a:spcAft>
            </a:pPr>
            <a:fld id="{4ADF12F3-3404-4B21-B30F-258D3BB43857}" type="slidenum">
              <a:rPr>
                <a:gradFill>
                  <a:gsLst>
                    <a:gs pos="0">
                      <a:srgbClr val="292929"/>
                    </a:gs>
                    <a:gs pos="86000">
                      <a:srgbClr val="292929"/>
                    </a:gs>
                  </a:gsLst>
                  <a:lin ang="5400000" scaled="0"/>
                </a:gradFill>
              </a:rPr>
              <a:pPr fontAlgn="auto">
                <a:spcAft>
                  <a:spcPts val="0"/>
                </a:spcAft>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392709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pPr fontAlgn="auto">
              <a:spcAft>
                <a:spcPts val="0"/>
              </a:spcAft>
            </a:pPr>
            <a:fld id="{4ADF12F3-3404-4B21-B30F-258D3BB43857}" type="slidenum">
              <a:rPr>
                <a:gradFill>
                  <a:gsLst>
                    <a:gs pos="0">
                      <a:srgbClr val="292929"/>
                    </a:gs>
                    <a:gs pos="86000">
                      <a:srgbClr val="292929"/>
                    </a:gs>
                  </a:gsLst>
                  <a:lin ang="5400000" scaled="0"/>
                </a:gradFill>
              </a:rPr>
              <a:pPr fontAlgn="auto">
                <a:spcAft>
                  <a:spcPts val="0"/>
                </a:spcAft>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87176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28094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sp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pPr fontAlgn="auto">
              <a:spcAft>
                <a:spcPts val="0"/>
              </a:spcAft>
            </a:pPr>
            <a:fld id="{4ADF12F3-3404-4B21-B30F-258D3BB43857}" type="slidenum">
              <a:rPr>
                <a:gradFill>
                  <a:gsLst>
                    <a:gs pos="0">
                      <a:srgbClr val="292929"/>
                    </a:gs>
                    <a:gs pos="86000">
                      <a:srgbClr val="292929"/>
                    </a:gs>
                  </a:gsLst>
                  <a:lin ang="5400000" scaled="0"/>
                </a:gradFill>
              </a:rPr>
              <a:pPr fontAlgn="auto">
                <a:spcAft>
                  <a:spcPts val="0"/>
                </a:spcAft>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248867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33600"/>
            <a:ext cx="4114800" cy="1855893"/>
          </a:xfrm>
        </p:spPr>
        <p:txBody>
          <a:bodyPr>
            <a:sp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133601"/>
            <a:ext cx="4115872" cy="1855893"/>
          </a:xfrm>
        </p:spPr>
        <p:txBody>
          <a:bodyPr>
            <a:sp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8" name="Slide Number Placeholder 4"/>
          <p:cNvSpPr>
            <a:spLocks noGrp="1"/>
          </p:cNvSpPr>
          <p:nvPr>
            <p:ph type="sldNum" sz="quarter" idx="11"/>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pPr fontAlgn="auto">
              <a:spcAft>
                <a:spcPts val="0"/>
              </a:spcAft>
            </a:pPr>
            <a:fld id="{4ADF12F3-3404-4B21-B30F-258D3BB43857}" type="slidenum">
              <a:rPr>
                <a:gradFill>
                  <a:gsLst>
                    <a:gs pos="0">
                      <a:srgbClr val="292929"/>
                    </a:gs>
                    <a:gs pos="86000">
                      <a:srgbClr val="292929"/>
                    </a:gs>
                  </a:gsLst>
                  <a:lin ang="5400000" scaled="0"/>
                </a:gradFill>
              </a:rPr>
              <a:pPr fontAlgn="auto">
                <a:spcAft>
                  <a:spcPts val="0"/>
                </a:spcAft>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169874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4"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pPr fontAlgn="auto">
              <a:spcAft>
                <a:spcPts val="0"/>
              </a:spcAft>
            </a:pPr>
            <a:fld id="{4ADF12F3-3404-4B21-B30F-258D3BB43857}" type="slidenum">
              <a:rPr>
                <a:gradFill>
                  <a:gsLst>
                    <a:gs pos="0">
                      <a:srgbClr val="292929"/>
                    </a:gs>
                    <a:gs pos="86000">
                      <a:srgbClr val="292929"/>
                    </a:gs>
                  </a:gsLst>
                  <a:lin ang="5400000" scaled="0"/>
                </a:gradFill>
              </a:rPr>
              <a:pPr fontAlgn="auto">
                <a:spcAft>
                  <a:spcPts val="0"/>
                </a:spcAft>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73162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3"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pPr fontAlgn="auto">
              <a:spcAft>
                <a:spcPts val="0"/>
              </a:spcAft>
            </a:pPr>
            <a:fld id="{4ADF12F3-3404-4B21-B30F-258D3BB43857}" type="slidenum">
              <a:rPr>
                <a:gradFill>
                  <a:gsLst>
                    <a:gs pos="0">
                      <a:srgbClr val="292929"/>
                    </a:gs>
                    <a:gs pos="86000">
                      <a:srgbClr val="292929"/>
                    </a:gs>
                  </a:gsLst>
                  <a:lin ang="5400000" scaled="0"/>
                </a:gradFill>
              </a:rPr>
              <a:pPr fontAlgn="auto">
                <a:spcAft>
                  <a:spcPts val="0"/>
                </a:spcAft>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314996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with Image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spAutoFit/>
          </a:bodyPr>
          <a:lstStyle>
            <a:lvl1pPr>
              <a:defRPr/>
            </a:lvl1pPr>
          </a:lstStyle>
          <a:p>
            <a:r>
              <a:rPr lang="en-US" dirty="0" smtClean="0"/>
              <a:t>Click to edit Master title style</a:t>
            </a:r>
            <a:endParaRPr lang="en-US" dirty="0"/>
          </a:p>
        </p:txBody>
      </p:sp>
      <p:sp>
        <p:nvSpPr>
          <p:cNvPr id="8" name="Content Placeholder 3"/>
          <p:cNvSpPr>
            <a:spLocks noGrp="1"/>
          </p:cNvSpPr>
          <p:nvPr>
            <p:ph sz="half" idx="2"/>
          </p:nvPr>
        </p:nvSpPr>
        <p:spPr>
          <a:xfrm>
            <a:off x="4637501" y="19050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pPr fontAlgn="auto">
              <a:spcAft>
                <a:spcPts val="0"/>
              </a:spcAft>
            </a:pPr>
            <a:r>
              <a:rPr dirty="0">
                <a:gradFill>
                  <a:gsLst>
                    <a:gs pos="0">
                      <a:srgbClr val="292929"/>
                    </a:gs>
                    <a:gs pos="86000">
                      <a:srgbClr val="292929"/>
                    </a:gs>
                  </a:gsLst>
                  <a:lin ang="5400000" scaled="0"/>
                </a:gradFill>
              </a:rPr>
              <a:t>Microsoft Confidential</a:t>
            </a:r>
          </a:p>
        </p:txBody>
      </p:sp>
      <p:sp>
        <p:nvSpPr>
          <p:cNvPr id="14" name="Slide Number Placeholder 6"/>
          <p:cNvSpPr>
            <a:spLocks noGrp="1"/>
          </p:cNvSpPr>
          <p:nvPr>
            <p:ph type="sldNum" sz="quarter" idx="4"/>
          </p:nvPr>
        </p:nvSpPr>
        <p:spPr>
          <a:xfrm>
            <a:off x="185624" y="6564914"/>
            <a:ext cx="2133600" cy="258532"/>
          </a:xfrm>
          <a:prstGeom prst="rect">
            <a:avLst/>
          </a:prstGeom>
        </p:spPr>
        <p:txBody>
          <a:bodyPr vert="horz" lIns="91440" tIns="45720" rIns="91440" bIns="45720" rtlCol="0" anchor="ctr">
            <a:spAutoFit/>
          </a:bodyP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pPr fontAlgn="auto">
              <a:spcAft>
                <a:spcPts val="0"/>
              </a:spcAft>
            </a:pPr>
            <a:fld id="{64116138-1E09-45EE-B6F5-ADD12E5D7040}" type="slidenum">
              <a:rPr>
                <a:gradFill>
                  <a:gsLst>
                    <a:gs pos="0">
                      <a:srgbClr val="292929"/>
                    </a:gs>
                    <a:gs pos="86000">
                      <a:srgbClr val="292929"/>
                    </a:gs>
                  </a:gsLst>
                  <a:lin ang="5400000" scaled="0"/>
                </a:gradFill>
              </a:rPr>
              <a:pPr fontAlgn="auto">
                <a:spcAft>
                  <a:spcPts val="0"/>
                </a:spcAft>
              </a:pPr>
              <a:t>‹#›</a:t>
            </a:fld>
            <a:endParaRPr dirty="0">
              <a:gradFill>
                <a:gsLst>
                  <a:gs pos="0">
                    <a:srgbClr val="292929"/>
                  </a:gs>
                  <a:gs pos="86000">
                    <a:srgbClr val="292929"/>
                  </a:gs>
                </a:gsLst>
                <a:lin ang="5400000" scaled="0"/>
              </a:gradFill>
            </a:endParaRPr>
          </a:p>
        </p:txBody>
      </p:sp>
      <p:pic>
        <p:nvPicPr>
          <p:cNvPr id="9" name="Picture 4" descr="C:\Users\andrewl\Desktop\200571897-001_FPO.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25860" t="15680" r="17119" b="1619"/>
          <a:stretch/>
        </p:blipFill>
        <p:spPr bwMode="auto">
          <a:xfrm>
            <a:off x="388188" y="1897810"/>
            <a:ext cx="3648973" cy="352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9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26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057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531454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363" eaLnBrk="1" fontAlgn="auto" hangingPunct="1">
              <a:spcBef>
                <a:spcPts val="0"/>
              </a:spcBef>
              <a:spcAft>
                <a:spcPts val="0"/>
              </a:spcAft>
            </a:pPr>
            <a:fld id="{704CAED1-1FA9-4569-9762-0F32B15C6546}" type="datetimeFigureOut">
              <a:rPr lang="en-US" sz="1800" smtClean="0">
                <a:solidFill>
                  <a:srgbClr val="292929"/>
                </a:solidFill>
                <a:latin typeface="Segoe UI"/>
                <a:ea typeface="+mn-ea"/>
              </a:rPr>
              <a:pPr defTabSz="914363" eaLnBrk="1" fontAlgn="auto" hangingPunct="1">
                <a:spcBef>
                  <a:spcPts val="0"/>
                </a:spcBef>
                <a:spcAft>
                  <a:spcPts val="0"/>
                </a:spcAft>
              </a:pPr>
              <a:t>11/12/2013</a:t>
            </a:fld>
            <a:endParaRPr lang="en-US" sz="1800">
              <a:solidFill>
                <a:srgbClr val="292929"/>
              </a:solidFill>
              <a:latin typeface="Segoe U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363" eaLnBrk="1" fontAlgn="auto" hangingPunct="1">
              <a:spcBef>
                <a:spcPts val="0"/>
              </a:spcBef>
              <a:spcAft>
                <a:spcPts val="0"/>
              </a:spcAft>
            </a:pPr>
            <a:endParaRPr lang="en-US" sz="1800">
              <a:solidFill>
                <a:srgbClr val="292929"/>
              </a:solidFill>
              <a:latin typeface="Segoe U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363" eaLnBrk="1" fontAlgn="auto" hangingPunct="1">
              <a:spcBef>
                <a:spcPts val="0"/>
              </a:spcBef>
              <a:spcAft>
                <a:spcPts val="0"/>
              </a:spcAft>
            </a:pPr>
            <a:fld id="{9E0FC87C-86CD-4135-9511-463A0DF518FB}" type="slidenum">
              <a:rPr lang="en-US" sz="1800" smtClean="0">
                <a:solidFill>
                  <a:srgbClr val="292929"/>
                </a:solidFill>
                <a:latin typeface="Segoe UI"/>
                <a:ea typeface="+mn-ea"/>
              </a:rPr>
              <a:pPr defTabSz="914363" eaLnBrk="1" fontAlgn="auto" hangingPunct="1">
                <a:spcBef>
                  <a:spcPts val="0"/>
                </a:spcBef>
                <a:spcAft>
                  <a:spcPts val="0"/>
                </a:spcAft>
              </a:pPr>
              <a:t>‹#›</a:t>
            </a:fld>
            <a:endParaRPr lang="en-US" sz="1800">
              <a:solidFill>
                <a:srgbClr val="292929"/>
              </a:solidFill>
              <a:latin typeface="Segoe UI"/>
              <a:ea typeface="+mn-ea"/>
            </a:endParaRPr>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4064902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363" eaLnBrk="1" fontAlgn="auto" hangingPunct="1">
              <a:spcBef>
                <a:spcPts val="0"/>
              </a:spcBef>
              <a:spcAft>
                <a:spcPts val="0"/>
              </a:spcAft>
            </a:pPr>
            <a:fld id="{46709685-C29F-4EEA-8B04-27F39B2967AD}" type="datetimeFigureOut">
              <a:rPr lang="en-US" sz="1800" smtClean="0">
                <a:solidFill>
                  <a:srgbClr val="292929"/>
                </a:solidFill>
                <a:latin typeface="Segoe UI"/>
                <a:ea typeface="+mn-ea"/>
              </a:rPr>
              <a:pPr defTabSz="914363" eaLnBrk="1" fontAlgn="auto" hangingPunct="1">
                <a:spcBef>
                  <a:spcPts val="0"/>
                </a:spcBef>
                <a:spcAft>
                  <a:spcPts val="0"/>
                </a:spcAft>
              </a:pPr>
              <a:t>11/12/2013</a:t>
            </a:fld>
            <a:endParaRPr lang="en-US" sz="1800">
              <a:solidFill>
                <a:srgbClr val="292929"/>
              </a:solidFill>
              <a:latin typeface="Segoe U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363" eaLnBrk="1" fontAlgn="auto" hangingPunct="1">
              <a:spcBef>
                <a:spcPts val="0"/>
              </a:spcBef>
              <a:spcAft>
                <a:spcPts val="0"/>
              </a:spcAft>
            </a:pPr>
            <a:endParaRPr lang="en-US" sz="1800">
              <a:solidFill>
                <a:srgbClr val="292929"/>
              </a:solidFill>
              <a:latin typeface="Segoe U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363" eaLnBrk="1" fontAlgn="auto" hangingPunct="1">
              <a:spcBef>
                <a:spcPts val="0"/>
              </a:spcBef>
              <a:spcAft>
                <a:spcPts val="0"/>
              </a:spcAft>
            </a:pPr>
            <a:fld id="{D915F34C-1410-400A-ACB2-83D4514790D9}" type="slidenum">
              <a:rPr lang="en-US" sz="1800" smtClean="0">
                <a:solidFill>
                  <a:srgbClr val="292929"/>
                </a:solidFill>
                <a:latin typeface="Segoe UI"/>
                <a:ea typeface="+mn-ea"/>
              </a:rPr>
              <a:pPr defTabSz="914363" eaLnBrk="1" fontAlgn="auto" hangingPunct="1">
                <a:spcBef>
                  <a:spcPts val="0"/>
                </a:spcBef>
                <a:spcAft>
                  <a:spcPts val="0"/>
                </a:spcAft>
              </a:pPr>
              <a:t>‹#›</a:t>
            </a:fld>
            <a:endParaRPr lang="en-US" sz="1800">
              <a:solidFill>
                <a:srgbClr val="292929"/>
              </a:solidFill>
              <a:latin typeface="Segoe UI"/>
              <a:ea typeface="+mn-ea"/>
            </a:endParaRPr>
          </a:p>
        </p:txBody>
      </p:sp>
    </p:spTree>
    <p:extLst>
      <p:ext uri="{BB962C8B-B14F-4D97-AF65-F5344CB8AC3E}">
        <p14:creationId xmlns:p14="http://schemas.microsoft.com/office/powerpoint/2010/main" val="303590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279274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363" eaLnBrk="1" fontAlgn="auto" hangingPunct="1">
              <a:spcBef>
                <a:spcPts val="0"/>
              </a:spcBef>
              <a:spcAft>
                <a:spcPts val="0"/>
              </a:spcAft>
            </a:pPr>
            <a:fld id="{704CAED1-1FA9-4569-9762-0F32B15C6546}" type="datetimeFigureOut">
              <a:rPr lang="en-US" sz="1800" smtClean="0">
                <a:solidFill>
                  <a:srgbClr val="292929"/>
                </a:solidFill>
                <a:latin typeface="Segoe UI"/>
                <a:ea typeface="+mn-ea"/>
              </a:rPr>
              <a:pPr defTabSz="914363" eaLnBrk="1" fontAlgn="auto" hangingPunct="1">
                <a:spcBef>
                  <a:spcPts val="0"/>
                </a:spcBef>
                <a:spcAft>
                  <a:spcPts val="0"/>
                </a:spcAft>
              </a:pPr>
              <a:t>11/12/2013</a:t>
            </a:fld>
            <a:endParaRPr lang="en-US" sz="1800">
              <a:solidFill>
                <a:srgbClr val="292929"/>
              </a:solidFill>
              <a:latin typeface="Segoe U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363" eaLnBrk="1" fontAlgn="auto" hangingPunct="1">
              <a:spcBef>
                <a:spcPts val="0"/>
              </a:spcBef>
              <a:spcAft>
                <a:spcPts val="0"/>
              </a:spcAft>
            </a:pPr>
            <a:endParaRPr lang="en-US" sz="1800">
              <a:solidFill>
                <a:srgbClr val="292929"/>
              </a:solidFill>
              <a:latin typeface="Segoe U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363" eaLnBrk="1" fontAlgn="auto" hangingPunct="1">
              <a:spcBef>
                <a:spcPts val="0"/>
              </a:spcBef>
              <a:spcAft>
                <a:spcPts val="0"/>
              </a:spcAft>
            </a:pPr>
            <a:fld id="{9E0FC87C-86CD-4135-9511-463A0DF518FB}" type="slidenum">
              <a:rPr lang="en-US" sz="1800" smtClean="0">
                <a:solidFill>
                  <a:srgbClr val="292929"/>
                </a:solidFill>
                <a:latin typeface="Segoe UI"/>
                <a:ea typeface="+mn-ea"/>
              </a:rPr>
              <a:pPr defTabSz="914363" eaLnBrk="1" fontAlgn="auto" hangingPunct="1">
                <a:spcBef>
                  <a:spcPts val="0"/>
                </a:spcBef>
                <a:spcAft>
                  <a:spcPts val="0"/>
                </a:spcAft>
              </a:pPr>
              <a:t>‹#›</a:t>
            </a:fld>
            <a:endParaRPr lang="en-US" sz="1800">
              <a:solidFill>
                <a:srgbClr val="292929"/>
              </a:solidFill>
              <a:latin typeface="Segoe UI"/>
              <a:ea typeface="+mn-ea"/>
            </a:endParaRPr>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697542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9436" y="298693"/>
            <a:ext cx="83639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416996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363" eaLnBrk="1" fontAlgn="auto" hangingPunct="1">
              <a:spcBef>
                <a:spcPts val="0"/>
              </a:spcBef>
              <a:spcAft>
                <a:spcPts val="0"/>
              </a:spcAft>
            </a:pPr>
            <a:fld id="{704CAED1-1FA9-4569-9762-0F32B15C6546}" type="datetimeFigureOut">
              <a:rPr lang="en-US" sz="1800" smtClean="0">
                <a:solidFill>
                  <a:srgbClr val="292929"/>
                </a:solidFill>
                <a:latin typeface="Segoe UI"/>
                <a:ea typeface="+mn-ea"/>
              </a:rPr>
              <a:pPr defTabSz="914363" eaLnBrk="1" fontAlgn="auto" hangingPunct="1">
                <a:spcBef>
                  <a:spcPts val="0"/>
                </a:spcBef>
                <a:spcAft>
                  <a:spcPts val="0"/>
                </a:spcAft>
              </a:pPr>
              <a:t>11/12/2013</a:t>
            </a:fld>
            <a:endParaRPr lang="en-US" sz="1800">
              <a:solidFill>
                <a:srgbClr val="292929"/>
              </a:solidFill>
              <a:latin typeface="Segoe U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363" eaLnBrk="1" fontAlgn="auto" hangingPunct="1">
              <a:spcBef>
                <a:spcPts val="0"/>
              </a:spcBef>
              <a:spcAft>
                <a:spcPts val="0"/>
              </a:spcAft>
            </a:pPr>
            <a:endParaRPr lang="en-US" sz="1800">
              <a:solidFill>
                <a:srgbClr val="292929"/>
              </a:solidFill>
              <a:latin typeface="Segoe U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363" eaLnBrk="1" fontAlgn="auto" hangingPunct="1">
              <a:spcBef>
                <a:spcPts val="0"/>
              </a:spcBef>
              <a:spcAft>
                <a:spcPts val="0"/>
              </a:spcAft>
            </a:pPr>
            <a:fld id="{9E0FC87C-86CD-4135-9511-463A0DF518FB}" type="slidenum">
              <a:rPr lang="en-US" sz="1800" smtClean="0">
                <a:solidFill>
                  <a:srgbClr val="292929"/>
                </a:solidFill>
                <a:latin typeface="Segoe UI"/>
                <a:ea typeface="+mn-ea"/>
              </a:rPr>
              <a:pPr defTabSz="914363" eaLnBrk="1" fontAlgn="auto" hangingPunct="1">
                <a:spcBef>
                  <a:spcPts val="0"/>
                </a:spcBef>
                <a:spcAft>
                  <a:spcPts val="0"/>
                </a:spcAft>
              </a:pPr>
              <a:t>‹#›</a:t>
            </a:fld>
            <a:endParaRPr lang="en-US" sz="1800">
              <a:solidFill>
                <a:srgbClr val="292929"/>
              </a:solidFill>
              <a:latin typeface="Segoe UI"/>
              <a:ea typeface="+mn-ea"/>
            </a:endParaRPr>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503803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363" eaLnBrk="1" fontAlgn="auto" hangingPunct="1">
              <a:spcBef>
                <a:spcPts val="0"/>
              </a:spcBef>
              <a:spcAft>
                <a:spcPts val="0"/>
              </a:spcAft>
            </a:pPr>
            <a:fld id="{704CAED1-1FA9-4569-9762-0F32B15C6546}" type="datetimeFigureOut">
              <a:rPr lang="en-US" sz="1800" smtClean="0">
                <a:solidFill>
                  <a:srgbClr val="292929"/>
                </a:solidFill>
                <a:latin typeface="Segoe UI"/>
                <a:ea typeface="+mn-ea"/>
              </a:rPr>
              <a:pPr defTabSz="914363" eaLnBrk="1" fontAlgn="auto" hangingPunct="1">
                <a:spcBef>
                  <a:spcPts val="0"/>
                </a:spcBef>
                <a:spcAft>
                  <a:spcPts val="0"/>
                </a:spcAft>
              </a:pPr>
              <a:t>11/12/2013</a:t>
            </a:fld>
            <a:endParaRPr lang="en-US" sz="1800">
              <a:solidFill>
                <a:srgbClr val="292929"/>
              </a:solidFill>
              <a:latin typeface="Segoe U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363" eaLnBrk="1" fontAlgn="auto" hangingPunct="1">
              <a:spcBef>
                <a:spcPts val="0"/>
              </a:spcBef>
              <a:spcAft>
                <a:spcPts val="0"/>
              </a:spcAft>
            </a:pPr>
            <a:endParaRPr lang="en-US" sz="1800">
              <a:solidFill>
                <a:srgbClr val="292929"/>
              </a:solidFill>
              <a:latin typeface="Segoe U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363" eaLnBrk="1" fontAlgn="auto" hangingPunct="1">
              <a:spcBef>
                <a:spcPts val="0"/>
              </a:spcBef>
              <a:spcAft>
                <a:spcPts val="0"/>
              </a:spcAft>
            </a:pPr>
            <a:fld id="{9E0FC87C-86CD-4135-9511-463A0DF518FB}" type="slidenum">
              <a:rPr lang="en-US" sz="1800" smtClean="0">
                <a:solidFill>
                  <a:srgbClr val="292929"/>
                </a:solidFill>
                <a:latin typeface="Segoe UI"/>
                <a:ea typeface="+mn-ea"/>
              </a:rPr>
              <a:pPr defTabSz="914363" eaLnBrk="1" fontAlgn="auto" hangingPunct="1">
                <a:spcBef>
                  <a:spcPts val="0"/>
                </a:spcBef>
                <a:spcAft>
                  <a:spcPts val="0"/>
                </a:spcAft>
              </a:pPr>
              <a:t>‹#›</a:t>
            </a:fld>
            <a:endParaRPr lang="en-US" sz="1800">
              <a:solidFill>
                <a:srgbClr val="292929"/>
              </a:solidFill>
              <a:latin typeface="Segoe UI"/>
              <a:ea typeface="+mn-ea"/>
            </a:endParaRPr>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497010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363" eaLnBrk="1" fontAlgn="auto" hangingPunct="1">
              <a:spcBef>
                <a:spcPts val="0"/>
              </a:spcBef>
              <a:spcAft>
                <a:spcPts val="0"/>
              </a:spcAft>
            </a:pPr>
            <a:fld id="{704CAED1-1FA9-4569-9762-0F32B15C6546}" type="datetimeFigureOut">
              <a:rPr lang="en-US" sz="1800" smtClean="0">
                <a:solidFill>
                  <a:srgbClr val="292929"/>
                </a:solidFill>
                <a:latin typeface="Segoe UI"/>
                <a:ea typeface="+mn-ea"/>
              </a:rPr>
              <a:pPr defTabSz="914363" eaLnBrk="1" fontAlgn="auto" hangingPunct="1">
                <a:spcBef>
                  <a:spcPts val="0"/>
                </a:spcBef>
                <a:spcAft>
                  <a:spcPts val="0"/>
                </a:spcAft>
              </a:pPr>
              <a:t>11/12/2013</a:t>
            </a:fld>
            <a:endParaRPr lang="en-US" sz="1800">
              <a:solidFill>
                <a:srgbClr val="292929"/>
              </a:solidFill>
              <a:latin typeface="Segoe U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363" eaLnBrk="1" fontAlgn="auto" hangingPunct="1">
              <a:spcBef>
                <a:spcPts val="0"/>
              </a:spcBef>
              <a:spcAft>
                <a:spcPts val="0"/>
              </a:spcAft>
            </a:pPr>
            <a:endParaRPr lang="en-US" sz="1800">
              <a:solidFill>
                <a:srgbClr val="292929"/>
              </a:solidFill>
              <a:latin typeface="Segoe U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363" eaLnBrk="1" fontAlgn="auto" hangingPunct="1">
              <a:spcBef>
                <a:spcPts val="0"/>
              </a:spcBef>
              <a:spcAft>
                <a:spcPts val="0"/>
              </a:spcAft>
            </a:pPr>
            <a:fld id="{9E0FC87C-86CD-4135-9511-463A0DF518FB}" type="slidenum">
              <a:rPr lang="en-US" sz="1800" smtClean="0">
                <a:solidFill>
                  <a:srgbClr val="292929"/>
                </a:solidFill>
                <a:latin typeface="Segoe UI"/>
                <a:ea typeface="+mn-ea"/>
              </a:rPr>
              <a:pPr defTabSz="914363" eaLnBrk="1" fontAlgn="auto" hangingPunct="1">
                <a:spcBef>
                  <a:spcPts val="0"/>
                </a:spcBef>
                <a:spcAft>
                  <a:spcPts val="0"/>
                </a:spcAft>
              </a:pPr>
              <a:t>‹#›</a:t>
            </a:fld>
            <a:endParaRPr lang="en-US" sz="1800">
              <a:solidFill>
                <a:srgbClr val="292929"/>
              </a:solidFill>
              <a:latin typeface="Segoe UI"/>
              <a:ea typeface="+mn-ea"/>
            </a:endParaRPr>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827186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363" eaLnBrk="1" fontAlgn="auto" hangingPunct="1">
              <a:spcBef>
                <a:spcPts val="0"/>
              </a:spcBef>
              <a:spcAft>
                <a:spcPts val="0"/>
              </a:spcAft>
            </a:pPr>
            <a:fld id="{C01AACCB-53FC-4ED0-A0F4-DB9996DAD791}" type="datetimeFigureOut">
              <a:rPr lang="en-US" sz="1800" smtClean="0">
                <a:solidFill>
                  <a:srgbClr val="292929"/>
                </a:solidFill>
                <a:latin typeface="Segoe UI"/>
                <a:ea typeface="+mn-ea"/>
              </a:rPr>
              <a:pPr defTabSz="914363" eaLnBrk="1" fontAlgn="auto" hangingPunct="1">
                <a:spcBef>
                  <a:spcPts val="0"/>
                </a:spcBef>
                <a:spcAft>
                  <a:spcPts val="0"/>
                </a:spcAft>
              </a:pPr>
              <a:t>11/12/2013</a:t>
            </a:fld>
            <a:endParaRPr lang="en-US" sz="1800">
              <a:solidFill>
                <a:srgbClr val="292929"/>
              </a:solidFill>
              <a:latin typeface="Segoe U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363" eaLnBrk="1" fontAlgn="auto" hangingPunct="1">
              <a:spcBef>
                <a:spcPts val="0"/>
              </a:spcBef>
              <a:spcAft>
                <a:spcPts val="0"/>
              </a:spcAft>
            </a:pPr>
            <a:endParaRPr lang="en-US" sz="1800">
              <a:solidFill>
                <a:srgbClr val="292929"/>
              </a:solidFill>
              <a:latin typeface="Segoe UI"/>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363" eaLnBrk="1" fontAlgn="auto" hangingPunct="1">
              <a:spcBef>
                <a:spcPts val="0"/>
              </a:spcBef>
              <a:spcAft>
                <a:spcPts val="0"/>
              </a:spcAft>
            </a:pPr>
            <a:fld id="{80F950DC-83B2-43B1-AF9A-F53289E0D4D4}" type="slidenum">
              <a:rPr lang="en-US" sz="1800" smtClean="0">
                <a:solidFill>
                  <a:srgbClr val="292929"/>
                </a:solidFill>
                <a:latin typeface="Segoe UI"/>
                <a:ea typeface="+mn-ea"/>
              </a:rPr>
              <a:pPr defTabSz="914363" eaLnBrk="1" fontAlgn="auto" hangingPunct="1">
                <a:spcBef>
                  <a:spcPts val="0"/>
                </a:spcBef>
                <a:spcAft>
                  <a:spcPts val="0"/>
                </a:spcAft>
              </a:pPr>
              <a:t>‹#›</a:t>
            </a:fld>
            <a:endParaRPr lang="en-US" sz="1800">
              <a:solidFill>
                <a:srgbClr val="292929"/>
              </a:solidFill>
              <a:latin typeface="Segoe UI"/>
              <a:ea typeface="+mn-ea"/>
            </a:endParaRPr>
          </a:p>
        </p:txBody>
      </p:sp>
    </p:spTree>
    <p:extLst>
      <p:ext uri="{BB962C8B-B14F-4D97-AF65-F5344CB8AC3E}">
        <p14:creationId xmlns:p14="http://schemas.microsoft.com/office/powerpoint/2010/main" val="107548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5638800"/>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363" eaLnBrk="1" fontAlgn="auto" hangingPunct="1">
              <a:spcBef>
                <a:spcPts val="0"/>
              </a:spcBef>
              <a:spcAft>
                <a:spcPts val="0"/>
              </a:spcAft>
              <a:defRPr/>
            </a:pPr>
            <a:fld id="{13F82FBA-1280-4313-AB54-B743DF6B8034}" type="datetime1">
              <a:rPr lang="en-US" sz="1800" smtClean="0">
                <a:solidFill>
                  <a:srgbClr val="292929"/>
                </a:solidFill>
                <a:latin typeface="Segoe UI"/>
                <a:ea typeface="+mn-ea"/>
              </a:rPr>
              <a:pPr defTabSz="914363" eaLnBrk="1" fontAlgn="auto" hangingPunct="1">
                <a:spcBef>
                  <a:spcPts val="0"/>
                </a:spcBef>
                <a:spcAft>
                  <a:spcPts val="0"/>
                </a:spcAft>
                <a:defRPr/>
              </a:pPr>
              <a:t>11/12/2013</a:t>
            </a:fld>
            <a:endParaRPr lang="en-US" sz="1800">
              <a:solidFill>
                <a:srgbClr val="292929"/>
              </a:solidFill>
              <a:latin typeface="Segoe U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363" eaLnBrk="1" fontAlgn="auto" hangingPunct="1">
              <a:spcBef>
                <a:spcPts val="0"/>
              </a:spcBef>
              <a:spcAft>
                <a:spcPts val="0"/>
              </a:spcAft>
              <a:defRPr/>
            </a:pPr>
            <a:endParaRPr lang="en-US" sz="1800">
              <a:solidFill>
                <a:srgbClr val="292929"/>
              </a:solidFill>
              <a:latin typeface="Segoe U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363" eaLnBrk="1" fontAlgn="auto" hangingPunct="1">
              <a:spcBef>
                <a:spcPts val="0"/>
              </a:spcBef>
              <a:spcAft>
                <a:spcPts val="0"/>
              </a:spcAft>
              <a:defRPr/>
            </a:pPr>
            <a:fld id="{630A540B-3803-460A-9E3B-C5534BD07F70}" type="slidenum">
              <a:rPr lang="en-US" sz="1800" smtClean="0">
                <a:solidFill>
                  <a:srgbClr val="292929"/>
                </a:solidFill>
                <a:latin typeface="Segoe UI"/>
                <a:ea typeface="+mn-ea"/>
              </a:rPr>
              <a:pPr defTabSz="914363" eaLnBrk="1" fontAlgn="auto" hangingPunct="1">
                <a:spcBef>
                  <a:spcPts val="0"/>
                </a:spcBef>
                <a:spcAft>
                  <a:spcPts val="0"/>
                </a:spcAft>
                <a:defRPr/>
              </a:pPr>
              <a:t>‹#›</a:t>
            </a:fld>
            <a:endParaRPr lang="en-US" sz="1800">
              <a:solidFill>
                <a:srgbClr val="292929"/>
              </a:solidFill>
              <a:latin typeface="Segoe UI"/>
              <a:ea typeface="+mn-ea"/>
            </a:endParaRPr>
          </a:p>
        </p:txBody>
      </p:sp>
      <p:sp>
        <p:nvSpPr>
          <p:cNvPr id="8" name="Title 1"/>
          <p:cNvSpPr>
            <a:spLocks noGrp="1"/>
          </p:cNvSpPr>
          <p:nvPr>
            <p:ph type="title"/>
          </p:nvPr>
        </p:nvSpPr>
        <p:spPr>
          <a:xfrm>
            <a:off x="0" y="0"/>
            <a:ext cx="7848600" cy="609600"/>
          </a:xfrm>
        </p:spPr>
        <p:txBody>
          <a:bodyPr/>
          <a:lstStyle>
            <a:lvl1pPr algn="l">
              <a:defRPr sz="2400" b="1">
                <a:solidFill>
                  <a:schemeClr val="tx1"/>
                </a:solidFill>
                <a:effectLst>
                  <a:innerShdw blurRad="114300">
                    <a:prstClr val="black"/>
                  </a:inn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5224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5638800"/>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363" eaLnBrk="1" fontAlgn="auto" hangingPunct="1">
              <a:spcBef>
                <a:spcPts val="0"/>
              </a:spcBef>
              <a:spcAft>
                <a:spcPts val="0"/>
              </a:spcAft>
              <a:defRPr/>
            </a:pPr>
            <a:fld id="{13F82FBA-1280-4313-AB54-B743DF6B8034}" type="datetime1">
              <a:rPr lang="en-US" sz="1800" smtClean="0">
                <a:solidFill>
                  <a:srgbClr val="292929"/>
                </a:solidFill>
                <a:latin typeface="Segoe UI"/>
                <a:ea typeface="+mn-ea"/>
              </a:rPr>
              <a:pPr defTabSz="914363" eaLnBrk="1" fontAlgn="auto" hangingPunct="1">
                <a:spcBef>
                  <a:spcPts val="0"/>
                </a:spcBef>
                <a:spcAft>
                  <a:spcPts val="0"/>
                </a:spcAft>
                <a:defRPr/>
              </a:pPr>
              <a:t>11/12/2013</a:t>
            </a:fld>
            <a:endParaRPr lang="en-US" sz="1800">
              <a:solidFill>
                <a:srgbClr val="292929"/>
              </a:solidFill>
              <a:latin typeface="Segoe U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363" eaLnBrk="1" fontAlgn="auto" hangingPunct="1">
              <a:spcBef>
                <a:spcPts val="0"/>
              </a:spcBef>
              <a:spcAft>
                <a:spcPts val="0"/>
              </a:spcAft>
              <a:defRPr/>
            </a:pPr>
            <a:endParaRPr lang="en-US" sz="1800">
              <a:solidFill>
                <a:srgbClr val="292929"/>
              </a:solidFill>
              <a:latin typeface="Segoe U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363" eaLnBrk="1" fontAlgn="auto" hangingPunct="1">
              <a:spcBef>
                <a:spcPts val="0"/>
              </a:spcBef>
              <a:spcAft>
                <a:spcPts val="0"/>
              </a:spcAft>
              <a:defRPr/>
            </a:pPr>
            <a:fld id="{630A540B-3803-460A-9E3B-C5534BD07F70}" type="slidenum">
              <a:rPr lang="en-US" sz="1800" smtClean="0">
                <a:solidFill>
                  <a:srgbClr val="292929"/>
                </a:solidFill>
                <a:latin typeface="Segoe UI"/>
                <a:ea typeface="+mn-ea"/>
              </a:rPr>
              <a:pPr defTabSz="914363" eaLnBrk="1" fontAlgn="auto" hangingPunct="1">
                <a:spcBef>
                  <a:spcPts val="0"/>
                </a:spcBef>
                <a:spcAft>
                  <a:spcPts val="0"/>
                </a:spcAft>
                <a:defRPr/>
              </a:pPr>
              <a:t>‹#›</a:t>
            </a:fld>
            <a:endParaRPr lang="en-US" sz="1800">
              <a:solidFill>
                <a:srgbClr val="292929"/>
              </a:solidFill>
              <a:latin typeface="Segoe UI"/>
              <a:ea typeface="+mn-ea"/>
            </a:endParaRPr>
          </a:p>
        </p:txBody>
      </p:sp>
      <p:sp>
        <p:nvSpPr>
          <p:cNvPr id="8" name="Title 1"/>
          <p:cNvSpPr>
            <a:spLocks noGrp="1"/>
          </p:cNvSpPr>
          <p:nvPr>
            <p:ph type="title"/>
          </p:nvPr>
        </p:nvSpPr>
        <p:spPr>
          <a:xfrm>
            <a:off x="0" y="0"/>
            <a:ext cx="7848600" cy="609600"/>
          </a:xfrm>
        </p:spPr>
        <p:txBody>
          <a:bodyPr/>
          <a:lstStyle>
            <a:lvl1pPr algn="l">
              <a:defRPr sz="2400" b="1">
                <a:solidFill>
                  <a:schemeClr val="tx1"/>
                </a:solidFill>
                <a:effectLst>
                  <a:innerShdw blurRad="114300">
                    <a:prstClr val="black"/>
                  </a:inn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79913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60800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44496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82032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image" Target="../media/image4.jpeg"/><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5.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8"/>
          <p:cNvSpPr>
            <a:spLocks noGrp="1" noChangeArrowheads="1"/>
          </p:cNvSpPr>
          <p:nvPr>
            <p:ph type="title"/>
          </p:nvPr>
        </p:nvSpPr>
        <p:spPr bwMode="auto">
          <a:xfrm>
            <a:off x="468313" y="1773239"/>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AU" altLang="zh-CN" smtClean="0"/>
              <a:t>Click to edit Master title style</a:t>
            </a:r>
          </a:p>
        </p:txBody>
      </p:sp>
      <p:sp>
        <p:nvSpPr>
          <p:cNvPr id="2051" name="Rectangle 19"/>
          <p:cNvSpPr>
            <a:spLocks noGrp="1" noChangeArrowheads="1"/>
          </p:cNvSpPr>
          <p:nvPr>
            <p:ph type="body" idx="1"/>
          </p:nvPr>
        </p:nvSpPr>
        <p:spPr bwMode="auto">
          <a:xfrm>
            <a:off x="457200" y="2633663"/>
            <a:ext cx="749935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16404" name="Rectangle 2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chemeClr val="bg1"/>
                </a:solidFill>
                <a:latin typeface="+mn-lt"/>
                <a:ea typeface="MS PGothic" pitchFamily="34" charset="-128"/>
              </a:defRPr>
            </a:lvl1pPr>
          </a:lstStyle>
          <a:p>
            <a:pPr>
              <a:defRPr/>
            </a:pPr>
            <a:endParaRPr lang="zh-CN" altLang="en-US"/>
          </a:p>
        </p:txBody>
      </p:sp>
      <p:sp>
        <p:nvSpPr>
          <p:cNvPr id="2053" name="Rectangle 26"/>
          <p:cNvSpPr>
            <a:spLocks noChangeArrowheads="1"/>
          </p:cNvSpPr>
          <p:nvPr/>
        </p:nvSpPr>
        <p:spPr bwMode="auto">
          <a:xfrm>
            <a:off x="600075" y="60293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zh-CN" altLang="en-US" sz="1400">
              <a:solidFill>
                <a:schemeClr val="bg1"/>
              </a:solidFill>
              <a:latin typeface="Arial" pitchFamily="34" charset="0"/>
              <a:ea typeface="MS PGothic" pitchFamily="34" charset="-128"/>
            </a:endParaRPr>
          </a:p>
        </p:txBody>
      </p:sp>
      <p:pic>
        <p:nvPicPr>
          <p:cNvPr id="2054" name="Picture 28" descr="ICRAR logo small on black 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ea typeface="宋体" pitchFamily="2" charset="-122"/>
        </a:defRPr>
      </a:lvl2pPr>
      <a:lvl3pPr algn="l" rtl="0" eaLnBrk="0" fontAlgn="base" hangingPunct="0">
        <a:spcBef>
          <a:spcPct val="0"/>
        </a:spcBef>
        <a:spcAft>
          <a:spcPct val="0"/>
        </a:spcAft>
        <a:defRPr sz="3200" b="1">
          <a:solidFill>
            <a:schemeClr val="bg1"/>
          </a:solidFill>
          <a:latin typeface="Arial" pitchFamily="34" charset="0"/>
          <a:ea typeface="宋体" pitchFamily="2" charset="-122"/>
        </a:defRPr>
      </a:lvl3pPr>
      <a:lvl4pPr algn="l" rtl="0" eaLnBrk="0" fontAlgn="base" hangingPunct="0">
        <a:spcBef>
          <a:spcPct val="0"/>
        </a:spcBef>
        <a:spcAft>
          <a:spcPct val="0"/>
        </a:spcAft>
        <a:defRPr sz="3200" b="1">
          <a:solidFill>
            <a:schemeClr val="bg1"/>
          </a:solidFill>
          <a:latin typeface="Arial" pitchFamily="34" charset="0"/>
          <a:ea typeface="宋体" pitchFamily="2" charset="-122"/>
        </a:defRPr>
      </a:lvl4pPr>
      <a:lvl5pPr algn="l" rtl="0" eaLnBrk="0" fontAlgn="base" hangingPunct="0">
        <a:spcBef>
          <a:spcPct val="0"/>
        </a:spcBef>
        <a:spcAft>
          <a:spcPct val="0"/>
        </a:spcAft>
        <a:defRPr sz="3200" b="1">
          <a:solidFill>
            <a:schemeClr val="bg1"/>
          </a:solidFill>
          <a:latin typeface="Arial" pitchFamily="34" charset="0"/>
          <a:ea typeface="宋体" pitchFamily="2" charset="-122"/>
        </a:defRPr>
      </a:lvl5pPr>
      <a:lvl6pPr marL="457153" algn="l" rtl="0" fontAlgn="base">
        <a:spcBef>
          <a:spcPct val="0"/>
        </a:spcBef>
        <a:spcAft>
          <a:spcPct val="0"/>
        </a:spcAft>
        <a:defRPr sz="3200" b="1">
          <a:solidFill>
            <a:schemeClr val="bg1"/>
          </a:solidFill>
          <a:latin typeface="Arial" pitchFamily="34" charset="0"/>
          <a:ea typeface="宋体" pitchFamily="2" charset="-122"/>
        </a:defRPr>
      </a:lvl6pPr>
      <a:lvl7pPr marL="914305" algn="l" rtl="0" fontAlgn="base">
        <a:spcBef>
          <a:spcPct val="0"/>
        </a:spcBef>
        <a:spcAft>
          <a:spcPct val="0"/>
        </a:spcAft>
        <a:defRPr sz="3200" b="1">
          <a:solidFill>
            <a:schemeClr val="bg1"/>
          </a:solidFill>
          <a:latin typeface="Arial" pitchFamily="34" charset="0"/>
          <a:ea typeface="宋体" pitchFamily="2" charset="-122"/>
        </a:defRPr>
      </a:lvl7pPr>
      <a:lvl8pPr marL="1371458" algn="l" rtl="0" fontAlgn="base">
        <a:spcBef>
          <a:spcPct val="0"/>
        </a:spcBef>
        <a:spcAft>
          <a:spcPct val="0"/>
        </a:spcAft>
        <a:defRPr sz="3200" b="1">
          <a:solidFill>
            <a:schemeClr val="bg1"/>
          </a:solidFill>
          <a:latin typeface="Arial" pitchFamily="34" charset="0"/>
          <a:ea typeface="宋体" pitchFamily="2" charset="-122"/>
        </a:defRPr>
      </a:lvl8pPr>
      <a:lvl9pPr marL="1828610" algn="l" rtl="0" fontAlgn="base">
        <a:spcBef>
          <a:spcPct val="0"/>
        </a:spcBef>
        <a:spcAft>
          <a:spcPct val="0"/>
        </a:spcAft>
        <a:defRPr sz="3200" b="1">
          <a:solidFill>
            <a:schemeClr val="bg1"/>
          </a:solidFill>
          <a:latin typeface="Arial" pitchFamily="34" charset="0"/>
          <a:ea typeface="宋体" pitchFamily="2" charset="-122"/>
        </a:defRPr>
      </a:lvl9pPr>
    </p:titleStyle>
    <p:bodyStyle>
      <a:lvl1pPr marL="274609" indent="-274609" algn="l" rtl="0" eaLnBrk="0" fontAlgn="base" hangingPunct="0">
        <a:spcBef>
          <a:spcPct val="20000"/>
        </a:spcBef>
        <a:spcAft>
          <a:spcPct val="40000"/>
        </a:spcAft>
        <a:buChar char="•"/>
        <a:defRPr sz="2400">
          <a:solidFill>
            <a:schemeClr val="bg1"/>
          </a:solidFill>
          <a:latin typeface="+mn-lt"/>
          <a:ea typeface="+mn-ea"/>
          <a:cs typeface="+mn-cs"/>
        </a:defRPr>
      </a:lvl1pPr>
      <a:lvl2pPr marL="742873" indent="-285720" algn="l" rtl="0" eaLnBrk="0" fontAlgn="base" hangingPunct="0">
        <a:spcBef>
          <a:spcPct val="0"/>
        </a:spcBef>
        <a:spcAft>
          <a:spcPct val="0"/>
        </a:spcAft>
        <a:buChar char="–"/>
        <a:defRPr sz="2200">
          <a:solidFill>
            <a:schemeClr val="bg1"/>
          </a:solidFill>
          <a:latin typeface="+mn-lt"/>
          <a:ea typeface="+mn-ea"/>
        </a:defRPr>
      </a:lvl2pPr>
      <a:lvl3pPr marL="1147644" indent="-228577" algn="l" rtl="0" eaLnBrk="0" fontAlgn="base" hangingPunct="0">
        <a:spcBef>
          <a:spcPct val="20000"/>
        </a:spcBef>
        <a:spcAft>
          <a:spcPct val="0"/>
        </a:spcAft>
        <a:buChar char="•"/>
        <a:defRPr sz="2000">
          <a:solidFill>
            <a:schemeClr val="bg1"/>
          </a:solidFill>
          <a:latin typeface="+mn-lt"/>
          <a:ea typeface="+mn-ea"/>
        </a:defRPr>
      </a:lvl3pPr>
      <a:lvl4pPr marL="1600034" indent="-228577" algn="l" rtl="0" eaLnBrk="0" fontAlgn="base" hangingPunct="0">
        <a:spcBef>
          <a:spcPct val="20000"/>
        </a:spcBef>
        <a:spcAft>
          <a:spcPct val="0"/>
        </a:spcAft>
        <a:buChar char="–"/>
        <a:defRPr>
          <a:solidFill>
            <a:schemeClr val="bg1"/>
          </a:solidFill>
          <a:latin typeface="+mn-lt"/>
          <a:ea typeface="+mn-ea"/>
        </a:defRPr>
      </a:lvl4pPr>
      <a:lvl5pPr marL="2057187" indent="-228577" algn="l" rtl="0" eaLnBrk="0" fontAlgn="base" hangingPunct="0">
        <a:spcBef>
          <a:spcPct val="20000"/>
        </a:spcBef>
        <a:spcAft>
          <a:spcPct val="0"/>
        </a:spcAft>
        <a:buChar char="»"/>
        <a:defRPr sz="1600">
          <a:solidFill>
            <a:schemeClr val="bg1"/>
          </a:solidFill>
          <a:latin typeface="+mn-lt"/>
          <a:ea typeface="+mn-ea"/>
        </a:defRPr>
      </a:lvl5pPr>
      <a:lvl6pPr marL="2514340" indent="-228577" algn="l" rtl="0" fontAlgn="base">
        <a:spcBef>
          <a:spcPct val="20000"/>
        </a:spcBef>
        <a:spcAft>
          <a:spcPct val="0"/>
        </a:spcAft>
        <a:buChar char="»"/>
        <a:defRPr sz="1600">
          <a:solidFill>
            <a:schemeClr val="bg1"/>
          </a:solidFill>
          <a:latin typeface="+mn-lt"/>
          <a:ea typeface="+mn-ea"/>
        </a:defRPr>
      </a:lvl6pPr>
      <a:lvl7pPr marL="2971492" indent="-228577" algn="l" rtl="0" fontAlgn="base">
        <a:spcBef>
          <a:spcPct val="20000"/>
        </a:spcBef>
        <a:spcAft>
          <a:spcPct val="0"/>
        </a:spcAft>
        <a:buChar char="»"/>
        <a:defRPr sz="1600">
          <a:solidFill>
            <a:schemeClr val="bg1"/>
          </a:solidFill>
          <a:latin typeface="+mn-lt"/>
          <a:ea typeface="+mn-ea"/>
        </a:defRPr>
      </a:lvl7pPr>
      <a:lvl8pPr marL="3428645" indent="-228577" algn="l" rtl="0" fontAlgn="base">
        <a:spcBef>
          <a:spcPct val="20000"/>
        </a:spcBef>
        <a:spcAft>
          <a:spcPct val="0"/>
        </a:spcAft>
        <a:buChar char="»"/>
        <a:defRPr sz="1600">
          <a:solidFill>
            <a:schemeClr val="bg1"/>
          </a:solidFill>
          <a:latin typeface="+mn-lt"/>
          <a:ea typeface="+mn-ea"/>
        </a:defRPr>
      </a:lvl8pPr>
      <a:lvl9pPr marL="3885797" indent="-228577" algn="l" rtl="0" fontAlgn="base">
        <a:spcBef>
          <a:spcPct val="20000"/>
        </a:spcBef>
        <a:spcAft>
          <a:spcPct val="0"/>
        </a:spcAft>
        <a:buChar char="»"/>
        <a:defRPr sz="1600">
          <a:solidFill>
            <a:schemeClr val="bg1"/>
          </a:solidFill>
          <a:latin typeface="+mn-lt"/>
          <a:ea typeface="+mn-ea"/>
        </a:defRPr>
      </a:lvl9pPr>
    </p:bodyStyle>
    <p:otherStyle>
      <a:defPPr>
        <a:defRPr lang="zh-CN"/>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8"/>
          <p:cNvSpPr>
            <a:spLocks noGrp="1" noChangeArrowheads="1"/>
          </p:cNvSpPr>
          <p:nvPr>
            <p:ph type="title"/>
          </p:nvPr>
        </p:nvSpPr>
        <p:spPr bwMode="auto">
          <a:xfrm>
            <a:off x="468313" y="1773239"/>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AU" altLang="zh-CN" smtClean="0"/>
              <a:t>Click to edit Master title style</a:t>
            </a:r>
          </a:p>
        </p:txBody>
      </p:sp>
      <p:sp>
        <p:nvSpPr>
          <p:cNvPr id="3075" name="Rectangle 19"/>
          <p:cNvSpPr>
            <a:spLocks noGrp="1" noChangeArrowheads="1"/>
          </p:cNvSpPr>
          <p:nvPr>
            <p:ph type="body" idx="1"/>
          </p:nvPr>
        </p:nvSpPr>
        <p:spPr bwMode="auto">
          <a:xfrm>
            <a:off x="457200" y="2633663"/>
            <a:ext cx="749935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16404" name="Rectangle 2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rgbClr val="FFFFFF"/>
                </a:solidFill>
                <a:latin typeface="Arial" pitchFamily="34" charset="0"/>
                <a:ea typeface="MS PGothic" pitchFamily="34" charset="-128"/>
              </a:defRPr>
            </a:lvl1pPr>
          </a:lstStyle>
          <a:p>
            <a:pPr>
              <a:defRPr/>
            </a:pPr>
            <a:endParaRPr lang="zh-CN" altLang="zh-CN"/>
          </a:p>
        </p:txBody>
      </p:sp>
      <p:sp>
        <p:nvSpPr>
          <p:cNvPr id="3077" name="Rectangle 26"/>
          <p:cNvSpPr>
            <a:spLocks noChangeArrowheads="1"/>
          </p:cNvSpPr>
          <p:nvPr/>
        </p:nvSpPr>
        <p:spPr bwMode="auto">
          <a:xfrm>
            <a:off x="600075" y="60293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zh-CN" altLang="zh-CN" sz="1400">
              <a:solidFill>
                <a:srgbClr val="FFFFFF"/>
              </a:solidFill>
              <a:latin typeface="Arial" pitchFamily="34" charset="0"/>
              <a:ea typeface="MS PGothic" pitchFamily="34" charset="-128"/>
            </a:endParaRPr>
          </a:p>
        </p:txBody>
      </p:sp>
      <p:pic>
        <p:nvPicPr>
          <p:cNvPr id="3078" name="Picture 28" descr="ICRAR logo small on black 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spcBef>
          <a:spcPct val="0"/>
        </a:spcBef>
        <a:spcAft>
          <a:spcPct val="0"/>
        </a:spcAft>
        <a:defRPr sz="3200" b="1">
          <a:solidFill>
            <a:schemeClr val="bg1"/>
          </a:solidFill>
          <a:latin typeface="+mj-lt"/>
          <a:ea typeface="MS PGothic" pitchFamily="34" charset="-128"/>
          <a:cs typeface="+mj-cs"/>
        </a:defRPr>
      </a:lvl1pPr>
      <a:lvl2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2pPr>
      <a:lvl3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3pPr>
      <a:lvl4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4pPr>
      <a:lvl5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5pPr>
      <a:lvl6pPr marL="457153"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6pPr>
      <a:lvl7pPr marL="914305"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7pPr>
      <a:lvl8pPr marL="1371458"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8pPr>
      <a:lvl9pPr marL="1828610"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9pPr>
    </p:titleStyle>
    <p:bodyStyle>
      <a:lvl1pPr marL="274609" indent="-274609" algn="l" rtl="0" eaLnBrk="0" fontAlgn="base" hangingPunct="0">
        <a:spcBef>
          <a:spcPct val="20000"/>
        </a:spcBef>
        <a:spcAft>
          <a:spcPct val="40000"/>
        </a:spcAft>
        <a:buChar char="•"/>
        <a:defRPr sz="2400">
          <a:solidFill>
            <a:schemeClr val="bg1"/>
          </a:solidFill>
          <a:latin typeface="+mn-lt"/>
          <a:ea typeface="+mn-ea"/>
          <a:cs typeface="+mn-cs"/>
        </a:defRPr>
      </a:lvl1pPr>
      <a:lvl2pPr marL="742873" indent="-285720" algn="l" rtl="0" eaLnBrk="0" fontAlgn="base" hangingPunct="0">
        <a:spcBef>
          <a:spcPct val="0"/>
        </a:spcBef>
        <a:spcAft>
          <a:spcPct val="0"/>
        </a:spcAft>
        <a:buChar char="–"/>
        <a:defRPr sz="2200">
          <a:solidFill>
            <a:schemeClr val="bg1"/>
          </a:solidFill>
          <a:latin typeface="+mn-lt"/>
          <a:ea typeface="+mn-ea"/>
          <a:cs typeface="+mn-cs"/>
        </a:defRPr>
      </a:lvl2pPr>
      <a:lvl3pPr marL="1147644" indent="-228577" algn="l" rtl="0" eaLnBrk="0" fontAlgn="base" hangingPunct="0">
        <a:spcBef>
          <a:spcPct val="20000"/>
        </a:spcBef>
        <a:spcAft>
          <a:spcPct val="0"/>
        </a:spcAft>
        <a:buChar char="•"/>
        <a:defRPr sz="2000">
          <a:solidFill>
            <a:schemeClr val="bg1"/>
          </a:solidFill>
          <a:latin typeface="+mn-lt"/>
          <a:ea typeface="+mn-ea"/>
          <a:cs typeface="+mn-cs"/>
        </a:defRPr>
      </a:lvl3pPr>
      <a:lvl4pPr marL="1600034" indent="-228577" algn="l" rtl="0" eaLnBrk="0" fontAlgn="base" hangingPunct="0">
        <a:spcBef>
          <a:spcPct val="20000"/>
        </a:spcBef>
        <a:spcAft>
          <a:spcPct val="0"/>
        </a:spcAft>
        <a:buChar char="–"/>
        <a:defRPr>
          <a:solidFill>
            <a:schemeClr val="bg1"/>
          </a:solidFill>
          <a:latin typeface="+mn-lt"/>
          <a:ea typeface="+mn-ea"/>
          <a:cs typeface="+mn-cs"/>
        </a:defRPr>
      </a:lvl4pPr>
      <a:lvl5pPr marL="2057187" indent="-228577" algn="l" rtl="0" eaLnBrk="0" fontAlgn="base" hangingPunct="0">
        <a:spcBef>
          <a:spcPct val="20000"/>
        </a:spcBef>
        <a:spcAft>
          <a:spcPct val="0"/>
        </a:spcAft>
        <a:buChar char="»"/>
        <a:defRPr sz="1600">
          <a:solidFill>
            <a:schemeClr val="bg1"/>
          </a:solidFill>
          <a:latin typeface="+mn-lt"/>
          <a:ea typeface="+mn-ea"/>
          <a:cs typeface="+mn-cs"/>
        </a:defRPr>
      </a:lvl5pPr>
      <a:lvl6pPr marL="2514340" indent="-228577" algn="l" rtl="0" fontAlgn="base">
        <a:spcBef>
          <a:spcPct val="20000"/>
        </a:spcBef>
        <a:spcAft>
          <a:spcPct val="0"/>
        </a:spcAft>
        <a:buChar char="»"/>
        <a:defRPr sz="1600">
          <a:solidFill>
            <a:schemeClr val="bg1"/>
          </a:solidFill>
          <a:latin typeface="+mn-lt"/>
          <a:ea typeface="+mn-ea"/>
          <a:cs typeface="+mn-cs"/>
        </a:defRPr>
      </a:lvl6pPr>
      <a:lvl7pPr marL="2971492" indent="-228577" algn="l" rtl="0" fontAlgn="base">
        <a:spcBef>
          <a:spcPct val="20000"/>
        </a:spcBef>
        <a:spcAft>
          <a:spcPct val="0"/>
        </a:spcAft>
        <a:buChar char="»"/>
        <a:defRPr sz="1600">
          <a:solidFill>
            <a:schemeClr val="bg1"/>
          </a:solidFill>
          <a:latin typeface="+mn-lt"/>
          <a:ea typeface="+mn-ea"/>
          <a:cs typeface="+mn-cs"/>
        </a:defRPr>
      </a:lvl7pPr>
      <a:lvl8pPr marL="3428645" indent="-228577" algn="l" rtl="0" fontAlgn="base">
        <a:spcBef>
          <a:spcPct val="20000"/>
        </a:spcBef>
        <a:spcAft>
          <a:spcPct val="0"/>
        </a:spcAft>
        <a:buChar char="»"/>
        <a:defRPr sz="1600">
          <a:solidFill>
            <a:schemeClr val="bg1"/>
          </a:solidFill>
          <a:latin typeface="+mn-lt"/>
          <a:ea typeface="+mn-ea"/>
          <a:cs typeface="+mn-cs"/>
        </a:defRPr>
      </a:lvl8pPr>
      <a:lvl9pPr marL="3885797" indent="-228577" algn="l" rtl="0" fontAlgn="base">
        <a:spcBef>
          <a:spcPct val="20000"/>
        </a:spcBef>
        <a:spcAft>
          <a:spcPct val="0"/>
        </a:spcAft>
        <a:buChar char="»"/>
        <a:defRPr sz="1600">
          <a:solidFill>
            <a:schemeClr val="bg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eaLnBrk="1" hangingPunct="1">
              <a:defRPr/>
            </a:pPr>
            <a:fld id="{A5152415-8DC1-40C1-8270-1E80A5A87D94}" type="datetimeFigureOut">
              <a:rPr lang="zh-CN" altLang="en-US">
                <a:solidFill>
                  <a:prstClr val="black">
                    <a:tint val="75000"/>
                  </a:prstClr>
                </a:solidFill>
              </a:rPr>
              <a:pPr eaLnBrk="1" hangingPunct="1">
                <a:defRPr/>
              </a:pPr>
              <a:t>2013/11/12</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eaLnBrk="1" hangingPunct="1">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eaLnBrk="1" hangingPunct="1">
              <a:defRPr/>
            </a:pPr>
            <a:fld id="{02A465AF-6188-4484-B04B-B74684394662}" type="slidenum">
              <a:rPr lang="zh-CN" altLang="en-US">
                <a:solidFill>
                  <a:prstClr val="black">
                    <a:tint val="75000"/>
                  </a:prstClr>
                </a:solidFill>
              </a:rPr>
              <a:pPr eaLnBrk="1" hangingPunct="1">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1975011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18"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8"/>
          <p:cNvSpPr>
            <a:spLocks noGrp="1" noChangeArrowheads="1"/>
          </p:cNvSpPr>
          <p:nvPr>
            <p:ph type="title"/>
          </p:nvPr>
        </p:nvSpPr>
        <p:spPr bwMode="auto">
          <a:xfrm>
            <a:off x="468313" y="17732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zh-CN" smtClean="0"/>
              <a:t>Click to edit Master title style</a:t>
            </a:r>
          </a:p>
        </p:txBody>
      </p:sp>
      <p:sp>
        <p:nvSpPr>
          <p:cNvPr id="5123" name="Rectangle 19"/>
          <p:cNvSpPr>
            <a:spLocks noGrp="1" noChangeArrowheads="1"/>
          </p:cNvSpPr>
          <p:nvPr>
            <p:ph type="body" idx="1"/>
          </p:nvPr>
        </p:nvSpPr>
        <p:spPr bwMode="auto">
          <a:xfrm>
            <a:off x="457200" y="2633663"/>
            <a:ext cx="749935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16404" name="Rectangle 2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mn-lt"/>
                <a:ea typeface="MS PGothic" pitchFamily="34" charset="-128"/>
              </a:defRPr>
            </a:lvl1pPr>
          </a:lstStyle>
          <a:p>
            <a:pPr>
              <a:defRPr/>
            </a:pPr>
            <a:endParaRPr lang="zh-CN" altLang="en-US"/>
          </a:p>
        </p:txBody>
      </p:sp>
      <p:sp>
        <p:nvSpPr>
          <p:cNvPr id="5125" name="Rectangle 26"/>
          <p:cNvSpPr>
            <a:spLocks noChangeArrowheads="1"/>
          </p:cNvSpPr>
          <p:nvPr/>
        </p:nvSpPr>
        <p:spPr bwMode="auto">
          <a:xfrm>
            <a:off x="600075" y="60293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solidFill>
                <a:srgbClr val="FFFFFF"/>
              </a:solidFill>
              <a:latin typeface="Arial" pitchFamily="34" charset="0"/>
              <a:ea typeface="MS PGothic" pitchFamily="34" charset="-128"/>
            </a:endParaRPr>
          </a:p>
        </p:txBody>
      </p:sp>
      <p:pic>
        <p:nvPicPr>
          <p:cNvPr id="5126" name="Picture 28" descr="ICRAR logo small on black 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94032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ea typeface="宋体" pitchFamily="2" charset="-122"/>
        </a:defRPr>
      </a:lvl2pPr>
      <a:lvl3pPr algn="l" rtl="0" eaLnBrk="0" fontAlgn="base" hangingPunct="0">
        <a:spcBef>
          <a:spcPct val="0"/>
        </a:spcBef>
        <a:spcAft>
          <a:spcPct val="0"/>
        </a:spcAft>
        <a:defRPr sz="3200" b="1">
          <a:solidFill>
            <a:schemeClr val="bg1"/>
          </a:solidFill>
          <a:latin typeface="Arial" pitchFamily="34" charset="0"/>
          <a:ea typeface="宋体" pitchFamily="2" charset="-122"/>
        </a:defRPr>
      </a:lvl3pPr>
      <a:lvl4pPr algn="l" rtl="0" eaLnBrk="0" fontAlgn="base" hangingPunct="0">
        <a:spcBef>
          <a:spcPct val="0"/>
        </a:spcBef>
        <a:spcAft>
          <a:spcPct val="0"/>
        </a:spcAft>
        <a:defRPr sz="3200" b="1">
          <a:solidFill>
            <a:schemeClr val="bg1"/>
          </a:solidFill>
          <a:latin typeface="Arial" pitchFamily="34" charset="0"/>
          <a:ea typeface="宋体" pitchFamily="2" charset="-122"/>
        </a:defRPr>
      </a:lvl4pPr>
      <a:lvl5pPr algn="l" rtl="0" eaLnBrk="0" fontAlgn="base" hangingPunct="0">
        <a:spcBef>
          <a:spcPct val="0"/>
        </a:spcBef>
        <a:spcAft>
          <a:spcPct val="0"/>
        </a:spcAft>
        <a:defRPr sz="3200" b="1">
          <a:solidFill>
            <a:schemeClr val="bg1"/>
          </a:solidFill>
          <a:latin typeface="Arial" pitchFamily="34" charset="0"/>
          <a:ea typeface="宋体" pitchFamily="2" charset="-122"/>
        </a:defRPr>
      </a:lvl5pPr>
      <a:lvl6pPr marL="457200" algn="l" rtl="0" fontAlgn="base">
        <a:spcBef>
          <a:spcPct val="0"/>
        </a:spcBef>
        <a:spcAft>
          <a:spcPct val="0"/>
        </a:spcAft>
        <a:defRPr sz="3200" b="1">
          <a:solidFill>
            <a:schemeClr val="bg1"/>
          </a:solidFill>
          <a:latin typeface="Arial" pitchFamily="34" charset="0"/>
          <a:ea typeface="宋体" pitchFamily="2" charset="-122"/>
        </a:defRPr>
      </a:lvl6pPr>
      <a:lvl7pPr marL="914400" algn="l" rtl="0" fontAlgn="base">
        <a:spcBef>
          <a:spcPct val="0"/>
        </a:spcBef>
        <a:spcAft>
          <a:spcPct val="0"/>
        </a:spcAft>
        <a:defRPr sz="3200" b="1">
          <a:solidFill>
            <a:schemeClr val="bg1"/>
          </a:solidFill>
          <a:latin typeface="Arial" pitchFamily="34" charset="0"/>
          <a:ea typeface="宋体" pitchFamily="2" charset="-122"/>
        </a:defRPr>
      </a:lvl7pPr>
      <a:lvl8pPr marL="1371600" algn="l" rtl="0" fontAlgn="base">
        <a:spcBef>
          <a:spcPct val="0"/>
        </a:spcBef>
        <a:spcAft>
          <a:spcPct val="0"/>
        </a:spcAft>
        <a:defRPr sz="3200" b="1">
          <a:solidFill>
            <a:schemeClr val="bg1"/>
          </a:solidFill>
          <a:latin typeface="Arial" pitchFamily="34" charset="0"/>
          <a:ea typeface="宋体" pitchFamily="2" charset="-122"/>
        </a:defRPr>
      </a:lvl8pPr>
      <a:lvl9pPr marL="1828800" algn="l" rtl="0" fontAlgn="base">
        <a:spcBef>
          <a:spcPct val="0"/>
        </a:spcBef>
        <a:spcAft>
          <a:spcPct val="0"/>
        </a:spcAft>
        <a:defRPr sz="3200" b="1">
          <a:solidFill>
            <a:schemeClr val="bg1"/>
          </a:solidFill>
          <a:latin typeface="Arial" pitchFamily="34" charset="0"/>
          <a:ea typeface="宋体" pitchFamily="2" charset="-122"/>
        </a:defRPr>
      </a:lvl9pPr>
    </p:titleStyle>
    <p:bodyStyle>
      <a:lvl1pPr marL="274638" indent="-274638" algn="l" rtl="0" eaLnBrk="0" fontAlgn="base" hangingPunct="0">
        <a:spcBef>
          <a:spcPct val="20000"/>
        </a:spcBef>
        <a:spcAft>
          <a:spcPct val="40000"/>
        </a:spcAft>
        <a:buChar char="•"/>
        <a:defRPr sz="2400">
          <a:solidFill>
            <a:schemeClr val="bg1"/>
          </a:solidFill>
          <a:latin typeface="+mn-lt"/>
          <a:ea typeface="+mn-ea"/>
          <a:cs typeface="+mn-cs"/>
        </a:defRPr>
      </a:lvl1pPr>
      <a:lvl2pPr marL="742950" indent="-285750" algn="l" rtl="0" eaLnBrk="0" fontAlgn="base" hangingPunct="0">
        <a:spcBef>
          <a:spcPct val="0"/>
        </a:spcBef>
        <a:spcAft>
          <a:spcPct val="0"/>
        </a:spcAft>
        <a:buChar char="–"/>
        <a:defRPr sz="2200">
          <a:solidFill>
            <a:schemeClr val="bg1"/>
          </a:solidFill>
          <a:latin typeface="+mn-lt"/>
          <a:ea typeface="+mn-ea"/>
        </a:defRPr>
      </a:lvl2pPr>
      <a:lvl3pPr marL="1147763"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a:solidFill>
            <a:schemeClr val="bg1"/>
          </a:solidFill>
          <a:latin typeface="+mn-lt"/>
          <a:ea typeface="+mn-ea"/>
        </a:defRPr>
      </a:lvl4pPr>
      <a:lvl5pPr marL="2057400" indent="-228600" algn="l" rtl="0" eaLnBrk="0" fontAlgn="base" hangingPunct="0">
        <a:spcBef>
          <a:spcPct val="20000"/>
        </a:spcBef>
        <a:spcAft>
          <a:spcPct val="0"/>
        </a:spcAft>
        <a:buChar char="»"/>
        <a:defRPr sz="1600">
          <a:solidFill>
            <a:schemeClr val="bg1"/>
          </a:solidFill>
          <a:latin typeface="+mn-lt"/>
          <a:ea typeface="+mn-ea"/>
        </a:defRPr>
      </a:lvl5pPr>
      <a:lvl6pPr marL="2514600" indent="-228600" algn="l" rtl="0" fontAlgn="base">
        <a:spcBef>
          <a:spcPct val="20000"/>
        </a:spcBef>
        <a:spcAft>
          <a:spcPct val="0"/>
        </a:spcAft>
        <a:buChar char="»"/>
        <a:defRPr sz="1600">
          <a:solidFill>
            <a:schemeClr val="bg1"/>
          </a:solidFill>
          <a:latin typeface="+mn-lt"/>
          <a:ea typeface="+mn-ea"/>
        </a:defRPr>
      </a:lvl6pPr>
      <a:lvl7pPr marL="2971800" indent="-228600" algn="l" rtl="0" fontAlgn="base">
        <a:spcBef>
          <a:spcPct val="20000"/>
        </a:spcBef>
        <a:spcAft>
          <a:spcPct val="0"/>
        </a:spcAft>
        <a:buChar char="»"/>
        <a:defRPr sz="1600">
          <a:solidFill>
            <a:schemeClr val="bg1"/>
          </a:solidFill>
          <a:latin typeface="+mn-lt"/>
          <a:ea typeface="+mn-ea"/>
        </a:defRPr>
      </a:lvl7pPr>
      <a:lvl8pPr marL="3429000" indent="-228600" algn="l" rtl="0" fontAlgn="base">
        <a:spcBef>
          <a:spcPct val="20000"/>
        </a:spcBef>
        <a:spcAft>
          <a:spcPct val="0"/>
        </a:spcAft>
        <a:buChar char="»"/>
        <a:defRPr sz="1600">
          <a:solidFill>
            <a:schemeClr val="bg1"/>
          </a:solidFill>
          <a:latin typeface="+mn-lt"/>
          <a:ea typeface="+mn-ea"/>
        </a:defRPr>
      </a:lvl8pPr>
      <a:lvl9pPr marL="3886200" indent="-228600" algn="l" rtl="0" fontAlgn="base">
        <a:spcBef>
          <a:spcPct val="20000"/>
        </a:spcBef>
        <a:spcAft>
          <a:spcPct val="0"/>
        </a:spcAft>
        <a:buChar char="»"/>
        <a:defRPr sz="16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10" descr="\\sfp.silverfoxprod.com\Work\White_Whale\5-10358_Alyssa_Felda\MS_Templates_2011\4x3 Templates\4X3_Art\JPG\Blue Template\5-10358_MRC_4x3_Blue_Footere.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6138332" y="6544733"/>
            <a:ext cx="3005667" cy="31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0828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6" r:id="rId13"/>
    <p:sldLayoutId id="2147483947"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4E90CD"/>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rgbClr val="4E90CD"/>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rgbClr val="4E90CD"/>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SKA_Animation_2010.mov" TargetMode="Externa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notesSlide" Target="../notesSlides/notesSlide2.xml"/><Relationship Id="rId21" Type="http://schemas.openxmlformats.org/officeDocument/2006/relationships/image" Target="../media/image45.jpe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slideLayout" Target="../slideLayouts/slideLayout29.xml"/><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video" Target="file:///E:\Lab07\XiNing_FAST\19sec.mpg" TargetMode="Externa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0" y="2130425"/>
            <a:ext cx="9144000" cy="2378695"/>
          </a:xfrm>
        </p:spPr>
        <p:txBody>
          <a:bodyPr/>
          <a:lstStyle/>
          <a:p>
            <a:pPr eaLnBrk="1" hangingPunct="1"/>
            <a:r>
              <a:rPr lang="zh-CN" altLang="en-US" sz="4800" dirty="0" smtClean="0">
                <a:latin typeface="Adobe 黑体 Std R" pitchFamily="34" charset="-122"/>
                <a:ea typeface="Adobe 黑体 Std R" pitchFamily="34" charset="-122"/>
              </a:rPr>
              <a:t>天文科技领域云进展</a:t>
            </a:r>
          </a:p>
        </p:txBody>
      </p:sp>
    </p:spTree>
    <p:extLst>
      <p:ext uri="{BB962C8B-B14F-4D97-AF65-F5344CB8AC3E}">
        <p14:creationId xmlns:p14="http://schemas.microsoft.com/office/powerpoint/2010/main" val="4288499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zh-CN" altLang="en-US" dirty="0" smtClean="0"/>
              <a:t>中国虚拟天文台</a:t>
            </a:r>
            <a:r>
              <a:rPr lang="en-US" altLang="zh-CN" dirty="0" smtClean="0"/>
              <a:t/>
            </a:r>
            <a:br>
              <a:rPr lang="en-US" altLang="zh-CN" dirty="0" smtClean="0"/>
            </a:br>
            <a:r>
              <a:rPr lang="en-US" altLang="zh-CN" sz="2000" dirty="0" smtClean="0"/>
              <a:t>China-VO</a:t>
            </a:r>
          </a:p>
        </p:txBody>
      </p:sp>
      <p:sp>
        <p:nvSpPr>
          <p:cNvPr id="44035" name="Rectangle 3"/>
          <p:cNvSpPr>
            <a:spLocks noGrp="1"/>
          </p:cNvSpPr>
          <p:nvPr>
            <p:ph type="body" idx="1"/>
          </p:nvPr>
        </p:nvSpPr>
        <p:spPr>
          <a:xfrm>
            <a:off x="468313" y="1628775"/>
            <a:ext cx="8229600" cy="4525963"/>
          </a:xfrm>
        </p:spPr>
        <p:txBody>
          <a:bodyPr/>
          <a:lstStyle/>
          <a:p>
            <a:pPr>
              <a:lnSpc>
                <a:spcPct val="90000"/>
              </a:lnSpc>
            </a:pPr>
            <a:r>
              <a:rPr lang="en-GB" altLang="zh-CN" sz="2000" dirty="0"/>
              <a:t>Virtual Observatory (VO) is a data-intensively online astronomical research and education environment, taking advantages of advanced information technologies to achieve seamless, global access to astronomical information. </a:t>
            </a:r>
          </a:p>
          <a:p>
            <a:pPr>
              <a:lnSpc>
                <a:spcPct val="90000"/>
              </a:lnSpc>
            </a:pPr>
            <a:r>
              <a:rPr lang="en-US" altLang="zh-CN" sz="2000" dirty="0" smtClean="0"/>
              <a:t>Chinese </a:t>
            </a:r>
            <a:r>
              <a:rPr lang="en-US" altLang="zh-CN" sz="2000" dirty="0"/>
              <a:t>Virtual Observatory (China-VO) is the national VO project in China initiated in 2002 by Chinese astronomical community leading by National Astronomical Observatories, Chinese Academy of Sciences. </a:t>
            </a:r>
          </a:p>
          <a:p>
            <a:pPr>
              <a:lnSpc>
                <a:spcPct val="90000"/>
              </a:lnSpc>
            </a:pPr>
            <a:r>
              <a:rPr lang="en-US" altLang="zh-CN" sz="2000" dirty="0" smtClean="0"/>
              <a:t>China-VO </a:t>
            </a:r>
            <a:r>
              <a:rPr lang="en-US" altLang="zh-CN" sz="2000" dirty="0"/>
              <a:t>became a member of the IVOA with the recommendation of Dr. Jim Gray</a:t>
            </a:r>
          </a:p>
          <a:p>
            <a:pPr>
              <a:lnSpc>
                <a:spcPct val="90000"/>
              </a:lnSpc>
            </a:pPr>
            <a:endParaRPr lang="en-US" altLang="zh-CN" sz="2000" dirty="0"/>
          </a:p>
        </p:txBody>
      </p:sp>
      <p:sp>
        <p:nvSpPr>
          <p:cNvPr id="4" name="Rectangle 3"/>
          <p:cNvSpPr txBox="1">
            <a:spLocks noChangeArrowheads="1"/>
          </p:cNvSpPr>
          <p:nvPr/>
        </p:nvSpPr>
        <p:spPr bwMode="auto">
          <a:xfrm>
            <a:off x="1115616" y="4509120"/>
            <a:ext cx="7128792" cy="2016224"/>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smtClean="0">
                <a:ea typeface="宋体" charset="-122"/>
              </a:rPr>
              <a:t>China-VO Platform </a:t>
            </a:r>
          </a:p>
          <a:p>
            <a:r>
              <a:rPr lang="en-US" altLang="zh-CN" sz="2000" dirty="0" smtClean="0">
                <a:ea typeface="宋体" charset="-122"/>
              </a:rPr>
              <a:t>Unified Access to On-line Astronomical Resources and Services </a:t>
            </a:r>
          </a:p>
          <a:p>
            <a:r>
              <a:rPr lang="en-US" altLang="zh-CN" sz="2000" dirty="0" smtClean="0">
                <a:ea typeface="宋体" charset="-122"/>
              </a:rPr>
              <a:t>VO-ready Projects and Facilities </a:t>
            </a:r>
          </a:p>
          <a:p>
            <a:r>
              <a:rPr lang="en-US" altLang="zh-CN" sz="2000" dirty="0" smtClean="0">
                <a:ea typeface="宋体" charset="-122"/>
              </a:rPr>
              <a:t>VO-based Astronomical Research Activities </a:t>
            </a:r>
          </a:p>
          <a:p>
            <a:r>
              <a:rPr lang="en-US" altLang="zh-CN" sz="2000" dirty="0" smtClean="0">
                <a:ea typeface="宋体" charset="-122"/>
              </a:rPr>
              <a:t>VO-based Public Education </a:t>
            </a:r>
            <a:endParaRPr lang="en-US" altLang="zh-CN" sz="2000" dirty="0">
              <a:ea typeface="宋体" charset="-122"/>
            </a:endParaRPr>
          </a:p>
        </p:txBody>
      </p:sp>
      <p:sp>
        <p:nvSpPr>
          <p:cNvPr id="2" name="矩形 1"/>
          <p:cNvSpPr/>
          <p:nvPr/>
        </p:nvSpPr>
        <p:spPr>
          <a:xfrm>
            <a:off x="3779912" y="4293096"/>
            <a:ext cx="1997663" cy="461665"/>
          </a:xfrm>
          <a:prstGeom prst="rect">
            <a:avLst/>
          </a:prstGeom>
          <a:solidFill>
            <a:srgbClr val="003366"/>
          </a:solidFill>
        </p:spPr>
        <p:txBody>
          <a:bodyPr wrap="none">
            <a:spAutoFit/>
          </a:bodyPr>
          <a:lstStyle/>
          <a:p>
            <a:r>
              <a:rPr lang="en-US" altLang="zh-CN" dirty="0">
                <a:solidFill>
                  <a:schemeClr val="bg1"/>
                </a:solidFill>
                <a:ea typeface="宋体" charset="-122"/>
              </a:rPr>
              <a:t>R&amp;D Focuses </a:t>
            </a:r>
            <a:endParaRPr lang="zh-CN" altLang="en-US" dirty="0">
              <a:solidFill>
                <a:schemeClr val="bg1"/>
              </a:solidFill>
            </a:endParaRPr>
          </a:p>
        </p:txBody>
      </p:sp>
    </p:spTree>
    <p:extLst>
      <p:ext uri="{BB962C8B-B14F-4D97-AF65-F5344CB8AC3E}">
        <p14:creationId xmlns:p14="http://schemas.microsoft.com/office/powerpoint/2010/main" val="378676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9512" y="1610765"/>
            <a:ext cx="5154936" cy="4626547"/>
          </a:xfrm>
        </p:spPr>
        <p:txBody>
          <a:bodyPr>
            <a:normAutofit/>
          </a:bodyPr>
          <a:lstStyle/>
          <a:p>
            <a:r>
              <a:rPr lang="zh-CN" altLang="en-US" sz="1800" dirty="0" smtClean="0">
                <a:solidFill>
                  <a:srgbClr val="FF0000"/>
                </a:solidFill>
              </a:rPr>
              <a:t>项目目标：</a:t>
            </a:r>
            <a:r>
              <a:rPr lang="zh-CN" altLang="en-US" sz="1800" dirty="0" smtClean="0"/>
              <a:t>建设</a:t>
            </a:r>
            <a:r>
              <a:rPr lang="zh-CN" altLang="en-US" sz="1800" dirty="0"/>
              <a:t>基于某一学科和领域范围的“科技领域云”，提升资源与服务的</a:t>
            </a:r>
            <a:r>
              <a:rPr lang="zh-CN" altLang="en-US" sz="1800" dirty="0" smtClean="0"/>
              <a:t>集成度</a:t>
            </a:r>
            <a:r>
              <a:rPr lang="zh-CN" altLang="en-US" sz="1800" dirty="0"/>
              <a:t>，推动资源与服务的共建共享，支持无所不在的访问与使用，使跨机构、跨地域和跨领域的国际、国内科研合作更为便捷，支撑该学科和领域科技目标的实现，实现信息化与科技活动直接、深度的融合，促进我院科研模式在信息化环境下的转变和提升。</a:t>
            </a:r>
          </a:p>
          <a:p>
            <a:r>
              <a:rPr lang="zh-CN" altLang="en-US" sz="1800" dirty="0" smtClean="0">
                <a:solidFill>
                  <a:srgbClr val="FF0000"/>
                </a:solidFill>
              </a:rPr>
              <a:t>建设内容：</a:t>
            </a:r>
            <a:r>
              <a:rPr lang="zh-CN" altLang="en-US" sz="1800" dirty="0" smtClean="0"/>
              <a:t>构建</a:t>
            </a:r>
            <a:r>
              <a:rPr lang="zh-CN" altLang="en-US" sz="1800" dirty="0"/>
              <a:t>云服务模式下的学科和领域的信息化应用环境，利用云计算等技术研发、集成基础设施，提升数据、软件资源与文献资源的集成度，提升共享水平、促进协作与交流，改进现有科研交流与合作模式，加强国际与</a:t>
            </a:r>
            <a:r>
              <a:rPr lang="zh-CN" altLang="en-US" sz="1800" dirty="0" smtClean="0"/>
              <a:t>国内</a:t>
            </a:r>
            <a:r>
              <a:rPr lang="zh-CN" altLang="en-US" sz="1800" dirty="0"/>
              <a:t>合作，提供研究人员便捷、友好、高效的信息化环境</a:t>
            </a:r>
            <a:r>
              <a:rPr lang="zh-CN" altLang="en-US" sz="1800" dirty="0" smtClean="0"/>
              <a:t>。</a:t>
            </a:r>
            <a:endParaRPr lang="en-US" altLang="zh-CN" sz="1800" dirty="0" smtClean="0"/>
          </a:p>
        </p:txBody>
      </p:sp>
      <p:sp>
        <p:nvSpPr>
          <p:cNvPr id="3" name="标题 2"/>
          <p:cNvSpPr>
            <a:spLocks noGrp="1"/>
          </p:cNvSpPr>
          <p:nvPr>
            <p:ph type="title"/>
          </p:nvPr>
        </p:nvSpPr>
        <p:spPr/>
        <p:txBody>
          <a:bodyPr>
            <a:normAutofit/>
          </a:bodyPr>
          <a:lstStyle/>
          <a:p>
            <a:r>
              <a:rPr lang="zh-CN" altLang="en-US" dirty="0" smtClean="0"/>
              <a:t>中科院 “科技领域云”项目</a:t>
            </a:r>
            <a:endParaRPr lang="zh-CN"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772817"/>
            <a:ext cx="3538724" cy="2592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07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天文科技领域云</a:t>
            </a:r>
            <a:endParaRPr lang="zh-CN" altLang="en-US" dirty="0"/>
          </a:p>
        </p:txBody>
      </p:sp>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909" y="1628800"/>
            <a:ext cx="5946283" cy="5109110"/>
          </a:xfrm>
        </p:spPr>
      </p:pic>
      <p:sp>
        <p:nvSpPr>
          <p:cNvPr id="2" name="文本框 1"/>
          <p:cNvSpPr txBox="1"/>
          <p:nvPr/>
        </p:nvSpPr>
        <p:spPr>
          <a:xfrm>
            <a:off x="4572000" y="1772816"/>
            <a:ext cx="4493538" cy="156966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zh-CN" altLang="en-US" sz="1600" dirty="0"/>
              <a:t>项目名称：天文学“科技领域云”的建设与应用</a:t>
            </a:r>
          </a:p>
          <a:p>
            <a:r>
              <a:rPr lang="zh-CN" altLang="en-US" sz="1600" dirty="0"/>
              <a:t>项目负责人：郝晋新</a:t>
            </a:r>
          </a:p>
          <a:p>
            <a:r>
              <a:rPr lang="zh-CN" altLang="en-US" sz="1600" dirty="0"/>
              <a:t>项目承担单位</a:t>
            </a:r>
            <a:r>
              <a:rPr lang="zh-CN" altLang="en-US" sz="1600" dirty="0" smtClean="0"/>
              <a:t>：国家</a:t>
            </a:r>
            <a:r>
              <a:rPr lang="zh-CN" altLang="en-US" sz="1600" dirty="0"/>
              <a:t>天文台</a:t>
            </a:r>
          </a:p>
          <a:p>
            <a:r>
              <a:rPr lang="zh-CN" altLang="en-US" sz="1600" dirty="0"/>
              <a:t>联合承担单位：紫金山天文台、上海天文台</a:t>
            </a:r>
          </a:p>
          <a:p>
            <a:r>
              <a:rPr lang="zh-CN" altLang="en-US" sz="1600" dirty="0"/>
              <a:t>项目起始日期：</a:t>
            </a:r>
            <a:r>
              <a:rPr lang="en-US" altLang="zh-CN" sz="1600" dirty="0"/>
              <a:t>2013 </a:t>
            </a:r>
            <a:r>
              <a:rPr lang="zh-CN" altLang="en-US" sz="1600" dirty="0"/>
              <a:t>年</a:t>
            </a:r>
            <a:r>
              <a:rPr lang="en-US" altLang="zh-CN" sz="1600" dirty="0"/>
              <a:t>3 </a:t>
            </a:r>
            <a:r>
              <a:rPr lang="zh-CN" altLang="en-US" sz="1600" dirty="0"/>
              <a:t>月至</a:t>
            </a:r>
            <a:r>
              <a:rPr lang="en-US" altLang="zh-CN" sz="1600" dirty="0"/>
              <a:t>2015 </a:t>
            </a:r>
            <a:r>
              <a:rPr lang="zh-CN" altLang="en-US" sz="1600" dirty="0"/>
              <a:t>年</a:t>
            </a:r>
            <a:r>
              <a:rPr lang="en-US" altLang="zh-CN" sz="1600" dirty="0"/>
              <a:t>12 </a:t>
            </a:r>
            <a:r>
              <a:rPr lang="zh-CN" altLang="en-US" sz="1600" dirty="0"/>
              <a:t>月</a:t>
            </a:r>
          </a:p>
          <a:p>
            <a:r>
              <a:rPr lang="zh-CN" altLang="en-US" sz="1600" dirty="0" smtClean="0"/>
              <a:t>联 系 人：崔辰州</a:t>
            </a:r>
            <a:endParaRPr lang="zh-CN" altLang="en-US" sz="1600" dirty="0"/>
          </a:p>
        </p:txBody>
      </p:sp>
      <p:sp>
        <p:nvSpPr>
          <p:cNvPr id="6" name="文本框 5"/>
          <p:cNvSpPr txBox="1"/>
          <p:nvPr/>
        </p:nvSpPr>
        <p:spPr>
          <a:xfrm>
            <a:off x="6245106" y="3678057"/>
            <a:ext cx="2441694" cy="83099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1600" dirty="0" smtClean="0"/>
              <a:t>2013</a:t>
            </a:r>
            <a:r>
              <a:rPr lang="zh-CN" altLang="en-US" sz="1600" dirty="0" smtClean="0"/>
              <a:t>：原型系统开发</a:t>
            </a:r>
            <a:endParaRPr lang="en-US" altLang="zh-CN" sz="1600" dirty="0" smtClean="0"/>
          </a:p>
          <a:p>
            <a:r>
              <a:rPr lang="en-US" altLang="zh-CN" sz="1600" dirty="0" smtClean="0"/>
              <a:t>2014</a:t>
            </a:r>
            <a:r>
              <a:rPr lang="zh-CN" altLang="en-US" sz="1600" dirty="0" smtClean="0"/>
              <a:t>：试运行与系统完善</a:t>
            </a:r>
            <a:endParaRPr lang="en-US" altLang="zh-CN" sz="1600" dirty="0" smtClean="0"/>
          </a:p>
          <a:p>
            <a:r>
              <a:rPr lang="en-US" altLang="zh-CN" sz="1600" dirty="0" smtClean="0"/>
              <a:t>2015</a:t>
            </a:r>
            <a:r>
              <a:rPr lang="zh-CN" altLang="en-US" sz="1600" dirty="0" smtClean="0"/>
              <a:t>：部署与运行服务</a:t>
            </a:r>
            <a:endParaRPr lang="zh-CN" altLang="en-US" sz="1600" dirty="0"/>
          </a:p>
        </p:txBody>
      </p:sp>
    </p:spTree>
    <p:extLst>
      <p:ext uri="{BB962C8B-B14F-4D97-AF65-F5344CB8AC3E}">
        <p14:creationId xmlns:p14="http://schemas.microsoft.com/office/powerpoint/2010/main" val="264481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内容占位符 2"/>
          <p:cNvSpPr>
            <a:spLocks noGrp="1"/>
          </p:cNvSpPr>
          <p:nvPr>
            <p:ph idx="1"/>
          </p:nvPr>
        </p:nvSpPr>
        <p:spPr bwMode="auto">
          <a:xfrm>
            <a:off x="457200" y="1610765"/>
            <a:ext cx="6391275" cy="462654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defRPr/>
            </a:pPr>
            <a:r>
              <a:rPr lang="zh-CN" altLang="en-US" sz="2700" dirty="0">
                <a:ea typeface="黑体" pitchFamily="49" charset="-122"/>
              </a:rPr>
              <a:t>望远镜开放服务平台</a:t>
            </a:r>
            <a:endParaRPr lang="en-US" altLang="zh-CN" sz="2700" dirty="0">
              <a:ea typeface="黑体" pitchFamily="49" charset="-122"/>
            </a:endParaRPr>
          </a:p>
          <a:p>
            <a:pPr lvl="1">
              <a:defRPr/>
            </a:pPr>
            <a:r>
              <a:rPr lang="zh-CN" altLang="en-US" sz="2200" dirty="0"/>
              <a:t>为国内核心天文观测设备提供统一时间申请、审批，数据归档发布平台，为本项目提供充足的新鲜血液</a:t>
            </a:r>
            <a:endParaRPr lang="en-US" altLang="zh-CN" sz="2200" dirty="0"/>
          </a:p>
          <a:p>
            <a:pPr lvl="1">
              <a:defRPr/>
            </a:pPr>
            <a:r>
              <a:rPr lang="zh-CN" altLang="en-US" sz="2200" dirty="0"/>
              <a:t>有条件的向爱好者和公众开放专业设施</a:t>
            </a:r>
          </a:p>
          <a:p>
            <a:pPr>
              <a:defRPr/>
            </a:pPr>
            <a:r>
              <a:rPr lang="zh-CN" altLang="en-US" sz="2700" dirty="0" smtClean="0">
                <a:ea typeface="黑体" pitchFamily="49" charset="-122"/>
              </a:rPr>
              <a:t>多波段天文数据融合系统</a:t>
            </a:r>
            <a:endParaRPr lang="en-US" altLang="zh-CN" sz="2700" dirty="0" smtClean="0">
              <a:ea typeface="黑体" pitchFamily="49" charset="-122"/>
            </a:endParaRPr>
          </a:p>
          <a:p>
            <a:pPr lvl="1">
              <a:defRPr/>
            </a:pPr>
            <a:r>
              <a:rPr lang="zh-CN" altLang="en-US" sz="2200" dirty="0" smtClean="0"/>
              <a:t>支持</a:t>
            </a:r>
            <a:r>
              <a:rPr lang="en-US" altLang="zh-CN" sz="2200" dirty="0" smtClean="0"/>
              <a:t>PB</a:t>
            </a:r>
            <a:r>
              <a:rPr lang="zh-CN" altLang="en-US" sz="2200" dirty="0" smtClean="0"/>
              <a:t>量级异构天文数据的访问、过滤、联合等操作，同时支持国内、国际数据资源</a:t>
            </a:r>
            <a:endParaRPr lang="en-US" altLang="zh-CN" sz="2200" dirty="0" smtClean="0"/>
          </a:p>
          <a:p>
            <a:pPr>
              <a:defRPr/>
            </a:pPr>
            <a:r>
              <a:rPr lang="zh-CN" altLang="en-US" sz="2700" dirty="0" smtClean="0">
                <a:ea typeface="黑体" pitchFamily="49" charset="-122"/>
              </a:rPr>
              <a:t>新型天体挖掘系统</a:t>
            </a:r>
          </a:p>
          <a:p>
            <a:pPr lvl="1">
              <a:defRPr/>
            </a:pPr>
            <a:r>
              <a:rPr lang="zh-CN" altLang="en-US" sz="2200" dirty="0" smtClean="0"/>
              <a:t>为科研人员提供支持</a:t>
            </a:r>
            <a:r>
              <a:rPr lang="en-US" altLang="zh-CN" sz="2200" dirty="0" smtClean="0"/>
              <a:t>TB-PB</a:t>
            </a:r>
            <a:r>
              <a:rPr lang="zh-CN" altLang="en-US" sz="2200" dirty="0" smtClean="0"/>
              <a:t>高维复杂数据的分类、聚类、离群数据分析等挖掘功能，支持天文统计学课题的开展，充分挖掘档案数据的科学价值</a:t>
            </a:r>
          </a:p>
          <a:p>
            <a:pPr>
              <a:defRPr/>
            </a:pPr>
            <a:r>
              <a:rPr lang="zh-CN" altLang="en-US" sz="2700" dirty="0" smtClean="0">
                <a:ea typeface="黑体" pitchFamily="49" charset="-122"/>
              </a:rPr>
              <a:t>天文大数据可视化</a:t>
            </a:r>
          </a:p>
          <a:p>
            <a:pPr lvl="1">
              <a:defRPr/>
            </a:pPr>
            <a:r>
              <a:rPr lang="zh-CN" altLang="en-US" sz="2200" dirty="0" smtClean="0"/>
              <a:t>同时面向科研人员和公众提供</a:t>
            </a:r>
            <a:r>
              <a:rPr lang="en-US" altLang="zh-CN" sz="2200" dirty="0" smtClean="0"/>
              <a:t>GB-TB</a:t>
            </a:r>
            <a:r>
              <a:rPr lang="zh-CN" altLang="en-US" sz="2200" dirty="0" smtClean="0"/>
              <a:t>数据的二维、三维、多维准实时可视化</a:t>
            </a:r>
            <a:endParaRPr lang="en-US" altLang="zh-CN" sz="2200" dirty="0" smtClean="0"/>
          </a:p>
          <a:p>
            <a:pPr lvl="1">
              <a:defRPr/>
            </a:pPr>
            <a:r>
              <a:rPr lang="zh-CN" altLang="en-US" sz="2200" dirty="0" smtClean="0"/>
              <a:t>深奥的科学结果让公众也能享受</a:t>
            </a:r>
            <a:endParaRPr lang="en-US" altLang="zh-CN" sz="2200" dirty="0" smtClean="0"/>
          </a:p>
          <a:p>
            <a:pPr lvl="1">
              <a:defRPr/>
            </a:pPr>
            <a:endParaRPr lang="zh-CN" altLang="en-US" sz="2200" dirty="0" smtClean="0"/>
          </a:p>
          <a:p>
            <a:pPr lvl="1">
              <a:defRPr/>
            </a:pPr>
            <a:endParaRPr lang="zh-CN" altLang="en-US" sz="2400" dirty="0" smtClean="0">
              <a:ea typeface="黑体" pitchFamily="49" charset="-122"/>
            </a:endParaRPr>
          </a:p>
        </p:txBody>
      </p:sp>
      <p:sp>
        <p:nvSpPr>
          <p:cNvPr id="2" name="标题 1"/>
          <p:cNvSpPr>
            <a:spLocks noGrp="1"/>
          </p:cNvSpPr>
          <p:nvPr>
            <p:ph type="title"/>
          </p:nvPr>
        </p:nvSpPr>
        <p:spPr/>
        <p:txBody>
          <a:bodyPr/>
          <a:lstStyle/>
          <a:p>
            <a:r>
              <a:rPr lang="zh-CN" altLang="en-US" dirty="0" smtClean="0"/>
              <a:t>主要功能与服务</a:t>
            </a:r>
            <a:endParaRPr lang="zh-CN" altLang="en-US" dirty="0"/>
          </a:p>
        </p:txBody>
      </p:sp>
      <p:pic>
        <p:nvPicPr>
          <p:cNvPr id="58372" name="Picture 5"/>
          <p:cNvPicPr>
            <a:picLocks noChangeAspect="1" noChangeArrowheads="1"/>
          </p:cNvPicPr>
          <p:nvPr/>
        </p:nvPicPr>
        <p:blipFill>
          <a:blip r:embed="rId2"/>
          <a:srcRect/>
          <a:stretch>
            <a:fillRect/>
          </a:stretch>
        </p:blipFill>
        <p:spPr bwMode="auto">
          <a:xfrm>
            <a:off x="6959600" y="1628775"/>
            <a:ext cx="1876425" cy="2447925"/>
          </a:xfrm>
          <a:prstGeom prst="rect">
            <a:avLst/>
          </a:prstGeom>
          <a:noFill/>
          <a:ln>
            <a:noFill/>
          </a:ln>
          <a:effectLst>
            <a:outerShdw blurRad="63500" dist="17961" dir="2700000" algn="ctr" rotWithShape="0">
              <a:srgbClr val="007A5C">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3" name="Picture 4"/>
          <p:cNvPicPr>
            <a:picLocks noChangeAspect="1" noChangeArrowheads="1"/>
          </p:cNvPicPr>
          <p:nvPr/>
        </p:nvPicPr>
        <p:blipFill>
          <a:blip r:embed="rId3"/>
          <a:srcRect/>
          <a:stretch>
            <a:fillRect/>
          </a:stretch>
        </p:blipFill>
        <p:spPr bwMode="auto">
          <a:xfrm>
            <a:off x="6848475" y="4652963"/>
            <a:ext cx="2162175" cy="1150937"/>
          </a:xfrm>
          <a:prstGeom prst="rect">
            <a:avLst/>
          </a:prstGeom>
          <a:noFill/>
          <a:ln>
            <a:noFill/>
          </a:ln>
          <a:effectLst>
            <a:outerShdw blurRad="63500" dist="17961" dir="2700000" algn="ctr" rotWithShape="0">
              <a:srgbClr val="007A5C">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67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zh-CN" altLang="en-US" dirty="0" smtClean="0"/>
              <a:t>信息全生命周期管理</a:t>
            </a:r>
            <a:endParaRPr lang="zh-CN" altLang="en-US" dirty="0"/>
          </a:p>
        </p:txBody>
      </p:sp>
      <p:pic>
        <p:nvPicPr>
          <p:cNvPr id="4098" name="Picture 2" descr="D:\mydoc\cvo-ii\prototype\data_life_cir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86061"/>
            <a:ext cx="4867276"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3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统筹</a:t>
            </a:r>
            <a:r>
              <a:rPr lang="zh-CN" altLang="en-US" dirty="0"/>
              <a:t>开展天文领域信息化工作</a:t>
            </a:r>
          </a:p>
        </p:txBody>
      </p:sp>
      <p:sp>
        <p:nvSpPr>
          <p:cNvPr id="3" name="内容占位符 2"/>
          <p:cNvSpPr>
            <a:spLocks noGrp="1"/>
          </p:cNvSpPr>
          <p:nvPr>
            <p:ph idx="1"/>
          </p:nvPr>
        </p:nvSpPr>
        <p:spPr>
          <a:xfrm>
            <a:off x="457200" y="1700808"/>
            <a:ext cx="8229600" cy="5040560"/>
          </a:xfrm>
        </p:spPr>
        <p:txBody>
          <a:bodyPr>
            <a:normAutofit fontScale="77500" lnSpcReduction="20000"/>
          </a:bodyPr>
          <a:lstStyle/>
          <a:p>
            <a:r>
              <a:rPr lang="zh-CN" altLang="en-US" dirty="0" smtClean="0"/>
              <a:t>天文领域各单位统筹规划、协同分工</a:t>
            </a:r>
            <a:endParaRPr lang="en-US" altLang="zh-CN" dirty="0" smtClean="0"/>
          </a:p>
          <a:p>
            <a:r>
              <a:rPr lang="zh-CN" altLang="en-US" dirty="0" smtClean="0"/>
              <a:t>建立统筹工作机制和团队</a:t>
            </a:r>
            <a:endParaRPr lang="en-US" altLang="zh-CN" dirty="0" smtClean="0"/>
          </a:p>
          <a:p>
            <a:pPr lvl="1">
              <a:buClr>
                <a:schemeClr val="tx1"/>
              </a:buClr>
              <a:buFont typeface="Wingdings" pitchFamily="2" charset="2"/>
              <a:buChar char="n"/>
            </a:pPr>
            <a:r>
              <a:rPr lang="zh-CN" altLang="en-US" b="1" dirty="0" smtClean="0">
                <a:solidFill>
                  <a:schemeClr val="tx2"/>
                </a:solidFill>
              </a:rPr>
              <a:t>组建中国虚拟天文台</a:t>
            </a:r>
            <a:endParaRPr lang="en-US" altLang="zh-CN" b="1" dirty="0" smtClean="0">
              <a:solidFill>
                <a:schemeClr val="tx2"/>
              </a:solidFill>
            </a:endParaRPr>
          </a:p>
          <a:p>
            <a:pPr>
              <a:spcBef>
                <a:spcPts val="1200"/>
              </a:spcBef>
              <a:spcAft>
                <a:spcPts val="1200"/>
              </a:spcAft>
            </a:pPr>
            <a:endParaRPr lang="en-US" altLang="zh-CN" sz="3000" dirty="0" smtClean="0"/>
          </a:p>
          <a:p>
            <a:pPr>
              <a:spcBef>
                <a:spcPts val="1200"/>
              </a:spcBef>
              <a:spcAft>
                <a:spcPts val="1200"/>
              </a:spcAft>
            </a:pPr>
            <a:r>
              <a:rPr lang="zh-CN" altLang="en-US" sz="3000" dirty="0" smtClean="0"/>
              <a:t>中国</a:t>
            </a:r>
            <a:r>
              <a:rPr lang="zh-CN" altLang="en-US" sz="3000" dirty="0"/>
              <a:t>虚拟天文台</a:t>
            </a:r>
            <a:r>
              <a:rPr lang="zh-CN" altLang="en-US" sz="3000" b="1" dirty="0">
                <a:solidFill>
                  <a:schemeClr val="tx2"/>
                </a:solidFill>
              </a:rPr>
              <a:t>定位</a:t>
            </a:r>
            <a:endParaRPr lang="en-US" altLang="zh-CN" sz="3000" dirty="0"/>
          </a:p>
          <a:p>
            <a:pPr lvl="1">
              <a:spcBef>
                <a:spcPts val="1200"/>
              </a:spcBef>
              <a:spcAft>
                <a:spcPts val="1200"/>
              </a:spcAft>
              <a:buClr>
                <a:schemeClr val="tx1"/>
              </a:buClr>
              <a:buFont typeface="Wingdings" pitchFamily="2" charset="2"/>
              <a:buChar char="n"/>
            </a:pPr>
            <a:r>
              <a:rPr lang="en-US" altLang="zh-CN" sz="2600" dirty="0" err="1">
                <a:latin typeface="+mn-ea"/>
              </a:rPr>
              <a:t>中国科学院天文领域研究单位自发成立的群众性学术研究和开发组织</a:t>
            </a:r>
            <a:endParaRPr lang="en-US" altLang="zh-CN" sz="2600" dirty="0">
              <a:latin typeface="+mn-ea"/>
            </a:endParaRPr>
          </a:p>
          <a:p>
            <a:pPr lvl="1">
              <a:spcBef>
                <a:spcPts val="1200"/>
              </a:spcBef>
              <a:spcAft>
                <a:spcPts val="1200"/>
              </a:spcAft>
              <a:buClr>
                <a:schemeClr val="tx1"/>
              </a:buClr>
              <a:buFont typeface="Wingdings" pitchFamily="2" charset="2"/>
              <a:buChar char="n"/>
            </a:pPr>
            <a:r>
              <a:rPr lang="en-US" altLang="zh-CN" sz="2600" dirty="0" err="1" smtClean="0">
                <a:latin typeface="+mn-ea"/>
              </a:rPr>
              <a:t>国家天文台为依托单位</a:t>
            </a:r>
            <a:r>
              <a:rPr lang="en-US" altLang="zh-CN" sz="2600" dirty="0" err="1">
                <a:latin typeface="+mn-ea"/>
              </a:rPr>
              <a:t>，紫金山天文台和上海天文台为共建单位</a:t>
            </a:r>
            <a:endParaRPr lang="en-US" altLang="zh-CN" sz="2600" dirty="0">
              <a:solidFill>
                <a:schemeClr val="tx2"/>
              </a:solidFill>
              <a:latin typeface="+mn-ea"/>
            </a:endParaRPr>
          </a:p>
          <a:p>
            <a:pPr lvl="1">
              <a:spcBef>
                <a:spcPts val="1200"/>
              </a:spcBef>
              <a:spcAft>
                <a:spcPts val="1200"/>
              </a:spcAft>
              <a:buClr>
                <a:schemeClr val="tx1"/>
              </a:buClr>
              <a:buFont typeface="Wingdings" pitchFamily="2" charset="2"/>
              <a:buChar char="n"/>
            </a:pPr>
            <a:r>
              <a:rPr lang="en-US" altLang="zh-CN" sz="2600" dirty="0" err="1">
                <a:latin typeface="+mn-ea"/>
              </a:rPr>
              <a:t>整合我国天文科技资源和天文信息技术研究开发力量，</a:t>
            </a:r>
            <a:r>
              <a:rPr lang="en-US" altLang="zh-CN" sz="2600" dirty="0" err="1" smtClean="0">
                <a:latin typeface="+mn-ea"/>
              </a:rPr>
              <a:t>通过信息化手段更好支撑天文学研究和科学传播</a:t>
            </a:r>
            <a:endParaRPr lang="en-US" altLang="zh-CN" b="1" dirty="0" smtClean="0">
              <a:solidFill>
                <a:schemeClr val="tx2"/>
              </a:solidFill>
            </a:endParaRPr>
          </a:p>
          <a:p>
            <a:pPr>
              <a:buClr>
                <a:schemeClr val="tx1"/>
              </a:buClr>
              <a:buFont typeface="Wingdings" pitchFamily="2" charset="2"/>
              <a:buChar char="n"/>
            </a:pPr>
            <a:r>
              <a:rPr lang="zh-CN" altLang="en-US" b="1" dirty="0">
                <a:solidFill>
                  <a:srgbClr val="C00000"/>
                </a:solidFill>
                <a:latin typeface="黑体" pitchFamily="2" charset="-122"/>
                <a:ea typeface="黑体" pitchFamily="2" charset="-122"/>
              </a:rPr>
              <a:t>依托中国虚拟天文台实施和完成好上述研制</a:t>
            </a:r>
            <a:r>
              <a:rPr lang="zh-CN" altLang="en-US" b="1" dirty="0" smtClean="0">
                <a:solidFill>
                  <a:srgbClr val="C00000"/>
                </a:solidFill>
                <a:latin typeface="黑体" pitchFamily="2" charset="-122"/>
                <a:ea typeface="黑体" pitchFamily="2" charset="-122"/>
              </a:rPr>
              <a:t>任务</a:t>
            </a:r>
            <a:endParaRPr lang="zh-CN"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668843"/>
            <a:ext cx="2765388" cy="2048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21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Autofit/>
          </a:bodyPr>
          <a:lstStyle/>
          <a:p>
            <a:r>
              <a:rPr lang="zh-CN" altLang="en-US" sz="1800" dirty="0">
                <a:solidFill>
                  <a:srgbClr val="FF0000"/>
                </a:solidFill>
              </a:rPr>
              <a:t>技术架构</a:t>
            </a:r>
          </a:p>
          <a:p>
            <a:pPr lvl="1"/>
            <a:r>
              <a:rPr lang="zh-CN" altLang="en-US" sz="1400" dirty="0"/>
              <a:t>陈肖（组长）、王相锋、于策、王润涛、李长华、何勃亮</a:t>
            </a:r>
          </a:p>
          <a:p>
            <a:r>
              <a:rPr lang="zh-CN" altLang="en-US" sz="1800" dirty="0">
                <a:solidFill>
                  <a:srgbClr val="FF0000"/>
                </a:solidFill>
              </a:rPr>
              <a:t>望远镜时间申请与审批</a:t>
            </a:r>
          </a:p>
          <a:p>
            <a:pPr lvl="1"/>
            <a:r>
              <a:rPr lang="zh-CN" altLang="en-US" sz="1400" dirty="0"/>
              <a:t>崔辰州（组长）、夏博、孟璇、王传军、潘红鉴、孟文东、吴茂春、赵海斌、巨秉刚</a:t>
            </a:r>
          </a:p>
          <a:p>
            <a:r>
              <a:rPr lang="zh-CN" altLang="en-US" sz="1800" dirty="0">
                <a:solidFill>
                  <a:srgbClr val="FF0000"/>
                </a:solidFill>
              </a:rPr>
              <a:t>观测数据归档</a:t>
            </a:r>
          </a:p>
          <a:p>
            <a:pPr lvl="1"/>
            <a:r>
              <a:rPr lang="zh-CN" altLang="en-US" sz="1400" dirty="0"/>
              <a:t>孙继先（组长）、何勃亮、夏炎、潘红鉴、夏博、孟璇、蒙克来、范玉峰、张海龙、孟文东</a:t>
            </a:r>
          </a:p>
          <a:p>
            <a:r>
              <a:rPr lang="zh-CN" altLang="en-US" sz="1800" dirty="0">
                <a:solidFill>
                  <a:srgbClr val="FF0000"/>
                </a:solidFill>
              </a:rPr>
              <a:t>数据访问与融合</a:t>
            </a:r>
          </a:p>
          <a:p>
            <a:pPr lvl="1"/>
            <a:r>
              <a:rPr lang="zh-CN" altLang="en-US" sz="1400" dirty="0"/>
              <a:t>何勃亮（组长）、逯登荣、肖健、樊东卫、夏炎、张海龙、吴方、贺殊祎、</a:t>
            </a:r>
            <a:r>
              <a:rPr lang="zh-CN" altLang="en-US" sz="1400" dirty="0" smtClean="0"/>
              <a:t>高娜、宋谊</a:t>
            </a:r>
            <a:endParaRPr lang="zh-CN" altLang="en-US" sz="1400" dirty="0"/>
          </a:p>
          <a:p>
            <a:r>
              <a:rPr lang="zh-CN" altLang="en-US" sz="1800" dirty="0">
                <a:solidFill>
                  <a:srgbClr val="FF0000"/>
                </a:solidFill>
              </a:rPr>
              <a:t>高性能计算</a:t>
            </a:r>
          </a:p>
          <a:p>
            <a:pPr lvl="1"/>
            <a:r>
              <a:rPr lang="zh-CN" altLang="en-US" sz="1400" dirty="0"/>
              <a:t>李长华（组长）、王歆、吴茂春、肖健、冯珑珑、王润涛、杨哲睿</a:t>
            </a:r>
          </a:p>
          <a:p>
            <a:r>
              <a:rPr lang="zh-CN" altLang="en-US" sz="1800" dirty="0">
                <a:solidFill>
                  <a:srgbClr val="FF0000"/>
                </a:solidFill>
              </a:rPr>
              <a:t>软件环境及实用工具（包括挖掘、可视化）</a:t>
            </a:r>
          </a:p>
          <a:p>
            <a:pPr lvl="1"/>
            <a:r>
              <a:rPr lang="zh-CN" altLang="en-US" sz="1400" dirty="0"/>
              <a:t>刘梁（组长）、樊东卫、米琳莹、吴茂春、成灼、吴方</a:t>
            </a:r>
          </a:p>
          <a:p>
            <a:r>
              <a:rPr lang="zh-CN" altLang="en-US" sz="1800" dirty="0">
                <a:solidFill>
                  <a:srgbClr val="FF0000"/>
                </a:solidFill>
              </a:rPr>
              <a:t>教育与公众需求</a:t>
            </a:r>
          </a:p>
          <a:p>
            <a:pPr lvl="1"/>
            <a:r>
              <a:rPr lang="zh-CN" altLang="en-US" sz="1400" dirty="0"/>
              <a:t>林清（组长）、崔辰州、张旸、</a:t>
            </a:r>
            <a:r>
              <a:rPr lang="zh-CN" altLang="en-US" sz="1400" dirty="0" smtClean="0"/>
              <a:t>汤海明</a:t>
            </a:r>
            <a:endParaRPr lang="zh-CN" altLang="en-US" sz="1400" dirty="0"/>
          </a:p>
        </p:txBody>
      </p:sp>
      <p:sp>
        <p:nvSpPr>
          <p:cNvPr id="3" name="标题 2"/>
          <p:cNvSpPr>
            <a:spLocks noGrp="1"/>
          </p:cNvSpPr>
          <p:nvPr>
            <p:ph type="title"/>
          </p:nvPr>
        </p:nvSpPr>
        <p:spPr/>
        <p:txBody>
          <a:bodyPr/>
          <a:lstStyle/>
          <a:p>
            <a:r>
              <a:rPr lang="zh-CN" altLang="en-US" dirty="0" smtClean="0"/>
              <a:t>工作组分解</a:t>
            </a:r>
            <a:endParaRPr lang="zh-CN" altLang="en-US" dirty="0"/>
          </a:p>
        </p:txBody>
      </p:sp>
    </p:spTree>
    <p:extLst>
      <p:ext uri="{BB962C8B-B14F-4D97-AF65-F5344CB8AC3E}">
        <p14:creationId xmlns:p14="http://schemas.microsoft.com/office/powerpoint/2010/main" val="172314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28800"/>
            <a:ext cx="8229600" cy="5112568"/>
          </a:xfrm>
        </p:spPr>
        <p:txBody>
          <a:bodyPr>
            <a:normAutofit fontScale="92500" lnSpcReduction="20000"/>
          </a:bodyPr>
          <a:lstStyle/>
          <a:p>
            <a:r>
              <a:rPr lang="zh-CN" altLang="en-US" dirty="0" smtClean="0"/>
              <a:t>中国虚拟天文台组织架构</a:t>
            </a:r>
            <a:endParaRPr lang="en-US" altLang="zh-CN" dirty="0" smtClean="0"/>
          </a:p>
          <a:p>
            <a:pPr lvl="1"/>
            <a:r>
              <a:rPr lang="zh-CN" altLang="en-US" dirty="0" smtClean="0"/>
              <a:t>理事会</a:t>
            </a:r>
            <a:endParaRPr lang="en-US" altLang="zh-CN" dirty="0" smtClean="0"/>
          </a:p>
          <a:p>
            <a:pPr lvl="2"/>
            <a:r>
              <a:rPr lang="zh-CN" altLang="en-US" dirty="0"/>
              <a:t>理事长</a:t>
            </a:r>
            <a:endParaRPr lang="en-US" altLang="zh-CN" dirty="0" smtClean="0"/>
          </a:p>
          <a:p>
            <a:pPr lvl="2"/>
            <a:r>
              <a:rPr lang="zh-CN" altLang="en-US" dirty="0"/>
              <a:t>理事</a:t>
            </a:r>
            <a:endParaRPr lang="en-US" altLang="zh-CN" dirty="0" smtClean="0"/>
          </a:p>
          <a:p>
            <a:pPr lvl="1"/>
            <a:r>
              <a:rPr lang="zh-CN" altLang="en-US" dirty="0"/>
              <a:t>学术</a:t>
            </a:r>
            <a:r>
              <a:rPr lang="zh-CN" altLang="en-US" dirty="0" smtClean="0"/>
              <a:t>委员会</a:t>
            </a:r>
            <a:endParaRPr lang="en-US" altLang="zh-CN" dirty="0" smtClean="0"/>
          </a:p>
          <a:p>
            <a:pPr lvl="2"/>
            <a:r>
              <a:rPr lang="zh-CN" altLang="en-US" dirty="0" smtClean="0"/>
              <a:t>主任</a:t>
            </a:r>
            <a:endParaRPr lang="en-US" altLang="zh-CN" dirty="0" smtClean="0"/>
          </a:p>
          <a:p>
            <a:pPr lvl="2"/>
            <a:r>
              <a:rPr lang="zh-CN" altLang="en-US" dirty="0"/>
              <a:t>成员</a:t>
            </a:r>
            <a:endParaRPr lang="en-US" altLang="zh-CN" dirty="0" smtClean="0"/>
          </a:p>
          <a:p>
            <a:pPr lvl="1"/>
            <a:r>
              <a:rPr lang="zh-CN" altLang="en-US" dirty="0" smtClean="0"/>
              <a:t>主任</a:t>
            </a:r>
            <a:endParaRPr lang="en-US" altLang="zh-CN" dirty="0" smtClean="0"/>
          </a:p>
          <a:p>
            <a:pPr lvl="2"/>
            <a:r>
              <a:rPr lang="zh-CN" altLang="en-US" dirty="0"/>
              <a:t>副</a:t>
            </a:r>
            <a:r>
              <a:rPr lang="zh-CN" altLang="en-US" dirty="0" smtClean="0"/>
              <a:t>主任</a:t>
            </a:r>
            <a:endParaRPr lang="en-US" altLang="zh-CN" dirty="0" smtClean="0"/>
          </a:p>
          <a:p>
            <a:pPr lvl="1"/>
            <a:r>
              <a:rPr lang="zh-CN" altLang="en-US" dirty="0"/>
              <a:t>技术</a:t>
            </a:r>
            <a:r>
              <a:rPr lang="zh-CN" altLang="en-US" dirty="0" smtClean="0"/>
              <a:t>总监</a:t>
            </a:r>
            <a:endParaRPr lang="en-US" altLang="zh-CN" dirty="0" smtClean="0"/>
          </a:p>
          <a:p>
            <a:pPr lvl="2"/>
            <a:r>
              <a:rPr lang="zh-CN" altLang="en-US" dirty="0" smtClean="0"/>
              <a:t>技术副总监</a:t>
            </a:r>
            <a:endParaRPr lang="en-US" altLang="zh-CN" dirty="0" smtClean="0"/>
          </a:p>
          <a:p>
            <a:pPr lvl="1"/>
            <a:endParaRPr lang="en-US" altLang="zh-CN" dirty="0" smtClean="0"/>
          </a:p>
          <a:p>
            <a:pPr lvl="1"/>
            <a:r>
              <a:rPr lang="zh-CN" altLang="zh-CN" dirty="0" smtClean="0"/>
              <a:t>按</a:t>
            </a:r>
            <a:r>
              <a:rPr lang="zh-CN" altLang="zh-CN" dirty="0"/>
              <a:t>项目需求设项目组，负责具体项目的申请和</a:t>
            </a:r>
            <a:r>
              <a:rPr lang="zh-CN" altLang="zh-CN" dirty="0" smtClean="0"/>
              <a:t>实施</a:t>
            </a:r>
            <a:endParaRPr lang="zh-CN" altLang="zh-CN" dirty="0"/>
          </a:p>
          <a:p>
            <a:pPr lvl="2"/>
            <a:endParaRPr lang="zh-CN" altLang="en-US" dirty="0"/>
          </a:p>
        </p:txBody>
      </p:sp>
      <p:grpSp>
        <p:nvGrpSpPr>
          <p:cNvPr id="19" name="组合 18"/>
          <p:cNvGrpSpPr/>
          <p:nvPr/>
        </p:nvGrpSpPr>
        <p:grpSpPr>
          <a:xfrm>
            <a:off x="4272165" y="2514234"/>
            <a:ext cx="3715969" cy="2714966"/>
            <a:chOff x="4214381" y="2852936"/>
            <a:chExt cx="3715969" cy="2714966"/>
          </a:xfrm>
        </p:grpSpPr>
        <p:sp>
          <p:nvSpPr>
            <p:cNvPr id="4" name="圆角矩形 3"/>
            <p:cNvSpPr/>
            <p:nvPr/>
          </p:nvSpPr>
          <p:spPr>
            <a:xfrm>
              <a:off x="5103475" y="2852936"/>
              <a:ext cx="1800200" cy="576064"/>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理事会</a:t>
              </a:r>
              <a:endParaRPr lang="zh-CN" altLang="en-US" dirty="0"/>
            </a:p>
          </p:txBody>
        </p:sp>
        <p:sp>
          <p:nvSpPr>
            <p:cNvPr id="5" name="圆角矩形 4"/>
            <p:cNvSpPr/>
            <p:nvPr/>
          </p:nvSpPr>
          <p:spPr>
            <a:xfrm>
              <a:off x="4214381" y="4077072"/>
              <a:ext cx="1800200" cy="576064"/>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学术委员会</a:t>
              </a:r>
              <a:endParaRPr lang="zh-CN" altLang="en-US" dirty="0"/>
            </a:p>
          </p:txBody>
        </p:sp>
        <p:sp>
          <p:nvSpPr>
            <p:cNvPr id="6" name="圆角矩形 5"/>
            <p:cNvSpPr/>
            <p:nvPr/>
          </p:nvSpPr>
          <p:spPr>
            <a:xfrm>
              <a:off x="6130150" y="4077072"/>
              <a:ext cx="1800200" cy="576064"/>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主任</a:t>
              </a:r>
              <a:endParaRPr lang="zh-CN" altLang="en-US" dirty="0"/>
            </a:p>
          </p:txBody>
        </p:sp>
        <p:sp>
          <p:nvSpPr>
            <p:cNvPr id="7" name="圆角矩形 6"/>
            <p:cNvSpPr/>
            <p:nvPr/>
          </p:nvSpPr>
          <p:spPr>
            <a:xfrm>
              <a:off x="6130150" y="4991838"/>
              <a:ext cx="1800200" cy="576064"/>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技术总监</a:t>
              </a:r>
            </a:p>
          </p:txBody>
        </p:sp>
        <p:cxnSp>
          <p:nvCxnSpPr>
            <p:cNvPr id="9" name="直接连接符 8"/>
            <p:cNvCxnSpPr>
              <a:stCxn id="4" idx="2"/>
            </p:cNvCxnSpPr>
            <p:nvPr/>
          </p:nvCxnSpPr>
          <p:spPr>
            <a:xfrm>
              <a:off x="6003575" y="3429000"/>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5" idx="0"/>
            </p:cNvCxnSpPr>
            <p:nvPr/>
          </p:nvCxnSpPr>
          <p:spPr>
            <a:xfrm flipV="1">
              <a:off x="5114481" y="3789040"/>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0"/>
            </p:cNvCxnSpPr>
            <p:nvPr/>
          </p:nvCxnSpPr>
          <p:spPr>
            <a:xfrm flipV="1">
              <a:off x="7030250" y="3789040"/>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14481" y="3789040"/>
              <a:ext cx="19157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2"/>
              <a:endCxn id="7" idx="0"/>
            </p:cNvCxnSpPr>
            <p:nvPr/>
          </p:nvCxnSpPr>
          <p:spPr>
            <a:xfrm>
              <a:off x="7030250" y="4653136"/>
              <a:ext cx="0" cy="33870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标题 1"/>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CN" altLang="en-US" dirty="0">
                <a:solidFill>
                  <a:schemeClr val="bg1"/>
                </a:solidFill>
              </a:rPr>
              <a:t>天文领域信息化工作机制</a:t>
            </a:r>
          </a:p>
        </p:txBody>
      </p:sp>
    </p:spTree>
    <p:extLst>
      <p:ext uri="{BB962C8B-B14F-4D97-AF65-F5344CB8AC3E}">
        <p14:creationId xmlns:p14="http://schemas.microsoft.com/office/powerpoint/2010/main" val="51443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虚拟天文台理事会和学术委员会</a:t>
            </a:r>
            <a:endParaRPr lang="zh-CN" altLang="en-US" dirty="0"/>
          </a:p>
        </p:txBody>
      </p:sp>
      <p:sp>
        <p:nvSpPr>
          <p:cNvPr id="3" name="内容占位符 2"/>
          <p:cNvSpPr>
            <a:spLocks noGrp="1"/>
          </p:cNvSpPr>
          <p:nvPr>
            <p:ph idx="1"/>
          </p:nvPr>
        </p:nvSpPr>
        <p:spPr>
          <a:xfrm>
            <a:off x="1187624" y="1628800"/>
            <a:ext cx="3528392" cy="4525963"/>
          </a:xfrm>
        </p:spPr>
        <p:txBody>
          <a:bodyPr/>
          <a:lstStyle/>
          <a:p>
            <a:pPr marL="0" indent="0">
              <a:buNone/>
            </a:pPr>
            <a:r>
              <a:rPr lang="zh-CN" altLang="zh-CN" sz="1400" b="1" dirty="0"/>
              <a:t>理事长：</a:t>
            </a:r>
            <a:r>
              <a:rPr lang="zh-CN" altLang="zh-CN" sz="1400" dirty="0"/>
              <a:t>严俊</a:t>
            </a:r>
          </a:p>
          <a:p>
            <a:pPr marL="0" indent="0">
              <a:buNone/>
            </a:pPr>
            <a:r>
              <a:rPr lang="zh-CN" altLang="zh-CN" sz="1400" b="1" dirty="0"/>
              <a:t>副理事长：</a:t>
            </a:r>
            <a:r>
              <a:rPr lang="zh-CN" altLang="zh-CN" sz="1400" dirty="0"/>
              <a:t>杨戟</a:t>
            </a:r>
            <a:r>
              <a:rPr lang="en-US" altLang="zh-CN" sz="1400" dirty="0"/>
              <a:t>  </a:t>
            </a:r>
            <a:r>
              <a:rPr lang="zh-CN" altLang="zh-CN" sz="1400" dirty="0"/>
              <a:t>洪晓瑜 韩占文 王娜</a:t>
            </a:r>
          </a:p>
          <a:p>
            <a:pPr marL="0" indent="0">
              <a:buNone/>
            </a:pPr>
            <a:r>
              <a:rPr lang="zh-CN" altLang="zh-CN" sz="1400" b="1" dirty="0"/>
              <a:t>学术秘书：</a:t>
            </a:r>
            <a:r>
              <a:rPr lang="zh-CN" altLang="zh-CN" sz="1400" dirty="0" smtClean="0"/>
              <a:t>崔辰州</a:t>
            </a:r>
            <a:endParaRPr lang="en-US" altLang="zh-CN" sz="1400" dirty="0" smtClean="0"/>
          </a:p>
          <a:p>
            <a:pPr marL="0" indent="0">
              <a:buNone/>
            </a:pPr>
            <a:endParaRPr lang="zh-CN" altLang="zh-CN" sz="1400" dirty="0"/>
          </a:p>
          <a:p>
            <a:pPr marL="0" indent="0">
              <a:buNone/>
            </a:pPr>
            <a:r>
              <a:rPr lang="zh-CN" altLang="zh-CN" sz="1400" b="1" dirty="0"/>
              <a:t>主任：</a:t>
            </a:r>
            <a:r>
              <a:rPr lang="zh-CN" altLang="zh-CN" sz="1400" dirty="0"/>
              <a:t>郝晋新</a:t>
            </a:r>
          </a:p>
          <a:p>
            <a:pPr marL="0" indent="0">
              <a:buNone/>
            </a:pPr>
            <a:r>
              <a:rPr lang="zh-CN" altLang="zh-CN" sz="1400" b="1" dirty="0"/>
              <a:t>副主任：</a:t>
            </a:r>
            <a:r>
              <a:rPr lang="zh-CN" altLang="zh-CN" sz="1400" dirty="0"/>
              <a:t>甘为群</a:t>
            </a:r>
            <a:r>
              <a:rPr lang="en-US" altLang="zh-CN" sz="1400" dirty="0"/>
              <a:t>  </a:t>
            </a:r>
            <a:r>
              <a:rPr lang="zh-CN" altLang="zh-CN" sz="1400" dirty="0"/>
              <a:t>沈志强</a:t>
            </a:r>
          </a:p>
          <a:p>
            <a:pPr marL="0" indent="0">
              <a:buNone/>
            </a:pPr>
            <a:r>
              <a:rPr lang="zh-CN" altLang="zh-CN" sz="1400" b="1" dirty="0"/>
              <a:t>技术总监：</a:t>
            </a:r>
            <a:r>
              <a:rPr lang="zh-CN" altLang="zh-CN" sz="1400" dirty="0"/>
              <a:t>崔辰州</a:t>
            </a:r>
          </a:p>
          <a:p>
            <a:pPr marL="0" indent="0">
              <a:buNone/>
            </a:pPr>
            <a:r>
              <a:rPr lang="zh-CN" altLang="zh-CN" sz="1400" b="1" dirty="0"/>
              <a:t>技术副总监：</a:t>
            </a:r>
            <a:r>
              <a:rPr lang="zh-CN" altLang="zh-CN" sz="1400" dirty="0"/>
              <a:t>刘梁</a:t>
            </a:r>
            <a:r>
              <a:rPr lang="en-US" altLang="zh-CN" sz="1400" dirty="0"/>
              <a:t>  </a:t>
            </a:r>
            <a:r>
              <a:rPr lang="zh-CN" altLang="zh-CN" sz="1400" dirty="0"/>
              <a:t>陈肖</a:t>
            </a:r>
          </a:p>
          <a:p>
            <a:pPr marL="0" indent="0">
              <a:buNone/>
            </a:pPr>
            <a:endParaRPr lang="zh-CN" altLang="en-US" sz="1400"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509" y="1628800"/>
            <a:ext cx="3561291" cy="5036190"/>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077072"/>
            <a:ext cx="4572000" cy="2152650"/>
          </a:xfrm>
          <a:prstGeom prst="rect">
            <a:avLst/>
          </a:prstGeom>
        </p:spPr>
      </p:pic>
    </p:spTree>
    <p:extLst>
      <p:ext uri="{BB962C8B-B14F-4D97-AF65-F5344CB8AC3E}">
        <p14:creationId xmlns:p14="http://schemas.microsoft.com/office/powerpoint/2010/main" val="262324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总体技术架构</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8177"/>
            <a:ext cx="8376865" cy="5193860"/>
          </a:xfrm>
          <a:prstGeom prst="rect">
            <a:avLst/>
          </a:prstGeom>
        </p:spPr>
      </p:pic>
    </p:spTree>
    <p:extLst>
      <p:ext uri="{BB962C8B-B14F-4D97-AF65-F5344CB8AC3E}">
        <p14:creationId xmlns:p14="http://schemas.microsoft.com/office/powerpoint/2010/main" val="9506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报告提纲</a:t>
            </a:r>
            <a:endParaRPr lang="zh-CN" altLang="en-US" dirty="0"/>
          </a:p>
        </p:txBody>
      </p:sp>
      <p:sp>
        <p:nvSpPr>
          <p:cNvPr id="3" name="内容占位符 2"/>
          <p:cNvSpPr>
            <a:spLocks noGrp="1"/>
          </p:cNvSpPr>
          <p:nvPr>
            <p:ph idx="1"/>
          </p:nvPr>
        </p:nvSpPr>
        <p:spPr/>
        <p:txBody>
          <a:bodyPr/>
          <a:lstStyle/>
          <a:p>
            <a:pPr lvl="0"/>
            <a:r>
              <a:rPr lang="zh-CN" altLang="zh-CN" sz="2400" dirty="0"/>
              <a:t>简介（崔辰州，国家天文台）</a:t>
            </a:r>
          </a:p>
          <a:p>
            <a:pPr lvl="0"/>
            <a:r>
              <a:rPr lang="zh-CN" altLang="zh-CN" sz="2400" dirty="0"/>
              <a:t>望远镜时间申请（肖建，天津大学）</a:t>
            </a:r>
          </a:p>
          <a:p>
            <a:pPr lvl="0"/>
            <a:r>
              <a:rPr lang="zh-CN" altLang="zh-CN" sz="2400" dirty="0"/>
              <a:t>云平台介绍（李长华，国家天文台）</a:t>
            </a:r>
          </a:p>
          <a:p>
            <a:pPr lvl="0"/>
            <a:r>
              <a:rPr lang="zh-CN" altLang="zh-CN" sz="2400" dirty="0"/>
              <a:t>虚拟机与软件环境（米琳莹，国家天文台）</a:t>
            </a:r>
          </a:p>
          <a:p>
            <a:pPr lvl="0"/>
            <a:r>
              <a:rPr lang="zh-CN" altLang="zh-CN" sz="2400" dirty="0"/>
              <a:t>观测数据归档（何勃亮，国家天文台）</a:t>
            </a:r>
          </a:p>
          <a:p>
            <a:pPr lvl="0"/>
            <a:r>
              <a:rPr lang="zh-CN" altLang="zh-CN" sz="2400" dirty="0"/>
              <a:t>数据检索与访问（樊东卫，国家天文台）</a:t>
            </a:r>
          </a:p>
          <a:p>
            <a:r>
              <a:rPr lang="zh-CN" altLang="zh-CN" sz="2400" dirty="0"/>
              <a:t>环境与气象信息（曹子皇、李珊珊，国家天文台）</a:t>
            </a:r>
            <a:endParaRPr lang="zh-CN" altLang="en-US" sz="2400" dirty="0"/>
          </a:p>
        </p:txBody>
      </p:sp>
    </p:spTree>
    <p:extLst>
      <p:ext uri="{BB962C8B-B14F-4D97-AF65-F5344CB8AC3E}">
        <p14:creationId xmlns:p14="http://schemas.microsoft.com/office/powerpoint/2010/main" val="151010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当前研发进展</a:t>
            </a:r>
            <a:endParaRPr lang="zh-CN" altLang="en-US" dirty="0"/>
          </a:p>
        </p:txBody>
      </p:sp>
      <p:pic>
        <p:nvPicPr>
          <p:cNvPr id="5123" name="Picture 3" descr="D:\mydoc\cvo-ii\prototype\dgm51ac299c028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4691" y="4475413"/>
            <a:ext cx="3878634" cy="19084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mydoc\cvo-ii\prototype\proposal_sub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9315" y="3717009"/>
            <a:ext cx="2292236" cy="309636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77072"/>
            <a:ext cx="2360488" cy="270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775" y="1591093"/>
            <a:ext cx="3349760" cy="1619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1772816"/>
            <a:ext cx="3276526" cy="1743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2060848"/>
            <a:ext cx="3188908" cy="1670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5" y="2348880"/>
            <a:ext cx="3312368" cy="1801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p://ccz%40bao%2Eac%2Ecn@pop.cstnet.cn:143/fetch%3EUID%3E/INBOX%3E1342746901?part=1.2&amp;type=image/png&amp;filename=astroclou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575" y="1558177"/>
            <a:ext cx="3912369" cy="2425764"/>
          </a:xfrm>
          <a:prstGeom prst="rect">
            <a:avLst/>
          </a:prstGeom>
        </p:spPr>
      </p:pic>
    </p:spTree>
    <p:extLst>
      <p:ext uri="{BB962C8B-B14F-4D97-AF65-F5344CB8AC3E}">
        <p14:creationId xmlns:p14="http://schemas.microsoft.com/office/powerpoint/2010/main" val="359780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499"/>
                                          </p:stCondLst>
                                        </p:cTn>
                                        <p:tgtEl>
                                          <p:spTgt spid="512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499"/>
                                          </p:stCondLst>
                                        </p:cTn>
                                        <p:tgtEl>
                                          <p:spTgt spid="512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499"/>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en-US" altLang="zh-CN" sz="4400" dirty="0" smtClean="0"/>
              <a:t>Thank You!</a:t>
            </a:r>
            <a:endParaRPr lang="zh-CN" altLang="en-US" sz="4400" dirty="0"/>
          </a:p>
        </p:txBody>
      </p:sp>
      <p:pic>
        <p:nvPicPr>
          <p:cNvPr id="6" name="图片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2489" y="1700808"/>
            <a:ext cx="5827222"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293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Heroes behind the Big Data</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Picture 4">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648200"/>
            <a:ext cx="3168352" cy="178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47865" y="1836570"/>
            <a:ext cx="3217548" cy="2413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514" y="4891955"/>
            <a:ext cx="3208849" cy="111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8268" y="4249731"/>
            <a:ext cx="2915638" cy="203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762" y="1595778"/>
            <a:ext cx="2721598" cy="212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Rendering of ATST at the Reber site, looking nor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735" y="3690555"/>
            <a:ext cx="2374056" cy="177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5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Mega-Science Astronomical Projects in China (part of)</a:t>
            </a:r>
            <a:endParaRPr lang="zh-CN" altLang="en-US" sz="3200" dirty="0"/>
          </a:p>
        </p:txBody>
      </p:sp>
      <p:pic>
        <p:nvPicPr>
          <p:cNvPr id="12" name="Picture 5" descr="081016_lamost_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319" y="1579281"/>
            <a:ext cx="3925649" cy="2618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470" y="1579281"/>
            <a:ext cx="3503966" cy="2545134"/>
          </a:xfrm>
          <a:prstGeom prst="rect">
            <a:avLst/>
          </a:prstGeom>
          <a:ln>
            <a:noFill/>
          </a:ln>
          <a:effectLst>
            <a:outerShdw blurRad="292100" dist="139700" dir="2700000" algn="tl" rotWithShape="0">
              <a:srgbClr val="333333">
                <a:alpha val="65000"/>
              </a:srgbClr>
            </a:outerShdw>
          </a:effectLst>
        </p:spPr>
      </p:pic>
      <p:pic>
        <p:nvPicPr>
          <p:cNvPr id="17" name="Picture 7" descr="hxmt-background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221088"/>
            <a:ext cx="3182105" cy="2490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 descr="ast3-200805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1470" y="4136202"/>
            <a:ext cx="3027677" cy="2548561"/>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81353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endParaRPr lang="zh-CN" altLang="en-US" smtClean="0"/>
          </a:p>
        </p:txBody>
      </p:sp>
      <p:sp>
        <p:nvSpPr>
          <p:cNvPr id="31747" name="Rectangle 3"/>
          <p:cNvSpPr>
            <a:spLocks noGrp="1"/>
          </p:cNvSpPr>
          <p:nvPr>
            <p:ph type="body" idx="1"/>
          </p:nvPr>
        </p:nvSpPr>
        <p:spPr/>
        <p:txBody>
          <a:bodyPr/>
          <a:lstStyle/>
          <a:p>
            <a:endParaRPr lang="zh-CN" altLang="en-US" smtClean="0"/>
          </a:p>
        </p:txBody>
      </p:sp>
      <p:grpSp>
        <p:nvGrpSpPr>
          <p:cNvPr id="2" name="Group 13"/>
          <p:cNvGrpSpPr>
            <a:grpSpLocks/>
          </p:cNvGrpSpPr>
          <p:nvPr/>
        </p:nvGrpSpPr>
        <p:grpSpPr bwMode="auto">
          <a:xfrm>
            <a:off x="6350" y="6350"/>
            <a:ext cx="9144000" cy="6858000"/>
            <a:chOff x="0" y="0"/>
            <a:chExt cx="9144000" cy="6858000"/>
          </a:xfrm>
          <a:noFill/>
        </p:grpSpPr>
        <p:pic>
          <p:nvPicPr>
            <p:cNvPr id="58371" name="Picture 5" descr="gw-IMG_0004.JPG"/>
            <p:cNvPicPr>
              <a:picLocks noChangeAspect="1"/>
            </p:cNvPicPr>
            <p:nvPr/>
          </p:nvPicPr>
          <p:blipFill>
            <a:blip r:embed="rId2" cstate="print"/>
            <a:srcRect/>
            <a:stretch>
              <a:fillRect/>
            </a:stretch>
          </p:blipFill>
          <p:spPr bwMode="auto">
            <a:xfrm>
              <a:off x="0" y="0"/>
              <a:ext cx="9144000" cy="6858000"/>
            </a:xfrm>
            <a:prstGeom prst="rect">
              <a:avLst/>
            </a:prstGeom>
            <a:grpFill/>
            <a:ln w="9525">
              <a:noFill/>
              <a:miter lim="800000"/>
              <a:headEnd/>
              <a:tailEnd/>
            </a:ln>
          </p:spPr>
        </p:pic>
        <p:sp>
          <p:nvSpPr>
            <p:cNvPr id="10" name="Content Placeholder 2"/>
            <p:cNvSpPr txBox="1">
              <a:spLocks/>
            </p:cNvSpPr>
            <p:nvPr/>
          </p:nvSpPr>
          <p:spPr bwMode="auto">
            <a:xfrm>
              <a:off x="1469306" y="1478434"/>
              <a:ext cx="6248400" cy="1143000"/>
            </a:xfrm>
            <a:prstGeom prst="rect">
              <a:avLst/>
            </a:prstGeom>
            <a:grpFill/>
            <a:ln w="9525">
              <a:noFill/>
              <a:miter lim="800000"/>
              <a:headEnd/>
              <a:tailEnd/>
            </a:ln>
          </p:spPr>
          <p:txBody>
            <a:bodyPr/>
            <a:lstStyle/>
            <a:p>
              <a:pPr marL="342900" indent="-342900" algn="ctr" fontAlgn="auto">
                <a:spcBef>
                  <a:spcPct val="20000"/>
                </a:spcBef>
                <a:spcAft>
                  <a:spcPts val="0"/>
                </a:spcAft>
                <a:defRPr/>
              </a:pPr>
              <a:r>
                <a:rPr lang="en-US" sz="7200" b="1" kern="0" dirty="0">
                  <a:solidFill>
                    <a:schemeClr val="bg1">
                      <a:lumMod val="85000"/>
                    </a:schemeClr>
                  </a:solidFill>
                  <a:effectLst>
                    <a:outerShdw blurRad="38100" dist="38100" dir="2700000" algn="tl">
                      <a:srgbClr val="000000">
                        <a:alpha val="43137"/>
                      </a:srgbClr>
                    </a:outerShdw>
                  </a:effectLst>
                  <a:latin typeface="+mn-lt"/>
                  <a:ea typeface="+mn-ea"/>
                </a:rPr>
                <a:t>Data</a:t>
              </a:r>
            </a:p>
          </p:txBody>
        </p:sp>
      </p:grpSp>
      <p:grpSp>
        <p:nvGrpSpPr>
          <p:cNvPr id="4" name="组合 3"/>
          <p:cNvGrpSpPr/>
          <p:nvPr/>
        </p:nvGrpSpPr>
        <p:grpSpPr>
          <a:xfrm>
            <a:off x="1655506" y="2996952"/>
            <a:ext cx="6105525" cy="2035969"/>
            <a:chOff x="1655506" y="2996952"/>
            <a:chExt cx="6105525" cy="2035969"/>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506" y="2996952"/>
              <a:ext cx="6105525" cy="17430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27784" y="4725144"/>
              <a:ext cx="4814138" cy="307777"/>
            </a:xfrm>
            <a:prstGeom prst="rect">
              <a:avLst/>
            </a:prstGeom>
            <a:noFill/>
          </p:spPr>
          <p:txBody>
            <a:bodyPr wrap="none" rtlCol="0">
              <a:spAutoFit/>
            </a:bodyPr>
            <a:lstStyle/>
            <a:p>
              <a:r>
                <a:rPr lang="en-US" altLang="zh-CN" sz="1400" i="1" dirty="0">
                  <a:solidFill>
                    <a:schemeClr val="bg1"/>
                  </a:solidFill>
                </a:rPr>
                <a:t>Data challenges of time domain astronomy (Graham et al. 2012)</a:t>
              </a:r>
              <a:endParaRPr lang="zh-CN" altLang="en-US" sz="1400" i="1" dirty="0">
                <a:solidFill>
                  <a:schemeClr val="bg1"/>
                </a:solidFill>
              </a:endParaRPr>
            </a:p>
          </p:txBody>
        </p:sp>
      </p:grpSp>
    </p:spTree>
    <p:extLst>
      <p:ext uri="{BB962C8B-B14F-4D97-AF65-F5344CB8AC3E}">
        <p14:creationId xmlns:p14="http://schemas.microsoft.com/office/powerpoint/2010/main" val="30050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4869159"/>
            <a:ext cx="8229600" cy="1257003"/>
          </a:xfrm>
        </p:spPr>
        <p:txBody>
          <a:bodyPr>
            <a:noAutofit/>
          </a:bodyPr>
          <a:lstStyle/>
          <a:p>
            <a:r>
              <a:rPr lang="en-US" altLang="zh-CN" sz="2400" dirty="0" smtClean="0"/>
              <a:t>γ</a:t>
            </a:r>
            <a:r>
              <a:rPr lang="zh-CN" altLang="en-US" sz="2400" dirty="0" smtClean="0"/>
              <a:t>射线源：黑洞、中子星、类星体</a:t>
            </a:r>
            <a:endParaRPr lang="en-US" altLang="zh-CN" sz="2400" dirty="0" smtClean="0"/>
          </a:p>
          <a:p>
            <a:r>
              <a:rPr lang="en-US" altLang="zh-CN" sz="2400" dirty="0" smtClean="0"/>
              <a:t>X</a:t>
            </a:r>
            <a:r>
              <a:rPr lang="zh-CN" altLang="en-US" sz="2400" dirty="0" smtClean="0"/>
              <a:t>射线源：白矮星、脉冲星、超新星遗迹、活动星系核</a:t>
            </a:r>
            <a:endParaRPr lang="en-US" altLang="zh-CN" sz="2400" dirty="0" smtClean="0"/>
          </a:p>
          <a:p>
            <a:r>
              <a:rPr lang="zh-CN" altLang="en-US" sz="2400" dirty="0" smtClean="0"/>
              <a:t>光学源：恒星</a:t>
            </a:r>
            <a:endParaRPr lang="en-US" altLang="zh-CN" sz="2400" dirty="0" smtClean="0"/>
          </a:p>
          <a:p>
            <a:r>
              <a:rPr lang="zh-CN" altLang="en-US" sz="2400" dirty="0" smtClean="0"/>
              <a:t>红外：星际尘埃</a:t>
            </a:r>
            <a:endParaRPr lang="en-US" altLang="zh-CN" sz="2400" dirty="0" smtClean="0"/>
          </a:p>
        </p:txBody>
      </p:sp>
      <p:sp>
        <p:nvSpPr>
          <p:cNvPr id="3" name="标题 2"/>
          <p:cNvSpPr>
            <a:spLocks noGrp="1"/>
          </p:cNvSpPr>
          <p:nvPr>
            <p:ph type="title"/>
          </p:nvPr>
        </p:nvSpPr>
        <p:spPr>
          <a:xfrm>
            <a:off x="0" y="152400"/>
            <a:ext cx="8686800" cy="1143000"/>
          </a:xfrm>
        </p:spPr>
        <p:txBody>
          <a:bodyPr>
            <a:normAutofit/>
          </a:bodyPr>
          <a:lstStyle/>
          <a:p>
            <a:r>
              <a:rPr lang="zh-CN" altLang="en-US" dirty="0" smtClean="0"/>
              <a:t>不同波段研究不同天体对象</a:t>
            </a:r>
            <a:endParaRPr lang="zh-CN" alt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9" y="1772816"/>
            <a:ext cx="9163339" cy="297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ipac.caltech.edu/outreach/Multiwave/spectr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200174"/>
            <a:ext cx="9180512" cy="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5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838340" y="1602134"/>
            <a:ext cx="4677876" cy="4707187"/>
            <a:chOff x="1469032" y="1602134"/>
            <a:chExt cx="4677876" cy="4707187"/>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602135"/>
              <a:ext cx="2294987" cy="229498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003285"/>
              <a:ext cx="2294988" cy="230603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295" y="4003285"/>
              <a:ext cx="2293616" cy="230603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9032" y="1602134"/>
              <a:ext cx="2310879" cy="2310879"/>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606" name="Line 6"/>
            <p:cNvSpPr>
              <a:spLocks noChangeShapeType="1"/>
            </p:cNvSpPr>
            <p:nvPr/>
          </p:nvSpPr>
          <p:spPr bwMode="auto">
            <a:xfrm flipV="1">
              <a:off x="5606116" y="4388233"/>
              <a:ext cx="0" cy="334963"/>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2800">
                <a:solidFill>
                  <a:srgbClr val="C00000"/>
                </a:solidFill>
                <a:latin typeface="Times" pitchFamily="18" charset="0"/>
                <a:ea typeface="宋体" pitchFamily="2" charset="-122"/>
              </a:endParaRPr>
            </a:p>
          </p:txBody>
        </p:sp>
      </p:grpSp>
      <p:sp>
        <p:nvSpPr>
          <p:cNvPr id="25608" name="Text Box 8"/>
          <p:cNvSpPr txBox="1">
            <a:spLocks noChangeArrowheads="1"/>
          </p:cNvSpPr>
          <p:nvPr/>
        </p:nvSpPr>
        <p:spPr bwMode="auto">
          <a:xfrm>
            <a:off x="107504" y="1797619"/>
            <a:ext cx="184480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Lst>
              <a:defRPr sz="2400">
                <a:solidFill>
                  <a:schemeClr val="tx1"/>
                </a:solidFill>
                <a:latin typeface="Times" pitchFamily="18" charset="0"/>
                <a:ea typeface="宋体" pitchFamily="2" charset="-122"/>
              </a:defRPr>
            </a:lvl1pPr>
            <a:lvl2pPr marL="742950" indent="-285750" defTabSz="828675">
              <a:tabLst>
                <a:tab pos="657225" algn="l"/>
                <a:tab pos="1312863" algn="l"/>
                <a:tab pos="1970088" algn="l"/>
              </a:tabLst>
              <a:defRPr sz="2400">
                <a:solidFill>
                  <a:schemeClr val="tx1"/>
                </a:solidFill>
                <a:latin typeface="Times" pitchFamily="18" charset="0"/>
                <a:ea typeface="宋体" pitchFamily="2" charset="-122"/>
              </a:defRPr>
            </a:lvl2pPr>
            <a:lvl3pPr marL="1143000" indent="-228600" defTabSz="828675">
              <a:tabLst>
                <a:tab pos="657225" algn="l"/>
                <a:tab pos="1312863" algn="l"/>
                <a:tab pos="1970088" algn="l"/>
              </a:tabLst>
              <a:defRPr sz="2400">
                <a:solidFill>
                  <a:schemeClr val="tx1"/>
                </a:solidFill>
                <a:latin typeface="Times" pitchFamily="18" charset="0"/>
                <a:ea typeface="宋体" pitchFamily="2" charset="-122"/>
              </a:defRPr>
            </a:lvl3pPr>
            <a:lvl4pPr marL="1600200" indent="-228600" defTabSz="828675">
              <a:tabLst>
                <a:tab pos="657225" algn="l"/>
                <a:tab pos="1312863" algn="l"/>
                <a:tab pos="1970088" algn="l"/>
              </a:tabLst>
              <a:defRPr sz="2400">
                <a:solidFill>
                  <a:schemeClr val="tx1"/>
                </a:solidFill>
                <a:latin typeface="Times" pitchFamily="18" charset="0"/>
                <a:ea typeface="宋体" pitchFamily="2" charset="-122"/>
              </a:defRPr>
            </a:lvl4pPr>
            <a:lvl5pPr marL="2057400" indent="-228600" defTabSz="828675">
              <a:tabLst>
                <a:tab pos="657225" algn="l"/>
                <a:tab pos="1312863" algn="l"/>
                <a:tab pos="1970088" algn="l"/>
              </a:tabLst>
              <a:defRPr sz="2400">
                <a:solidFill>
                  <a:schemeClr val="tx1"/>
                </a:solidFill>
                <a:latin typeface="Times" pitchFamily="18" charset="0"/>
                <a:ea typeface="宋体" pitchFamily="2" charset="-122"/>
              </a:defRPr>
            </a:lvl5pPr>
            <a:lvl6pPr marL="25146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6pPr>
            <a:lvl7pPr marL="29718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7pPr>
            <a:lvl8pPr marL="34290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8pPr>
            <a:lvl9pPr marL="38862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9pPr>
          </a:lstStyle>
          <a:p>
            <a:pPr eaLnBrk="0" fontAlgn="base" hangingPunct="0">
              <a:lnSpc>
                <a:spcPct val="93000"/>
              </a:lnSpc>
              <a:spcBef>
                <a:spcPct val="0"/>
              </a:spcBef>
              <a:spcAft>
                <a:spcPct val="0"/>
              </a:spcAft>
              <a:buClr>
                <a:srgbClr val="000000"/>
              </a:buClr>
              <a:buSzPct val="45000"/>
              <a:buFont typeface="StarSymbol" charset="2"/>
              <a:buNone/>
            </a:pPr>
            <a:r>
              <a:rPr lang="zh-CN" altLang="en-US" sz="2000" dirty="0" smtClean="0">
                <a:solidFill>
                  <a:srgbClr val="C00000"/>
                </a:solidFill>
                <a:latin typeface="Thorndale" pitchFamily="16" charset="0"/>
              </a:rPr>
              <a:t>激波（</a:t>
            </a:r>
            <a:r>
              <a:rPr lang="en-GB" altLang="zh-CN" sz="2000" dirty="0" smtClean="0">
                <a:solidFill>
                  <a:srgbClr val="C00000"/>
                </a:solidFill>
                <a:latin typeface="Thorndale" pitchFamily="16" charset="0"/>
              </a:rPr>
              <a:t>X</a:t>
            </a:r>
            <a:r>
              <a:rPr lang="zh-CN" altLang="en-US" sz="2000" dirty="0" smtClean="0">
                <a:solidFill>
                  <a:srgbClr val="C00000"/>
                </a:solidFill>
                <a:latin typeface="Thorndale" pitchFamily="16" charset="0"/>
              </a:rPr>
              <a:t>射线）</a:t>
            </a:r>
            <a:endParaRPr lang="en-GB" altLang="zh-CN" sz="2000" dirty="0">
              <a:solidFill>
                <a:srgbClr val="C00000"/>
              </a:solidFill>
              <a:latin typeface="Thorndale" pitchFamily="16" charset="0"/>
            </a:endParaRPr>
          </a:p>
        </p:txBody>
      </p:sp>
      <p:sp>
        <p:nvSpPr>
          <p:cNvPr id="25609" name="Text Box 9"/>
          <p:cNvSpPr txBox="1">
            <a:spLocks noChangeArrowheads="1"/>
          </p:cNvSpPr>
          <p:nvPr/>
        </p:nvSpPr>
        <p:spPr bwMode="auto">
          <a:xfrm>
            <a:off x="107504" y="4707519"/>
            <a:ext cx="198755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Lst>
              <a:defRPr sz="2400">
                <a:solidFill>
                  <a:schemeClr val="tx1"/>
                </a:solidFill>
                <a:latin typeface="Times" pitchFamily="18" charset="0"/>
                <a:ea typeface="宋体" pitchFamily="2" charset="-122"/>
              </a:defRPr>
            </a:lvl1pPr>
            <a:lvl2pPr marL="742950" indent="-285750" defTabSz="828675">
              <a:tabLst>
                <a:tab pos="657225" algn="l"/>
                <a:tab pos="1312863" algn="l"/>
                <a:tab pos="1970088" algn="l"/>
              </a:tabLst>
              <a:defRPr sz="2400">
                <a:solidFill>
                  <a:schemeClr val="tx1"/>
                </a:solidFill>
                <a:latin typeface="Times" pitchFamily="18" charset="0"/>
                <a:ea typeface="宋体" pitchFamily="2" charset="-122"/>
              </a:defRPr>
            </a:lvl2pPr>
            <a:lvl3pPr marL="1143000" indent="-228600" defTabSz="828675">
              <a:tabLst>
                <a:tab pos="657225" algn="l"/>
                <a:tab pos="1312863" algn="l"/>
                <a:tab pos="1970088" algn="l"/>
              </a:tabLst>
              <a:defRPr sz="2400">
                <a:solidFill>
                  <a:schemeClr val="tx1"/>
                </a:solidFill>
                <a:latin typeface="Times" pitchFamily="18" charset="0"/>
                <a:ea typeface="宋体" pitchFamily="2" charset="-122"/>
              </a:defRPr>
            </a:lvl3pPr>
            <a:lvl4pPr marL="1600200" indent="-228600" defTabSz="828675">
              <a:tabLst>
                <a:tab pos="657225" algn="l"/>
                <a:tab pos="1312863" algn="l"/>
                <a:tab pos="1970088" algn="l"/>
              </a:tabLst>
              <a:defRPr sz="2400">
                <a:solidFill>
                  <a:schemeClr val="tx1"/>
                </a:solidFill>
                <a:latin typeface="Times" pitchFamily="18" charset="0"/>
                <a:ea typeface="宋体" pitchFamily="2" charset="-122"/>
              </a:defRPr>
            </a:lvl4pPr>
            <a:lvl5pPr marL="2057400" indent="-228600" defTabSz="828675">
              <a:tabLst>
                <a:tab pos="657225" algn="l"/>
                <a:tab pos="1312863" algn="l"/>
                <a:tab pos="1970088" algn="l"/>
              </a:tabLst>
              <a:defRPr sz="2400">
                <a:solidFill>
                  <a:schemeClr val="tx1"/>
                </a:solidFill>
                <a:latin typeface="Times" pitchFamily="18" charset="0"/>
                <a:ea typeface="宋体" pitchFamily="2" charset="-122"/>
              </a:defRPr>
            </a:lvl5pPr>
            <a:lvl6pPr marL="25146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6pPr>
            <a:lvl7pPr marL="29718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7pPr>
            <a:lvl8pPr marL="34290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8pPr>
            <a:lvl9pPr marL="38862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9pPr>
          </a:lstStyle>
          <a:p>
            <a:pPr eaLnBrk="0" fontAlgn="base" hangingPunct="0">
              <a:lnSpc>
                <a:spcPct val="93000"/>
              </a:lnSpc>
              <a:spcBef>
                <a:spcPct val="0"/>
              </a:spcBef>
              <a:spcAft>
                <a:spcPct val="0"/>
              </a:spcAft>
              <a:buClr>
                <a:srgbClr val="000000"/>
              </a:buClr>
              <a:buSzPct val="45000"/>
              <a:buFont typeface="StarSymbol" charset="2"/>
              <a:buNone/>
            </a:pPr>
            <a:r>
              <a:rPr lang="zh-CN" altLang="en-US" sz="2000" dirty="0" smtClean="0">
                <a:solidFill>
                  <a:srgbClr val="C00000"/>
                </a:solidFill>
                <a:latin typeface="Thorndale" pitchFamily="16" charset="0"/>
              </a:rPr>
              <a:t>重元素（光学）</a:t>
            </a:r>
            <a:endParaRPr lang="en-GB" altLang="zh-CN" sz="2000" dirty="0">
              <a:solidFill>
                <a:srgbClr val="C00000"/>
              </a:solidFill>
              <a:latin typeface="Thorndale" pitchFamily="16" charset="0"/>
            </a:endParaRPr>
          </a:p>
        </p:txBody>
      </p:sp>
      <p:sp>
        <p:nvSpPr>
          <p:cNvPr id="25610" name="Text Box 10"/>
          <p:cNvSpPr txBox="1">
            <a:spLocks noChangeArrowheads="1"/>
          </p:cNvSpPr>
          <p:nvPr/>
        </p:nvSpPr>
        <p:spPr bwMode="auto">
          <a:xfrm>
            <a:off x="6732240" y="1779615"/>
            <a:ext cx="1538883"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Lst>
              <a:defRPr sz="2400">
                <a:solidFill>
                  <a:schemeClr val="tx1"/>
                </a:solidFill>
                <a:latin typeface="Times" pitchFamily="18" charset="0"/>
                <a:ea typeface="宋体" pitchFamily="2" charset="-122"/>
              </a:defRPr>
            </a:lvl1pPr>
            <a:lvl2pPr marL="742950" indent="-285750" defTabSz="828675">
              <a:tabLst>
                <a:tab pos="657225" algn="l"/>
                <a:tab pos="1312863" algn="l"/>
                <a:tab pos="1970088" algn="l"/>
              </a:tabLst>
              <a:defRPr sz="2400">
                <a:solidFill>
                  <a:schemeClr val="tx1"/>
                </a:solidFill>
                <a:latin typeface="Times" pitchFamily="18" charset="0"/>
                <a:ea typeface="宋体" pitchFamily="2" charset="-122"/>
              </a:defRPr>
            </a:lvl2pPr>
            <a:lvl3pPr marL="1143000" indent="-228600" defTabSz="828675">
              <a:tabLst>
                <a:tab pos="657225" algn="l"/>
                <a:tab pos="1312863" algn="l"/>
                <a:tab pos="1970088" algn="l"/>
              </a:tabLst>
              <a:defRPr sz="2400">
                <a:solidFill>
                  <a:schemeClr val="tx1"/>
                </a:solidFill>
                <a:latin typeface="Times" pitchFamily="18" charset="0"/>
                <a:ea typeface="宋体" pitchFamily="2" charset="-122"/>
              </a:defRPr>
            </a:lvl3pPr>
            <a:lvl4pPr marL="1600200" indent="-228600" defTabSz="828675">
              <a:tabLst>
                <a:tab pos="657225" algn="l"/>
                <a:tab pos="1312863" algn="l"/>
                <a:tab pos="1970088" algn="l"/>
              </a:tabLst>
              <a:defRPr sz="2400">
                <a:solidFill>
                  <a:schemeClr val="tx1"/>
                </a:solidFill>
                <a:latin typeface="Times" pitchFamily="18" charset="0"/>
                <a:ea typeface="宋体" pitchFamily="2" charset="-122"/>
              </a:defRPr>
            </a:lvl4pPr>
            <a:lvl5pPr marL="2057400" indent="-228600" defTabSz="828675">
              <a:tabLst>
                <a:tab pos="657225" algn="l"/>
                <a:tab pos="1312863" algn="l"/>
                <a:tab pos="1970088" algn="l"/>
              </a:tabLst>
              <a:defRPr sz="2400">
                <a:solidFill>
                  <a:schemeClr val="tx1"/>
                </a:solidFill>
                <a:latin typeface="Times" pitchFamily="18" charset="0"/>
                <a:ea typeface="宋体" pitchFamily="2" charset="-122"/>
              </a:defRPr>
            </a:lvl5pPr>
            <a:lvl6pPr marL="25146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6pPr>
            <a:lvl7pPr marL="29718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7pPr>
            <a:lvl8pPr marL="34290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8pPr>
            <a:lvl9pPr marL="3886200" indent="-228600" defTabSz="828675" eaLnBrk="0" fontAlgn="base" hangingPunct="0">
              <a:spcBef>
                <a:spcPct val="0"/>
              </a:spcBef>
              <a:spcAft>
                <a:spcPct val="0"/>
              </a:spcAft>
              <a:tabLst>
                <a:tab pos="657225" algn="l"/>
                <a:tab pos="1312863" algn="l"/>
                <a:tab pos="1970088" algn="l"/>
              </a:tabLst>
              <a:defRPr sz="2400">
                <a:solidFill>
                  <a:schemeClr val="tx1"/>
                </a:solidFill>
                <a:latin typeface="Times" pitchFamily="18" charset="0"/>
                <a:ea typeface="宋体" pitchFamily="2" charset="-122"/>
              </a:defRPr>
            </a:lvl9pPr>
          </a:lstStyle>
          <a:p>
            <a:pPr eaLnBrk="0" fontAlgn="base" hangingPunct="0">
              <a:lnSpc>
                <a:spcPct val="93000"/>
              </a:lnSpc>
              <a:spcBef>
                <a:spcPct val="0"/>
              </a:spcBef>
              <a:spcAft>
                <a:spcPct val="0"/>
              </a:spcAft>
              <a:buClr>
                <a:srgbClr val="000000"/>
              </a:buClr>
              <a:buSzPct val="45000"/>
              <a:buFont typeface="StarSymbol" charset="2"/>
              <a:buNone/>
            </a:pPr>
            <a:r>
              <a:rPr lang="zh-CN" altLang="en-US" sz="2000" dirty="0" smtClean="0">
                <a:solidFill>
                  <a:srgbClr val="C00000"/>
                </a:solidFill>
                <a:latin typeface="Thorndale" pitchFamily="16" charset="0"/>
              </a:rPr>
              <a:t>尘埃（</a:t>
            </a:r>
            <a:r>
              <a:rPr lang="zh-CN" altLang="en-US" sz="2000" dirty="0">
                <a:solidFill>
                  <a:srgbClr val="C00000"/>
                </a:solidFill>
                <a:latin typeface="Thorndale" pitchFamily="16" charset="0"/>
              </a:rPr>
              <a:t>红外</a:t>
            </a:r>
            <a:r>
              <a:rPr lang="zh-CN" altLang="en-US" sz="2000" dirty="0" smtClean="0">
                <a:solidFill>
                  <a:srgbClr val="C00000"/>
                </a:solidFill>
                <a:latin typeface="Thorndale" pitchFamily="16" charset="0"/>
              </a:rPr>
              <a:t>）</a:t>
            </a:r>
            <a:endParaRPr lang="en-GB" altLang="zh-CN" sz="2000" dirty="0">
              <a:solidFill>
                <a:srgbClr val="C00000"/>
              </a:solidFill>
              <a:latin typeface="Thorndale" pitchFamily="16" charset="0"/>
            </a:endParaRPr>
          </a:p>
        </p:txBody>
      </p:sp>
      <p:sp>
        <p:nvSpPr>
          <p:cNvPr id="25611" name="Text Box 11"/>
          <p:cNvSpPr txBox="1">
            <a:spLocks noChangeArrowheads="1"/>
          </p:cNvSpPr>
          <p:nvPr/>
        </p:nvSpPr>
        <p:spPr bwMode="auto">
          <a:xfrm>
            <a:off x="6604901" y="4847821"/>
            <a:ext cx="256480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Lst>
              <a:defRPr sz="2400">
                <a:solidFill>
                  <a:schemeClr val="tx1"/>
                </a:solidFill>
                <a:latin typeface="Times" pitchFamily="18" charset="0"/>
                <a:ea typeface="宋体" pitchFamily="2" charset="-122"/>
              </a:defRPr>
            </a:lvl1pPr>
            <a:lvl2pPr marL="742950" indent="-285750" defTabSz="828675">
              <a:tabLst>
                <a:tab pos="657225" algn="l"/>
                <a:tab pos="1312863" algn="l"/>
              </a:tabLst>
              <a:defRPr sz="2400">
                <a:solidFill>
                  <a:schemeClr val="tx1"/>
                </a:solidFill>
                <a:latin typeface="Times" pitchFamily="18" charset="0"/>
                <a:ea typeface="宋体" pitchFamily="2" charset="-122"/>
              </a:defRPr>
            </a:lvl2pPr>
            <a:lvl3pPr marL="1143000" indent="-228600" defTabSz="828675">
              <a:tabLst>
                <a:tab pos="657225" algn="l"/>
                <a:tab pos="1312863" algn="l"/>
              </a:tabLst>
              <a:defRPr sz="2400">
                <a:solidFill>
                  <a:schemeClr val="tx1"/>
                </a:solidFill>
                <a:latin typeface="Times" pitchFamily="18" charset="0"/>
                <a:ea typeface="宋体" pitchFamily="2" charset="-122"/>
              </a:defRPr>
            </a:lvl3pPr>
            <a:lvl4pPr marL="1600200" indent="-228600" defTabSz="828675">
              <a:tabLst>
                <a:tab pos="657225" algn="l"/>
                <a:tab pos="1312863" algn="l"/>
              </a:tabLst>
              <a:defRPr sz="2400">
                <a:solidFill>
                  <a:schemeClr val="tx1"/>
                </a:solidFill>
                <a:latin typeface="Times" pitchFamily="18" charset="0"/>
                <a:ea typeface="宋体" pitchFamily="2" charset="-122"/>
              </a:defRPr>
            </a:lvl4pPr>
            <a:lvl5pPr marL="2057400" indent="-228600" defTabSz="828675">
              <a:tabLst>
                <a:tab pos="657225" algn="l"/>
                <a:tab pos="1312863" algn="l"/>
              </a:tabLst>
              <a:defRPr sz="2400">
                <a:solidFill>
                  <a:schemeClr val="tx1"/>
                </a:solidFill>
                <a:latin typeface="Times" pitchFamily="18" charset="0"/>
                <a:ea typeface="宋体" pitchFamily="2" charset="-122"/>
              </a:defRPr>
            </a:lvl5pPr>
            <a:lvl6pPr marL="2514600" indent="-228600" defTabSz="828675" eaLnBrk="0" fontAlgn="base" hangingPunct="0">
              <a:spcBef>
                <a:spcPct val="0"/>
              </a:spcBef>
              <a:spcAft>
                <a:spcPct val="0"/>
              </a:spcAft>
              <a:tabLst>
                <a:tab pos="657225" algn="l"/>
                <a:tab pos="1312863" algn="l"/>
              </a:tabLst>
              <a:defRPr sz="2400">
                <a:solidFill>
                  <a:schemeClr val="tx1"/>
                </a:solidFill>
                <a:latin typeface="Times" pitchFamily="18" charset="0"/>
                <a:ea typeface="宋体" pitchFamily="2" charset="-122"/>
              </a:defRPr>
            </a:lvl6pPr>
            <a:lvl7pPr marL="2971800" indent="-228600" defTabSz="828675" eaLnBrk="0" fontAlgn="base" hangingPunct="0">
              <a:spcBef>
                <a:spcPct val="0"/>
              </a:spcBef>
              <a:spcAft>
                <a:spcPct val="0"/>
              </a:spcAft>
              <a:tabLst>
                <a:tab pos="657225" algn="l"/>
                <a:tab pos="1312863" algn="l"/>
              </a:tabLst>
              <a:defRPr sz="2400">
                <a:solidFill>
                  <a:schemeClr val="tx1"/>
                </a:solidFill>
                <a:latin typeface="Times" pitchFamily="18" charset="0"/>
                <a:ea typeface="宋体" pitchFamily="2" charset="-122"/>
              </a:defRPr>
            </a:lvl7pPr>
            <a:lvl8pPr marL="3429000" indent="-228600" defTabSz="828675" eaLnBrk="0" fontAlgn="base" hangingPunct="0">
              <a:spcBef>
                <a:spcPct val="0"/>
              </a:spcBef>
              <a:spcAft>
                <a:spcPct val="0"/>
              </a:spcAft>
              <a:tabLst>
                <a:tab pos="657225" algn="l"/>
                <a:tab pos="1312863" algn="l"/>
              </a:tabLst>
              <a:defRPr sz="2400">
                <a:solidFill>
                  <a:schemeClr val="tx1"/>
                </a:solidFill>
                <a:latin typeface="Times" pitchFamily="18" charset="0"/>
                <a:ea typeface="宋体" pitchFamily="2" charset="-122"/>
              </a:defRPr>
            </a:lvl8pPr>
            <a:lvl9pPr marL="3886200" indent="-228600" defTabSz="828675" eaLnBrk="0" fontAlgn="base" hangingPunct="0">
              <a:spcBef>
                <a:spcPct val="0"/>
              </a:spcBef>
              <a:spcAft>
                <a:spcPct val="0"/>
              </a:spcAft>
              <a:tabLst>
                <a:tab pos="657225" algn="l"/>
                <a:tab pos="1312863" algn="l"/>
              </a:tabLst>
              <a:defRPr sz="2400">
                <a:solidFill>
                  <a:schemeClr val="tx1"/>
                </a:solidFill>
                <a:latin typeface="Times" pitchFamily="18" charset="0"/>
                <a:ea typeface="宋体" pitchFamily="2" charset="-122"/>
              </a:defRPr>
            </a:lvl9pPr>
          </a:lstStyle>
          <a:p>
            <a:pPr eaLnBrk="0" fontAlgn="base" hangingPunct="0">
              <a:lnSpc>
                <a:spcPct val="93000"/>
              </a:lnSpc>
              <a:spcBef>
                <a:spcPct val="0"/>
              </a:spcBef>
              <a:spcAft>
                <a:spcPct val="0"/>
              </a:spcAft>
              <a:buClr>
                <a:srgbClr val="000000"/>
              </a:buClr>
              <a:buSzPct val="45000"/>
              <a:buFont typeface="StarSymbol" charset="2"/>
              <a:buNone/>
            </a:pPr>
            <a:r>
              <a:rPr lang="zh-CN" altLang="en-US" sz="2000" dirty="0" smtClean="0">
                <a:solidFill>
                  <a:srgbClr val="C00000"/>
                </a:solidFill>
                <a:latin typeface="Thorndale" pitchFamily="16" charset="0"/>
              </a:rPr>
              <a:t>相对论性</a:t>
            </a:r>
            <a:r>
              <a:rPr lang="zh-CN" altLang="en-US" sz="2000" dirty="0">
                <a:solidFill>
                  <a:srgbClr val="C00000"/>
                </a:solidFill>
                <a:latin typeface="Thorndale" pitchFamily="16" charset="0"/>
              </a:rPr>
              <a:t>电</a:t>
            </a:r>
            <a:r>
              <a:rPr lang="zh-CN" altLang="en-US" sz="2000" dirty="0" smtClean="0">
                <a:solidFill>
                  <a:srgbClr val="C00000"/>
                </a:solidFill>
                <a:latin typeface="Thorndale" pitchFamily="16" charset="0"/>
              </a:rPr>
              <a:t>子（射电）</a:t>
            </a:r>
            <a:endParaRPr lang="en-GB" altLang="zh-CN" sz="2000" dirty="0">
              <a:solidFill>
                <a:srgbClr val="C00000"/>
              </a:solidFill>
              <a:latin typeface="Thorndale" pitchFamily="16" charset="0"/>
            </a:endParaRPr>
          </a:p>
        </p:txBody>
      </p:sp>
      <p:sp>
        <p:nvSpPr>
          <p:cNvPr id="4" name="标题 3"/>
          <p:cNvSpPr>
            <a:spLocks noGrp="1"/>
          </p:cNvSpPr>
          <p:nvPr>
            <p:ph type="title"/>
          </p:nvPr>
        </p:nvSpPr>
        <p:spPr>
          <a:xfrm>
            <a:off x="107504" y="125760"/>
            <a:ext cx="9036496" cy="1143000"/>
          </a:xfrm>
        </p:spPr>
        <p:txBody>
          <a:bodyPr>
            <a:noAutofit/>
          </a:bodyPr>
          <a:lstStyle/>
          <a:p>
            <a:r>
              <a:rPr lang="zh-CN" altLang="en-US" sz="3200" dirty="0" smtClean="0"/>
              <a:t>不同波段研究不同物理过程</a:t>
            </a:r>
            <a:r>
              <a:rPr lang="zh-CN" altLang="en-US" sz="3200" dirty="0"/>
              <a:t>：</a:t>
            </a:r>
            <a:r>
              <a:rPr lang="zh-CN" altLang="en-US" sz="3200" dirty="0" smtClean="0"/>
              <a:t>仙后座</a:t>
            </a:r>
            <a:r>
              <a:rPr lang="en-US" altLang="zh-CN" sz="3200" dirty="0"/>
              <a:t>A</a:t>
            </a:r>
            <a:r>
              <a:rPr lang="zh-CN" altLang="en-US" sz="3200" dirty="0"/>
              <a:t>超新星</a:t>
            </a:r>
            <a:r>
              <a:rPr lang="zh-CN" altLang="en-US" sz="3200" dirty="0" smtClean="0"/>
              <a:t>遗迹</a:t>
            </a:r>
            <a:endParaRPr lang="zh-CN" altLang="en-US" sz="3200" dirty="0"/>
          </a:p>
        </p:txBody>
      </p:sp>
    </p:spTree>
    <p:extLst>
      <p:ext uri="{BB962C8B-B14F-4D97-AF65-F5344CB8AC3E}">
        <p14:creationId xmlns:p14="http://schemas.microsoft.com/office/powerpoint/2010/main" val="168473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5"/>
          <p:cNvSpPr txBox="1">
            <a:spLocks noChangeArrowheads="1"/>
          </p:cNvSpPr>
          <p:nvPr/>
        </p:nvSpPr>
        <p:spPr bwMode="auto">
          <a:xfrm>
            <a:off x="2089150" y="487363"/>
            <a:ext cx="4865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宋体" pitchFamily="2" charset="-122"/>
              </a:defRPr>
            </a:lvl1pPr>
            <a:lvl2pPr marL="742950" indent="-285750">
              <a:defRPr sz="2400">
                <a:solidFill>
                  <a:schemeClr val="tx1"/>
                </a:solidFill>
                <a:latin typeface="Times" pitchFamily="18" charset="0"/>
                <a:ea typeface="宋体" pitchFamily="2" charset="-122"/>
              </a:defRPr>
            </a:lvl2pPr>
            <a:lvl3pPr marL="1143000" indent="-228600">
              <a:defRPr sz="2400">
                <a:solidFill>
                  <a:schemeClr val="tx1"/>
                </a:solidFill>
                <a:latin typeface="Times" pitchFamily="18" charset="0"/>
                <a:ea typeface="宋体" pitchFamily="2" charset="-122"/>
              </a:defRPr>
            </a:lvl3pPr>
            <a:lvl4pPr marL="1600200" indent="-228600">
              <a:defRPr sz="2400">
                <a:solidFill>
                  <a:schemeClr val="tx1"/>
                </a:solidFill>
                <a:latin typeface="Times" pitchFamily="18" charset="0"/>
                <a:ea typeface="宋体" pitchFamily="2" charset="-122"/>
              </a:defRPr>
            </a:lvl4pPr>
            <a:lvl5pPr marL="2057400" indent="-228600">
              <a:defRPr sz="2400">
                <a:solidFill>
                  <a:schemeClr val="tx1"/>
                </a:solidFill>
                <a:latin typeface="Times"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pitchFamily="18" charset="0"/>
                <a:ea typeface="宋体" pitchFamily="2" charset="-122"/>
              </a:defRPr>
            </a:lvl9pPr>
          </a:lstStyle>
          <a:p>
            <a:pPr eaLnBrk="1" hangingPunct="1"/>
            <a:endParaRPr kumimoji="1" lang="zh-CN" altLang="en-US">
              <a:latin typeface="Times New Roman" pitchFamily="18" charset="0"/>
            </a:endParaRPr>
          </a:p>
        </p:txBody>
      </p:sp>
      <p:sp>
        <p:nvSpPr>
          <p:cNvPr id="89091" name="AutoShape 8"/>
          <p:cNvSpPr>
            <a:spLocks noChangeArrowheads="1"/>
          </p:cNvSpPr>
          <p:nvPr/>
        </p:nvSpPr>
        <p:spPr bwMode="auto">
          <a:xfrm>
            <a:off x="5940425" y="2779713"/>
            <a:ext cx="144463" cy="142875"/>
          </a:xfrm>
          <a:prstGeom prst="star8">
            <a:avLst>
              <a:gd name="adj" fmla="val 38250"/>
            </a:avLst>
          </a:prstGeom>
          <a:solidFill>
            <a:schemeClr val="accent1"/>
          </a:solidFill>
          <a:ln w="9525">
            <a:solidFill>
              <a:schemeClr val="tx1"/>
            </a:solidFill>
            <a:miter lim="800000"/>
            <a:headEnd/>
            <a:tailEnd/>
          </a:ln>
        </p:spPr>
        <p:txBody>
          <a:bodyPr wrap="none" anchor="ctr"/>
          <a:lstStyle/>
          <a:p>
            <a:pPr algn="ctr" eaLnBrk="1" hangingPunct="1"/>
            <a:endParaRPr kumimoji="1" lang="zh-CN" altLang="en-US">
              <a:solidFill>
                <a:srgbClr val="FF3300"/>
              </a:solidFill>
              <a:latin typeface="Times New Roman" pitchFamily="18" charset="0"/>
            </a:endParaRPr>
          </a:p>
        </p:txBody>
      </p:sp>
      <p:sp>
        <p:nvSpPr>
          <p:cNvPr id="89092" name="Rectangle 690"/>
          <p:cNvSpPr>
            <a:spLocks noChangeArrowheads="1"/>
          </p:cNvSpPr>
          <p:nvPr/>
        </p:nvSpPr>
        <p:spPr bwMode="auto">
          <a:xfrm>
            <a:off x="7927975" y="591026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400">
                <a:solidFill>
                  <a:srgbClr val="000000"/>
                </a:solidFill>
                <a:latin typeface="Times New Roman" pitchFamily="18" charset="0"/>
              </a:rPr>
              <a:t>7</a:t>
            </a:r>
            <a:endParaRPr lang="en-US" altLang="zh-CN">
              <a:latin typeface="Arial" pitchFamily="34" charset="0"/>
            </a:endParaRPr>
          </a:p>
        </p:txBody>
      </p:sp>
      <p:grpSp>
        <p:nvGrpSpPr>
          <p:cNvPr id="89093" name="Group 891"/>
          <p:cNvGrpSpPr>
            <a:grpSpLocks/>
          </p:cNvGrpSpPr>
          <p:nvPr/>
        </p:nvGrpSpPr>
        <p:grpSpPr bwMode="auto">
          <a:xfrm>
            <a:off x="4286250" y="2055813"/>
            <a:ext cx="2398713" cy="5419725"/>
            <a:chOff x="2720" y="1608"/>
            <a:chExt cx="1591" cy="3580"/>
          </a:xfrm>
        </p:grpSpPr>
        <p:sp>
          <p:nvSpPr>
            <p:cNvPr id="89094" name="Freeform 691"/>
            <p:cNvSpPr>
              <a:spLocks/>
            </p:cNvSpPr>
            <p:nvPr/>
          </p:nvSpPr>
          <p:spPr bwMode="auto">
            <a:xfrm>
              <a:off x="3103" y="3218"/>
              <a:ext cx="623" cy="495"/>
            </a:xfrm>
            <a:custGeom>
              <a:avLst/>
              <a:gdLst>
                <a:gd name="T0" fmla="*/ 8 w 623"/>
                <a:gd name="T1" fmla="*/ 458 h 495"/>
                <a:gd name="T2" fmla="*/ 26 w 623"/>
                <a:gd name="T3" fmla="*/ 474 h 495"/>
                <a:gd name="T4" fmla="*/ 21 w 623"/>
                <a:gd name="T5" fmla="*/ 479 h 495"/>
                <a:gd name="T6" fmla="*/ 37 w 623"/>
                <a:gd name="T7" fmla="*/ 492 h 495"/>
                <a:gd name="T8" fmla="*/ 67 w 623"/>
                <a:gd name="T9" fmla="*/ 486 h 495"/>
                <a:gd name="T10" fmla="*/ 55 w 623"/>
                <a:gd name="T11" fmla="*/ 455 h 495"/>
                <a:gd name="T12" fmla="*/ 54 w 623"/>
                <a:gd name="T13" fmla="*/ 437 h 495"/>
                <a:gd name="T14" fmla="*/ 48 w 623"/>
                <a:gd name="T15" fmla="*/ 422 h 495"/>
                <a:gd name="T16" fmla="*/ 60 w 623"/>
                <a:gd name="T17" fmla="*/ 383 h 495"/>
                <a:gd name="T18" fmla="*/ 70 w 623"/>
                <a:gd name="T19" fmla="*/ 404 h 495"/>
                <a:gd name="T20" fmla="*/ 111 w 623"/>
                <a:gd name="T21" fmla="*/ 383 h 495"/>
                <a:gd name="T22" fmla="*/ 139 w 623"/>
                <a:gd name="T23" fmla="*/ 378 h 495"/>
                <a:gd name="T24" fmla="*/ 157 w 623"/>
                <a:gd name="T25" fmla="*/ 374 h 495"/>
                <a:gd name="T26" fmla="*/ 175 w 623"/>
                <a:gd name="T27" fmla="*/ 353 h 495"/>
                <a:gd name="T28" fmla="*/ 195 w 623"/>
                <a:gd name="T29" fmla="*/ 346 h 495"/>
                <a:gd name="T30" fmla="*/ 230 w 623"/>
                <a:gd name="T31" fmla="*/ 336 h 495"/>
                <a:gd name="T32" fmla="*/ 233 w 623"/>
                <a:gd name="T33" fmla="*/ 336 h 495"/>
                <a:gd name="T34" fmla="*/ 259 w 623"/>
                <a:gd name="T35" fmla="*/ 339 h 495"/>
                <a:gd name="T36" fmla="*/ 283 w 623"/>
                <a:gd name="T37" fmla="*/ 332 h 495"/>
                <a:gd name="T38" fmla="*/ 277 w 623"/>
                <a:gd name="T39" fmla="*/ 281 h 495"/>
                <a:gd name="T40" fmla="*/ 289 w 623"/>
                <a:gd name="T41" fmla="*/ 321 h 495"/>
                <a:gd name="T42" fmla="*/ 305 w 623"/>
                <a:gd name="T43" fmla="*/ 295 h 495"/>
                <a:gd name="T44" fmla="*/ 326 w 623"/>
                <a:gd name="T45" fmla="*/ 307 h 495"/>
                <a:gd name="T46" fmla="*/ 319 w 623"/>
                <a:gd name="T47" fmla="*/ 274 h 495"/>
                <a:gd name="T48" fmla="*/ 323 w 623"/>
                <a:gd name="T49" fmla="*/ 256 h 495"/>
                <a:gd name="T50" fmla="*/ 319 w 623"/>
                <a:gd name="T51" fmla="*/ 237 h 495"/>
                <a:gd name="T52" fmla="*/ 329 w 623"/>
                <a:gd name="T53" fmla="*/ 251 h 495"/>
                <a:gd name="T54" fmla="*/ 354 w 623"/>
                <a:gd name="T55" fmla="*/ 276 h 495"/>
                <a:gd name="T56" fmla="*/ 388 w 623"/>
                <a:gd name="T57" fmla="*/ 270 h 495"/>
                <a:gd name="T58" fmla="*/ 413 w 623"/>
                <a:gd name="T59" fmla="*/ 274 h 495"/>
                <a:gd name="T60" fmla="*/ 407 w 623"/>
                <a:gd name="T61" fmla="*/ 259 h 495"/>
                <a:gd name="T62" fmla="*/ 424 w 623"/>
                <a:gd name="T63" fmla="*/ 253 h 495"/>
                <a:gd name="T64" fmla="*/ 437 w 623"/>
                <a:gd name="T65" fmla="*/ 267 h 495"/>
                <a:gd name="T66" fmla="*/ 461 w 623"/>
                <a:gd name="T67" fmla="*/ 245 h 495"/>
                <a:gd name="T68" fmla="*/ 477 w 623"/>
                <a:gd name="T69" fmla="*/ 257 h 495"/>
                <a:gd name="T70" fmla="*/ 491 w 623"/>
                <a:gd name="T71" fmla="*/ 246 h 495"/>
                <a:gd name="T72" fmla="*/ 520 w 623"/>
                <a:gd name="T73" fmla="*/ 246 h 495"/>
                <a:gd name="T74" fmla="*/ 553 w 623"/>
                <a:gd name="T75" fmla="*/ 228 h 495"/>
                <a:gd name="T76" fmla="*/ 573 w 623"/>
                <a:gd name="T77" fmla="*/ 206 h 495"/>
                <a:gd name="T78" fmla="*/ 580 w 623"/>
                <a:gd name="T79" fmla="*/ 191 h 495"/>
                <a:gd name="T80" fmla="*/ 585 w 623"/>
                <a:gd name="T81" fmla="*/ 189 h 495"/>
                <a:gd name="T82" fmla="*/ 603 w 623"/>
                <a:gd name="T83" fmla="*/ 161 h 495"/>
                <a:gd name="T84" fmla="*/ 623 w 623"/>
                <a:gd name="T85" fmla="*/ 163 h 495"/>
                <a:gd name="T86" fmla="*/ 570 w 623"/>
                <a:gd name="T87" fmla="*/ 70 h 495"/>
                <a:gd name="T88" fmla="*/ 534 w 623"/>
                <a:gd name="T89" fmla="*/ 52 h 495"/>
                <a:gd name="T90" fmla="*/ 492 w 623"/>
                <a:gd name="T91" fmla="*/ 76 h 495"/>
                <a:gd name="T92" fmla="*/ 414 w 623"/>
                <a:gd name="T93" fmla="*/ 88 h 495"/>
                <a:gd name="T94" fmla="*/ 388 w 623"/>
                <a:gd name="T95" fmla="*/ 57 h 495"/>
                <a:gd name="T96" fmla="*/ 390 w 623"/>
                <a:gd name="T97" fmla="*/ 9 h 495"/>
                <a:gd name="T98" fmla="*/ 320 w 623"/>
                <a:gd name="T99" fmla="*/ 18 h 495"/>
                <a:gd name="T100" fmla="*/ 261 w 623"/>
                <a:gd name="T101" fmla="*/ 26 h 495"/>
                <a:gd name="T102" fmla="*/ 230 w 623"/>
                <a:gd name="T103" fmla="*/ 36 h 495"/>
                <a:gd name="T104" fmla="*/ 188 w 623"/>
                <a:gd name="T105" fmla="*/ 79 h 495"/>
                <a:gd name="T106" fmla="*/ 181 w 623"/>
                <a:gd name="T107" fmla="*/ 149 h 495"/>
                <a:gd name="T108" fmla="*/ 142 w 623"/>
                <a:gd name="T109" fmla="*/ 241 h 495"/>
                <a:gd name="T110" fmla="*/ 96 w 623"/>
                <a:gd name="T111" fmla="*/ 279 h 495"/>
                <a:gd name="T112" fmla="*/ 74 w 623"/>
                <a:gd name="T113" fmla="*/ 313 h 495"/>
                <a:gd name="T114" fmla="*/ 34 w 623"/>
                <a:gd name="T115" fmla="*/ 343 h 495"/>
                <a:gd name="T116" fmla="*/ 12 w 623"/>
                <a:gd name="T117" fmla="*/ 381 h 495"/>
                <a:gd name="T118" fmla="*/ 14 w 623"/>
                <a:gd name="T119" fmla="*/ 392 h 495"/>
                <a:gd name="T120" fmla="*/ 0 w 623"/>
                <a:gd name="T121" fmla="*/ 432 h 4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3"/>
                <a:gd name="T184" fmla="*/ 0 h 495"/>
                <a:gd name="T185" fmla="*/ 623 w 623"/>
                <a:gd name="T186" fmla="*/ 495 h 4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3" h="495">
                  <a:moveTo>
                    <a:pt x="0" y="432"/>
                  </a:moveTo>
                  <a:lnTo>
                    <a:pt x="3" y="438"/>
                  </a:lnTo>
                  <a:lnTo>
                    <a:pt x="6" y="442"/>
                  </a:lnTo>
                  <a:lnTo>
                    <a:pt x="8" y="442"/>
                  </a:lnTo>
                  <a:lnTo>
                    <a:pt x="7" y="439"/>
                  </a:lnTo>
                  <a:lnTo>
                    <a:pt x="8" y="437"/>
                  </a:lnTo>
                  <a:lnTo>
                    <a:pt x="8" y="442"/>
                  </a:lnTo>
                  <a:lnTo>
                    <a:pt x="9" y="444"/>
                  </a:lnTo>
                  <a:lnTo>
                    <a:pt x="8" y="447"/>
                  </a:lnTo>
                  <a:lnTo>
                    <a:pt x="9" y="451"/>
                  </a:lnTo>
                  <a:lnTo>
                    <a:pt x="11" y="452"/>
                  </a:lnTo>
                  <a:lnTo>
                    <a:pt x="7" y="455"/>
                  </a:lnTo>
                  <a:lnTo>
                    <a:pt x="8" y="458"/>
                  </a:lnTo>
                  <a:lnTo>
                    <a:pt x="12" y="458"/>
                  </a:lnTo>
                  <a:lnTo>
                    <a:pt x="13" y="461"/>
                  </a:lnTo>
                  <a:lnTo>
                    <a:pt x="14" y="464"/>
                  </a:lnTo>
                  <a:lnTo>
                    <a:pt x="17" y="462"/>
                  </a:lnTo>
                  <a:lnTo>
                    <a:pt x="14" y="466"/>
                  </a:lnTo>
                  <a:lnTo>
                    <a:pt x="13" y="466"/>
                  </a:lnTo>
                  <a:lnTo>
                    <a:pt x="14" y="470"/>
                  </a:lnTo>
                  <a:lnTo>
                    <a:pt x="16" y="470"/>
                  </a:lnTo>
                  <a:lnTo>
                    <a:pt x="21" y="471"/>
                  </a:lnTo>
                  <a:lnTo>
                    <a:pt x="22" y="474"/>
                  </a:lnTo>
                  <a:lnTo>
                    <a:pt x="25" y="472"/>
                  </a:lnTo>
                  <a:lnTo>
                    <a:pt x="25" y="476"/>
                  </a:lnTo>
                  <a:lnTo>
                    <a:pt x="26" y="474"/>
                  </a:lnTo>
                  <a:lnTo>
                    <a:pt x="27" y="476"/>
                  </a:lnTo>
                  <a:lnTo>
                    <a:pt x="30" y="476"/>
                  </a:lnTo>
                  <a:lnTo>
                    <a:pt x="30" y="480"/>
                  </a:lnTo>
                  <a:lnTo>
                    <a:pt x="28" y="481"/>
                  </a:lnTo>
                  <a:lnTo>
                    <a:pt x="28" y="484"/>
                  </a:lnTo>
                  <a:lnTo>
                    <a:pt x="31" y="481"/>
                  </a:lnTo>
                  <a:lnTo>
                    <a:pt x="30" y="484"/>
                  </a:lnTo>
                  <a:lnTo>
                    <a:pt x="28" y="484"/>
                  </a:lnTo>
                  <a:lnTo>
                    <a:pt x="26" y="480"/>
                  </a:lnTo>
                  <a:lnTo>
                    <a:pt x="27" y="479"/>
                  </a:lnTo>
                  <a:lnTo>
                    <a:pt x="25" y="479"/>
                  </a:lnTo>
                  <a:lnTo>
                    <a:pt x="21" y="476"/>
                  </a:lnTo>
                  <a:lnTo>
                    <a:pt x="21" y="479"/>
                  </a:lnTo>
                  <a:lnTo>
                    <a:pt x="18" y="479"/>
                  </a:lnTo>
                  <a:lnTo>
                    <a:pt x="20" y="480"/>
                  </a:lnTo>
                  <a:lnTo>
                    <a:pt x="18" y="481"/>
                  </a:lnTo>
                  <a:lnTo>
                    <a:pt x="20" y="484"/>
                  </a:lnTo>
                  <a:lnTo>
                    <a:pt x="21" y="483"/>
                  </a:lnTo>
                  <a:lnTo>
                    <a:pt x="23" y="485"/>
                  </a:lnTo>
                  <a:lnTo>
                    <a:pt x="23" y="489"/>
                  </a:lnTo>
                  <a:lnTo>
                    <a:pt x="22" y="494"/>
                  </a:lnTo>
                  <a:lnTo>
                    <a:pt x="23" y="495"/>
                  </a:lnTo>
                  <a:lnTo>
                    <a:pt x="28" y="490"/>
                  </a:lnTo>
                  <a:lnTo>
                    <a:pt x="30" y="490"/>
                  </a:lnTo>
                  <a:lnTo>
                    <a:pt x="34" y="489"/>
                  </a:lnTo>
                  <a:lnTo>
                    <a:pt x="37" y="492"/>
                  </a:lnTo>
                  <a:lnTo>
                    <a:pt x="40" y="493"/>
                  </a:lnTo>
                  <a:lnTo>
                    <a:pt x="40" y="494"/>
                  </a:lnTo>
                  <a:lnTo>
                    <a:pt x="45" y="494"/>
                  </a:lnTo>
                  <a:lnTo>
                    <a:pt x="46" y="493"/>
                  </a:lnTo>
                  <a:lnTo>
                    <a:pt x="46" y="492"/>
                  </a:lnTo>
                  <a:lnTo>
                    <a:pt x="49" y="492"/>
                  </a:lnTo>
                  <a:lnTo>
                    <a:pt x="53" y="492"/>
                  </a:lnTo>
                  <a:lnTo>
                    <a:pt x="54" y="494"/>
                  </a:lnTo>
                  <a:lnTo>
                    <a:pt x="54" y="493"/>
                  </a:lnTo>
                  <a:lnTo>
                    <a:pt x="58" y="492"/>
                  </a:lnTo>
                  <a:lnTo>
                    <a:pt x="62" y="488"/>
                  </a:lnTo>
                  <a:lnTo>
                    <a:pt x="64" y="489"/>
                  </a:lnTo>
                  <a:lnTo>
                    <a:pt x="67" y="486"/>
                  </a:lnTo>
                  <a:lnTo>
                    <a:pt x="70" y="480"/>
                  </a:lnTo>
                  <a:lnTo>
                    <a:pt x="73" y="476"/>
                  </a:lnTo>
                  <a:lnTo>
                    <a:pt x="74" y="472"/>
                  </a:lnTo>
                  <a:lnTo>
                    <a:pt x="70" y="465"/>
                  </a:lnTo>
                  <a:lnTo>
                    <a:pt x="69" y="464"/>
                  </a:lnTo>
                  <a:lnTo>
                    <a:pt x="68" y="465"/>
                  </a:lnTo>
                  <a:lnTo>
                    <a:pt x="64" y="462"/>
                  </a:lnTo>
                  <a:lnTo>
                    <a:pt x="63" y="457"/>
                  </a:lnTo>
                  <a:lnTo>
                    <a:pt x="60" y="457"/>
                  </a:lnTo>
                  <a:lnTo>
                    <a:pt x="58" y="457"/>
                  </a:lnTo>
                  <a:lnTo>
                    <a:pt x="58" y="456"/>
                  </a:lnTo>
                  <a:lnTo>
                    <a:pt x="56" y="453"/>
                  </a:lnTo>
                  <a:lnTo>
                    <a:pt x="55" y="455"/>
                  </a:lnTo>
                  <a:lnTo>
                    <a:pt x="56" y="452"/>
                  </a:lnTo>
                  <a:lnTo>
                    <a:pt x="59" y="451"/>
                  </a:lnTo>
                  <a:lnTo>
                    <a:pt x="58" y="448"/>
                  </a:lnTo>
                  <a:lnTo>
                    <a:pt x="58" y="443"/>
                  </a:lnTo>
                  <a:lnTo>
                    <a:pt x="59" y="447"/>
                  </a:lnTo>
                  <a:lnTo>
                    <a:pt x="59" y="448"/>
                  </a:lnTo>
                  <a:lnTo>
                    <a:pt x="62" y="451"/>
                  </a:lnTo>
                  <a:lnTo>
                    <a:pt x="63" y="451"/>
                  </a:lnTo>
                  <a:lnTo>
                    <a:pt x="64" y="447"/>
                  </a:lnTo>
                  <a:lnTo>
                    <a:pt x="64" y="442"/>
                  </a:lnTo>
                  <a:lnTo>
                    <a:pt x="62" y="438"/>
                  </a:lnTo>
                  <a:lnTo>
                    <a:pt x="58" y="437"/>
                  </a:lnTo>
                  <a:lnTo>
                    <a:pt x="54" y="437"/>
                  </a:lnTo>
                  <a:lnTo>
                    <a:pt x="50" y="438"/>
                  </a:lnTo>
                  <a:lnTo>
                    <a:pt x="48" y="437"/>
                  </a:lnTo>
                  <a:lnTo>
                    <a:pt x="45" y="438"/>
                  </a:lnTo>
                  <a:lnTo>
                    <a:pt x="45" y="437"/>
                  </a:lnTo>
                  <a:lnTo>
                    <a:pt x="42" y="432"/>
                  </a:lnTo>
                  <a:lnTo>
                    <a:pt x="44" y="427"/>
                  </a:lnTo>
                  <a:lnTo>
                    <a:pt x="42" y="425"/>
                  </a:lnTo>
                  <a:lnTo>
                    <a:pt x="44" y="424"/>
                  </a:lnTo>
                  <a:lnTo>
                    <a:pt x="45" y="423"/>
                  </a:lnTo>
                  <a:lnTo>
                    <a:pt x="45" y="420"/>
                  </a:lnTo>
                  <a:lnTo>
                    <a:pt x="46" y="415"/>
                  </a:lnTo>
                  <a:lnTo>
                    <a:pt x="46" y="419"/>
                  </a:lnTo>
                  <a:lnTo>
                    <a:pt x="48" y="422"/>
                  </a:lnTo>
                  <a:lnTo>
                    <a:pt x="51" y="420"/>
                  </a:lnTo>
                  <a:lnTo>
                    <a:pt x="53" y="418"/>
                  </a:lnTo>
                  <a:lnTo>
                    <a:pt x="50" y="418"/>
                  </a:lnTo>
                  <a:lnTo>
                    <a:pt x="54" y="415"/>
                  </a:lnTo>
                  <a:lnTo>
                    <a:pt x="58" y="414"/>
                  </a:lnTo>
                  <a:lnTo>
                    <a:pt x="62" y="409"/>
                  </a:lnTo>
                  <a:lnTo>
                    <a:pt x="64" y="402"/>
                  </a:lnTo>
                  <a:lnTo>
                    <a:pt x="60" y="397"/>
                  </a:lnTo>
                  <a:lnTo>
                    <a:pt x="58" y="393"/>
                  </a:lnTo>
                  <a:lnTo>
                    <a:pt x="60" y="393"/>
                  </a:lnTo>
                  <a:lnTo>
                    <a:pt x="62" y="397"/>
                  </a:lnTo>
                  <a:lnTo>
                    <a:pt x="64" y="396"/>
                  </a:lnTo>
                  <a:lnTo>
                    <a:pt x="60" y="383"/>
                  </a:lnTo>
                  <a:lnTo>
                    <a:pt x="63" y="388"/>
                  </a:lnTo>
                  <a:lnTo>
                    <a:pt x="64" y="390"/>
                  </a:lnTo>
                  <a:lnTo>
                    <a:pt x="65" y="386"/>
                  </a:lnTo>
                  <a:lnTo>
                    <a:pt x="65" y="396"/>
                  </a:lnTo>
                  <a:lnTo>
                    <a:pt x="68" y="393"/>
                  </a:lnTo>
                  <a:lnTo>
                    <a:pt x="70" y="395"/>
                  </a:lnTo>
                  <a:lnTo>
                    <a:pt x="67" y="396"/>
                  </a:lnTo>
                  <a:lnTo>
                    <a:pt x="64" y="399"/>
                  </a:lnTo>
                  <a:lnTo>
                    <a:pt x="67" y="402"/>
                  </a:lnTo>
                  <a:lnTo>
                    <a:pt x="64" y="405"/>
                  </a:lnTo>
                  <a:lnTo>
                    <a:pt x="67" y="406"/>
                  </a:lnTo>
                  <a:lnTo>
                    <a:pt x="67" y="405"/>
                  </a:lnTo>
                  <a:lnTo>
                    <a:pt x="70" y="404"/>
                  </a:lnTo>
                  <a:lnTo>
                    <a:pt x="73" y="405"/>
                  </a:lnTo>
                  <a:lnTo>
                    <a:pt x="78" y="404"/>
                  </a:lnTo>
                  <a:lnTo>
                    <a:pt x="78" y="401"/>
                  </a:lnTo>
                  <a:lnTo>
                    <a:pt x="82" y="402"/>
                  </a:lnTo>
                  <a:lnTo>
                    <a:pt x="81" y="395"/>
                  </a:lnTo>
                  <a:lnTo>
                    <a:pt x="82" y="390"/>
                  </a:lnTo>
                  <a:lnTo>
                    <a:pt x="90" y="385"/>
                  </a:lnTo>
                  <a:lnTo>
                    <a:pt x="92" y="385"/>
                  </a:lnTo>
                  <a:lnTo>
                    <a:pt x="93" y="379"/>
                  </a:lnTo>
                  <a:lnTo>
                    <a:pt x="97" y="385"/>
                  </a:lnTo>
                  <a:lnTo>
                    <a:pt x="97" y="387"/>
                  </a:lnTo>
                  <a:lnTo>
                    <a:pt x="101" y="388"/>
                  </a:lnTo>
                  <a:lnTo>
                    <a:pt x="111" y="383"/>
                  </a:lnTo>
                  <a:lnTo>
                    <a:pt x="120" y="379"/>
                  </a:lnTo>
                  <a:lnTo>
                    <a:pt x="114" y="378"/>
                  </a:lnTo>
                  <a:lnTo>
                    <a:pt x="115" y="374"/>
                  </a:lnTo>
                  <a:lnTo>
                    <a:pt x="120" y="377"/>
                  </a:lnTo>
                  <a:lnTo>
                    <a:pt x="121" y="378"/>
                  </a:lnTo>
                  <a:lnTo>
                    <a:pt x="120" y="379"/>
                  </a:lnTo>
                  <a:lnTo>
                    <a:pt x="125" y="381"/>
                  </a:lnTo>
                  <a:lnTo>
                    <a:pt x="133" y="378"/>
                  </a:lnTo>
                  <a:lnTo>
                    <a:pt x="128" y="378"/>
                  </a:lnTo>
                  <a:lnTo>
                    <a:pt x="129" y="376"/>
                  </a:lnTo>
                  <a:lnTo>
                    <a:pt x="135" y="376"/>
                  </a:lnTo>
                  <a:lnTo>
                    <a:pt x="134" y="378"/>
                  </a:lnTo>
                  <a:lnTo>
                    <a:pt x="139" y="378"/>
                  </a:lnTo>
                  <a:lnTo>
                    <a:pt x="137" y="383"/>
                  </a:lnTo>
                  <a:lnTo>
                    <a:pt x="134" y="382"/>
                  </a:lnTo>
                  <a:lnTo>
                    <a:pt x="135" y="385"/>
                  </a:lnTo>
                  <a:lnTo>
                    <a:pt x="139" y="382"/>
                  </a:lnTo>
                  <a:lnTo>
                    <a:pt x="146" y="377"/>
                  </a:lnTo>
                  <a:lnTo>
                    <a:pt x="148" y="374"/>
                  </a:lnTo>
                  <a:lnTo>
                    <a:pt x="143" y="374"/>
                  </a:lnTo>
                  <a:lnTo>
                    <a:pt x="144" y="373"/>
                  </a:lnTo>
                  <a:lnTo>
                    <a:pt x="149" y="374"/>
                  </a:lnTo>
                  <a:lnTo>
                    <a:pt x="148" y="368"/>
                  </a:lnTo>
                  <a:lnTo>
                    <a:pt x="151" y="371"/>
                  </a:lnTo>
                  <a:lnTo>
                    <a:pt x="153" y="377"/>
                  </a:lnTo>
                  <a:lnTo>
                    <a:pt x="157" y="374"/>
                  </a:lnTo>
                  <a:lnTo>
                    <a:pt x="158" y="376"/>
                  </a:lnTo>
                  <a:lnTo>
                    <a:pt x="165" y="373"/>
                  </a:lnTo>
                  <a:lnTo>
                    <a:pt x="162" y="372"/>
                  </a:lnTo>
                  <a:lnTo>
                    <a:pt x="166" y="373"/>
                  </a:lnTo>
                  <a:lnTo>
                    <a:pt x="170" y="373"/>
                  </a:lnTo>
                  <a:lnTo>
                    <a:pt x="170" y="371"/>
                  </a:lnTo>
                  <a:lnTo>
                    <a:pt x="174" y="367"/>
                  </a:lnTo>
                  <a:lnTo>
                    <a:pt x="179" y="365"/>
                  </a:lnTo>
                  <a:lnTo>
                    <a:pt x="179" y="357"/>
                  </a:lnTo>
                  <a:lnTo>
                    <a:pt x="171" y="353"/>
                  </a:lnTo>
                  <a:lnTo>
                    <a:pt x="169" y="350"/>
                  </a:lnTo>
                  <a:lnTo>
                    <a:pt x="172" y="350"/>
                  </a:lnTo>
                  <a:lnTo>
                    <a:pt x="175" y="353"/>
                  </a:lnTo>
                  <a:lnTo>
                    <a:pt x="179" y="354"/>
                  </a:lnTo>
                  <a:lnTo>
                    <a:pt x="180" y="355"/>
                  </a:lnTo>
                  <a:lnTo>
                    <a:pt x="183" y="359"/>
                  </a:lnTo>
                  <a:lnTo>
                    <a:pt x="186" y="360"/>
                  </a:lnTo>
                  <a:lnTo>
                    <a:pt x="189" y="359"/>
                  </a:lnTo>
                  <a:lnTo>
                    <a:pt x="191" y="357"/>
                  </a:lnTo>
                  <a:lnTo>
                    <a:pt x="197" y="353"/>
                  </a:lnTo>
                  <a:lnTo>
                    <a:pt x="202" y="350"/>
                  </a:lnTo>
                  <a:lnTo>
                    <a:pt x="198" y="349"/>
                  </a:lnTo>
                  <a:lnTo>
                    <a:pt x="197" y="351"/>
                  </a:lnTo>
                  <a:lnTo>
                    <a:pt x="191" y="348"/>
                  </a:lnTo>
                  <a:lnTo>
                    <a:pt x="193" y="345"/>
                  </a:lnTo>
                  <a:lnTo>
                    <a:pt x="195" y="346"/>
                  </a:lnTo>
                  <a:lnTo>
                    <a:pt x="198" y="346"/>
                  </a:lnTo>
                  <a:lnTo>
                    <a:pt x="199" y="349"/>
                  </a:lnTo>
                  <a:lnTo>
                    <a:pt x="203" y="350"/>
                  </a:lnTo>
                  <a:lnTo>
                    <a:pt x="212" y="348"/>
                  </a:lnTo>
                  <a:lnTo>
                    <a:pt x="213" y="348"/>
                  </a:lnTo>
                  <a:lnTo>
                    <a:pt x="213" y="353"/>
                  </a:lnTo>
                  <a:lnTo>
                    <a:pt x="217" y="355"/>
                  </a:lnTo>
                  <a:lnTo>
                    <a:pt x="217" y="357"/>
                  </a:lnTo>
                  <a:lnTo>
                    <a:pt x="221" y="357"/>
                  </a:lnTo>
                  <a:lnTo>
                    <a:pt x="231" y="354"/>
                  </a:lnTo>
                  <a:lnTo>
                    <a:pt x="232" y="350"/>
                  </a:lnTo>
                  <a:lnTo>
                    <a:pt x="231" y="345"/>
                  </a:lnTo>
                  <a:lnTo>
                    <a:pt x="230" y="336"/>
                  </a:lnTo>
                  <a:lnTo>
                    <a:pt x="227" y="330"/>
                  </a:lnTo>
                  <a:lnTo>
                    <a:pt x="227" y="327"/>
                  </a:lnTo>
                  <a:lnTo>
                    <a:pt x="230" y="325"/>
                  </a:lnTo>
                  <a:lnTo>
                    <a:pt x="230" y="322"/>
                  </a:lnTo>
                  <a:lnTo>
                    <a:pt x="230" y="326"/>
                  </a:lnTo>
                  <a:lnTo>
                    <a:pt x="227" y="330"/>
                  </a:lnTo>
                  <a:lnTo>
                    <a:pt x="230" y="334"/>
                  </a:lnTo>
                  <a:lnTo>
                    <a:pt x="231" y="335"/>
                  </a:lnTo>
                  <a:lnTo>
                    <a:pt x="235" y="335"/>
                  </a:lnTo>
                  <a:lnTo>
                    <a:pt x="235" y="334"/>
                  </a:lnTo>
                  <a:lnTo>
                    <a:pt x="236" y="334"/>
                  </a:lnTo>
                  <a:lnTo>
                    <a:pt x="239" y="334"/>
                  </a:lnTo>
                  <a:lnTo>
                    <a:pt x="233" y="336"/>
                  </a:lnTo>
                  <a:lnTo>
                    <a:pt x="232" y="337"/>
                  </a:lnTo>
                  <a:lnTo>
                    <a:pt x="232" y="344"/>
                  </a:lnTo>
                  <a:lnTo>
                    <a:pt x="244" y="350"/>
                  </a:lnTo>
                  <a:lnTo>
                    <a:pt x="245" y="351"/>
                  </a:lnTo>
                  <a:lnTo>
                    <a:pt x="247" y="350"/>
                  </a:lnTo>
                  <a:lnTo>
                    <a:pt x="250" y="349"/>
                  </a:lnTo>
                  <a:lnTo>
                    <a:pt x="251" y="348"/>
                  </a:lnTo>
                  <a:lnTo>
                    <a:pt x="251" y="345"/>
                  </a:lnTo>
                  <a:lnTo>
                    <a:pt x="251" y="343"/>
                  </a:lnTo>
                  <a:lnTo>
                    <a:pt x="255" y="343"/>
                  </a:lnTo>
                  <a:lnTo>
                    <a:pt x="255" y="340"/>
                  </a:lnTo>
                  <a:lnTo>
                    <a:pt x="258" y="337"/>
                  </a:lnTo>
                  <a:lnTo>
                    <a:pt x="259" y="339"/>
                  </a:lnTo>
                  <a:lnTo>
                    <a:pt x="259" y="336"/>
                  </a:lnTo>
                  <a:lnTo>
                    <a:pt x="261" y="334"/>
                  </a:lnTo>
                  <a:lnTo>
                    <a:pt x="265" y="332"/>
                  </a:lnTo>
                  <a:lnTo>
                    <a:pt x="265" y="331"/>
                  </a:lnTo>
                  <a:lnTo>
                    <a:pt x="267" y="330"/>
                  </a:lnTo>
                  <a:lnTo>
                    <a:pt x="270" y="335"/>
                  </a:lnTo>
                  <a:lnTo>
                    <a:pt x="270" y="339"/>
                  </a:lnTo>
                  <a:lnTo>
                    <a:pt x="272" y="339"/>
                  </a:lnTo>
                  <a:lnTo>
                    <a:pt x="272" y="341"/>
                  </a:lnTo>
                  <a:lnTo>
                    <a:pt x="277" y="340"/>
                  </a:lnTo>
                  <a:lnTo>
                    <a:pt x="279" y="339"/>
                  </a:lnTo>
                  <a:lnTo>
                    <a:pt x="279" y="336"/>
                  </a:lnTo>
                  <a:lnTo>
                    <a:pt x="283" y="332"/>
                  </a:lnTo>
                  <a:lnTo>
                    <a:pt x="282" y="331"/>
                  </a:lnTo>
                  <a:lnTo>
                    <a:pt x="281" y="327"/>
                  </a:lnTo>
                  <a:lnTo>
                    <a:pt x="282" y="325"/>
                  </a:lnTo>
                  <a:lnTo>
                    <a:pt x="279" y="320"/>
                  </a:lnTo>
                  <a:lnTo>
                    <a:pt x="281" y="317"/>
                  </a:lnTo>
                  <a:lnTo>
                    <a:pt x="283" y="313"/>
                  </a:lnTo>
                  <a:lnTo>
                    <a:pt x="287" y="309"/>
                  </a:lnTo>
                  <a:lnTo>
                    <a:pt x="287" y="308"/>
                  </a:lnTo>
                  <a:lnTo>
                    <a:pt x="286" y="302"/>
                  </a:lnTo>
                  <a:lnTo>
                    <a:pt x="284" y="294"/>
                  </a:lnTo>
                  <a:lnTo>
                    <a:pt x="283" y="288"/>
                  </a:lnTo>
                  <a:lnTo>
                    <a:pt x="278" y="287"/>
                  </a:lnTo>
                  <a:lnTo>
                    <a:pt x="277" y="281"/>
                  </a:lnTo>
                  <a:lnTo>
                    <a:pt x="279" y="281"/>
                  </a:lnTo>
                  <a:lnTo>
                    <a:pt x="281" y="283"/>
                  </a:lnTo>
                  <a:lnTo>
                    <a:pt x="281" y="285"/>
                  </a:lnTo>
                  <a:lnTo>
                    <a:pt x="284" y="288"/>
                  </a:lnTo>
                  <a:lnTo>
                    <a:pt x="286" y="290"/>
                  </a:lnTo>
                  <a:lnTo>
                    <a:pt x="286" y="297"/>
                  </a:lnTo>
                  <a:lnTo>
                    <a:pt x="286" y="301"/>
                  </a:lnTo>
                  <a:lnTo>
                    <a:pt x="287" y="307"/>
                  </a:lnTo>
                  <a:lnTo>
                    <a:pt x="288" y="308"/>
                  </a:lnTo>
                  <a:lnTo>
                    <a:pt x="289" y="309"/>
                  </a:lnTo>
                  <a:lnTo>
                    <a:pt x="291" y="315"/>
                  </a:lnTo>
                  <a:lnTo>
                    <a:pt x="289" y="320"/>
                  </a:lnTo>
                  <a:lnTo>
                    <a:pt x="289" y="321"/>
                  </a:lnTo>
                  <a:lnTo>
                    <a:pt x="295" y="322"/>
                  </a:lnTo>
                  <a:lnTo>
                    <a:pt x="298" y="321"/>
                  </a:lnTo>
                  <a:lnTo>
                    <a:pt x="298" y="323"/>
                  </a:lnTo>
                  <a:lnTo>
                    <a:pt x="302" y="322"/>
                  </a:lnTo>
                  <a:lnTo>
                    <a:pt x="301" y="317"/>
                  </a:lnTo>
                  <a:lnTo>
                    <a:pt x="305" y="313"/>
                  </a:lnTo>
                  <a:lnTo>
                    <a:pt x="306" y="311"/>
                  </a:lnTo>
                  <a:lnTo>
                    <a:pt x="305" y="308"/>
                  </a:lnTo>
                  <a:lnTo>
                    <a:pt x="307" y="309"/>
                  </a:lnTo>
                  <a:lnTo>
                    <a:pt x="307" y="307"/>
                  </a:lnTo>
                  <a:lnTo>
                    <a:pt x="307" y="306"/>
                  </a:lnTo>
                  <a:lnTo>
                    <a:pt x="309" y="304"/>
                  </a:lnTo>
                  <a:lnTo>
                    <a:pt x="305" y="295"/>
                  </a:lnTo>
                  <a:lnTo>
                    <a:pt x="302" y="293"/>
                  </a:lnTo>
                  <a:lnTo>
                    <a:pt x="306" y="297"/>
                  </a:lnTo>
                  <a:lnTo>
                    <a:pt x="310" y="301"/>
                  </a:lnTo>
                  <a:lnTo>
                    <a:pt x="310" y="303"/>
                  </a:lnTo>
                  <a:lnTo>
                    <a:pt x="314" y="308"/>
                  </a:lnTo>
                  <a:lnTo>
                    <a:pt x="318" y="311"/>
                  </a:lnTo>
                  <a:lnTo>
                    <a:pt x="319" y="309"/>
                  </a:lnTo>
                  <a:lnTo>
                    <a:pt x="318" y="307"/>
                  </a:lnTo>
                  <a:lnTo>
                    <a:pt x="318" y="304"/>
                  </a:lnTo>
                  <a:lnTo>
                    <a:pt x="320" y="306"/>
                  </a:lnTo>
                  <a:lnTo>
                    <a:pt x="323" y="306"/>
                  </a:lnTo>
                  <a:lnTo>
                    <a:pt x="324" y="307"/>
                  </a:lnTo>
                  <a:lnTo>
                    <a:pt x="326" y="307"/>
                  </a:lnTo>
                  <a:lnTo>
                    <a:pt x="329" y="304"/>
                  </a:lnTo>
                  <a:lnTo>
                    <a:pt x="328" y="299"/>
                  </a:lnTo>
                  <a:lnTo>
                    <a:pt x="330" y="298"/>
                  </a:lnTo>
                  <a:lnTo>
                    <a:pt x="329" y="295"/>
                  </a:lnTo>
                  <a:lnTo>
                    <a:pt x="332" y="292"/>
                  </a:lnTo>
                  <a:lnTo>
                    <a:pt x="329" y="293"/>
                  </a:lnTo>
                  <a:lnTo>
                    <a:pt x="325" y="290"/>
                  </a:lnTo>
                  <a:lnTo>
                    <a:pt x="324" y="289"/>
                  </a:lnTo>
                  <a:lnTo>
                    <a:pt x="326" y="284"/>
                  </a:lnTo>
                  <a:lnTo>
                    <a:pt x="326" y="279"/>
                  </a:lnTo>
                  <a:lnTo>
                    <a:pt x="326" y="275"/>
                  </a:lnTo>
                  <a:lnTo>
                    <a:pt x="323" y="274"/>
                  </a:lnTo>
                  <a:lnTo>
                    <a:pt x="319" y="274"/>
                  </a:lnTo>
                  <a:lnTo>
                    <a:pt x="326" y="273"/>
                  </a:lnTo>
                  <a:lnTo>
                    <a:pt x="323" y="266"/>
                  </a:lnTo>
                  <a:lnTo>
                    <a:pt x="320" y="264"/>
                  </a:lnTo>
                  <a:lnTo>
                    <a:pt x="320" y="262"/>
                  </a:lnTo>
                  <a:lnTo>
                    <a:pt x="314" y="259"/>
                  </a:lnTo>
                  <a:lnTo>
                    <a:pt x="310" y="257"/>
                  </a:lnTo>
                  <a:lnTo>
                    <a:pt x="309" y="255"/>
                  </a:lnTo>
                  <a:lnTo>
                    <a:pt x="307" y="252"/>
                  </a:lnTo>
                  <a:lnTo>
                    <a:pt x="310" y="255"/>
                  </a:lnTo>
                  <a:lnTo>
                    <a:pt x="310" y="256"/>
                  </a:lnTo>
                  <a:lnTo>
                    <a:pt x="314" y="259"/>
                  </a:lnTo>
                  <a:lnTo>
                    <a:pt x="319" y="256"/>
                  </a:lnTo>
                  <a:lnTo>
                    <a:pt x="323" y="256"/>
                  </a:lnTo>
                  <a:lnTo>
                    <a:pt x="319" y="253"/>
                  </a:lnTo>
                  <a:lnTo>
                    <a:pt x="314" y="252"/>
                  </a:lnTo>
                  <a:lnTo>
                    <a:pt x="318" y="252"/>
                  </a:lnTo>
                  <a:lnTo>
                    <a:pt x="323" y="255"/>
                  </a:lnTo>
                  <a:lnTo>
                    <a:pt x="326" y="259"/>
                  </a:lnTo>
                  <a:lnTo>
                    <a:pt x="329" y="257"/>
                  </a:lnTo>
                  <a:lnTo>
                    <a:pt x="329" y="256"/>
                  </a:lnTo>
                  <a:lnTo>
                    <a:pt x="326" y="252"/>
                  </a:lnTo>
                  <a:lnTo>
                    <a:pt x="325" y="251"/>
                  </a:lnTo>
                  <a:lnTo>
                    <a:pt x="323" y="250"/>
                  </a:lnTo>
                  <a:lnTo>
                    <a:pt x="321" y="248"/>
                  </a:lnTo>
                  <a:lnTo>
                    <a:pt x="319" y="239"/>
                  </a:lnTo>
                  <a:lnTo>
                    <a:pt x="319" y="237"/>
                  </a:lnTo>
                  <a:lnTo>
                    <a:pt x="320" y="233"/>
                  </a:lnTo>
                  <a:lnTo>
                    <a:pt x="319" y="228"/>
                  </a:lnTo>
                  <a:lnTo>
                    <a:pt x="314" y="227"/>
                  </a:lnTo>
                  <a:lnTo>
                    <a:pt x="314" y="225"/>
                  </a:lnTo>
                  <a:lnTo>
                    <a:pt x="319" y="227"/>
                  </a:lnTo>
                  <a:lnTo>
                    <a:pt x="321" y="229"/>
                  </a:lnTo>
                  <a:lnTo>
                    <a:pt x="325" y="241"/>
                  </a:lnTo>
                  <a:lnTo>
                    <a:pt x="326" y="243"/>
                  </a:lnTo>
                  <a:lnTo>
                    <a:pt x="328" y="242"/>
                  </a:lnTo>
                  <a:lnTo>
                    <a:pt x="326" y="245"/>
                  </a:lnTo>
                  <a:lnTo>
                    <a:pt x="329" y="242"/>
                  </a:lnTo>
                  <a:lnTo>
                    <a:pt x="328" y="247"/>
                  </a:lnTo>
                  <a:lnTo>
                    <a:pt x="329" y="251"/>
                  </a:lnTo>
                  <a:lnTo>
                    <a:pt x="330" y="248"/>
                  </a:lnTo>
                  <a:lnTo>
                    <a:pt x="333" y="250"/>
                  </a:lnTo>
                  <a:lnTo>
                    <a:pt x="334" y="251"/>
                  </a:lnTo>
                  <a:lnTo>
                    <a:pt x="333" y="256"/>
                  </a:lnTo>
                  <a:lnTo>
                    <a:pt x="334" y="257"/>
                  </a:lnTo>
                  <a:lnTo>
                    <a:pt x="338" y="255"/>
                  </a:lnTo>
                  <a:lnTo>
                    <a:pt x="343" y="257"/>
                  </a:lnTo>
                  <a:lnTo>
                    <a:pt x="343" y="261"/>
                  </a:lnTo>
                  <a:lnTo>
                    <a:pt x="348" y="270"/>
                  </a:lnTo>
                  <a:lnTo>
                    <a:pt x="348" y="273"/>
                  </a:lnTo>
                  <a:lnTo>
                    <a:pt x="351" y="275"/>
                  </a:lnTo>
                  <a:lnTo>
                    <a:pt x="352" y="274"/>
                  </a:lnTo>
                  <a:lnTo>
                    <a:pt x="354" y="276"/>
                  </a:lnTo>
                  <a:lnTo>
                    <a:pt x="354" y="278"/>
                  </a:lnTo>
                  <a:lnTo>
                    <a:pt x="352" y="280"/>
                  </a:lnTo>
                  <a:lnTo>
                    <a:pt x="352" y="283"/>
                  </a:lnTo>
                  <a:lnTo>
                    <a:pt x="354" y="283"/>
                  </a:lnTo>
                  <a:lnTo>
                    <a:pt x="357" y="280"/>
                  </a:lnTo>
                  <a:lnTo>
                    <a:pt x="357" y="276"/>
                  </a:lnTo>
                  <a:lnTo>
                    <a:pt x="360" y="276"/>
                  </a:lnTo>
                  <a:lnTo>
                    <a:pt x="366" y="279"/>
                  </a:lnTo>
                  <a:lnTo>
                    <a:pt x="368" y="276"/>
                  </a:lnTo>
                  <a:lnTo>
                    <a:pt x="376" y="274"/>
                  </a:lnTo>
                  <a:lnTo>
                    <a:pt x="382" y="274"/>
                  </a:lnTo>
                  <a:lnTo>
                    <a:pt x="385" y="270"/>
                  </a:lnTo>
                  <a:lnTo>
                    <a:pt x="388" y="270"/>
                  </a:lnTo>
                  <a:lnTo>
                    <a:pt x="391" y="269"/>
                  </a:lnTo>
                  <a:lnTo>
                    <a:pt x="394" y="267"/>
                  </a:lnTo>
                  <a:lnTo>
                    <a:pt x="398" y="270"/>
                  </a:lnTo>
                  <a:lnTo>
                    <a:pt x="399" y="271"/>
                  </a:lnTo>
                  <a:lnTo>
                    <a:pt x="400" y="273"/>
                  </a:lnTo>
                  <a:lnTo>
                    <a:pt x="403" y="275"/>
                  </a:lnTo>
                  <a:lnTo>
                    <a:pt x="402" y="278"/>
                  </a:lnTo>
                  <a:lnTo>
                    <a:pt x="403" y="281"/>
                  </a:lnTo>
                  <a:lnTo>
                    <a:pt x="405" y="283"/>
                  </a:lnTo>
                  <a:lnTo>
                    <a:pt x="408" y="280"/>
                  </a:lnTo>
                  <a:lnTo>
                    <a:pt x="413" y="278"/>
                  </a:lnTo>
                  <a:lnTo>
                    <a:pt x="414" y="276"/>
                  </a:lnTo>
                  <a:lnTo>
                    <a:pt x="413" y="274"/>
                  </a:lnTo>
                  <a:lnTo>
                    <a:pt x="409" y="274"/>
                  </a:lnTo>
                  <a:lnTo>
                    <a:pt x="407" y="271"/>
                  </a:lnTo>
                  <a:lnTo>
                    <a:pt x="405" y="274"/>
                  </a:lnTo>
                  <a:lnTo>
                    <a:pt x="403" y="273"/>
                  </a:lnTo>
                  <a:lnTo>
                    <a:pt x="404" y="270"/>
                  </a:lnTo>
                  <a:lnTo>
                    <a:pt x="407" y="270"/>
                  </a:lnTo>
                  <a:lnTo>
                    <a:pt x="410" y="267"/>
                  </a:lnTo>
                  <a:lnTo>
                    <a:pt x="412" y="264"/>
                  </a:lnTo>
                  <a:lnTo>
                    <a:pt x="405" y="264"/>
                  </a:lnTo>
                  <a:lnTo>
                    <a:pt x="403" y="264"/>
                  </a:lnTo>
                  <a:lnTo>
                    <a:pt x="404" y="261"/>
                  </a:lnTo>
                  <a:lnTo>
                    <a:pt x="407" y="260"/>
                  </a:lnTo>
                  <a:lnTo>
                    <a:pt x="407" y="259"/>
                  </a:lnTo>
                  <a:lnTo>
                    <a:pt x="408" y="260"/>
                  </a:lnTo>
                  <a:lnTo>
                    <a:pt x="407" y="256"/>
                  </a:lnTo>
                  <a:lnTo>
                    <a:pt x="412" y="255"/>
                  </a:lnTo>
                  <a:lnTo>
                    <a:pt x="416" y="252"/>
                  </a:lnTo>
                  <a:lnTo>
                    <a:pt x="418" y="252"/>
                  </a:lnTo>
                  <a:lnTo>
                    <a:pt x="421" y="251"/>
                  </a:lnTo>
                  <a:lnTo>
                    <a:pt x="423" y="252"/>
                  </a:lnTo>
                  <a:lnTo>
                    <a:pt x="424" y="251"/>
                  </a:lnTo>
                  <a:lnTo>
                    <a:pt x="426" y="248"/>
                  </a:lnTo>
                  <a:lnTo>
                    <a:pt x="427" y="246"/>
                  </a:lnTo>
                  <a:lnTo>
                    <a:pt x="430" y="250"/>
                  </a:lnTo>
                  <a:lnTo>
                    <a:pt x="426" y="253"/>
                  </a:lnTo>
                  <a:lnTo>
                    <a:pt x="424" y="253"/>
                  </a:lnTo>
                  <a:lnTo>
                    <a:pt x="423" y="257"/>
                  </a:lnTo>
                  <a:lnTo>
                    <a:pt x="423" y="261"/>
                  </a:lnTo>
                  <a:lnTo>
                    <a:pt x="422" y="264"/>
                  </a:lnTo>
                  <a:lnTo>
                    <a:pt x="423" y="265"/>
                  </a:lnTo>
                  <a:lnTo>
                    <a:pt x="423" y="267"/>
                  </a:lnTo>
                  <a:lnTo>
                    <a:pt x="424" y="269"/>
                  </a:lnTo>
                  <a:lnTo>
                    <a:pt x="427" y="269"/>
                  </a:lnTo>
                  <a:lnTo>
                    <a:pt x="428" y="269"/>
                  </a:lnTo>
                  <a:lnTo>
                    <a:pt x="432" y="267"/>
                  </a:lnTo>
                  <a:lnTo>
                    <a:pt x="435" y="269"/>
                  </a:lnTo>
                  <a:lnTo>
                    <a:pt x="436" y="273"/>
                  </a:lnTo>
                  <a:lnTo>
                    <a:pt x="438" y="271"/>
                  </a:lnTo>
                  <a:lnTo>
                    <a:pt x="437" y="267"/>
                  </a:lnTo>
                  <a:lnTo>
                    <a:pt x="438" y="265"/>
                  </a:lnTo>
                  <a:lnTo>
                    <a:pt x="442" y="260"/>
                  </a:lnTo>
                  <a:lnTo>
                    <a:pt x="447" y="257"/>
                  </a:lnTo>
                  <a:lnTo>
                    <a:pt x="446" y="255"/>
                  </a:lnTo>
                  <a:lnTo>
                    <a:pt x="449" y="253"/>
                  </a:lnTo>
                  <a:lnTo>
                    <a:pt x="449" y="250"/>
                  </a:lnTo>
                  <a:lnTo>
                    <a:pt x="454" y="248"/>
                  </a:lnTo>
                  <a:lnTo>
                    <a:pt x="456" y="247"/>
                  </a:lnTo>
                  <a:lnTo>
                    <a:pt x="458" y="248"/>
                  </a:lnTo>
                  <a:lnTo>
                    <a:pt x="459" y="250"/>
                  </a:lnTo>
                  <a:lnTo>
                    <a:pt x="460" y="248"/>
                  </a:lnTo>
                  <a:lnTo>
                    <a:pt x="458" y="247"/>
                  </a:lnTo>
                  <a:lnTo>
                    <a:pt x="461" y="245"/>
                  </a:lnTo>
                  <a:lnTo>
                    <a:pt x="465" y="245"/>
                  </a:lnTo>
                  <a:lnTo>
                    <a:pt x="466" y="242"/>
                  </a:lnTo>
                  <a:lnTo>
                    <a:pt x="472" y="237"/>
                  </a:lnTo>
                  <a:lnTo>
                    <a:pt x="470" y="239"/>
                  </a:lnTo>
                  <a:lnTo>
                    <a:pt x="472" y="242"/>
                  </a:lnTo>
                  <a:lnTo>
                    <a:pt x="468" y="245"/>
                  </a:lnTo>
                  <a:lnTo>
                    <a:pt x="464" y="248"/>
                  </a:lnTo>
                  <a:lnTo>
                    <a:pt x="463" y="250"/>
                  </a:lnTo>
                  <a:lnTo>
                    <a:pt x="466" y="248"/>
                  </a:lnTo>
                  <a:lnTo>
                    <a:pt x="472" y="248"/>
                  </a:lnTo>
                  <a:lnTo>
                    <a:pt x="473" y="250"/>
                  </a:lnTo>
                  <a:lnTo>
                    <a:pt x="473" y="253"/>
                  </a:lnTo>
                  <a:lnTo>
                    <a:pt x="477" y="257"/>
                  </a:lnTo>
                  <a:lnTo>
                    <a:pt x="480" y="257"/>
                  </a:lnTo>
                  <a:lnTo>
                    <a:pt x="480" y="256"/>
                  </a:lnTo>
                  <a:lnTo>
                    <a:pt x="484" y="256"/>
                  </a:lnTo>
                  <a:lnTo>
                    <a:pt x="489" y="259"/>
                  </a:lnTo>
                  <a:lnTo>
                    <a:pt x="492" y="260"/>
                  </a:lnTo>
                  <a:lnTo>
                    <a:pt x="492" y="256"/>
                  </a:lnTo>
                  <a:lnTo>
                    <a:pt x="492" y="253"/>
                  </a:lnTo>
                  <a:lnTo>
                    <a:pt x="495" y="252"/>
                  </a:lnTo>
                  <a:lnTo>
                    <a:pt x="491" y="251"/>
                  </a:lnTo>
                  <a:lnTo>
                    <a:pt x="492" y="253"/>
                  </a:lnTo>
                  <a:lnTo>
                    <a:pt x="489" y="255"/>
                  </a:lnTo>
                  <a:lnTo>
                    <a:pt x="487" y="251"/>
                  </a:lnTo>
                  <a:lnTo>
                    <a:pt x="491" y="246"/>
                  </a:lnTo>
                  <a:lnTo>
                    <a:pt x="492" y="243"/>
                  </a:lnTo>
                  <a:lnTo>
                    <a:pt x="495" y="239"/>
                  </a:lnTo>
                  <a:lnTo>
                    <a:pt x="498" y="239"/>
                  </a:lnTo>
                  <a:lnTo>
                    <a:pt x="502" y="238"/>
                  </a:lnTo>
                  <a:lnTo>
                    <a:pt x="502" y="241"/>
                  </a:lnTo>
                  <a:lnTo>
                    <a:pt x="505" y="241"/>
                  </a:lnTo>
                  <a:lnTo>
                    <a:pt x="509" y="242"/>
                  </a:lnTo>
                  <a:lnTo>
                    <a:pt x="511" y="245"/>
                  </a:lnTo>
                  <a:lnTo>
                    <a:pt x="511" y="250"/>
                  </a:lnTo>
                  <a:lnTo>
                    <a:pt x="512" y="251"/>
                  </a:lnTo>
                  <a:lnTo>
                    <a:pt x="515" y="247"/>
                  </a:lnTo>
                  <a:lnTo>
                    <a:pt x="517" y="246"/>
                  </a:lnTo>
                  <a:lnTo>
                    <a:pt x="520" y="246"/>
                  </a:lnTo>
                  <a:lnTo>
                    <a:pt x="524" y="243"/>
                  </a:lnTo>
                  <a:lnTo>
                    <a:pt x="523" y="241"/>
                  </a:lnTo>
                  <a:lnTo>
                    <a:pt x="525" y="242"/>
                  </a:lnTo>
                  <a:lnTo>
                    <a:pt x="524" y="245"/>
                  </a:lnTo>
                  <a:lnTo>
                    <a:pt x="526" y="242"/>
                  </a:lnTo>
                  <a:lnTo>
                    <a:pt x="530" y="241"/>
                  </a:lnTo>
                  <a:lnTo>
                    <a:pt x="534" y="239"/>
                  </a:lnTo>
                  <a:lnTo>
                    <a:pt x="535" y="242"/>
                  </a:lnTo>
                  <a:lnTo>
                    <a:pt x="539" y="239"/>
                  </a:lnTo>
                  <a:lnTo>
                    <a:pt x="543" y="237"/>
                  </a:lnTo>
                  <a:lnTo>
                    <a:pt x="544" y="234"/>
                  </a:lnTo>
                  <a:lnTo>
                    <a:pt x="549" y="229"/>
                  </a:lnTo>
                  <a:lnTo>
                    <a:pt x="553" y="228"/>
                  </a:lnTo>
                  <a:lnTo>
                    <a:pt x="556" y="231"/>
                  </a:lnTo>
                  <a:lnTo>
                    <a:pt x="558" y="231"/>
                  </a:lnTo>
                  <a:lnTo>
                    <a:pt x="563" y="229"/>
                  </a:lnTo>
                  <a:lnTo>
                    <a:pt x="565" y="229"/>
                  </a:lnTo>
                  <a:lnTo>
                    <a:pt x="567" y="231"/>
                  </a:lnTo>
                  <a:lnTo>
                    <a:pt x="568" y="229"/>
                  </a:lnTo>
                  <a:lnTo>
                    <a:pt x="570" y="224"/>
                  </a:lnTo>
                  <a:lnTo>
                    <a:pt x="573" y="222"/>
                  </a:lnTo>
                  <a:lnTo>
                    <a:pt x="571" y="218"/>
                  </a:lnTo>
                  <a:lnTo>
                    <a:pt x="572" y="215"/>
                  </a:lnTo>
                  <a:lnTo>
                    <a:pt x="570" y="214"/>
                  </a:lnTo>
                  <a:lnTo>
                    <a:pt x="571" y="210"/>
                  </a:lnTo>
                  <a:lnTo>
                    <a:pt x="573" y="206"/>
                  </a:lnTo>
                  <a:lnTo>
                    <a:pt x="577" y="206"/>
                  </a:lnTo>
                  <a:lnTo>
                    <a:pt x="579" y="208"/>
                  </a:lnTo>
                  <a:lnTo>
                    <a:pt x="581" y="203"/>
                  </a:lnTo>
                  <a:lnTo>
                    <a:pt x="584" y="201"/>
                  </a:lnTo>
                  <a:lnTo>
                    <a:pt x="587" y="200"/>
                  </a:lnTo>
                  <a:lnTo>
                    <a:pt x="590" y="204"/>
                  </a:lnTo>
                  <a:lnTo>
                    <a:pt x="593" y="201"/>
                  </a:lnTo>
                  <a:lnTo>
                    <a:pt x="590" y="201"/>
                  </a:lnTo>
                  <a:lnTo>
                    <a:pt x="587" y="194"/>
                  </a:lnTo>
                  <a:lnTo>
                    <a:pt x="585" y="192"/>
                  </a:lnTo>
                  <a:lnTo>
                    <a:pt x="585" y="194"/>
                  </a:lnTo>
                  <a:lnTo>
                    <a:pt x="582" y="192"/>
                  </a:lnTo>
                  <a:lnTo>
                    <a:pt x="580" y="191"/>
                  </a:lnTo>
                  <a:lnTo>
                    <a:pt x="579" y="194"/>
                  </a:lnTo>
                  <a:lnTo>
                    <a:pt x="576" y="194"/>
                  </a:lnTo>
                  <a:lnTo>
                    <a:pt x="575" y="195"/>
                  </a:lnTo>
                  <a:lnTo>
                    <a:pt x="573" y="192"/>
                  </a:lnTo>
                  <a:lnTo>
                    <a:pt x="570" y="191"/>
                  </a:lnTo>
                  <a:lnTo>
                    <a:pt x="568" y="187"/>
                  </a:lnTo>
                  <a:lnTo>
                    <a:pt x="570" y="185"/>
                  </a:lnTo>
                  <a:lnTo>
                    <a:pt x="572" y="187"/>
                  </a:lnTo>
                  <a:lnTo>
                    <a:pt x="573" y="187"/>
                  </a:lnTo>
                  <a:lnTo>
                    <a:pt x="576" y="190"/>
                  </a:lnTo>
                  <a:lnTo>
                    <a:pt x="580" y="191"/>
                  </a:lnTo>
                  <a:lnTo>
                    <a:pt x="582" y="191"/>
                  </a:lnTo>
                  <a:lnTo>
                    <a:pt x="585" y="189"/>
                  </a:lnTo>
                  <a:lnTo>
                    <a:pt x="587" y="191"/>
                  </a:lnTo>
                  <a:lnTo>
                    <a:pt x="593" y="186"/>
                  </a:lnTo>
                  <a:lnTo>
                    <a:pt x="593" y="183"/>
                  </a:lnTo>
                  <a:lnTo>
                    <a:pt x="595" y="181"/>
                  </a:lnTo>
                  <a:lnTo>
                    <a:pt x="596" y="180"/>
                  </a:lnTo>
                  <a:lnTo>
                    <a:pt x="595" y="177"/>
                  </a:lnTo>
                  <a:lnTo>
                    <a:pt x="595" y="175"/>
                  </a:lnTo>
                  <a:lnTo>
                    <a:pt x="598" y="172"/>
                  </a:lnTo>
                  <a:lnTo>
                    <a:pt x="598" y="168"/>
                  </a:lnTo>
                  <a:lnTo>
                    <a:pt x="596" y="166"/>
                  </a:lnTo>
                  <a:lnTo>
                    <a:pt x="598" y="164"/>
                  </a:lnTo>
                  <a:lnTo>
                    <a:pt x="600" y="161"/>
                  </a:lnTo>
                  <a:lnTo>
                    <a:pt x="603" y="161"/>
                  </a:lnTo>
                  <a:lnTo>
                    <a:pt x="600" y="163"/>
                  </a:lnTo>
                  <a:lnTo>
                    <a:pt x="601" y="164"/>
                  </a:lnTo>
                  <a:lnTo>
                    <a:pt x="603" y="166"/>
                  </a:lnTo>
                  <a:lnTo>
                    <a:pt x="604" y="162"/>
                  </a:lnTo>
                  <a:lnTo>
                    <a:pt x="608" y="163"/>
                  </a:lnTo>
                  <a:lnTo>
                    <a:pt x="609" y="163"/>
                  </a:lnTo>
                  <a:lnTo>
                    <a:pt x="609" y="161"/>
                  </a:lnTo>
                  <a:lnTo>
                    <a:pt x="612" y="162"/>
                  </a:lnTo>
                  <a:lnTo>
                    <a:pt x="613" y="166"/>
                  </a:lnTo>
                  <a:lnTo>
                    <a:pt x="614" y="168"/>
                  </a:lnTo>
                  <a:lnTo>
                    <a:pt x="617" y="169"/>
                  </a:lnTo>
                  <a:lnTo>
                    <a:pt x="619" y="164"/>
                  </a:lnTo>
                  <a:lnTo>
                    <a:pt x="623" y="163"/>
                  </a:lnTo>
                  <a:lnTo>
                    <a:pt x="612" y="157"/>
                  </a:lnTo>
                  <a:lnTo>
                    <a:pt x="598" y="122"/>
                  </a:lnTo>
                  <a:lnTo>
                    <a:pt x="603" y="112"/>
                  </a:lnTo>
                  <a:lnTo>
                    <a:pt x="601" y="110"/>
                  </a:lnTo>
                  <a:lnTo>
                    <a:pt x="599" y="110"/>
                  </a:lnTo>
                  <a:lnTo>
                    <a:pt x="595" y="96"/>
                  </a:lnTo>
                  <a:lnTo>
                    <a:pt x="590" y="89"/>
                  </a:lnTo>
                  <a:lnTo>
                    <a:pt x="590" y="85"/>
                  </a:lnTo>
                  <a:lnTo>
                    <a:pt x="584" y="82"/>
                  </a:lnTo>
                  <a:lnTo>
                    <a:pt x="582" y="79"/>
                  </a:lnTo>
                  <a:lnTo>
                    <a:pt x="585" y="69"/>
                  </a:lnTo>
                  <a:lnTo>
                    <a:pt x="582" y="66"/>
                  </a:lnTo>
                  <a:lnTo>
                    <a:pt x="570" y="70"/>
                  </a:lnTo>
                  <a:lnTo>
                    <a:pt x="563" y="75"/>
                  </a:lnTo>
                  <a:lnTo>
                    <a:pt x="562" y="74"/>
                  </a:lnTo>
                  <a:lnTo>
                    <a:pt x="559" y="65"/>
                  </a:lnTo>
                  <a:lnTo>
                    <a:pt x="554" y="62"/>
                  </a:lnTo>
                  <a:lnTo>
                    <a:pt x="549" y="56"/>
                  </a:lnTo>
                  <a:lnTo>
                    <a:pt x="552" y="54"/>
                  </a:lnTo>
                  <a:lnTo>
                    <a:pt x="551" y="50"/>
                  </a:lnTo>
                  <a:lnTo>
                    <a:pt x="548" y="51"/>
                  </a:lnTo>
                  <a:lnTo>
                    <a:pt x="545" y="55"/>
                  </a:lnTo>
                  <a:lnTo>
                    <a:pt x="542" y="59"/>
                  </a:lnTo>
                  <a:lnTo>
                    <a:pt x="538" y="57"/>
                  </a:lnTo>
                  <a:lnTo>
                    <a:pt x="539" y="55"/>
                  </a:lnTo>
                  <a:lnTo>
                    <a:pt x="534" y="52"/>
                  </a:lnTo>
                  <a:lnTo>
                    <a:pt x="531" y="54"/>
                  </a:lnTo>
                  <a:lnTo>
                    <a:pt x="523" y="52"/>
                  </a:lnTo>
                  <a:lnTo>
                    <a:pt x="521" y="50"/>
                  </a:lnTo>
                  <a:lnTo>
                    <a:pt x="509" y="48"/>
                  </a:lnTo>
                  <a:lnTo>
                    <a:pt x="510" y="52"/>
                  </a:lnTo>
                  <a:lnTo>
                    <a:pt x="507" y="52"/>
                  </a:lnTo>
                  <a:lnTo>
                    <a:pt x="505" y="50"/>
                  </a:lnTo>
                  <a:lnTo>
                    <a:pt x="500" y="65"/>
                  </a:lnTo>
                  <a:lnTo>
                    <a:pt x="502" y="70"/>
                  </a:lnTo>
                  <a:lnTo>
                    <a:pt x="501" y="71"/>
                  </a:lnTo>
                  <a:lnTo>
                    <a:pt x="506" y="80"/>
                  </a:lnTo>
                  <a:lnTo>
                    <a:pt x="498" y="84"/>
                  </a:lnTo>
                  <a:lnTo>
                    <a:pt x="492" y="76"/>
                  </a:lnTo>
                  <a:lnTo>
                    <a:pt x="486" y="76"/>
                  </a:lnTo>
                  <a:lnTo>
                    <a:pt x="475" y="64"/>
                  </a:lnTo>
                  <a:lnTo>
                    <a:pt x="470" y="62"/>
                  </a:lnTo>
                  <a:lnTo>
                    <a:pt x="466" y="65"/>
                  </a:lnTo>
                  <a:lnTo>
                    <a:pt x="461" y="65"/>
                  </a:lnTo>
                  <a:lnTo>
                    <a:pt x="451" y="73"/>
                  </a:lnTo>
                  <a:lnTo>
                    <a:pt x="445" y="74"/>
                  </a:lnTo>
                  <a:lnTo>
                    <a:pt x="444" y="71"/>
                  </a:lnTo>
                  <a:lnTo>
                    <a:pt x="433" y="76"/>
                  </a:lnTo>
                  <a:lnTo>
                    <a:pt x="431" y="74"/>
                  </a:lnTo>
                  <a:lnTo>
                    <a:pt x="427" y="84"/>
                  </a:lnTo>
                  <a:lnTo>
                    <a:pt x="418" y="80"/>
                  </a:lnTo>
                  <a:lnTo>
                    <a:pt x="414" y="88"/>
                  </a:lnTo>
                  <a:lnTo>
                    <a:pt x="410" y="83"/>
                  </a:lnTo>
                  <a:lnTo>
                    <a:pt x="404" y="87"/>
                  </a:lnTo>
                  <a:lnTo>
                    <a:pt x="399" y="87"/>
                  </a:lnTo>
                  <a:lnTo>
                    <a:pt x="391" y="92"/>
                  </a:lnTo>
                  <a:lnTo>
                    <a:pt x="389" y="92"/>
                  </a:lnTo>
                  <a:lnTo>
                    <a:pt x="388" y="85"/>
                  </a:lnTo>
                  <a:lnTo>
                    <a:pt x="382" y="84"/>
                  </a:lnTo>
                  <a:lnTo>
                    <a:pt x="380" y="80"/>
                  </a:lnTo>
                  <a:lnTo>
                    <a:pt x="371" y="76"/>
                  </a:lnTo>
                  <a:lnTo>
                    <a:pt x="380" y="71"/>
                  </a:lnTo>
                  <a:lnTo>
                    <a:pt x="382" y="66"/>
                  </a:lnTo>
                  <a:lnTo>
                    <a:pt x="384" y="62"/>
                  </a:lnTo>
                  <a:lnTo>
                    <a:pt x="388" y="57"/>
                  </a:lnTo>
                  <a:lnTo>
                    <a:pt x="386" y="51"/>
                  </a:lnTo>
                  <a:lnTo>
                    <a:pt x="400" y="37"/>
                  </a:lnTo>
                  <a:lnTo>
                    <a:pt x="407" y="37"/>
                  </a:lnTo>
                  <a:lnTo>
                    <a:pt x="409" y="34"/>
                  </a:lnTo>
                  <a:lnTo>
                    <a:pt x="414" y="32"/>
                  </a:lnTo>
                  <a:lnTo>
                    <a:pt x="409" y="28"/>
                  </a:lnTo>
                  <a:lnTo>
                    <a:pt x="414" y="22"/>
                  </a:lnTo>
                  <a:lnTo>
                    <a:pt x="412" y="17"/>
                  </a:lnTo>
                  <a:lnTo>
                    <a:pt x="404" y="13"/>
                  </a:lnTo>
                  <a:lnTo>
                    <a:pt x="402" y="8"/>
                  </a:lnTo>
                  <a:lnTo>
                    <a:pt x="398" y="5"/>
                  </a:lnTo>
                  <a:lnTo>
                    <a:pt x="393" y="9"/>
                  </a:lnTo>
                  <a:lnTo>
                    <a:pt x="390" y="9"/>
                  </a:lnTo>
                  <a:lnTo>
                    <a:pt x="386" y="14"/>
                  </a:lnTo>
                  <a:lnTo>
                    <a:pt x="380" y="14"/>
                  </a:lnTo>
                  <a:lnTo>
                    <a:pt x="379" y="17"/>
                  </a:lnTo>
                  <a:lnTo>
                    <a:pt x="365" y="17"/>
                  </a:lnTo>
                  <a:lnTo>
                    <a:pt x="357" y="22"/>
                  </a:lnTo>
                  <a:lnTo>
                    <a:pt x="356" y="20"/>
                  </a:lnTo>
                  <a:lnTo>
                    <a:pt x="358" y="13"/>
                  </a:lnTo>
                  <a:lnTo>
                    <a:pt x="354" y="5"/>
                  </a:lnTo>
                  <a:lnTo>
                    <a:pt x="352" y="4"/>
                  </a:lnTo>
                  <a:lnTo>
                    <a:pt x="346" y="6"/>
                  </a:lnTo>
                  <a:lnTo>
                    <a:pt x="339" y="17"/>
                  </a:lnTo>
                  <a:lnTo>
                    <a:pt x="333" y="13"/>
                  </a:lnTo>
                  <a:lnTo>
                    <a:pt x="320" y="18"/>
                  </a:lnTo>
                  <a:lnTo>
                    <a:pt x="319" y="15"/>
                  </a:lnTo>
                  <a:lnTo>
                    <a:pt x="307" y="14"/>
                  </a:lnTo>
                  <a:lnTo>
                    <a:pt x="297" y="4"/>
                  </a:lnTo>
                  <a:lnTo>
                    <a:pt x="297" y="0"/>
                  </a:lnTo>
                  <a:lnTo>
                    <a:pt x="284" y="4"/>
                  </a:lnTo>
                  <a:lnTo>
                    <a:pt x="283" y="9"/>
                  </a:lnTo>
                  <a:lnTo>
                    <a:pt x="281" y="9"/>
                  </a:lnTo>
                  <a:lnTo>
                    <a:pt x="274" y="17"/>
                  </a:lnTo>
                  <a:lnTo>
                    <a:pt x="269" y="17"/>
                  </a:lnTo>
                  <a:lnTo>
                    <a:pt x="267" y="20"/>
                  </a:lnTo>
                  <a:lnTo>
                    <a:pt x="264" y="18"/>
                  </a:lnTo>
                  <a:lnTo>
                    <a:pt x="261" y="19"/>
                  </a:lnTo>
                  <a:lnTo>
                    <a:pt x="261" y="26"/>
                  </a:lnTo>
                  <a:lnTo>
                    <a:pt x="265" y="27"/>
                  </a:lnTo>
                  <a:lnTo>
                    <a:pt x="270" y="26"/>
                  </a:lnTo>
                  <a:lnTo>
                    <a:pt x="275" y="29"/>
                  </a:lnTo>
                  <a:lnTo>
                    <a:pt x="272" y="32"/>
                  </a:lnTo>
                  <a:lnTo>
                    <a:pt x="274" y="41"/>
                  </a:lnTo>
                  <a:lnTo>
                    <a:pt x="273" y="46"/>
                  </a:lnTo>
                  <a:lnTo>
                    <a:pt x="274" y="55"/>
                  </a:lnTo>
                  <a:lnTo>
                    <a:pt x="258" y="59"/>
                  </a:lnTo>
                  <a:lnTo>
                    <a:pt x="250" y="47"/>
                  </a:lnTo>
                  <a:lnTo>
                    <a:pt x="250" y="43"/>
                  </a:lnTo>
                  <a:lnTo>
                    <a:pt x="244" y="36"/>
                  </a:lnTo>
                  <a:lnTo>
                    <a:pt x="239" y="38"/>
                  </a:lnTo>
                  <a:lnTo>
                    <a:pt x="230" y="36"/>
                  </a:lnTo>
                  <a:lnTo>
                    <a:pt x="228" y="33"/>
                  </a:lnTo>
                  <a:lnTo>
                    <a:pt x="226" y="37"/>
                  </a:lnTo>
                  <a:lnTo>
                    <a:pt x="221" y="32"/>
                  </a:lnTo>
                  <a:lnTo>
                    <a:pt x="212" y="34"/>
                  </a:lnTo>
                  <a:lnTo>
                    <a:pt x="209" y="32"/>
                  </a:lnTo>
                  <a:lnTo>
                    <a:pt x="207" y="33"/>
                  </a:lnTo>
                  <a:lnTo>
                    <a:pt x="202" y="54"/>
                  </a:lnTo>
                  <a:lnTo>
                    <a:pt x="205" y="57"/>
                  </a:lnTo>
                  <a:lnTo>
                    <a:pt x="204" y="65"/>
                  </a:lnTo>
                  <a:lnTo>
                    <a:pt x="197" y="69"/>
                  </a:lnTo>
                  <a:lnTo>
                    <a:pt x="194" y="74"/>
                  </a:lnTo>
                  <a:lnTo>
                    <a:pt x="190" y="75"/>
                  </a:lnTo>
                  <a:lnTo>
                    <a:pt x="188" y="79"/>
                  </a:lnTo>
                  <a:lnTo>
                    <a:pt x="189" y="82"/>
                  </a:lnTo>
                  <a:lnTo>
                    <a:pt x="186" y="84"/>
                  </a:lnTo>
                  <a:lnTo>
                    <a:pt x="193" y="92"/>
                  </a:lnTo>
                  <a:lnTo>
                    <a:pt x="191" y="99"/>
                  </a:lnTo>
                  <a:lnTo>
                    <a:pt x="198" y="110"/>
                  </a:lnTo>
                  <a:lnTo>
                    <a:pt x="193" y="117"/>
                  </a:lnTo>
                  <a:lnTo>
                    <a:pt x="189" y="118"/>
                  </a:lnTo>
                  <a:lnTo>
                    <a:pt x="186" y="122"/>
                  </a:lnTo>
                  <a:lnTo>
                    <a:pt x="183" y="122"/>
                  </a:lnTo>
                  <a:lnTo>
                    <a:pt x="183" y="134"/>
                  </a:lnTo>
                  <a:lnTo>
                    <a:pt x="188" y="145"/>
                  </a:lnTo>
                  <a:lnTo>
                    <a:pt x="184" y="150"/>
                  </a:lnTo>
                  <a:lnTo>
                    <a:pt x="181" y="149"/>
                  </a:lnTo>
                  <a:lnTo>
                    <a:pt x="181" y="153"/>
                  </a:lnTo>
                  <a:lnTo>
                    <a:pt x="177" y="154"/>
                  </a:lnTo>
                  <a:lnTo>
                    <a:pt x="177" y="161"/>
                  </a:lnTo>
                  <a:lnTo>
                    <a:pt x="170" y="159"/>
                  </a:lnTo>
                  <a:lnTo>
                    <a:pt x="169" y="161"/>
                  </a:lnTo>
                  <a:lnTo>
                    <a:pt x="165" y="159"/>
                  </a:lnTo>
                  <a:lnTo>
                    <a:pt x="165" y="171"/>
                  </a:lnTo>
                  <a:lnTo>
                    <a:pt x="161" y="177"/>
                  </a:lnTo>
                  <a:lnTo>
                    <a:pt x="153" y="178"/>
                  </a:lnTo>
                  <a:lnTo>
                    <a:pt x="144" y="194"/>
                  </a:lnTo>
                  <a:lnTo>
                    <a:pt x="144" y="231"/>
                  </a:lnTo>
                  <a:lnTo>
                    <a:pt x="147" y="233"/>
                  </a:lnTo>
                  <a:lnTo>
                    <a:pt x="142" y="241"/>
                  </a:lnTo>
                  <a:lnTo>
                    <a:pt x="142" y="247"/>
                  </a:lnTo>
                  <a:lnTo>
                    <a:pt x="135" y="256"/>
                  </a:lnTo>
                  <a:lnTo>
                    <a:pt x="128" y="261"/>
                  </a:lnTo>
                  <a:lnTo>
                    <a:pt x="116" y="264"/>
                  </a:lnTo>
                  <a:lnTo>
                    <a:pt x="118" y="265"/>
                  </a:lnTo>
                  <a:lnTo>
                    <a:pt x="116" y="269"/>
                  </a:lnTo>
                  <a:lnTo>
                    <a:pt x="111" y="271"/>
                  </a:lnTo>
                  <a:lnTo>
                    <a:pt x="109" y="271"/>
                  </a:lnTo>
                  <a:lnTo>
                    <a:pt x="107" y="274"/>
                  </a:lnTo>
                  <a:lnTo>
                    <a:pt x="104" y="274"/>
                  </a:lnTo>
                  <a:lnTo>
                    <a:pt x="102" y="276"/>
                  </a:lnTo>
                  <a:lnTo>
                    <a:pt x="96" y="276"/>
                  </a:lnTo>
                  <a:lnTo>
                    <a:pt x="96" y="279"/>
                  </a:lnTo>
                  <a:lnTo>
                    <a:pt x="92" y="276"/>
                  </a:lnTo>
                  <a:lnTo>
                    <a:pt x="90" y="289"/>
                  </a:lnTo>
                  <a:lnTo>
                    <a:pt x="86" y="287"/>
                  </a:lnTo>
                  <a:lnTo>
                    <a:pt x="88" y="292"/>
                  </a:lnTo>
                  <a:lnTo>
                    <a:pt x="88" y="295"/>
                  </a:lnTo>
                  <a:lnTo>
                    <a:pt x="92" y="299"/>
                  </a:lnTo>
                  <a:lnTo>
                    <a:pt x="95" y="304"/>
                  </a:lnTo>
                  <a:lnTo>
                    <a:pt x="90" y="304"/>
                  </a:lnTo>
                  <a:lnTo>
                    <a:pt x="82" y="311"/>
                  </a:lnTo>
                  <a:lnTo>
                    <a:pt x="84" y="315"/>
                  </a:lnTo>
                  <a:lnTo>
                    <a:pt x="82" y="317"/>
                  </a:lnTo>
                  <a:lnTo>
                    <a:pt x="77" y="313"/>
                  </a:lnTo>
                  <a:lnTo>
                    <a:pt x="74" y="313"/>
                  </a:lnTo>
                  <a:lnTo>
                    <a:pt x="73" y="317"/>
                  </a:lnTo>
                  <a:lnTo>
                    <a:pt x="64" y="312"/>
                  </a:lnTo>
                  <a:lnTo>
                    <a:pt x="62" y="316"/>
                  </a:lnTo>
                  <a:lnTo>
                    <a:pt x="58" y="313"/>
                  </a:lnTo>
                  <a:lnTo>
                    <a:pt x="56" y="317"/>
                  </a:lnTo>
                  <a:lnTo>
                    <a:pt x="59" y="321"/>
                  </a:lnTo>
                  <a:lnTo>
                    <a:pt x="59" y="334"/>
                  </a:lnTo>
                  <a:lnTo>
                    <a:pt x="60" y="336"/>
                  </a:lnTo>
                  <a:lnTo>
                    <a:pt x="59" y="341"/>
                  </a:lnTo>
                  <a:lnTo>
                    <a:pt x="54" y="340"/>
                  </a:lnTo>
                  <a:lnTo>
                    <a:pt x="50" y="343"/>
                  </a:lnTo>
                  <a:lnTo>
                    <a:pt x="40" y="340"/>
                  </a:lnTo>
                  <a:lnTo>
                    <a:pt x="34" y="343"/>
                  </a:lnTo>
                  <a:lnTo>
                    <a:pt x="30" y="343"/>
                  </a:lnTo>
                  <a:lnTo>
                    <a:pt x="25" y="350"/>
                  </a:lnTo>
                  <a:lnTo>
                    <a:pt x="25" y="353"/>
                  </a:lnTo>
                  <a:lnTo>
                    <a:pt x="22" y="362"/>
                  </a:lnTo>
                  <a:lnTo>
                    <a:pt x="13" y="363"/>
                  </a:lnTo>
                  <a:lnTo>
                    <a:pt x="11" y="362"/>
                  </a:lnTo>
                  <a:lnTo>
                    <a:pt x="8" y="364"/>
                  </a:lnTo>
                  <a:lnTo>
                    <a:pt x="9" y="371"/>
                  </a:lnTo>
                  <a:lnTo>
                    <a:pt x="9" y="373"/>
                  </a:lnTo>
                  <a:lnTo>
                    <a:pt x="12" y="373"/>
                  </a:lnTo>
                  <a:lnTo>
                    <a:pt x="13" y="377"/>
                  </a:lnTo>
                  <a:lnTo>
                    <a:pt x="12" y="377"/>
                  </a:lnTo>
                  <a:lnTo>
                    <a:pt x="12" y="381"/>
                  </a:lnTo>
                  <a:lnTo>
                    <a:pt x="14" y="381"/>
                  </a:lnTo>
                  <a:lnTo>
                    <a:pt x="16" y="378"/>
                  </a:lnTo>
                  <a:lnTo>
                    <a:pt x="17" y="379"/>
                  </a:lnTo>
                  <a:lnTo>
                    <a:pt x="20" y="381"/>
                  </a:lnTo>
                  <a:lnTo>
                    <a:pt x="22" y="379"/>
                  </a:lnTo>
                  <a:lnTo>
                    <a:pt x="22" y="381"/>
                  </a:lnTo>
                  <a:lnTo>
                    <a:pt x="23" y="383"/>
                  </a:lnTo>
                  <a:lnTo>
                    <a:pt x="25" y="385"/>
                  </a:lnTo>
                  <a:lnTo>
                    <a:pt x="22" y="386"/>
                  </a:lnTo>
                  <a:lnTo>
                    <a:pt x="21" y="388"/>
                  </a:lnTo>
                  <a:lnTo>
                    <a:pt x="22" y="391"/>
                  </a:lnTo>
                  <a:lnTo>
                    <a:pt x="18" y="391"/>
                  </a:lnTo>
                  <a:lnTo>
                    <a:pt x="14" y="392"/>
                  </a:lnTo>
                  <a:lnTo>
                    <a:pt x="13" y="391"/>
                  </a:lnTo>
                  <a:lnTo>
                    <a:pt x="11" y="392"/>
                  </a:lnTo>
                  <a:lnTo>
                    <a:pt x="9" y="392"/>
                  </a:lnTo>
                  <a:lnTo>
                    <a:pt x="11" y="395"/>
                  </a:lnTo>
                  <a:lnTo>
                    <a:pt x="11" y="402"/>
                  </a:lnTo>
                  <a:lnTo>
                    <a:pt x="9" y="405"/>
                  </a:lnTo>
                  <a:lnTo>
                    <a:pt x="4" y="409"/>
                  </a:lnTo>
                  <a:lnTo>
                    <a:pt x="2" y="411"/>
                  </a:lnTo>
                  <a:lnTo>
                    <a:pt x="2" y="414"/>
                  </a:lnTo>
                  <a:lnTo>
                    <a:pt x="4" y="418"/>
                  </a:lnTo>
                  <a:lnTo>
                    <a:pt x="2" y="424"/>
                  </a:lnTo>
                  <a:lnTo>
                    <a:pt x="2" y="428"/>
                  </a:lnTo>
                  <a:lnTo>
                    <a:pt x="0" y="432"/>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095" name="Freeform 692"/>
            <p:cNvSpPr>
              <a:spLocks/>
            </p:cNvSpPr>
            <p:nvPr/>
          </p:nvSpPr>
          <p:spPr bwMode="auto">
            <a:xfrm>
              <a:off x="3103" y="3208"/>
              <a:ext cx="623" cy="432"/>
            </a:xfrm>
            <a:custGeom>
              <a:avLst/>
              <a:gdLst>
                <a:gd name="T0" fmla="*/ 221 w 623"/>
                <a:gd name="T1" fmla="*/ 357 h 432"/>
                <a:gd name="T2" fmla="*/ 227 w 623"/>
                <a:gd name="T3" fmla="*/ 330 h 432"/>
                <a:gd name="T4" fmla="*/ 244 w 623"/>
                <a:gd name="T5" fmla="*/ 350 h 432"/>
                <a:gd name="T6" fmla="*/ 259 w 623"/>
                <a:gd name="T7" fmla="*/ 339 h 432"/>
                <a:gd name="T8" fmla="*/ 277 w 623"/>
                <a:gd name="T9" fmla="*/ 340 h 432"/>
                <a:gd name="T10" fmla="*/ 287 w 623"/>
                <a:gd name="T11" fmla="*/ 309 h 432"/>
                <a:gd name="T12" fmla="*/ 284 w 623"/>
                <a:gd name="T13" fmla="*/ 288 h 432"/>
                <a:gd name="T14" fmla="*/ 295 w 623"/>
                <a:gd name="T15" fmla="*/ 322 h 432"/>
                <a:gd name="T16" fmla="*/ 307 w 623"/>
                <a:gd name="T17" fmla="*/ 306 h 432"/>
                <a:gd name="T18" fmla="*/ 318 w 623"/>
                <a:gd name="T19" fmla="*/ 307 h 432"/>
                <a:gd name="T20" fmla="*/ 332 w 623"/>
                <a:gd name="T21" fmla="*/ 292 h 432"/>
                <a:gd name="T22" fmla="*/ 323 w 623"/>
                <a:gd name="T23" fmla="*/ 266 h 432"/>
                <a:gd name="T24" fmla="*/ 319 w 623"/>
                <a:gd name="T25" fmla="*/ 256 h 432"/>
                <a:gd name="T26" fmla="*/ 325 w 623"/>
                <a:gd name="T27" fmla="*/ 251 h 432"/>
                <a:gd name="T28" fmla="*/ 321 w 623"/>
                <a:gd name="T29" fmla="*/ 229 h 432"/>
                <a:gd name="T30" fmla="*/ 334 w 623"/>
                <a:gd name="T31" fmla="*/ 251 h 432"/>
                <a:gd name="T32" fmla="*/ 354 w 623"/>
                <a:gd name="T33" fmla="*/ 276 h 432"/>
                <a:gd name="T34" fmla="*/ 376 w 623"/>
                <a:gd name="T35" fmla="*/ 274 h 432"/>
                <a:gd name="T36" fmla="*/ 402 w 623"/>
                <a:gd name="T37" fmla="*/ 278 h 432"/>
                <a:gd name="T38" fmla="*/ 403 w 623"/>
                <a:gd name="T39" fmla="*/ 273 h 432"/>
                <a:gd name="T40" fmla="*/ 408 w 623"/>
                <a:gd name="T41" fmla="*/ 260 h 432"/>
                <a:gd name="T42" fmla="*/ 430 w 623"/>
                <a:gd name="T43" fmla="*/ 250 h 432"/>
                <a:gd name="T44" fmla="*/ 428 w 623"/>
                <a:gd name="T45" fmla="*/ 269 h 432"/>
                <a:gd name="T46" fmla="*/ 449 w 623"/>
                <a:gd name="T47" fmla="*/ 253 h 432"/>
                <a:gd name="T48" fmla="*/ 466 w 623"/>
                <a:gd name="T49" fmla="*/ 242 h 432"/>
                <a:gd name="T50" fmla="*/ 473 w 623"/>
                <a:gd name="T51" fmla="*/ 253 h 432"/>
                <a:gd name="T52" fmla="*/ 491 w 623"/>
                <a:gd name="T53" fmla="*/ 251 h 432"/>
                <a:gd name="T54" fmla="*/ 505 w 623"/>
                <a:gd name="T55" fmla="*/ 241 h 432"/>
                <a:gd name="T56" fmla="*/ 525 w 623"/>
                <a:gd name="T57" fmla="*/ 242 h 432"/>
                <a:gd name="T58" fmla="*/ 553 w 623"/>
                <a:gd name="T59" fmla="*/ 228 h 432"/>
                <a:gd name="T60" fmla="*/ 572 w 623"/>
                <a:gd name="T61" fmla="*/ 215 h 432"/>
                <a:gd name="T62" fmla="*/ 593 w 623"/>
                <a:gd name="T63" fmla="*/ 201 h 432"/>
                <a:gd name="T64" fmla="*/ 573 w 623"/>
                <a:gd name="T65" fmla="*/ 192 h 432"/>
                <a:gd name="T66" fmla="*/ 587 w 623"/>
                <a:gd name="T67" fmla="*/ 191 h 432"/>
                <a:gd name="T68" fmla="*/ 598 w 623"/>
                <a:gd name="T69" fmla="*/ 164 h 432"/>
                <a:gd name="T70" fmla="*/ 612 w 623"/>
                <a:gd name="T71" fmla="*/ 162 h 432"/>
                <a:gd name="T72" fmla="*/ 599 w 623"/>
                <a:gd name="T73" fmla="*/ 110 h 432"/>
                <a:gd name="T74" fmla="*/ 562 w 623"/>
                <a:gd name="T75" fmla="*/ 74 h 432"/>
                <a:gd name="T76" fmla="*/ 539 w 623"/>
                <a:gd name="T77" fmla="*/ 55 h 432"/>
                <a:gd name="T78" fmla="*/ 502 w 623"/>
                <a:gd name="T79" fmla="*/ 70 h 432"/>
                <a:gd name="T80" fmla="*/ 451 w 623"/>
                <a:gd name="T81" fmla="*/ 73 h 432"/>
                <a:gd name="T82" fmla="*/ 399 w 623"/>
                <a:gd name="T83" fmla="*/ 87 h 432"/>
                <a:gd name="T84" fmla="*/ 388 w 623"/>
                <a:gd name="T85" fmla="*/ 57 h 432"/>
                <a:gd name="T86" fmla="*/ 402 w 623"/>
                <a:gd name="T87" fmla="*/ 8 h 432"/>
                <a:gd name="T88" fmla="*/ 358 w 623"/>
                <a:gd name="T89" fmla="*/ 13 h 432"/>
                <a:gd name="T90" fmla="*/ 297 w 623"/>
                <a:gd name="T91" fmla="*/ 0 h 432"/>
                <a:gd name="T92" fmla="*/ 265 w 623"/>
                <a:gd name="T93" fmla="*/ 27 h 432"/>
                <a:gd name="T94" fmla="*/ 244 w 623"/>
                <a:gd name="T95" fmla="*/ 36 h 432"/>
                <a:gd name="T96" fmla="*/ 205 w 623"/>
                <a:gd name="T97" fmla="*/ 57 h 432"/>
                <a:gd name="T98" fmla="*/ 198 w 623"/>
                <a:gd name="T99" fmla="*/ 110 h 432"/>
                <a:gd name="T100" fmla="*/ 177 w 623"/>
                <a:gd name="T101" fmla="*/ 154 h 432"/>
                <a:gd name="T102" fmla="*/ 147 w 623"/>
                <a:gd name="T103" fmla="*/ 233 h 432"/>
                <a:gd name="T104" fmla="*/ 107 w 623"/>
                <a:gd name="T105" fmla="*/ 274 h 432"/>
                <a:gd name="T106" fmla="*/ 92 w 623"/>
                <a:gd name="T107" fmla="*/ 299 h 432"/>
                <a:gd name="T108" fmla="*/ 62 w 623"/>
                <a:gd name="T109" fmla="*/ 316 h 432"/>
                <a:gd name="T110" fmla="*/ 34 w 623"/>
                <a:gd name="T111" fmla="*/ 343 h 432"/>
                <a:gd name="T112" fmla="*/ 12 w 623"/>
                <a:gd name="T113" fmla="*/ 373 h 432"/>
                <a:gd name="T114" fmla="*/ 23 w 623"/>
                <a:gd name="T115" fmla="*/ 383 h 432"/>
                <a:gd name="T116" fmla="*/ 11 w 623"/>
                <a:gd name="T117" fmla="*/ 395 h 4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3"/>
                <a:gd name="T178" fmla="*/ 0 h 432"/>
                <a:gd name="T179" fmla="*/ 623 w 623"/>
                <a:gd name="T180" fmla="*/ 432 h 4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3" h="432">
                  <a:moveTo>
                    <a:pt x="195" y="346"/>
                  </a:moveTo>
                  <a:lnTo>
                    <a:pt x="198" y="346"/>
                  </a:lnTo>
                  <a:lnTo>
                    <a:pt x="199" y="349"/>
                  </a:lnTo>
                  <a:lnTo>
                    <a:pt x="203" y="350"/>
                  </a:lnTo>
                  <a:lnTo>
                    <a:pt x="212" y="348"/>
                  </a:lnTo>
                  <a:lnTo>
                    <a:pt x="213" y="348"/>
                  </a:lnTo>
                  <a:lnTo>
                    <a:pt x="213" y="353"/>
                  </a:lnTo>
                  <a:lnTo>
                    <a:pt x="217" y="355"/>
                  </a:lnTo>
                  <a:lnTo>
                    <a:pt x="217" y="357"/>
                  </a:lnTo>
                  <a:lnTo>
                    <a:pt x="221" y="357"/>
                  </a:lnTo>
                  <a:lnTo>
                    <a:pt x="231" y="354"/>
                  </a:lnTo>
                  <a:lnTo>
                    <a:pt x="232" y="350"/>
                  </a:lnTo>
                  <a:lnTo>
                    <a:pt x="231" y="345"/>
                  </a:lnTo>
                  <a:lnTo>
                    <a:pt x="230" y="336"/>
                  </a:lnTo>
                  <a:lnTo>
                    <a:pt x="227" y="330"/>
                  </a:lnTo>
                  <a:lnTo>
                    <a:pt x="227" y="327"/>
                  </a:lnTo>
                  <a:lnTo>
                    <a:pt x="230" y="325"/>
                  </a:lnTo>
                  <a:lnTo>
                    <a:pt x="230" y="322"/>
                  </a:lnTo>
                  <a:lnTo>
                    <a:pt x="230" y="326"/>
                  </a:lnTo>
                  <a:lnTo>
                    <a:pt x="227" y="330"/>
                  </a:lnTo>
                  <a:lnTo>
                    <a:pt x="230" y="334"/>
                  </a:lnTo>
                  <a:lnTo>
                    <a:pt x="231" y="335"/>
                  </a:lnTo>
                  <a:lnTo>
                    <a:pt x="235" y="335"/>
                  </a:lnTo>
                  <a:lnTo>
                    <a:pt x="235" y="334"/>
                  </a:lnTo>
                  <a:lnTo>
                    <a:pt x="236" y="334"/>
                  </a:lnTo>
                  <a:lnTo>
                    <a:pt x="239" y="334"/>
                  </a:lnTo>
                  <a:lnTo>
                    <a:pt x="233" y="336"/>
                  </a:lnTo>
                  <a:lnTo>
                    <a:pt x="232" y="337"/>
                  </a:lnTo>
                  <a:lnTo>
                    <a:pt x="232" y="344"/>
                  </a:lnTo>
                  <a:lnTo>
                    <a:pt x="244" y="350"/>
                  </a:lnTo>
                  <a:lnTo>
                    <a:pt x="245" y="351"/>
                  </a:lnTo>
                  <a:lnTo>
                    <a:pt x="247" y="350"/>
                  </a:lnTo>
                  <a:lnTo>
                    <a:pt x="250" y="349"/>
                  </a:lnTo>
                  <a:lnTo>
                    <a:pt x="251" y="348"/>
                  </a:lnTo>
                  <a:lnTo>
                    <a:pt x="251" y="345"/>
                  </a:lnTo>
                  <a:lnTo>
                    <a:pt x="251" y="343"/>
                  </a:lnTo>
                  <a:lnTo>
                    <a:pt x="255" y="343"/>
                  </a:lnTo>
                  <a:lnTo>
                    <a:pt x="255" y="340"/>
                  </a:lnTo>
                  <a:lnTo>
                    <a:pt x="258" y="337"/>
                  </a:lnTo>
                  <a:lnTo>
                    <a:pt x="259" y="339"/>
                  </a:lnTo>
                  <a:lnTo>
                    <a:pt x="259" y="336"/>
                  </a:lnTo>
                  <a:lnTo>
                    <a:pt x="261" y="334"/>
                  </a:lnTo>
                  <a:lnTo>
                    <a:pt x="265" y="332"/>
                  </a:lnTo>
                  <a:lnTo>
                    <a:pt x="265" y="331"/>
                  </a:lnTo>
                  <a:lnTo>
                    <a:pt x="267" y="330"/>
                  </a:lnTo>
                  <a:lnTo>
                    <a:pt x="270" y="335"/>
                  </a:lnTo>
                  <a:lnTo>
                    <a:pt x="270" y="339"/>
                  </a:lnTo>
                  <a:lnTo>
                    <a:pt x="272" y="339"/>
                  </a:lnTo>
                  <a:lnTo>
                    <a:pt x="272" y="341"/>
                  </a:lnTo>
                  <a:lnTo>
                    <a:pt x="277" y="340"/>
                  </a:lnTo>
                  <a:lnTo>
                    <a:pt x="279" y="339"/>
                  </a:lnTo>
                  <a:lnTo>
                    <a:pt x="279" y="336"/>
                  </a:lnTo>
                  <a:lnTo>
                    <a:pt x="283" y="332"/>
                  </a:lnTo>
                  <a:lnTo>
                    <a:pt x="282" y="331"/>
                  </a:lnTo>
                  <a:lnTo>
                    <a:pt x="281" y="327"/>
                  </a:lnTo>
                  <a:lnTo>
                    <a:pt x="282" y="325"/>
                  </a:lnTo>
                  <a:lnTo>
                    <a:pt x="279" y="320"/>
                  </a:lnTo>
                  <a:lnTo>
                    <a:pt x="281" y="317"/>
                  </a:lnTo>
                  <a:lnTo>
                    <a:pt x="283" y="313"/>
                  </a:lnTo>
                  <a:lnTo>
                    <a:pt x="287" y="309"/>
                  </a:lnTo>
                  <a:lnTo>
                    <a:pt x="287" y="308"/>
                  </a:lnTo>
                  <a:lnTo>
                    <a:pt x="286" y="302"/>
                  </a:lnTo>
                  <a:lnTo>
                    <a:pt x="284" y="294"/>
                  </a:lnTo>
                  <a:lnTo>
                    <a:pt x="283" y="288"/>
                  </a:lnTo>
                  <a:lnTo>
                    <a:pt x="278" y="287"/>
                  </a:lnTo>
                  <a:lnTo>
                    <a:pt x="277" y="281"/>
                  </a:lnTo>
                  <a:lnTo>
                    <a:pt x="279" y="281"/>
                  </a:lnTo>
                  <a:lnTo>
                    <a:pt x="281" y="283"/>
                  </a:lnTo>
                  <a:lnTo>
                    <a:pt x="281" y="285"/>
                  </a:lnTo>
                  <a:lnTo>
                    <a:pt x="284" y="288"/>
                  </a:lnTo>
                  <a:lnTo>
                    <a:pt x="286" y="290"/>
                  </a:lnTo>
                  <a:lnTo>
                    <a:pt x="286" y="297"/>
                  </a:lnTo>
                  <a:lnTo>
                    <a:pt x="286" y="301"/>
                  </a:lnTo>
                  <a:lnTo>
                    <a:pt x="287" y="307"/>
                  </a:lnTo>
                  <a:lnTo>
                    <a:pt x="288" y="308"/>
                  </a:lnTo>
                  <a:lnTo>
                    <a:pt x="289" y="309"/>
                  </a:lnTo>
                  <a:lnTo>
                    <a:pt x="291" y="315"/>
                  </a:lnTo>
                  <a:lnTo>
                    <a:pt x="289" y="320"/>
                  </a:lnTo>
                  <a:lnTo>
                    <a:pt x="289" y="321"/>
                  </a:lnTo>
                  <a:lnTo>
                    <a:pt x="295" y="322"/>
                  </a:lnTo>
                  <a:lnTo>
                    <a:pt x="298" y="321"/>
                  </a:lnTo>
                  <a:lnTo>
                    <a:pt x="298" y="323"/>
                  </a:lnTo>
                  <a:lnTo>
                    <a:pt x="302" y="322"/>
                  </a:lnTo>
                  <a:lnTo>
                    <a:pt x="301" y="317"/>
                  </a:lnTo>
                  <a:lnTo>
                    <a:pt x="305" y="313"/>
                  </a:lnTo>
                  <a:lnTo>
                    <a:pt x="306" y="311"/>
                  </a:lnTo>
                  <a:lnTo>
                    <a:pt x="305" y="308"/>
                  </a:lnTo>
                  <a:lnTo>
                    <a:pt x="307" y="309"/>
                  </a:lnTo>
                  <a:lnTo>
                    <a:pt x="307" y="307"/>
                  </a:lnTo>
                  <a:lnTo>
                    <a:pt x="307" y="306"/>
                  </a:lnTo>
                  <a:lnTo>
                    <a:pt x="309" y="304"/>
                  </a:lnTo>
                  <a:lnTo>
                    <a:pt x="305" y="295"/>
                  </a:lnTo>
                  <a:lnTo>
                    <a:pt x="302" y="293"/>
                  </a:lnTo>
                  <a:lnTo>
                    <a:pt x="306" y="297"/>
                  </a:lnTo>
                  <a:lnTo>
                    <a:pt x="310" y="301"/>
                  </a:lnTo>
                  <a:lnTo>
                    <a:pt x="310" y="303"/>
                  </a:lnTo>
                  <a:lnTo>
                    <a:pt x="314" y="308"/>
                  </a:lnTo>
                  <a:lnTo>
                    <a:pt x="318" y="311"/>
                  </a:lnTo>
                  <a:lnTo>
                    <a:pt x="319" y="309"/>
                  </a:lnTo>
                  <a:lnTo>
                    <a:pt x="318" y="307"/>
                  </a:lnTo>
                  <a:lnTo>
                    <a:pt x="318" y="304"/>
                  </a:lnTo>
                  <a:lnTo>
                    <a:pt x="320" y="306"/>
                  </a:lnTo>
                  <a:lnTo>
                    <a:pt x="323" y="306"/>
                  </a:lnTo>
                  <a:lnTo>
                    <a:pt x="324" y="307"/>
                  </a:lnTo>
                  <a:lnTo>
                    <a:pt x="326" y="307"/>
                  </a:lnTo>
                  <a:lnTo>
                    <a:pt x="329" y="304"/>
                  </a:lnTo>
                  <a:lnTo>
                    <a:pt x="328" y="299"/>
                  </a:lnTo>
                  <a:lnTo>
                    <a:pt x="330" y="298"/>
                  </a:lnTo>
                  <a:lnTo>
                    <a:pt x="329" y="295"/>
                  </a:lnTo>
                  <a:lnTo>
                    <a:pt x="332" y="292"/>
                  </a:lnTo>
                  <a:lnTo>
                    <a:pt x="329" y="293"/>
                  </a:lnTo>
                  <a:lnTo>
                    <a:pt x="325" y="290"/>
                  </a:lnTo>
                  <a:lnTo>
                    <a:pt x="324" y="289"/>
                  </a:lnTo>
                  <a:lnTo>
                    <a:pt x="326" y="284"/>
                  </a:lnTo>
                  <a:lnTo>
                    <a:pt x="326" y="279"/>
                  </a:lnTo>
                  <a:lnTo>
                    <a:pt x="326" y="275"/>
                  </a:lnTo>
                  <a:lnTo>
                    <a:pt x="323" y="274"/>
                  </a:lnTo>
                  <a:lnTo>
                    <a:pt x="319" y="274"/>
                  </a:lnTo>
                  <a:lnTo>
                    <a:pt x="326" y="273"/>
                  </a:lnTo>
                  <a:lnTo>
                    <a:pt x="323" y="266"/>
                  </a:lnTo>
                  <a:lnTo>
                    <a:pt x="320" y="264"/>
                  </a:lnTo>
                  <a:lnTo>
                    <a:pt x="320" y="262"/>
                  </a:lnTo>
                  <a:lnTo>
                    <a:pt x="314" y="259"/>
                  </a:lnTo>
                  <a:lnTo>
                    <a:pt x="310" y="257"/>
                  </a:lnTo>
                  <a:lnTo>
                    <a:pt x="309" y="255"/>
                  </a:lnTo>
                  <a:lnTo>
                    <a:pt x="307" y="252"/>
                  </a:lnTo>
                  <a:lnTo>
                    <a:pt x="310" y="255"/>
                  </a:lnTo>
                  <a:lnTo>
                    <a:pt x="310" y="256"/>
                  </a:lnTo>
                  <a:lnTo>
                    <a:pt x="314" y="259"/>
                  </a:lnTo>
                  <a:lnTo>
                    <a:pt x="319" y="256"/>
                  </a:lnTo>
                  <a:lnTo>
                    <a:pt x="323" y="256"/>
                  </a:lnTo>
                  <a:lnTo>
                    <a:pt x="319" y="253"/>
                  </a:lnTo>
                  <a:lnTo>
                    <a:pt x="314" y="252"/>
                  </a:lnTo>
                  <a:lnTo>
                    <a:pt x="318" y="252"/>
                  </a:lnTo>
                  <a:lnTo>
                    <a:pt x="323" y="255"/>
                  </a:lnTo>
                  <a:lnTo>
                    <a:pt x="326" y="259"/>
                  </a:lnTo>
                  <a:lnTo>
                    <a:pt x="329" y="257"/>
                  </a:lnTo>
                  <a:lnTo>
                    <a:pt x="329" y="256"/>
                  </a:lnTo>
                  <a:lnTo>
                    <a:pt x="326" y="252"/>
                  </a:lnTo>
                  <a:lnTo>
                    <a:pt x="325" y="251"/>
                  </a:lnTo>
                  <a:lnTo>
                    <a:pt x="323" y="250"/>
                  </a:lnTo>
                  <a:lnTo>
                    <a:pt x="321" y="248"/>
                  </a:lnTo>
                  <a:lnTo>
                    <a:pt x="319" y="239"/>
                  </a:lnTo>
                  <a:lnTo>
                    <a:pt x="319" y="237"/>
                  </a:lnTo>
                  <a:lnTo>
                    <a:pt x="320" y="233"/>
                  </a:lnTo>
                  <a:lnTo>
                    <a:pt x="319" y="228"/>
                  </a:lnTo>
                  <a:lnTo>
                    <a:pt x="314" y="227"/>
                  </a:lnTo>
                  <a:lnTo>
                    <a:pt x="314" y="225"/>
                  </a:lnTo>
                  <a:lnTo>
                    <a:pt x="319" y="227"/>
                  </a:lnTo>
                  <a:lnTo>
                    <a:pt x="321" y="229"/>
                  </a:lnTo>
                  <a:lnTo>
                    <a:pt x="325" y="241"/>
                  </a:lnTo>
                  <a:lnTo>
                    <a:pt x="326" y="243"/>
                  </a:lnTo>
                  <a:lnTo>
                    <a:pt x="328" y="242"/>
                  </a:lnTo>
                  <a:lnTo>
                    <a:pt x="326" y="245"/>
                  </a:lnTo>
                  <a:lnTo>
                    <a:pt x="329" y="242"/>
                  </a:lnTo>
                  <a:lnTo>
                    <a:pt x="328" y="247"/>
                  </a:lnTo>
                  <a:lnTo>
                    <a:pt x="329" y="251"/>
                  </a:lnTo>
                  <a:lnTo>
                    <a:pt x="330" y="248"/>
                  </a:lnTo>
                  <a:lnTo>
                    <a:pt x="333" y="250"/>
                  </a:lnTo>
                  <a:lnTo>
                    <a:pt x="334" y="251"/>
                  </a:lnTo>
                  <a:lnTo>
                    <a:pt x="333" y="256"/>
                  </a:lnTo>
                  <a:lnTo>
                    <a:pt x="334" y="257"/>
                  </a:lnTo>
                  <a:lnTo>
                    <a:pt x="338" y="255"/>
                  </a:lnTo>
                  <a:lnTo>
                    <a:pt x="343" y="257"/>
                  </a:lnTo>
                  <a:lnTo>
                    <a:pt x="343" y="261"/>
                  </a:lnTo>
                  <a:lnTo>
                    <a:pt x="348" y="270"/>
                  </a:lnTo>
                  <a:lnTo>
                    <a:pt x="348" y="273"/>
                  </a:lnTo>
                  <a:lnTo>
                    <a:pt x="351" y="275"/>
                  </a:lnTo>
                  <a:lnTo>
                    <a:pt x="352" y="274"/>
                  </a:lnTo>
                  <a:lnTo>
                    <a:pt x="354" y="276"/>
                  </a:lnTo>
                  <a:lnTo>
                    <a:pt x="354" y="278"/>
                  </a:lnTo>
                  <a:lnTo>
                    <a:pt x="352" y="280"/>
                  </a:lnTo>
                  <a:lnTo>
                    <a:pt x="352" y="283"/>
                  </a:lnTo>
                  <a:lnTo>
                    <a:pt x="354" y="283"/>
                  </a:lnTo>
                  <a:lnTo>
                    <a:pt x="357" y="280"/>
                  </a:lnTo>
                  <a:lnTo>
                    <a:pt x="357" y="276"/>
                  </a:lnTo>
                  <a:lnTo>
                    <a:pt x="360" y="276"/>
                  </a:lnTo>
                  <a:lnTo>
                    <a:pt x="366" y="279"/>
                  </a:lnTo>
                  <a:lnTo>
                    <a:pt x="368" y="276"/>
                  </a:lnTo>
                  <a:lnTo>
                    <a:pt x="376" y="274"/>
                  </a:lnTo>
                  <a:lnTo>
                    <a:pt x="382" y="274"/>
                  </a:lnTo>
                  <a:lnTo>
                    <a:pt x="385" y="270"/>
                  </a:lnTo>
                  <a:lnTo>
                    <a:pt x="388" y="270"/>
                  </a:lnTo>
                  <a:lnTo>
                    <a:pt x="391" y="269"/>
                  </a:lnTo>
                  <a:lnTo>
                    <a:pt x="394" y="267"/>
                  </a:lnTo>
                  <a:lnTo>
                    <a:pt x="398" y="270"/>
                  </a:lnTo>
                  <a:lnTo>
                    <a:pt x="399" y="271"/>
                  </a:lnTo>
                  <a:lnTo>
                    <a:pt x="400" y="273"/>
                  </a:lnTo>
                  <a:lnTo>
                    <a:pt x="403" y="275"/>
                  </a:lnTo>
                  <a:lnTo>
                    <a:pt x="402" y="278"/>
                  </a:lnTo>
                  <a:lnTo>
                    <a:pt x="403" y="281"/>
                  </a:lnTo>
                  <a:lnTo>
                    <a:pt x="405" y="283"/>
                  </a:lnTo>
                  <a:lnTo>
                    <a:pt x="408" y="280"/>
                  </a:lnTo>
                  <a:lnTo>
                    <a:pt x="413" y="278"/>
                  </a:lnTo>
                  <a:lnTo>
                    <a:pt x="414" y="276"/>
                  </a:lnTo>
                  <a:lnTo>
                    <a:pt x="413" y="274"/>
                  </a:lnTo>
                  <a:lnTo>
                    <a:pt x="409" y="274"/>
                  </a:lnTo>
                  <a:lnTo>
                    <a:pt x="407" y="271"/>
                  </a:lnTo>
                  <a:lnTo>
                    <a:pt x="405" y="274"/>
                  </a:lnTo>
                  <a:lnTo>
                    <a:pt x="403" y="273"/>
                  </a:lnTo>
                  <a:lnTo>
                    <a:pt x="404" y="270"/>
                  </a:lnTo>
                  <a:lnTo>
                    <a:pt x="407" y="270"/>
                  </a:lnTo>
                  <a:lnTo>
                    <a:pt x="410" y="267"/>
                  </a:lnTo>
                  <a:lnTo>
                    <a:pt x="412" y="264"/>
                  </a:lnTo>
                  <a:lnTo>
                    <a:pt x="405" y="264"/>
                  </a:lnTo>
                  <a:lnTo>
                    <a:pt x="403" y="264"/>
                  </a:lnTo>
                  <a:lnTo>
                    <a:pt x="404" y="261"/>
                  </a:lnTo>
                  <a:lnTo>
                    <a:pt x="407" y="260"/>
                  </a:lnTo>
                  <a:lnTo>
                    <a:pt x="407" y="259"/>
                  </a:lnTo>
                  <a:lnTo>
                    <a:pt x="408" y="260"/>
                  </a:lnTo>
                  <a:lnTo>
                    <a:pt x="407" y="256"/>
                  </a:lnTo>
                  <a:lnTo>
                    <a:pt x="412" y="255"/>
                  </a:lnTo>
                  <a:lnTo>
                    <a:pt x="416" y="252"/>
                  </a:lnTo>
                  <a:lnTo>
                    <a:pt x="418" y="252"/>
                  </a:lnTo>
                  <a:lnTo>
                    <a:pt x="421" y="251"/>
                  </a:lnTo>
                  <a:lnTo>
                    <a:pt x="423" y="252"/>
                  </a:lnTo>
                  <a:lnTo>
                    <a:pt x="424" y="251"/>
                  </a:lnTo>
                  <a:lnTo>
                    <a:pt x="426" y="248"/>
                  </a:lnTo>
                  <a:lnTo>
                    <a:pt x="427" y="246"/>
                  </a:lnTo>
                  <a:lnTo>
                    <a:pt x="430" y="250"/>
                  </a:lnTo>
                  <a:lnTo>
                    <a:pt x="426" y="253"/>
                  </a:lnTo>
                  <a:lnTo>
                    <a:pt x="424" y="253"/>
                  </a:lnTo>
                  <a:lnTo>
                    <a:pt x="423" y="257"/>
                  </a:lnTo>
                  <a:lnTo>
                    <a:pt x="423" y="261"/>
                  </a:lnTo>
                  <a:lnTo>
                    <a:pt x="422" y="264"/>
                  </a:lnTo>
                  <a:lnTo>
                    <a:pt x="423" y="265"/>
                  </a:lnTo>
                  <a:lnTo>
                    <a:pt x="423" y="267"/>
                  </a:lnTo>
                  <a:lnTo>
                    <a:pt x="424" y="269"/>
                  </a:lnTo>
                  <a:lnTo>
                    <a:pt x="427" y="269"/>
                  </a:lnTo>
                  <a:lnTo>
                    <a:pt x="428" y="269"/>
                  </a:lnTo>
                  <a:lnTo>
                    <a:pt x="432" y="267"/>
                  </a:lnTo>
                  <a:lnTo>
                    <a:pt x="435" y="269"/>
                  </a:lnTo>
                  <a:lnTo>
                    <a:pt x="436" y="273"/>
                  </a:lnTo>
                  <a:lnTo>
                    <a:pt x="438" y="271"/>
                  </a:lnTo>
                  <a:lnTo>
                    <a:pt x="437" y="267"/>
                  </a:lnTo>
                  <a:lnTo>
                    <a:pt x="438" y="265"/>
                  </a:lnTo>
                  <a:lnTo>
                    <a:pt x="442" y="260"/>
                  </a:lnTo>
                  <a:lnTo>
                    <a:pt x="447" y="257"/>
                  </a:lnTo>
                  <a:lnTo>
                    <a:pt x="446" y="255"/>
                  </a:lnTo>
                  <a:lnTo>
                    <a:pt x="449" y="253"/>
                  </a:lnTo>
                  <a:lnTo>
                    <a:pt x="449" y="250"/>
                  </a:lnTo>
                  <a:lnTo>
                    <a:pt x="454" y="248"/>
                  </a:lnTo>
                  <a:lnTo>
                    <a:pt x="456" y="247"/>
                  </a:lnTo>
                  <a:lnTo>
                    <a:pt x="458" y="248"/>
                  </a:lnTo>
                  <a:lnTo>
                    <a:pt x="459" y="250"/>
                  </a:lnTo>
                  <a:lnTo>
                    <a:pt x="460" y="248"/>
                  </a:lnTo>
                  <a:lnTo>
                    <a:pt x="458" y="247"/>
                  </a:lnTo>
                  <a:lnTo>
                    <a:pt x="461" y="245"/>
                  </a:lnTo>
                  <a:lnTo>
                    <a:pt x="465" y="245"/>
                  </a:lnTo>
                  <a:lnTo>
                    <a:pt x="466" y="242"/>
                  </a:lnTo>
                  <a:lnTo>
                    <a:pt x="472" y="237"/>
                  </a:lnTo>
                  <a:lnTo>
                    <a:pt x="470" y="239"/>
                  </a:lnTo>
                  <a:lnTo>
                    <a:pt x="472" y="242"/>
                  </a:lnTo>
                  <a:lnTo>
                    <a:pt x="468" y="245"/>
                  </a:lnTo>
                  <a:lnTo>
                    <a:pt x="464" y="248"/>
                  </a:lnTo>
                  <a:lnTo>
                    <a:pt x="463" y="250"/>
                  </a:lnTo>
                  <a:lnTo>
                    <a:pt x="466" y="248"/>
                  </a:lnTo>
                  <a:lnTo>
                    <a:pt x="472" y="248"/>
                  </a:lnTo>
                  <a:lnTo>
                    <a:pt x="473" y="250"/>
                  </a:lnTo>
                  <a:lnTo>
                    <a:pt x="473" y="253"/>
                  </a:lnTo>
                  <a:lnTo>
                    <a:pt x="477" y="257"/>
                  </a:lnTo>
                  <a:lnTo>
                    <a:pt x="480" y="257"/>
                  </a:lnTo>
                  <a:lnTo>
                    <a:pt x="480" y="256"/>
                  </a:lnTo>
                  <a:lnTo>
                    <a:pt x="484" y="256"/>
                  </a:lnTo>
                  <a:lnTo>
                    <a:pt x="489" y="259"/>
                  </a:lnTo>
                  <a:lnTo>
                    <a:pt x="492" y="260"/>
                  </a:lnTo>
                  <a:lnTo>
                    <a:pt x="492" y="256"/>
                  </a:lnTo>
                  <a:lnTo>
                    <a:pt x="492" y="253"/>
                  </a:lnTo>
                  <a:lnTo>
                    <a:pt x="495" y="252"/>
                  </a:lnTo>
                  <a:lnTo>
                    <a:pt x="491" y="251"/>
                  </a:lnTo>
                  <a:lnTo>
                    <a:pt x="492" y="253"/>
                  </a:lnTo>
                  <a:lnTo>
                    <a:pt x="489" y="255"/>
                  </a:lnTo>
                  <a:lnTo>
                    <a:pt x="487" y="251"/>
                  </a:lnTo>
                  <a:lnTo>
                    <a:pt x="491" y="246"/>
                  </a:lnTo>
                  <a:lnTo>
                    <a:pt x="492" y="243"/>
                  </a:lnTo>
                  <a:lnTo>
                    <a:pt x="495" y="239"/>
                  </a:lnTo>
                  <a:lnTo>
                    <a:pt x="498" y="239"/>
                  </a:lnTo>
                  <a:lnTo>
                    <a:pt x="502" y="238"/>
                  </a:lnTo>
                  <a:lnTo>
                    <a:pt x="502" y="241"/>
                  </a:lnTo>
                  <a:lnTo>
                    <a:pt x="505" y="241"/>
                  </a:lnTo>
                  <a:lnTo>
                    <a:pt x="509" y="242"/>
                  </a:lnTo>
                  <a:lnTo>
                    <a:pt x="511" y="245"/>
                  </a:lnTo>
                  <a:lnTo>
                    <a:pt x="511" y="250"/>
                  </a:lnTo>
                  <a:lnTo>
                    <a:pt x="512" y="251"/>
                  </a:lnTo>
                  <a:lnTo>
                    <a:pt x="515" y="247"/>
                  </a:lnTo>
                  <a:lnTo>
                    <a:pt x="517" y="246"/>
                  </a:lnTo>
                  <a:lnTo>
                    <a:pt x="520" y="246"/>
                  </a:lnTo>
                  <a:lnTo>
                    <a:pt x="524" y="243"/>
                  </a:lnTo>
                  <a:lnTo>
                    <a:pt x="523" y="241"/>
                  </a:lnTo>
                  <a:lnTo>
                    <a:pt x="525" y="242"/>
                  </a:lnTo>
                  <a:lnTo>
                    <a:pt x="524" y="245"/>
                  </a:lnTo>
                  <a:lnTo>
                    <a:pt x="526" y="242"/>
                  </a:lnTo>
                  <a:lnTo>
                    <a:pt x="530" y="241"/>
                  </a:lnTo>
                  <a:lnTo>
                    <a:pt x="534" y="239"/>
                  </a:lnTo>
                  <a:lnTo>
                    <a:pt x="535" y="242"/>
                  </a:lnTo>
                  <a:lnTo>
                    <a:pt x="539" y="239"/>
                  </a:lnTo>
                  <a:lnTo>
                    <a:pt x="543" y="237"/>
                  </a:lnTo>
                  <a:lnTo>
                    <a:pt x="544" y="234"/>
                  </a:lnTo>
                  <a:lnTo>
                    <a:pt x="549" y="229"/>
                  </a:lnTo>
                  <a:lnTo>
                    <a:pt x="553" y="228"/>
                  </a:lnTo>
                  <a:lnTo>
                    <a:pt x="556" y="231"/>
                  </a:lnTo>
                  <a:lnTo>
                    <a:pt x="558" y="231"/>
                  </a:lnTo>
                  <a:lnTo>
                    <a:pt x="563" y="229"/>
                  </a:lnTo>
                  <a:lnTo>
                    <a:pt x="565" y="229"/>
                  </a:lnTo>
                  <a:lnTo>
                    <a:pt x="567" y="231"/>
                  </a:lnTo>
                  <a:lnTo>
                    <a:pt x="568" y="229"/>
                  </a:lnTo>
                  <a:lnTo>
                    <a:pt x="570" y="224"/>
                  </a:lnTo>
                  <a:lnTo>
                    <a:pt x="573" y="222"/>
                  </a:lnTo>
                  <a:lnTo>
                    <a:pt x="571" y="218"/>
                  </a:lnTo>
                  <a:lnTo>
                    <a:pt x="572" y="215"/>
                  </a:lnTo>
                  <a:lnTo>
                    <a:pt x="570" y="214"/>
                  </a:lnTo>
                  <a:lnTo>
                    <a:pt x="571" y="210"/>
                  </a:lnTo>
                  <a:lnTo>
                    <a:pt x="573" y="206"/>
                  </a:lnTo>
                  <a:lnTo>
                    <a:pt x="577" y="206"/>
                  </a:lnTo>
                  <a:lnTo>
                    <a:pt x="579" y="208"/>
                  </a:lnTo>
                  <a:lnTo>
                    <a:pt x="581" y="203"/>
                  </a:lnTo>
                  <a:lnTo>
                    <a:pt x="584" y="201"/>
                  </a:lnTo>
                  <a:lnTo>
                    <a:pt x="587" y="200"/>
                  </a:lnTo>
                  <a:lnTo>
                    <a:pt x="590" y="204"/>
                  </a:lnTo>
                  <a:lnTo>
                    <a:pt x="593" y="201"/>
                  </a:lnTo>
                  <a:lnTo>
                    <a:pt x="590" y="201"/>
                  </a:lnTo>
                  <a:lnTo>
                    <a:pt x="587" y="194"/>
                  </a:lnTo>
                  <a:lnTo>
                    <a:pt x="585" y="192"/>
                  </a:lnTo>
                  <a:lnTo>
                    <a:pt x="585" y="194"/>
                  </a:lnTo>
                  <a:lnTo>
                    <a:pt x="582" y="192"/>
                  </a:lnTo>
                  <a:lnTo>
                    <a:pt x="580" y="191"/>
                  </a:lnTo>
                  <a:lnTo>
                    <a:pt x="579" y="194"/>
                  </a:lnTo>
                  <a:lnTo>
                    <a:pt x="576" y="194"/>
                  </a:lnTo>
                  <a:lnTo>
                    <a:pt x="575" y="195"/>
                  </a:lnTo>
                  <a:lnTo>
                    <a:pt x="573" y="192"/>
                  </a:lnTo>
                  <a:lnTo>
                    <a:pt x="570" y="191"/>
                  </a:lnTo>
                  <a:lnTo>
                    <a:pt x="568" y="187"/>
                  </a:lnTo>
                  <a:lnTo>
                    <a:pt x="570" y="185"/>
                  </a:lnTo>
                  <a:lnTo>
                    <a:pt x="572" y="187"/>
                  </a:lnTo>
                  <a:lnTo>
                    <a:pt x="573" y="187"/>
                  </a:lnTo>
                  <a:lnTo>
                    <a:pt x="576" y="190"/>
                  </a:lnTo>
                  <a:lnTo>
                    <a:pt x="580" y="191"/>
                  </a:lnTo>
                  <a:lnTo>
                    <a:pt x="582" y="191"/>
                  </a:lnTo>
                  <a:lnTo>
                    <a:pt x="585" y="189"/>
                  </a:lnTo>
                  <a:lnTo>
                    <a:pt x="587" y="191"/>
                  </a:lnTo>
                  <a:lnTo>
                    <a:pt x="593" y="186"/>
                  </a:lnTo>
                  <a:lnTo>
                    <a:pt x="593" y="183"/>
                  </a:lnTo>
                  <a:lnTo>
                    <a:pt x="595" y="181"/>
                  </a:lnTo>
                  <a:lnTo>
                    <a:pt x="596" y="180"/>
                  </a:lnTo>
                  <a:lnTo>
                    <a:pt x="595" y="177"/>
                  </a:lnTo>
                  <a:lnTo>
                    <a:pt x="595" y="175"/>
                  </a:lnTo>
                  <a:lnTo>
                    <a:pt x="598" y="172"/>
                  </a:lnTo>
                  <a:lnTo>
                    <a:pt x="598" y="168"/>
                  </a:lnTo>
                  <a:lnTo>
                    <a:pt x="596" y="166"/>
                  </a:lnTo>
                  <a:lnTo>
                    <a:pt x="598" y="164"/>
                  </a:lnTo>
                  <a:lnTo>
                    <a:pt x="600" y="161"/>
                  </a:lnTo>
                  <a:lnTo>
                    <a:pt x="603" y="161"/>
                  </a:lnTo>
                  <a:lnTo>
                    <a:pt x="600" y="163"/>
                  </a:lnTo>
                  <a:lnTo>
                    <a:pt x="601" y="164"/>
                  </a:lnTo>
                  <a:lnTo>
                    <a:pt x="603" y="166"/>
                  </a:lnTo>
                  <a:lnTo>
                    <a:pt x="604" y="162"/>
                  </a:lnTo>
                  <a:lnTo>
                    <a:pt x="608" y="163"/>
                  </a:lnTo>
                  <a:lnTo>
                    <a:pt x="609" y="163"/>
                  </a:lnTo>
                  <a:lnTo>
                    <a:pt x="609" y="161"/>
                  </a:lnTo>
                  <a:lnTo>
                    <a:pt x="612" y="162"/>
                  </a:lnTo>
                  <a:lnTo>
                    <a:pt x="613" y="166"/>
                  </a:lnTo>
                  <a:lnTo>
                    <a:pt x="614" y="168"/>
                  </a:lnTo>
                  <a:lnTo>
                    <a:pt x="617" y="169"/>
                  </a:lnTo>
                  <a:lnTo>
                    <a:pt x="619" y="164"/>
                  </a:lnTo>
                  <a:lnTo>
                    <a:pt x="623" y="163"/>
                  </a:lnTo>
                  <a:lnTo>
                    <a:pt x="612" y="157"/>
                  </a:lnTo>
                  <a:lnTo>
                    <a:pt x="598" y="122"/>
                  </a:lnTo>
                  <a:lnTo>
                    <a:pt x="603" y="112"/>
                  </a:lnTo>
                  <a:lnTo>
                    <a:pt x="601" y="110"/>
                  </a:lnTo>
                  <a:lnTo>
                    <a:pt x="599" y="110"/>
                  </a:lnTo>
                  <a:lnTo>
                    <a:pt x="595" y="96"/>
                  </a:lnTo>
                  <a:lnTo>
                    <a:pt x="590" y="89"/>
                  </a:lnTo>
                  <a:lnTo>
                    <a:pt x="590" y="85"/>
                  </a:lnTo>
                  <a:lnTo>
                    <a:pt x="584" y="82"/>
                  </a:lnTo>
                  <a:lnTo>
                    <a:pt x="582" y="79"/>
                  </a:lnTo>
                  <a:lnTo>
                    <a:pt x="585" y="69"/>
                  </a:lnTo>
                  <a:lnTo>
                    <a:pt x="582" y="66"/>
                  </a:lnTo>
                  <a:lnTo>
                    <a:pt x="570" y="70"/>
                  </a:lnTo>
                  <a:lnTo>
                    <a:pt x="563" y="75"/>
                  </a:lnTo>
                  <a:lnTo>
                    <a:pt x="562" y="74"/>
                  </a:lnTo>
                  <a:lnTo>
                    <a:pt x="559" y="65"/>
                  </a:lnTo>
                  <a:lnTo>
                    <a:pt x="554" y="62"/>
                  </a:lnTo>
                  <a:lnTo>
                    <a:pt x="549" y="56"/>
                  </a:lnTo>
                  <a:lnTo>
                    <a:pt x="552" y="54"/>
                  </a:lnTo>
                  <a:lnTo>
                    <a:pt x="551" y="50"/>
                  </a:lnTo>
                  <a:lnTo>
                    <a:pt x="548" y="51"/>
                  </a:lnTo>
                  <a:lnTo>
                    <a:pt x="545" y="55"/>
                  </a:lnTo>
                  <a:lnTo>
                    <a:pt x="542" y="59"/>
                  </a:lnTo>
                  <a:lnTo>
                    <a:pt x="538" y="57"/>
                  </a:lnTo>
                  <a:lnTo>
                    <a:pt x="539" y="55"/>
                  </a:lnTo>
                  <a:lnTo>
                    <a:pt x="534" y="52"/>
                  </a:lnTo>
                  <a:lnTo>
                    <a:pt x="531" y="54"/>
                  </a:lnTo>
                  <a:lnTo>
                    <a:pt x="523" y="52"/>
                  </a:lnTo>
                  <a:lnTo>
                    <a:pt x="521" y="50"/>
                  </a:lnTo>
                  <a:lnTo>
                    <a:pt x="509" y="48"/>
                  </a:lnTo>
                  <a:lnTo>
                    <a:pt x="510" y="52"/>
                  </a:lnTo>
                  <a:lnTo>
                    <a:pt x="507" y="52"/>
                  </a:lnTo>
                  <a:lnTo>
                    <a:pt x="505" y="50"/>
                  </a:lnTo>
                  <a:lnTo>
                    <a:pt x="500" y="65"/>
                  </a:lnTo>
                  <a:lnTo>
                    <a:pt x="502" y="70"/>
                  </a:lnTo>
                  <a:lnTo>
                    <a:pt x="501" y="71"/>
                  </a:lnTo>
                  <a:lnTo>
                    <a:pt x="506" y="80"/>
                  </a:lnTo>
                  <a:lnTo>
                    <a:pt x="498" y="84"/>
                  </a:lnTo>
                  <a:lnTo>
                    <a:pt x="492" y="76"/>
                  </a:lnTo>
                  <a:lnTo>
                    <a:pt x="486" y="76"/>
                  </a:lnTo>
                  <a:lnTo>
                    <a:pt x="475" y="64"/>
                  </a:lnTo>
                  <a:lnTo>
                    <a:pt x="470" y="62"/>
                  </a:lnTo>
                  <a:lnTo>
                    <a:pt x="466" y="65"/>
                  </a:lnTo>
                  <a:lnTo>
                    <a:pt x="461" y="65"/>
                  </a:lnTo>
                  <a:lnTo>
                    <a:pt x="451" y="73"/>
                  </a:lnTo>
                  <a:lnTo>
                    <a:pt x="445" y="74"/>
                  </a:lnTo>
                  <a:lnTo>
                    <a:pt x="444" y="71"/>
                  </a:lnTo>
                  <a:lnTo>
                    <a:pt x="433" y="76"/>
                  </a:lnTo>
                  <a:lnTo>
                    <a:pt x="431" y="74"/>
                  </a:lnTo>
                  <a:lnTo>
                    <a:pt x="427" y="84"/>
                  </a:lnTo>
                  <a:lnTo>
                    <a:pt x="418" y="80"/>
                  </a:lnTo>
                  <a:lnTo>
                    <a:pt x="414" y="88"/>
                  </a:lnTo>
                  <a:lnTo>
                    <a:pt x="410" y="83"/>
                  </a:lnTo>
                  <a:lnTo>
                    <a:pt x="404" y="87"/>
                  </a:lnTo>
                  <a:lnTo>
                    <a:pt x="399" y="87"/>
                  </a:lnTo>
                  <a:lnTo>
                    <a:pt x="391" y="92"/>
                  </a:lnTo>
                  <a:lnTo>
                    <a:pt x="389" y="92"/>
                  </a:lnTo>
                  <a:lnTo>
                    <a:pt x="388" y="85"/>
                  </a:lnTo>
                  <a:lnTo>
                    <a:pt x="382" y="84"/>
                  </a:lnTo>
                  <a:lnTo>
                    <a:pt x="380" y="80"/>
                  </a:lnTo>
                  <a:lnTo>
                    <a:pt x="371" y="76"/>
                  </a:lnTo>
                  <a:lnTo>
                    <a:pt x="380" y="71"/>
                  </a:lnTo>
                  <a:lnTo>
                    <a:pt x="382" y="66"/>
                  </a:lnTo>
                  <a:lnTo>
                    <a:pt x="384" y="62"/>
                  </a:lnTo>
                  <a:lnTo>
                    <a:pt x="388" y="57"/>
                  </a:lnTo>
                  <a:lnTo>
                    <a:pt x="386" y="51"/>
                  </a:lnTo>
                  <a:lnTo>
                    <a:pt x="400" y="37"/>
                  </a:lnTo>
                  <a:lnTo>
                    <a:pt x="407" y="37"/>
                  </a:lnTo>
                  <a:lnTo>
                    <a:pt x="409" y="34"/>
                  </a:lnTo>
                  <a:lnTo>
                    <a:pt x="414" y="32"/>
                  </a:lnTo>
                  <a:lnTo>
                    <a:pt x="409" y="28"/>
                  </a:lnTo>
                  <a:lnTo>
                    <a:pt x="414" y="22"/>
                  </a:lnTo>
                  <a:lnTo>
                    <a:pt x="412" y="17"/>
                  </a:lnTo>
                  <a:lnTo>
                    <a:pt x="404" y="13"/>
                  </a:lnTo>
                  <a:lnTo>
                    <a:pt x="402" y="8"/>
                  </a:lnTo>
                  <a:lnTo>
                    <a:pt x="398" y="5"/>
                  </a:lnTo>
                  <a:lnTo>
                    <a:pt x="393" y="9"/>
                  </a:lnTo>
                  <a:lnTo>
                    <a:pt x="390" y="9"/>
                  </a:lnTo>
                  <a:lnTo>
                    <a:pt x="386" y="14"/>
                  </a:lnTo>
                  <a:lnTo>
                    <a:pt x="380" y="14"/>
                  </a:lnTo>
                  <a:lnTo>
                    <a:pt x="379" y="17"/>
                  </a:lnTo>
                  <a:lnTo>
                    <a:pt x="365" y="17"/>
                  </a:lnTo>
                  <a:lnTo>
                    <a:pt x="357" y="22"/>
                  </a:lnTo>
                  <a:lnTo>
                    <a:pt x="356" y="20"/>
                  </a:lnTo>
                  <a:lnTo>
                    <a:pt x="358" y="13"/>
                  </a:lnTo>
                  <a:lnTo>
                    <a:pt x="354" y="5"/>
                  </a:lnTo>
                  <a:lnTo>
                    <a:pt x="352" y="4"/>
                  </a:lnTo>
                  <a:lnTo>
                    <a:pt x="346" y="6"/>
                  </a:lnTo>
                  <a:lnTo>
                    <a:pt x="339" y="17"/>
                  </a:lnTo>
                  <a:lnTo>
                    <a:pt x="333" y="13"/>
                  </a:lnTo>
                  <a:lnTo>
                    <a:pt x="320" y="18"/>
                  </a:lnTo>
                  <a:lnTo>
                    <a:pt x="319" y="15"/>
                  </a:lnTo>
                  <a:lnTo>
                    <a:pt x="307" y="14"/>
                  </a:lnTo>
                  <a:lnTo>
                    <a:pt x="297" y="4"/>
                  </a:lnTo>
                  <a:lnTo>
                    <a:pt x="297" y="0"/>
                  </a:lnTo>
                  <a:lnTo>
                    <a:pt x="284" y="4"/>
                  </a:lnTo>
                  <a:lnTo>
                    <a:pt x="283" y="9"/>
                  </a:lnTo>
                  <a:lnTo>
                    <a:pt x="281" y="9"/>
                  </a:lnTo>
                  <a:lnTo>
                    <a:pt x="274" y="17"/>
                  </a:lnTo>
                  <a:lnTo>
                    <a:pt x="269" y="17"/>
                  </a:lnTo>
                  <a:lnTo>
                    <a:pt x="267" y="20"/>
                  </a:lnTo>
                  <a:lnTo>
                    <a:pt x="264" y="18"/>
                  </a:lnTo>
                  <a:lnTo>
                    <a:pt x="261" y="19"/>
                  </a:lnTo>
                  <a:lnTo>
                    <a:pt x="261" y="26"/>
                  </a:lnTo>
                  <a:lnTo>
                    <a:pt x="265" y="27"/>
                  </a:lnTo>
                  <a:lnTo>
                    <a:pt x="270" y="26"/>
                  </a:lnTo>
                  <a:lnTo>
                    <a:pt x="275" y="29"/>
                  </a:lnTo>
                  <a:lnTo>
                    <a:pt x="272" y="32"/>
                  </a:lnTo>
                  <a:lnTo>
                    <a:pt x="274" y="41"/>
                  </a:lnTo>
                  <a:lnTo>
                    <a:pt x="273" y="46"/>
                  </a:lnTo>
                  <a:lnTo>
                    <a:pt x="274" y="55"/>
                  </a:lnTo>
                  <a:lnTo>
                    <a:pt x="258" y="59"/>
                  </a:lnTo>
                  <a:lnTo>
                    <a:pt x="250" y="47"/>
                  </a:lnTo>
                  <a:lnTo>
                    <a:pt x="250" y="43"/>
                  </a:lnTo>
                  <a:lnTo>
                    <a:pt x="244" y="36"/>
                  </a:lnTo>
                  <a:lnTo>
                    <a:pt x="239" y="38"/>
                  </a:lnTo>
                  <a:lnTo>
                    <a:pt x="230" y="36"/>
                  </a:lnTo>
                  <a:lnTo>
                    <a:pt x="228" y="33"/>
                  </a:lnTo>
                  <a:lnTo>
                    <a:pt x="226" y="37"/>
                  </a:lnTo>
                  <a:lnTo>
                    <a:pt x="221" y="32"/>
                  </a:lnTo>
                  <a:lnTo>
                    <a:pt x="212" y="34"/>
                  </a:lnTo>
                  <a:lnTo>
                    <a:pt x="209" y="32"/>
                  </a:lnTo>
                  <a:lnTo>
                    <a:pt x="207" y="33"/>
                  </a:lnTo>
                  <a:lnTo>
                    <a:pt x="202" y="54"/>
                  </a:lnTo>
                  <a:lnTo>
                    <a:pt x="205" y="57"/>
                  </a:lnTo>
                  <a:lnTo>
                    <a:pt x="204" y="65"/>
                  </a:lnTo>
                  <a:lnTo>
                    <a:pt x="197" y="69"/>
                  </a:lnTo>
                  <a:lnTo>
                    <a:pt x="194" y="74"/>
                  </a:lnTo>
                  <a:lnTo>
                    <a:pt x="190" y="75"/>
                  </a:lnTo>
                  <a:lnTo>
                    <a:pt x="188" y="79"/>
                  </a:lnTo>
                  <a:lnTo>
                    <a:pt x="189" y="82"/>
                  </a:lnTo>
                  <a:lnTo>
                    <a:pt x="186" y="84"/>
                  </a:lnTo>
                  <a:lnTo>
                    <a:pt x="193" y="92"/>
                  </a:lnTo>
                  <a:lnTo>
                    <a:pt x="191" y="99"/>
                  </a:lnTo>
                  <a:lnTo>
                    <a:pt x="198" y="110"/>
                  </a:lnTo>
                  <a:lnTo>
                    <a:pt x="193" y="117"/>
                  </a:lnTo>
                  <a:lnTo>
                    <a:pt x="189" y="118"/>
                  </a:lnTo>
                  <a:lnTo>
                    <a:pt x="186" y="122"/>
                  </a:lnTo>
                  <a:lnTo>
                    <a:pt x="183" y="122"/>
                  </a:lnTo>
                  <a:lnTo>
                    <a:pt x="183" y="134"/>
                  </a:lnTo>
                  <a:lnTo>
                    <a:pt x="188" y="145"/>
                  </a:lnTo>
                  <a:lnTo>
                    <a:pt x="184" y="150"/>
                  </a:lnTo>
                  <a:lnTo>
                    <a:pt x="181" y="149"/>
                  </a:lnTo>
                  <a:lnTo>
                    <a:pt x="181" y="153"/>
                  </a:lnTo>
                  <a:lnTo>
                    <a:pt x="177" y="154"/>
                  </a:lnTo>
                  <a:lnTo>
                    <a:pt x="177" y="161"/>
                  </a:lnTo>
                  <a:lnTo>
                    <a:pt x="170" y="159"/>
                  </a:lnTo>
                  <a:lnTo>
                    <a:pt x="169" y="161"/>
                  </a:lnTo>
                  <a:lnTo>
                    <a:pt x="165" y="159"/>
                  </a:lnTo>
                  <a:lnTo>
                    <a:pt x="165" y="171"/>
                  </a:lnTo>
                  <a:lnTo>
                    <a:pt x="161" y="177"/>
                  </a:lnTo>
                  <a:lnTo>
                    <a:pt x="153" y="178"/>
                  </a:lnTo>
                  <a:lnTo>
                    <a:pt x="144" y="194"/>
                  </a:lnTo>
                  <a:lnTo>
                    <a:pt x="144" y="231"/>
                  </a:lnTo>
                  <a:lnTo>
                    <a:pt x="147" y="233"/>
                  </a:lnTo>
                  <a:lnTo>
                    <a:pt x="142" y="241"/>
                  </a:lnTo>
                  <a:lnTo>
                    <a:pt x="142" y="247"/>
                  </a:lnTo>
                  <a:lnTo>
                    <a:pt x="135" y="256"/>
                  </a:lnTo>
                  <a:lnTo>
                    <a:pt x="128" y="261"/>
                  </a:lnTo>
                  <a:lnTo>
                    <a:pt x="116" y="264"/>
                  </a:lnTo>
                  <a:lnTo>
                    <a:pt x="118" y="265"/>
                  </a:lnTo>
                  <a:lnTo>
                    <a:pt x="116" y="269"/>
                  </a:lnTo>
                  <a:lnTo>
                    <a:pt x="111" y="271"/>
                  </a:lnTo>
                  <a:lnTo>
                    <a:pt x="109" y="271"/>
                  </a:lnTo>
                  <a:lnTo>
                    <a:pt x="107" y="274"/>
                  </a:lnTo>
                  <a:lnTo>
                    <a:pt x="104" y="274"/>
                  </a:lnTo>
                  <a:lnTo>
                    <a:pt x="102" y="276"/>
                  </a:lnTo>
                  <a:lnTo>
                    <a:pt x="96" y="276"/>
                  </a:lnTo>
                  <a:lnTo>
                    <a:pt x="96" y="279"/>
                  </a:lnTo>
                  <a:lnTo>
                    <a:pt x="92" y="276"/>
                  </a:lnTo>
                  <a:lnTo>
                    <a:pt x="90" y="289"/>
                  </a:lnTo>
                  <a:lnTo>
                    <a:pt x="86" y="287"/>
                  </a:lnTo>
                  <a:lnTo>
                    <a:pt x="88" y="292"/>
                  </a:lnTo>
                  <a:lnTo>
                    <a:pt x="88" y="295"/>
                  </a:lnTo>
                  <a:lnTo>
                    <a:pt x="92" y="299"/>
                  </a:lnTo>
                  <a:lnTo>
                    <a:pt x="95" y="304"/>
                  </a:lnTo>
                  <a:lnTo>
                    <a:pt x="90" y="304"/>
                  </a:lnTo>
                  <a:lnTo>
                    <a:pt x="82" y="311"/>
                  </a:lnTo>
                  <a:lnTo>
                    <a:pt x="84" y="315"/>
                  </a:lnTo>
                  <a:lnTo>
                    <a:pt x="82" y="317"/>
                  </a:lnTo>
                  <a:lnTo>
                    <a:pt x="77" y="313"/>
                  </a:lnTo>
                  <a:lnTo>
                    <a:pt x="74" y="313"/>
                  </a:lnTo>
                  <a:lnTo>
                    <a:pt x="73" y="317"/>
                  </a:lnTo>
                  <a:lnTo>
                    <a:pt x="64" y="312"/>
                  </a:lnTo>
                  <a:lnTo>
                    <a:pt x="62" y="316"/>
                  </a:lnTo>
                  <a:lnTo>
                    <a:pt x="58" y="313"/>
                  </a:lnTo>
                  <a:lnTo>
                    <a:pt x="56" y="317"/>
                  </a:lnTo>
                  <a:lnTo>
                    <a:pt x="59" y="321"/>
                  </a:lnTo>
                  <a:lnTo>
                    <a:pt x="59" y="334"/>
                  </a:lnTo>
                  <a:lnTo>
                    <a:pt x="60" y="336"/>
                  </a:lnTo>
                  <a:lnTo>
                    <a:pt x="59" y="341"/>
                  </a:lnTo>
                  <a:lnTo>
                    <a:pt x="54" y="340"/>
                  </a:lnTo>
                  <a:lnTo>
                    <a:pt x="50" y="343"/>
                  </a:lnTo>
                  <a:lnTo>
                    <a:pt x="40" y="340"/>
                  </a:lnTo>
                  <a:lnTo>
                    <a:pt x="34" y="343"/>
                  </a:lnTo>
                  <a:lnTo>
                    <a:pt x="30" y="343"/>
                  </a:lnTo>
                  <a:lnTo>
                    <a:pt x="25" y="350"/>
                  </a:lnTo>
                  <a:lnTo>
                    <a:pt x="25" y="353"/>
                  </a:lnTo>
                  <a:lnTo>
                    <a:pt x="22" y="362"/>
                  </a:lnTo>
                  <a:lnTo>
                    <a:pt x="13" y="363"/>
                  </a:lnTo>
                  <a:lnTo>
                    <a:pt x="11" y="362"/>
                  </a:lnTo>
                  <a:lnTo>
                    <a:pt x="8" y="364"/>
                  </a:lnTo>
                  <a:lnTo>
                    <a:pt x="9" y="371"/>
                  </a:lnTo>
                  <a:lnTo>
                    <a:pt x="9" y="373"/>
                  </a:lnTo>
                  <a:lnTo>
                    <a:pt x="12" y="373"/>
                  </a:lnTo>
                  <a:lnTo>
                    <a:pt x="13" y="377"/>
                  </a:lnTo>
                  <a:lnTo>
                    <a:pt x="12" y="377"/>
                  </a:lnTo>
                  <a:lnTo>
                    <a:pt x="12" y="381"/>
                  </a:lnTo>
                  <a:lnTo>
                    <a:pt x="14" y="381"/>
                  </a:lnTo>
                  <a:lnTo>
                    <a:pt x="16" y="378"/>
                  </a:lnTo>
                  <a:lnTo>
                    <a:pt x="17" y="379"/>
                  </a:lnTo>
                  <a:lnTo>
                    <a:pt x="20" y="381"/>
                  </a:lnTo>
                  <a:lnTo>
                    <a:pt x="22" y="379"/>
                  </a:lnTo>
                  <a:lnTo>
                    <a:pt x="22" y="381"/>
                  </a:lnTo>
                  <a:lnTo>
                    <a:pt x="23" y="383"/>
                  </a:lnTo>
                  <a:lnTo>
                    <a:pt x="25" y="385"/>
                  </a:lnTo>
                  <a:lnTo>
                    <a:pt x="22" y="386"/>
                  </a:lnTo>
                  <a:lnTo>
                    <a:pt x="21" y="388"/>
                  </a:lnTo>
                  <a:lnTo>
                    <a:pt x="22" y="391"/>
                  </a:lnTo>
                  <a:lnTo>
                    <a:pt x="18" y="391"/>
                  </a:lnTo>
                  <a:lnTo>
                    <a:pt x="14" y="392"/>
                  </a:lnTo>
                  <a:lnTo>
                    <a:pt x="13" y="391"/>
                  </a:lnTo>
                  <a:lnTo>
                    <a:pt x="11" y="392"/>
                  </a:lnTo>
                  <a:lnTo>
                    <a:pt x="9" y="392"/>
                  </a:lnTo>
                  <a:lnTo>
                    <a:pt x="11" y="395"/>
                  </a:lnTo>
                  <a:lnTo>
                    <a:pt x="11" y="402"/>
                  </a:lnTo>
                  <a:lnTo>
                    <a:pt x="9" y="405"/>
                  </a:lnTo>
                  <a:lnTo>
                    <a:pt x="4" y="409"/>
                  </a:lnTo>
                  <a:lnTo>
                    <a:pt x="2" y="411"/>
                  </a:lnTo>
                  <a:lnTo>
                    <a:pt x="2" y="414"/>
                  </a:lnTo>
                  <a:lnTo>
                    <a:pt x="4" y="418"/>
                  </a:lnTo>
                  <a:lnTo>
                    <a:pt x="2" y="424"/>
                  </a:lnTo>
                  <a:lnTo>
                    <a:pt x="2" y="428"/>
                  </a:lnTo>
                  <a:lnTo>
                    <a:pt x="0" y="43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096" name="Freeform 693"/>
            <p:cNvSpPr>
              <a:spLocks/>
            </p:cNvSpPr>
            <p:nvPr/>
          </p:nvSpPr>
          <p:spPr bwMode="auto">
            <a:xfrm>
              <a:off x="3103" y="3553"/>
              <a:ext cx="202" cy="150"/>
            </a:xfrm>
            <a:custGeom>
              <a:avLst/>
              <a:gdLst>
                <a:gd name="T0" fmla="*/ 8 w 202"/>
                <a:gd name="T1" fmla="*/ 97 h 150"/>
                <a:gd name="T2" fmla="*/ 9 w 202"/>
                <a:gd name="T3" fmla="*/ 99 h 150"/>
                <a:gd name="T4" fmla="*/ 7 w 202"/>
                <a:gd name="T5" fmla="*/ 110 h 150"/>
                <a:gd name="T6" fmla="*/ 14 w 202"/>
                <a:gd name="T7" fmla="*/ 119 h 150"/>
                <a:gd name="T8" fmla="*/ 14 w 202"/>
                <a:gd name="T9" fmla="*/ 125 h 150"/>
                <a:gd name="T10" fmla="*/ 25 w 202"/>
                <a:gd name="T11" fmla="*/ 127 h 150"/>
                <a:gd name="T12" fmla="*/ 30 w 202"/>
                <a:gd name="T13" fmla="*/ 131 h 150"/>
                <a:gd name="T14" fmla="*/ 31 w 202"/>
                <a:gd name="T15" fmla="*/ 136 h 150"/>
                <a:gd name="T16" fmla="*/ 27 w 202"/>
                <a:gd name="T17" fmla="*/ 134 h 150"/>
                <a:gd name="T18" fmla="*/ 18 w 202"/>
                <a:gd name="T19" fmla="*/ 134 h 150"/>
                <a:gd name="T20" fmla="*/ 21 w 202"/>
                <a:gd name="T21" fmla="*/ 138 h 150"/>
                <a:gd name="T22" fmla="*/ 23 w 202"/>
                <a:gd name="T23" fmla="*/ 150 h 150"/>
                <a:gd name="T24" fmla="*/ 37 w 202"/>
                <a:gd name="T25" fmla="*/ 147 h 150"/>
                <a:gd name="T26" fmla="*/ 46 w 202"/>
                <a:gd name="T27" fmla="*/ 148 h 150"/>
                <a:gd name="T28" fmla="*/ 54 w 202"/>
                <a:gd name="T29" fmla="*/ 149 h 150"/>
                <a:gd name="T30" fmla="*/ 64 w 202"/>
                <a:gd name="T31" fmla="*/ 144 h 150"/>
                <a:gd name="T32" fmla="*/ 74 w 202"/>
                <a:gd name="T33" fmla="*/ 127 h 150"/>
                <a:gd name="T34" fmla="*/ 64 w 202"/>
                <a:gd name="T35" fmla="*/ 117 h 150"/>
                <a:gd name="T36" fmla="*/ 58 w 202"/>
                <a:gd name="T37" fmla="*/ 111 h 150"/>
                <a:gd name="T38" fmla="*/ 59 w 202"/>
                <a:gd name="T39" fmla="*/ 106 h 150"/>
                <a:gd name="T40" fmla="*/ 59 w 202"/>
                <a:gd name="T41" fmla="*/ 103 h 150"/>
                <a:gd name="T42" fmla="*/ 64 w 202"/>
                <a:gd name="T43" fmla="*/ 97 h 150"/>
                <a:gd name="T44" fmla="*/ 50 w 202"/>
                <a:gd name="T45" fmla="*/ 93 h 150"/>
                <a:gd name="T46" fmla="*/ 42 w 202"/>
                <a:gd name="T47" fmla="*/ 87 h 150"/>
                <a:gd name="T48" fmla="*/ 45 w 202"/>
                <a:gd name="T49" fmla="*/ 78 h 150"/>
                <a:gd name="T50" fmla="*/ 48 w 202"/>
                <a:gd name="T51" fmla="*/ 77 h 150"/>
                <a:gd name="T52" fmla="*/ 54 w 202"/>
                <a:gd name="T53" fmla="*/ 70 h 150"/>
                <a:gd name="T54" fmla="*/ 60 w 202"/>
                <a:gd name="T55" fmla="*/ 52 h 150"/>
                <a:gd name="T56" fmla="*/ 64 w 202"/>
                <a:gd name="T57" fmla="*/ 51 h 150"/>
                <a:gd name="T58" fmla="*/ 65 w 202"/>
                <a:gd name="T59" fmla="*/ 41 h 150"/>
                <a:gd name="T60" fmla="*/ 67 w 202"/>
                <a:gd name="T61" fmla="*/ 51 h 150"/>
                <a:gd name="T62" fmla="*/ 67 w 202"/>
                <a:gd name="T63" fmla="*/ 61 h 150"/>
                <a:gd name="T64" fmla="*/ 78 w 202"/>
                <a:gd name="T65" fmla="*/ 59 h 150"/>
                <a:gd name="T66" fmla="*/ 82 w 202"/>
                <a:gd name="T67" fmla="*/ 45 h 150"/>
                <a:gd name="T68" fmla="*/ 97 w 202"/>
                <a:gd name="T69" fmla="*/ 40 h 150"/>
                <a:gd name="T70" fmla="*/ 120 w 202"/>
                <a:gd name="T71" fmla="*/ 34 h 150"/>
                <a:gd name="T72" fmla="*/ 121 w 202"/>
                <a:gd name="T73" fmla="*/ 33 h 150"/>
                <a:gd name="T74" fmla="*/ 128 w 202"/>
                <a:gd name="T75" fmla="*/ 33 h 150"/>
                <a:gd name="T76" fmla="*/ 139 w 202"/>
                <a:gd name="T77" fmla="*/ 33 h 150"/>
                <a:gd name="T78" fmla="*/ 139 w 202"/>
                <a:gd name="T79" fmla="*/ 37 h 150"/>
                <a:gd name="T80" fmla="*/ 144 w 202"/>
                <a:gd name="T81" fmla="*/ 28 h 150"/>
                <a:gd name="T82" fmla="*/ 153 w 202"/>
                <a:gd name="T83" fmla="*/ 32 h 150"/>
                <a:gd name="T84" fmla="*/ 162 w 202"/>
                <a:gd name="T85" fmla="*/ 27 h 150"/>
                <a:gd name="T86" fmla="*/ 174 w 202"/>
                <a:gd name="T87" fmla="*/ 22 h 150"/>
                <a:gd name="T88" fmla="*/ 169 w 202"/>
                <a:gd name="T89" fmla="*/ 5 h 150"/>
                <a:gd name="T90" fmla="*/ 180 w 202"/>
                <a:gd name="T91" fmla="*/ 10 h 150"/>
                <a:gd name="T92" fmla="*/ 191 w 202"/>
                <a:gd name="T93" fmla="*/ 12 h 150"/>
                <a:gd name="T94" fmla="*/ 197 w 202"/>
                <a:gd name="T95" fmla="*/ 6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
                <a:gd name="T145" fmla="*/ 0 h 150"/>
                <a:gd name="T146" fmla="*/ 202 w 202"/>
                <a:gd name="T147" fmla="*/ 150 h 1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 h="150">
                  <a:moveTo>
                    <a:pt x="0" y="87"/>
                  </a:moveTo>
                  <a:lnTo>
                    <a:pt x="3" y="93"/>
                  </a:lnTo>
                  <a:lnTo>
                    <a:pt x="6" y="97"/>
                  </a:lnTo>
                  <a:lnTo>
                    <a:pt x="8" y="97"/>
                  </a:lnTo>
                  <a:lnTo>
                    <a:pt x="7" y="94"/>
                  </a:lnTo>
                  <a:lnTo>
                    <a:pt x="8" y="92"/>
                  </a:lnTo>
                  <a:lnTo>
                    <a:pt x="8" y="97"/>
                  </a:lnTo>
                  <a:lnTo>
                    <a:pt x="9" y="99"/>
                  </a:lnTo>
                  <a:lnTo>
                    <a:pt x="8" y="102"/>
                  </a:lnTo>
                  <a:lnTo>
                    <a:pt x="9" y="106"/>
                  </a:lnTo>
                  <a:lnTo>
                    <a:pt x="11" y="107"/>
                  </a:lnTo>
                  <a:lnTo>
                    <a:pt x="7" y="110"/>
                  </a:lnTo>
                  <a:lnTo>
                    <a:pt x="8" y="113"/>
                  </a:lnTo>
                  <a:lnTo>
                    <a:pt x="12" y="113"/>
                  </a:lnTo>
                  <a:lnTo>
                    <a:pt x="13" y="116"/>
                  </a:lnTo>
                  <a:lnTo>
                    <a:pt x="14" y="119"/>
                  </a:lnTo>
                  <a:lnTo>
                    <a:pt x="17" y="117"/>
                  </a:lnTo>
                  <a:lnTo>
                    <a:pt x="14" y="121"/>
                  </a:lnTo>
                  <a:lnTo>
                    <a:pt x="13" y="121"/>
                  </a:lnTo>
                  <a:lnTo>
                    <a:pt x="14" y="125"/>
                  </a:lnTo>
                  <a:lnTo>
                    <a:pt x="16" y="125"/>
                  </a:lnTo>
                  <a:lnTo>
                    <a:pt x="21" y="126"/>
                  </a:lnTo>
                  <a:lnTo>
                    <a:pt x="22" y="129"/>
                  </a:lnTo>
                  <a:lnTo>
                    <a:pt x="25" y="127"/>
                  </a:lnTo>
                  <a:lnTo>
                    <a:pt x="25" y="131"/>
                  </a:lnTo>
                  <a:lnTo>
                    <a:pt x="26" y="129"/>
                  </a:lnTo>
                  <a:lnTo>
                    <a:pt x="27" y="131"/>
                  </a:lnTo>
                  <a:lnTo>
                    <a:pt x="30" y="131"/>
                  </a:lnTo>
                  <a:lnTo>
                    <a:pt x="30" y="135"/>
                  </a:lnTo>
                  <a:lnTo>
                    <a:pt x="28" y="136"/>
                  </a:lnTo>
                  <a:lnTo>
                    <a:pt x="28" y="139"/>
                  </a:lnTo>
                  <a:lnTo>
                    <a:pt x="31" y="136"/>
                  </a:lnTo>
                  <a:lnTo>
                    <a:pt x="30" y="139"/>
                  </a:lnTo>
                  <a:lnTo>
                    <a:pt x="28" y="139"/>
                  </a:lnTo>
                  <a:lnTo>
                    <a:pt x="26" y="135"/>
                  </a:lnTo>
                  <a:lnTo>
                    <a:pt x="27" y="134"/>
                  </a:lnTo>
                  <a:lnTo>
                    <a:pt x="25" y="134"/>
                  </a:lnTo>
                  <a:lnTo>
                    <a:pt x="21" y="131"/>
                  </a:lnTo>
                  <a:lnTo>
                    <a:pt x="21" y="134"/>
                  </a:lnTo>
                  <a:lnTo>
                    <a:pt x="18" y="134"/>
                  </a:lnTo>
                  <a:lnTo>
                    <a:pt x="20" y="135"/>
                  </a:lnTo>
                  <a:lnTo>
                    <a:pt x="18" y="136"/>
                  </a:lnTo>
                  <a:lnTo>
                    <a:pt x="20" y="139"/>
                  </a:lnTo>
                  <a:lnTo>
                    <a:pt x="21" y="138"/>
                  </a:lnTo>
                  <a:lnTo>
                    <a:pt x="23" y="140"/>
                  </a:lnTo>
                  <a:lnTo>
                    <a:pt x="23" y="144"/>
                  </a:lnTo>
                  <a:lnTo>
                    <a:pt x="22" y="149"/>
                  </a:lnTo>
                  <a:lnTo>
                    <a:pt x="23" y="150"/>
                  </a:lnTo>
                  <a:lnTo>
                    <a:pt x="28" y="145"/>
                  </a:lnTo>
                  <a:lnTo>
                    <a:pt x="30" y="145"/>
                  </a:lnTo>
                  <a:lnTo>
                    <a:pt x="34" y="144"/>
                  </a:lnTo>
                  <a:lnTo>
                    <a:pt x="37" y="147"/>
                  </a:lnTo>
                  <a:lnTo>
                    <a:pt x="40" y="148"/>
                  </a:lnTo>
                  <a:lnTo>
                    <a:pt x="40" y="149"/>
                  </a:lnTo>
                  <a:lnTo>
                    <a:pt x="45" y="149"/>
                  </a:lnTo>
                  <a:lnTo>
                    <a:pt x="46" y="148"/>
                  </a:lnTo>
                  <a:lnTo>
                    <a:pt x="46" y="147"/>
                  </a:lnTo>
                  <a:lnTo>
                    <a:pt x="49" y="147"/>
                  </a:lnTo>
                  <a:lnTo>
                    <a:pt x="53" y="147"/>
                  </a:lnTo>
                  <a:lnTo>
                    <a:pt x="54" y="149"/>
                  </a:lnTo>
                  <a:lnTo>
                    <a:pt x="54" y="148"/>
                  </a:lnTo>
                  <a:lnTo>
                    <a:pt x="58" y="147"/>
                  </a:lnTo>
                  <a:lnTo>
                    <a:pt x="62" y="143"/>
                  </a:lnTo>
                  <a:lnTo>
                    <a:pt x="64" y="144"/>
                  </a:lnTo>
                  <a:lnTo>
                    <a:pt x="67" y="141"/>
                  </a:lnTo>
                  <a:lnTo>
                    <a:pt x="70" y="135"/>
                  </a:lnTo>
                  <a:lnTo>
                    <a:pt x="73" y="131"/>
                  </a:lnTo>
                  <a:lnTo>
                    <a:pt x="74" y="127"/>
                  </a:lnTo>
                  <a:lnTo>
                    <a:pt x="70" y="120"/>
                  </a:lnTo>
                  <a:lnTo>
                    <a:pt x="69" y="119"/>
                  </a:lnTo>
                  <a:lnTo>
                    <a:pt x="68" y="120"/>
                  </a:lnTo>
                  <a:lnTo>
                    <a:pt x="64" y="117"/>
                  </a:lnTo>
                  <a:lnTo>
                    <a:pt x="63" y="112"/>
                  </a:lnTo>
                  <a:lnTo>
                    <a:pt x="60" y="112"/>
                  </a:lnTo>
                  <a:lnTo>
                    <a:pt x="58" y="112"/>
                  </a:lnTo>
                  <a:lnTo>
                    <a:pt x="58" y="111"/>
                  </a:lnTo>
                  <a:lnTo>
                    <a:pt x="56" y="108"/>
                  </a:lnTo>
                  <a:lnTo>
                    <a:pt x="55" y="110"/>
                  </a:lnTo>
                  <a:lnTo>
                    <a:pt x="56" y="107"/>
                  </a:lnTo>
                  <a:lnTo>
                    <a:pt x="59" y="106"/>
                  </a:lnTo>
                  <a:lnTo>
                    <a:pt x="58" y="103"/>
                  </a:lnTo>
                  <a:lnTo>
                    <a:pt x="58" y="98"/>
                  </a:lnTo>
                  <a:lnTo>
                    <a:pt x="59" y="102"/>
                  </a:lnTo>
                  <a:lnTo>
                    <a:pt x="59" y="103"/>
                  </a:lnTo>
                  <a:lnTo>
                    <a:pt x="62" y="106"/>
                  </a:lnTo>
                  <a:lnTo>
                    <a:pt x="63" y="106"/>
                  </a:lnTo>
                  <a:lnTo>
                    <a:pt x="64" y="102"/>
                  </a:lnTo>
                  <a:lnTo>
                    <a:pt x="64" y="97"/>
                  </a:lnTo>
                  <a:lnTo>
                    <a:pt x="62" y="93"/>
                  </a:lnTo>
                  <a:lnTo>
                    <a:pt x="58" y="92"/>
                  </a:lnTo>
                  <a:lnTo>
                    <a:pt x="54" y="92"/>
                  </a:lnTo>
                  <a:lnTo>
                    <a:pt x="50" y="93"/>
                  </a:lnTo>
                  <a:lnTo>
                    <a:pt x="48" y="92"/>
                  </a:lnTo>
                  <a:lnTo>
                    <a:pt x="45" y="93"/>
                  </a:lnTo>
                  <a:lnTo>
                    <a:pt x="45" y="92"/>
                  </a:lnTo>
                  <a:lnTo>
                    <a:pt x="42" y="87"/>
                  </a:lnTo>
                  <a:lnTo>
                    <a:pt x="44" y="82"/>
                  </a:lnTo>
                  <a:lnTo>
                    <a:pt x="42" y="80"/>
                  </a:lnTo>
                  <a:lnTo>
                    <a:pt x="44" y="79"/>
                  </a:lnTo>
                  <a:lnTo>
                    <a:pt x="45" y="78"/>
                  </a:lnTo>
                  <a:lnTo>
                    <a:pt x="45" y="75"/>
                  </a:lnTo>
                  <a:lnTo>
                    <a:pt x="46" y="70"/>
                  </a:lnTo>
                  <a:lnTo>
                    <a:pt x="46" y="74"/>
                  </a:lnTo>
                  <a:lnTo>
                    <a:pt x="48" y="77"/>
                  </a:lnTo>
                  <a:lnTo>
                    <a:pt x="51" y="75"/>
                  </a:lnTo>
                  <a:lnTo>
                    <a:pt x="53" y="73"/>
                  </a:lnTo>
                  <a:lnTo>
                    <a:pt x="50" y="73"/>
                  </a:lnTo>
                  <a:lnTo>
                    <a:pt x="54" y="70"/>
                  </a:lnTo>
                  <a:lnTo>
                    <a:pt x="58" y="69"/>
                  </a:lnTo>
                  <a:lnTo>
                    <a:pt x="62" y="64"/>
                  </a:lnTo>
                  <a:lnTo>
                    <a:pt x="64" y="57"/>
                  </a:lnTo>
                  <a:lnTo>
                    <a:pt x="60" y="52"/>
                  </a:lnTo>
                  <a:lnTo>
                    <a:pt x="58" y="48"/>
                  </a:lnTo>
                  <a:lnTo>
                    <a:pt x="60" y="48"/>
                  </a:lnTo>
                  <a:lnTo>
                    <a:pt x="62" y="52"/>
                  </a:lnTo>
                  <a:lnTo>
                    <a:pt x="64" y="51"/>
                  </a:lnTo>
                  <a:lnTo>
                    <a:pt x="60" y="38"/>
                  </a:lnTo>
                  <a:lnTo>
                    <a:pt x="63" y="43"/>
                  </a:lnTo>
                  <a:lnTo>
                    <a:pt x="64" y="45"/>
                  </a:lnTo>
                  <a:lnTo>
                    <a:pt x="65" y="41"/>
                  </a:lnTo>
                  <a:lnTo>
                    <a:pt x="65" y="51"/>
                  </a:lnTo>
                  <a:lnTo>
                    <a:pt x="68" y="48"/>
                  </a:lnTo>
                  <a:lnTo>
                    <a:pt x="70" y="50"/>
                  </a:lnTo>
                  <a:lnTo>
                    <a:pt x="67" y="51"/>
                  </a:lnTo>
                  <a:lnTo>
                    <a:pt x="64" y="54"/>
                  </a:lnTo>
                  <a:lnTo>
                    <a:pt x="67" y="57"/>
                  </a:lnTo>
                  <a:lnTo>
                    <a:pt x="64" y="60"/>
                  </a:lnTo>
                  <a:lnTo>
                    <a:pt x="67" y="61"/>
                  </a:lnTo>
                  <a:lnTo>
                    <a:pt x="67" y="60"/>
                  </a:lnTo>
                  <a:lnTo>
                    <a:pt x="70" y="59"/>
                  </a:lnTo>
                  <a:lnTo>
                    <a:pt x="73" y="60"/>
                  </a:lnTo>
                  <a:lnTo>
                    <a:pt x="78" y="59"/>
                  </a:lnTo>
                  <a:lnTo>
                    <a:pt x="78" y="56"/>
                  </a:lnTo>
                  <a:lnTo>
                    <a:pt x="82" y="57"/>
                  </a:lnTo>
                  <a:lnTo>
                    <a:pt x="81" y="50"/>
                  </a:lnTo>
                  <a:lnTo>
                    <a:pt x="82" y="45"/>
                  </a:lnTo>
                  <a:lnTo>
                    <a:pt x="90" y="40"/>
                  </a:lnTo>
                  <a:lnTo>
                    <a:pt x="92" y="40"/>
                  </a:lnTo>
                  <a:lnTo>
                    <a:pt x="93" y="34"/>
                  </a:lnTo>
                  <a:lnTo>
                    <a:pt x="97" y="40"/>
                  </a:lnTo>
                  <a:lnTo>
                    <a:pt x="97" y="42"/>
                  </a:lnTo>
                  <a:lnTo>
                    <a:pt x="101" y="43"/>
                  </a:lnTo>
                  <a:lnTo>
                    <a:pt x="111" y="38"/>
                  </a:lnTo>
                  <a:lnTo>
                    <a:pt x="120" y="34"/>
                  </a:lnTo>
                  <a:lnTo>
                    <a:pt x="114" y="33"/>
                  </a:lnTo>
                  <a:lnTo>
                    <a:pt x="115" y="29"/>
                  </a:lnTo>
                  <a:lnTo>
                    <a:pt x="120" y="32"/>
                  </a:lnTo>
                  <a:lnTo>
                    <a:pt x="121" y="33"/>
                  </a:lnTo>
                  <a:lnTo>
                    <a:pt x="120" y="34"/>
                  </a:lnTo>
                  <a:lnTo>
                    <a:pt x="125" y="36"/>
                  </a:lnTo>
                  <a:lnTo>
                    <a:pt x="133" y="33"/>
                  </a:lnTo>
                  <a:lnTo>
                    <a:pt x="128" y="33"/>
                  </a:lnTo>
                  <a:lnTo>
                    <a:pt x="129" y="31"/>
                  </a:lnTo>
                  <a:lnTo>
                    <a:pt x="135" y="31"/>
                  </a:lnTo>
                  <a:lnTo>
                    <a:pt x="134" y="33"/>
                  </a:lnTo>
                  <a:lnTo>
                    <a:pt x="139" y="33"/>
                  </a:lnTo>
                  <a:lnTo>
                    <a:pt x="137" y="38"/>
                  </a:lnTo>
                  <a:lnTo>
                    <a:pt x="134" y="37"/>
                  </a:lnTo>
                  <a:lnTo>
                    <a:pt x="135" y="40"/>
                  </a:lnTo>
                  <a:lnTo>
                    <a:pt x="139" y="37"/>
                  </a:lnTo>
                  <a:lnTo>
                    <a:pt x="146" y="32"/>
                  </a:lnTo>
                  <a:lnTo>
                    <a:pt x="148" y="29"/>
                  </a:lnTo>
                  <a:lnTo>
                    <a:pt x="143" y="29"/>
                  </a:lnTo>
                  <a:lnTo>
                    <a:pt x="144" y="28"/>
                  </a:lnTo>
                  <a:lnTo>
                    <a:pt x="149" y="29"/>
                  </a:lnTo>
                  <a:lnTo>
                    <a:pt x="148" y="23"/>
                  </a:lnTo>
                  <a:lnTo>
                    <a:pt x="151" y="26"/>
                  </a:lnTo>
                  <a:lnTo>
                    <a:pt x="153" y="32"/>
                  </a:lnTo>
                  <a:lnTo>
                    <a:pt x="157" y="29"/>
                  </a:lnTo>
                  <a:lnTo>
                    <a:pt x="158" y="31"/>
                  </a:lnTo>
                  <a:lnTo>
                    <a:pt x="165" y="28"/>
                  </a:lnTo>
                  <a:lnTo>
                    <a:pt x="162" y="27"/>
                  </a:lnTo>
                  <a:lnTo>
                    <a:pt x="166" y="28"/>
                  </a:lnTo>
                  <a:lnTo>
                    <a:pt x="170" y="28"/>
                  </a:lnTo>
                  <a:lnTo>
                    <a:pt x="170" y="26"/>
                  </a:lnTo>
                  <a:lnTo>
                    <a:pt x="174" y="22"/>
                  </a:lnTo>
                  <a:lnTo>
                    <a:pt x="179" y="20"/>
                  </a:lnTo>
                  <a:lnTo>
                    <a:pt x="179" y="12"/>
                  </a:lnTo>
                  <a:lnTo>
                    <a:pt x="171" y="8"/>
                  </a:lnTo>
                  <a:lnTo>
                    <a:pt x="169" y="5"/>
                  </a:lnTo>
                  <a:lnTo>
                    <a:pt x="172" y="5"/>
                  </a:lnTo>
                  <a:lnTo>
                    <a:pt x="175" y="8"/>
                  </a:lnTo>
                  <a:lnTo>
                    <a:pt x="179" y="9"/>
                  </a:lnTo>
                  <a:lnTo>
                    <a:pt x="180" y="10"/>
                  </a:lnTo>
                  <a:lnTo>
                    <a:pt x="183" y="14"/>
                  </a:lnTo>
                  <a:lnTo>
                    <a:pt x="186" y="15"/>
                  </a:lnTo>
                  <a:lnTo>
                    <a:pt x="189" y="14"/>
                  </a:lnTo>
                  <a:lnTo>
                    <a:pt x="191" y="12"/>
                  </a:lnTo>
                  <a:lnTo>
                    <a:pt x="197" y="8"/>
                  </a:lnTo>
                  <a:lnTo>
                    <a:pt x="202" y="5"/>
                  </a:lnTo>
                  <a:lnTo>
                    <a:pt x="198" y="4"/>
                  </a:lnTo>
                  <a:lnTo>
                    <a:pt x="197" y="6"/>
                  </a:lnTo>
                  <a:lnTo>
                    <a:pt x="191" y="3"/>
                  </a:lnTo>
                  <a:lnTo>
                    <a:pt x="193" y="0"/>
                  </a:lnTo>
                  <a:lnTo>
                    <a:pt x="195" y="1"/>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097" name="Freeform 694"/>
            <p:cNvSpPr>
              <a:spLocks/>
            </p:cNvSpPr>
            <p:nvPr/>
          </p:nvSpPr>
          <p:spPr bwMode="auto">
            <a:xfrm>
              <a:off x="3148" y="3623"/>
              <a:ext cx="31" cy="15"/>
            </a:xfrm>
            <a:custGeom>
              <a:avLst/>
              <a:gdLst>
                <a:gd name="T0" fmla="*/ 1 w 31"/>
                <a:gd name="T1" fmla="*/ 12 h 15"/>
                <a:gd name="T2" fmla="*/ 3 w 31"/>
                <a:gd name="T3" fmla="*/ 9 h 15"/>
                <a:gd name="T4" fmla="*/ 4 w 31"/>
                <a:gd name="T5" fmla="*/ 8 h 15"/>
                <a:gd name="T6" fmla="*/ 8 w 31"/>
                <a:gd name="T7" fmla="*/ 5 h 15"/>
                <a:gd name="T8" fmla="*/ 9 w 31"/>
                <a:gd name="T9" fmla="*/ 3 h 15"/>
                <a:gd name="T10" fmla="*/ 11 w 31"/>
                <a:gd name="T11" fmla="*/ 4 h 15"/>
                <a:gd name="T12" fmla="*/ 10 w 31"/>
                <a:gd name="T13" fmla="*/ 3 h 15"/>
                <a:gd name="T14" fmla="*/ 10 w 31"/>
                <a:gd name="T15" fmla="*/ 1 h 15"/>
                <a:gd name="T16" fmla="*/ 13 w 31"/>
                <a:gd name="T17" fmla="*/ 1 h 15"/>
                <a:gd name="T18" fmla="*/ 15 w 31"/>
                <a:gd name="T19" fmla="*/ 1 h 15"/>
                <a:gd name="T20" fmla="*/ 18 w 31"/>
                <a:gd name="T21" fmla="*/ 0 h 15"/>
                <a:gd name="T22" fmla="*/ 19 w 31"/>
                <a:gd name="T23" fmla="*/ 3 h 15"/>
                <a:gd name="T24" fmla="*/ 19 w 31"/>
                <a:gd name="T25" fmla="*/ 4 h 15"/>
                <a:gd name="T26" fmla="*/ 19 w 31"/>
                <a:gd name="T27" fmla="*/ 4 h 15"/>
                <a:gd name="T28" fmla="*/ 22 w 31"/>
                <a:gd name="T29" fmla="*/ 4 h 15"/>
                <a:gd name="T30" fmla="*/ 24 w 31"/>
                <a:gd name="T31" fmla="*/ 3 h 15"/>
                <a:gd name="T32" fmla="*/ 25 w 31"/>
                <a:gd name="T33" fmla="*/ 1 h 15"/>
                <a:gd name="T34" fmla="*/ 28 w 31"/>
                <a:gd name="T35" fmla="*/ 1 h 15"/>
                <a:gd name="T36" fmla="*/ 31 w 31"/>
                <a:gd name="T37" fmla="*/ 3 h 15"/>
                <a:gd name="T38" fmla="*/ 29 w 31"/>
                <a:gd name="T39" fmla="*/ 9 h 15"/>
                <a:gd name="T40" fmla="*/ 28 w 31"/>
                <a:gd name="T41" fmla="*/ 12 h 15"/>
                <a:gd name="T42" fmla="*/ 28 w 31"/>
                <a:gd name="T43" fmla="*/ 15 h 15"/>
                <a:gd name="T44" fmla="*/ 25 w 31"/>
                <a:gd name="T45" fmla="*/ 13 h 15"/>
                <a:gd name="T46" fmla="*/ 24 w 31"/>
                <a:gd name="T47" fmla="*/ 12 h 15"/>
                <a:gd name="T48" fmla="*/ 23 w 31"/>
                <a:gd name="T49" fmla="*/ 9 h 15"/>
                <a:gd name="T50" fmla="*/ 20 w 31"/>
                <a:gd name="T51" fmla="*/ 9 h 15"/>
                <a:gd name="T52" fmla="*/ 17 w 31"/>
                <a:gd name="T53" fmla="*/ 9 h 15"/>
                <a:gd name="T54" fmla="*/ 13 w 31"/>
                <a:gd name="T55" fmla="*/ 9 h 15"/>
                <a:gd name="T56" fmla="*/ 10 w 31"/>
                <a:gd name="T57" fmla="*/ 12 h 15"/>
                <a:gd name="T58" fmla="*/ 6 w 31"/>
                <a:gd name="T59" fmla="*/ 13 h 15"/>
                <a:gd name="T60" fmla="*/ 4 w 31"/>
                <a:gd name="T61" fmla="*/ 13 h 15"/>
                <a:gd name="T62" fmla="*/ 1 w 31"/>
                <a:gd name="T63" fmla="*/ 14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15"/>
                <a:gd name="T98" fmla="*/ 31 w 31"/>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15">
                  <a:moveTo>
                    <a:pt x="0" y="13"/>
                  </a:moveTo>
                  <a:lnTo>
                    <a:pt x="1" y="12"/>
                  </a:lnTo>
                  <a:lnTo>
                    <a:pt x="1" y="10"/>
                  </a:lnTo>
                  <a:lnTo>
                    <a:pt x="3" y="9"/>
                  </a:lnTo>
                  <a:lnTo>
                    <a:pt x="4" y="9"/>
                  </a:lnTo>
                  <a:lnTo>
                    <a:pt x="4" y="8"/>
                  </a:lnTo>
                  <a:lnTo>
                    <a:pt x="6" y="5"/>
                  </a:lnTo>
                  <a:lnTo>
                    <a:pt x="8" y="5"/>
                  </a:lnTo>
                  <a:lnTo>
                    <a:pt x="8" y="4"/>
                  </a:lnTo>
                  <a:lnTo>
                    <a:pt x="9" y="3"/>
                  </a:lnTo>
                  <a:lnTo>
                    <a:pt x="10" y="4"/>
                  </a:lnTo>
                  <a:lnTo>
                    <a:pt x="11" y="4"/>
                  </a:lnTo>
                  <a:lnTo>
                    <a:pt x="13" y="3"/>
                  </a:lnTo>
                  <a:lnTo>
                    <a:pt x="10" y="3"/>
                  </a:lnTo>
                  <a:lnTo>
                    <a:pt x="9" y="3"/>
                  </a:lnTo>
                  <a:lnTo>
                    <a:pt x="10" y="1"/>
                  </a:lnTo>
                  <a:lnTo>
                    <a:pt x="11" y="1"/>
                  </a:lnTo>
                  <a:lnTo>
                    <a:pt x="13" y="1"/>
                  </a:lnTo>
                  <a:lnTo>
                    <a:pt x="14" y="1"/>
                  </a:lnTo>
                  <a:lnTo>
                    <a:pt x="15" y="1"/>
                  </a:lnTo>
                  <a:lnTo>
                    <a:pt x="17" y="0"/>
                  </a:lnTo>
                  <a:lnTo>
                    <a:pt x="18" y="0"/>
                  </a:lnTo>
                  <a:lnTo>
                    <a:pt x="18" y="1"/>
                  </a:lnTo>
                  <a:lnTo>
                    <a:pt x="19" y="3"/>
                  </a:lnTo>
                  <a:lnTo>
                    <a:pt x="18" y="4"/>
                  </a:lnTo>
                  <a:lnTo>
                    <a:pt x="19" y="4"/>
                  </a:lnTo>
                  <a:lnTo>
                    <a:pt x="19" y="5"/>
                  </a:lnTo>
                  <a:lnTo>
                    <a:pt x="19" y="4"/>
                  </a:lnTo>
                  <a:lnTo>
                    <a:pt x="20" y="4"/>
                  </a:lnTo>
                  <a:lnTo>
                    <a:pt x="22" y="4"/>
                  </a:lnTo>
                  <a:lnTo>
                    <a:pt x="23" y="4"/>
                  </a:lnTo>
                  <a:lnTo>
                    <a:pt x="24" y="3"/>
                  </a:lnTo>
                  <a:lnTo>
                    <a:pt x="25" y="3"/>
                  </a:lnTo>
                  <a:lnTo>
                    <a:pt x="25" y="1"/>
                  </a:lnTo>
                  <a:lnTo>
                    <a:pt x="27" y="1"/>
                  </a:lnTo>
                  <a:lnTo>
                    <a:pt x="28" y="1"/>
                  </a:lnTo>
                  <a:lnTo>
                    <a:pt x="29" y="1"/>
                  </a:lnTo>
                  <a:lnTo>
                    <a:pt x="31" y="3"/>
                  </a:lnTo>
                  <a:lnTo>
                    <a:pt x="31" y="5"/>
                  </a:lnTo>
                  <a:lnTo>
                    <a:pt x="29" y="9"/>
                  </a:lnTo>
                  <a:lnTo>
                    <a:pt x="28" y="10"/>
                  </a:lnTo>
                  <a:lnTo>
                    <a:pt x="28" y="12"/>
                  </a:lnTo>
                  <a:lnTo>
                    <a:pt x="29" y="14"/>
                  </a:lnTo>
                  <a:lnTo>
                    <a:pt x="28" y="15"/>
                  </a:lnTo>
                  <a:lnTo>
                    <a:pt x="27" y="15"/>
                  </a:lnTo>
                  <a:lnTo>
                    <a:pt x="25" y="13"/>
                  </a:lnTo>
                  <a:lnTo>
                    <a:pt x="25" y="12"/>
                  </a:lnTo>
                  <a:lnTo>
                    <a:pt x="24" y="12"/>
                  </a:lnTo>
                  <a:lnTo>
                    <a:pt x="24" y="10"/>
                  </a:lnTo>
                  <a:lnTo>
                    <a:pt x="23" y="9"/>
                  </a:lnTo>
                  <a:lnTo>
                    <a:pt x="22" y="9"/>
                  </a:lnTo>
                  <a:lnTo>
                    <a:pt x="20" y="9"/>
                  </a:lnTo>
                  <a:lnTo>
                    <a:pt x="18" y="8"/>
                  </a:lnTo>
                  <a:lnTo>
                    <a:pt x="17" y="9"/>
                  </a:lnTo>
                  <a:lnTo>
                    <a:pt x="14" y="9"/>
                  </a:lnTo>
                  <a:lnTo>
                    <a:pt x="13" y="9"/>
                  </a:lnTo>
                  <a:lnTo>
                    <a:pt x="10" y="10"/>
                  </a:lnTo>
                  <a:lnTo>
                    <a:pt x="10" y="12"/>
                  </a:lnTo>
                  <a:lnTo>
                    <a:pt x="8" y="12"/>
                  </a:lnTo>
                  <a:lnTo>
                    <a:pt x="6" y="13"/>
                  </a:lnTo>
                  <a:lnTo>
                    <a:pt x="5" y="12"/>
                  </a:lnTo>
                  <a:lnTo>
                    <a:pt x="4" y="13"/>
                  </a:lnTo>
                  <a:lnTo>
                    <a:pt x="3" y="13"/>
                  </a:lnTo>
                  <a:lnTo>
                    <a:pt x="1" y="14"/>
                  </a:lnTo>
                  <a:lnTo>
                    <a:pt x="0" y="1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098" name="Freeform 695"/>
            <p:cNvSpPr>
              <a:spLocks/>
            </p:cNvSpPr>
            <p:nvPr/>
          </p:nvSpPr>
          <p:spPr bwMode="auto">
            <a:xfrm>
              <a:off x="3359" y="3557"/>
              <a:ext cx="14" cy="20"/>
            </a:xfrm>
            <a:custGeom>
              <a:avLst/>
              <a:gdLst>
                <a:gd name="T0" fmla="*/ 2 w 14"/>
                <a:gd name="T1" fmla="*/ 8 h 20"/>
                <a:gd name="T2" fmla="*/ 0 w 14"/>
                <a:gd name="T3" fmla="*/ 9 h 20"/>
                <a:gd name="T4" fmla="*/ 2 w 14"/>
                <a:gd name="T5" fmla="*/ 9 h 20"/>
                <a:gd name="T6" fmla="*/ 3 w 14"/>
                <a:gd name="T7" fmla="*/ 10 h 20"/>
                <a:gd name="T8" fmla="*/ 4 w 14"/>
                <a:gd name="T9" fmla="*/ 9 h 20"/>
                <a:gd name="T10" fmla="*/ 7 w 14"/>
                <a:gd name="T11" fmla="*/ 9 h 20"/>
                <a:gd name="T12" fmla="*/ 7 w 14"/>
                <a:gd name="T13" fmla="*/ 11 h 20"/>
                <a:gd name="T14" fmla="*/ 5 w 14"/>
                <a:gd name="T15" fmla="*/ 11 h 20"/>
                <a:gd name="T16" fmla="*/ 5 w 14"/>
                <a:gd name="T17" fmla="*/ 11 h 20"/>
                <a:gd name="T18" fmla="*/ 4 w 14"/>
                <a:gd name="T19" fmla="*/ 13 h 20"/>
                <a:gd name="T20" fmla="*/ 3 w 14"/>
                <a:gd name="T21" fmla="*/ 14 h 20"/>
                <a:gd name="T22" fmla="*/ 3 w 14"/>
                <a:gd name="T23" fmla="*/ 16 h 20"/>
                <a:gd name="T24" fmla="*/ 4 w 14"/>
                <a:gd name="T25" fmla="*/ 15 h 20"/>
                <a:gd name="T26" fmla="*/ 4 w 14"/>
                <a:gd name="T27" fmla="*/ 16 h 20"/>
                <a:gd name="T28" fmla="*/ 5 w 14"/>
                <a:gd name="T29" fmla="*/ 18 h 20"/>
                <a:gd name="T30" fmla="*/ 5 w 14"/>
                <a:gd name="T31" fmla="*/ 20 h 20"/>
                <a:gd name="T32" fmla="*/ 7 w 14"/>
                <a:gd name="T33" fmla="*/ 19 h 20"/>
                <a:gd name="T34" fmla="*/ 9 w 14"/>
                <a:gd name="T35" fmla="*/ 18 h 20"/>
                <a:gd name="T36" fmla="*/ 8 w 14"/>
                <a:gd name="T37" fmla="*/ 18 h 20"/>
                <a:gd name="T38" fmla="*/ 8 w 14"/>
                <a:gd name="T39" fmla="*/ 15 h 20"/>
                <a:gd name="T40" fmla="*/ 9 w 14"/>
                <a:gd name="T41" fmla="*/ 13 h 20"/>
                <a:gd name="T42" fmla="*/ 8 w 14"/>
                <a:gd name="T43" fmla="*/ 9 h 20"/>
                <a:gd name="T44" fmla="*/ 9 w 14"/>
                <a:gd name="T45" fmla="*/ 6 h 20"/>
                <a:gd name="T46" fmla="*/ 11 w 14"/>
                <a:gd name="T47" fmla="*/ 4 h 20"/>
                <a:gd name="T48" fmla="*/ 13 w 14"/>
                <a:gd name="T49" fmla="*/ 4 h 20"/>
                <a:gd name="T50" fmla="*/ 14 w 14"/>
                <a:gd name="T51" fmla="*/ 2 h 20"/>
                <a:gd name="T52" fmla="*/ 14 w 14"/>
                <a:gd name="T53" fmla="*/ 0 h 20"/>
                <a:gd name="T54" fmla="*/ 12 w 14"/>
                <a:gd name="T55" fmla="*/ 0 h 20"/>
                <a:gd name="T56" fmla="*/ 8 w 14"/>
                <a:gd name="T57" fmla="*/ 1 h 20"/>
                <a:gd name="T58" fmla="*/ 7 w 14"/>
                <a:gd name="T59" fmla="*/ 1 h 20"/>
                <a:gd name="T60" fmla="*/ 5 w 14"/>
                <a:gd name="T61" fmla="*/ 2 h 20"/>
                <a:gd name="T62" fmla="*/ 7 w 14"/>
                <a:gd name="T63" fmla="*/ 4 h 20"/>
                <a:gd name="T64" fmla="*/ 5 w 14"/>
                <a:gd name="T65" fmla="*/ 5 h 20"/>
                <a:gd name="T66" fmla="*/ 4 w 14"/>
                <a:gd name="T67" fmla="*/ 5 h 20"/>
                <a:gd name="T68" fmla="*/ 2 w 14"/>
                <a:gd name="T69" fmla="*/ 5 h 20"/>
                <a:gd name="T70" fmla="*/ 0 w 14"/>
                <a:gd name="T71" fmla="*/ 6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20"/>
                <a:gd name="T110" fmla="*/ 14 w 14"/>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20">
                  <a:moveTo>
                    <a:pt x="0" y="8"/>
                  </a:moveTo>
                  <a:lnTo>
                    <a:pt x="2" y="8"/>
                  </a:lnTo>
                  <a:lnTo>
                    <a:pt x="0" y="8"/>
                  </a:lnTo>
                  <a:lnTo>
                    <a:pt x="0" y="9"/>
                  </a:lnTo>
                  <a:lnTo>
                    <a:pt x="0" y="10"/>
                  </a:lnTo>
                  <a:lnTo>
                    <a:pt x="2" y="9"/>
                  </a:lnTo>
                  <a:lnTo>
                    <a:pt x="2" y="10"/>
                  </a:lnTo>
                  <a:lnTo>
                    <a:pt x="3" y="10"/>
                  </a:lnTo>
                  <a:lnTo>
                    <a:pt x="4" y="10"/>
                  </a:lnTo>
                  <a:lnTo>
                    <a:pt x="4" y="9"/>
                  </a:lnTo>
                  <a:lnTo>
                    <a:pt x="5" y="9"/>
                  </a:lnTo>
                  <a:lnTo>
                    <a:pt x="7" y="9"/>
                  </a:lnTo>
                  <a:lnTo>
                    <a:pt x="7" y="10"/>
                  </a:lnTo>
                  <a:lnTo>
                    <a:pt x="7" y="11"/>
                  </a:lnTo>
                  <a:lnTo>
                    <a:pt x="7" y="13"/>
                  </a:lnTo>
                  <a:lnTo>
                    <a:pt x="5" y="11"/>
                  </a:lnTo>
                  <a:lnTo>
                    <a:pt x="5" y="13"/>
                  </a:lnTo>
                  <a:lnTo>
                    <a:pt x="5" y="11"/>
                  </a:lnTo>
                  <a:lnTo>
                    <a:pt x="4" y="11"/>
                  </a:lnTo>
                  <a:lnTo>
                    <a:pt x="4" y="13"/>
                  </a:lnTo>
                  <a:lnTo>
                    <a:pt x="4" y="14"/>
                  </a:lnTo>
                  <a:lnTo>
                    <a:pt x="3" y="14"/>
                  </a:lnTo>
                  <a:lnTo>
                    <a:pt x="3" y="15"/>
                  </a:lnTo>
                  <a:lnTo>
                    <a:pt x="3" y="16"/>
                  </a:lnTo>
                  <a:lnTo>
                    <a:pt x="4" y="16"/>
                  </a:lnTo>
                  <a:lnTo>
                    <a:pt x="4" y="15"/>
                  </a:lnTo>
                  <a:lnTo>
                    <a:pt x="5" y="15"/>
                  </a:lnTo>
                  <a:lnTo>
                    <a:pt x="4" y="16"/>
                  </a:lnTo>
                  <a:lnTo>
                    <a:pt x="4" y="18"/>
                  </a:lnTo>
                  <a:lnTo>
                    <a:pt x="5" y="18"/>
                  </a:lnTo>
                  <a:lnTo>
                    <a:pt x="5" y="19"/>
                  </a:lnTo>
                  <a:lnTo>
                    <a:pt x="5" y="20"/>
                  </a:lnTo>
                  <a:lnTo>
                    <a:pt x="7" y="20"/>
                  </a:lnTo>
                  <a:lnTo>
                    <a:pt x="7" y="19"/>
                  </a:lnTo>
                  <a:lnTo>
                    <a:pt x="8" y="19"/>
                  </a:lnTo>
                  <a:lnTo>
                    <a:pt x="9" y="18"/>
                  </a:lnTo>
                  <a:lnTo>
                    <a:pt x="9" y="16"/>
                  </a:lnTo>
                  <a:lnTo>
                    <a:pt x="8" y="18"/>
                  </a:lnTo>
                  <a:lnTo>
                    <a:pt x="8" y="16"/>
                  </a:lnTo>
                  <a:lnTo>
                    <a:pt x="8" y="15"/>
                  </a:lnTo>
                  <a:lnTo>
                    <a:pt x="8" y="14"/>
                  </a:lnTo>
                  <a:lnTo>
                    <a:pt x="9" y="13"/>
                  </a:lnTo>
                  <a:lnTo>
                    <a:pt x="9" y="11"/>
                  </a:lnTo>
                  <a:lnTo>
                    <a:pt x="8" y="9"/>
                  </a:lnTo>
                  <a:lnTo>
                    <a:pt x="9" y="8"/>
                  </a:lnTo>
                  <a:lnTo>
                    <a:pt x="9" y="6"/>
                  </a:lnTo>
                  <a:lnTo>
                    <a:pt x="9" y="5"/>
                  </a:lnTo>
                  <a:lnTo>
                    <a:pt x="11" y="4"/>
                  </a:lnTo>
                  <a:lnTo>
                    <a:pt x="12" y="4"/>
                  </a:lnTo>
                  <a:lnTo>
                    <a:pt x="13" y="4"/>
                  </a:lnTo>
                  <a:lnTo>
                    <a:pt x="13" y="2"/>
                  </a:lnTo>
                  <a:lnTo>
                    <a:pt x="14" y="2"/>
                  </a:lnTo>
                  <a:lnTo>
                    <a:pt x="14" y="1"/>
                  </a:lnTo>
                  <a:lnTo>
                    <a:pt x="14" y="0"/>
                  </a:lnTo>
                  <a:lnTo>
                    <a:pt x="13" y="0"/>
                  </a:lnTo>
                  <a:lnTo>
                    <a:pt x="12" y="0"/>
                  </a:lnTo>
                  <a:lnTo>
                    <a:pt x="9" y="1"/>
                  </a:lnTo>
                  <a:lnTo>
                    <a:pt x="8" y="1"/>
                  </a:lnTo>
                  <a:lnTo>
                    <a:pt x="8" y="2"/>
                  </a:lnTo>
                  <a:lnTo>
                    <a:pt x="7" y="1"/>
                  </a:lnTo>
                  <a:lnTo>
                    <a:pt x="7" y="2"/>
                  </a:lnTo>
                  <a:lnTo>
                    <a:pt x="5" y="2"/>
                  </a:lnTo>
                  <a:lnTo>
                    <a:pt x="7" y="2"/>
                  </a:lnTo>
                  <a:lnTo>
                    <a:pt x="7" y="4"/>
                  </a:lnTo>
                  <a:lnTo>
                    <a:pt x="5" y="4"/>
                  </a:lnTo>
                  <a:lnTo>
                    <a:pt x="5" y="5"/>
                  </a:lnTo>
                  <a:lnTo>
                    <a:pt x="5" y="6"/>
                  </a:lnTo>
                  <a:lnTo>
                    <a:pt x="4" y="5"/>
                  </a:lnTo>
                  <a:lnTo>
                    <a:pt x="3" y="5"/>
                  </a:lnTo>
                  <a:lnTo>
                    <a:pt x="2" y="5"/>
                  </a:lnTo>
                  <a:lnTo>
                    <a:pt x="2" y="6"/>
                  </a:lnTo>
                  <a:lnTo>
                    <a:pt x="0" y="6"/>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099" name="Freeform 696"/>
            <p:cNvSpPr>
              <a:spLocks/>
            </p:cNvSpPr>
            <p:nvPr/>
          </p:nvSpPr>
          <p:spPr bwMode="auto">
            <a:xfrm>
              <a:off x="3167" y="3613"/>
              <a:ext cx="17" cy="10"/>
            </a:xfrm>
            <a:custGeom>
              <a:avLst/>
              <a:gdLst>
                <a:gd name="T0" fmla="*/ 0 w 17"/>
                <a:gd name="T1" fmla="*/ 2 h 10"/>
                <a:gd name="T2" fmla="*/ 1 w 17"/>
                <a:gd name="T3" fmla="*/ 2 h 10"/>
                <a:gd name="T4" fmla="*/ 1 w 17"/>
                <a:gd name="T5" fmla="*/ 1 h 10"/>
                <a:gd name="T6" fmla="*/ 3 w 17"/>
                <a:gd name="T7" fmla="*/ 2 h 10"/>
                <a:gd name="T8" fmla="*/ 3 w 17"/>
                <a:gd name="T9" fmla="*/ 1 h 10"/>
                <a:gd name="T10" fmla="*/ 3 w 17"/>
                <a:gd name="T11" fmla="*/ 0 h 10"/>
                <a:gd name="T12" fmla="*/ 4 w 17"/>
                <a:gd name="T13" fmla="*/ 0 h 10"/>
                <a:gd name="T14" fmla="*/ 5 w 17"/>
                <a:gd name="T15" fmla="*/ 0 h 10"/>
                <a:gd name="T16" fmla="*/ 6 w 17"/>
                <a:gd name="T17" fmla="*/ 0 h 10"/>
                <a:gd name="T18" fmla="*/ 8 w 17"/>
                <a:gd name="T19" fmla="*/ 0 h 10"/>
                <a:gd name="T20" fmla="*/ 8 w 17"/>
                <a:gd name="T21" fmla="*/ 1 h 10"/>
                <a:gd name="T22" fmla="*/ 6 w 17"/>
                <a:gd name="T23" fmla="*/ 1 h 10"/>
                <a:gd name="T24" fmla="*/ 6 w 17"/>
                <a:gd name="T25" fmla="*/ 2 h 10"/>
                <a:gd name="T26" fmla="*/ 8 w 17"/>
                <a:gd name="T27" fmla="*/ 2 h 10"/>
                <a:gd name="T28" fmla="*/ 8 w 17"/>
                <a:gd name="T29" fmla="*/ 1 h 10"/>
                <a:gd name="T30" fmla="*/ 9 w 17"/>
                <a:gd name="T31" fmla="*/ 1 h 10"/>
                <a:gd name="T32" fmla="*/ 10 w 17"/>
                <a:gd name="T33" fmla="*/ 1 h 10"/>
                <a:gd name="T34" fmla="*/ 12 w 17"/>
                <a:gd name="T35" fmla="*/ 0 h 10"/>
                <a:gd name="T36" fmla="*/ 14 w 17"/>
                <a:gd name="T37" fmla="*/ 0 h 10"/>
                <a:gd name="T38" fmla="*/ 13 w 17"/>
                <a:gd name="T39" fmla="*/ 1 h 10"/>
                <a:gd name="T40" fmla="*/ 13 w 17"/>
                <a:gd name="T41" fmla="*/ 2 h 10"/>
                <a:gd name="T42" fmla="*/ 12 w 17"/>
                <a:gd name="T43" fmla="*/ 4 h 10"/>
                <a:gd name="T44" fmla="*/ 12 w 17"/>
                <a:gd name="T45" fmla="*/ 5 h 10"/>
                <a:gd name="T46" fmla="*/ 12 w 17"/>
                <a:gd name="T47" fmla="*/ 4 h 10"/>
                <a:gd name="T48" fmla="*/ 13 w 17"/>
                <a:gd name="T49" fmla="*/ 4 h 10"/>
                <a:gd name="T50" fmla="*/ 13 w 17"/>
                <a:gd name="T51" fmla="*/ 2 h 10"/>
                <a:gd name="T52" fmla="*/ 13 w 17"/>
                <a:gd name="T53" fmla="*/ 1 h 10"/>
                <a:gd name="T54" fmla="*/ 14 w 17"/>
                <a:gd name="T55" fmla="*/ 1 h 10"/>
                <a:gd name="T56" fmla="*/ 15 w 17"/>
                <a:gd name="T57" fmla="*/ 1 h 10"/>
                <a:gd name="T58" fmla="*/ 17 w 17"/>
                <a:gd name="T59" fmla="*/ 1 h 10"/>
                <a:gd name="T60" fmla="*/ 17 w 17"/>
                <a:gd name="T61" fmla="*/ 0 h 10"/>
                <a:gd name="T62" fmla="*/ 17 w 17"/>
                <a:gd name="T63" fmla="*/ 1 h 10"/>
                <a:gd name="T64" fmla="*/ 15 w 17"/>
                <a:gd name="T65" fmla="*/ 2 h 10"/>
                <a:gd name="T66" fmla="*/ 15 w 17"/>
                <a:gd name="T67" fmla="*/ 4 h 10"/>
                <a:gd name="T68" fmla="*/ 15 w 17"/>
                <a:gd name="T69" fmla="*/ 5 h 10"/>
                <a:gd name="T70" fmla="*/ 14 w 17"/>
                <a:gd name="T71" fmla="*/ 6 h 10"/>
                <a:gd name="T72" fmla="*/ 14 w 17"/>
                <a:gd name="T73" fmla="*/ 8 h 10"/>
                <a:gd name="T74" fmla="*/ 13 w 17"/>
                <a:gd name="T75" fmla="*/ 9 h 10"/>
                <a:gd name="T76" fmla="*/ 13 w 17"/>
                <a:gd name="T77" fmla="*/ 10 h 10"/>
                <a:gd name="T78" fmla="*/ 12 w 17"/>
                <a:gd name="T79" fmla="*/ 10 h 10"/>
                <a:gd name="T80" fmla="*/ 10 w 17"/>
                <a:gd name="T81" fmla="*/ 10 h 10"/>
                <a:gd name="T82" fmla="*/ 10 w 17"/>
                <a:gd name="T83" fmla="*/ 9 h 10"/>
                <a:gd name="T84" fmla="*/ 10 w 17"/>
                <a:gd name="T85" fmla="*/ 8 h 10"/>
                <a:gd name="T86" fmla="*/ 9 w 17"/>
                <a:gd name="T87" fmla="*/ 8 h 10"/>
                <a:gd name="T88" fmla="*/ 9 w 17"/>
                <a:gd name="T89" fmla="*/ 6 h 10"/>
                <a:gd name="T90" fmla="*/ 9 w 17"/>
                <a:gd name="T91" fmla="*/ 5 h 10"/>
                <a:gd name="T92" fmla="*/ 9 w 17"/>
                <a:gd name="T93" fmla="*/ 4 h 10"/>
                <a:gd name="T94" fmla="*/ 8 w 17"/>
                <a:gd name="T95" fmla="*/ 4 h 10"/>
                <a:gd name="T96" fmla="*/ 8 w 17"/>
                <a:gd name="T97" fmla="*/ 5 h 10"/>
                <a:gd name="T98" fmla="*/ 6 w 17"/>
                <a:gd name="T99" fmla="*/ 5 h 10"/>
                <a:gd name="T100" fmla="*/ 5 w 17"/>
                <a:gd name="T101" fmla="*/ 5 h 10"/>
                <a:gd name="T102" fmla="*/ 5 w 17"/>
                <a:gd name="T103" fmla="*/ 6 h 10"/>
                <a:gd name="T104" fmla="*/ 5 w 17"/>
                <a:gd name="T105" fmla="*/ 5 h 10"/>
                <a:gd name="T106" fmla="*/ 4 w 17"/>
                <a:gd name="T107" fmla="*/ 5 h 10"/>
                <a:gd name="T108" fmla="*/ 3 w 17"/>
                <a:gd name="T109" fmla="*/ 5 h 10"/>
                <a:gd name="T110" fmla="*/ 3 w 17"/>
                <a:gd name="T111" fmla="*/ 4 h 10"/>
                <a:gd name="T112" fmla="*/ 3 w 17"/>
                <a:gd name="T113" fmla="*/ 2 h 10"/>
                <a:gd name="T114" fmla="*/ 0 w 17"/>
                <a:gd name="T115" fmla="*/ 2 h 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
                <a:gd name="T175" fmla="*/ 0 h 10"/>
                <a:gd name="T176" fmla="*/ 17 w 17"/>
                <a:gd name="T177" fmla="*/ 10 h 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 h="10">
                  <a:moveTo>
                    <a:pt x="0" y="2"/>
                  </a:moveTo>
                  <a:lnTo>
                    <a:pt x="1" y="2"/>
                  </a:lnTo>
                  <a:lnTo>
                    <a:pt x="1" y="1"/>
                  </a:lnTo>
                  <a:lnTo>
                    <a:pt x="3" y="2"/>
                  </a:lnTo>
                  <a:lnTo>
                    <a:pt x="3" y="1"/>
                  </a:lnTo>
                  <a:lnTo>
                    <a:pt x="3" y="0"/>
                  </a:lnTo>
                  <a:lnTo>
                    <a:pt x="4" y="0"/>
                  </a:lnTo>
                  <a:lnTo>
                    <a:pt x="5" y="0"/>
                  </a:lnTo>
                  <a:lnTo>
                    <a:pt x="6" y="0"/>
                  </a:lnTo>
                  <a:lnTo>
                    <a:pt x="8" y="0"/>
                  </a:lnTo>
                  <a:lnTo>
                    <a:pt x="8" y="1"/>
                  </a:lnTo>
                  <a:lnTo>
                    <a:pt x="6" y="1"/>
                  </a:lnTo>
                  <a:lnTo>
                    <a:pt x="6" y="2"/>
                  </a:lnTo>
                  <a:lnTo>
                    <a:pt x="8" y="2"/>
                  </a:lnTo>
                  <a:lnTo>
                    <a:pt x="8" y="1"/>
                  </a:lnTo>
                  <a:lnTo>
                    <a:pt x="9" y="1"/>
                  </a:lnTo>
                  <a:lnTo>
                    <a:pt x="10" y="1"/>
                  </a:lnTo>
                  <a:lnTo>
                    <a:pt x="12" y="0"/>
                  </a:lnTo>
                  <a:lnTo>
                    <a:pt x="14" y="0"/>
                  </a:lnTo>
                  <a:lnTo>
                    <a:pt x="13" y="1"/>
                  </a:lnTo>
                  <a:lnTo>
                    <a:pt x="13" y="2"/>
                  </a:lnTo>
                  <a:lnTo>
                    <a:pt x="12" y="4"/>
                  </a:lnTo>
                  <a:lnTo>
                    <a:pt x="12" y="5"/>
                  </a:lnTo>
                  <a:lnTo>
                    <a:pt x="12" y="4"/>
                  </a:lnTo>
                  <a:lnTo>
                    <a:pt x="13" y="4"/>
                  </a:lnTo>
                  <a:lnTo>
                    <a:pt x="13" y="2"/>
                  </a:lnTo>
                  <a:lnTo>
                    <a:pt x="13" y="1"/>
                  </a:lnTo>
                  <a:lnTo>
                    <a:pt x="14" y="1"/>
                  </a:lnTo>
                  <a:lnTo>
                    <a:pt x="15" y="1"/>
                  </a:lnTo>
                  <a:lnTo>
                    <a:pt x="17" y="1"/>
                  </a:lnTo>
                  <a:lnTo>
                    <a:pt x="17" y="0"/>
                  </a:lnTo>
                  <a:lnTo>
                    <a:pt x="17" y="1"/>
                  </a:lnTo>
                  <a:lnTo>
                    <a:pt x="15" y="2"/>
                  </a:lnTo>
                  <a:lnTo>
                    <a:pt x="15" y="4"/>
                  </a:lnTo>
                  <a:lnTo>
                    <a:pt x="15" y="5"/>
                  </a:lnTo>
                  <a:lnTo>
                    <a:pt x="14" y="6"/>
                  </a:lnTo>
                  <a:lnTo>
                    <a:pt x="14" y="8"/>
                  </a:lnTo>
                  <a:lnTo>
                    <a:pt x="13" y="9"/>
                  </a:lnTo>
                  <a:lnTo>
                    <a:pt x="13" y="10"/>
                  </a:lnTo>
                  <a:lnTo>
                    <a:pt x="12" y="10"/>
                  </a:lnTo>
                  <a:lnTo>
                    <a:pt x="10" y="10"/>
                  </a:lnTo>
                  <a:lnTo>
                    <a:pt x="10" y="9"/>
                  </a:lnTo>
                  <a:lnTo>
                    <a:pt x="10" y="8"/>
                  </a:lnTo>
                  <a:lnTo>
                    <a:pt x="9" y="8"/>
                  </a:lnTo>
                  <a:lnTo>
                    <a:pt x="9" y="6"/>
                  </a:lnTo>
                  <a:lnTo>
                    <a:pt x="9" y="5"/>
                  </a:lnTo>
                  <a:lnTo>
                    <a:pt x="9" y="4"/>
                  </a:lnTo>
                  <a:lnTo>
                    <a:pt x="8" y="4"/>
                  </a:lnTo>
                  <a:lnTo>
                    <a:pt x="8" y="5"/>
                  </a:lnTo>
                  <a:lnTo>
                    <a:pt x="6" y="5"/>
                  </a:lnTo>
                  <a:lnTo>
                    <a:pt x="5" y="5"/>
                  </a:lnTo>
                  <a:lnTo>
                    <a:pt x="5" y="6"/>
                  </a:lnTo>
                  <a:lnTo>
                    <a:pt x="5" y="5"/>
                  </a:lnTo>
                  <a:lnTo>
                    <a:pt x="4" y="5"/>
                  </a:lnTo>
                  <a:lnTo>
                    <a:pt x="3" y="5"/>
                  </a:lnTo>
                  <a:lnTo>
                    <a:pt x="3" y="4"/>
                  </a:lnTo>
                  <a:lnTo>
                    <a:pt x="3"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0" name="Freeform 697"/>
            <p:cNvSpPr>
              <a:spLocks/>
            </p:cNvSpPr>
            <p:nvPr/>
          </p:nvSpPr>
          <p:spPr bwMode="auto">
            <a:xfrm>
              <a:off x="3706" y="3384"/>
              <a:ext cx="16" cy="9"/>
            </a:xfrm>
            <a:custGeom>
              <a:avLst/>
              <a:gdLst>
                <a:gd name="T0" fmla="*/ 0 w 16"/>
                <a:gd name="T1" fmla="*/ 6 h 9"/>
                <a:gd name="T2" fmla="*/ 1 w 16"/>
                <a:gd name="T3" fmla="*/ 7 h 9"/>
                <a:gd name="T4" fmla="*/ 2 w 16"/>
                <a:gd name="T5" fmla="*/ 7 h 9"/>
                <a:gd name="T6" fmla="*/ 4 w 16"/>
                <a:gd name="T7" fmla="*/ 7 h 9"/>
                <a:gd name="T8" fmla="*/ 4 w 16"/>
                <a:gd name="T9" fmla="*/ 6 h 9"/>
                <a:gd name="T10" fmla="*/ 5 w 16"/>
                <a:gd name="T11" fmla="*/ 6 h 9"/>
                <a:gd name="T12" fmla="*/ 5 w 16"/>
                <a:gd name="T13" fmla="*/ 7 h 9"/>
                <a:gd name="T14" fmla="*/ 6 w 16"/>
                <a:gd name="T15" fmla="*/ 6 h 9"/>
                <a:gd name="T16" fmla="*/ 6 w 16"/>
                <a:gd name="T17" fmla="*/ 7 h 9"/>
                <a:gd name="T18" fmla="*/ 7 w 16"/>
                <a:gd name="T19" fmla="*/ 7 h 9"/>
                <a:gd name="T20" fmla="*/ 9 w 16"/>
                <a:gd name="T21" fmla="*/ 9 h 9"/>
                <a:gd name="T22" fmla="*/ 10 w 16"/>
                <a:gd name="T23" fmla="*/ 7 h 9"/>
                <a:gd name="T24" fmla="*/ 12 w 16"/>
                <a:gd name="T25" fmla="*/ 7 h 9"/>
                <a:gd name="T26" fmla="*/ 12 w 16"/>
                <a:gd name="T27" fmla="*/ 9 h 9"/>
                <a:gd name="T28" fmla="*/ 14 w 16"/>
                <a:gd name="T29" fmla="*/ 7 h 9"/>
                <a:gd name="T30" fmla="*/ 14 w 16"/>
                <a:gd name="T31" fmla="*/ 9 h 9"/>
                <a:gd name="T32" fmla="*/ 15 w 16"/>
                <a:gd name="T33" fmla="*/ 9 h 9"/>
                <a:gd name="T34" fmla="*/ 15 w 16"/>
                <a:gd name="T35" fmla="*/ 7 h 9"/>
                <a:gd name="T36" fmla="*/ 16 w 16"/>
                <a:gd name="T37" fmla="*/ 6 h 9"/>
                <a:gd name="T38" fmla="*/ 15 w 16"/>
                <a:gd name="T39" fmla="*/ 6 h 9"/>
                <a:gd name="T40" fmla="*/ 15 w 16"/>
                <a:gd name="T41" fmla="*/ 5 h 9"/>
                <a:gd name="T42" fmla="*/ 15 w 16"/>
                <a:gd name="T43" fmla="*/ 4 h 9"/>
                <a:gd name="T44" fmla="*/ 16 w 16"/>
                <a:gd name="T45" fmla="*/ 4 h 9"/>
                <a:gd name="T46" fmla="*/ 15 w 16"/>
                <a:gd name="T47" fmla="*/ 2 h 9"/>
                <a:gd name="T48" fmla="*/ 15 w 16"/>
                <a:gd name="T49" fmla="*/ 1 h 9"/>
                <a:gd name="T50" fmla="*/ 15 w 16"/>
                <a:gd name="T51" fmla="*/ 0 h 9"/>
                <a:gd name="T52" fmla="*/ 14 w 16"/>
                <a:gd name="T53" fmla="*/ 0 h 9"/>
                <a:gd name="T54" fmla="*/ 12 w 16"/>
                <a:gd name="T55" fmla="*/ 0 h 9"/>
                <a:gd name="T56" fmla="*/ 12 w 16"/>
                <a:gd name="T57" fmla="*/ 1 h 9"/>
                <a:gd name="T58" fmla="*/ 12 w 16"/>
                <a:gd name="T59" fmla="*/ 2 h 9"/>
                <a:gd name="T60" fmla="*/ 11 w 16"/>
                <a:gd name="T61" fmla="*/ 2 h 9"/>
                <a:gd name="T62" fmla="*/ 10 w 16"/>
                <a:gd name="T63" fmla="*/ 1 h 9"/>
                <a:gd name="T64" fmla="*/ 9 w 16"/>
                <a:gd name="T65" fmla="*/ 1 h 9"/>
                <a:gd name="T66" fmla="*/ 7 w 16"/>
                <a:gd name="T67" fmla="*/ 2 h 9"/>
                <a:gd name="T68" fmla="*/ 7 w 16"/>
                <a:gd name="T69" fmla="*/ 4 h 9"/>
                <a:gd name="T70" fmla="*/ 6 w 16"/>
                <a:gd name="T71" fmla="*/ 5 h 9"/>
                <a:gd name="T72" fmla="*/ 5 w 16"/>
                <a:gd name="T73" fmla="*/ 5 h 9"/>
                <a:gd name="T74" fmla="*/ 5 w 16"/>
                <a:gd name="T75" fmla="*/ 4 h 9"/>
                <a:gd name="T76" fmla="*/ 4 w 16"/>
                <a:gd name="T77" fmla="*/ 4 h 9"/>
                <a:gd name="T78" fmla="*/ 2 w 16"/>
                <a:gd name="T79" fmla="*/ 2 h 9"/>
                <a:gd name="T80" fmla="*/ 1 w 16"/>
                <a:gd name="T81" fmla="*/ 4 h 9"/>
                <a:gd name="T82" fmla="*/ 0 w 16"/>
                <a:gd name="T83" fmla="*/ 5 h 9"/>
                <a:gd name="T84" fmla="*/ 0 w 16"/>
                <a:gd name="T85" fmla="*/ 6 h 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
                <a:gd name="T130" fmla="*/ 0 h 9"/>
                <a:gd name="T131" fmla="*/ 16 w 16"/>
                <a:gd name="T132" fmla="*/ 9 h 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 h="9">
                  <a:moveTo>
                    <a:pt x="0" y="6"/>
                  </a:moveTo>
                  <a:lnTo>
                    <a:pt x="1" y="7"/>
                  </a:lnTo>
                  <a:lnTo>
                    <a:pt x="2" y="7"/>
                  </a:lnTo>
                  <a:lnTo>
                    <a:pt x="4" y="7"/>
                  </a:lnTo>
                  <a:lnTo>
                    <a:pt x="4" y="6"/>
                  </a:lnTo>
                  <a:lnTo>
                    <a:pt x="5" y="6"/>
                  </a:lnTo>
                  <a:lnTo>
                    <a:pt x="5" y="7"/>
                  </a:lnTo>
                  <a:lnTo>
                    <a:pt x="6" y="6"/>
                  </a:lnTo>
                  <a:lnTo>
                    <a:pt x="6" y="7"/>
                  </a:lnTo>
                  <a:lnTo>
                    <a:pt x="7" y="7"/>
                  </a:lnTo>
                  <a:lnTo>
                    <a:pt x="9" y="9"/>
                  </a:lnTo>
                  <a:lnTo>
                    <a:pt x="10" y="7"/>
                  </a:lnTo>
                  <a:lnTo>
                    <a:pt x="12" y="7"/>
                  </a:lnTo>
                  <a:lnTo>
                    <a:pt x="12" y="9"/>
                  </a:lnTo>
                  <a:lnTo>
                    <a:pt x="14" y="7"/>
                  </a:lnTo>
                  <a:lnTo>
                    <a:pt x="14" y="9"/>
                  </a:lnTo>
                  <a:lnTo>
                    <a:pt x="15" y="9"/>
                  </a:lnTo>
                  <a:lnTo>
                    <a:pt x="15" y="7"/>
                  </a:lnTo>
                  <a:lnTo>
                    <a:pt x="16" y="6"/>
                  </a:lnTo>
                  <a:lnTo>
                    <a:pt x="15" y="6"/>
                  </a:lnTo>
                  <a:lnTo>
                    <a:pt x="15" y="5"/>
                  </a:lnTo>
                  <a:lnTo>
                    <a:pt x="15" y="4"/>
                  </a:lnTo>
                  <a:lnTo>
                    <a:pt x="16" y="4"/>
                  </a:lnTo>
                  <a:lnTo>
                    <a:pt x="15" y="2"/>
                  </a:lnTo>
                  <a:lnTo>
                    <a:pt x="15" y="1"/>
                  </a:lnTo>
                  <a:lnTo>
                    <a:pt x="15" y="0"/>
                  </a:lnTo>
                  <a:lnTo>
                    <a:pt x="14" y="0"/>
                  </a:lnTo>
                  <a:lnTo>
                    <a:pt x="12" y="0"/>
                  </a:lnTo>
                  <a:lnTo>
                    <a:pt x="12" y="1"/>
                  </a:lnTo>
                  <a:lnTo>
                    <a:pt x="12" y="2"/>
                  </a:lnTo>
                  <a:lnTo>
                    <a:pt x="11" y="2"/>
                  </a:lnTo>
                  <a:lnTo>
                    <a:pt x="10" y="1"/>
                  </a:lnTo>
                  <a:lnTo>
                    <a:pt x="9" y="1"/>
                  </a:lnTo>
                  <a:lnTo>
                    <a:pt x="7" y="2"/>
                  </a:lnTo>
                  <a:lnTo>
                    <a:pt x="7" y="4"/>
                  </a:lnTo>
                  <a:lnTo>
                    <a:pt x="6" y="5"/>
                  </a:lnTo>
                  <a:lnTo>
                    <a:pt x="5" y="5"/>
                  </a:lnTo>
                  <a:lnTo>
                    <a:pt x="5" y="4"/>
                  </a:lnTo>
                  <a:lnTo>
                    <a:pt x="4" y="4"/>
                  </a:lnTo>
                  <a:lnTo>
                    <a:pt x="2" y="2"/>
                  </a:lnTo>
                  <a:lnTo>
                    <a:pt x="1" y="4"/>
                  </a:lnTo>
                  <a:lnTo>
                    <a:pt x="0" y="5"/>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1" name="Freeform 698"/>
            <p:cNvSpPr>
              <a:spLocks/>
            </p:cNvSpPr>
            <p:nvPr/>
          </p:nvSpPr>
          <p:spPr bwMode="auto">
            <a:xfrm>
              <a:off x="3284" y="3568"/>
              <a:ext cx="18" cy="11"/>
            </a:xfrm>
            <a:custGeom>
              <a:avLst/>
              <a:gdLst>
                <a:gd name="T0" fmla="*/ 0 w 18"/>
                <a:gd name="T1" fmla="*/ 11 h 11"/>
                <a:gd name="T2" fmla="*/ 2 w 18"/>
                <a:gd name="T3" fmla="*/ 11 h 11"/>
                <a:gd name="T4" fmla="*/ 3 w 18"/>
                <a:gd name="T5" fmla="*/ 9 h 11"/>
                <a:gd name="T6" fmla="*/ 4 w 18"/>
                <a:gd name="T7" fmla="*/ 9 h 11"/>
                <a:gd name="T8" fmla="*/ 4 w 18"/>
                <a:gd name="T9" fmla="*/ 11 h 11"/>
                <a:gd name="T10" fmla="*/ 5 w 18"/>
                <a:gd name="T11" fmla="*/ 11 h 11"/>
                <a:gd name="T12" fmla="*/ 5 w 18"/>
                <a:gd name="T13" fmla="*/ 9 h 11"/>
                <a:gd name="T14" fmla="*/ 5 w 18"/>
                <a:gd name="T15" fmla="*/ 8 h 11"/>
                <a:gd name="T16" fmla="*/ 7 w 18"/>
                <a:gd name="T17" fmla="*/ 7 h 11"/>
                <a:gd name="T18" fmla="*/ 8 w 18"/>
                <a:gd name="T19" fmla="*/ 7 h 11"/>
                <a:gd name="T20" fmla="*/ 9 w 18"/>
                <a:gd name="T21" fmla="*/ 7 h 11"/>
                <a:gd name="T22" fmla="*/ 9 w 18"/>
                <a:gd name="T23" fmla="*/ 5 h 11"/>
                <a:gd name="T24" fmla="*/ 10 w 18"/>
                <a:gd name="T25" fmla="*/ 5 h 11"/>
                <a:gd name="T26" fmla="*/ 13 w 18"/>
                <a:gd name="T27" fmla="*/ 7 h 11"/>
                <a:gd name="T28" fmla="*/ 14 w 18"/>
                <a:gd name="T29" fmla="*/ 5 h 11"/>
                <a:gd name="T30" fmla="*/ 16 w 18"/>
                <a:gd name="T31" fmla="*/ 4 h 11"/>
                <a:gd name="T32" fmla="*/ 17 w 18"/>
                <a:gd name="T33" fmla="*/ 5 h 11"/>
                <a:gd name="T34" fmla="*/ 17 w 18"/>
                <a:gd name="T35" fmla="*/ 4 h 11"/>
                <a:gd name="T36" fmla="*/ 18 w 18"/>
                <a:gd name="T37" fmla="*/ 3 h 11"/>
                <a:gd name="T38" fmla="*/ 17 w 18"/>
                <a:gd name="T39" fmla="*/ 3 h 11"/>
                <a:gd name="T40" fmla="*/ 17 w 18"/>
                <a:gd name="T41" fmla="*/ 2 h 11"/>
                <a:gd name="T42" fmla="*/ 16 w 18"/>
                <a:gd name="T43" fmla="*/ 2 h 11"/>
                <a:gd name="T44" fmla="*/ 14 w 18"/>
                <a:gd name="T45" fmla="*/ 2 h 11"/>
                <a:gd name="T46" fmla="*/ 14 w 18"/>
                <a:gd name="T47" fmla="*/ 3 h 11"/>
                <a:gd name="T48" fmla="*/ 13 w 18"/>
                <a:gd name="T49" fmla="*/ 3 h 11"/>
                <a:gd name="T50" fmla="*/ 13 w 18"/>
                <a:gd name="T51" fmla="*/ 2 h 11"/>
                <a:gd name="T52" fmla="*/ 12 w 18"/>
                <a:gd name="T53" fmla="*/ 2 h 11"/>
                <a:gd name="T54" fmla="*/ 12 w 18"/>
                <a:gd name="T55" fmla="*/ 3 h 11"/>
                <a:gd name="T56" fmla="*/ 12 w 18"/>
                <a:gd name="T57" fmla="*/ 2 h 11"/>
                <a:gd name="T58" fmla="*/ 12 w 18"/>
                <a:gd name="T59" fmla="*/ 3 h 11"/>
                <a:gd name="T60" fmla="*/ 10 w 18"/>
                <a:gd name="T61" fmla="*/ 3 h 11"/>
                <a:gd name="T62" fmla="*/ 10 w 18"/>
                <a:gd name="T63" fmla="*/ 2 h 11"/>
                <a:gd name="T64" fmla="*/ 10 w 18"/>
                <a:gd name="T65" fmla="*/ 0 h 11"/>
                <a:gd name="T66" fmla="*/ 9 w 18"/>
                <a:gd name="T67" fmla="*/ 0 h 11"/>
                <a:gd name="T68" fmla="*/ 8 w 18"/>
                <a:gd name="T69" fmla="*/ 2 h 11"/>
                <a:gd name="T70" fmla="*/ 7 w 18"/>
                <a:gd name="T71" fmla="*/ 3 h 11"/>
                <a:gd name="T72" fmla="*/ 5 w 18"/>
                <a:gd name="T73" fmla="*/ 3 h 11"/>
                <a:gd name="T74" fmla="*/ 4 w 18"/>
                <a:gd name="T75" fmla="*/ 2 h 11"/>
                <a:gd name="T76" fmla="*/ 3 w 18"/>
                <a:gd name="T77" fmla="*/ 2 h 11"/>
                <a:gd name="T78" fmla="*/ 2 w 18"/>
                <a:gd name="T79" fmla="*/ 3 h 11"/>
                <a:gd name="T80" fmla="*/ 3 w 18"/>
                <a:gd name="T81" fmla="*/ 3 h 11"/>
                <a:gd name="T82" fmla="*/ 4 w 18"/>
                <a:gd name="T83" fmla="*/ 4 h 11"/>
                <a:gd name="T84" fmla="*/ 4 w 18"/>
                <a:gd name="T85" fmla="*/ 5 h 11"/>
                <a:gd name="T86" fmla="*/ 3 w 18"/>
                <a:gd name="T87" fmla="*/ 7 h 11"/>
                <a:gd name="T88" fmla="*/ 2 w 18"/>
                <a:gd name="T89" fmla="*/ 7 h 11"/>
                <a:gd name="T90" fmla="*/ 2 w 18"/>
                <a:gd name="T91" fmla="*/ 8 h 11"/>
                <a:gd name="T92" fmla="*/ 2 w 18"/>
                <a:gd name="T93" fmla="*/ 9 h 11"/>
                <a:gd name="T94" fmla="*/ 0 w 18"/>
                <a:gd name="T95" fmla="*/ 9 h 11"/>
                <a:gd name="T96" fmla="*/ 0 w 18"/>
                <a:gd name="T97" fmla="*/ 11 h 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
                <a:gd name="T148" fmla="*/ 0 h 11"/>
                <a:gd name="T149" fmla="*/ 18 w 18"/>
                <a:gd name="T150" fmla="*/ 11 h 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 h="11">
                  <a:moveTo>
                    <a:pt x="0" y="11"/>
                  </a:moveTo>
                  <a:lnTo>
                    <a:pt x="2" y="11"/>
                  </a:lnTo>
                  <a:lnTo>
                    <a:pt x="3" y="9"/>
                  </a:lnTo>
                  <a:lnTo>
                    <a:pt x="4" y="9"/>
                  </a:lnTo>
                  <a:lnTo>
                    <a:pt x="4" y="11"/>
                  </a:lnTo>
                  <a:lnTo>
                    <a:pt x="5" y="11"/>
                  </a:lnTo>
                  <a:lnTo>
                    <a:pt x="5" y="9"/>
                  </a:lnTo>
                  <a:lnTo>
                    <a:pt x="5" y="8"/>
                  </a:lnTo>
                  <a:lnTo>
                    <a:pt x="7" y="7"/>
                  </a:lnTo>
                  <a:lnTo>
                    <a:pt x="8" y="7"/>
                  </a:lnTo>
                  <a:lnTo>
                    <a:pt x="9" y="7"/>
                  </a:lnTo>
                  <a:lnTo>
                    <a:pt x="9" y="5"/>
                  </a:lnTo>
                  <a:lnTo>
                    <a:pt x="10" y="5"/>
                  </a:lnTo>
                  <a:lnTo>
                    <a:pt x="13" y="7"/>
                  </a:lnTo>
                  <a:lnTo>
                    <a:pt x="14" y="5"/>
                  </a:lnTo>
                  <a:lnTo>
                    <a:pt x="16" y="4"/>
                  </a:lnTo>
                  <a:lnTo>
                    <a:pt x="17" y="5"/>
                  </a:lnTo>
                  <a:lnTo>
                    <a:pt x="17" y="4"/>
                  </a:lnTo>
                  <a:lnTo>
                    <a:pt x="18" y="3"/>
                  </a:lnTo>
                  <a:lnTo>
                    <a:pt x="17" y="3"/>
                  </a:lnTo>
                  <a:lnTo>
                    <a:pt x="17" y="2"/>
                  </a:lnTo>
                  <a:lnTo>
                    <a:pt x="16" y="2"/>
                  </a:lnTo>
                  <a:lnTo>
                    <a:pt x="14" y="2"/>
                  </a:lnTo>
                  <a:lnTo>
                    <a:pt x="14" y="3"/>
                  </a:lnTo>
                  <a:lnTo>
                    <a:pt x="13" y="3"/>
                  </a:lnTo>
                  <a:lnTo>
                    <a:pt x="13" y="2"/>
                  </a:lnTo>
                  <a:lnTo>
                    <a:pt x="12" y="2"/>
                  </a:lnTo>
                  <a:lnTo>
                    <a:pt x="12" y="3"/>
                  </a:lnTo>
                  <a:lnTo>
                    <a:pt x="12" y="2"/>
                  </a:lnTo>
                  <a:lnTo>
                    <a:pt x="12" y="3"/>
                  </a:lnTo>
                  <a:lnTo>
                    <a:pt x="10" y="3"/>
                  </a:lnTo>
                  <a:lnTo>
                    <a:pt x="10" y="2"/>
                  </a:lnTo>
                  <a:lnTo>
                    <a:pt x="10" y="0"/>
                  </a:lnTo>
                  <a:lnTo>
                    <a:pt x="9" y="0"/>
                  </a:lnTo>
                  <a:lnTo>
                    <a:pt x="8" y="2"/>
                  </a:lnTo>
                  <a:lnTo>
                    <a:pt x="7" y="3"/>
                  </a:lnTo>
                  <a:lnTo>
                    <a:pt x="5" y="3"/>
                  </a:lnTo>
                  <a:lnTo>
                    <a:pt x="4" y="2"/>
                  </a:lnTo>
                  <a:lnTo>
                    <a:pt x="3" y="2"/>
                  </a:lnTo>
                  <a:lnTo>
                    <a:pt x="2" y="3"/>
                  </a:lnTo>
                  <a:lnTo>
                    <a:pt x="3" y="3"/>
                  </a:lnTo>
                  <a:lnTo>
                    <a:pt x="4" y="4"/>
                  </a:lnTo>
                  <a:lnTo>
                    <a:pt x="4" y="5"/>
                  </a:lnTo>
                  <a:lnTo>
                    <a:pt x="3" y="7"/>
                  </a:lnTo>
                  <a:lnTo>
                    <a:pt x="2" y="7"/>
                  </a:lnTo>
                  <a:lnTo>
                    <a:pt x="2" y="8"/>
                  </a:lnTo>
                  <a:lnTo>
                    <a:pt x="2" y="9"/>
                  </a:lnTo>
                  <a:lnTo>
                    <a:pt x="0" y="9"/>
                  </a:lnTo>
                  <a:lnTo>
                    <a:pt x="0" y="1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2" name="Freeform 699"/>
            <p:cNvSpPr>
              <a:spLocks/>
            </p:cNvSpPr>
            <p:nvPr/>
          </p:nvSpPr>
          <p:spPr bwMode="auto">
            <a:xfrm>
              <a:off x="3185" y="3591"/>
              <a:ext cx="14" cy="17"/>
            </a:xfrm>
            <a:custGeom>
              <a:avLst/>
              <a:gdLst>
                <a:gd name="T0" fmla="*/ 0 w 14"/>
                <a:gd name="T1" fmla="*/ 9 h 17"/>
                <a:gd name="T2" fmla="*/ 0 w 14"/>
                <a:gd name="T3" fmla="*/ 8 h 17"/>
                <a:gd name="T4" fmla="*/ 0 w 14"/>
                <a:gd name="T5" fmla="*/ 7 h 17"/>
                <a:gd name="T6" fmla="*/ 2 w 14"/>
                <a:gd name="T7" fmla="*/ 5 h 17"/>
                <a:gd name="T8" fmla="*/ 4 w 14"/>
                <a:gd name="T9" fmla="*/ 5 h 17"/>
                <a:gd name="T10" fmla="*/ 5 w 14"/>
                <a:gd name="T11" fmla="*/ 5 h 17"/>
                <a:gd name="T12" fmla="*/ 6 w 14"/>
                <a:gd name="T13" fmla="*/ 4 h 17"/>
                <a:gd name="T14" fmla="*/ 6 w 14"/>
                <a:gd name="T15" fmla="*/ 3 h 17"/>
                <a:gd name="T16" fmla="*/ 8 w 14"/>
                <a:gd name="T17" fmla="*/ 3 h 17"/>
                <a:gd name="T18" fmla="*/ 9 w 14"/>
                <a:gd name="T19" fmla="*/ 4 h 17"/>
                <a:gd name="T20" fmla="*/ 9 w 14"/>
                <a:gd name="T21" fmla="*/ 3 h 17"/>
                <a:gd name="T22" fmla="*/ 10 w 14"/>
                <a:gd name="T23" fmla="*/ 3 h 17"/>
                <a:gd name="T24" fmla="*/ 11 w 14"/>
                <a:gd name="T25" fmla="*/ 2 h 17"/>
                <a:gd name="T26" fmla="*/ 11 w 14"/>
                <a:gd name="T27" fmla="*/ 0 h 17"/>
                <a:gd name="T28" fmla="*/ 13 w 14"/>
                <a:gd name="T29" fmla="*/ 0 h 17"/>
                <a:gd name="T30" fmla="*/ 14 w 14"/>
                <a:gd name="T31" fmla="*/ 0 h 17"/>
                <a:gd name="T32" fmla="*/ 14 w 14"/>
                <a:gd name="T33" fmla="*/ 2 h 17"/>
                <a:gd name="T34" fmla="*/ 14 w 14"/>
                <a:gd name="T35" fmla="*/ 3 h 17"/>
                <a:gd name="T36" fmla="*/ 14 w 14"/>
                <a:gd name="T37" fmla="*/ 4 h 17"/>
                <a:gd name="T38" fmla="*/ 11 w 14"/>
                <a:gd name="T39" fmla="*/ 4 h 17"/>
                <a:gd name="T40" fmla="*/ 10 w 14"/>
                <a:gd name="T41" fmla="*/ 5 h 17"/>
                <a:gd name="T42" fmla="*/ 9 w 14"/>
                <a:gd name="T43" fmla="*/ 7 h 17"/>
                <a:gd name="T44" fmla="*/ 8 w 14"/>
                <a:gd name="T45" fmla="*/ 8 h 17"/>
                <a:gd name="T46" fmla="*/ 5 w 14"/>
                <a:gd name="T47" fmla="*/ 10 h 17"/>
                <a:gd name="T48" fmla="*/ 4 w 14"/>
                <a:gd name="T49" fmla="*/ 13 h 17"/>
                <a:gd name="T50" fmla="*/ 2 w 14"/>
                <a:gd name="T51" fmla="*/ 14 h 17"/>
                <a:gd name="T52" fmla="*/ 2 w 14"/>
                <a:gd name="T53" fmla="*/ 17 h 17"/>
                <a:gd name="T54" fmla="*/ 1 w 14"/>
                <a:gd name="T55" fmla="*/ 17 h 17"/>
                <a:gd name="T56" fmla="*/ 1 w 14"/>
                <a:gd name="T57" fmla="*/ 16 h 17"/>
                <a:gd name="T58" fmla="*/ 1 w 14"/>
                <a:gd name="T59" fmla="*/ 14 h 17"/>
                <a:gd name="T60" fmla="*/ 1 w 14"/>
                <a:gd name="T61" fmla="*/ 13 h 17"/>
                <a:gd name="T62" fmla="*/ 2 w 14"/>
                <a:gd name="T63" fmla="*/ 12 h 17"/>
                <a:gd name="T64" fmla="*/ 2 w 14"/>
                <a:gd name="T65" fmla="*/ 10 h 17"/>
                <a:gd name="T66" fmla="*/ 2 w 14"/>
                <a:gd name="T67" fmla="*/ 9 h 17"/>
                <a:gd name="T68" fmla="*/ 1 w 14"/>
                <a:gd name="T69" fmla="*/ 10 h 17"/>
                <a:gd name="T70" fmla="*/ 0 w 14"/>
                <a:gd name="T71" fmla="*/ 9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7"/>
                <a:gd name="T110" fmla="*/ 14 w 14"/>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7">
                  <a:moveTo>
                    <a:pt x="0" y="9"/>
                  </a:moveTo>
                  <a:lnTo>
                    <a:pt x="0" y="8"/>
                  </a:lnTo>
                  <a:lnTo>
                    <a:pt x="0" y="7"/>
                  </a:lnTo>
                  <a:lnTo>
                    <a:pt x="2" y="5"/>
                  </a:lnTo>
                  <a:lnTo>
                    <a:pt x="4" y="5"/>
                  </a:lnTo>
                  <a:lnTo>
                    <a:pt x="5" y="5"/>
                  </a:lnTo>
                  <a:lnTo>
                    <a:pt x="6" y="4"/>
                  </a:lnTo>
                  <a:lnTo>
                    <a:pt x="6" y="3"/>
                  </a:lnTo>
                  <a:lnTo>
                    <a:pt x="8" y="3"/>
                  </a:lnTo>
                  <a:lnTo>
                    <a:pt x="9" y="4"/>
                  </a:lnTo>
                  <a:lnTo>
                    <a:pt x="9" y="3"/>
                  </a:lnTo>
                  <a:lnTo>
                    <a:pt x="10" y="3"/>
                  </a:lnTo>
                  <a:lnTo>
                    <a:pt x="11" y="2"/>
                  </a:lnTo>
                  <a:lnTo>
                    <a:pt x="11" y="0"/>
                  </a:lnTo>
                  <a:lnTo>
                    <a:pt x="13" y="0"/>
                  </a:lnTo>
                  <a:lnTo>
                    <a:pt x="14" y="0"/>
                  </a:lnTo>
                  <a:lnTo>
                    <a:pt x="14" y="2"/>
                  </a:lnTo>
                  <a:lnTo>
                    <a:pt x="14" y="3"/>
                  </a:lnTo>
                  <a:lnTo>
                    <a:pt x="14" y="4"/>
                  </a:lnTo>
                  <a:lnTo>
                    <a:pt x="11" y="4"/>
                  </a:lnTo>
                  <a:lnTo>
                    <a:pt x="10" y="5"/>
                  </a:lnTo>
                  <a:lnTo>
                    <a:pt x="9" y="7"/>
                  </a:lnTo>
                  <a:lnTo>
                    <a:pt x="8" y="8"/>
                  </a:lnTo>
                  <a:lnTo>
                    <a:pt x="5" y="10"/>
                  </a:lnTo>
                  <a:lnTo>
                    <a:pt x="4" y="13"/>
                  </a:lnTo>
                  <a:lnTo>
                    <a:pt x="2" y="14"/>
                  </a:lnTo>
                  <a:lnTo>
                    <a:pt x="2" y="17"/>
                  </a:lnTo>
                  <a:lnTo>
                    <a:pt x="1" y="17"/>
                  </a:lnTo>
                  <a:lnTo>
                    <a:pt x="1" y="16"/>
                  </a:lnTo>
                  <a:lnTo>
                    <a:pt x="1" y="14"/>
                  </a:lnTo>
                  <a:lnTo>
                    <a:pt x="1" y="13"/>
                  </a:lnTo>
                  <a:lnTo>
                    <a:pt x="2" y="12"/>
                  </a:lnTo>
                  <a:lnTo>
                    <a:pt x="2" y="10"/>
                  </a:lnTo>
                  <a:lnTo>
                    <a:pt x="2" y="9"/>
                  </a:lnTo>
                  <a:lnTo>
                    <a:pt x="1" y="10"/>
                  </a:lnTo>
                  <a:lnTo>
                    <a:pt x="0" y="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3" name="Freeform 700"/>
            <p:cNvSpPr>
              <a:spLocks/>
            </p:cNvSpPr>
            <p:nvPr/>
          </p:nvSpPr>
          <p:spPr bwMode="auto">
            <a:xfrm>
              <a:off x="3344" y="3563"/>
              <a:ext cx="12" cy="12"/>
            </a:xfrm>
            <a:custGeom>
              <a:avLst/>
              <a:gdLst>
                <a:gd name="T0" fmla="*/ 0 w 12"/>
                <a:gd name="T1" fmla="*/ 12 h 12"/>
                <a:gd name="T2" fmla="*/ 1 w 12"/>
                <a:gd name="T3" fmla="*/ 12 h 12"/>
                <a:gd name="T4" fmla="*/ 3 w 12"/>
                <a:gd name="T5" fmla="*/ 12 h 12"/>
                <a:gd name="T6" fmla="*/ 1 w 12"/>
                <a:gd name="T7" fmla="*/ 10 h 12"/>
                <a:gd name="T8" fmla="*/ 3 w 12"/>
                <a:gd name="T9" fmla="*/ 9 h 12"/>
                <a:gd name="T10" fmla="*/ 4 w 12"/>
                <a:gd name="T11" fmla="*/ 9 h 12"/>
                <a:gd name="T12" fmla="*/ 5 w 12"/>
                <a:gd name="T13" fmla="*/ 9 h 12"/>
                <a:gd name="T14" fmla="*/ 6 w 12"/>
                <a:gd name="T15" fmla="*/ 10 h 12"/>
                <a:gd name="T16" fmla="*/ 6 w 12"/>
                <a:gd name="T17" fmla="*/ 9 h 12"/>
                <a:gd name="T18" fmla="*/ 8 w 12"/>
                <a:gd name="T19" fmla="*/ 9 h 12"/>
                <a:gd name="T20" fmla="*/ 8 w 12"/>
                <a:gd name="T21" fmla="*/ 10 h 12"/>
                <a:gd name="T22" fmla="*/ 8 w 12"/>
                <a:gd name="T23" fmla="*/ 9 h 12"/>
                <a:gd name="T24" fmla="*/ 9 w 12"/>
                <a:gd name="T25" fmla="*/ 9 h 12"/>
                <a:gd name="T26" fmla="*/ 9 w 12"/>
                <a:gd name="T27" fmla="*/ 8 h 12"/>
                <a:gd name="T28" fmla="*/ 12 w 12"/>
                <a:gd name="T29" fmla="*/ 8 h 12"/>
                <a:gd name="T30" fmla="*/ 12 w 12"/>
                <a:gd name="T31" fmla="*/ 7 h 12"/>
                <a:gd name="T32" fmla="*/ 10 w 12"/>
                <a:gd name="T33" fmla="*/ 7 h 12"/>
                <a:gd name="T34" fmla="*/ 10 w 12"/>
                <a:gd name="T35" fmla="*/ 5 h 12"/>
                <a:gd name="T36" fmla="*/ 9 w 12"/>
                <a:gd name="T37" fmla="*/ 5 h 12"/>
                <a:gd name="T38" fmla="*/ 9 w 12"/>
                <a:gd name="T39" fmla="*/ 4 h 12"/>
                <a:gd name="T40" fmla="*/ 12 w 12"/>
                <a:gd name="T41" fmla="*/ 3 h 12"/>
                <a:gd name="T42" fmla="*/ 12 w 12"/>
                <a:gd name="T43" fmla="*/ 2 h 12"/>
                <a:gd name="T44" fmla="*/ 12 w 12"/>
                <a:gd name="T45" fmla="*/ 0 h 12"/>
                <a:gd name="T46" fmla="*/ 10 w 12"/>
                <a:gd name="T47" fmla="*/ 0 h 12"/>
                <a:gd name="T48" fmla="*/ 9 w 12"/>
                <a:gd name="T49" fmla="*/ 0 h 12"/>
                <a:gd name="T50" fmla="*/ 9 w 12"/>
                <a:gd name="T51" fmla="*/ 2 h 12"/>
                <a:gd name="T52" fmla="*/ 8 w 12"/>
                <a:gd name="T53" fmla="*/ 2 h 12"/>
                <a:gd name="T54" fmla="*/ 6 w 12"/>
                <a:gd name="T55" fmla="*/ 2 h 12"/>
                <a:gd name="T56" fmla="*/ 5 w 12"/>
                <a:gd name="T57" fmla="*/ 3 h 12"/>
                <a:gd name="T58" fmla="*/ 5 w 12"/>
                <a:gd name="T59" fmla="*/ 4 h 12"/>
                <a:gd name="T60" fmla="*/ 4 w 12"/>
                <a:gd name="T61" fmla="*/ 4 h 12"/>
                <a:gd name="T62" fmla="*/ 3 w 12"/>
                <a:gd name="T63" fmla="*/ 4 h 12"/>
                <a:gd name="T64" fmla="*/ 3 w 12"/>
                <a:gd name="T65" fmla="*/ 5 h 12"/>
                <a:gd name="T66" fmla="*/ 4 w 12"/>
                <a:gd name="T67" fmla="*/ 5 h 12"/>
                <a:gd name="T68" fmla="*/ 5 w 12"/>
                <a:gd name="T69" fmla="*/ 5 h 12"/>
                <a:gd name="T70" fmla="*/ 5 w 12"/>
                <a:gd name="T71" fmla="*/ 7 h 12"/>
                <a:gd name="T72" fmla="*/ 4 w 12"/>
                <a:gd name="T73" fmla="*/ 7 h 12"/>
                <a:gd name="T74" fmla="*/ 3 w 12"/>
                <a:gd name="T75" fmla="*/ 8 h 12"/>
                <a:gd name="T76" fmla="*/ 3 w 12"/>
                <a:gd name="T77" fmla="*/ 7 h 12"/>
                <a:gd name="T78" fmla="*/ 3 w 12"/>
                <a:gd name="T79" fmla="*/ 8 h 12"/>
                <a:gd name="T80" fmla="*/ 1 w 12"/>
                <a:gd name="T81" fmla="*/ 8 h 12"/>
                <a:gd name="T82" fmla="*/ 1 w 12"/>
                <a:gd name="T83" fmla="*/ 7 h 12"/>
                <a:gd name="T84" fmla="*/ 1 w 12"/>
                <a:gd name="T85" fmla="*/ 8 h 12"/>
                <a:gd name="T86" fmla="*/ 0 w 12"/>
                <a:gd name="T87" fmla="*/ 9 h 12"/>
                <a:gd name="T88" fmla="*/ 1 w 12"/>
                <a:gd name="T89" fmla="*/ 10 h 12"/>
                <a:gd name="T90" fmla="*/ 0 w 12"/>
                <a:gd name="T91" fmla="*/ 10 h 12"/>
                <a:gd name="T92" fmla="*/ 0 w 12"/>
                <a:gd name="T93" fmla="*/ 12 h 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12"/>
                <a:gd name="T143" fmla="*/ 12 w 12"/>
                <a:gd name="T144" fmla="*/ 12 h 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12">
                  <a:moveTo>
                    <a:pt x="0" y="12"/>
                  </a:moveTo>
                  <a:lnTo>
                    <a:pt x="1" y="12"/>
                  </a:lnTo>
                  <a:lnTo>
                    <a:pt x="3" y="12"/>
                  </a:lnTo>
                  <a:lnTo>
                    <a:pt x="1" y="10"/>
                  </a:lnTo>
                  <a:lnTo>
                    <a:pt x="3" y="9"/>
                  </a:lnTo>
                  <a:lnTo>
                    <a:pt x="4" y="9"/>
                  </a:lnTo>
                  <a:lnTo>
                    <a:pt x="5" y="9"/>
                  </a:lnTo>
                  <a:lnTo>
                    <a:pt x="6" y="10"/>
                  </a:lnTo>
                  <a:lnTo>
                    <a:pt x="6" y="9"/>
                  </a:lnTo>
                  <a:lnTo>
                    <a:pt x="8" y="9"/>
                  </a:lnTo>
                  <a:lnTo>
                    <a:pt x="8" y="10"/>
                  </a:lnTo>
                  <a:lnTo>
                    <a:pt x="8" y="9"/>
                  </a:lnTo>
                  <a:lnTo>
                    <a:pt x="9" y="9"/>
                  </a:lnTo>
                  <a:lnTo>
                    <a:pt x="9" y="8"/>
                  </a:lnTo>
                  <a:lnTo>
                    <a:pt x="12" y="8"/>
                  </a:lnTo>
                  <a:lnTo>
                    <a:pt x="12" y="7"/>
                  </a:lnTo>
                  <a:lnTo>
                    <a:pt x="10" y="7"/>
                  </a:lnTo>
                  <a:lnTo>
                    <a:pt x="10" y="5"/>
                  </a:lnTo>
                  <a:lnTo>
                    <a:pt x="9" y="5"/>
                  </a:lnTo>
                  <a:lnTo>
                    <a:pt x="9" y="4"/>
                  </a:lnTo>
                  <a:lnTo>
                    <a:pt x="12" y="3"/>
                  </a:lnTo>
                  <a:lnTo>
                    <a:pt x="12" y="2"/>
                  </a:lnTo>
                  <a:lnTo>
                    <a:pt x="12" y="0"/>
                  </a:lnTo>
                  <a:lnTo>
                    <a:pt x="10" y="0"/>
                  </a:lnTo>
                  <a:lnTo>
                    <a:pt x="9" y="0"/>
                  </a:lnTo>
                  <a:lnTo>
                    <a:pt x="9" y="2"/>
                  </a:lnTo>
                  <a:lnTo>
                    <a:pt x="8" y="2"/>
                  </a:lnTo>
                  <a:lnTo>
                    <a:pt x="6" y="2"/>
                  </a:lnTo>
                  <a:lnTo>
                    <a:pt x="5" y="3"/>
                  </a:lnTo>
                  <a:lnTo>
                    <a:pt x="5" y="4"/>
                  </a:lnTo>
                  <a:lnTo>
                    <a:pt x="4" y="4"/>
                  </a:lnTo>
                  <a:lnTo>
                    <a:pt x="3" y="4"/>
                  </a:lnTo>
                  <a:lnTo>
                    <a:pt x="3" y="5"/>
                  </a:lnTo>
                  <a:lnTo>
                    <a:pt x="4" y="5"/>
                  </a:lnTo>
                  <a:lnTo>
                    <a:pt x="5" y="5"/>
                  </a:lnTo>
                  <a:lnTo>
                    <a:pt x="5" y="7"/>
                  </a:lnTo>
                  <a:lnTo>
                    <a:pt x="4" y="7"/>
                  </a:lnTo>
                  <a:lnTo>
                    <a:pt x="3" y="8"/>
                  </a:lnTo>
                  <a:lnTo>
                    <a:pt x="3" y="7"/>
                  </a:lnTo>
                  <a:lnTo>
                    <a:pt x="3" y="8"/>
                  </a:lnTo>
                  <a:lnTo>
                    <a:pt x="1" y="8"/>
                  </a:lnTo>
                  <a:lnTo>
                    <a:pt x="1" y="7"/>
                  </a:lnTo>
                  <a:lnTo>
                    <a:pt x="1" y="8"/>
                  </a:lnTo>
                  <a:lnTo>
                    <a:pt x="0" y="9"/>
                  </a:lnTo>
                  <a:lnTo>
                    <a:pt x="1" y="10"/>
                  </a:lnTo>
                  <a:lnTo>
                    <a:pt x="0" y="10"/>
                  </a:lnTo>
                  <a:lnTo>
                    <a:pt x="0" y="1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4" name="Freeform 701"/>
            <p:cNvSpPr>
              <a:spLocks/>
            </p:cNvSpPr>
            <p:nvPr/>
          </p:nvSpPr>
          <p:spPr bwMode="auto">
            <a:xfrm>
              <a:off x="3421" y="3465"/>
              <a:ext cx="11" cy="10"/>
            </a:xfrm>
            <a:custGeom>
              <a:avLst/>
              <a:gdLst>
                <a:gd name="T0" fmla="*/ 0 w 11"/>
                <a:gd name="T1" fmla="*/ 3 h 10"/>
                <a:gd name="T2" fmla="*/ 1 w 11"/>
                <a:gd name="T3" fmla="*/ 3 h 10"/>
                <a:gd name="T4" fmla="*/ 2 w 11"/>
                <a:gd name="T5" fmla="*/ 4 h 10"/>
                <a:gd name="T6" fmla="*/ 3 w 11"/>
                <a:gd name="T7" fmla="*/ 5 h 10"/>
                <a:gd name="T8" fmla="*/ 6 w 11"/>
                <a:gd name="T9" fmla="*/ 8 h 10"/>
                <a:gd name="T10" fmla="*/ 7 w 11"/>
                <a:gd name="T11" fmla="*/ 9 h 10"/>
                <a:gd name="T12" fmla="*/ 8 w 11"/>
                <a:gd name="T13" fmla="*/ 10 h 10"/>
                <a:gd name="T14" fmla="*/ 10 w 11"/>
                <a:gd name="T15" fmla="*/ 10 h 10"/>
                <a:gd name="T16" fmla="*/ 11 w 11"/>
                <a:gd name="T17" fmla="*/ 10 h 10"/>
                <a:gd name="T18" fmla="*/ 11 w 11"/>
                <a:gd name="T19" fmla="*/ 9 h 10"/>
                <a:gd name="T20" fmla="*/ 11 w 11"/>
                <a:gd name="T21" fmla="*/ 7 h 10"/>
                <a:gd name="T22" fmla="*/ 10 w 11"/>
                <a:gd name="T23" fmla="*/ 7 h 10"/>
                <a:gd name="T24" fmla="*/ 10 w 11"/>
                <a:gd name="T25" fmla="*/ 5 h 10"/>
                <a:gd name="T26" fmla="*/ 8 w 11"/>
                <a:gd name="T27" fmla="*/ 4 h 10"/>
                <a:gd name="T28" fmla="*/ 8 w 11"/>
                <a:gd name="T29" fmla="*/ 3 h 10"/>
                <a:gd name="T30" fmla="*/ 7 w 11"/>
                <a:gd name="T31" fmla="*/ 2 h 10"/>
                <a:gd name="T32" fmla="*/ 6 w 11"/>
                <a:gd name="T33" fmla="*/ 2 h 10"/>
                <a:gd name="T34" fmla="*/ 6 w 11"/>
                <a:gd name="T35" fmla="*/ 0 h 10"/>
                <a:gd name="T36" fmla="*/ 5 w 11"/>
                <a:gd name="T37" fmla="*/ 0 h 10"/>
                <a:gd name="T38" fmla="*/ 3 w 11"/>
                <a:gd name="T39" fmla="*/ 2 h 10"/>
                <a:gd name="T40" fmla="*/ 2 w 11"/>
                <a:gd name="T41" fmla="*/ 2 h 10"/>
                <a:gd name="T42" fmla="*/ 1 w 11"/>
                <a:gd name="T43" fmla="*/ 3 h 10"/>
                <a:gd name="T44" fmla="*/ 0 w 11"/>
                <a:gd name="T45" fmla="*/ 3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0"/>
                <a:gd name="T71" fmla="*/ 11 w 11"/>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0">
                  <a:moveTo>
                    <a:pt x="0" y="3"/>
                  </a:moveTo>
                  <a:lnTo>
                    <a:pt x="1" y="3"/>
                  </a:lnTo>
                  <a:lnTo>
                    <a:pt x="2" y="4"/>
                  </a:lnTo>
                  <a:lnTo>
                    <a:pt x="3" y="5"/>
                  </a:lnTo>
                  <a:lnTo>
                    <a:pt x="6" y="8"/>
                  </a:lnTo>
                  <a:lnTo>
                    <a:pt x="7" y="9"/>
                  </a:lnTo>
                  <a:lnTo>
                    <a:pt x="8" y="10"/>
                  </a:lnTo>
                  <a:lnTo>
                    <a:pt x="10" y="10"/>
                  </a:lnTo>
                  <a:lnTo>
                    <a:pt x="11" y="10"/>
                  </a:lnTo>
                  <a:lnTo>
                    <a:pt x="11" y="9"/>
                  </a:lnTo>
                  <a:lnTo>
                    <a:pt x="11" y="7"/>
                  </a:lnTo>
                  <a:lnTo>
                    <a:pt x="10" y="7"/>
                  </a:lnTo>
                  <a:lnTo>
                    <a:pt x="10" y="5"/>
                  </a:lnTo>
                  <a:lnTo>
                    <a:pt x="8" y="4"/>
                  </a:lnTo>
                  <a:lnTo>
                    <a:pt x="8" y="3"/>
                  </a:lnTo>
                  <a:lnTo>
                    <a:pt x="7" y="2"/>
                  </a:lnTo>
                  <a:lnTo>
                    <a:pt x="6" y="2"/>
                  </a:lnTo>
                  <a:lnTo>
                    <a:pt x="6" y="0"/>
                  </a:lnTo>
                  <a:lnTo>
                    <a:pt x="5" y="0"/>
                  </a:lnTo>
                  <a:lnTo>
                    <a:pt x="3" y="2"/>
                  </a:lnTo>
                  <a:lnTo>
                    <a:pt x="2" y="2"/>
                  </a:lnTo>
                  <a:lnTo>
                    <a:pt x="1"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5" name="Freeform 702"/>
            <p:cNvSpPr>
              <a:spLocks/>
            </p:cNvSpPr>
            <p:nvPr/>
          </p:nvSpPr>
          <p:spPr bwMode="auto">
            <a:xfrm>
              <a:off x="3409" y="3526"/>
              <a:ext cx="9" cy="9"/>
            </a:xfrm>
            <a:custGeom>
              <a:avLst/>
              <a:gdLst>
                <a:gd name="T0" fmla="*/ 0 w 9"/>
                <a:gd name="T1" fmla="*/ 7 h 9"/>
                <a:gd name="T2" fmla="*/ 0 w 9"/>
                <a:gd name="T3" fmla="*/ 8 h 9"/>
                <a:gd name="T4" fmla="*/ 1 w 9"/>
                <a:gd name="T5" fmla="*/ 8 h 9"/>
                <a:gd name="T6" fmla="*/ 3 w 9"/>
                <a:gd name="T7" fmla="*/ 8 h 9"/>
                <a:gd name="T8" fmla="*/ 4 w 9"/>
                <a:gd name="T9" fmla="*/ 8 h 9"/>
                <a:gd name="T10" fmla="*/ 4 w 9"/>
                <a:gd name="T11" fmla="*/ 9 h 9"/>
                <a:gd name="T12" fmla="*/ 4 w 9"/>
                <a:gd name="T13" fmla="*/ 8 h 9"/>
                <a:gd name="T14" fmla="*/ 5 w 9"/>
                <a:gd name="T15" fmla="*/ 9 h 9"/>
                <a:gd name="T16" fmla="*/ 6 w 9"/>
                <a:gd name="T17" fmla="*/ 9 h 9"/>
                <a:gd name="T18" fmla="*/ 8 w 9"/>
                <a:gd name="T19" fmla="*/ 8 h 9"/>
                <a:gd name="T20" fmla="*/ 8 w 9"/>
                <a:gd name="T21" fmla="*/ 7 h 9"/>
                <a:gd name="T22" fmla="*/ 6 w 9"/>
                <a:gd name="T23" fmla="*/ 7 h 9"/>
                <a:gd name="T24" fmla="*/ 8 w 9"/>
                <a:gd name="T25" fmla="*/ 5 h 9"/>
                <a:gd name="T26" fmla="*/ 8 w 9"/>
                <a:gd name="T27" fmla="*/ 4 h 9"/>
                <a:gd name="T28" fmla="*/ 9 w 9"/>
                <a:gd name="T29" fmla="*/ 3 h 9"/>
                <a:gd name="T30" fmla="*/ 9 w 9"/>
                <a:gd name="T31" fmla="*/ 2 h 9"/>
                <a:gd name="T32" fmla="*/ 8 w 9"/>
                <a:gd name="T33" fmla="*/ 2 h 9"/>
                <a:gd name="T34" fmla="*/ 8 w 9"/>
                <a:gd name="T35" fmla="*/ 3 h 9"/>
                <a:gd name="T36" fmla="*/ 6 w 9"/>
                <a:gd name="T37" fmla="*/ 3 h 9"/>
                <a:gd name="T38" fmla="*/ 6 w 9"/>
                <a:gd name="T39" fmla="*/ 2 h 9"/>
                <a:gd name="T40" fmla="*/ 6 w 9"/>
                <a:gd name="T41" fmla="*/ 0 h 9"/>
                <a:gd name="T42" fmla="*/ 5 w 9"/>
                <a:gd name="T43" fmla="*/ 2 h 9"/>
                <a:gd name="T44" fmla="*/ 4 w 9"/>
                <a:gd name="T45" fmla="*/ 3 h 9"/>
                <a:gd name="T46" fmla="*/ 3 w 9"/>
                <a:gd name="T47" fmla="*/ 2 h 9"/>
                <a:gd name="T48" fmla="*/ 1 w 9"/>
                <a:gd name="T49" fmla="*/ 3 h 9"/>
                <a:gd name="T50" fmla="*/ 1 w 9"/>
                <a:gd name="T51" fmla="*/ 4 h 9"/>
                <a:gd name="T52" fmla="*/ 0 w 9"/>
                <a:gd name="T53" fmla="*/ 4 h 9"/>
                <a:gd name="T54" fmla="*/ 0 w 9"/>
                <a:gd name="T55" fmla="*/ 5 h 9"/>
                <a:gd name="T56" fmla="*/ 0 w 9"/>
                <a:gd name="T57" fmla="*/ 7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
                <a:gd name="T88" fmla="*/ 0 h 9"/>
                <a:gd name="T89" fmla="*/ 9 w 9"/>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 h="9">
                  <a:moveTo>
                    <a:pt x="0" y="7"/>
                  </a:moveTo>
                  <a:lnTo>
                    <a:pt x="0" y="8"/>
                  </a:lnTo>
                  <a:lnTo>
                    <a:pt x="1" y="8"/>
                  </a:lnTo>
                  <a:lnTo>
                    <a:pt x="3" y="8"/>
                  </a:lnTo>
                  <a:lnTo>
                    <a:pt x="4" y="8"/>
                  </a:lnTo>
                  <a:lnTo>
                    <a:pt x="4" y="9"/>
                  </a:lnTo>
                  <a:lnTo>
                    <a:pt x="4" y="8"/>
                  </a:lnTo>
                  <a:lnTo>
                    <a:pt x="5" y="9"/>
                  </a:lnTo>
                  <a:lnTo>
                    <a:pt x="6" y="9"/>
                  </a:lnTo>
                  <a:lnTo>
                    <a:pt x="8" y="8"/>
                  </a:lnTo>
                  <a:lnTo>
                    <a:pt x="8" y="7"/>
                  </a:lnTo>
                  <a:lnTo>
                    <a:pt x="6" y="7"/>
                  </a:lnTo>
                  <a:lnTo>
                    <a:pt x="8" y="5"/>
                  </a:lnTo>
                  <a:lnTo>
                    <a:pt x="8" y="4"/>
                  </a:lnTo>
                  <a:lnTo>
                    <a:pt x="9" y="3"/>
                  </a:lnTo>
                  <a:lnTo>
                    <a:pt x="9" y="2"/>
                  </a:lnTo>
                  <a:lnTo>
                    <a:pt x="8" y="2"/>
                  </a:lnTo>
                  <a:lnTo>
                    <a:pt x="8" y="3"/>
                  </a:lnTo>
                  <a:lnTo>
                    <a:pt x="6" y="3"/>
                  </a:lnTo>
                  <a:lnTo>
                    <a:pt x="6" y="2"/>
                  </a:lnTo>
                  <a:lnTo>
                    <a:pt x="6" y="0"/>
                  </a:lnTo>
                  <a:lnTo>
                    <a:pt x="5" y="2"/>
                  </a:lnTo>
                  <a:lnTo>
                    <a:pt x="4" y="3"/>
                  </a:lnTo>
                  <a:lnTo>
                    <a:pt x="3" y="2"/>
                  </a:lnTo>
                  <a:lnTo>
                    <a:pt x="1" y="3"/>
                  </a:lnTo>
                  <a:lnTo>
                    <a:pt x="1" y="4"/>
                  </a:lnTo>
                  <a:lnTo>
                    <a:pt x="0" y="4"/>
                  </a:lnTo>
                  <a:lnTo>
                    <a:pt x="0" y="5"/>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6" name="Freeform 703"/>
            <p:cNvSpPr>
              <a:spLocks/>
            </p:cNvSpPr>
            <p:nvPr/>
          </p:nvSpPr>
          <p:spPr bwMode="auto">
            <a:xfrm>
              <a:off x="3405" y="3520"/>
              <a:ext cx="8" cy="10"/>
            </a:xfrm>
            <a:custGeom>
              <a:avLst/>
              <a:gdLst>
                <a:gd name="T0" fmla="*/ 0 w 8"/>
                <a:gd name="T1" fmla="*/ 5 h 10"/>
                <a:gd name="T2" fmla="*/ 1 w 8"/>
                <a:gd name="T3" fmla="*/ 4 h 10"/>
                <a:gd name="T4" fmla="*/ 3 w 8"/>
                <a:gd name="T5" fmla="*/ 3 h 10"/>
                <a:gd name="T6" fmla="*/ 4 w 8"/>
                <a:gd name="T7" fmla="*/ 1 h 10"/>
                <a:gd name="T8" fmla="*/ 5 w 8"/>
                <a:gd name="T9" fmla="*/ 3 h 10"/>
                <a:gd name="T10" fmla="*/ 7 w 8"/>
                <a:gd name="T11" fmla="*/ 3 h 10"/>
                <a:gd name="T12" fmla="*/ 5 w 8"/>
                <a:gd name="T13" fmla="*/ 1 h 10"/>
                <a:gd name="T14" fmla="*/ 5 w 8"/>
                <a:gd name="T15" fmla="*/ 0 h 10"/>
                <a:gd name="T16" fmla="*/ 7 w 8"/>
                <a:gd name="T17" fmla="*/ 1 h 10"/>
                <a:gd name="T18" fmla="*/ 8 w 8"/>
                <a:gd name="T19" fmla="*/ 1 h 10"/>
                <a:gd name="T20" fmla="*/ 8 w 8"/>
                <a:gd name="T21" fmla="*/ 3 h 10"/>
                <a:gd name="T22" fmla="*/ 7 w 8"/>
                <a:gd name="T23" fmla="*/ 4 h 10"/>
                <a:gd name="T24" fmla="*/ 5 w 8"/>
                <a:gd name="T25" fmla="*/ 6 h 10"/>
                <a:gd name="T26" fmla="*/ 5 w 8"/>
                <a:gd name="T27" fmla="*/ 8 h 10"/>
                <a:gd name="T28" fmla="*/ 4 w 8"/>
                <a:gd name="T29" fmla="*/ 8 h 10"/>
                <a:gd name="T30" fmla="*/ 4 w 8"/>
                <a:gd name="T31" fmla="*/ 9 h 10"/>
                <a:gd name="T32" fmla="*/ 3 w 8"/>
                <a:gd name="T33" fmla="*/ 10 h 10"/>
                <a:gd name="T34" fmla="*/ 1 w 8"/>
                <a:gd name="T35" fmla="*/ 9 h 10"/>
                <a:gd name="T36" fmla="*/ 1 w 8"/>
                <a:gd name="T37" fmla="*/ 8 h 10"/>
                <a:gd name="T38" fmla="*/ 0 w 8"/>
                <a:gd name="T39" fmla="*/ 6 h 10"/>
                <a:gd name="T40" fmla="*/ 0 w 8"/>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0"/>
                <a:gd name="T65" fmla="*/ 8 w 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0">
                  <a:moveTo>
                    <a:pt x="0" y="5"/>
                  </a:moveTo>
                  <a:lnTo>
                    <a:pt x="1" y="4"/>
                  </a:lnTo>
                  <a:lnTo>
                    <a:pt x="3" y="3"/>
                  </a:lnTo>
                  <a:lnTo>
                    <a:pt x="4" y="1"/>
                  </a:lnTo>
                  <a:lnTo>
                    <a:pt x="5" y="3"/>
                  </a:lnTo>
                  <a:lnTo>
                    <a:pt x="7" y="3"/>
                  </a:lnTo>
                  <a:lnTo>
                    <a:pt x="5" y="1"/>
                  </a:lnTo>
                  <a:lnTo>
                    <a:pt x="5" y="0"/>
                  </a:lnTo>
                  <a:lnTo>
                    <a:pt x="7" y="1"/>
                  </a:lnTo>
                  <a:lnTo>
                    <a:pt x="8" y="1"/>
                  </a:lnTo>
                  <a:lnTo>
                    <a:pt x="8" y="3"/>
                  </a:lnTo>
                  <a:lnTo>
                    <a:pt x="7" y="4"/>
                  </a:lnTo>
                  <a:lnTo>
                    <a:pt x="5" y="6"/>
                  </a:lnTo>
                  <a:lnTo>
                    <a:pt x="5" y="8"/>
                  </a:lnTo>
                  <a:lnTo>
                    <a:pt x="4" y="8"/>
                  </a:lnTo>
                  <a:lnTo>
                    <a:pt x="4" y="9"/>
                  </a:lnTo>
                  <a:lnTo>
                    <a:pt x="3" y="10"/>
                  </a:lnTo>
                  <a:lnTo>
                    <a:pt x="1" y="9"/>
                  </a:lnTo>
                  <a:lnTo>
                    <a:pt x="1" y="8"/>
                  </a:lnTo>
                  <a:lnTo>
                    <a:pt x="0" y="6"/>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7" name="Freeform 704"/>
            <p:cNvSpPr>
              <a:spLocks/>
            </p:cNvSpPr>
            <p:nvPr/>
          </p:nvSpPr>
          <p:spPr bwMode="auto">
            <a:xfrm>
              <a:off x="3179" y="3636"/>
              <a:ext cx="7" cy="8"/>
            </a:xfrm>
            <a:custGeom>
              <a:avLst/>
              <a:gdLst>
                <a:gd name="T0" fmla="*/ 0 w 7"/>
                <a:gd name="T1" fmla="*/ 4 h 8"/>
                <a:gd name="T2" fmla="*/ 1 w 7"/>
                <a:gd name="T3" fmla="*/ 6 h 8"/>
                <a:gd name="T4" fmla="*/ 0 w 7"/>
                <a:gd name="T5" fmla="*/ 6 h 8"/>
                <a:gd name="T6" fmla="*/ 1 w 7"/>
                <a:gd name="T7" fmla="*/ 6 h 8"/>
                <a:gd name="T8" fmla="*/ 1 w 7"/>
                <a:gd name="T9" fmla="*/ 8 h 8"/>
                <a:gd name="T10" fmla="*/ 2 w 7"/>
                <a:gd name="T11" fmla="*/ 8 h 8"/>
                <a:gd name="T12" fmla="*/ 3 w 7"/>
                <a:gd name="T13" fmla="*/ 8 h 8"/>
                <a:gd name="T14" fmla="*/ 5 w 7"/>
                <a:gd name="T15" fmla="*/ 8 h 8"/>
                <a:gd name="T16" fmla="*/ 5 w 7"/>
                <a:gd name="T17" fmla="*/ 6 h 8"/>
                <a:gd name="T18" fmla="*/ 5 w 7"/>
                <a:gd name="T19" fmla="*/ 5 h 8"/>
                <a:gd name="T20" fmla="*/ 6 w 7"/>
                <a:gd name="T21" fmla="*/ 5 h 8"/>
                <a:gd name="T22" fmla="*/ 6 w 7"/>
                <a:gd name="T23" fmla="*/ 4 h 8"/>
                <a:gd name="T24" fmla="*/ 7 w 7"/>
                <a:gd name="T25" fmla="*/ 2 h 8"/>
                <a:gd name="T26" fmla="*/ 7 w 7"/>
                <a:gd name="T27" fmla="*/ 1 h 8"/>
                <a:gd name="T28" fmla="*/ 6 w 7"/>
                <a:gd name="T29" fmla="*/ 1 h 8"/>
                <a:gd name="T30" fmla="*/ 5 w 7"/>
                <a:gd name="T31" fmla="*/ 0 h 8"/>
                <a:gd name="T32" fmla="*/ 3 w 7"/>
                <a:gd name="T33" fmla="*/ 0 h 8"/>
                <a:gd name="T34" fmla="*/ 2 w 7"/>
                <a:gd name="T35" fmla="*/ 0 h 8"/>
                <a:gd name="T36" fmla="*/ 2 w 7"/>
                <a:gd name="T37" fmla="*/ 1 h 8"/>
                <a:gd name="T38" fmla="*/ 3 w 7"/>
                <a:gd name="T39" fmla="*/ 1 h 8"/>
                <a:gd name="T40" fmla="*/ 2 w 7"/>
                <a:gd name="T41" fmla="*/ 1 h 8"/>
                <a:gd name="T42" fmla="*/ 1 w 7"/>
                <a:gd name="T43" fmla="*/ 2 h 8"/>
                <a:gd name="T44" fmla="*/ 1 w 7"/>
                <a:gd name="T45" fmla="*/ 4 h 8"/>
                <a:gd name="T46" fmla="*/ 0 w 7"/>
                <a:gd name="T47" fmla="*/ 4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8"/>
                <a:gd name="T74" fmla="*/ 7 w 7"/>
                <a:gd name="T75" fmla="*/ 8 h 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8">
                  <a:moveTo>
                    <a:pt x="0" y="4"/>
                  </a:moveTo>
                  <a:lnTo>
                    <a:pt x="1" y="6"/>
                  </a:lnTo>
                  <a:lnTo>
                    <a:pt x="0" y="6"/>
                  </a:lnTo>
                  <a:lnTo>
                    <a:pt x="1" y="6"/>
                  </a:lnTo>
                  <a:lnTo>
                    <a:pt x="1" y="8"/>
                  </a:lnTo>
                  <a:lnTo>
                    <a:pt x="2" y="8"/>
                  </a:lnTo>
                  <a:lnTo>
                    <a:pt x="3" y="8"/>
                  </a:lnTo>
                  <a:lnTo>
                    <a:pt x="5" y="8"/>
                  </a:lnTo>
                  <a:lnTo>
                    <a:pt x="5" y="6"/>
                  </a:lnTo>
                  <a:lnTo>
                    <a:pt x="5" y="5"/>
                  </a:lnTo>
                  <a:lnTo>
                    <a:pt x="6" y="5"/>
                  </a:lnTo>
                  <a:lnTo>
                    <a:pt x="6" y="4"/>
                  </a:lnTo>
                  <a:lnTo>
                    <a:pt x="7" y="2"/>
                  </a:lnTo>
                  <a:lnTo>
                    <a:pt x="7" y="1"/>
                  </a:lnTo>
                  <a:lnTo>
                    <a:pt x="6" y="1"/>
                  </a:lnTo>
                  <a:lnTo>
                    <a:pt x="5" y="0"/>
                  </a:lnTo>
                  <a:lnTo>
                    <a:pt x="3" y="0"/>
                  </a:lnTo>
                  <a:lnTo>
                    <a:pt x="2" y="0"/>
                  </a:lnTo>
                  <a:lnTo>
                    <a:pt x="2" y="1"/>
                  </a:lnTo>
                  <a:lnTo>
                    <a:pt x="3" y="1"/>
                  </a:lnTo>
                  <a:lnTo>
                    <a:pt x="2" y="1"/>
                  </a:lnTo>
                  <a:lnTo>
                    <a:pt x="1" y="2"/>
                  </a:lnTo>
                  <a:lnTo>
                    <a:pt x="1"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8" name="Freeform 705"/>
            <p:cNvSpPr>
              <a:spLocks/>
            </p:cNvSpPr>
            <p:nvPr/>
          </p:nvSpPr>
          <p:spPr bwMode="auto">
            <a:xfrm>
              <a:off x="3421" y="3514"/>
              <a:ext cx="6" cy="6"/>
            </a:xfrm>
            <a:custGeom>
              <a:avLst/>
              <a:gdLst>
                <a:gd name="T0" fmla="*/ 0 w 6"/>
                <a:gd name="T1" fmla="*/ 6 h 6"/>
                <a:gd name="T2" fmla="*/ 1 w 6"/>
                <a:gd name="T3" fmla="*/ 6 h 6"/>
                <a:gd name="T4" fmla="*/ 1 w 6"/>
                <a:gd name="T5" fmla="*/ 5 h 6"/>
                <a:gd name="T6" fmla="*/ 2 w 6"/>
                <a:gd name="T7" fmla="*/ 5 h 6"/>
                <a:gd name="T8" fmla="*/ 3 w 6"/>
                <a:gd name="T9" fmla="*/ 5 h 6"/>
                <a:gd name="T10" fmla="*/ 5 w 6"/>
                <a:gd name="T11" fmla="*/ 5 h 6"/>
                <a:gd name="T12" fmla="*/ 6 w 6"/>
                <a:gd name="T13" fmla="*/ 5 h 6"/>
                <a:gd name="T14" fmla="*/ 6 w 6"/>
                <a:gd name="T15" fmla="*/ 3 h 6"/>
                <a:gd name="T16" fmla="*/ 6 w 6"/>
                <a:gd name="T17" fmla="*/ 2 h 6"/>
                <a:gd name="T18" fmla="*/ 5 w 6"/>
                <a:gd name="T19" fmla="*/ 0 h 6"/>
                <a:gd name="T20" fmla="*/ 2 w 6"/>
                <a:gd name="T21" fmla="*/ 0 h 6"/>
                <a:gd name="T22" fmla="*/ 1 w 6"/>
                <a:gd name="T23" fmla="*/ 1 h 6"/>
                <a:gd name="T24" fmla="*/ 1 w 6"/>
                <a:gd name="T25" fmla="*/ 2 h 6"/>
                <a:gd name="T26" fmla="*/ 1 w 6"/>
                <a:gd name="T27" fmla="*/ 3 h 6"/>
                <a:gd name="T28" fmla="*/ 1 w 6"/>
                <a:gd name="T29" fmla="*/ 5 h 6"/>
                <a:gd name="T30" fmla="*/ 0 w 6"/>
                <a:gd name="T31" fmla="*/ 5 h 6"/>
                <a:gd name="T32" fmla="*/ 0 w 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6"/>
                  </a:moveTo>
                  <a:lnTo>
                    <a:pt x="1" y="6"/>
                  </a:lnTo>
                  <a:lnTo>
                    <a:pt x="1" y="5"/>
                  </a:lnTo>
                  <a:lnTo>
                    <a:pt x="2" y="5"/>
                  </a:lnTo>
                  <a:lnTo>
                    <a:pt x="3" y="5"/>
                  </a:lnTo>
                  <a:lnTo>
                    <a:pt x="5" y="5"/>
                  </a:lnTo>
                  <a:lnTo>
                    <a:pt x="6" y="5"/>
                  </a:lnTo>
                  <a:lnTo>
                    <a:pt x="6" y="3"/>
                  </a:lnTo>
                  <a:lnTo>
                    <a:pt x="6" y="2"/>
                  </a:lnTo>
                  <a:lnTo>
                    <a:pt x="5" y="0"/>
                  </a:lnTo>
                  <a:lnTo>
                    <a:pt x="2" y="0"/>
                  </a:lnTo>
                  <a:lnTo>
                    <a:pt x="1" y="1"/>
                  </a:lnTo>
                  <a:lnTo>
                    <a:pt x="1" y="2"/>
                  </a:lnTo>
                  <a:lnTo>
                    <a:pt x="1" y="3"/>
                  </a:lnTo>
                  <a:lnTo>
                    <a:pt x="1" y="5"/>
                  </a:lnTo>
                  <a:lnTo>
                    <a:pt x="0" y="5"/>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09" name="Freeform 706"/>
            <p:cNvSpPr>
              <a:spLocks/>
            </p:cNvSpPr>
            <p:nvPr/>
          </p:nvSpPr>
          <p:spPr bwMode="auto">
            <a:xfrm>
              <a:off x="3410" y="3512"/>
              <a:ext cx="7" cy="8"/>
            </a:xfrm>
            <a:custGeom>
              <a:avLst/>
              <a:gdLst>
                <a:gd name="T0" fmla="*/ 0 w 7"/>
                <a:gd name="T1" fmla="*/ 3 h 8"/>
                <a:gd name="T2" fmla="*/ 2 w 7"/>
                <a:gd name="T3" fmla="*/ 5 h 8"/>
                <a:gd name="T4" fmla="*/ 3 w 7"/>
                <a:gd name="T5" fmla="*/ 7 h 8"/>
                <a:gd name="T6" fmla="*/ 4 w 7"/>
                <a:gd name="T7" fmla="*/ 8 h 8"/>
                <a:gd name="T8" fmla="*/ 4 w 7"/>
                <a:gd name="T9" fmla="*/ 7 h 8"/>
                <a:gd name="T10" fmla="*/ 5 w 7"/>
                <a:gd name="T11" fmla="*/ 7 h 8"/>
                <a:gd name="T12" fmla="*/ 7 w 7"/>
                <a:gd name="T13" fmla="*/ 5 h 8"/>
                <a:gd name="T14" fmla="*/ 5 w 7"/>
                <a:gd name="T15" fmla="*/ 5 h 8"/>
                <a:gd name="T16" fmla="*/ 5 w 7"/>
                <a:gd name="T17" fmla="*/ 4 h 8"/>
                <a:gd name="T18" fmla="*/ 4 w 7"/>
                <a:gd name="T19" fmla="*/ 3 h 8"/>
                <a:gd name="T20" fmla="*/ 4 w 7"/>
                <a:gd name="T21" fmla="*/ 2 h 8"/>
                <a:gd name="T22" fmla="*/ 2 w 7"/>
                <a:gd name="T23" fmla="*/ 0 h 8"/>
                <a:gd name="T24" fmla="*/ 2 w 7"/>
                <a:gd name="T25" fmla="*/ 2 h 8"/>
                <a:gd name="T26" fmla="*/ 0 w 7"/>
                <a:gd name="T27" fmla="*/ 2 h 8"/>
                <a:gd name="T28" fmla="*/ 0 w 7"/>
                <a:gd name="T29" fmla="*/ 3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8"/>
                <a:gd name="T47" fmla="*/ 7 w 7"/>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8">
                  <a:moveTo>
                    <a:pt x="0" y="3"/>
                  </a:moveTo>
                  <a:lnTo>
                    <a:pt x="2" y="5"/>
                  </a:lnTo>
                  <a:lnTo>
                    <a:pt x="3" y="7"/>
                  </a:lnTo>
                  <a:lnTo>
                    <a:pt x="4" y="8"/>
                  </a:lnTo>
                  <a:lnTo>
                    <a:pt x="4" y="7"/>
                  </a:lnTo>
                  <a:lnTo>
                    <a:pt x="5" y="7"/>
                  </a:lnTo>
                  <a:lnTo>
                    <a:pt x="7" y="5"/>
                  </a:lnTo>
                  <a:lnTo>
                    <a:pt x="5" y="5"/>
                  </a:lnTo>
                  <a:lnTo>
                    <a:pt x="5" y="4"/>
                  </a:lnTo>
                  <a:lnTo>
                    <a:pt x="4" y="3"/>
                  </a:lnTo>
                  <a:lnTo>
                    <a:pt x="4" y="2"/>
                  </a:lnTo>
                  <a:lnTo>
                    <a:pt x="2" y="0"/>
                  </a:lnTo>
                  <a:lnTo>
                    <a:pt x="2" y="2"/>
                  </a:lnTo>
                  <a:lnTo>
                    <a:pt x="0"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0" name="Freeform 707"/>
            <p:cNvSpPr>
              <a:spLocks/>
            </p:cNvSpPr>
            <p:nvPr/>
          </p:nvSpPr>
          <p:spPr bwMode="auto">
            <a:xfrm>
              <a:off x="3401" y="3540"/>
              <a:ext cx="7" cy="7"/>
            </a:xfrm>
            <a:custGeom>
              <a:avLst/>
              <a:gdLst>
                <a:gd name="T0" fmla="*/ 0 w 7"/>
                <a:gd name="T1" fmla="*/ 4 h 7"/>
                <a:gd name="T2" fmla="*/ 2 w 7"/>
                <a:gd name="T3" fmla="*/ 4 h 7"/>
                <a:gd name="T4" fmla="*/ 3 w 7"/>
                <a:gd name="T5" fmla="*/ 5 h 7"/>
                <a:gd name="T6" fmla="*/ 4 w 7"/>
                <a:gd name="T7" fmla="*/ 5 h 7"/>
                <a:gd name="T8" fmla="*/ 4 w 7"/>
                <a:gd name="T9" fmla="*/ 7 h 7"/>
                <a:gd name="T10" fmla="*/ 5 w 7"/>
                <a:gd name="T11" fmla="*/ 5 h 7"/>
                <a:gd name="T12" fmla="*/ 5 w 7"/>
                <a:gd name="T13" fmla="*/ 4 h 7"/>
                <a:gd name="T14" fmla="*/ 7 w 7"/>
                <a:gd name="T15" fmla="*/ 4 h 7"/>
                <a:gd name="T16" fmla="*/ 5 w 7"/>
                <a:gd name="T17" fmla="*/ 4 h 7"/>
                <a:gd name="T18" fmla="*/ 5 w 7"/>
                <a:gd name="T19" fmla="*/ 3 h 7"/>
                <a:gd name="T20" fmla="*/ 7 w 7"/>
                <a:gd name="T21" fmla="*/ 3 h 7"/>
                <a:gd name="T22" fmla="*/ 5 w 7"/>
                <a:gd name="T23" fmla="*/ 2 h 7"/>
                <a:gd name="T24" fmla="*/ 5 w 7"/>
                <a:gd name="T25" fmla="*/ 0 h 7"/>
                <a:gd name="T26" fmla="*/ 4 w 7"/>
                <a:gd name="T27" fmla="*/ 0 h 7"/>
                <a:gd name="T28" fmla="*/ 3 w 7"/>
                <a:gd name="T29" fmla="*/ 0 h 7"/>
                <a:gd name="T30" fmla="*/ 3 w 7"/>
                <a:gd name="T31" fmla="*/ 2 h 7"/>
                <a:gd name="T32" fmla="*/ 3 w 7"/>
                <a:gd name="T33" fmla="*/ 0 h 7"/>
                <a:gd name="T34" fmla="*/ 2 w 7"/>
                <a:gd name="T35" fmla="*/ 0 h 7"/>
                <a:gd name="T36" fmla="*/ 2 w 7"/>
                <a:gd name="T37" fmla="*/ 2 h 7"/>
                <a:gd name="T38" fmla="*/ 0 w 7"/>
                <a:gd name="T39" fmla="*/ 4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7"/>
                <a:gd name="T62" fmla="*/ 7 w 7"/>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7">
                  <a:moveTo>
                    <a:pt x="0" y="4"/>
                  </a:moveTo>
                  <a:lnTo>
                    <a:pt x="2" y="4"/>
                  </a:lnTo>
                  <a:lnTo>
                    <a:pt x="3" y="5"/>
                  </a:lnTo>
                  <a:lnTo>
                    <a:pt x="4" y="5"/>
                  </a:lnTo>
                  <a:lnTo>
                    <a:pt x="4" y="7"/>
                  </a:lnTo>
                  <a:lnTo>
                    <a:pt x="5" y="5"/>
                  </a:lnTo>
                  <a:lnTo>
                    <a:pt x="5" y="4"/>
                  </a:lnTo>
                  <a:lnTo>
                    <a:pt x="7" y="4"/>
                  </a:lnTo>
                  <a:lnTo>
                    <a:pt x="5" y="4"/>
                  </a:lnTo>
                  <a:lnTo>
                    <a:pt x="5" y="3"/>
                  </a:lnTo>
                  <a:lnTo>
                    <a:pt x="7" y="3"/>
                  </a:lnTo>
                  <a:lnTo>
                    <a:pt x="5" y="2"/>
                  </a:lnTo>
                  <a:lnTo>
                    <a:pt x="5" y="0"/>
                  </a:lnTo>
                  <a:lnTo>
                    <a:pt x="4" y="0"/>
                  </a:lnTo>
                  <a:lnTo>
                    <a:pt x="3" y="0"/>
                  </a:lnTo>
                  <a:lnTo>
                    <a:pt x="3" y="2"/>
                  </a:lnTo>
                  <a:lnTo>
                    <a:pt x="3" y="0"/>
                  </a:lnTo>
                  <a:lnTo>
                    <a:pt x="2" y="0"/>
                  </a:lnTo>
                  <a:lnTo>
                    <a:pt x="2" y="2"/>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1" name="Freeform 708"/>
            <p:cNvSpPr>
              <a:spLocks/>
            </p:cNvSpPr>
            <p:nvPr/>
          </p:nvSpPr>
          <p:spPr bwMode="auto">
            <a:xfrm>
              <a:off x="3422" y="3523"/>
              <a:ext cx="7" cy="5"/>
            </a:xfrm>
            <a:custGeom>
              <a:avLst/>
              <a:gdLst>
                <a:gd name="T0" fmla="*/ 0 w 7"/>
                <a:gd name="T1" fmla="*/ 2 h 5"/>
                <a:gd name="T2" fmla="*/ 1 w 7"/>
                <a:gd name="T3" fmla="*/ 2 h 5"/>
                <a:gd name="T4" fmla="*/ 2 w 7"/>
                <a:gd name="T5" fmla="*/ 1 h 5"/>
                <a:gd name="T6" fmla="*/ 4 w 7"/>
                <a:gd name="T7" fmla="*/ 0 h 5"/>
                <a:gd name="T8" fmla="*/ 6 w 7"/>
                <a:gd name="T9" fmla="*/ 1 h 5"/>
                <a:gd name="T10" fmla="*/ 6 w 7"/>
                <a:gd name="T11" fmla="*/ 0 h 5"/>
                <a:gd name="T12" fmla="*/ 6 w 7"/>
                <a:gd name="T13" fmla="*/ 1 h 5"/>
                <a:gd name="T14" fmla="*/ 6 w 7"/>
                <a:gd name="T15" fmla="*/ 2 h 5"/>
                <a:gd name="T16" fmla="*/ 6 w 7"/>
                <a:gd name="T17" fmla="*/ 3 h 5"/>
                <a:gd name="T18" fmla="*/ 6 w 7"/>
                <a:gd name="T19" fmla="*/ 2 h 5"/>
                <a:gd name="T20" fmla="*/ 6 w 7"/>
                <a:gd name="T21" fmla="*/ 3 h 5"/>
                <a:gd name="T22" fmla="*/ 7 w 7"/>
                <a:gd name="T23" fmla="*/ 3 h 5"/>
                <a:gd name="T24" fmla="*/ 7 w 7"/>
                <a:gd name="T25" fmla="*/ 5 h 5"/>
                <a:gd name="T26" fmla="*/ 6 w 7"/>
                <a:gd name="T27" fmla="*/ 5 h 5"/>
                <a:gd name="T28" fmla="*/ 5 w 7"/>
                <a:gd name="T29" fmla="*/ 5 h 5"/>
                <a:gd name="T30" fmla="*/ 4 w 7"/>
                <a:gd name="T31" fmla="*/ 5 h 5"/>
                <a:gd name="T32" fmla="*/ 2 w 7"/>
                <a:gd name="T33" fmla="*/ 5 h 5"/>
                <a:gd name="T34" fmla="*/ 1 w 7"/>
                <a:gd name="T35" fmla="*/ 3 h 5"/>
                <a:gd name="T36" fmla="*/ 1 w 7"/>
                <a:gd name="T37" fmla="*/ 2 h 5"/>
                <a:gd name="T38" fmla="*/ 0 w 7"/>
                <a:gd name="T39" fmla="*/ 3 h 5"/>
                <a:gd name="T40" fmla="*/ 0 w 7"/>
                <a:gd name="T41" fmla="*/ 2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5"/>
                <a:gd name="T65" fmla="*/ 7 w 7"/>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5">
                  <a:moveTo>
                    <a:pt x="0" y="2"/>
                  </a:moveTo>
                  <a:lnTo>
                    <a:pt x="1" y="2"/>
                  </a:lnTo>
                  <a:lnTo>
                    <a:pt x="2" y="1"/>
                  </a:lnTo>
                  <a:lnTo>
                    <a:pt x="4" y="0"/>
                  </a:lnTo>
                  <a:lnTo>
                    <a:pt x="6" y="1"/>
                  </a:lnTo>
                  <a:lnTo>
                    <a:pt x="6" y="0"/>
                  </a:lnTo>
                  <a:lnTo>
                    <a:pt x="6" y="1"/>
                  </a:lnTo>
                  <a:lnTo>
                    <a:pt x="6" y="2"/>
                  </a:lnTo>
                  <a:lnTo>
                    <a:pt x="6" y="3"/>
                  </a:lnTo>
                  <a:lnTo>
                    <a:pt x="6" y="2"/>
                  </a:lnTo>
                  <a:lnTo>
                    <a:pt x="6" y="3"/>
                  </a:lnTo>
                  <a:lnTo>
                    <a:pt x="7" y="3"/>
                  </a:lnTo>
                  <a:lnTo>
                    <a:pt x="7" y="5"/>
                  </a:lnTo>
                  <a:lnTo>
                    <a:pt x="6" y="5"/>
                  </a:lnTo>
                  <a:lnTo>
                    <a:pt x="5" y="5"/>
                  </a:lnTo>
                  <a:lnTo>
                    <a:pt x="4" y="5"/>
                  </a:lnTo>
                  <a:lnTo>
                    <a:pt x="2" y="5"/>
                  </a:lnTo>
                  <a:lnTo>
                    <a:pt x="1" y="3"/>
                  </a:lnTo>
                  <a:lnTo>
                    <a:pt x="1" y="2"/>
                  </a:lnTo>
                  <a:lnTo>
                    <a:pt x="0"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2" name="Freeform 709"/>
            <p:cNvSpPr>
              <a:spLocks/>
            </p:cNvSpPr>
            <p:nvPr/>
          </p:nvSpPr>
          <p:spPr bwMode="auto">
            <a:xfrm>
              <a:off x="3399" y="3531"/>
              <a:ext cx="5" cy="8"/>
            </a:xfrm>
            <a:custGeom>
              <a:avLst/>
              <a:gdLst>
                <a:gd name="T0" fmla="*/ 0 w 5"/>
                <a:gd name="T1" fmla="*/ 8 h 8"/>
                <a:gd name="T2" fmla="*/ 0 w 5"/>
                <a:gd name="T3" fmla="*/ 4 h 8"/>
                <a:gd name="T4" fmla="*/ 0 w 5"/>
                <a:gd name="T5" fmla="*/ 3 h 8"/>
                <a:gd name="T6" fmla="*/ 0 w 5"/>
                <a:gd name="T7" fmla="*/ 2 h 8"/>
                <a:gd name="T8" fmla="*/ 1 w 5"/>
                <a:gd name="T9" fmla="*/ 0 h 8"/>
                <a:gd name="T10" fmla="*/ 2 w 5"/>
                <a:gd name="T11" fmla="*/ 2 h 8"/>
                <a:gd name="T12" fmla="*/ 4 w 5"/>
                <a:gd name="T13" fmla="*/ 2 h 8"/>
                <a:gd name="T14" fmla="*/ 5 w 5"/>
                <a:gd name="T15" fmla="*/ 0 h 8"/>
                <a:gd name="T16" fmla="*/ 5 w 5"/>
                <a:gd name="T17" fmla="*/ 2 h 8"/>
                <a:gd name="T18" fmla="*/ 4 w 5"/>
                <a:gd name="T19" fmla="*/ 2 h 8"/>
                <a:gd name="T20" fmla="*/ 5 w 5"/>
                <a:gd name="T21" fmla="*/ 3 h 8"/>
                <a:gd name="T22" fmla="*/ 5 w 5"/>
                <a:gd name="T23" fmla="*/ 4 h 8"/>
                <a:gd name="T24" fmla="*/ 2 w 5"/>
                <a:gd name="T25" fmla="*/ 4 h 8"/>
                <a:gd name="T26" fmla="*/ 1 w 5"/>
                <a:gd name="T27" fmla="*/ 6 h 8"/>
                <a:gd name="T28" fmla="*/ 1 w 5"/>
                <a:gd name="T29" fmla="*/ 7 h 8"/>
                <a:gd name="T30" fmla="*/ 1 w 5"/>
                <a:gd name="T31" fmla="*/ 8 h 8"/>
                <a:gd name="T32" fmla="*/ 0 w 5"/>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8"/>
                <a:gd name="T53" fmla="*/ 5 w 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8">
                  <a:moveTo>
                    <a:pt x="0" y="8"/>
                  </a:moveTo>
                  <a:lnTo>
                    <a:pt x="0" y="4"/>
                  </a:lnTo>
                  <a:lnTo>
                    <a:pt x="0" y="3"/>
                  </a:lnTo>
                  <a:lnTo>
                    <a:pt x="0" y="2"/>
                  </a:lnTo>
                  <a:lnTo>
                    <a:pt x="1" y="0"/>
                  </a:lnTo>
                  <a:lnTo>
                    <a:pt x="2" y="2"/>
                  </a:lnTo>
                  <a:lnTo>
                    <a:pt x="4" y="2"/>
                  </a:lnTo>
                  <a:lnTo>
                    <a:pt x="5" y="0"/>
                  </a:lnTo>
                  <a:lnTo>
                    <a:pt x="5" y="2"/>
                  </a:lnTo>
                  <a:lnTo>
                    <a:pt x="4" y="2"/>
                  </a:lnTo>
                  <a:lnTo>
                    <a:pt x="5" y="3"/>
                  </a:lnTo>
                  <a:lnTo>
                    <a:pt x="5" y="4"/>
                  </a:lnTo>
                  <a:lnTo>
                    <a:pt x="2" y="4"/>
                  </a:lnTo>
                  <a:lnTo>
                    <a:pt x="1" y="6"/>
                  </a:lnTo>
                  <a:lnTo>
                    <a:pt x="1" y="7"/>
                  </a:lnTo>
                  <a:lnTo>
                    <a:pt x="1" y="8"/>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3" name="Freeform 710"/>
            <p:cNvSpPr>
              <a:spLocks/>
            </p:cNvSpPr>
            <p:nvPr/>
          </p:nvSpPr>
          <p:spPr bwMode="auto">
            <a:xfrm>
              <a:off x="3704" y="3376"/>
              <a:ext cx="7" cy="7"/>
            </a:xfrm>
            <a:custGeom>
              <a:avLst/>
              <a:gdLst>
                <a:gd name="T0" fmla="*/ 0 w 7"/>
                <a:gd name="T1" fmla="*/ 4 h 7"/>
                <a:gd name="T2" fmla="*/ 2 w 7"/>
                <a:gd name="T3" fmla="*/ 3 h 7"/>
                <a:gd name="T4" fmla="*/ 2 w 7"/>
                <a:gd name="T5" fmla="*/ 4 h 7"/>
                <a:gd name="T6" fmla="*/ 3 w 7"/>
                <a:gd name="T7" fmla="*/ 3 h 7"/>
                <a:gd name="T8" fmla="*/ 4 w 7"/>
                <a:gd name="T9" fmla="*/ 1 h 7"/>
                <a:gd name="T10" fmla="*/ 6 w 7"/>
                <a:gd name="T11" fmla="*/ 1 h 7"/>
                <a:gd name="T12" fmla="*/ 7 w 7"/>
                <a:gd name="T13" fmla="*/ 0 h 7"/>
                <a:gd name="T14" fmla="*/ 7 w 7"/>
                <a:gd name="T15" fmla="*/ 1 h 7"/>
                <a:gd name="T16" fmla="*/ 7 w 7"/>
                <a:gd name="T17" fmla="*/ 3 h 7"/>
                <a:gd name="T18" fmla="*/ 6 w 7"/>
                <a:gd name="T19" fmla="*/ 3 h 7"/>
                <a:gd name="T20" fmla="*/ 6 w 7"/>
                <a:gd name="T21" fmla="*/ 4 h 7"/>
                <a:gd name="T22" fmla="*/ 6 w 7"/>
                <a:gd name="T23" fmla="*/ 7 h 7"/>
                <a:gd name="T24" fmla="*/ 4 w 7"/>
                <a:gd name="T25" fmla="*/ 5 h 7"/>
                <a:gd name="T26" fmla="*/ 3 w 7"/>
                <a:gd name="T27" fmla="*/ 7 h 7"/>
                <a:gd name="T28" fmla="*/ 2 w 7"/>
                <a:gd name="T29" fmla="*/ 5 h 7"/>
                <a:gd name="T30" fmla="*/ 0 w 7"/>
                <a:gd name="T31" fmla="*/ 5 h 7"/>
                <a:gd name="T32" fmla="*/ 0 w 7"/>
                <a:gd name="T33" fmla="*/ 4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0" y="4"/>
                  </a:moveTo>
                  <a:lnTo>
                    <a:pt x="2" y="3"/>
                  </a:lnTo>
                  <a:lnTo>
                    <a:pt x="2" y="4"/>
                  </a:lnTo>
                  <a:lnTo>
                    <a:pt x="3" y="3"/>
                  </a:lnTo>
                  <a:lnTo>
                    <a:pt x="4" y="1"/>
                  </a:lnTo>
                  <a:lnTo>
                    <a:pt x="6" y="1"/>
                  </a:lnTo>
                  <a:lnTo>
                    <a:pt x="7" y="0"/>
                  </a:lnTo>
                  <a:lnTo>
                    <a:pt x="7" y="1"/>
                  </a:lnTo>
                  <a:lnTo>
                    <a:pt x="7" y="3"/>
                  </a:lnTo>
                  <a:lnTo>
                    <a:pt x="6" y="3"/>
                  </a:lnTo>
                  <a:lnTo>
                    <a:pt x="6" y="4"/>
                  </a:lnTo>
                  <a:lnTo>
                    <a:pt x="6" y="7"/>
                  </a:lnTo>
                  <a:lnTo>
                    <a:pt x="4" y="5"/>
                  </a:lnTo>
                  <a:lnTo>
                    <a:pt x="3" y="7"/>
                  </a:lnTo>
                  <a:lnTo>
                    <a:pt x="2" y="5"/>
                  </a:lnTo>
                  <a:lnTo>
                    <a:pt x="0" y="5"/>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4" name="Freeform 711"/>
            <p:cNvSpPr>
              <a:spLocks/>
            </p:cNvSpPr>
            <p:nvPr/>
          </p:nvSpPr>
          <p:spPr bwMode="auto">
            <a:xfrm>
              <a:off x="3167" y="3663"/>
              <a:ext cx="5" cy="7"/>
            </a:xfrm>
            <a:custGeom>
              <a:avLst/>
              <a:gdLst>
                <a:gd name="T0" fmla="*/ 0 w 5"/>
                <a:gd name="T1" fmla="*/ 1 h 7"/>
                <a:gd name="T2" fmla="*/ 1 w 5"/>
                <a:gd name="T3" fmla="*/ 1 h 7"/>
                <a:gd name="T4" fmla="*/ 3 w 5"/>
                <a:gd name="T5" fmla="*/ 1 h 7"/>
                <a:gd name="T6" fmla="*/ 3 w 5"/>
                <a:gd name="T7" fmla="*/ 0 h 7"/>
                <a:gd name="T8" fmla="*/ 4 w 5"/>
                <a:gd name="T9" fmla="*/ 0 h 7"/>
                <a:gd name="T10" fmla="*/ 4 w 5"/>
                <a:gd name="T11" fmla="*/ 1 h 7"/>
                <a:gd name="T12" fmla="*/ 5 w 5"/>
                <a:gd name="T13" fmla="*/ 3 h 7"/>
                <a:gd name="T14" fmla="*/ 5 w 5"/>
                <a:gd name="T15" fmla="*/ 5 h 7"/>
                <a:gd name="T16" fmla="*/ 5 w 5"/>
                <a:gd name="T17" fmla="*/ 6 h 7"/>
                <a:gd name="T18" fmla="*/ 5 w 5"/>
                <a:gd name="T19" fmla="*/ 7 h 7"/>
                <a:gd name="T20" fmla="*/ 4 w 5"/>
                <a:gd name="T21" fmla="*/ 7 h 7"/>
                <a:gd name="T22" fmla="*/ 3 w 5"/>
                <a:gd name="T23" fmla="*/ 6 h 7"/>
                <a:gd name="T24" fmla="*/ 3 w 5"/>
                <a:gd name="T25" fmla="*/ 5 h 7"/>
                <a:gd name="T26" fmla="*/ 3 w 5"/>
                <a:gd name="T27" fmla="*/ 3 h 7"/>
                <a:gd name="T28" fmla="*/ 3 w 5"/>
                <a:gd name="T29" fmla="*/ 2 h 7"/>
                <a:gd name="T30" fmla="*/ 3 w 5"/>
                <a:gd name="T31" fmla="*/ 3 h 7"/>
                <a:gd name="T32" fmla="*/ 1 w 5"/>
                <a:gd name="T33" fmla="*/ 2 h 7"/>
                <a:gd name="T34" fmla="*/ 0 w 5"/>
                <a:gd name="T35" fmla="*/ 2 h 7"/>
                <a:gd name="T36" fmla="*/ 0 w 5"/>
                <a:gd name="T37" fmla="*/ 1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7"/>
                <a:gd name="T59" fmla="*/ 5 w 5"/>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7">
                  <a:moveTo>
                    <a:pt x="0" y="1"/>
                  </a:moveTo>
                  <a:lnTo>
                    <a:pt x="1" y="1"/>
                  </a:lnTo>
                  <a:lnTo>
                    <a:pt x="3" y="1"/>
                  </a:lnTo>
                  <a:lnTo>
                    <a:pt x="3" y="0"/>
                  </a:lnTo>
                  <a:lnTo>
                    <a:pt x="4" y="0"/>
                  </a:lnTo>
                  <a:lnTo>
                    <a:pt x="4" y="1"/>
                  </a:lnTo>
                  <a:lnTo>
                    <a:pt x="5" y="3"/>
                  </a:lnTo>
                  <a:lnTo>
                    <a:pt x="5" y="5"/>
                  </a:lnTo>
                  <a:lnTo>
                    <a:pt x="5" y="6"/>
                  </a:lnTo>
                  <a:lnTo>
                    <a:pt x="5" y="7"/>
                  </a:lnTo>
                  <a:lnTo>
                    <a:pt x="4" y="7"/>
                  </a:lnTo>
                  <a:lnTo>
                    <a:pt x="3" y="6"/>
                  </a:lnTo>
                  <a:lnTo>
                    <a:pt x="3" y="5"/>
                  </a:lnTo>
                  <a:lnTo>
                    <a:pt x="3" y="3"/>
                  </a:lnTo>
                  <a:lnTo>
                    <a:pt x="3" y="2"/>
                  </a:lnTo>
                  <a:lnTo>
                    <a:pt x="3" y="3"/>
                  </a:lnTo>
                  <a:lnTo>
                    <a:pt x="1" y="2"/>
                  </a:lnTo>
                  <a:lnTo>
                    <a:pt x="0"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5" name="Freeform 712"/>
            <p:cNvSpPr>
              <a:spLocks/>
            </p:cNvSpPr>
            <p:nvPr/>
          </p:nvSpPr>
          <p:spPr bwMode="auto">
            <a:xfrm>
              <a:off x="3423" y="3446"/>
              <a:ext cx="4" cy="8"/>
            </a:xfrm>
            <a:custGeom>
              <a:avLst/>
              <a:gdLst>
                <a:gd name="T0" fmla="*/ 0 w 4"/>
                <a:gd name="T1" fmla="*/ 3 h 8"/>
                <a:gd name="T2" fmla="*/ 0 w 4"/>
                <a:gd name="T3" fmla="*/ 4 h 8"/>
                <a:gd name="T4" fmla="*/ 1 w 4"/>
                <a:gd name="T5" fmla="*/ 5 h 8"/>
                <a:gd name="T6" fmla="*/ 3 w 4"/>
                <a:gd name="T7" fmla="*/ 7 h 8"/>
                <a:gd name="T8" fmla="*/ 3 w 4"/>
                <a:gd name="T9" fmla="*/ 8 h 8"/>
                <a:gd name="T10" fmla="*/ 4 w 4"/>
                <a:gd name="T11" fmla="*/ 8 h 8"/>
                <a:gd name="T12" fmla="*/ 4 w 4"/>
                <a:gd name="T13" fmla="*/ 7 h 8"/>
                <a:gd name="T14" fmla="*/ 4 w 4"/>
                <a:gd name="T15" fmla="*/ 5 h 8"/>
                <a:gd name="T16" fmla="*/ 3 w 4"/>
                <a:gd name="T17" fmla="*/ 3 h 8"/>
                <a:gd name="T18" fmla="*/ 3 w 4"/>
                <a:gd name="T19" fmla="*/ 1 h 8"/>
                <a:gd name="T20" fmla="*/ 1 w 4"/>
                <a:gd name="T21" fmla="*/ 0 h 8"/>
                <a:gd name="T22" fmla="*/ 1 w 4"/>
                <a:gd name="T23" fmla="*/ 3 h 8"/>
                <a:gd name="T24" fmla="*/ 0 w 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8"/>
                <a:gd name="T41" fmla="*/ 4 w 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8">
                  <a:moveTo>
                    <a:pt x="0" y="3"/>
                  </a:moveTo>
                  <a:lnTo>
                    <a:pt x="0" y="4"/>
                  </a:lnTo>
                  <a:lnTo>
                    <a:pt x="1" y="5"/>
                  </a:lnTo>
                  <a:lnTo>
                    <a:pt x="3" y="7"/>
                  </a:lnTo>
                  <a:lnTo>
                    <a:pt x="3" y="8"/>
                  </a:lnTo>
                  <a:lnTo>
                    <a:pt x="4" y="8"/>
                  </a:lnTo>
                  <a:lnTo>
                    <a:pt x="4" y="7"/>
                  </a:lnTo>
                  <a:lnTo>
                    <a:pt x="4" y="5"/>
                  </a:lnTo>
                  <a:lnTo>
                    <a:pt x="3" y="3"/>
                  </a:lnTo>
                  <a:lnTo>
                    <a:pt x="3" y="1"/>
                  </a:lnTo>
                  <a:lnTo>
                    <a:pt x="1" y="0"/>
                  </a:lnTo>
                  <a:lnTo>
                    <a:pt x="1"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6" name="Freeform 713"/>
            <p:cNvSpPr>
              <a:spLocks/>
            </p:cNvSpPr>
            <p:nvPr/>
          </p:nvSpPr>
          <p:spPr bwMode="auto">
            <a:xfrm>
              <a:off x="3294" y="3553"/>
              <a:ext cx="7" cy="5"/>
            </a:xfrm>
            <a:custGeom>
              <a:avLst/>
              <a:gdLst>
                <a:gd name="T0" fmla="*/ 0 w 7"/>
                <a:gd name="T1" fmla="*/ 1 h 5"/>
                <a:gd name="T2" fmla="*/ 2 w 7"/>
                <a:gd name="T3" fmla="*/ 1 h 5"/>
                <a:gd name="T4" fmla="*/ 2 w 7"/>
                <a:gd name="T5" fmla="*/ 0 h 5"/>
                <a:gd name="T6" fmla="*/ 3 w 7"/>
                <a:gd name="T7" fmla="*/ 1 h 5"/>
                <a:gd name="T8" fmla="*/ 4 w 7"/>
                <a:gd name="T9" fmla="*/ 3 h 5"/>
                <a:gd name="T10" fmla="*/ 6 w 7"/>
                <a:gd name="T11" fmla="*/ 3 h 5"/>
                <a:gd name="T12" fmla="*/ 7 w 7"/>
                <a:gd name="T13" fmla="*/ 1 h 5"/>
                <a:gd name="T14" fmla="*/ 7 w 7"/>
                <a:gd name="T15" fmla="*/ 3 h 5"/>
                <a:gd name="T16" fmla="*/ 7 w 7"/>
                <a:gd name="T17" fmla="*/ 4 h 5"/>
                <a:gd name="T18" fmla="*/ 6 w 7"/>
                <a:gd name="T19" fmla="*/ 5 h 5"/>
                <a:gd name="T20" fmla="*/ 4 w 7"/>
                <a:gd name="T21" fmla="*/ 5 h 5"/>
                <a:gd name="T22" fmla="*/ 4 w 7"/>
                <a:gd name="T23" fmla="*/ 4 h 5"/>
                <a:gd name="T24" fmla="*/ 3 w 7"/>
                <a:gd name="T25" fmla="*/ 3 h 5"/>
                <a:gd name="T26" fmla="*/ 2 w 7"/>
                <a:gd name="T27" fmla="*/ 3 h 5"/>
                <a:gd name="T28" fmla="*/ 0 w 7"/>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5"/>
                <a:gd name="T47" fmla="*/ 7 w 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5">
                  <a:moveTo>
                    <a:pt x="0" y="1"/>
                  </a:moveTo>
                  <a:lnTo>
                    <a:pt x="2" y="1"/>
                  </a:lnTo>
                  <a:lnTo>
                    <a:pt x="2" y="0"/>
                  </a:lnTo>
                  <a:lnTo>
                    <a:pt x="3" y="1"/>
                  </a:lnTo>
                  <a:lnTo>
                    <a:pt x="4" y="3"/>
                  </a:lnTo>
                  <a:lnTo>
                    <a:pt x="6" y="3"/>
                  </a:lnTo>
                  <a:lnTo>
                    <a:pt x="7" y="1"/>
                  </a:lnTo>
                  <a:lnTo>
                    <a:pt x="7" y="3"/>
                  </a:lnTo>
                  <a:lnTo>
                    <a:pt x="7" y="4"/>
                  </a:lnTo>
                  <a:lnTo>
                    <a:pt x="6" y="5"/>
                  </a:lnTo>
                  <a:lnTo>
                    <a:pt x="4" y="5"/>
                  </a:lnTo>
                  <a:lnTo>
                    <a:pt x="4" y="4"/>
                  </a:lnTo>
                  <a:lnTo>
                    <a:pt x="3" y="3"/>
                  </a:lnTo>
                  <a:lnTo>
                    <a:pt x="2" y="3"/>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7" name="Freeform 714"/>
            <p:cNvSpPr>
              <a:spLocks/>
            </p:cNvSpPr>
            <p:nvPr/>
          </p:nvSpPr>
          <p:spPr bwMode="auto">
            <a:xfrm>
              <a:off x="3432" y="3458"/>
              <a:ext cx="4" cy="3"/>
            </a:xfrm>
            <a:custGeom>
              <a:avLst/>
              <a:gdLst>
                <a:gd name="T0" fmla="*/ 0 w 4"/>
                <a:gd name="T1" fmla="*/ 2 h 3"/>
                <a:gd name="T2" fmla="*/ 0 w 4"/>
                <a:gd name="T3" fmla="*/ 1 h 3"/>
                <a:gd name="T4" fmla="*/ 1 w 4"/>
                <a:gd name="T5" fmla="*/ 1 h 3"/>
                <a:gd name="T6" fmla="*/ 1 w 4"/>
                <a:gd name="T7" fmla="*/ 0 h 3"/>
                <a:gd name="T8" fmla="*/ 3 w 4"/>
                <a:gd name="T9" fmla="*/ 0 h 3"/>
                <a:gd name="T10" fmla="*/ 4 w 4"/>
                <a:gd name="T11" fmla="*/ 0 h 3"/>
                <a:gd name="T12" fmla="*/ 4 w 4"/>
                <a:gd name="T13" fmla="*/ 1 h 3"/>
                <a:gd name="T14" fmla="*/ 4 w 4"/>
                <a:gd name="T15" fmla="*/ 2 h 3"/>
                <a:gd name="T16" fmla="*/ 4 w 4"/>
                <a:gd name="T17" fmla="*/ 3 h 3"/>
                <a:gd name="T18" fmla="*/ 3 w 4"/>
                <a:gd name="T19" fmla="*/ 3 h 3"/>
                <a:gd name="T20" fmla="*/ 1 w 4"/>
                <a:gd name="T21" fmla="*/ 2 h 3"/>
                <a:gd name="T22" fmla="*/ 0 w 4"/>
                <a:gd name="T23" fmla="*/ 2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3"/>
                <a:gd name="T38" fmla="*/ 4 w 4"/>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3">
                  <a:moveTo>
                    <a:pt x="0" y="2"/>
                  </a:moveTo>
                  <a:lnTo>
                    <a:pt x="0" y="1"/>
                  </a:lnTo>
                  <a:lnTo>
                    <a:pt x="1" y="1"/>
                  </a:lnTo>
                  <a:lnTo>
                    <a:pt x="1" y="0"/>
                  </a:lnTo>
                  <a:lnTo>
                    <a:pt x="3" y="0"/>
                  </a:lnTo>
                  <a:lnTo>
                    <a:pt x="4" y="0"/>
                  </a:lnTo>
                  <a:lnTo>
                    <a:pt x="4" y="1"/>
                  </a:lnTo>
                  <a:lnTo>
                    <a:pt x="4" y="2"/>
                  </a:lnTo>
                  <a:lnTo>
                    <a:pt x="4" y="3"/>
                  </a:lnTo>
                  <a:lnTo>
                    <a:pt x="3" y="3"/>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8" name="Freeform 715"/>
            <p:cNvSpPr>
              <a:spLocks/>
            </p:cNvSpPr>
            <p:nvPr/>
          </p:nvSpPr>
          <p:spPr bwMode="auto">
            <a:xfrm>
              <a:off x="3485" y="3526"/>
              <a:ext cx="8" cy="5"/>
            </a:xfrm>
            <a:custGeom>
              <a:avLst/>
              <a:gdLst>
                <a:gd name="T0" fmla="*/ 0 w 8"/>
                <a:gd name="T1" fmla="*/ 5 h 5"/>
                <a:gd name="T2" fmla="*/ 2 w 8"/>
                <a:gd name="T3" fmla="*/ 5 h 5"/>
                <a:gd name="T4" fmla="*/ 2 w 8"/>
                <a:gd name="T5" fmla="*/ 4 h 5"/>
                <a:gd name="T6" fmla="*/ 3 w 8"/>
                <a:gd name="T7" fmla="*/ 4 h 5"/>
                <a:gd name="T8" fmla="*/ 4 w 8"/>
                <a:gd name="T9" fmla="*/ 4 h 5"/>
                <a:gd name="T10" fmla="*/ 6 w 8"/>
                <a:gd name="T11" fmla="*/ 4 h 5"/>
                <a:gd name="T12" fmla="*/ 6 w 8"/>
                <a:gd name="T13" fmla="*/ 3 h 5"/>
                <a:gd name="T14" fmla="*/ 6 w 8"/>
                <a:gd name="T15" fmla="*/ 4 h 5"/>
                <a:gd name="T16" fmla="*/ 7 w 8"/>
                <a:gd name="T17" fmla="*/ 4 h 5"/>
                <a:gd name="T18" fmla="*/ 7 w 8"/>
                <a:gd name="T19" fmla="*/ 3 h 5"/>
                <a:gd name="T20" fmla="*/ 8 w 8"/>
                <a:gd name="T21" fmla="*/ 2 h 5"/>
                <a:gd name="T22" fmla="*/ 8 w 8"/>
                <a:gd name="T23" fmla="*/ 0 h 5"/>
                <a:gd name="T24" fmla="*/ 7 w 8"/>
                <a:gd name="T25" fmla="*/ 0 h 5"/>
                <a:gd name="T26" fmla="*/ 7 w 8"/>
                <a:gd name="T27" fmla="*/ 2 h 5"/>
                <a:gd name="T28" fmla="*/ 6 w 8"/>
                <a:gd name="T29" fmla="*/ 2 h 5"/>
                <a:gd name="T30" fmla="*/ 6 w 8"/>
                <a:gd name="T31" fmla="*/ 3 h 5"/>
                <a:gd name="T32" fmla="*/ 4 w 8"/>
                <a:gd name="T33" fmla="*/ 2 h 5"/>
                <a:gd name="T34" fmla="*/ 4 w 8"/>
                <a:gd name="T35" fmla="*/ 3 h 5"/>
                <a:gd name="T36" fmla="*/ 3 w 8"/>
                <a:gd name="T37" fmla="*/ 3 h 5"/>
                <a:gd name="T38" fmla="*/ 2 w 8"/>
                <a:gd name="T39" fmla="*/ 3 h 5"/>
                <a:gd name="T40" fmla="*/ 2 w 8"/>
                <a:gd name="T41" fmla="*/ 4 h 5"/>
                <a:gd name="T42" fmla="*/ 0 w 8"/>
                <a:gd name="T43" fmla="*/ 4 h 5"/>
                <a:gd name="T44" fmla="*/ 0 w 8"/>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5"/>
                <a:gd name="T71" fmla="*/ 8 w 8"/>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5">
                  <a:moveTo>
                    <a:pt x="0" y="5"/>
                  </a:moveTo>
                  <a:lnTo>
                    <a:pt x="2" y="5"/>
                  </a:lnTo>
                  <a:lnTo>
                    <a:pt x="2" y="4"/>
                  </a:lnTo>
                  <a:lnTo>
                    <a:pt x="3" y="4"/>
                  </a:lnTo>
                  <a:lnTo>
                    <a:pt x="4" y="4"/>
                  </a:lnTo>
                  <a:lnTo>
                    <a:pt x="6" y="4"/>
                  </a:lnTo>
                  <a:lnTo>
                    <a:pt x="6" y="3"/>
                  </a:lnTo>
                  <a:lnTo>
                    <a:pt x="6" y="4"/>
                  </a:lnTo>
                  <a:lnTo>
                    <a:pt x="7" y="4"/>
                  </a:lnTo>
                  <a:lnTo>
                    <a:pt x="7" y="3"/>
                  </a:lnTo>
                  <a:lnTo>
                    <a:pt x="8" y="2"/>
                  </a:lnTo>
                  <a:lnTo>
                    <a:pt x="8" y="0"/>
                  </a:lnTo>
                  <a:lnTo>
                    <a:pt x="7" y="0"/>
                  </a:lnTo>
                  <a:lnTo>
                    <a:pt x="7" y="2"/>
                  </a:lnTo>
                  <a:lnTo>
                    <a:pt x="6" y="2"/>
                  </a:lnTo>
                  <a:lnTo>
                    <a:pt x="6" y="3"/>
                  </a:lnTo>
                  <a:lnTo>
                    <a:pt x="4" y="2"/>
                  </a:lnTo>
                  <a:lnTo>
                    <a:pt x="4" y="3"/>
                  </a:lnTo>
                  <a:lnTo>
                    <a:pt x="3" y="3"/>
                  </a:lnTo>
                  <a:lnTo>
                    <a:pt x="2" y="3"/>
                  </a:lnTo>
                  <a:lnTo>
                    <a:pt x="2" y="4"/>
                  </a:lnTo>
                  <a:lnTo>
                    <a:pt x="0" y="4"/>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19" name="Freeform 716"/>
            <p:cNvSpPr>
              <a:spLocks/>
            </p:cNvSpPr>
            <p:nvPr/>
          </p:nvSpPr>
          <p:spPr bwMode="auto">
            <a:xfrm>
              <a:off x="3703" y="3374"/>
              <a:ext cx="4" cy="5"/>
            </a:xfrm>
            <a:custGeom>
              <a:avLst/>
              <a:gdLst>
                <a:gd name="T0" fmla="*/ 0 w 4"/>
                <a:gd name="T1" fmla="*/ 5 h 5"/>
                <a:gd name="T2" fmla="*/ 0 w 4"/>
                <a:gd name="T3" fmla="*/ 3 h 5"/>
                <a:gd name="T4" fmla="*/ 1 w 4"/>
                <a:gd name="T5" fmla="*/ 3 h 5"/>
                <a:gd name="T6" fmla="*/ 3 w 4"/>
                <a:gd name="T7" fmla="*/ 3 h 5"/>
                <a:gd name="T8" fmla="*/ 3 w 4"/>
                <a:gd name="T9" fmla="*/ 2 h 5"/>
                <a:gd name="T10" fmla="*/ 3 w 4"/>
                <a:gd name="T11" fmla="*/ 1 h 5"/>
                <a:gd name="T12" fmla="*/ 4 w 4"/>
                <a:gd name="T13" fmla="*/ 0 h 5"/>
                <a:gd name="T14" fmla="*/ 4 w 4"/>
                <a:gd name="T15" fmla="*/ 1 h 5"/>
                <a:gd name="T16" fmla="*/ 4 w 4"/>
                <a:gd name="T17" fmla="*/ 2 h 5"/>
                <a:gd name="T18" fmla="*/ 3 w 4"/>
                <a:gd name="T19" fmla="*/ 3 h 5"/>
                <a:gd name="T20" fmla="*/ 4 w 4"/>
                <a:gd name="T21" fmla="*/ 5 h 5"/>
                <a:gd name="T22" fmla="*/ 3 w 4"/>
                <a:gd name="T23" fmla="*/ 5 h 5"/>
                <a:gd name="T24" fmla="*/ 0 w 4"/>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5"/>
                <a:gd name="T41" fmla="*/ 4 w 4"/>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5">
                  <a:moveTo>
                    <a:pt x="0" y="5"/>
                  </a:moveTo>
                  <a:lnTo>
                    <a:pt x="0" y="3"/>
                  </a:lnTo>
                  <a:lnTo>
                    <a:pt x="1" y="3"/>
                  </a:lnTo>
                  <a:lnTo>
                    <a:pt x="3" y="3"/>
                  </a:lnTo>
                  <a:lnTo>
                    <a:pt x="3" y="2"/>
                  </a:lnTo>
                  <a:lnTo>
                    <a:pt x="3" y="1"/>
                  </a:lnTo>
                  <a:lnTo>
                    <a:pt x="4" y="0"/>
                  </a:lnTo>
                  <a:lnTo>
                    <a:pt x="4" y="1"/>
                  </a:lnTo>
                  <a:lnTo>
                    <a:pt x="4" y="2"/>
                  </a:lnTo>
                  <a:lnTo>
                    <a:pt x="3" y="3"/>
                  </a:lnTo>
                  <a:lnTo>
                    <a:pt x="4" y="5"/>
                  </a:lnTo>
                  <a:lnTo>
                    <a:pt x="3" y="5"/>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0" name="Freeform 717"/>
            <p:cNvSpPr>
              <a:spLocks/>
            </p:cNvSpPr>
            <p:nvPr/>
          </p:nvSpPr>
          <p:spPr bwMode="auto">
            <a:xfrm>
              <a:off x="3419" y="3464"/>
              <a:ext cx="8" cy="3"/>
            </a:xfrm>
            <a:custGeom>
              <a:avLst/>
              <a:gdLst>
                <a:gd name="T0" fmla="*/ 0 w 8"/>
                <a:gd name="T1" fmla="*/ 3 h 3"/>
                <a:gd name="T2" fmla="*/ 2 w 8"/>
                <a:gd name="T3" fmla="*/ 3 h 3"/>
                <a:gd name="T4" fmla="*/ 4 w 8"/>
                <a:gd name="T5" fmla="*/ 3 h 3"/>
                <a:gd name="T6" fmla="*/ 5 w 8"/>
                <a:gd name="T7" fmla="*/ 1 h 3"/>
                <a:gd name="T8" fmla="*/ 7 w 8"/>
                <a:gd name="T9" fmla="*/ 1 h 3"/>
                <a:gd name="T10" fmla="*/ 8 w 8"/>
                <a:gd name="T11" fmla="*/ 1 h 3"/>
                <a:gd name="T12" fmla="*/ 7 w 8"/>
                <a:gd name="T13" fmla="*/ 1 h 3"/>
                <a:gd name="T14" fmla="*/ 5 w 8"/>
                <a:gd name="T15" fmla="*/ 0 h 3"/>
                <a:gd name="T16" fmla="*/ 4 w 8"/>
                <a:gd name="T17" fmla="*/ 0 h 3"/>
                <a:gd name="T18" fmla="*/ 3 w 8"/>
                <a:gd name="T19" fmla="*/ 0 h 3"/>
                <a:gd name="T20" fmla="*/ 0 w 8"/>
                <a:gd name="T21" fmla="*/ 3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3"/>
                <a:gd name="T35" fmla="*/ 8 w 8"/>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3">
                  <a:moveTo>
                    <a:pt x="0" y="3"/>
                  </a:moveTo>
                  <a:lnTo>
                    <a:pt x="2" y="3"/>
                  </a:lnTo>
                  <a:lnTo>
                    <a:pt x="4" y="3"/>
                  </a:lnTo>
                  <a:lnTo>
                    <a:pt x="5" y="1"/>
                  </a:lnTo>
                  <a:lnTo>
                    <a:pt x="7" y="1"/>
                  </a:lnTo>
                  <a:lnTo>
                    <a:pt x="8" y="1"/>
                  </a:lnTo>
                  <a:lnTo>
                    <a:pt x="7" y="1"/>
                  </a:lnTo>
                  <a:lnTo>
                    <a:pt x="5" y="0"/>
                  </a:lnTo>
                  <a:lnTo>
                    <a:pt x="4" y="0"/>
                  </a:lnTo>
                  <a:lnTo>
                    <a:pt x="3" y="0"/>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1" name="Freeform 718"/>
            <p:cNvSpPr>
              <a:spLocks/>
            </p:cNvSpPr>
            <p:nvPr/>
          </p:nvSpPr>
          <p:spPr bwMode="auto">
            <a:xfrm>
              <a:off x="3433" y="3495"/>
              <a:ext cx="4" cy="3"/>
            </a:xfrm>
            <a:custGeom>
              <a:avLst/>
              <a:gdLst>
                <a:gd name="T0" fmla="*/ 0 w 4"/>
                <a:gd name="T1" fmla="*/ 2 h 3"/>
                <a:gd name="T2" fmla="*/ 2 w 4"/>
                <a:gd name="T3" fmla="*/ 1 h 3"/>
                <a:gd name="T4" fmla="*/ 2 w 4"/>
                <a:gd name="T5" fmla="*/ 0 h 3"/>
                <a:gd name="T6" fmla="*/ 3 w 4"/>
                <a:gd name="T7" fmla="*/ 0 h 3"/>
                <a:gd name="T8" fmla="*/ 4 w 4"/>
                <a:gd name="T9" fmla="*/ 0 h 3"/>
                <a:gd name="T10" fmla="*/ 4 w 4"/>
                <a:gd name="T11" fmla="*/ 1 h 3"/>
                <a:gd name="T12" fmla="*/ 3 w 4"/>
                <a:gd name="T13" fmla="*/ 2 h 3"/>
                <a:gd name="T14" fmla="*/ 3 w 4"/>
                <a:gd name="T15" fmla="*/ 3 h 3"/>
                <a:gd name="T16" fmla="*/ 2 w 4"/>
                <a:gd name="T17" fmla="*/ 3 h 3"/>
                <a:gd name="T18" fmla="*/ 0 w 4"/>
                <a:gd name="T19" fmla="*/ 3 h 3"/>
                <a:gd name="T20" fmla="*/ 0 w 4"/>
                <a:gd name="T21" fmla="*/ 2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3"/>
                <a:gd name="T35" fmla="*/ 4 w 4"/>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3">
                  <a:moveTo>
                    <a:pt x="0" y="2"/>
                  </a:moveTo>
                  <a:lnTo>
                    <a:pt x="2" y="1"/>
                  </a:lnTo>
                  <a:lnTo>
                    <a:pt x="2" y="0"/>
                  </a:lnTo>
                  <a:lnTo>
                    <a:pt x="3" y="0"/>
                  </a:lnTo>
                  <a:lnTo>
                    <a:pt x="4" y="0"/>
                  </a:lnTo>
                  <a:lnTo>
                    <a:pt x="4" y="1"/>
                  </a:lnTo>
                  <a:lnTo>
                    <a:pt x="3" y="2"/>
                  </a:lnTo>
                  <a:lnTo>
                    <a:pt x="3" y="3"/>
                  </a:lnTo>
                  <a:lnTo>
                    <a:pt x="2" y="3"/>
                  </a:lnTo>
                  <a:lnTo>
                    <a:pt x="0"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2" name="Freeform 719"/>
            <p:cNvSpPr>
              <a:spLocks/>
            </p:cNvSpPr>
            <p:nvPr/>
          </p:nvSpPr>
          <p:spPr bwMode="auto">
            <a:xfrm>
              <a:off x="3395" y="3547"/>
              <a:ext cx="5" cy="4"/>
            </a:xfrm>
            <a:custGeom>
              <a:avLst/>
              <a:gdLst>
                <a:gd name="T0" fmla="*/ 0 w 5"/>
                <a:gd name="T1" fmla="*/ 1 h 4"/>
                <a:gd name="T2" fmla="*/ 0 w 5"/>
                <a:gd name="T3" fmla="*/ 4 h 4"/>
                <a:gd name="T4" fmla="*/ 1 w 5"/>
                <a:gd name="T5" fmla="*/ 4 h 4"/>
                <a:gd name="T6" fmla="*/ 1 w 5"/>
                <a:gd name="T7" fmla="*/ 2 h 4"/>
                <a:gd name="T8" fmla="*/ 3 w 5"/>
                <a:gd name="T9" fmla="*/ 1 h 4"/>
                <a:gd name="T10" fmla="*/ 3 w 5"/>
                <a:gd name="T11" fmla="*/ 2 h 4"/>
                <a:gd name="T12" fmla="*/ 4 w 5"/>
                <a:gd name="T13" fmla="*/ 2 h 4"/>
                <a:gd name="T14" fmla="*/ 4 w 5"/>
                <a:gd name="T15" fmla="*/ 1 h 4"/>
                <a:gd name="T16" fmla="*/ 5 w 5"/>
                <a:gd name="T17" fmla="*/ 1 h 4"/>
                <a:gd name="T18" fmla="*/ 5 w 5"/>
                <a:gd name="T19" fmla="*/ 0 h 4"/>
                <a:gd name="T20" fmla="*/ 4 w 5"/>
                <a:gd name="T21" fmla="*/ 0 h 4"/>
                <a:gd name="T22" fmla="*/ 4 w 5"/>
                <a:gd name="T23" fmla="*/ 1 h 4"/>
                <a:gd name="T24" fmla="*/ 3 w 5"/>
                <a:gd name="T25" fmla="*/ 1 h 4"/>
                <a:gd name="T26" fmla="*/ 3 w 5"/>
                <a:gd name="T27" fmla="*/ 0 h 4"/>
                <a:gd name="T28" fmla="*/ 1 w 5"/>
                <a:gd name="T29" fmla="*/ 0 h 4"/>
                <a:gd name="T30" fmla="*/ 1 w 5"/>
                <a:gd name="T31" fmla="*/ 1 h 4"/>
                <a:gd name="T32" fmla="*/ 0 w 5"/>
                <a:gd name="T33" fmla="*/ 0 h 4"/>
                <a:gd name="T34" fmla="*/ 0 w 5"/>
                <a:gd name="T35" fmla="*/ 1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4"/>
                <a:gd name="T56" fmla="*/ 5 w 5"/>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4">
                  <a:moveTo>
                    <a:pt x="0" y="1"/>
                  </a:moveTo>
                  <a:lnTo>
                    <a:pt x="0" y="4"/>
                  </a:lnTo>
                  <a:lnTo>
                    <a:pt x="1" y="4"/>
                  </a:lnTo>
                  <a:lnTo>
                    <a:pt x="1" y="2"/>
                  </a:lnTo>
                  <a:lnTo>
                    <a:pt x="3" y="1"/>
                  </a:lnTo>
                  <a:lnTo>
                    <a:pt x="3" y="2"/>
                  </a:lnTo>
                  <a:lnTo>
                    <a:pt x="4" y="2"/>
                  </a:lnTo>
                  <a:lnTo>
                    <a:pt x="4" y="1"/>
                  </a:lnTo>
                  <a:lnTo>
                    <a:pt x="5" y="1"/>
                  </a:lnTo>
                  <a:lnTo>
                    <a:pt x="5" y="0"/>
                  </a:lnTo>
                  <a:lnTo>
                    <a:pt x="4" y="0"/>
                  </a:lnTo>
                  <a:lnTo>
                    <a:pt x="4" y="1"/>
                  </a:lnTo>
                  <a:lnTo>
                    <a:pt x="3" y="1"/>
                  </a:lnTo>
                  <a:lnTo>
                    <a:pt x="3" y="0"/>
                  </a:lnTo>
                  <a:lnTo>
                    <a:pt x="1" y="0"/>
                  </a:lnTo>
                  <a:lnTo>
                    <a:pt x="1" y="1"/>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3" name="Freeform 720"/>
            <p:cNvSpPr>
              <a:spLocks/>
            </p:cNvSpPr>
            <p:nvPr/>
          </p:nvSpPr>
          <p:spPr bwMode="auto">
            <a:xfrm>
              <a:off x="3381" y="3489"/>
              <a:ext cx="3" cy="6"/>
            </a:xfrm>
            <a:custGeom>
              <a:avLst/>
              <a:gdLst>
                <a:gd name="T0" fmla="*/ 0 w 3"/>
                <a:gd name="T1" fmla="*/ 0 h 6"/>
                <a:gd name="T2" fmla="*/ 1 w 3"/>
                <a:gd name="T3" fmla="*/ 0 h 6"/>
                <a:gd name="T4" fmla="*/ 1 w 3"/>
                <a:gd name="T5" fmla="*/ 2 h 6"/>
                <a:gd name="T6" fmla="*/ 3 w 3"/>
                <a:gd name="T7" fmla="*/ 2 h 6"/>
                <a:gd name="T8" fmla="*/ 3 w 3"/>
                <a:gd name="T9" fmla="*/ 3 h 6"/>
                <a:gd name="T10" fmla="*/ 3 w 3"/>
                <a:gd name="T11" fmla="*/ 4 h 6"/>
                <a:gd name="T12" fmla="*/ 3 w 3"/>
                <a:gd name="T13" fmla="*/ 6 h 6"/>
                <a:gd name="T14" fmla="*/ 1 w 3"/>
                <a:gd name="T15" fmla="*/ 6 h 6"/>
                <a:gd name="T16" fmla="*/ 1 w 3"/>
                <a:gd name="T17" fmla="*/ 4 h 6"/>
                <a:gd name="T18" fmla="*/ 0 w 3"/>
                <a:gd name="T19" fmla="*/ 3 h 6"/>
                <a:gd name="T20" fmla="*/ 0 w 3"/>
                <a:gd name="T21" fmla="*/ 2 h 6"/>
                <a:gd name="T22" fmla="*/ 0 w 3"/>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6"/>
                <a:gd name="T38" fmla="*/ 3 w 3"/>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6">
                  <a:moveTo>
                    <a:pt x="0" y="0"/>
                  </a:moveTo>
                  <a:lnTo>
                    <a:pt x="1" y="0"/>
                  </a:lnTo>
                  <a:lnTo>
                    <a:pt x="1" y="2"/>
                  </a:lnTo>
                  <a:lnTo>
                    <a:pt x="3" y="2"/>
                  </a:lnTo>
                  <a:lnTo>
                    <a:pt x="3" y="3"/>
                  </a:lnTo>
                  <a:lnTo>
                    <a:pt x="3" y="4"/>
                  </a:lnTo>
                  <a:lnTo>
                    <a:pt x="3" y="6"/>
                  </a:lnTo>
                  <a:lnTo>
                    <a:pt x="1" y="6"/>
                  </a:lnTo>
                  <a:lnTo>
                    <a:pt x="1" y="4"/>
                  </a:lnTo>
                  <a:lnTo>
                    <a:pt x="0" y="3"/>
                  </a:lnTo>
                  <a:lnTo>
                    <a:pt x="0" y="2"/>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4" name="Freeform 721"/>
            <p:cNvSpPr>
              <a:spLocks/>
            </p:cNvSpPr>
            <p:nvPr/>
          </p:nvSpPr>
          <p:spPr bwMode="auto">
            <a:xfrm>
              <a:off x="3423" y="3472"/>
              <a:ext cx="8" cy="7"/>
            </a:xfrm>
            <a:custGeom>
              <a:avLst/>
              <a:gdLst>
                <a:gd name="T0" fmla="*/ 0 w 8"/>
                <a:gd name="T1" fmla="*/ 0 h 7"/>
                <a:gd name="T2" fmla="*/ 3 w 8"/>
                <a:gd name="T3" fmla="*/ 2 h 7"/>
                <a:gd name="T4" fmla="*/ 4 w 8"/>
                <a:gd name="T5" fmla="*/ 3 h 7"/>
                <a:gd name="T6" fmla="*/ 5 w 8"/>
                <a:gd name="T7" fmla="*/ 5 h 7"/>
                <a:gd name="T8" fmla="*/ 6 w 8"/>
                <a:gd name="T9" fmla="*/ 6 h 7"/>
                <a:gd name="T10" fmla="*/ 8 w 8"/>
                <a:gd name="T11" fmla="*/ 7 h 7"/>
                <a:gd name="T12" fmla="*/ 8 w 8"/>
                <a:gd name="T13" fmla="*/ 6 h 7"/>
                <a:gd name="T14" fmla="*/ 6 w 8"/>
                <a:gd name="T15" fmla="*/ 5 h 7"/>
                <a:gd name="T16" fmla="*/ 5 w 8"/>
                <a:gd name="T17" fmla="*/ 3 h 7"/>
                <a:gd name="T18" fmla="*/ 4 w 8"/>
                <a:gd name="T19" fmla="*/ 2 h 7"/>
                <a:gd name="T20" fmla="*/ 3 w 8"/>
                <a:gd name="T21" fmla="*/ 2 h 7"/>
                <a:gd name="T22" fmla="*/ 1 w 8"/>
                <a:gd name="T23" fmla="*/ 0 h 7"/>
                <a:gd name="T24" fmla="*/ 0 w 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7"/>
                <a:gd name="T41" fmla="*/ 8 w 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7">
                  <a:moveTo>
                    <a:pt x="0" y="0"/>
                  </a:moveTo>
                  <a:lnTo>
                    <a:pt x="3" y="2"/>
                  </a:lnTo>
                  <a:lnTo>
                    <a:pt x="4" y="3"/>
                  </a:lnTo>
                  <a:lnTo>
                    <a:pt x="5" y="5"/>
                  </a:lnTo>
                  <a:lnTo>
                    <a:pt x="6" y="6"/>
                  </a:lnTo>
                  <a:lnTo>
                    <a:pt x="8" y="7"/>
                  </a:lnTo>
                  <a:lnTo>
                    <a:pt x="8" y="6"/>
                  </a:lnTo>
                  <a:lnTo>
                    <a:pt x="6" y="5"/>
                  </a:lnTo>
                  <a:lnTo>
                    <a:pt x="5" y="3"/>
                  </a:lnTo>
                  <a:lnTo>
                    <a:pt x="4" y="2"/>
                  </a:lnTo>
                  <a:lnTo>
                    <a:pt x="3" y="2"/>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5" name="Freeform 722"/>
            <p:cNvSpPr>
              <a:spLocks/>
            </p:cNvSpPr>
            <p:nvPr/>
          </p:nvSpPr>
          <p:spPr bwMode="auto">
            <a:xfrm>
              <a:off x="3422" y="3520"/>
              <a:ext cx="6" cy="3"/>
            </a:xfrm>
            <a:custGeom>
              <a:avLst/>
              <a:gdLst>
                <a:gd name="T0" fmla="*/ 0 w 6"/>
                <a:gd name="T1" fmla="*/ 3 h 3"/>
                <a:gd name="T2" fmla="*/ 1 w 6"/>
                <a:gd name="T3" fmla="*/ 3 h 3"/>
                <a:gd name="T4" fmla="*/ 2 w 6"/>
                <a:gd name="T5" fmla="*/ 3 h 3"/>
                <a:gd name="T6" fmla="*/ 5 w 6"/>
                <a:gd name="T7" fmla="*/ 3 h 3"/>
                <a:gd name="T8" fmla="*/ 5 w 6"/>
                <a:gd name="T9" fmla="*/ 1 h 3"/>
                <a:gd name="T10" fmla="*/ 6 w 6"/>
                <a:gd name="T11" fmla="*/ 1 h 3"/>
                <a:gd name="T12" fmla="*/ 5 w 6"/>
                <a:gd name="T13" fmla="*/ 0 h 3"/>
                <a:gd name="T14" fmla="*/ 5 w 6"/>
                <a:gd name="T15" fmla="*/ 1 h 3"/>
                <a:gd name="T16" fmla="*/ 2 w 6"/>
                <a:gd name="T17" fmla="*/ 1 h 3"/>
                <a:gd name="T18" fmla="*/ 1 w 6"/>
                <a:gd name="T19" fmla="*/ 1 h 3"/>
                <a:gd name="T20" fmla="*/ 0 w 6"/>
                <a:gd name="T21" fmla="*/ 3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3"/>
                <a:gd name="T35" fmla="*/ 6 w 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3">
                  <a:moveTo>
                    <a:pt x="0" y="3"/>
                  </a:moveTo>
                  <a:lnTo>
                    <a:pt x="1" y="3"/>
                  </a:lnTo>
                  <a:lnTo>
                    <a:pt x="2" y="3"/>
                  </a:lnTo>
                  <a:lnTo>
                    <a:pt x="5" y="3"/>
                  </a:lnTo>
                  <a:lnTo>
                    <a:pt x="5" y="1"/>
                  </a:lnTo>
                  <a:lnTo>
                    <a:pt x="6" y="1"/>
                  </a:lnTo>
                  <a:lnTo>
                    <a:pt x="5" y="0"/>
                  </a:lnTo>
                  <a:lnTo>
                    <a:pt x="5" y="1"/>
                  </a:lnTo>
                  <a:lnTo>
                    <a:pt x="2" y="1"/>
                  </a:lnTo>
                  <a:lnTo>
                    <a:pt x="1"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6" name="Freeform 723"/>
            <p:cNvSpPr>
              <a:spLocks/>
            </p:cNvSpPr>
            <p:nvPr/>
          </p:nvSpPr>
          <p:spPr bwMode="auto">
            <a:xfrm>
              <a:off x="3384" y="3547"/>
              <a:ext cx="3" cy="4"/>
            </a:xfrm>
            <a:custGeom>
              <a:avLst/>
              <a:gdLst>
                <a:gd name="T0" fmla="*/ 0 w 3"/>
                <a:gd name="T1" fmla="*/ 1 h 4"/>
                <a:gd name="T2" fmla="*/ 1 w 3"/>
                <a:gd name="T3" fmla="*/ 1 h 4"/>
                <a:gd name="T4" fmla="*/ 1 w 3"/>
                <a:gd name="T5" fmla="*/ 2 h 4"/>
                <a:gd name="T6" fmla="*/ 1 w 3"/>
                <a:gd name="T7" fmla="*/ 4 h 4"/>
                <a:gd name="T8" fmla="*/ 2 w 3"/>
                <a:gd name="T9" fmla="*/ 2 h 4"/>
                <a:gd name="T10" fmla="*/ 3 w 3"/>
                <a:gd name="T11" fmla="*/ 2 h 4"/>
                <a:gd name="T12" fmla="*/ 3 w 3"/>
                <a:gd name="T13" fmla="*/ 1 h 4"/>
                <a:gd name="T14" fmla="*/ 3 w 3"/>
                <a:gd name="T15" fmla="*/ 0 h 4"/>
                <a:gd name="T16" fmla="*/ 2 w 3"/>
                <a:gd name="T17" fmla="*/ 0 h 4"/>
                <a:gd name="T18" fmla="*/ 1 w 3"/>
                <a:gd name="T19" fmla="*/ 0 h 4"/>
                <a:gd name="T20" fmla="*/ 1 w 3"/>
                <a:gd name="T21" fmla="*/ 1 h 4"/>
                <a:gd name="T22" fmla="*/ 1 w 3"/>
                <a:gd name="T23" fmla="*/ 0 h 4"/>
                <a:gd name="T24" fmla="*/ 0 w 3"/>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4"/>
                <a:gd name="T41" fmla="*/ 3 w 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4">
                  <a:moveTo>
                    <a:pt x="0" y="1"/>
                  </a:moveTo>
                  <a:lnTo>
                    <a:pt x="1" y="1"/>
                  </a:lnTo>
                  <a:lnTo>
                    <a:pt x="1" y="2"/>
                  </a:lnTo>
                  <a:lnTo>
                    <a:pt x="1" y="4"/>
                  </a:lnTo>
                  <a:lnTo>
                    <a:pt x="2" y="2"/>
                  </a:lnTo>
                  <a:lnTo>
                    <a:pt x="3" y="2"/>
                  </a:lnTo>
                  <a:lnTo>
                    <a:pt x="3" y="1"/>
                  </a:lnTo>
                  <a:lnTo>
                    <a:pt x="3" y="0"/>
                  </a:lnTo>
                  <a:lnTo>
                    <a:pt x="2" y="0"/>
                  </a:lnTo>
                  <a:lnTo>
                    <a:pt x="1" y="0"/>
                  </a:lnTo>
                  <a:lnTo>
                    <a:pt x="1" y="1"/>
                  </a:lnTo>
                  <a:lnTo>
                    <a:pt x="1"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7" name="Freeform 724"/>
            <p:cNvSpPr>
              <a:spLocks/>
            </p:cNvSpPr>
            <p:nvPr/>
          </p:nvSpPr>
          <p:spPr bwMode="auto">
            <a:xfrm>
              <a:off x="3445" y="3534"/>
              <a:ext cx="4" cy="4"/>
            </a:xfrm>
            <a:custGeom>
              <a:avLst/>
              <a:gdLst>
                <a:gd name="T0" fmla="*/ 0 w 4"/>
                <a:gd name="T1" fmla="*/ 1 h 4"/>
                <a:gd name="T2" fmla="*/ 1 w 4"/>
                <a:gd name="T3" fmla="*/ 1 h 4"/>
                <a:gd name="T4" fmla="*/ 1 w 4"/>
                <a:gd name="T5" fmla="*/ 3 h 4"/>
                <a:gd name="T6" fmla="*/ 2 w 4"/>
                <a:gd name="T7" fmla="*/ 4 h 4"/>
                <a:gd name="T8" fmla="*/ 2 w 4"/>
                <a:gd name="T9" fmla="*/ 3 h 4"/>
                <a:gd name="T10" fmla="*/ 4 w 4"/>
                <a:gd name="T11" fmla="*/ 1 h 4"/>
                <a:gd name="T12" fmla="*/ 4 w 4"/>
                <a:gd name="T13" fmla="*/ 0 h 4"/>
                <a:gd name="T14" fmla="*/ 2 w 4"/>
                <a:gd name="T15" fmla="*/ 0 h 4"/>
                <a:gd name="T16" fmla="*/ 1 w 4"/>
                <a:gd name="T17" fmla="*/ 0 h 4"/>
                <a:gd name="T18" fmla="*/ 1 w 4"/>
                <a:gd name="T19" fmla="*/ 1 h 4"/>
                <a:gd name="T20" fmla="*/ 1 w 4"/>
                <a:gd name="T21" fmla="*/ 0 h 4"/>
                <a:gd name="T22" fmla="*/ 1 w 4"/>
                <a:gd name="T23" fmla="*/ 1 h 4"/>
                <a:gd name="T24" fmla="*/ 0 w 4"/>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1"/>
                  </a:moveTo>
                  <a:lnTo>
                    <a:pt x="1" y="1"/>
                  </a:lnTo>
                  <a:lnTo>
                    <a:pt x="1" y="3"/>
                  </a:lnTo>
                  <a:lnTo>
                    <a:pt x="2" y="4"/>
                  </a:lnTo>
                  <a:lnTo>
                    <a:pt x="2" y="3"/>
                  </a:lnTo>
                  <a:lnTo>
                    <a:pt x="4" y="1"/>
                  </a:lnTo>
                  <a:lnTo>
                    <a:pt x="4" y="0"/>
                  </a:lnTo>
                  <a:lnTo>
                    <a:pt x="2" y="0"/>
                  </a:lnTo>
                  <a:lnTo>
                    <a:pt x="1" y="0"/>
                  </a:lnTo>
                  <a:lnTo>
                    <a:pt x="1" y="1"/>
                  </a:lnTo>
                  <a:lnTo>
                    <a:pt x="1" y="0"/>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8" name="Freeform 725"/>
            <p:cNvSpPr>
              <a:spLocks/>
            </p:cNvSpPr>
            <p:nvPr/>
          </p:nvSpPr>
          <p:spPr bwMode="auto">
            <a:xfrm>
              <a:off x="3482" y="3531"/>
              <a:ext cx="3" cy="3"/>
            </a:xfrm>
            <a:custGeom>
              <a:avLst/>
              <a:gdLst>
                <a:gd name="T0" fmla="*/ 0 w 3"/>
                <a:gd name="T1" fmla="*/ 3 h 3"/>
                <a:gd name="T2" fmla="*/ 0 w 3"/>
                <a:gd name="T3" fmla="*/ 2 h 3"/>
                <a:gd name="T4" fmla="*/ 0 w 3"/>
                <a:gd name="T5" fmla="*/ 0 h 3"/>
                <a:gd name="T6" fmla="*/ 0 w 3"/>
                <a:gd name="T7" fmla="*/ 2 h 3"/>
                <a:gd name="T8" fmla="*/ 2 w 3"/>
                <a:gd name="T9" fmla="*/ 2 h 3"/>
                <a:gd name="T10" fmla="*/ 3 w 3"/>
                <a:gd name="T11" fmla="*/ 2 h 3"/>
                <a:gd name="T12" fmla="*/ 3 w 3"/>
                <a:gd name="T13" fmla="*/ 3 h 3"/>
                <a:gd name="T14" fmla="*/ 2 w 3"/>
                <a:gd name="T15" fmla="*/ 3 h 3"/>
                <a:gd name="T16" fmla="*/ 1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2"/>
                  </a:lnTo>
                  <a:lnTo>
                    <a:pt x="0" y="0"/>
                  </a:lnTo>
                  <a:lnTo>
                    <a:pt x="0" y="2"/>
                  </a:lnTo>
                  <a:lnTo>
                    <a:pt x="2" y="2"/>
                  </a:lnTo>
                  <a:lnTo>
                    <a:pt x="3" y="2"/>
                  </a:lnTo>
                  <a:lnTo>
                    <a:pt x="3" y="3"/>
                  </a:lnTo>
                  <a:lnTo>
                    <a:pt x="2" y="3"/>
                  </a:lnTo>
                  <a:lnTo>
                    <a:pt x="1"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29" name="Freeform 726"/>
            <p:cNvSpPr>
              <a:spLocks/>
            </p:cNvSpPr>
            <p:nvPr/>
          </p:nvSpPr>
          <p:spPr bwMode="auto">
            <a:xfrm>
              <a:off x="3171" y="3664"/>
              <a:ext cx="2" cy="6"/>
            </a:xfrm>
            <a:custGeom>
              <a:avLst/>
              <a:gdLst>
                <a:gd name="T0" fmla="*/ 0 w 2"/>
                <a:gd name="T1" fmla="*/ 0 h 6"/>
                <a:gd name="T2" fmla="*/ 1 w 2"/>
                <a:gd name="T3" fmla="*/ 1 h 6"/>
                <a:gd name="T4" fmla="*/ 1 w 2"/>
                <a:gd name="T5" fmla="*/ 4 h 6"/>
                <a:gd name="T6" fmla="*/ 1 w 2"/>
                <a:gd name="T7" fmla="*/ 5 h 6"/>
                <a:gd name="T8" fmla="*/ 1 w 2"/>
                <a:gd name="T9" fmla="*/ 6 h 6"/>
                <a:gd name="T10" fmla="*/ 2 w 2"/>
                <a:gd name="T11" fmla="*/ 6 h 6"/>
                <a:gd name="T12" fmla="*/ 2 w 2"/>
                <a:gd name="T13" fmla="*/ 5 h 6"/>
                <a:gd name="T14" fmla="*/ 2 w 2"/>
                <a:gd name="T15" fmla="*/ 2 h 6"/>
                <a:gd name="T16" fmla="*/ 2 w 2"/>
                <a:gd name="T17" fmla="*/ 1 h 6"/>
                <a:gd name="T18" fmla="*/ 1 w 2"/>
                <a:gd name="T19" fmla="*/ 0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0"/>
                  </a:moveTo>
                  <a:lnTo>
                    <a:pt x="1" y="1"/>
                  </a:lnTo>
                  <a:lnTo>
                    <a:pt x="1" y="4"/>
                  </a:lnTo>
                  <a:lnTo>
                    <a:pt x="1" y="5"/>
                  </a:lnTo>
                  <a:lnTo>
                    <a:pt x="1" y="6"/>
                  </a:lnTo>
                  <a:lnTo>
                    <a:pt x="2" y="6"/>
                  </a:lnTo>
                  <a:lnTo>
                    <a:pt x="2" y="5"/>
                  </a:lnTo>
                  <a:lnTo>
                    <a:pt x="2" y="2"/>
                  </a:lnTo>
                  <a:lnTo>
                    <a:pt x="2" y="1"/>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0" name="Freeform 727"/>
            <p:cNvSpPr>
              <a:spLocks/>
            </p:cNvSpPr>
            <p:nvPr/>
          </p:nvSpPr>
          <p:spPr bwMode="auto">
            <a:xfrm>
              <a:off x="3443" y="3538"/>
              <a:ext cx="3" cy="4"/>
            </a:xfrm>
            <a:custGeom>
              <a:avLst/>
              <a:gdLst>
                <a:gd name="T0" fmla="*/ 0 w 3"/>
                <a:gd name="T1" fmla="*/ 1 h 4"/>
                <a:gd name="T2" fmla="*/ 0 w 3"/>
                <a:gd name="T3" fmla="*/ 2 h 4"/>
                <a:gd name="T4" fmla="*/ 0 w 3"/>
                <a:gd name="T5" fmla="*/ 4 h 4"/>
                <a:gd name="T6" fmla="*/ 2 w 3"/>
                <a:gd name="T7" fmla="*/ 2 h 4"/>
                <a:gd name="T8" fmla="*/ 3 w 3"/>
                <a:gd name="T9" fmla="*/ 1 h 4"/>
                <a:gd name="T10" fmla="*/ 2 w 3"/>
                <a:gd name="T11" fmla="*/ 1 h 4"/>
                <a:gd name="T12" fmla="*/ 0 w 3"/>
                <a:gd name="T13" fmla="*/ 0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1"/>
                  </a:moveTo>
                  <a:lnTo>
                    <a:pt x="0" y="2"/>
                  </a:lnTo>
                  <a:lnTo>
                    <a:pt x="0" y="4"/>
                  </a:lnTo>
                  <a:lnTo>
                    <a:pt x="2" y="2"/>
                  </a:lnTo>
                  <a:lnTo>
                    <a:pt x="3" y="1"/>
                  </a:lnTo>
                  <a:lnTo>
                    <a:pt x="2" y="1"/>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1" name="Freeform 728"/>
            <p:cNvSpPr>
              <a:spLocks/>
            </p:cNvSpPr>
            <p:nvPr/>
          </p:nvSpPr>
          <p:spPr bwMode="auto">
            <a:xfrm>
              <a:off x="3336" y="3566"/>
              <a:ext cx="3" cy="4"/>
            </a:xfrm>
            <a:custGeom>
              <a:avLst/>
              <a:gdLst>
                <a:gd name="T0" fmla="*/ 0 w 3"/>
                <a:gd name="T1" fmla="*/ 2 h 4"/>
                <a:gd name="T2" fmla="*/ 0 w 3"/>
                <a:gd name="T3" fmla="*/ 1 h 4"/>
                <a:gd name="T4" fmla="*/ 2 w 3"/>
                <a:gd name="T5" fmla="*/ 1 h 4"/>
                <a:gd name="T6" fmla="*/ 2 w 3"/>
                <a:gd name="T7" fmla="*/ 0 h 4"/>
                <a:gd name="T8" fmla="*/ 3 w 3"/>
                <a:gd name="T9" fmla="*/ 0 h 4"/>
                <a:gd name="T10" fmla="*/ 3 w 3"/>
                <a:gd name="T11" fmla="*/ 1 h 4"/>
                <a:gd name="T12" fmla="*/ 3 w 3"/>
                <a:gd name="T13" fmla="*/ 2 h 4"/>
                <a:gd name="T14" fmla="*/ 2 w 3"/>
                <a:gd name="T15" fmla="*/ 4 h 4"/>
                <a:gd name="T16" fmla="*/ 0 w 3"/>
                <a:gd name="T17" fmla="*/ 4 h 4"/>
                <a:gd name="T18" fmla="*/ 0 w 3"/>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0" y="2"/>
                  </a:moveTo>
                  <a:lnTo>
                    <a:pt x="0" y="1"/>
                  </a:lnTo>
                  <a:lnTo>
                    <a:pt x="2" y="1"/>
                  </a:lnTo>
                  <a:lnTo>
                    <a:pt x="2" y="0"/>
                  </a:lnTo>
                  <a:lnTo>
                    <a:pt x="3" y="0"/>
                  </a:lnTo>
                  <a:lnTo>
                    <a:pt x="3" y="1"/>
                  </a:lnTo>
                  <a:lnTo>
                    <a:pt x="3" y="2"/>
                  </a:lnTo>
                  <a:lnTo>
                    <a:pt x="2" y="4"/>
                  </a:lnTo>
                  <a:lnTo>
                    <a:pt x="0" y="4"/>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2" name="Freeform 729"/>
            <p:cNvSpPr>
              <a:spLocks/>
            </p:cNvSpPr>
            <p:nvPr/>
          </p:nvSpPr>
          <p:spPr bwMode="auto">
            <a:xfrm>
              <a:off x="3423" y="3444"/>
              <a:ext cx="1" cy="5"/>
            </a:xfrm>
            <a:custGeom>
              <a:avLst/>
              <a:gdLst>
                <a:gd name="T0" fmla="*/ 0 w 1"/>
                <a:gd name="T1" fmla="*/ 2 h 5"/>
                <a:gd name="T2" fmla="*/ 0 w 1"/>
                <a:gd name="T3" fmla="*/ 1 h 5"/>
                <a:gd name="T4" fmla="*/ 1 w 1"/>
                <a:gd name="T5" fmla="*/ 0 h 5"/>
                <a:gd name="T6" fmla="*/ 1 w 1"/>
                <a:gd name="T7" fmla="*/ 1 h 5"/>
                <a:gd name="T8" fmla="*/ 1 w 1"/>
                <a:gd name="T9" fmla="*/ 2 h 5"/>
                <a:gd name="T10" fmla="*/ 1 w 1"/>
                <a:gd name="T11" fmla="*/ 3 h 5"/>
                <a:gd name="T12" fmla="*/ 0 w 1"/>
                <a:gd name="T13" fmla="*/ 5 h 5"/>
                <a:gd name="T14" fmla="*/ 0 w 1"/>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5"/>
                <a:gd name="T26" fmla="*/ 1 w 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5">
                  <a:moveTo>
                    <a:pt x="0" y="2"/>
                  </a:moveTo>
                  <a:lnTo>
                    <a:pt x="0" y="1"/>
                  </a:lnTo>
                  <a:lnTo>
                    <a:pt x="1" y="0"/>
                  </a:lnTo>
                  <a:lnTo>
                    <a:pt x="1" y="1"/>
                  </a:lnTo>
                  <a:lnTo>
                    <a:pt x="1" y="2"/>
                  </a:lnTo>
                  <a:lnTo>
                    <a:pt x="1" y="3"/>
                  </a:lnTo>
                  <a:lnTo>
                    <a:pt x="0" y="5"/>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3" name="Freeform 730"/>
            <p:cNvSpPr>
              <a:spLocks/>
            </p:cNvSpPr>
            <p:nvPr/>
          </p:nvSpPr>
          <p:spPr bwMode="auto">
            <a:xfrm>
              <a:off x="3429" y="3523"/>
              <a:ext cx="3" cy="2"/>
            </a:xfrm>
            <a:custGeom>
              <a:avLst/>
              <a:gdLst>
                <a:gd name="T0" fmla="*/ 0 w 3"/>
                <a:gd name="T1" fmla="*/ 1 h 2"/>
                <a:gd name="T2" fmla="*/ 0 w 3"/>
                <a:gd name="T3" fmla="*/ 2 h 2"/>
                <a:gd name="T4" fmla="*/ 2 w 3"/>
                <a:gd name="T5" fmla="*/ 1 h 2"/>
                <a:gd name="T6" fmla="*/ 3 w 3"/>
                <a:gd name="T7" fmla="*/ 0 h 2"/>
                <a:gd name="T8" fmla="*/ 2 w 3"/>
                <a:gd name="T9" fmla="*/ 0 h 2"/>
                <a:gd name="T10" fmla="*/ 0 w 3"/>
                <a:gd name="T11" fmla="*/ 0 h 2"/>
                <a:gd name="T12" fmla="*/ 0 w 3"/>
                <a:gd name="T13" fmla="*/ 1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1"/>
                  </a:moveTo>
                  <a:lnTo>
                    <a:pt x="0" y="2"/>
                  </a:lnTo>
                  <a:lnTo>
                    <a:pt x="2" y="1"/>
                  </a:lnTo>
                  <a:lnTo>
                    <a:pt x="3" y="0"/>
                  </a:lnTo>
                  <a:lnTo>
                    <a:pt x="2"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4" name="Freeform 731"/>
            <p:cNvSpPr>
              <a:spLocks/>
            </p:cNvSpPr>
            <p:nvPr/>
          </p:nvSpPr>
          <p:spPr bwMode="auto">
            <a:xfrm>
              <a:off x="3394" y="3542"/>
              <a:ext cx="2" cy="3"/>
            </a:xfrm>
            <a:custGeom>
              <a:avLst/>
              <a:gdLst>
                <a:gd name="T0" fmla="*/ 0 w 2"/>
                <a:gd name="T1" fmla="*/ 3 h 3"/>
                <a:gd name="T2" fmla="*/ 0 w 2"/>
                <a:gd name="T3" fmla="*/ 2 h 3"/>
                <a:gd name="T4" fmla="*/ 1 w 2"/>
                <a:gd name="T5" fmla="*/ 1 h 3"/>
                <a:gd name="T6" fmla="*/ 1 w 2"/>
                <a:gd name="T7" fmla="*/ 0 h 3"/>
                <a:gd name="T8" fmla="*/ 2 w 2"/>
                <a:gd name="T9" fmla="*/ 0 h 3"/>
                <a:gd name="T10" fmla="*/ 2 w 2"/>
                <a:gd name="T11" fmla="*/ 1 h 3"/>
                <a:gd name="T12" fmla="*/ 1 w 2"/>
                <a:gd name="T13" fmla="*/ 2 h 3"/>
                <a:gd name="T14" fmla="*/ 0 w 2"/>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3"/>
                  </a:moveTo>
                  <a:lnTo>
                    <a:pt x="0" y="2"/>
                  </a:lnTo>
                  <a:lnTo>
                    <a:pt x="1" y="1"/>
                  </a:lnTo>
                  <a:lnTo>
                    <a:pt x="1" y="0"/>
                  </a:lnTo>
                  <a:lnTo>
                    <a:pt x="2" y="0"/>
                  </a:lnTo>
                  <a:lnTo>
                    <a:pt x="2" y="1"/>
                  </a:lnTo>
                  <a:lnTo>
                    <a:pt x="1"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5" name="Freeform 732"/>
            <p:cNvSpPr>
              <a:spLocks/>
            </p:cNvSpPr>
            <p:nvPr/>
          </p:nvSpPr>
          <p:spPr bwMode="auto">
            <a:xfrm>
              <a:off x="3373" y="3572"/>
              <a:ext cx="3" cy="1"/>
            </a:xfrm>
            <a:custGeom>
              <a:avLst/>
              <a:gdLst>
                <a:gd name="T0" fmla="*/ 0 w 3"/>
                <a:gd name="T1" fmla="*/ 1 h 1"/>
                <a:gd name="T2" fmla="*/ 2 w 3"/>
                <a:gd name="T3" fmla="*/ 0 h 1"/>
                <a:gd name="T4" fmla="*/ 3 w 3"/>
                <a:gd name="T5" fmla="*/ 0 h 1"/>
                <a:gd name="T6" fmla="*/ 3 w 3"/>
                <a:gd name="T7" fmla="*/ 1 h 1"/>
                <a:gd name="T8" fmla="*/ 2 w 3"/>
                <a:gd name="T9" fmla="*/ 1 h 1"/>
                <a:gd name="T10" fmla="*/ 0 w 3"/>
                <a:gd name="T11" fmla="*/ 1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1"/>
                  </a:moveTo>
                  <a:lnTo>
                    <a:pt x="2" y="0"/>
                  </a:lnTo>
                  <a:lnTo>
                    <a:pt x="3" y="0"/>
                  </a:lnTo>
                  <a:lnTo>
                    <a:pt x="3" y="1"/>
                  </a:lnTo>
                  <a:lnTo>
                    <a:pt x="2"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6" name="Freeform 733"/>
            <p:cNvSpPr>
              <a:spLocks/>
            </p:cNvSpPr>
            <p:nvPr/>
          </p:nvSpPr>
          <p:spPr bwMode="auto">
            <a:xfrm>
              <a:off x="3179" y="3689"/>
              <a:ext cx="3" cy="5"/>
            </a:xfrm>
            <a:custGeom>
              <a:avLst/>
              <a:gdLst>
                <a:gd name="T0" fmla="*/ 0 w 3"/>
                <a:gd name="T1" fmla="*/ 5 h 5"/>
                <a:gd name="T2" fmla="*/ 1 w 3"/>
                <a:gd name="T3" fmla="*/ 4 h 5"/>
                <a:gd name="T4" fmla="*/ 2 w 3"/>
                <a:gd name="T5" fmla="*/ 3 h 5"/>
                <a:gd name="T6" fmla="*/ 2 w 3"/>
                <a:gd name="T7" fmla="*/ 2 h 5"/>
                <a:gd name="T8" fmla="*/ 2 w 3"/>
                <a:gd name="T9" fmla="*/ 0 h 5"/>
                <a:gd name="T10" fmla="*/ 3 w 3"/>
                <a:gd name="T11" fmla="*/ 0 h 5"/>
                <a:gd name="T12" fmla="*/ 2 w 3"/>
                <a:gd name="T13" fmla="*/ 3 h 5"/>
                <a:gd name="T14" fmla="*/ 1 w 3"/>
                <a:gd name="T15" fmla="*/ 5 h 5"/>
                <a:gd name="T16" fmla="*/ 0 w 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0" y="5"/>
                  </a:moveTo>
                  <a:lnTo>
                    <a:pt x="1" y="4"/>
                  </a:lnTo>
                  <a:lnTo>
                    <a:pt x="2" y="3"/>
                  </a:lnTo>
                  <a:lnTo>
                    <a:pt x="2" y="2"/>
                  </a:lnTo>
                  <a:lnTo>
                    <a:pt x="2" y="0"/>
                  </a:lnTo>
                  <a:lnTo>
                    <a:pt x="3" y="0"/>
                  </a:lnTo>
                  <a:lnTo>
                    <a:pt x="2" y="3"/>
                  </a:lnTo>
                  <a:lnTo>
                    <a:pt x="1" y="5"/>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7" name="Freeform 734"/>
            <p:cNvSpPr>
              <a:spLocks/>
            </p:cNvSpPr>
            <p:nvPr/>
          </p:nvSpPr>
          <p:spPr bwMode="auto">
            <a:xfrm>
              <a:off x="3441" y="3531"/>
              <a:ext cx="2" cy="3"/>
            </a:xfrm>
            <a:custGeom>
              <a:avLst/>
              <a:gdLst>
                <a:gd name="T0" fmla="*/ 0 w 2"/>
                <a:gd name="T1" fmla="*/ 0 h 3"/>
                <a:gd name="T2" fmla="*/ 0 w 2"/>
                <a:gd name="T3" fmla="*/ 2 h 3"/>
                <a:gd name="T4" fmla="*/ 1 w 2"/>
                <a:gd name="T5" fmla="*/ 2 h 3"/>
                <a:gd name="T6" fmla="*/ 1 w 2"/>
                <a:gd name="T7" fmla="*/ 3 h 3"/>
                <a:gd name="T8" fmla="*/ 2 w 2"/>
                <a:gd name="T9" fmla="*/ 2 h 3"/>
                <a:gd name="T10" fmla="*/ 1 w 2"/>
                <a:gd name="T11" fmla="*/ 2 h 3"/>
                <a:gd name="T12" fmla="*/ 2 w 2"/>
                <a:gd name="T13" fmla="*/ 0 h 3"/>
                <a:gd name="T14" fmla="*/ 1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0" y="0"/>
                  </a:moveTo>
                  <a:lnTo>
                    <a:pt x="0" y="2"/>
                  </a:lnTo>
                  <a:lnTo>
                    <a:pt x="1" y="2"/>
                  </a:lnTo>
                  <a:lnTo>
                    <a:pt x="1" y="3"/>
                  </a:lnTo>
                  <a:lnTo>
                    <a:pt x="2" y="2"/>
                  </a:lnTo>
                  <a:lnTo>
                    <a:pt x="1" y="2"/>
                  </a:lnTo>
                  <a:lnTo>
                    <a:pt x="2" y="0"/>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8" name="Freeform 735"/>
            <p:cNvSpPr>
              <a:spLocks/>
            </p:cNvSpPr>
            <p:nvPr/>
          </p:nvSpPr>
          <p:spPr bwMode="auto">
            <a:xfrm>
              <a:off x="3517" y="3488"/>
              <a:ext cx="3" cy="3"/>
            </a:xfrm>
            <a:custGeom>
              <a:avLst/>
              <a:gdLst>
                <a:gd name="T0" fmla="*/ 0 w 3"/>
                <a:gd name="T1" fmla="*/ 1 h 3"/>
                <a:gd name="T2" fmla="*/ 0 w 3"/>
                <a:gd name="T3" fmla="*/ 3 h 3"/>
                <a:gd name="T4" fmla="*/ 2 w 3"/>
                <a:gd name="T5" fmla="*/ 1 h 3"/>
                <a:gd name="T6" fmla="*/ 3 w 3"/>
                <a:gd name="T7" fmla="*/ 1 h 3"/>
                <a:gd name="T8" fmla="*/ 3 w 3"/>
                <a:gd name="T9" fmla="*/ 0 h 3"/>
                <a:gd name="T10" fmla="*/ 2 w 3"/>
                <a:gd name="T11" fmla="*/ 0 h 3"/>
                <a:gd name="T12" fmla="*/ 0 w 3"/>
                <a:gd name="T13" fmla="*/ 0 h 3"/>
                <a:gd name="T14" fmla="*/ 0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1"/>
                  </a:moveTo>
                  <a:lnTo>
                    <a:pt x="0" y="3"/>
                  </a:lnTo>
                  <a:lnTo>
                    <a:pt x="2" y="1"/>
                  </a:lnTo>
                  <a:lnTo>
                    <a:pt x="3" y="1"/>
                  </a:lnTo>
                  <a:lnTo>
                    <a:pt x="3" y="0"/>
                  </a:lnTo>
                  <a:lnTo>
                    <a:pt x="2"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39" name="Freeform 736"/>
            <p:cNvSpPr>
              <a:spLocks/>
            </p:cNvSpPr>
            <p:nvPr/>
          </p:nvSpPr>
          <p:spPr bwMode="auto">
            <a:xfrm>
              <a:off x="3477" y="3533"/>
              <a:ext cx="5" cy="2"/>
            </a:xfrm>
            <a:custGeom>
              <a:avLst/>
              <a:gdLst>
                <a:gd name="T0" fmla="*/ 0 w 5"/>
                <a:gd name="T1" fmla="*/ 1 h 2"/>
                <a:gd name="T2" fmla="*/ 0 w 5"/>
                <a:gd name="T3" fmla="*/ 2 h 2"/>
                <a:gd name="T4" fmla="*/ 1 w 5"/>
                <a:gd name="T5" fmla="*/ 1 h 2"/>
                <a:gd name="T6" fmla="*/ 1 w 5"/>
                <a:gd name="T7" fmla="*/ 2 h 2"/>
                <a:gd name="T8" fmla="*/ 1 w 5"/>
                <a:gd name="T9" fmla="*/ 1 h 2"/>
                <a:gd name="T10" fmla="*/ 2 w 5"/>
                <a:gd name="T11" fmla="*/ 2 h 2"/>
                <a:gd name="T12" fmla="*/ 3 w 5"/>
                <a:gd name="T13" fmla="*/ 1 h 2"/>
                <a:gd name="T14" fmla="*/ 5 w 5"/>
                <a:gd name="T15" fmla="*/ 0 h 2"/>
                <a:gd name="T16" fmla="*/ 3 w 5"/>
                <a:gd name="T17" fmla="*/ 0 h 2"/>
                <a:gd name="T18" fmla="*/ 3 w 5"/>
                <a:gd name="T19" fmla="*/ 1 h 2"/>
                <a:gd name="T20" fmla="*/ 2 w 5"/>
                <a:gd name="T21" fmla="*/ 1 h 2"/>
                <a:gd name="T22" fmla="*/ 2 w 5"/>
                <a:gd name="T23" fmla="*/ 0 h 2"/>
                <a:gd name="T24" fmla="*/ 2 w 5"/>
                <a:gd name="T25" fmla="*/ 1 h 2"/>
                <a:gd name="T26" fmla="*/ 1 w 5"/>
                <a:gd name="T27" fmla="*/ 1 h 2"/>
                <a:gd name="T28" fmla="*/ 0 w 5"/>
                <a:gd name="T29" fmla="*/ 1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2"/>
                <a:gd name="T47" fmla="*/ 5 w 5"/>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2">
                  <a:moveTo>
                    <a:pt x="0" y="1"/>
                  </a:moveTo>
                  <a:lnTo>
                    <a:pt x="0" y="2"/>
                  </a:lnTo>
                  <a:lnTo>
                    <a:pt x="1" y="1"/>
                  </a:lnTo>
                  <a:lnTo>
                    <a:pt x="1" y="2"/>
                  </a:lnTo>
                  <a:lnTo>
                    <a:pt x="1" y="1"/>
                  </a:lnTo>
                  <a:lnTo>
                    <a:pt x="2" y="2"/>
                  </a:lnTo>
                  <a:lnTo>
                    <a:pt x="3" y="1"/>
                  </a:lnTo>
                  <a:lnTo>
                    <a:pt x="5" y="0"/>
                  </a:lnTo>
                  <a:lnTo>
                    <a:pt x="3" y="0"/>
                  </a:lnTo>
                  <a:lnTo>
                    <a:pt x="3" y="1"/>
                  </a:lnTo>
                  <a:lnTo>
                    <a:pt x="2" y="1"/>
                  </a:lnTo>
                  <a:lnTo>
                    <a:pt x="2" y="0"/>
                  </a:lnTo>
                  <a:lnTo>
                    <a:pt x="2" y="1"/>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0" name="Freeform 737"/>
            <p:cNvSpPr>
              <a:spLocks/>
            </p:cNvSpPr>
            <p:nvPr/>
          </p:nvSpPr>
          <p:spPr bwMode="auto">
            <a:xfrm>
              <a:off x="3149" y="3628"/>
              <a:ext cx="2" cy="3"/>
            </a:xfrm>
            <a:custGeom>
              <a:avLst/>
              <a:gdLst>
                <a:gd name="T0" fmla="*/ 0 w 2"/>
                <a:gd name="T1" fmla="*/ 3 h 3"/>
                <a:gd name="T2" fmla="*/ 0 w 2"/>
                <a:gd name="T3" fmla="*/ 2 h 3"/>
                <a:gd name="T4" fmla="*/ 0 w 2"/>
                <a:gd name="T5" fmla="*/ 0 h 3"/>
                <a:gd name="T6" fmla="*/ 2 w 2"/>
                <a:gd name="T7" fmla="*/ 2 h 3"/>
                <a:gd name="T8" fmla="*/ 2 w 2"/>
                <a:gd name="T9" fmla="*/ 3 h 3"/>
                <a:gd name="T10" fmla="*/ 0 w 2"/>
                <a:gd name="T11" fmla="*/ 3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3"/>
                  </a:moveTo>
                  <a:lnTo>
                    <a:pt x="0" y="2"/>
                  </a:lnTo>
                  <a:lnTo>
                    <a:pt x="0" y="0"/>
                  </a:lnTo>
                  <a:lnTo>
                    <a:pt x="2" y="2"/>
                  </a:lnTo>
                  <a:lnTo>
                    <a:pt x="2"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1" name="Freeform 738"/>
            <p:cNvSpPr>
              <a:spLocks/>
            </p:cNvSpPr>
            <p:nvPr/>
          </p:nvSpPr>
          <p:spPr bwMode="auto">
            <a:xfrm>
              <a:off x="3447" y="3495"/>
              <a:ext cx="4" cy="2"/>
            </a:xfrm>
            <a:custGeom>
              <a:avLst/>
              <a:gdLst>
                <a:gd name="T0" fmla="*/ 0 w 4"/>
                <a:gd name="T1" fmla="*/ 1 h 2"/>
                <a:gd name="T2" fmla="*/ 2 w 4"/>
                <a:gd name="T3" fmla="*/ 1 h 2"/>
                <a:gd name="T4" fmla="*/ 2 w 4"/>
                <a:gd name="T5" fmla="*/ 0 h 2"/>
                <a:gd name="T6" fmla="*/ 2 w 4"/>
                <a:gd name="T7" fmla="*/ 1 h 2"/>
                <a:gd name="T8" fmla="*/ 3 w 4"/>
                <a:gd name="T9" fmla="*/ 1 h 2"/>
                <a:gd name="T10" fmla="*/ 3 w 4"/>
                <a:gd name="T11" fmla="*/ 2 h 2"/>
                <a:gd name="T12" fmla="*/ 4 w 4"/>
                <a:gd name="T13" fmla="*/ 2 h 2"/>
                <a:gd name="T14" fmla="*/ 3 w 4"/>
                <a:gd name="T15" fmla="*/ 2 h 2"/>
                <a:gd name="T16" fmla="*/ 2 w 4"/>
                <a:gd name="T17" fmla="*/ 2 h 2"/>
                <a:gd name="T18" fmla="*/ 2 w 4"/>
                <a:gd name="T19" fmla="*/ 1 h 2"/>
                <a:gd name="T20" fmla="*/ 0 w 4"/>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2"/>
                <a:gd name="T35" fmla="*/ 4 w 4"/>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2">
                  <a:moveTo>
                    <a:pt x="0" y="1"/>
                  </a:moveTo>
                  <a:lnTo>
                    <a:pt x="2" y="1"/>
                  </a:lnTo>
                  <a:lnTo>
                    <a:pt x="2" y="0"/>
                  </a:lnTo>
                  <a:lnTo>
                    <a:pt x="2" y="1"/>
                  </a:lnTo>
                  <a:lnTo>
                    <a:pt x="3" y="1"/>
                  </a:lnTo>
                  <a:lnTo>
                    <a:pt x="3" y="2"/>
                  </a:lnTo>
                  <a:lnTo>
                    <a:pt x="4" y="2"/>
                  </a:lnTo>
                  <a:lnTo>
                    <a:pt x="3" y="2"/>
                  </a:lnTo>
                  <a:lnTo>
                    <a:pt x="2" y="2"/>
                  </a:lnTo>
                  <a:lnTo>
                    <a:pt x="2"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2" name="Freeform 739"/>
            <p:cNvSpPr>
              <a:spLocks/>
            </p:cNvSpPr>
            <p:nvPr/>
          </p:nvSpPr>
          <p:spPr bwMode="auto">
            <a:xfrm>
              <a:off x="3410" y="3506"/>
              <a:ext cx="2" cy="4"/>
            </a:xfrm>
            <a:custGeom>
              <a:avLst/>
              <a:gdLst>
                <a:gd name="T0" fmla="*/ 0 w 2"/>
                <a:gd name="T1" fmla="*/ 3 h 4"/>
                <a:gd name="T2" fmla="*/ 2 w 2"/>
                <a:gd name="T3" fmla="*/ 4 h 4"/>
                <a:gd name="T4" fmla="*/ 2 w 2"/>
                <a:gd name="T5" fmla="*/ 3 h 4"/>
                <a:gd name="T6" fmla="*/ 2 w 2"/>
                <a:gd name="T7" fmla="*/ 1 h 4"/>
                <a:gd name="T8" fmla="*/ 0 w 2"/>
                <a:gd name="T9" fmla="*/ 0 h 4"/>
                <a:gd name="T10" fmla="*/ 0 w 2"/>
                <a:gd name="T11" fmla="*/ 3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3"/>
                  </a:moveTo>
                  <a:lnTo>
                    <a:pt x="2" y="4"/>
                  </a:lnTo>
                  <a:lnTo>
                    <a:pt x="2" y="3"/>
                  </a:lnTo>
                  <a:lnTo>
                    <a:pt x="2" y="1"/>
                  </a:lnTo>
                  <a:lnTo>
                    <a:pt x="0" y="0"/>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3" name="Freeform 740"/>
            <p:cNvSpPr>
              <a:spLocks/>
            </p:cNvSpPr>
            <p:nvPr/>
          </p:nvSpPr>
          <p:spPr bwMode="auto">
            <a:xfrm>
              <a:off x="3468" y="3524"/>
              <a:ext cx="2" cy="2"/>
            </a:xfrm>
            <a:custGeom>
              <a:avLst/>
              <a:gdLst>
                <a:gd name="T0" fmla="*/ 0 w 2"/>
                <a:gd name="T1" fmla="*/ 1 h 2"/>
                <a:gd name="T2" fmla="*/ 1 w 2"/>
                <a:gd name="T3" fmla="*/ 0 h 2"/>
                <a:gd name="T4" fmla="*/ 2 w 2"/>
                <a:gd name="T5" fmla="*/ 0 h 2"/>
                <a:gd name="T6" fmla="*/ 2 w 2"/>
                <a:gd name="T7" fmla="*/ 1 h 2"/>
                <a:gd name="T8" fmla="*/ 2 w 2"/>
                <a:gd name="T9" fmla="*/ 2 h 2"/>
                <a:gd name="T10" fmla="*/ 2 w 2"/>
                <a:gd name="T11" fmla="*/ 1 h 2"/>
                <a:gd name="T12" fmla="*/ 1 w 2"/>
                <a:gd name="T13" fmla="*/ 1 h 2"/>
                <a:gd name="T14" fmla="*/ 0 w 2"/>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1"/>
                  </a:moveTo>
                  <a:lnTo>
                    <a:pt x="1" y="0"/>
                  </a:lnTo>
                  <a:lnTo>
                    <a:pt x="2" y="0"/>
                  </a:lnTo>
                  <a:lnTo>
                    <a:pt x="2" y="1"/>
                  </a:lnTo>
                  <a:lnTo>
                    <a:pt x="2" y="2"/>
                  </a:lnTo>
                  <a:lnTo>
                    <a:pt x="2" y="1"/>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4" name="Freeform 741"/>
            <p:cNvSpPr>
              <a:spLocks/>
            </p:cNvSpPr>
            <p:nvPr/>
          </p:nvSpPr>
          <p:spPr bwMode="auto">
            <a:xfrm>
              <a:off x="3429" y="3454"/>
              <a:ext cx="2" cy="2"/>
            </a:xfrm>
            <a:custGeom>
              <a:avLst/>
              <a:gdLst>
                <a:gd name="T0" fmla="*/ 0 w 2"/>
                <a:gd name="T1" fmla="*/ 0 h 2"/>
                <a:gd name="T2" fmla="*/ 0 w 2"/>
                <a:gd name="T3" fmla="*/ 1 h 2"/>
                <a:gd name="T4" fmla="*/ 2 w 2"/>
                <a:gd name="T5" fmla="*/ 2 h 2"/>
                <a:gd name="T6" fmla="*/ 2 w 2"/>
                <a:gd name="T7" fmla="*/ 1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0" y="1"/>
                  </a:lnTo>
                  <a:lnTo>
                    <a:pt x="2" y="2"/>
                  </a:lnTo>
                  <a:lnTo>
                    <a:pt x="2"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5" name="Freeform 742"/>
            <p:cNvSpPr>
              <a:spLocks/>
            </p:cNvSpPr>
            <p:nvPr/>
          </p:nvSpPr>
          <p:spPr bwMode="auto">
            <a:xfrm>
              <a:off x="3441" y="3538"/>
              <a:ext cx="1" cy="2"/>
            </a:xfrm>
            <a:custGeom>
              <a:avLst/>
              <a:gdLst>
                <a:gd name="T0" fmla="*/ 0 w 1"/>
                <a:gd name="T1" fmla="*/ 2 h 2"/>
                <a:gd name="T2" fmla="*/ 0 w 1"/>
                <a:gd name="T3" fmla="*/ 1 h 2"/>
                <a:gd name="T4" fmla="*/ 1 w 1"/>
                <a:gd name="T5" fmla="*/ 1 h 2"/>
                <a:gd name="T6" fmla="*/ 1 w 1"/>
                <a:gd name="T7" fmla="*/ 0 h 2"/>
                <a:gd name="T8" fmla="*/ 0 w 1"/>
                <a:gd name="T9" fmla="*/ 0 h 2"/>
                <a:gd name="T10" fmla="*/ 0 w 1"/>
                <a:gd name="T11" fmla="*/ 1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1"/>
                  </a:lnTo>
                  <a:lnTo>
                    <a:pt x="1" y="1"/>
                  </a:lnTo>
                  <a:lnTo>
                    <a:pt x="1" y="0"/>
                  </a:lnTo>
                  <a:lnTo>
                    <a:pt x="0" y="0"/>
                  </a:lnTo>
                  <a:lnTo>
                    <a:pt x="0" y="1"/>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6" name="Freeform 743"/>
            <p:cNvSpPr>
              <a:spLocks/>
            </p:cNvSpPr>
            <p:nvPr/>
          </p:nvSpPr>
          <p:spPr bwMode="auto">
            <a:xfrm>
              <a:off x="3428" y="3481"/>
              <a:ext cx="3" cy="2"/>
            </a:xfrm>
            <a:custGeom>
              <a:avLst/>
              <a:gdLst>
                <a:gd name="T0" fmla="*/ 0 w 3"/>
                <a:gd name="T1" fmla="*/ 1 h 2"/>
                <a:gd name="T2" fmla="*/ 1 w 3"/>
                <a:gd name="T3" fmla="*/ 2 h 2"/>
                <a:gd name="T4" fmla="*/ 3 w 3"/>
                <a:gd name="T5" fmla="*/ 2 h 2"/>
                <a:gd name="T6" fmla="*/ 3 w 3"/>
                <a:gd name="T7" fmla="*/ 1 h 2"/>
                <a:gd name="T8" fmla="*/ 1 w 3"/>
                <a:gd name="T9" fmla="*/ 0 h 2"/>
                <a:gd name="T10" fmla="*/ 0 w 3"/>
                <a:gd name="T11" fmla="*/ 1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1"/>
                  </a:moveTo>
                  <a:lnTo>
                    <a:pt x="1" y="2"/>
                  </a:lnTo>
                  <a:lnTo>
                    <a:pt x="3" y="2"/>
                  </a:lnTo>
                  <a:lnTo>
                    <a:pt x="3" y="1"/>
                  </a:lnTo>
                  <a:lnTo>
                    <a:pt x="1"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7" name="Freeform 744"/>
            <p:cNvSpPr>
              <a:spLocks/>
            </p:cNvSpPr>
            <p:nvPr/>
          </p:nvSpPr>
          <p:spPr bwMode="auto">
            <a:xfrm>
              <a:off x="3426" y="3455"/>
              <a:ext cx="2" cy="1"/>
            </a:xfrm>
            <a:custGeom>
              <a:avLst/>
              <a:gdLst>
                <a:gd name="T0" fmla="*/ 0 w 2"/>
                <a:gd name="T1" fmla="*/ 1 h 1"/>
                <a:gd name="T2" fmla="*/ 1 w 2"/>
                <a:gd name="T3" fmla="*/ 1 h 1"/>
                <a:gd name="T4" fmla="*/ 2 w 2"/>
                <a:gd name="T5" fmla="*/ 1 h 1"/>
                <a:gd name="T6" fmla="*/ 1 w 2"/>
                <a:gd name="T7" fmla="*/ 1 h 1"/>
                <a:gd name="T8" fmla="*/ 0 w 2"/>
                <a:gd name="T9" fmla="*/ 0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lnTo>
                    <a:pt x="1" y="1"/>
                  </a:lnTo>
                  <a:lnTo>
                    <a:pt x="2" y="1"/>
                  </a:lnTo>
                  <a:lnTo>
                    <a:pt x="1" y="1"/>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8" name="Freeform 745"/>
            <p:cNvSpPr>
              <a:spLocks/>
            </p:cNvSpPr>
            <p:nvPr/>
          </p:nvSpPr>
          <p:spPr bwMode="auto">
            <a:xfrm>
              <a:off x="3469" y="3542"/>
              <a:ext cx="4" cy="2"/>
            </a:xfrm>
            <a:custGeom>
              <a:avLst/>
              <a:gdLst>
                <a:gd name="T0" fmla="*/ 0 w 4"/>
                <a:gd name="T1" fmla="*/ 2 h 2"/>
                <a:gd name="T2" fmla="*/ 1 w 4"/>
                <a:gd name="T3" fmla="*/ 2 h 2"/>
                <a:gd name="T4" fmla="*/ 1 w 4"/>
                <a:gd name="T5" fmla="*/ 1 h 2"/>
                <a:gd name="T6" fmla="*/ 2 w 4"/>
                <a:gd name="T7" fmla="*/ 1 h 2"/>
                <a:gd name="T8" fmla="*/ 4 w 4"/>
                <a:gd name="T9" fmla="*/ 0 h 2"/>
                <a:gd name="T10" fmla="*/ 2 w 4"/>
                <a:gd name="T11" fmla="*/ 1 h 2"/>
                <a:gd name="T12" fmla="*/ 2 w 4"/>
                <a:gd name="T13" fmla="*/ 0 h 2"/>
                <a:gd name="T14" fmla="*/ 1 w 4"/>
                <a:gd name="T15" fmla="*/ 1 h 2"/>
                <a:gd name="T16" fmla="*/ 0 w 4"/>
                <a:gd name="T17" fmla="*/ 1 h 2"/>
                <a:gd name="T18" fmla="*/ 0 w 4"/>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0" y="2"/>
                  </a:moveTo>
                  <a:lnTo>
                    <a:pt x="1" y="2"/>
                  </a:lnTo>
                  <a:lnTo>
                    <a:pt x="1" y="1"/>
                  </a:lnTo>
                  <a:lnTo>
                    <a:pt x="2" y="1"/>
                  </a:lnTo>
                  <a:lnTo>
                    <a:pt x="4" y="0"/>
                  </a:lnTo>
                  <a:lnTo>
                    <a:pt x="2" y="1"/>
                  </a:lnTo>
                  <a:lnTo>
                    <a:pt x="2" y="0"/>
                  </a:lnTo>
                  <a:lnTo>
                    <a:pt x="1" y="1"/>
                  </a:lnTo>
                  <a:lnTo>
                    <a:pt x="0" y="1"/>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49" name="Rectangle 746"/>
            <p:cNvSpPr>
              <a:spLocks noChangeArrowheads="1"/>
            </p:cNvSpPr>
            <p:nvPr/>
          </p:nvSpPr>
          <p:spPr bwMode="auto">
            <a:xfrm>
              <a:off x="3167" y="3617"/>
              <a:ext cx="1" cy="1"/>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150" name="Freeform 747"/>
            <p:cNvSpPr>
              <a:spLocks/>
            </p:cNvSpPr>
            <p:nvPr/>
          </p:nvSpPr>
          <p:spPr bwMode="auto">
            <a:xfrm>
              <a:off x="3451" y="3520"/>
              <a:ext cx="1" cy="3"/>
            </a:xfrm>
            <a:custGeom>
              <a:avLst/>
              <a:gdLst>
                <a:gd name="T0" fmla="*/ 0 w 1"/>
                <a:gd name="T1" fmla="*/ 1 h 3"/>
                <a:gd name="T2" fmla="*/ 1 w 1"/>
                <a:gd name="T3" fmla="*/ 0 h 3"/>
                <a:gd name="T4" fmla="*/ 1 w 1"/>
                <a:gd name="T5" fmla="*/ 1 h 3"/>
                <a:gd name="T6" fmla="*/ 1 w 1"/>
                <a:gd name="T7" fmla="*/ 3 h 3"/>
                <a:gd name="T8" fmla="*/ 0 w 1"/>
                <a:gd name="T9" fmla="*/ 3 h 3"/>
                <a:gd name="T10" fmla="*/ 0 w 1"/>
                <a:gd name="T11" fmla="*/ 1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1"/>
                  </a:moveTo>
                  <a:lnTo>
                    <a:pt x="1" y="0"/>
                  </a:lnTo>
                  <a:lnTo>
                    <a:pt x="1" y="1"/>
                  </a:lnTo>
                  <a:lnTo>
                    <a:pt x="1" y="3"/>
                  </a:lnTo>
                  <a:lnTo>
                    <a:pt x="0" y="3"/>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51" name="Freeform 748"/>
            <p:cNvSpPr>
              <a:spLocks/>
            </p:cNvSpPr>
            <p:nvPr/>
          </p:nvSpPr>
          <p:spPr bwMode="auto">
            <a:xfrm>
              <a:off x="3410" y="3510"/>
              <a:ext cx="3" cy="2"/>
            </a:xfrm>
            <a:custGeom>
              <a:avLst/>
              <a:gdLst>
                <a:gd name="T0" fmla="*/ 0 w 3"/>
                <a:gd name="T1" fmla="*/ 0 h 2"/>
                <a:gd name="T2" fmla="*/ 2 w 3"/>
                <a:gd name="T3" fmla="*/ 2 h 2"/>
                <a:gd name="T4" fmla="*/ 3 w 3"/>
                <a:gd name="T5" fmla="*/ 2 h 2"/>
                <a:gd name="T6" fmla="*/ 2 w 3"/>
                <a:gd name="T7" fmla="*/ 1 h 2"/>
                <a:gd name="T8" fmla="*/ 2 w 3"/>
                <a:gd name="T9" fmla="*/ 0 h 2"/>
                <a:gd name="T10" fmla="*/ 0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0"/>
                  </a:moveTo>
                  <a:lnTo>
                    <a:pt x="2" y="2"/>
                  </a:lnTo>
                  <a:lnTo>
                    <a:pt x="3" y="2"/>
                  </a:lnTo>
                  <a:lnTo>
                    <a:pt x="2" y="1"/>
                  </a:lnTo>
                  <a:lnTo>
                    <a:pt x="2"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52" name="Freeform 749"/>
            <p:cNvSpPr>
              <a:spLocks/>
            </p:cNvSpPr>
            <p:nvPr/>
          </p:nvSpPr>
          <p:spPr bwMode="auto">
            <a:xfrm>
              <a:off x="3282" y="3566"/>
              <a:ext cx="1" cy="2"/>
            </a:xfrm>
            <a:custGeom>
              <a:avLst/>
              <a:gdLst>
                <a:gd name="T0" fmla="*/ 0 w 1"/>
                <a:gd name="T1" fmla="*/ 0 h 2"/>
                <a:gd name="T2" fmla="*/ 0 w 1"/>
                <a:gd name="T3" fmla="*/ 2 h 2"/>
                <a:gd name="T4" fmla="*/ 1 w 1"/>
                <a:gd name="T5" fmla="*/ 2 h 2"/>
                <a:gd name="T6" fmla="*/ 1 w 1"/>
                <a:gd name="T7" fmla="*/ 1 h 2"/>
                <a:gd name="T8" fmla="*/ 1 w 1"/>
                <a:gd name="T9" fmla="*/ 0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0" y="2"/>
                  </a:lnTo>
                  <a:lnTo>
                    <a:pt x="1" y="2"/>
                  </a:lnTo>
                  <a:lnTo>
                    <a:pt x="1" y="1"/>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53" name="Freeform 750"/>
            <p:cNvSpPr>
              <a:spLocks/>
            </p:cNvSpPr>
            <p:nvPr/>
          </p:nvSpPr>
          <p:spPr bwMode="auto">
            <a:xfrm>
              <a:off x="3428" y="3520"/>
              <a:ext cx="3" cy="1"/>
            </a:xfrm>
            <a:custGeom>
              <a:avLst/>
              <a:gdLst>
                <a:gd name="T0" fmla="*/ 0 w 3"/>
                <a:gd name="T1" fmla="*/ 0 h 1"/>
                <a:gd name="T2" fmla="*/ 1 w 3"/>
                <a:gd name="T3" fmla="*/ 0 h 1"/>
                <a:gd name="T4" fmla="*/ 1 w 3"/>
                <a:gd name="T5" fmla="*/ 1 h 1"/>
                <a:gd name="T6" fmla="*/ 3 w 3"/>
                <a:gd name="T7" fmla="*/ 0 h 1"/>
                <a:gd name="T8" fmla="*/ 1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1" y="1"/>
                  </a:lnTo>
                  <a:lnTo>
                    <a:pt x="3" y="0"/>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54" name="Freeform 751"/>
            <p:cNvSpPr>
              <a:spLocks/>
            </p:cNvSpPr>
            <p:nvPr/>
          </p:nvSpPr>
          <p:spPr bwMode="auto">
            <a:xfrm>
              <a:off x="3517" y="3478"/>
              <a:ext cx="3" cy="1"/>
            </a:xfrm>
            <a:custGeom>
              <a:avLst/>
              <a:gdLst>
                <a:gd name="T0" fmla="*/ 0 w 3"/>
                <a:gd name="T1" fmla="*/ 0 h 1"/>
                <a:gd name="T2" fmla="*/ 2 w 3"/>
                <a:gd name="T3" fmla="*/ 0 h 1"/>
                <a:gd name="T4" fmla="*/ 2 w 3"/>
                <a:gd name="T5" fmla="*/ 1 h 1"/>
                <a:gd name="T6" fmla="*/ 3 w 3"/>
                <a:gd name="T7" fmla="*/ 1 h 1"/>
                <a:gd name="T8" fmla="*/ 2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2" y="0"/>
                  </a:lnTo>
                  <a:lnTo>
                    <a:pt x="2" y="1"/>
                  </a:lnTo>
                  <a:lnTo>
                    <a:pt x="3" y="1"/>
                  </a:lnTo>
                  <a:lnTo>
                    <a:pt x="2"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55" name="Freeform 752"/>
            <p:cNvSpPr>
              <a:spLocks/>
            </p:cNvSpPr>
            <p:nvPr/>
          </p:nvSpPr>
          <p:spPr bwMode="auto">
            <a:xfrm>
              <a:off x="3711" y="3375"/>
              <a:ext cx="2" cy="2"/>
            </a:xfrm>
            <a:custGeom>
              <a:avLst/>
              <a:gdLst>
                <a:gd name="T0" fmla="*/ 0 w 2"/>
                <a:gd name="T1" fmla="*/ 1 h 2"/>
                <a:gd name="T2" fmla="*/ 0 w 2"/>
                <a:gd name="T3" fmla="*/ 0 h 2"/>
                <a:gd name="T4" fmla="*/ 1 w 2"/>
                <a:gd name="T5" fmla="*/ 1 h 2"/>
                <a:gd name="T6" fmla="*/ 1 w 2"/>
                <a:gd name="T7" fmla="*/ 0 h 2"/>
                <a:gd name="T8" fmla="*/ 2 w 2"/>
                <a:gd name="T9" fmla="*/ 1 h 2"/>
                <a:gd name="T10" fmla="*/ 1 w 2"/>
                <a:gd name="T11" fmla="*/ 2 h 2"/>
                <a:gd name="T12" fmla="*/ 1 w 2"/>
                <a:gd name="T13" fmla="*/ 1 h 2"/>
                <a:gd name="T14" fmla="*/ 0 w 2"/>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1"/>
                  </a:moveTo>
                  <a:lnTo>
                    <a:pt x="0" y="0"/>
                  </a:lnTo>
                  <a:lnTo>
                    <a:pt x="1" y="1"/>
                  </a:lnTo>
                  <a:lnTo>
                    <a:pt x="1" y="0"/>
                  </a:lnTo>
                  <a:lnTo>
                    <a:pt x="2" y="1"/>
                  </a:lnTo>
                  <a:lnTo>
                    <a:pt x="1" y="2"/>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56" name="Freeform 753"/>
            <p:cNvSpPr>
              <a:spLocks/>
            </p:cNvSpPr>
            <p:nvPr/>
          </p:nvSpPr>
          <p:spPr bwMode="auto">
            <a:xfrm>
              <a:off x="3409" y="3505"/>
              <a:ext cx="1" cy="4"/>
            </a:xfrm>
            <a:custGeom>
              <a:avLst/>
              <a:gdLst>
                <a:gd name="T0" fmla="*/ 0 w 1"/>
                <a:gd name="T1" fmla="*/ 1 h 4"/>
                <a:gd name="T2" fmla="*/ 0 w 1"/>
                <a:gd name="T3" fmla="*/ 2 h 4"/>
                <a:gd name="T4" fmla="*/ 1 w 1"/>
                <a:gd name="T5" fmla="*/ 2 h 4"/>
                <a:gd name="T6" fmla="*/ 1 w 1"/>
                <a:gd name="T7" fmla="*/ 4 h 4"/>
                <a:gd name="T8" fmla="*/ 1 w 1"/>
                <a:gd name="T9" fmla="*/ 2 h 4"/>
                <a:gd name="T10" fmla="*/ 1 w 1"/>
                <a:gd name="T11" fmla="*/ 1 h 4"/>
                <a:gd name="T12" fmla="*/ 0 w 1"/>
                <a:gd name="T13" fmla="*/ 0 h 4"/>
                <a:gd name="T14" fmla="*/ 0 w 1"/>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4"/>
                <a:gd name="T26" fmla="*/ 1 w 1"/>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4">
                  <a:moveTo>
                    <a:pt x="0" y="1"/>
                  </a:moveTo>
                  <a:lnTo>
                    <a:pt x="0" y="2"/>
                  </a:lnTo>
                  <a:lnTo>
                    <a:pt x="1" y="2"/>
                  </a:lnTo>
                  <a:lnTo>
                    <a:pt x="1" y="4"/>
                  </a:lnTo>
                  <a:lnTo>
                    <a:pt x="1" y="2"/>
                  </a:lnTo>
                  <a:lnTo>
                    <a:pt x="1" y="1"/>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57" name="Freeform 754"/>
            <p:cNvSpPr>
              <a:spLocks/>
            </p:cNvSpPr>
            <p:nvPr/>
          </p:nvSpPr>
          <p:spPr bwMode="auto">
            <a:xfrm>
              <a:off x="3172" y="3638"/>
              <a:ext cx="5" cy="3"/>
            </a:xfrm>
            <a:custGeom>
              <a:avLst/>
              <a:gdLst>
                <a:gd name="T0" fmla="*/ 0 w 5"/>
                <a:gd name="T1" fmla="*/ 0 h 3"/>
                <a:gd name="T2" fmla="*/ 1 w 5"/>
                <a:gd name="T3" fmla="*/ 0 h 3"/>
                <a:gd name="T4" fmla="*/ 1 w 5"/>
                <a:gd name="T5" fmla="*/ 2 h 3"/>
                <a:gd name="T6" fmla="*/ 3 w 5"/>
                <a:gd name="T7" fmla="*/ 2 h 3"/>
                <a:gd name="T8" fmla="*/ 3 w 5"/>
                <a:gd name="T9" fmla="*/ 3 h 3"/>
                <a:gd name="T10" fmla="*/ 4 w 5"/>
                <a:gd name="T11" fmla="*/ 3 h 3"/>
                <a:gd name="T12" fmla="*/ 5 w 5"/>
                <a:gd name="T13" fmla="*/ 2 h 3"/>
                <a:gd name="T14" fmla="*/ 4 w 5"/>
                <a:gd name="T15" fmla="*/ 2 h 3"/>
                <a:gd name="T16" fmla="*/ 4 w 5"/>
                <a:gd name="T17" fmla="*/ 3 h 3"/>
                <a:gd name="T18" fmla="*/ 4 w 5"/>
                <a:gd name="T19" fmla="*/ 2 h 3"/>
                <a:gd name="T20" fmla="*/ 3 w 5"/>
                <a:gd name="T21" fmla="*/ 2 h 3"/>
                <a:gd name="T22" fmla="*/ 3 w 5"/>
                <a:gd name="T23" fmla="*/ 0 h 3"/>
                <a:gd name="T24" fmla="*/ 1 w 5"/>
                <a:gd name="T25" fmla="*/ 0 h 3"/>
                <a:gd name="T26" fmla="*/ 0 w 5"/>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
                <a:gd name="T44" fmla="*/ 5 w 5"/>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
                  <a:moveTo>
                    <a:pt x="0" y="0"/>
                  </a:moveTo>
                  <a:lnTo>
                    <a:pt x="1" y="0"/>
                  </a:lnTo>
                  <a:lnTo>
                    <a:pt x="1" y="2"/>
                  </a:lnTo>
                  <a:lnTo>
                    <a:pt x="3" y="2"/>
                  </a:lnTo>
                  <a:lnTo>
                    <a:pt x="3" y="3"/>
                  </a:lnTo>
                  <a:lnTo>
                    <a:pt x="4" y="3"/>
                  </a:lnTo>
                  <a:lnTo>
                    <a:pt x="5" y="2"/>
                  </a:lnTo>
                  <a:lnTo>
                    <a:pt x="4" y="2"/>
                  </a:lnTo>
                  <a:lnTo>
                    <a:pt x="4" y="3"/>
                  </a:lnTo>
                  <a:lnTo>
                    <a:pt x="4" y="2"/>
                  </a:lnTo>
                  <a:lnTo>
                    <a:pt x="3" y="2"/>
                  </a:lnTo>
                  <a:lnTo>
                    <a:pt x="3" y="0"/>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58" name="Freeform 755"/>
            <p:cNvSpPr>
              <a:spLocks/>
            </p:cNvSpPr>
            <p:nvPr/>
          </p:nvSpPr>
          <p:spPr bwMode="auto">
            <a:xfrm>
              <a:off x="3165" y="3622"/>
              <a:ext cx="2" cy="1"/>
            </a:xfrm>
            <a:custGeom>
              <a:avLst/>
              <a:gdLst>
                <a:gd name="T0" fmla="*/ 0 w 2"/>
                <a:gd name="T1" fmla="*/ 0 h 1"/>
                <a:gd name="T2" fmla="*/ 1 w 2"/>
                <a:gd name="T3" fmla="*/ 0 h 1"/>
                <a:gd name="T4" fmla="*/ 2 w 2"/>
                <a:gd name="T5" fmla="*/ 1 h 1"/>
                <a:gd name="T6" fmla="*/ 2 w 2"/>
                <a:gd name="T7" fmla="*/ 0 h 1"/>
                <a:gd name="T8" fmla="*/ 1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1" y="0"/>
                  </a:lnTo>
                  <a:lnTo>
                    <a:pt x="2" y="1"/>
                  </a:lnTo>
                  <a:lnTo>
                    <a:pt x="2" y="0"/>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59" name="Freeform 756"/>
            <p:cNvSpPr>
              <a:spLocks/>
            </p:cNvSpPr>
            <p:nvPr/>
          </p:nvSpPr>
          <p:spPr bwMode="auto">
            <a:xfrm>
              <a:off x="3426" y="3454"/>
              <a:ext cx="1" cy="2"/>
            </a:xfrm>
            <a:custGeom>
              <a:avLst/>
              <a:gdLst>
                <a:gd name="T0" fmla="*/ 0 w 1"/>
                <a:gd name="T1" fmla="*/ 0 h 2"/>
                <a:gd name="T2" fmla="*/ 0 w 1"/>
                <a:gd name="T3" fmla="*/ 1 h 2"/>
                <a:gd name="T4" fmla="*/ 1 w 1"/>
                <a:gd name="T5" fmla="*/ 2 h 2"/>
                <a:gd name="T6" fmla="*/ 1 w 1"/>
                <a:gd name="T7" fmla="*/ 1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1"/>
                  </a:lnTo>
                  <a:lnTo>
                    <a:pt x="1" y="2"/>
                  </a:lnTo>
                  <a:lnTo>
                    <a:pt x="1"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60" name="Freeform 757"/>
            <p:cNvSpPr>
              <a:spLocks/>
            </p:cNvSpPr>
            <p:nvPr/>
          </p:nvSpPr>
          <p:spPr bwMode="auto">
            <a:xfrm>
              <a:off x="3419" y="3528"/>
              <a:ext cx="3" cy="1"/>
            </a:xfrm>
            <a:custGeom>
              <a:avLst/>
              <a:gdLst>
                <a:gd name="T0" fmla="*/ 0 w 3"/>
                <a:gd name="T1" fmla="*/ 1 h 1"/>
                <a:gd name="T2" fmla="*/ 2 w 3"/>
                <a:gd name="T3" fmla="*/ 0 h 1"/>
                <a:gd name="T4" fmla="*/ 3 w 3"/>
                <a:gd name="T5" fmla="*/ 0 h 1"/>
                <a:gd name="T6" fmla="*/ 2 w 3"/>
                <a:gd name="T7" fmla="*/ 0 h 1"/>
                <a:gd name="T8" fmla="*/ 2 w 3"/>
                <a:gd name="T9" fmla="*/ 1 h 1"/>
                <a:gd name="T10" fmla="*/ 0 w 3"/>
                <a:gd name="T11" fmla="*/ 1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1"/>
                  </a:moveTo>
                  <a:lnTo>
                    <a:pt x="2" y="0"/>
                  </a:lnTo>
                  <a:lnTo>
                    <a:pt x="3" y="0"/>
                  </a:lnTo>
                  <a:lnTo>
                    <a:pt x="2" y="0"/>
                  </a:lnTo>
                  <a:lnTo>
                    <a:pt x="2"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61" name="Freeform 758"/>
            <p:cNvSpPr>
              <a:spLocks/>
            </p:cNvSpPr>
            <p:nvPr/>
          </p:nvSpPr>
          <p:spPr bwMode="auto">
            <a:xfrm>
              <a:off x="3715" y="3376"/>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62" name="Freeform 759"/>
            <p:cNvSpPr>
              <a:spLocks/>
            </p:cNvSpPr>
            <p:nvPr/>
          </p:nvSpPr>
          <p:spPr bwMode="auto">
            <a:xfrm>
              <a:off x="3338" y="3542"/>
              <a:ext cx="2" cy="1"/>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lnTo>
                    <a:pt x="1" y="1"/>
                  </a:lnTo>
                  <a:lnTo>
                    <a:pt x="2" y="0"/>
                  </a:lnTo>
                  <a:lnTo>
                    <a:pt x="1"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63" name="Freeform 760"/>
            <p:cNvSpPr>
              <a:spLocks/>
            </p:cNvSpPr>
            <p:nvPr/>
          </p:nvSpPr>
          <p:spPr bwMode="auto">
            <a:xfrm>
              <a:off x="3013" y="3720"/>
              <a:ext cx="208" cy="184"/>
            </a:xfrm>
            <a:custGeom>
              <a:avLst/>
              <a:gdLst>
                <a:gd name="T0" fmla="*/ 1 w 208"/>
                <a:gd name="T1" fmla="*/ 119 h 184"/>
                <a:gd name="T2" fmla="*/ 8 w 208"/>
                <a:gd name="T3" fmla="*/ 132 h 184"/>
                <a:gd name="T4" fmla="*/ 8 w 208"/>
                <a:gd name="T5" fmla="*/ 152 h 184"/>
                <a:gd name="T6" fmla="*/ 24 w 208"/>
                <a:gd name="T7" fmla="*/ 160 h 184"/>
                <a:gd name="T8" fmla="*/ 41 w 208"/>
                <a:gd name="T9" fmla="*/ 165 h 184"/>
                <a:gd name="T10" fmla="*/ 55 w 208"/>
                <a:gd name="T11" fmla="*/ 172 h 184"/>
                <a:gd name="T12" fmla="*/ 75 w 208"/>
                <a:gd name="T13" fmla="*/ 175 h 184"/>
                <a:gd name="T14" fmla="*/ 79 w 208"/>
                <a:gd name="T15" fmla="*/ 178 h 184"/>
                <a:gd name="T16" fmla="*/ 83 w 208"/>
                <a:gd name="T17" fmla="*/ 183 h 184"/>
                <a:gd name="T18" fmla="*/ 93 w 208"/>
                <a:gd name="T19" fmla="*/ 180 h 184"/>
                <a:gd name="T20" fmla="*/ 94 w 208"/>
                <a:gd name="T21" fmla="*/ 175 h 184"/>
                <a:gd name="T22" fmla="*/ 94 w 208"/>
                <a:gd name="T23" fmla="*/ 173 h 184"/>
                <a:gd name="T24" fmla="*/ 98 w 208"/>
                <a:gd name="T25" fmla="*/ 164 h 184"/>
                <a:gd name="T26" fmla="*/ 110 w 208"/>
                <a:gd name="T27" fmla="*/ 161 h 184"/>
                <a:gd name="T28" fmla="*/ 120 w 208"/>
                <a:gd name="T29" fmla="*/ 163 h 184"/>
                <a:gd name="T30" fmla="*/ 125 w 208"/>
                <a:gd name="T31" fmla="*/ 163 h 184"/>
                <a:gd name="T32" fmla="*/ 135 w 208"/>
                <a:gd name="T33" fmla="*/ 145 h 184"/>
                <a:gd name="T34" fmla="*/ 149 w 208"/>
                <a:gd name="T35" fmla="*/ 136 h 184"/>
                <a:gd name="T36" fmla="*/ 152 w 208"/>
                <a:gd name="T37" fmla="*/ 136 h 184"/>
                <a:gd name="T38" fmla="*/ 157 w 208"/>
                <a:gd name="T39" fmla="*/ 136 h 184"/>
                <a:gd name="T40" fmla="*/ 164 w 208"/>
                <a:gd name="T41" fmla="*/ 126 h 184"/>
                <a:gd name="T42" fmla="*/ 162 w 208"/>
                <a:gd name="T43" fmla="*/ 126 h 184"/>
                <a:gd name="T44" fmla="*/ 163 w 208"/>
                <a:gd name="T45" fmla="*/ 117 h 184"/>
                <a:gd name="T46" fmla="*/ 168 w 208"/>
                <a:gd name="T47" fmla="*/ 95 h 184"/>
                <a:gd name="T48" fmla="*/ 164 w 208"/>
                <a:gd name="T49" fmla="*/ 95 h 184"/>
                <a:gd name="T50" fmla="*/ 168 w 208"/>
                <a:gd name="T51" fmla="*/ 93 h 184"/>
                <a:gd name="T52" fmla="*/ 173 w 208"/>
                <a:gd name="T53" fmla="*/ 79 h 184"/>
                <a:gd name="T54" fmla="*/ 183 w 208"/>
                <a:gd name="T55" fmla="*/ 68 h 184"/>
                <a:gd name="T56" fmla="*/ 188 w 208"/>
                <a:gd name="T57" fmla="*/ 53 h 184"/>
                <a:gd name="T58" fmla="*/ 188 w 208"/>
                <a:gd name="T59" fmla="*/ 52 h 184"/>
                <a:gd name="T60" fmla="*/ 197 w 208"/>
                <a:gd name="T61" fmla="*/ 53 h 184"/>
                <a:gd name="T62" fmla="*/ 205 w 208"/>
                <a:gd name="T63" fmla="*/ 40 h 184"/>
                <a:gd name="T64" fmla="*/ 195 w 208"/>
                <a:gd name="T65" fmla="*/ 15 h 184"/>
                <a:gd name="T66" fmla="*/ 180 w 208"/>
                <a:gd name="T67" fmla="*/ 5 h 184"/>
                <a:gd name="T68" fmla="*/ 171 w 208"/>
                <a:gd name="T69" fmla="*/ 5 h 184"/>
                <a:gd name="T70" fmla="*/ 171 w 208"/>
                <a:gd name="T71" fmla="*/ 15 h 184"/>
                <a:gd name="T72" fmla="*/ 169 w 208"/>
                <a:gd name="T73" fmla="*/ 18 h 184"/>
                <a:gd name="T74" fmla="*/ 163 w 208"/>
                <a:gd name="T75" fmla="*/ 14 h 184"/>
                <a:gd name="T76" fmla="*/ 153 w 208"/>
                <a:gd name="T77" fmla="*/ 9 h 184"/>
                <a:gd name="T78" fmla="*/ 148 w 208"/>
                <a:gd name="T79" fmla="*/ 10 h 184"/>
                <a:gd name="T80" fmla="*/ 132 w 208"/>
                <a:gd name="T81" fmla="*/ 11 h 184"/>
                <a:gd name="T82" fmla="*/ 122 w 208"/>
                <a:gd name="T83" fmla="*/ 19 h 184"/>
                <a:gd name="T84" fmla="*/ 118 w 208"/>
                <a:gd name="T85" fmla="*/ 23 h 184"/>
                <a:gd name="T86" fmla="*/ 116 w 208"/>
                <a:gd name="T87" fmla="*/ 16 h 184"/>
                <a:gd name="T88" fmla="*/ 108 w 208"/>
                <a:gd name="T89" fmla="*/ 19 h 184"/>
                <a:gd name="T90" fmla="*/ 102 w 208"/>
                <a:gd name="T91" fmla="*/ 19 h 184"/>
                <a:gd name="T92" fmla="*/ 92 w 208"/>
                <a:gd name="T93" fmla="*/ 14 h 184"/>
                <a:gd name="T94" fmla="*/ 79 w 208"/>
                <a:gd name="T95" fmla="*/ 21 h 184"/>
                <a:gd name="T96" fmla="*/ 78 w 208"/>
                <a:gd name="T97" fmla="*/ 26 h 184"/>
                <a:gd name="T98" fmla="*/ 79 w 208"/>
                <a:gd name="T99" fmla="*/ 26 h 184"/>
                <a:gd name="T100" fmla="*/ 71 w 208"/>
                <a:gd name="T101" fmla="*/ 26 h 184"/>
                <a:gd name="T102" fmla="*/ 61 w 208"/>
                <a:gd name="T103" fmla="*/ 24 h 184"/>
                <a:gd name="T104" fmla="*/ 52 w 208"/>
                <a:gd name="T105" fmla="*/ 28 h 184"/>
                <a:gd name="T106" fmla="*/ 48 w 208"/>
                <a:gd name="T107" fmla="*/ 40 h 184"/>
                <a:gd name="T108" fmla="*/ 57 w 208"/>
                <a:gd name="T109" fmla="*/ 35 h 184"/>
                <a:gd name="T110" fmla="*/ 59 w 208"/>
                <a:gd name="T111" fmla="*/ 40 h 184"/>
                <a:gd name="T112" fmla="*/ 47 w 208"/>
                <a:gd name="T113" fmla="*/ 48 h 184"/>
                <a:gd name="T114" fmla="*/ 28 w 208"/>
                <a:gd name="T115" fmla="*/ 61 h 184"/>
                <a:gd name="T116" fmla="*/ 13 w 208"/>
                <a:gd name="T117" fmla="*/ 71 h 184"/>
                <a:gd name="T118" fmla="*/ 5 w 208"/>
                <a:gd name="T119" fmla="*/ 77 h 184"/>
                <a:gd name="T120" fmla="*/ 6 w 208"/>
                <a:gd name="T121" fmla="*/ 89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8"/>
                <a:gd name="T184" fmla="*/ 0 h 184"/>
                <a:gd name="T185" fmla="*/ 208 w 208"/>
                <a:gd name="T186" fmla="*/ 184 h 1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8" h="184">
                  <a:moveTo>
                    <a:pt x="0" y="98"/>
                  </a:moveTo>
                  <a:lnTo>
                    <a:pt x="1" y="100"/>
                  </a:lnTo>
                  <a:lnTo>
                    <a:pt x="3" y="103"/>
                  </a:lnTo>
                  <a:lnTo>
                    <a:pt x="3" y="104"/>
                  </a:lnTo>
                  <a:lnTo>
                    <a:pt x="4" y="107"/>
                  </a:lnTo>
                  <a:lnTo>
                    <a:pt x="3" y="109"/>
                  </a:lnTo>
                  <a:lnTo>
                    <a:pt x="4" y="110"/>
                  </a:lnTo>
                  <a:lnTo>
                    <a:pt x="4" y="112"/>
                  </a:lnTo>
                  <a:lnTo>
                    <a:pt x="4" y="113"/>
                  </a:lnTo>
                  <a:lnTo>
                    <a:pt x="4" y="114"/>
                  </a:lnTo>
                  <a:lnTo>
                    <a:pt x="4" y="117"/>
                  </a:lnTo>
                  <a:lnTo>
                    <a:pt x="1" y="119"/>
                  </a:lnTo>
                  <a:lnTo>
                    <a:pt x="1" y="121"/>
                  </a:lnTo>
                  <a:lnTo>
                    <a:pt x="1" y="122"/>
                  </a:lnTo>
                  <a:lnTo>
                    <a:pt x="1" y="123"/>
                  </a:lnTo>
                  <a:lnTo>
                    <a:pt x="3" y="123"/>
                  </a:lnTo>
                  <a:lnTo>
                    <a:pt x="4" y="123"/>
                  </a:lnTo>
                  <a:lnTo>
                    <a:pt x="4" y="124"/>
                  </a:lnTo>
                  <a:lnTo>
                    <a:pt x="5" y="126"/>
                  </a:lnTo>
                  <a:lnTo>
                    <a:pt x="6" y="128"/>
                  </a:lnTo>
                  <a:lnTo>
                    <a:pt x="6" y="130"/>
                  </a:lnTo>
                  <a:lnTo>
                    <a:pt x="8" y="131"/>
                  </a:lnTo>
                  <a:lnTo>
                    <a:pt x="6" y="132"/>
                  </a:lnTo>
                  <a:lnTo>
                    <a:pt x="8" y="132"/>
                  </a:lnTo>
                  <a:lnTo>
                    <a:pt x="8" y="133"/>
                  </a:lnTo>
                  <a:lnTo>
                    <a:pt x="8" y="135"/>
                  </a:lnTo>
                  <a:lnTo>
                    <a:pt x="6" y="135"/>
                  </a:lnTo>
                  <a:lnTo>
                    <a:pt x="8" y="136"/>
                  </a:lnTo>
                  <a:lnTo>
                    <a:pt x="8" y="138"/>
                  </a:lnTo>
                  <a:lnTo>
                    <a:pt x="8" y="140"/>
                  </a:lnTo>
                  <a:lnTo>
                    <a:pt x="8" y="141"/>
                  </a:lnTo>
                  <a:lnTo>
                    <a:pt x="8" y="142"/>
                  </a:lnTo>
                  <a:lnTo>
                    <a:pt x="6" y="146"/>
                  </a:lnTo>
                  <a:lnTo>
                    <a:pt x="5" y="147"/>
                  </a:lnTo>
                  <a:lnTo>
                    <a:pt x="6" y="151"/>
                  </a:lnTo>
                  <a:lnTo>
                    <a:pt x="8" y="152"/>
                  </a:lnTo>
                  <a:lnTo>
                    <a:pt x="9" y="154"/>
                  </a:lnTo>
                  <a:lnTo>
                    <a:pt x="10" y="154"/>
                  </a:lnTo>
                  <a:lnTo>
                    <a:pt x="11" y="154"/>
                  </a:lnTo>
                  <a:lnTo>
                    <a:pt x="15" y="155"/>
                  </a:lnTo>
                  <a:lnTo>
                    <a:pt x="17" y="155"/>
                  </a:lnTo>
                  <a:lnTo>
                    <a:pt x="18" y="156"/>
                  </a:lnTo>
                  <a:lnTo>
                    <a:pt x="20" y="158"/>
                  </a:lnTo>
                  <a:lnTo>
                    <a:pt x="20" y="159"/>
                  </a:lnTo>
                  <a:lnTo>
                    <a:pt x="20" y="158"/>
                  </a:lnTo>
                  <a:lnTo>
                    <a:pt x="22" y="159"/>
                  </a:lnTo>
                  <a:lnTo>
                    <a:pt x="23" y="159"/>
                  </a:lnTo>
                  <a:lnTo>
                    <a:pt x="24" y="160"/>
                  </a:lnTo>
                  <a:lnTo>
                    <a:pt x="25" y="160"/>
                  </a:lnTo>
                  <a:lnTo>
                    <a:pt x="27" y="161"/>
                  </a:lnTo>
                  <a:lnTo>
                    <a:pt x="28" y="161"/>
                  </a:lnTo>
                  <a:lnTo>
                    <a:pt x="29" y="161"/>
                  </a:lnTo>
                  <a:lnTo>
                    <a:pt x="29" y="163"/>
                  </a:lnTo>
                  <a:lnTo>
                    <a:pt x="31" y="163"/>
                  </a:lnTo>
                  <a:lnTo>
                    <a:pt x="31" y="164"/>
                  </a:lnTo>
                  <a:lnTo>
                    <a:pt x="32" y="164"/>
                  </a:lnTo>
                  <a:lnTo>
                    <a:pt x="33" y="165"/>
                  </a:lnTo>
                  <a:lnTo>
                    <a:pt x="36" y="165"/>
                  </a:lnTo>
                  <a:lnTo>
                    <a:pt x="38" y="165"/>
                  </a:lnTo>
                  <a:lnTo>
                    <a:pt x="41" y="165"/>
                  </a:lnTo>
                  <a:lnTo>
                    <a:pt x="42" y="165"/>
                  </a:lnTo>
                  <a:lnTo>
                    <a:pt x="43" y="166"/>
                  </a:lnTo>
                  <a:lnTo>
                    <a:pt x="45" y="168"/>
                  </a:lnTo>
                  <a:lnTo>
                    <a:pt x="46" y="169"/>
                  </a:lnTo>
                  <a:lnTo>
                    <a:pt x="46" y="170"/>
                  </a:lnTo>
                  <a:lnTo>
                    <a:pt x="46" y="172"/>
                  </a:lnTo>
                  <a:lnTo>
                    <a:pt x="47" y="173"/>
                  </a:lnTo>
                  <a:lnTo>
                    <a:pt x="48" y="173"/>
                  </a:lnTo>
                  <a:lnTo>
                    <a:pt x="50" y="173"/>
                  </a:lnTo>
                  <a:lnTo>
                    <a:pt x="52" y="172"/>
                  </a:lnTo>
                  <a:lnTo>
                    <a:pt x="53" y="172"/>
                  </a:lnTo>
                  <a:lnTo>
                    <a:pt x="55" y="172"/>
                  </a:lnTo>
                  <a:lnTo>
                    <a:pt x="56" y="172"/>
                  </a:lnTo>
                  <a:lnTo>
                    <a:pt x="60" y="172"/>
                  </a:lnTo>
                  <a:lnTo>
                    <a:pt x="61" y="172"/>
                  </a:lnTo>
                  <a:lnTo>
                    <a:pt x="62" y="172"/>
                  </a:lnTo>
                  <a:lnTo>
                    <a:pt x="64" y="173"/>
                  </a:lnTo>
                  <a:lnTo>
                    <a:pt x="66" y="173"/>
                  </a:lnTo>
                  <a:lnTo>
                    <a:pt x="68" y="173"/>
                  </a:lnTo>
                  <a:lnTo>
                    <a:pt x="70" y="173"/>
                  </a:lnTo>
                  <a:lnTo>
                    <a:pt x="71" y="173"/>
                  </a:lnTo>
                  <a:lnTo>
                    <a:pt x="73" y="174"/>
                  </a:lnTo>
                  <a:lnTo>
                    <a:pt x="74" y="174"/>
                  </a:lnTo>
                  <a:lnTo>
                    <a:pt x="75" y="175"/>
                  </a:lnTo>
                  <a:lnTo>
                    <a:pt x="75" y="177"/>
                  </a:lnTo>
                  <a:lnTo>
                    <a:pt x="76" y="178"/>
                  </a:lnTo>
                  <a:lnTo>
                    <a:pt x="75" y="178"/>
                  </a:lnTo>
                  <a:lnTo>
                    <a:pt x="75" y="179"/>
                  </a:lnTo>
                  <a:lnTo>
                    <a:pt x="74" y="180"/>
                  </a:lnTo>
                  <a:lnTo>
                    <a:pt x="74" y="182"/>
                  </a:lnTo>
                  <a:lnTo>
                    <a:pt x="75" y="182"/>
                  </a:lnTo>
                  <a:lnTo>
                    <a:pt x="75" y="180"/>
                  </a:lnTo>
                  <a:lnTo>
                    <a:pt x="78" y="179"/>
                  </a:lnTo>
                  <a:lnTo>
                    <a:pt x="79" y="180"/>
                  </a:lnTo>
                  <a:lnTo>
                    <a:pt x="79" y="179"/>
                  </a:lnTo>
                  <a:lnTo>
                    <a:pt x="79" y="178"/>
                  </a:lnTo>
                  <a:lnTo>
                    <a:pt x="82" y="178"/>
                  </a:lnTo>
                  <a:lnTo>
                    <a:pt x="82" y="177"/>
                  </a:lnTo>
                  <a:lnTo>
                    <a:pt x="82" y="178"/>
                  </a:lnTo>
                  <a:lnTo>
                    <a:pt x="80" y="178"/>
                  </a:lnTo>
                  <a:lnTo>
                    <a:pt x="80" y="179"/>
                  </a:lnTo>
                  <a:lnTo>
                    <a:pt x="82" y="180"/>
                  </a:lnTo>
                  <a:lnTo>
                    <a:pt x="83" y="180"/>
                  </a:lnTo>
                  <a:lnTo>
                    <a:pt x="82" y="182"/>
                  </a:lnTo>
                  <a:lnTo>
                    <a:pt x="82" y="183"/>
                  </a:lnTo>
                  <a:lnTo>
                    <a:pt x="82" y="184"/>
                  </a:lnTo>
                  <a:lnTo>
                    <a:pt x="83" y="184"/>
                  </a:lnTo>
                  <a:lnTo>
                    <a:pt x="83" y="183"/>
                  </a:lnTo>
                  <a:lnTo>
                    <a:pt x="84" y="183"/>
                  </a:lnTo>
                  <a:lnTo>
                    <a:pt x="85" y="183"/>
                  </a:lnTo>
                  <a:lnTo>
                    <a:pt x="87" y="183"/>
                  </a:lnTo>
                  <a:lnTo>
                    <a:pt x="87" y="182"/>
                  </a:lnTo>
                  <a:lnTo>
                    <a:pt x="85" y="182"/>
                  </a:lnTo>
                  <a:lnTo>
                    <a:pt x="85" y="179"/>
                  </a:lnTo>
                  <a:lnTo>
                    <a:pt x="87" y="179"/>
                  </a:lnTo>
                  <a:lnTo>
                    <a:pt x="88" y="178"/>
                  </a:lnTo>
                  <a:lnTo>
                    <a:pt x="90" y="178"/>
                  </a:lnTo>
                  <a:lnTo>
                    <a:pt x="92" y="178"/>
                  </a:lnTo>
                  <a:lnTo>
                    <a:pt x="93" y="179"/>
                  </a:lnTo>
                  <a:lnTo>
                    <a:pt x="93" y="180"/>
                  </a:lnTo>
                  <a:lnTo>
                    <a:pt x="93" y="182"/>
                  </a:lnTo>
                  <a:lnTo>
                    <a:pt x="94" y="182"/>
                  </a:lnTo>
                  <a:lnTo>
                    <a:pt x="94" y="180"/>
                  </a:lnTo>
                  <a:lnTo>
                    <a:pt x="94" y="179"/>
                  </a:lnTo>
                  <a:lnTo>
                    <a:pt x="96" y="180"/>
                  </a:lnTo>
                  <a:lnTo>
                    <a:pt x="96" y="179"/>
                  </a:lnTo>
                  <a:lnTo>
                    <a:pt x="96" y="178"/>
                  </a:lnTo>
                  <a:lnTo>
                    <a:pt x="97" y="178"/>
                  </a:lnTo>
                  <a:lnTo>
                    <a:pt x="97" y="177"/>
                  </a:lnTo>
                  <a:lnTo>
                    <a:pt x="97" y="175"/>
                  </a:lnTo>
                  <a:lnTo>
                    <a:pt x="96" y="175"/>
                  </a:lnTo>
                  <a:lnTo>
                    <a:pt x="94" y="175"/>
                  </a:lnTo>
                  <a:lnTo>
                    <a:pt x="93" y="175"/>
                  </a:lnTo>
                  <a:lnTo>
                    <a:pt x="93" y="174"/>
                  </a:lnTo>
                  <a:lnTo>
                    <a:pt x="93" y="175"/>
                  </a:lnTo>
                  <a:lnTo>
                    <a:pt x="92" y="175"/>
                  </a:lnTo>
                  <a:lnTo>
                    <a:pt x="92" y="174"/>
                  </a:lnTo>
                  <a:lnTo>
                    <a:pt x="93" y="174"/>
                  </a:lnTo>
                  <a:lnTo>
                    <a:pt x="93" y="173"/>
                  </a:lnTo>
                  <a:lnTo>
                    <a:pt x="94" y="174"/>
                  </a:lnTo>
                  <a:lnTo>
                    <a:pt x="94" y="173"/>
                  </a:lnTo>
                  <a:lnTo>
                    <a:pt x="94" y="172"/>
                  </a:lnTo>
                  <a:lnTo>
                    <a:pt x="96" y="172"/>
                  </a:lnTo>
                  <a:lnTo>
                    <a:pt x="94" y="173"/>
                  </a:lnTo>
                  <a:lnTo>
                    <a:pt x="94" y="174"/>
                  </a:lnTo>
                  <a:lnTo>
                    <a:pt x="94" y="175"/>
                  </a:lnTo>
                  <a:lnTo>
                    <a:pt x="96" y="175"/>
                  </a:lnTo>
                  <a:lnTo>
                    <a:pt x="96" y="174"/>
                  </a:lnTo>
                  <a:lnTo>
                    <a:pt x="97" y="174"/>
                  </a:lnTo>
                  <a:lnTo>
                    <a:pt x="96" y="174"/>
                  </a:lnTo>
                  <a:lnTo>
                    <a:pt x="96" y="173"/>
                  </a:lnTo>
                  <a:lnTo>
                    <a:pt x="96" y="172"/>
                  </a:lnTo>
                  <a:lnTo>
                    <a:pt x="97" y="170"/>
                  </a:lnTo>
                  <a:lnTo>
                    <a:pt x="97" y="166"/>
                  </a:lnTo>
                  <a:lnTo>
                    <a:pt x="98" y="165"/>
                  </a:lnTo>
                  <a:lnTo>
                    <a:pt x="98" y="164"/>
                  </a:lnTo>
                  <a:lnTo>
                    <a:pt x="98" y="163"/>
                  </a:lnTo>
                  <a:lnTo>
                    <a:pt x="99" y="164"/>
                  </a:lnTo>
                  <a:lnTo>
                    <a:pt x="101" y="163"/>
                  </a:lnTo>
                  <a:lnTo>
                    <a:pt x="102" y="163"/>
                  </a:lnTo>
                  <a:lnTo>
                    <a:pt x="103" y="163"/>
                  </a:lnTo>
                  <a:lnTo>
                    <a:pt x="103" y="164"/>
                  </a:lnTo>
                  <a:lnTo>
                    <a:pt x="104" y="165"/>
                  </a:lnTo>
                  <a:lnTo>
                    <a:pt x="104" y="164"/>
                  </a:lnTo>
                  <a:lnTo>
                    <a:pt x="106" y="164"/>
                  </a:lnTo>
                  <a:lnTo>
                    <a:pt x="107" y="164"/>
                  </a:lnTo>
                  <a:lnTo>
                    <a:pt x="107" y="163"/>
                  </a:lnTo>
                  <a:lnTo>
                    <a:pt x="110" y="161"/>
                  </a:lnTo>
                  <a:lnTo>
                    <a:pt x="113" y="161"/>
                  </a:lnTo>
                  <a:lnTo>
                    <a:pt x="115" y="161"/>
                  </a:lnTo>
                  <a:lnTo>
                    <a:pt x="116" y="161"/>
                  </a:lnTo>
                  <a:lnTo>
                    <a:pt x="117" y="160"/>
                  </a:lnTo>
                  <a:lnTo>
                    <a:pt x="118" y="159"/>
                  </a:lnTo>
                  <a:lnTo>
                    <a:pt x="120" y="160"/>
                  </a:lnTo>
                  <a:lnTo>
                    <a:pt x="121" y="159"/>
                  </a:lnTo>
                  <a:lnTo>
                    <a:pt x="121" y="158"/>
                  </a:lnTo>
                  <a:lnTo>
                    <a:pt x="122" y="159"/>
                  </a:lnTo>
                  <a:lnTo>
                    <a:pt x="121" y="160"/>
                  </a:lnTo>
                  <a:lnTo>
                    <a:pt x="121" y="161"/>
                  </a:lnTo>
                  <a:lnTo>
                    <a:pt x="120" y="163"/>
                  </a:lnTo>
                  <a:lnTo>
                    <a:pt x="118" y="163"/>
                  </a:lnTo>
                  <a:lnTo>
                    <a:pt x="117" y="161"/>
                  </a:lnTo>
                  <a:lnTo>
                    <a:pt x="116" y="161"/>
                  </a:lnTo>
                  <a:lnTo>
                    <a:pt x="117" y="163"/>
                  </a:lnTo>
                  <a:lnTo>
                    <a:pt x="116" y="164"/>
                  </a:lnTo>
                  <a:lnTo>
                    <a:pt x="117" y="164"/>
                  </a:lnTo>
                  <a:lnTo>
                    <a:pt x="118" y="164"/>
                  </a:lnTo>
                  <a:lnTo>
                    <a:pt x="120" y="165"/>
                  </a:lnTo>
                  <a:lnTo>
                    <a:pt x="121" y="164"/>
                  </a:lnTo>
                  <a:lnTo>
                    <a:pt x="122" y="164"/>
                  </a:lnTo>
                  <a:lnTo>
                    <a:pt x="124" y="164"/>
                  </a:lnTo>
                  <a:lnTo>
                    <a:pt x="125" y="163"/>
                  </a:lnTo>
                  <a:lnTo>
                    <a:pt x="126" y="156"/>
                  </a:lnTo>
                  <a:lnTo>
                    <a:pt x="127" y="154"/>
                  </a:lnTo>
                  <a:lnTo>
                    <a:pt x="126" y="154"/>
                  </a:lnTo>
                  <a:lnTo>
                    <a:pt x="125" y="154"/>
                  </a:lnTo>
                  <a:lnTo>
                    <a:pt x="127" y="154"/>
                  </a:lnTo>
                  <a:lnTo>
                    <a:pt x="129" y="150"/>
                  </a:lnTo>
                  <a:lnTo>
                    <a:pt x="130" y="149"/>
                  </a:lnTo>
                  <a:lnTo>
                    <a:pt x="131" y="149"/>
                  </a:lnTo>
                  <a:lnTo>
                    <a:pt x="131" y="147"/>
                  </a:lnTo>
                  <a:lnTo>
                    <a:pt x="132" y="146"/>
                  </a:lnTo>
                  <a:lnTo>
                    <a:pt x="134" y="145"/>
                  </a:lnTo>
                  <a:lnTo>
                    <a:pt x="135" y="145"/>
                  </a:lnTo>
                  <a:lnTo>
                    <a:pt x="136" y="144"/>
                  </a:lnTo>
                  <a:lnTo>
                    <a:pt x="136" y="142"/>
                  </a:lnTo>
                  <a:lnTo>
                    <a:pt x="138" y="141"/>
                  </a:lnTo>
                  <a:lnTo>
                    <a:pt x="139" y="141"/>
                  </a:lnTo>
                  <a:lnTo>
                    <a:pt x="141" y="138"/>
                  </a:lnTo>
                  <a:lnTo>
                    <a:pt x="143" y="138"/>
                  </a:lnTo>
                  <a:lnTo>
                    <a:pt x="144" y="137"/>
                  </a:lnTo>
                  <a:lnTo>
                    <a:pt x="145" y="137"/>
                  </a:lnTo>
                  <a:lnTo>
                    <a:pt x="146" y="138"/>
                  </a:lnTo>
                  <a:lnTo>
                    <a:pt x="148" y="138"/>
                  </a:lnTo>
                  <a:lnTo>
                    <a:pt x="148" y="137"/>
                  </a:lnTo>
                  <a:lnTo>
                    <a:pt x="149" y="136"/>
                  </a:lnTo>
                  <a:lnTo>
                    <a:pt x="152" y="135"/>
                  </a:lnTo>
                  <a:lnTo>
                    <a:pt x="152" y="136"/>
                  </a:lnTo>
                  <a:lnTo>
                    <a:pt x="153" y="135"/>
                  </a:lnTo>
                  <a:lnTo>
                    <a:pt x="154" y="136"/>
                  </a:lnTo>
                  <a:lnTo>
                    <a:pt x="154" y="135"/>
                  </a:lnTo>
                  <a:lnTo>
                    <a:pt x="153" y="135"/>
                  </a:lnTo>
                  <a:lnTo>
                    <a:pt x="154" y="135"/>
                  </a:lnTo>
                  <a:lnTo>
                    <a:pt x="155" y="135"/>
                  </a:lnTo>
                  <a:lnTo>
                    <a:pt x="155" y="136"/>
                  </a:lnTo>
                  <a:lnTo>
                    <a:pt x="154" y="136"/>
                  </a:lnTo>
                  <a:lnTo>
                    <a:pt x="153" y="136"/>
                  </a:lnTo>
                  <a:lnTo>
                    <a:pt x="152" y="136"/>
                  </a:lnTo>
                  <a:lnTo>
                    <a:pt x="149" y="136"/>
                  </a:lnTo>
                  <a:lnTo>
                    <a:pt x="149" y="137"/>
                  </a:lnTo>
                  <a:lnTo>
                    <a:pt x="148" y="137"/>
                  </a:lnTo>
                  <a:lnTo>
                    <a:pt x="149" y="137"/>
                  </a:lnTo>
                  <a:lnTo>
                    <a:pt x="150" y="138"/>
                  </a:lnTo>
                  <a:lnTo>
                    <a:pt x="152" y="137"/>
                  </a:lnTo>
                  <a:lnTo>
                    <a:pt x="153" y="137"/>
                  </a:lnTo>
                  <a:lnTo>
                    <a:pt x="154" y="137"/>
                  </a:lnTo>
                  <a:lnTo>
                    <a:pt x="154" y="138"/>
                  </a:lnTo>
                  <a:lnTo>
                    <a:pt x="155" y="138"/>
                  </a:lnTo>
                  <a:lnTo>
                    <a:pt x="155" y="137"/>
                  </a:lnTo>
                  <a:lnTo>
                    <a:pt x="157" y="136"/>
                  </a:lnTo>
                  <a:lnTo>
                    <a:pt x="157" y="133"/>
                  </a:lnTo>
                  <a:lnTo>
                    <a:pt x="157" y="132"/>
                  </a:lnTo>
                  <a:lnTo>
                    <a:pt x="158" y="132"/>
                  </a:lnTo>
                  <a:lnTo>
                    <a:pt x="158" y="131"/>
                  </a:lnTo>
                  <a:lnTo>
                    <a:pt x="159" y="130"/>
                  </a:lnTo>
                  <a:lnTo>
                    <a:pt x="159" y="128"/>
                  </a:lnTo>
                  <a:lnTo>
                    <a:pt x="160" y="128"/>
                  </a:lnTo>
                  <a:lnTo>
                    <a:pt x="162" y="128"/>
                  </a:lnTo>
                  <a:lnTo>
                    <a:pt x="163" y="128"/>
                  </a:lnTo>
                  <a:lnTo>
                    <a:pt x="164" y="127"/>
                  </a:lnTo>
                  <a:lnTo>
                    <a:pt x="166" y="127"/>
                  </a:lnTo>
                  <a:lnTo>
                    <a:pt x="164" y="126"/>
                  </a:lnTo>
                  <a:lnTo>
                    <a:pt x="164" y="123"/>
                  </a:lnTo>
                  <a:lnTo>
                    <a:pt x="163" y="121"/>
                  </a:lnTo>
                  <a:lnTo>
                    <a:pt x="163" y="118"/>
                  </a:lnTo>
                  <a:lnTo>
                    <a:pt x="162" y="119"/>
                  </a:lnTo>
                  <a:lnTo>
                    <a:pt x="162" y="121"/>
                  </a:lnTo>
                  <a:lnTo>
                    <a:pt x="162" y="122"/>
                  </a:lnTo>
                  <a:lnTo>
                    <a:pt x="163" y="123"/>
                  </a:lnTo>
                  <a:lnTo>
                    <a:pt x="163" y="124"/>
                  </a:lnTo>
                  <a:lnTo>
                    <a:pt x="163" y="126"/>
                  </a:lnTo>
                  <a:lnTo>
                    <a:pt x="162" y="127"/>
                  </a:lnTo>
                  <a:lnTo>
                    <a:pt x="160" y="127"/>
                  </a:lnTo>
                  <a:lnTo>
                    <a:pt x="162" y="126"/>
                  </a:lnTo>
                  <a:lnTo>
                    <a:pt x="160" y="126"/>
                  </a:lnTo>
                  <a:lnTo>
                    <a:pt x="159" y="126"/>
                  </a:lnTo>
                  <a:lnTo>
                    <a:pt x="158" y="126"/>
                  </a:lnTo>
                  <a:lnTo>
                    <a:pt x="157" y="123"/>
                  </a:lnTo>
                  <a:lnTo>
                    <a:pt x="157" y="122"/>
                  </a:lnTo>
                  <a:lnTo>
                    <a:pt x="158" y="122"/>
                  </a:lnTo>
                  <a:lnTo>
                    <a:pt x="159" y="121"/>
                  </a:lnTo>
                  <a:lnTo>
                    <a:pt x="159" y="119"/>
                  </a:lnTo>
                  <a:lnTo>
                    <a:pt x="159" y="118"/>
                  </a:lnTo>
                  <a:lnTo>
                    <a:pt x="160" y="119"/>
                  </a:lnTo>
                  <a:lnTo>
                    <a:pt x="160" y="118"/>
                  </a:lnTo>
                  <a:lnTo>
                    <a:pt x="163" y="117"/>
                  </a:lnTo>
                  <a:lnTo>
                    <a:pt x="163" y="118"/>
                  </a:lnTo>
                  <a:lnTo>
                    <a:pt x="163" y="117"/>
                  </a:lnTo>
                  <a:lnTo>
                    <a:pt x="163" y="113"/>
                  </a:lnTo>
                  <a:lnTo>
                    <a:pt x="163" y="109"/>
                  </a:lnTo>
                  <a:lnTo>
                    <a:pt x="164" y="107"/>
                  </a:lnTo>
                  <a:lnTo>
                    <a:pt x="166" y="105"/>
                  </a:lnTo>
                  <a:lnTo>
                    <a:pt x="166" y="104"/>
                  </a:lnTo>
                  <a:lnTo>
                    <a:pt x="168" y="103"/>
                  </a:lnTo>
                  <a:lnTo>
                    <a:pt x="168" y="98"/>
                  </a:lnTo>
                  <a:lnTo>
                    <a:pt x="168" y="96"/>
                  </a:lnTo>
                  <a:lnTo>
                    <a:pt x="169" y="94"/>
                  </a:lnTo>
                  <a:lnTo>
                    <a:pt x="168" y="95"/>
                  </a:lnTo>
                  <a:lnTo>
                    <a:pt x="168" y="99"/>
                  </a:lnTo>
                  <a:lnTo>
                    <a:pt x="167" y="99"/>
                  </a:lnTo>
                  <a:lnTo>
                    <a:pt x="168" y="100"/>
                  </a:lnTo>
                  <a:lnTo>
                    <a:pt x="167" y="100"/>
                  </a:lnTo>
                  <a:lnTo>
                    <a:pt x="167" y="99"/>
                  </a:lnTo>
                  <a:lnTo>
                    <a:pt x="167" y="98"/>
                  </a:lnTo>
                  <a:lnTo>
                    <a:pt x="168" y="96"/>
                  </a:lnTo>
                  <a:lnTo>
                    <a:pt x="167" y="96"/>
                  </a:lnTo>
                  <a:lnTo>
                    <a:pt x="167" y="95"/>
                  </a:lnTo>
                  <a:lnTo>
                    <a:pt x="167" y="94"/>
                  </a:lnTo>
                  <a:lnTo>
                    <a:pt x="166" y="94"/>
                  </a:lnTo>
                  <a:lnTo>
                    <a:pt x="164" y="95"/>
                  </a:lnTo>
                  <a:lnTo>
                    <a:pt x="163" y="95"/>
                  </a:lnTo>
                  <a:lnTo>
                    <a:pt x="162" y="95"/>
                  </a:lnTo>
                  <a:lnTo>
                    <a:pt x="162" y="93"/>
                  </a:lnTo>
                  <a:lnTo>
                    <a:pt x="160" y="91"/>
                  </a:lnTo>
                  <a:lnTo>
                    <a:pt x="162" y="91"/>
                  </a:lnTo>
                  <a:lnTo>
                    <a:pt x="162" y="93"/>
                  </a:lnTo>
                  <a:lnTo>
                    <a:pt x="162" y="94"/>
                  </a:lnTo>
                  <a:lnTo>
                    <a:pt x="163" y="94"/>
                  </a:lnTo>
                  <a:lnTo>
                    <a:pt x="164" y="94"/>
                  </a:lnTo>
                  <a:lnTo>
                    <a:pt x="167" y="94"/>
                  </a:lnTo>
                  <a:lnTo>
                    <a:pt x="167" y="93"/>
                  </a:lnTo>
                  <a:lnTo>
                    <a:pt x="168" y="93"/>
                  </a:lnTo>
                  <a:lnTo>
                    <a:pt x="169" y="94"/>
                  </a:lnTo>
                  <a:lnTo>
                    <a:pt x="169" y="93"/>
                  </a:lnTo>
                  <a:lnTo>
                    <a:pt x="169" y="91"/>
                  </a:lnTo>
                  <a:lnTo>
                    <a:pt x="171" y="90"/>
                  </a:lnTo>
                  <a:lnTo>
                    <a:pt x="172" y="89"/>
                  </a:lnTo>
                  <a:lnTo>
                    <a:pt x="172" y="86"/>
                  </a:lnTo>
                  <a:lnTo>
                    <a:pt x="173" y="85"/>
                  </a:lnTo>
                  <a:lnTo>
                    <a:pt x="173" y="84"/>
                  </a:lnTo>
                  <a:lnTo>
                    <a:pt x="174" y="82"/>
                  </a:lnTo>
                  <a:lnTo>
                    <a:pt x="174" y="81"/>
                  </a:lnTo>
                  <a:lnTo>
                    <a:pt x="173" y="80"/>
                  </a:lnTo>
                  <a:lnTo>
                    <a:pt x="173" y="79"/>
                  </a:lnTo>
                  <a:lnTo>
                    <a:pt x="174" y="79"/>
                  </a:lnTo>
                  <a:lnTo>
                    <a:pt x="176" y="79"/>
                  </a:lnTo>
                  <a:lnTo>
                    <a:pt x="177" y="77"/>
                  </a:lnTo>
                  <a:lnTo>
                    <a:pt x="177" y="76"/>
                  </a:lnTo>
                  <a:lnTo>
                    <a:pt x="177" y="74"/>
                  </a:lnTo>
                  <a:lnTo>
                    <a:pt x="177" y="72"/>
                  </a:lnTo>
                  <a:lnTo>
                    <a:pt x="178" y="71"/>
                  </a:lnTo>
                  <a:lnTo>
                    <a:pt x="180" y="70"/>
                  </a:lnTo>
                  <a:lnTo>
                    <a:pt x="180" y="68"/>
                  </a:lnTo>
                  <a:lnTo>
                    <a:pt x="181" y="70"/>
                  </a:lnTo>
                  <a:lnTo>
                    <a:pt x="182" y="70"/>
                  </a:lnTo>
                  <a:lnTo>
                    <a:pt x="183" y="68"/>
                  </a:lnTo>
                  <a:lnTo>
                    <a:pt x="185" y="67"/>
                  </a:lnTo>
                  <a:lnTo>
                    <a:pt x="185" y="66"/>
                  </a:lnTo>
                  <a:lnTo>
                    <a:pt x="186" y="65"/>
                  </a:lnTo>
                  <a:lnTo>
                    <a:pt x="187" y="63"/>
                  </a:lnTo>
                  <a:lnTo>
                    <a:pt x="187" y="62"/>
                  </a:lnTo>
                  <a:lnTo>
                    <a:pt x="188" y="61"/>
                  </a:lnTo>
                  <a:lnTo>
                    <a:pt x="188" y="60"/>
                  </a:lnTo>
                  <a:lnTo>
                    <a:pt x="188" y="58"/>
                  </a:lnTo>
                  <a:lnTo>
                    <a:pt x="188" y="57"/>
                  </a:lnTo>
                  <a:lnTo>
                    <a:pt x="190" y="57"/>
                  </a:lnTo>
                  <a:lnTo>
                    <a:pt x="190" y="54"/>
                  </a:lnTo>
                  <a:lnTo>
                    <a:pt x="188" y="53"/>
                  </a:lnTo>
                  <a:lnTo>
                    <a:pt x="187" y="52"/>
                  </a:lnTo>
                  <a:lnTo>
                    <a:pt x="187" y="51"/>
                  </a:lnTo>
                  <a:lnTo>
                    <a:pt x="188" y="51"/>
                  </a:lnTo>
                  <a:lnTo>
                    <a:pt x="188" y="49"/>
                  </a:lnTo>
                  <a:lnTo>
                    <a:pt x="190" y="49"/>
                  </a:lnTo>
                  <a:lnTo>
                    <a:pt x="192" y="49"/>
                  </a:lnTo>
                  <a:lnTo>
                    <a:pt x="194" y="49"/>
                  </a:lnTo>
                  <a:lnTo>
                    <a:pt x="194" y="51"/>
                  </a:lnTo>
                  <a:lnTo>
                    <a:pt x="192" y="51"/>
                  </a:lnTo>
                  <a:lnTo>
                    <a:pt x="191" y="51"/>
                  </a:lnTo>
                  <a:lnTo>
                    <a:pt x="190" y="51"/>
                  </a:lnTo>
                  <a:lnTo>
                    <a:pt x="188" y="52"/>
                  </a:lnTo>
                  <a:lnTo>
                    <a:pt x="190" y="52"/>
                  </a:lnTo>
                  <a:lnTo>
                    <a:pt x="190" y="53"/>
                  </a:lnTo>
                  <a:lnTo>
                    <a:pt x="190" y="54"/>
                  </a:lnTo>
                  <a:lnTo>
                    <a:pt x="190" y="56"/>
                  </a:lnTo>
                  <a:lnTo>
                    <a:pt x="191" y="56"/>
                  </a:lnTo>
                  <a:lnTo>
                    <a:pt x="192" y="57"/>
                  </a:lnTo>
                  <a:lnTo>
                    <a:pt x="191" y="58"/>
                  </a:lnTo>
                  <a:lnTo>
                    <a:pt x="192" y="58"/>
                  </a:lnTo>
                  <a:lnTo>
                    <a:pt x="194" y="58"/>
                  </a:lnTo>
                  <a:lnTo>
                    <a:pt x="195" y="57"/>
                  </a:lnTo>
                  <a:lnTo>
                    <a:pt x="195" y="56"/>
                  </a:lnTo>
                  <a:lnTo>
                    <a:pt x="197" y="53"/>
                  </a:lnTo>
                  <a:lnTo>
                    <a:pt x="200" y="51"/>
                  </a:lnTo>
                  <a:lnTo>
                    <a:pt x="201" y="49"/>
                  </a:lnTo>
                  <a:lnTo>
                    <a:pt x="202" y="48"/>
                  </a:lnTo>
                  <a:lnTo>
                    <a:pt x="205" y="47"/>
                  </a:lnTo>
                  <a:lnTo>
                    <a:pt x="206" y="48"/>
                  </a:lnTo>
                  <a:lnTo>
                    <a:pt x="208" y="48"/>
                  </a:lnTo>
                  <a:lnTo>
                    <a:pt x="208" y="47"/>
                  </a:lnTo>
                  <a:lnTo>
                    <a:pt x="208" y="44"/>
                  </a:lnTo>
                  <a:lnTo>
                    <a:pt x="206" y="43"/>
                  </a:lnTo>
                  <a:lnTo>
                    <a:pt x="206" y="44"/>
                  </a:lnTo>
                  <a:lnTo>
                    <a:pt x="205" y="43"/>
                  </a:lnTo>
                  <a:lnTo>
                    <a:pt x="205" y="40"/>
                  </a:lnTo>
                  <a:lnTo>
                    <a:pt x="204" y="34"/>
                  </a:lnTo>
                  <a:lnTo>
                    <a:pt x="204" y="33"/>
                  </a:lnTo>
                  <a:lnTo>
                    <a:pt x="204" y="32"/>
                  </a:lnTo>
                  <a:lnTo>
                    <a:pt x="204" y="30"/>
                  </a:lnTo>
                  <a:lnTo>
                    <a:pt x="201" y="23"/>
                  </a:lnTo>
                  <a:lnTo>
                    <a:pt x="201" y="21"/>
                  </a:lnTo>
                  <a:lnTo>
                    <a:pt x="200" y="19"/>
                  </a:lnTo>
                  <a:lnTo>
                    <a:pt x="200" y="16"/>
                  </a:lnTo>
                  <a:lnTo>
                    <a:pt x="199" y="14"/>
                  </a:lnTo>
                  <a:lnTo>
                    <a:pt x="197" y="14"/>
                  </a:lnTo>
                  <a:lnTo>
                    <a:pt x="196" y="15"/>
                  </a:lnTo>
                  <a:lnTo>
                    <a:pt x="195" y="15"/>
                  </a:lnTo>
                  <a:lnTo>
                    <a:pt x="194" y="15"/>
                  </a:lnTo>
                  <a:lnTo>
                    <a:pt x="192" y="15"/>
                  </a:lnTo>
                  <a:lnTo>
                    <a:pt x="190" y="15"/>
                  </a:lnTo>
                  <a:lnTo>
                    <a:pt x="188" y="14"/>
                  </a:lnTo>
                  <a:lnTo>
                    <a:pt x="186" y="14"/>
                  </a:lnTo>
                  <a:lnTo>
                    <a:pt x="186" y="12"/>
                  </a:lnTo>
                  <a:lnTo>
                    <a:pt x="185" y="12"/>
                  </a:lnTo>
                  <a:lnTo>
                    <a:pt x="183" y="11"/>
                  </a:lnTo>
                  <a:lnTo>
                    <a:pt x="182" y="10"/>
                  </a:lnTo>
                  <a:lnTo>
                    <a:pt x="181" y="9"/>
                  </a:lnTo>
                  <a:lnTo>
                    <a:pt x="180" y="6"/>
                  </a:lnTo>
                  <a:lnTo>
                    <a:pt x="180" y="5"/>
                  </a:lnTo>
                  <a:lnTo>
                    <a:pt x="180" y="4"/>
                  </a:lnTo>
                  <a:lnTo>
                    <a:pt x="178" y="2"/>
                  </a:lnTo>
                  <a:lnTo>
                    <a:pt x="178" y="1"/>
                  </a:lnTo>
                  <a:lnTo>
                    <a:pt x="178" y="0"/>
                  </a:lnTo>
                  <a:lnTo>
                    <a:pt x="177" y="0"/>
                  </a:lnTo>
                  <a:lnTo>
                    <a:pt x="177" y="1"/>
                  </a:lnTo>
                  <a:lnTo>
                    <a:pt x="177" y="2"/>
                  </a:lnTo>
                  <a:lnTo>
                    <a:pt x="176" y="4"/>
                  </a:lnTo>
                  <a:lnTo>
                    <a:pt x="174" y="5"/>
                  </a:lnTo>
                  <a:lnTo>
                    <a:pt x="173" y="5"/>
                  </a:lnTo>
                  <a:lnTo>
                    <a:pt x="172" y="5"/>
                  </a:lnTo>
                  <a:lnTo>
                    <a:pt x="171" y="5"/>
                  </a:lnTo>
                  <a:lnTo>
                    <a:pt x="169" y="5"/>
                  </a:lnTo>
                  <a:lnTo>
                    <a:pt x="168" y="6"/>
                  </a:lnTo>
                  <a:lnTo>
                    <a:pt x="168" y="7"/>
                  </a:lnTo>
                  <a:lnTo>
                    <a:pt x="168" y="9"/>
                  </a:lnTo>
                  <a:lnTo>
                    <a:pt x="168" y="10"/>
                  </a:lnTo>
                  <a:lnTo>
                    <a:pt x="168" y="11"/>
                  </a:lnTo>
                  <a:lnTo>
                    <a:pt x="168" y="12"/>
                  </a:lnTo>
                  <a:lnTo>
                    <a:pt x="169" y="12"/>
                  </a:lnTo>
                  <a:lnTo>
                    <a:pt x="171" y="12"/>
                  </a:lnTo>
                  <a:lnTo>
                    <a:pt x="172" y="12"/>
                  </a:lnTo>
                  <a:lnTo>
                    <a:pt x="171" y="14"/>
                  </a:lnTo>
                  <a:lnTo>
                    <a:pt x="171" y="15"/>
                  </a:lnTo>
                  <a:lnTo>
                    <a:pt x="172" y="16"/>
                  </a:lnTo>
                  <a:lnTo>
                    <a:pt x="172" y="18"/>
                  </a:lnTo>
                  <a:lnTo>
                    <a:pt x="172" y="19"/>
                  </a:lnTo>
                  <a:lnTo>
                    <a:pt x="173" y="20"/>
                  </a:lnTo>
                  <a:lnTo>
                    <a:pt x="172" y="21"/>
                  </a:lnTo>
                  <a:lnTo>
                    <a:pt x="172" y="23"/>
                  </a:lnTo>
                  <a:lnTo>
                    <a:pt x="171" y="23"/>
                  </a:lnTo>
                  <a:lnTo>
                    <a:pt x="171" y="21"/>
                  </a:lnTo>
                  <a:lnTo>
                    <a:pt x="171" y="20"/>
                  </a:lnTo>
                  <a:lnTo>
                    <a:pt x="169" y="20"/>
                  </a:lnTo>
                  <a:lnTo>
                    <a:pt x="169" y="19"/>
                  </a:lnTo>
                  <a:lnTo>
                    <a:pt x="169" y="18"/>
                  </a:lnTo>
                  <a:lnTo>
                    <a:pt x="168" y="18"/>
                  </a:lnTo>
                  <a:lnTo>
                    <a:pt x="168" y="16"/>
                  </a:lnTo>
                  <a:lnTo>
                    <a:pt x="169" y="15"/>
                  </a:lnTo>
                  <a:lnTo>
                    <a:pt x="167" y="15"/>
                  </a:lnTo>
                  <a:lnTo>
                    <a:pt x="168" y="16"/>
                  </a:lnTo>
                  <a:lnTo>
                    <a:pt x="167" y="16"/>
                  </a:lnTo>
                  <a:lnTo>
                    <a:pt x="167" y="18"/>
                  </a:lnTo>
                  <a:lnTo>
                    <a:pt x="166" y="16"/>
                  </a:lnTo>
                  <a:lnTo>
                    <a:pt x="166" y="15"/>
                  </a:lnTo>
                  <a:lnTo>
                    <a:pt x="166" y="14"/>
                  </a:lnTo>
                  <a:lnTo>
                    <a:pt x="164" y="14"/>
                  </a:lnTo>
                  <a:lnTo>
                    <a:pt x="163" y="14"/>
                  </a:lnTo>
                  <a:lnTo>
                    <a:pt x="160" y="12"/>
                  </a:lnTo>
                  <a:lnTo>
                    <a:pt x="159" y="12"/>
                  </a:lnTo>
                  <a:lnTo>
                    <a:pt x="157" y="11"/>
                  </a:lnTo>
                  <a:lnTo>
                    <a:pt x="155" y="10"/>
                  </a:lnTo>
                  <a:lnTo>
                    <a:pt x="154" y="10"/>
                  </a:lnTo>
                  <a:lnTo>
                    <a:pt x="155" y="10"/>
                  </a:lnTo>
                  <a:lnTo>
                    <a:pt x="155" y="9"/>
                  </a:lnTo>
                  <a:lnTo>
                    <a:pt x="153" y="7"/>
                  </a:lnTo>
                  <a:lnTo>
                    <a:pt x="152" y="6"/>
                  </a:lnTo>
                  <a:lnTo>
                    <a:pt x="152" y="7"/>
                  </a:lnTo>
                  <a:lnTo>
                    <a:pt x="153" y="7"/>
                  </a:lnTo>
                  <a:lnTo>
                    <a:pt x="153" y="9"/>
                  </a:lnTo>
                  <a:lnTo>
                    <a:pt x="152" y="7"/>
                  </a:lnTo>
                  <a:lnTo>
                    <a:pt x="152" y="9"/>
                  </a:lnTo>
                  <a:lnTo>
                    <a:pt x="152" y="10"/>
                  </a:lnTo>
                  <a:lnTo>
                    <a:pt x="152" y="11"/>
                  </a:lnTo>
                  <a:lnTo>
                    <a:pt x="152" y="10"/>
                  </a:lnTo>
                  <a:lnTo>
                    <a:pt x="150" y="10"/>
                  </a:lnTo>
                  <a:lnTo>
                    <a:pt x="152" y="7"/>
                  </a:lnTo>
                  <a:lnTo>
                    <a:pt x="150" y="7"/>
                  </a:lnTo>
                  <a:lnTo>
                    <a:pt x="149" y="7"/>
                  </a:lnTo>
                  <a:lnTo>
                    <a:pt x="148" y="7"/>
                  </a:lnTo>
                  <a:lnTo>
                    <a:pt x="148" y="9"/>
                  </a:lnTo>
                  <a:lnTo>
                    <a:pt x="148" y="10"/>
                  </a:lnTo>
                  <a:lnTo>
                    <a:pt x="146" y="10"/>
                  </a:lnTo>
                  <a:lnTo>
                    <a:pt x="146" y="11"/>
                  </a:lnTo>
                  <a:lnTo>
                    <a:pt x="144" y="12"/>
                  </a:lnTo>
                  <a:lnTo>
                    <a:pt x="141" y="12"/>
                  </a:lnTo>
                  <a:lnTo>
                    <a:pt x="140" y="12"/>
                  </a:lnTo>
                  <a:lnTo>
                    <a:pt x="138" y="12"/>
                  </a:lnTo>
                  <a:lnTo>
                    <a:pt x="138" y="11"/>
                  </a:lnTo>
                  <a:lnTo>
                    <a:pt x="136" y="10"/>
                  </a:lnTo>
                  <a:lnTo>
                    <a:pt x="135" y="10"/>
                  </a:lnTo>
                  <a:lnTo>
                    <a:pt x="134" y="10"/>
                  </a:lnTo>
                  <a:lnTo>
                    <a:pt x="132" y="10"/>
                  </a:lnTo>
                  <a:lnTo>
                    <a:pt x="132" y="11"/>
                  </a:lnTo>
                  <a:lnTo>
                    <a:pt x="132" y="14"/>
                  </a:lnTo>
                  <a:lnTo>
                    <a:pt x="132" y="15"/>
                  </a:lnTo>
                  <a:lnTo>
                    <a:pt x="131" y="15"/>
                  </a:lnTo>
                  <a:lnTo>
                    <a:pt x="131" y="16"/>
                  </a:lnTo>
                  <a:lnTo>
                    <a:pt x="130" y="18"/>
                  </a:lnTo>
                  <a:lnTo>
                    <a:pt x="130" y="19"/>
                  </a:lnTo>
                  <a:lnTo>
                    <a:pt x="129" y="18"/>
                  </a:lnTo>
                  <a:lnTo>
                    <a:pt x="126" y="18"/>
                  </a:lnTo>
                  <a:lnTo>
                    <a:pt x="125" y="16"/>
                  </a:lnTo>
                  <a:lnTo>
                    <a:pt x="125" y="18"/>
                  </a:lnTo>
                  <a:lnTo>
                    <a:pt x="124" y="18"/>
                  </a:lnTo>
                  <a:lnTo>
                    <a:pt x="122" y="19"/>
                  </a:lnTo>
                  <a:lnTo>
                    <a:pt x="121" y="19"/>
                  </a:lnTo>
                  <a:lnTo>
                    <a:pt x="122" y="19"/>
                  </a:lnTo>
                  <a:lnTo>
                    <a:pt x="122" y="20"/>
                  </a:lnTo>
                  <a:lnTo>
                    <a:pt x="121" y="20"/>
                  </a:lnTo>
                  <a:lnTo>
                    <a:pt x="121" y="21"/>
                  </a:lnTo>
                  <a:lnTo>
                    <a:pt x="120" y="21"/>
                  </a:lnTo>
                  <a:lnTo>
                    <a:pt x="118" y="21"/>
                  </a:lnTo>
                  <a:lnTo>
                    <a:pt x="120" y="21"/>
                  </a:lnTo>
                  <a:lnTo>
                    <a:pt x="120" y="23"/>
                  </a:lnTo>
                  <a:lnTo>
                    <a:pt x="120" y="24"/>
                  </a:lnTo>
                  <a:lnTo>
                    <a:pt x="120" y="23"/>
                  </a:lnTo>
                  <a:lnTo>
                    <a:pt x="118" y="23"/>
                  </a:lnTo>
                  <a:lnTo>
                    <a:pt x="120" y="24"/>
                  </a:lnTo>
                  <a:lnTo>
                    <a:pt x="118" y="24"/>
                  </a:lnTo>
                  <a:lnTo>
                    <a:pt x="117" y="24"/>
                  </a:lnTo>
                  <a:lnTo>
                    <a:pt x="117" y="23"/>
                  </a:lnTo>
                  <a:lnTo>
                    <a:pt x="116" y="23"/>
                  </a:lnTo>
                  <a:lnTo>
                    <a:pt x="116" y="21"/>
                  </a:lnTo>
                  <a:lnTo>
                    <a:pt x="117" y="21"/>
                  </a:lnTo>
                  <a:lnTo>
                    <a:pt x="118" y="21"/>
                  </a:lnTo>
                  <a:lnTo>
                    <a:pt x="118" y="20"/>
                  </a:lnTo>
                  <a:lnTo>
                    <a:pt x="117" y="19"/>
                  </a:lnTo>
                  <a:lnTo>
                    <a:pt x="116" y="19"/>
                  </a:lnTo>
                  <a:lnTo>
                    <a:pt x="116" y="16"/>
                  </a:lnTo>
                  <a:lnTo>
                    <a:pt x="115" y="16"/>
                  </a:lnTo>
                  <a:lnTo>
                    <a:pt x="115" y="15"/>
                  </a:lnTo>
                  <a:lnTo>
                    <a:pt x="113" y="15"/>
                  </a:lnTo>
                  <a:lnTo>
                    <a:pt x="113" y="16"/>
                  </a:lnTo>
                  <a:lnTo>
                    <a:pt x="112" y="16"/>
                  </a:lnTo>
                  <a:lnTo>
                    <a:pt x="111" y="16"/>
                  </a:lnTo>
                  <a:lnTo>
                    <a:pt x="110" y="16"/>
                  </a:lnTo>
                  <a:lnTo>
                    <a:pt x="108" y="16"/>
                  </a:lnTo>
                  <a:lnTo>
                    <a:pt x="110" y="16"/>
                  </a:lnTo>
                  <a:lnTo>
                    <a:pt x="110" y="18"/>
                  </a:lnTo>
                  <a:lnTo>
                    <a:pt x="108" y="18"/>
                  </a:lnTo>
                  <a:lnTo>
                    <a:pt x="108" y="19"/>
                  </a:lnTo>
                  <a:lnTo>
                    <a:pt x="108" y="20"/>
                  </a:lnTo>
                  <a:lnTo>
                    <a:pt x="106" y="20"/>
                  </a:lnTo>
                  <a:lnTo>
                    <a:pt x="106" y="19"/>
                  </a:lnTo>
                  <a:lnTo>
                    <a:pt x="106" y="18"/>
                  </a:lnTo>
                  <a:lnTo>
                    <a:pt x="104" y="16"/>
                  </a:lnTo>
                  <a:lnTo>
                    <a:pt x="103" y="16"/>
                  </a:lnTo>
                  <a:lnTo>
                    <a:pt x="103" y="18"/>
                  </a:lnTo>
                  <a:lnTo>
                    <a:pt x="103" y="19"/>
                  </a:lnTo>
                  <a:lnTo>
                    <a:pt x="104" y="19"/>
                  </a:lnTo>
                  <a:lnTo>
                    <a:pt x="103" y="20"/>
                  </a:lnTo>
                  <a:lnTo>
                    <a:pt x="102" y="20"/>
                  </a:lnTo>
                  <a:lnTo>
                    <a:pt x="102" y="19"/>
                  </a:lnTo>
                  <a:lnTo>
                    <a:pt x="103" y="19"/>
                  </a:lnTo>
                  <a:lnTo>
                    <a:pt x="102" y="18"/>
                  </a:lnTo>
                  <a:lnTo>
                    <a:pt x="99" y="18"/>
                  </a:lnTo>
                  <a:lnTo>
                    <a:pt x="98" y="18"/>
                  </a:lnTo>
                  <a:lnTo>
                    <a:pt x="97" y="16"/>
                  </a:lnTo>
                  <a:lnTo>
                    <a:pt x="97" y="18"/>
                  </a:lnTo>
                  <a:lnTo>
                    <a:pt x="96" y="16"/>
                  </a:lnTo>
                  <a:lnTo>
                    <a:pt x="97" y="15"/>
                  </a:lnTo>
                  <a:lnTo>
                    <a:pt x="96" y="15"/>
                  </a:lnTo>
                  <a:lnTo>
                    <a:pt x="94" y="14"/>
                  </a:lnTo>
                  <a:lnTo>
                    <a:pt x="93" y="14"/>
                  </a:lnTo>
                  <a:lnTo>
                    <a:pt x="92" y="14"/>
                  </a:lnTo>
                  <a:lnTo>
                    <a:pt x="89" y="15"/>
                  </a:lnTo>
                  <a:lnTo>
                    <a:pt x="88" y="15"/>
                  </a:lnTo>
                  <a:lnTo>
                    <a:pt x="87" y="15"/>
                  </a:lnTo>
                  <a:lnTo>
                    <a:pt x="85" y="16"/>
                  </a:lnTo>
                  <a:lnTo>
                    <a:pt x="84" y="16"/>
                  </a:lnTo>
                  <a:lnTo>
                    <a:pt x="83" y="16"/>
                  </a:lnTo>
                  <a:lnTo>
                    <a:pt x="83" y="18"/>
                  </a:lnTo>
                  <a:lnTo>
                    <a:pt x="83" y="19"/>
                  </a:lnTo>
                  <a:lnTo>
                    <a:pt x="82" y="19"/>
                  </a:lnTo>
                  <a:lnTo>
                    <a:pt x="80" y="19"/>
                  </a:lnTo>
                  <a:lnTo>
                    <a:pt x="80" y="20"/>
                  </a:lnTo>
                  <a:lnTo>
                    <a:pt x="79" y="21"/>
                  </a:lnTo>
                  <a:lnTo>
                    <a:pt x="80" y="23"/>
                  </a:lnTo>
                  <a:lnTo>
                    <a:pt x="80" y="21"/>
                  </a:lnTo>
                  <a:lnTo>
                    <a:pt x="82" y="21"/>
                  </a:lnTo>
                  <a:lnTo>
                    <a:pt x="82" y="23"/>
                  </a:lnTo>
                  <a:lnTo>
                    <a:pt x="83" y="24"/>
                  </a:lnTo>
                  <a:lnTo>
                    <a:pt x="82" y="24"/>
                  </a:lnTo>
                  <a:lnTo>
                    <a:pt x="80" y="23"/>
                  </a:lnTo>
                  <a:lnTo>
                    <a:pt x="79" y="23"/>
                  </a:lnTo>
                  <a:lnTo>
                    <a:pt x="78" y="24"/>
                  </a:lnTo>
                  <a:lnTo>
                    <a:pt x="79" y="25"/>
                  </a:lnTo>
                  <a:lnTo>
                    <a:pt x="78" y="25"/>
                  </a:lnTo>
                  <a:lnTo>
                    <a:pt x="78" y="26"/>
                  </a:lnTo>
                  <a:lnTo>
                    <a:pt x="79" y="26"/>
                  </a:lnTo>
                  <a:lnTo>
                    <a:pt x="80" y="26"/>
                  </a:lnTo>
                  <a:lnTo>
                    <a:pt x="82" y="28"/>
                  </a:lnTo>
                  <a:lnTo>
                    <a:pt x="82" y="26"/>
                  </a:lnTo>
                  <a:lnTo>
                    <a:pt x="83" y="28"/>
                  </a:lnTo>
                  <a:lnTo>
                    <a:pt x="84" y="28"/>
                  </a:lnTo>
                  <a:lnTo>
                    <a:pt x="83" y="28"/>
                  </a:lnTo>
                  <a:lnTo>
                    <a:pt x="82" y="28"/>
                  </a:lnTo>
                  <a:lnTo>
                    <a:pt x="80" y="29"/>
                  </a:lnTo>
                  <a:lnTo>
                    <a:pt x="79" y="29"/>
                  </a:lnTo>
                  <a:lnTo>
                    <a:pt x="79" y="28"/>
                  </a:lnTo>
                  <a:lnTo>
                    <a:pt x="79" y="26"/>
                  </a:lnTo>
                  <a:lnTo>
                    <a:pt x="79" y="28"/>
                  </a:lnTo>
                  <a:lnTo>
                    <a:pt x="79" y="29"/>
                  </a:lnTo>
                  <a:lnTo>
                    <a:pt x="78" y="29"/>
                  </a:lnTo>
                  <a:lnTo>
                    <a:pt x="75" y="29"/>
                  </a:lnTo>
                  <a:lnTo>
                    <a:pt x="75" y="30"/>
                  </a:lnTo>
                  <a:lnTo>
                    <a:pt x="74" y="30"/>
                  </a:lnTo>
                  <a:lnTo>
                    <a:pt x="74" y="29"/>
                  </a:lnTo>
                  <a:lnTo>
                    <a:pt x="74" y="26"/>
                  </a:lnTo>
                  <a:lnTo>
                    <a:pt x="73" y="26"/>
                  </a:lnTo>
                  <a:lnTo>
                    <a:pt x="73" y="28"/>
                  </a:lnTo>
                  <a:lnTo>
                    <a:pt x="73" y="26"/>
                  </a:lnTo>
                  <a:lnTo>
                    <a:pt x="71" y="26"/>
                  </a:lnTo>
                  <a:lnTo>
                    <a:pt x="71" y="28"/>
                  </a:lnTo>
                  <a:lnTo>
                    <a:pt x="70" y="28"/>
                  </a:lnTo>
                  <a:lnTo>
                    <a:pt x="69" y="28"/>
                  </a:lnTo>
                  <a:lnTo>
                    <a:pt x="68" y="25"/>
                  </a:lnTo>
                  <a:lnTo>
                    <a:pt x="66" y="25"/>
                  </a:lnTo>
                  <a:lnTo>
                    <a:pt x="68" y="25"/>
                  </a:lnTo>
                  <a:lnTo>
                    <a:pt x="66" y="25"/>
                  </a:lnTo>
                  <a:lnTo>
                    <a:pt x="65" y="25"/>
                  </a:lnTo>
                  <a:lnTo>
                    <a:pt x="65" y="24"/>
                  </a:lnTo>
                  <a:lnTo>
                    <a:pt x="64" y="25"/>
                  </a:lnTo>
                  <a:lnTo>
                    <a:pt x="62" y="25"/>
                  </a:lnTo>
                  <a:lnTo>
                    <a:pt x="61" y="24"/>
                  </a:lnTo>
                  <a:lnTo>
                    <a:pt x="62" y="23"/>
                  </a:lnTo>
                  <a:lnTo>
                    <a:pt x="61" y="21"/>
                  </a:lnTo>
                  <a:lnTo>
                    <a:pt x="60" y="23"/>
                  </a:lnTo>
                  <a:lnTo>
                    <a:pt x="59" y="23"/>
                  </a:lnTo>
                  <a:lnTo>
                    <a:pt x="59" y="24"/>
                  </a:lnTo>
                  <a:lnTo>
                    <a:pt x="57" y="24"/>
                  </a:lnTo>
                  <a:lnTo>
                    <a:pt x="57" y="25"/>
                  </a:lnTo>
                  <a:lnTo>
                    <a:pt x="56" y="26"/>
                  </a:lnTo>
                  <a:lnTo>
                    <a:pt x="56" y="28"/>
                  </a:lnTo>
                  <a:lnTo>
                    <a:pt x="55" y="28"/>
                  </a:lnTo>
                  <a:lnTo>
                    <a:pt x="53" y="28"/>
                  </a:lnTo>
                  <a:lnTo>
                    <a:pt x="52" y="28"/>
                  </a:lnTo>
                  <a:lnTo>
                    <a:pt x="52" y="29"/>
                  </a:lnTo>
                  <a:lnTo>
                    <a:pt x="52" y="30"/>
                  </a:lnTo>
                  <a:lnTo>
                    <a:pt x="51" y="30"/>
                  </a:lnTo>
                  <a:lnTo>
                    <a:pt x="50" y="32"/>
                  </a:lnTo>
                  <a:lnTo>
                    <a:pt x="48" y="33"/>
                  </a:lnTo>
                  <a:lnTo>
                    <a:pt x="47" y="34"/>
                  </a:lnTo>
                  <a:lnTo>
                    <a:pt x="47" y="35"/>
                  </a:lnTo>
                  <a:lnTo>
                    <a:pt x="47" y="37"/>
                  </a:lnTo>
                  <a:lnTo>
                    <a:pt x="48" y="37"/>
                  </a:lnTo>
                  <a:lnTo>
                    <a:pt x="48" y="38"/>
                  </a:lnTo>
                  <a:lnTo>
                    <a:pt x="48" y="39"/>
                  </a:lnTo>
                  <a:lnTo>
                    <a:pt x="48" y="40"/>
                  </a:lnTo>
                  <a:lnTo>
                    <a:pt x="48" y="42"/>
                  </a:lnTo>
                  <a:lnTo>
                    <a:pt x="50" y="40"/>
                  </a:lnTo>
                  <a:lnTo>
                    <a:pt x="50" y="39"/>
                  </a:lnTo>
                  <a:lnTo>
                    <a:pt x="51" y="39"/>
                  </a:lnTo>
                  <a:lnTo>
                    <a:pt x="52" y="39"/>
                  </a:lnTo>
                  <a:lnTo>
                    <a:pt x="52" y="38"/>
                  </a:lnTo>
                  <a:lnTo>
                    <a:pt x="53" y="38"/>
                  </a:lnTo>
                  <a:lnTo>
                    <a:pt x="53" y="37"/>
                  </a:lnTo>
                  <a:lnTo>
                    <a:pt x="56" y="37"/>
                  </a:lnTo>
                  <a:lnTo>
                    <a:pt x="56" y="35"/>
                  </a:lnTo>
                  <a:lnTo>
                    <a:pt x="57" y="37"/>
                  </a:lnTo>
                  <a:lnTo>
                    <a:pt x="57" y="35"/>
                  </a:lnTo>
                  <a:lnTo>
                    <a:pt x="57" y="34"/>
                  </a:lnTo>
                  <a:lnTo>
                    <a:pt x="59" y="34"/>
                  </a:lnTo>
                  <a:lnTo>
                    <a:pt x="61" y="34"/>
                  </a:lnTo>
                  <a:lnTo>
                    <a:pt x="61" y="35"/>
                  </a:lnTo>
                  <a:lnTo>
                    <a:pt x="60" y="35"/>
                  </a:lnTo>
                  <a:lnTo>
                    <a:pt x="60" y="37"/>
                  </a:lnTo>
                  <a:lnTo>
                    <a:pt x="60" y="38"/>
                  </a:lnTo>
                  <a:lnTo>
                    <a:pt x="57" y="38"/>
                  </a:lnTo>
                  <a:lnTo>
                    <a:pt x="59" y="39"/>
                  </a:lnTo>
                  <a:lnTo>
                    <a:pt x="59" y="40"/>
                  </a:lnTo>
                  <a:lnTo>
                    <a:pt x="60" y="40"/>
                  </a:lnTo>
                  <a:lnTo>
                    <a:pt x="59" y="40"/>
                  </a:lnTo>
                  <a:lnTo>
                    <a:pt x="57" y="39"/>
                  </a:lnTo>
                  <a:lnTo>
                    <a:pt x="57" y="40"/>
                  </a:lnTo>
                  <a:lnTo>
                    <a:pt x="56" y="40"/>
                  </a:lnTo>
                  <a:lnTo>
                    <a:pt x="55" y="40"/>
                  </a:lnTo>
                  <a:lnTo>
                    <a:pt x="53" y="42"/>
                  </a:lnTo>
                  <a:lnTo>
                    <a:pt x="52" y="40"/>
                  </a:lnTo>
                  <a:lnTo>
                    <a:pt x="52" y="43"/>
                  </a:lnTo>
                  <a:lnTo>
                    <a:pt x="52" y="44"/>
                  </a:lnTo>
                  <a:lnTo>
                    <a:pt x="51" y="44"/>
                  </a:lnTo>
                  <a:lnTo>
                    <a:pt x="50" y="47"/>
                  </a:lnTo>
                  <a:lnTo>
                    <a:pt x="48" y="47"/>
                  </a:lnTo>
                  <a:lnTo>
                    <a:pt x="47" y="48"/>
                  </a:lnTo>
                  <a:lnTo>
                    <a:pt x="46" y="48"/>
                  </a:lnTo>
                  <a:lnTo>
                    <a:pt x="45" y="48"/>
                  </a:lnTo>
                  <a:lnTo>
                    <a:pt x="43" y="49"/>
                  </a:lnTo>
                  <a:lnTo>
                    <a:pt x="41" y="52"/>
                  </a:lnTo>
                  <a:lnTo>
                    <a:pt x="37" y="52"/>
                  </a:lnTo>
                  <a:lnTo>
                    <a:pt x="36" y="53"/>
                  </a:lnTo>
                  <a:lnTo>
                    <a:pt x="34" y="53"/>
                  </a:lnTo>
                  <a:lnTo>
                    <a:pt x="32" y="56"/>
                  </a:lnTo>
                  <a:lnTo>
                    <a:pt x="31" y="57"/>
                  </a:lnTo>
                  <a:lnTo>
                    <a:pt x="28" y="60"/>
                  </a:lnTo>
                  <a:lnTo>
                    <a:pt x="29" y="60"/>
                  </a:lnTo>
                  <a:lnTo>
                    <a:pt x="28" y="61"/>
                  </a:lnTo>
                  <a:lnTo>
                    <a:pt x="29" y="61"/>
                  </a:lnTo>
                  <a:lnTo>
                    <a:pt x="28" y="61"/>
                  </a:lnTo>
                  <a:lnTo>
                    <a:pt x="28" y="60"/>
                  </a:lnTo>
                  <a:lnTo>
                    <a:pt x="27" y="61"/>
                  </a:lnTo>
                  <a:lnTo>
                    <a:pt x="25" y="62"/>
                  </a:lnTo>
                  <a:lnTo>
                    <a:pt x="23" y="65"/>
                  </a:lnTo>
                  <a:lnTo>
                    <a:pt x="22" y="65"/>
                  </a:lnTo>
                  <a:lnTo>
                    <a:pt x="19" y="66"/>
                  </a:lnTo>
                  <a:lnTo>
                    <a:pt x="17" y="68"/>
                  </a:lnTo>
                  <a:lnTo>
                    <a:pt x="15" y="68"/>
                  </a:lnTo>
                  <a:lnTo>
                    <a:pt x="14" y="71"/>
                  </a:lnTo>
                  <a:lnTo>
                    <a:pt x="13" y="71"/>
                  </a:lnTo>
                  <a:lnTo>
                    <a:pt x="10" y="72"/>
                  </a:lnTo>
                  <a:lnTo>
                    <a:pt x="9" y="72"/>
                  </a:lnTo>
                  <a:lnTo>
                    <a:pt x="8" y="72"/>
                  </a:lnTo>
                  <a:lnTo>
                    <a:pt x="6" y="72"/>
                  </a:lnTo>
                  <a:lnTo>
                    <a:pt x="6" y="74"/>
                  </a:lnTo>
                  <a:lnTo>
                    <a:pt x="5" y="75"/>
                  </a:lnTo>
                  <a:lnTo>
                    <a:pt x="5" y="76"/>
                  </a:lnTo>
                  <a:lnTo>
                    <a:pt x="6" y="76"/>
                  </a:lnTo>
                  <a:lnTo>
                    <a:pt x="6" y="77"/>
                  </a:lnTo>
                  <a:lnTo>
                    <a:pt x="5" y="77"/>
                  </a:lnTo>
                  <a:lnTo>
                    <a:pt x="4" y="77"/>
                  </a:lnTo>
                  <a:lnTo>
                    <a:pt x="5" y="77"/>
                  </a:lnTo>
                  <a:lnTo>
                    <a:pt x="5" y="79"/>
                  </a:lnTo>
                  <a:lnTo>
                    <a:pt x="6" y="80"/>
                  </a:lnTo>
                  <a:lnTo>
                    <a:pt x="5" y="79"/>
                  </a:lnTo>
                  <a:lnTo>
                    <a:pt x="4" y="79"/>
                  </a:lnTo>
                  <a:lnTo>
                    <a:pt x="3" y="80"/>
                  </a:lnTo>
                  <a:lnTo>
                    <a:pt x="3" y="81"/>
                  </a:lnTo>
                  <a:lnTo>
                    <a:pt x="3" y="84"/>
                  </a:lnTo>
                  <a:lnTo>
                    <a:pt x="1" y="86"/>
                  </a:lnTo>
                  <a:lnTo>
                    <a:pt x="3" y="88"/>
                  </a:lnTo>
                  <a:lnTo>
                    <a:pt x="3" y="86"/>
                  </a:lnTo>
                  <a:lnTo>
                    <a:pt x="5" y="89"/>
                  </a:lnTo>
                  <a:lnTo>
                    <a:pt x="6" y="89"/>
                  </a:lnTo>
                  <a:lnTo>
                    <a:pt x="6" y="90"/>
                  </a:lnTo>
                  <a:lnTo>
                    <a:pt x="5" y="91"/>
                  </a:lnTo>
                  <a:lnTo>
                    <a:pt x="5" y="93"/>
                  </a:lnTo>
                  <a:lnTo>
                    <a:pt x="5" y="94"/>
                  </a:lnTo>
                  <a:lnTo>
                    <a:pt x="4" y="95"/>
                  </a:lnTo>
                  <a:lnTo>
                    <a:pt x="3" y="96"/>
                  </a:lnTo>
                  <a:lnTo>
                    <a:pt x="1" y="98"/>
                  </a:lnTo>
                  <a:lnTo>
                    <a:pt x="0" y="9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164" name="Freeform 761"/>
            <p:cNvSpPr>
              <a:spLocks/>
            </p:cNvSpPr>
            <p:nvPr/>
          </p:nvSpPr>
          <p:spPr bwMode="auto">
            <a:xfrm>
              <a:off x="3013" y="3710"/>
              <a:ext cx="208" cy="175"/>
            </a:xfrm>
            <a:custGeom>
              <a:avLst/>
              <a:gdLst>
                <a:gd name="T0" fmla="*/ 96 w 208"/>
                <a:gd name="T1" fmla="*/ 173 h 175"/>
                <a:gd name="T2" fmla="*/ 103 w 208"/>
                <a:gd name="T3" fmla="*/ 163 h 175"/>
                <a:gd name="T4" fmla="*/ 116 w 208"/>
                <a:gd name="T5" fmla="*/ 161 h 175"/>
                <a:gd name="T6" fmla="*/ 118 w 208"/>
                <a:gd name="T7" fmla="*/ 163 h 175"/>
                <a:gd name="T8" fmla="*/ 124 w 208"/>
                <a:gd name="T9" fmla="*/ 164 h 175"/>
                <a:gd name="T10" fmla="*/ 131 w 208"/>
                <a:gd name="T11" fmla="*/ 147 h 175"/>
                <a:gd name="T12" fmla="*/ 144 w 208"/>
                <a:gd name="T13" fmla="*/ 137 h 175"/>
                <a:gd name="T14" fmla="*/ 154 w 208"/>
                <a:gd name="T15" fmla="*/ 135 h 175"/>
                <a:gd name="T16" fmla="*/ 148 w 208"/>
                <a:gd name="T17" fmla="*/ 137 h 175"/>
                <a:gd name="T18" fmla="*/ 157 w 208"/>
                <a:gd name="T19" fmla="*/ 133 h 175"/>
                <a:gd name="T20" fmla="*/ 166 w 208"/>
                <a:gd name="T21" fmla="*/ 127 h 175"/>
                <a:gd name="T22" fmla="*/ 163 w 208"/>
                <a:gd name="T23" fmla="*/ 126 h 175"/>
                <a:gd name="T24" fmla="*/ 159 w 208"/>
                <a:gd name="T25" fmla="*/ 121 h 175"/>
                <a:gd name="T26" fmla="*/ 164 w 208"/>
                <a:gd name="T27" fmla="*/ 107 h 175"/>
                <a:gd name="T28" fmla="*/ 168 w 208"/>
                <a:gd name="T29" fmla="*/ 100 h 175"/>
                <a:gd name="T30" fmla="*/ 163 w 208"/>
                <a:gd name="T31" fmla="*/ 95 h 175"/>
                <a:gd name="T32" fmla="*/ 167 w 208"/>
                <a:gd name="T33" fmla="*/ 93 h 175"/>
                <a:gd name="T34" fmla="*/ 174 w 208"/>
                <a:gd name="T35" fmla="*/ 82 h 175"/>
                <a:gd name="T36" fmla="*/ 178 w 208"/>
                <a:gd name="T37" fmla="*/ 71 h 175"/>
                <a:gd name="T38" fmla="*/ 187 w 208"/>
                <a:gd name="T39" fmla="*/ 62 h 175"/>
                <a:gd name="T40" fmla="*/ 188 w 208"/>
                <a:gd name="T41" fmla="*/ 51 h 175"/>
                <a:gd name="T42" fmla="*/ 190 w 208"/>
                <a:gd name="T43" fmla="*/ 52 h 175"/>
                <a:gd name="T44" fmla="*/ 195 w 208"/>
                <a:gd name="T45" fmla="*/ 56 h 175"/>
                <a:gd name="T46" fmla="*/ 206 w 208"/>
                <a:gd name="T47" fmla="*/ 43 h 175"/>
                <a:gd name="T48" fmla="*/ 200 w 208"/>
                <a:gd name="T49" fmla="*/ 19 h 175"/>
                <a:gd name="T50" fmla="*/ 186 w 208"/>
                <a:gd name="T51" fmla="*/ 14 h 175"/>
                <a:gd name="T52" fmla="*/ 178 w 208"/>
                <a:gd name="T53" fmla="*/ 1 h 175"/>
                <a:gd name="T54" fmla="*/ 169 w 208"/>
                <a:gd name="T55" fmla="*/ 5 h 175"/>
                <a:gd name="T56" fmla="*/ 171 w 208"/>
                <a:gd name="T57" fmla="*/ 14 h 175"/>
                <a:gd name="T58" fmla="*/ 171 w 208"/>
                <a:gd name="T59" fmla="*/ 20 h 175"/>
                <a:gd name="T60" fmla="*/ 167 w 208"/>
                <a:gd name="T61" fmla="*/ 18 h 175"/>
                <a:gd name="T62" fmla="*/ 154 w 208"/>
                <a:gd name="T63" fmla="*/ 10 h 175"/>
                <a:gd name="T64" fmla="*/ 152 w 208"/>
                <a:gd name="T65" fmla="*/ 10 h 175"/>
                <a:gd name="T66" fmla="*/ 146 w 208"/>
                <a:gd name="T67" fmla="*/ 10 h 175"/>
                <a:gd name="T68" fmla="*/ 132 w 208"/>
                <a:gd name="T69" fmla="*/ 10 h 175"/>
                <a:gd name="T70" fmla="*/ 125 w 208"/>
                <a:gd name="T71" fmla="*/ 16 h 175"/>
                <a:gd name="T72" fmla="*/ 118 w 208"/>
                <a:gd name="T73" fmla="*/ 21 h 175"/>
                <a:gd name="T74" fmla="*/ 116 w 208"/>
                <a:gd name="T75" fmla="*/ 23 h 175"/>
                <a:gd name="T76" fmla="*/ 113 w 208"/>
                <a:gd name="T77" fmla="*/ 15 h 175"/>
                <a:gd name="T78" fmla="*/ 108 w 208"/>
                <a:gd name="T79" fmla="*/ 20 h 175"/>
                <a:gd name="T80" fmla="*/ 102 w 208"/>
                <a:gd name="T81" fmla="*/ 20 h 175"/>
                <a:gd name="T82" fmla="*/ 96 w 208"/>
                <a:gd name="T83" fmla="*/ 15 h 175"/>
                <a:gd name="T84" fmla="*/ 83 w 208"/>
                <a:gd name="T85" fmla="*/ 18 h 175"/>
                <a:gd name="T86" fmla="*/ 83 w 208"/>
                <a:gd name="T87" fmla="*/ 24 h 175"/>
                <a:gd name="T88" fmla="*/ 82 w 208"/>
                <a:gd name="T89" fmla="*/ 28 h 175"/>
                <a:gd name="T90" fmla="*/ 79 w 208"/>
                <a:gd name="T91" fmla="*/ 28 h 175"/>
                <a:gd name="T92" fmla="*/ 73 w 208"/>
                <a:gd name="T93" fmla="*/ 26 h 175"/>
                <a:gd name="T94" fmla="*/ 65 w 208"/>
                <a:gd name="T95" fmla="*/ 24 h 175"/>
                <a:gd name="T96" fmla="*/ 57 w 208"/>
                <a:gd name="T97" fmla="*/ 25 h 175"/>
                <a:gd name="T98" fmla="*/ 48 w 208"/>
                <a:gd name="T99" fmla="*/ 33 h 175"/>
                <a:gd name="T100" fmla="*/ 50 w 208"/>
                <a:gd name="T101" fmla="*/ 39 h 175"/>
                <a:gd name="T102" fmla="*/ 57 w 208"/>
                <a:gd name="T103" fmla="*/ 34 h 175"/>
                <a:gd name="T104" fmla="*/ 60 w 208"/>
                <a:gd name="T105" fmla="*/ 40 h 175"/>
                <a:gd name="T106" fmla="*/ 51 w 208"/>
                <a:gd name="T107" fmla="*/ 44 h 175"/>
                <a:gd name="T108" fmla="*/ 34 w 208"/>
                <a:gd name="T109" fmla="*/ 53 h 175"/>
                <a:gd name="T110" fmla="*/ 25 w 208"/>
                <a:gd name="T111" fmla="*/ 62 h 175"/>
                <a:gd name="T112" fmla="*/ 8 w 208"/>
                <a:gd name="T113" fmla="*/ 72 h 175"/>
                <a:gd name="T114" fmla="*/ 5 w 208"/>
                <a:gd name="T115" fmla="*/ 79 h 175"/>
                <a:gd name="T116" fmla="*/ 5 w 208"/>
                <a:gd name="T117" fmla="*/ 89 h 1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8"/>
                <a:gd name="T178" fmla="*/ 0 h 175"/>
                <a:gd name="T179" fmla="*/ 208 w 208"/>
                <a:gd name="T180" fmla="*/ 175 h 1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8" h="175">
                  <a:moveTo>
                    <a:pt x="94" y="172"/>
                  </a:moveTo>
                  <a:lnTo>
                    <a:pt x="96" y="172"/>
                  </a:lnTo>
                  <a:lnTo>
                    <a:pt x="94" y="173"/>
                  </a:lnTo>
                  <a:lnTo>
                    <a:pt x="94" y="174"/>
                  </a:lnTo>
                  <a:lnTo>
                    <a:pt x="94" y="175"/>
                  </a:lnTo>
                  <a:lnTo>
                    <a:pt x="96" y="175"/>
                  </a:lnTo>
                  <a:lnTo>
                    <a:pt x="96" y="174"/>
                  </a:lnTo>
                  <a:lnTo>
                    <a:pt x="97" y="174"/>
                  </a:lnTo>
                  <a:lnTo>
                    <a:pt x="96" y="174"/>
                  </a:lnTo>
                  <a:lnTo>
                    <a:pt x="96" y="173"/>
                  </a:lnTo>
                  <a:lnTo>
                    <a:pt x="96" y="172"/>
                  </a:lnTo>
                  <a:lnTo>
                    <a:pt x="97" y="170"/>
                  </a:lnTo>
                  <a:lnTo>
                    <a:pt x="97" y="166"/>
                  </a:lnTo>
                  <a:lnTo>
                    <a:pt x="98" y="165"/>
                  </a:lnTo>
                  <a:lnTo>
                    <a:pt x="98" y="164"/>
                  </a:lnTo>
                  <a:lnTo>
                    <a:pt x="98" y="163"/>
                  </a:lnTo>
                  <a:lnTo>
                    <a:pt x="99" y="164"/>
                  </a:lnTo>
                  <a:lnTo>
                    <a:pt x="101" y="163"/>
                  </a:lnTo>
                  <a:lnTo>
                    <a:pt x="102" y="163"/>
                  </a:lnTo>
                  <a:lnTo>
                    <a:pt x="103" y="163"/>
                  </a:lnTo>
                  <a:lnTo>
                    <a:pt x="103" y="164"/>
                  </a:lnTo>
                  <a:lnTo>
                    <a:pt x="104" y="165"/>
                  </a:lnTo>
                  <a:lnTo>
                    <a:pt x="104" y="164"/>
                  </a:lnTo>
                  <a:lnTo>
                    <a:pt x="106" y="164"/>
                  </a:lnTo>
                  <a:lnTo>
                    <a:pt x="107" y="164"/>
                  </a:lnTo>
                  <a:lnTo>
                    <a:pt x="107" y="163"/>
                  </a:lnTo>
                  <a:lnTo>
                    <a:pt x="110" y="161"/>
                  </a:lnTo>
                  <a:lnTo>
                    <a:pt x="113" y="161"/>
                  </a:lnTo>
                  <a:lnTo>
                    <a:pt x="115" y="161"/>
                  </a:lnTo>
                  <a:lnTo>
                    <a:pt x="116" y="161"/>
                  </a:lnTo>
                  <a:lnTo>
                    <a:pt x="117" y="160"/>
                  </a:lnTo>
                  <a:lnTo>
                    <a:pt x="118" y="159"/>
                  </a:lnTo>
                  <a:lnTo>
                    <a:pt x="120" y="160"/>
                  </a:lnTo>
                  <a:lnTo>
                    <a:pt x="121" y="159"/>
                  </a:lnTo>
                  <a:lnTo>
                    <a:pt x="121" y="158"/>
                  </a:lnTo>
                  <a:lnTo>
                    <a:pt x="122" y="159"/>
                  </a:lnTo>
                  <a:lnTo>
                    <a:pt x="121" y="160"/>
                  </a:lnTo>
                  <a:lnTo>
                    <a:pt x="121" y="161"/>
                  </a:lnTo>
                  <a:lnTo>
                    <a:pt x="120" y="163"/>
                  </a:lnTo>
                  <a:lnTo>
                    <a:pt x="118" y="163"/>
                  </a:lnTo>
                  <a:lnTo>
                    <a:pt x="117" y="161"/>
                  </a:lnTo>
                  <a:lnTo>
                    <a:pt x="116" y="161"/>
                  </a:lnTo>
                  <a:lnTo>
                    <a:pt x="117" y="163"/>
                  </a:lnTo>
                  <a:lnTo>
                    <a:pt x="116" y="164"/>
                  </a:lnTo>
                  <a:lnTo>
                    <a:pt x="117" y="164"/>
                  </a:lnTo>
                  <a:lnTo>
                    <a:pt x="118" y="164"/>
                  </a:lnTo>
                  <a:lnTo>
                    <a:pt x="120" y="165"/>
                  </a:lnTo>
                  <a:lnTo>
                    <a:pt x="121" y="164"/>
                  </a:lnTo>
                  <a:lnTo>
                    <a:pt x="122" y="164"/>
                  </a:lnTo>
                  <a:lnTo>
                    <a:pt x="124" y="164"/>
                  </a:lnTo>
                  <a:lnTo>
                    <a:pt x="125" y="163"/>
                  </a:lnTo>
                  <a:lnTo>
                    <a:pt x="126" y="156"/>
                  </a:lnTo>
                  <a:lnTo>
                    <a:pt x="127" y="154"/>
                  </a:lnTo>
                  <a:lnTo>
                    <a:pt x="126" y="154"/>
                  </a:lnTo>
                  <a:lnTo>
                    <a:pt x="125" y="154"/>
                  </a:lnTo>
                  <a:lnTo>
                    <a:pt x="127" y="154"/>
                  </a:lnTo>
                  <a:lnTo>
                    <a:pt x="129" y="150"/>
                  </a:lnTo>
                  <a:lnTo>
                    <a:pt x="130" y="149"/>
                  </a:lnTo>
                  <a:lnTo>
                    <a:pt x="131" y="149"/>
                  </a:lnTo>
                  <a:lnTo>
                    <a:pt x="131" y="147"/>
                  </a:lnTo>
                  <a:lnTo>
                    <a:pt x="132" y="146"/>
                  </a:lnTo>
                  <a:lnTo>
                    <a:pt x="134" y="145"/>
                  </a:lnTo>
                  <a:lnTo>
                    <a:pt x="135" y="145"/>
                  </a:lnTo>
                  <a:lnTo>
                    <a:pt x="136" y="144"/>
                  </a:lnTo>
                  <a:lnTo>
                    <a:pt x="136" y="142"/>
                  </a:lnTo>
                  <a:lnTo>
                    <a:pt x="138" y="141"/>
                  </a:lnTo>
                  <a:lnTo>
                    <a:pt x="139" y="141"/>
                  </a:lnTo>
                  <a:lnTo>
                    <a:pt x="141" y="138"/>
                  </a:lnTo>
                  <a:lnTo>
                    <a:pt x="143" y="138"/>
                  </a:lnTo>
                  <a:lnTo>
                    <a:pt x="144" y="137"/>
                  </a:lnTo>
                  <a:lnTo>
                    <a:pt x="145" y="137"/>
                  </a:lnTo>
                  <a:lnTo>
                    <a:pt x="146" y="138"/>
                  </a:lnTo>
                  <a:lnTo>
                    <a:pt x="148" y="138"/>
                  </a:lnTo>
                  <a:lnTo>
                    <a:pt x="148" y="137"/>
                  </a:lnTo>
                  <a:lnTo>
                    <a:pt x="149" y="136"/>
                  </a:lnTo>
                  <a:lnTo>
                    <a:pt x="152" y="135"/>
                  </a:lnTo>
                  <a:lnTo>
                    <a:pt x="152" y="136"/>
                  </a:lnTo>
                  <a:lnTo>
                    <a:pt x="153" y="135"/>
                  </a:lnTo>
                  <a:lnTo>
                    <a:pt x="154" y="136"/>
                  </a:lnTo>
                  <a:lnTo>
                    <a:pt x="154" y="135"/>
                  </a:lnTo>
                  <a:lnTo>
                    <a:pt x="153" y="135"/>
                  </a:lnTo>
                  <a:lnTo>
                    <a:pt x="154" y="135"/>
                  </a:lnTo>
                  <a:lnTo>
                    <a:pt x="155" y="135"/>
                  </a:lnTo>
                  <a:lnTo>
                    <a:pt x="155" y="136"/>
                  </a:lnTo>
                  <a:lnTo>
                    <a:pt x="154" y="136"/>
                  </a:lnTo>
                  <a:lnTo>
                    <a:pt x="153" y="136"/>
                  </a:lnTo>
                  <a:lnTo>
                    <a:pt x="152" y="136"/>
                  </a:lnTo>
                  <a:lnTo>
                    <a:pt x="149" y="136"/>
                  </a:lnTo>
                  <a:lnTo>
                    <a:pt x="149" y="137"/>
                  </a:lnTo>
                  <a:lnTo>
                    <a:pt x="148" y="137"/>
                  </a:lnTo>
                  <a:lnTo>
                    <a:pt x="149" y="137"/>
                  </a:lnTo>
                  <a:lnTo>
                    <a:pt x="150" y="138"/>
                  </a:lnTo>
                  <a:lnTo>
                    <a:pt x="152" y="137"/>
                  </a:lnTo>
                  <a:lnTo>
                    <a:pt x="153" y="137"/>
                  </a:lnTo>
                  <a:lnTo>
                    <a:pt x="154" y="137"/>
                  </a:lnTo>
                  <a:lnTo>
                    <a:pt x="154" y="138"/>
                  </a:lnTo>
                  <a:lnTo>
                    <a:pt x="155" y="138"/>
                  </a:lnTo>
                  <a:lnTo>
                    <a:pt x="155" y="137"/>
                  </a:lnTo>
                  <a:lnTo>
                    <a:pt x="157" y="136"/>
                  </a:lnTo>
                  <a:lnTo>
                    <a:pt x="157" y="133"/>
                  </a:lnTo>
                  <a:lnTo>
                    <a:pt x="157" y="132"/>
                  </a:lnTo>
                  <a:lnTo>
                    <a:pt x="158" y="132"/>
                  </a:lnTo>
                  <a:lnTo>
                    <a:pt x="158" y="131"/>
                  </a:lnTo>
                  <a:lnTo>
                    <a:pt x="159" y="130"/>
                  </a:lnTo>
                  <a:lnTo>
                    <a:pt x="159" y="128"/>
                  </a:lnTo>
                  <a:lnTo>
                    <a:pt x="160" y="128"/>
                  </a:lnTo>
                  <a:lnTo>
                    <a:pt x="162" y="128"/>
                  </a:lnTo>
                  <a:lnTo>
                    <a:pt x="163" y="128"/>
                  </a:lnTo>
                  <a:lnTo>
                    <a:pt x="164" y="127"/>
                  </a:lnTo>
                  <a:lnTo>
                    <a:pt x="166" y="127"/>
                  </a:lnTo>
                  <a:lnTo>
                    <a:pt x="164" y="126"/>
                  </a:lnTo>
                  <a:lnTo>
                    <a:pt x="164" y="123"/>
                  </a:lnTo>
                  <a:lnTo>
                    <a:pt x="163" y="121"/>
                  </a:lnTo>
                  <a:lnTo>
                    <a:pt x="163" y="118"/>
                  </a:lnTo>
                  <a:lnTo>
                    <a:pt x="162" y="119"/>
                  </a:lnTo>
                  <a:lnTo>
                    <a:pt x="162" y="121"/>
                  </a:lnTo>
                  <a:lnTo>
                    <a:pt x="162" y="122"/>
                  </a:lnTo>
                  <a:lnTo>
                    <a:pt x="163" y="123"/>
                  </a:lnTo>
                  <a:lnTo>
                    <a:pt x="163" y="124"/>
                  </a:lnTo>
                  <a:lnTo>
                    <a:pt x="163" y="126"/>
                  </a:lnTo>
                  <a:lnTo>
                    <a:pt x="162" y="127"/>
                  </a:lnTo>
                  <a:lnTo>
                    <a:pt x="160" y="127"/>
                  </a:lnTo>
                  <a:lnTo>
                    <a:pt x="162" y="126"/>
                  </a:lnTo>
                  <a:lnTo>
                    <a:pt x="160" y="126"/>
                  </a:lnTo>
                  <a:lnTo>
                    <a:pt x="159" y="126"/>
                  </a:lnTo>
                  <a:lnTo>
                    <a:pt x="158" y="126"/>
                  </a:lnTo>
                  <a:lnTo>
                    <a:pt x="157" y="123"/>
                  </a:lnTo>
                  <a:lnTo>
                    <a:pt x="157" y="122"/>
                  </a:lnTo>
                  <a:lnTo>
                    <a:pt x="158" y="122"/>
                  </a:lnTo>
                  <a:lnTo>
                    <a:pt x="159" y="121"/>
                  </a:lnTo>
                  <a:lnTo>
                    <a:pt x="159" y="119"/>
                  </a:lnTo>
                  <a:lnTo>
                    <a:pt x="159" y="118"/>
                  </a:lnTo>
                  <a:lnTo>
                    <a:pt x="160" y="119"/>
                  </a:lnTo>
                  <a:lnTo>
                    <a:pt x="160" y="118"/>
                  </a:lnTo>
                  <a:lnTo>
                    <a:pt x="163" y="117"/>
                  </a:lnTo>
                  <a:lnTo>
                    <a:pt x="163" y="118"/>
                  </a:lnTo>
                  <a:lnTo>
                    <a:pt x="163" y="117"/>
                  </a:lnTo>
                  <a:lnTo>
                    <a:pt x="163" y="113"/>
                  </a:lnTo>
                  <a:lnTo>
                    <a:pt x="163" y="109"/>
                  </a:lnTo>
                  <a:lnTo>
                    <a:pt x="164" y="107"/>
                  </a:lnTo>
                  <a:lnTo>
                    <a:pt x="166" y="105"/>
                  </a:lnTo>
                  <a:lnTo>
                    <a:pt x="166" y="104"/>
                  </a:lnTo>
                  <a:lnTo>
                    <a:pt x="168" y="103"/>
                  </a:lnTo>
                  <a:lnTo>
                    <a:pt x="168" y="98"/>
                  </a:lnTo>
                  <a:lnTo>
                    <a:pt x="168" y="96"/>
                  </a:lnTo>
                  <a:lnTo>
                    <a:pt x="169" y="94"/>
                  </a:lnTo>
                  <a:lnTo>
                    <a:pt x="168" y="95"/>
                  </a:lnTo>
                  <a:lnTo>
                    <a:pt x="168" y="99"/>
                  </a:lnTo>
                  <a:lnTo>
                    <a:pt x="167" y="99"/>
                  </a:lnTo>
                  <a:lnTo>
                    <a:pt x="168" y="100"/>
                  </a:lnTo>
                  <a:lnTo>
                    <a:pt x="167" y="100"/>
                  </a:lnTo>
                  <a:lnTo>
                    <a:pt x="167" y="99"/>
                  </a:lnTo>
                  <a:lnTo>
                    <a:pt x="167" y="98"/>
                  </a:lnTo>
                  <a:lnTo>
                    <a:pt x="168" y="96"/>
                  </a:lnTo>
                  <a:lnTo>
                    <a:pt x="167" y="96"/>
                  </a:lnTo>
                  <a:lnTo>
                    <a:pt x="167" y="95"/>
                  </a:lnTo>
                  <a:lnTo>
                    <a:pt x="167" y="94"/>
                  </a:lnTo>
                  <a:lnTo>
                    <a:pt x="166" y="94"/>
                  </a:lnTo>
                  <a:lnTo>
                    <a:pt x="164" y="95"/>
                  </a:lnTo>
                  <a:lnTo>
                    <a:pt x="163" y="95"/>
                  </a:lnTo>
                  <a:lnTo>
                    <a:pt x="162" y="95"/>
                  </a:lnTo>
                  <a:lnTo>
                    <a:pt x="162" y="93"/>
                  </a:lnTo>
                  <a:lnTo>
                    <a:pt x="160" y="91"/>
                  </a:lnTo>
                  <a:lnTo>
                    <a:pt x="162" y="91"/>
                  </a:lnTo>
                  <a:lnTo>
                    <a:pt x="162" y="93"/>
                  </a:lnTo>
                  <a:lnTo>
                    <a:pt x="162" y="94"/>
                  </a:lnTo>
                  <a:lnTo>
                    <a:pt x="163" y="94"/>
                  </a:lnTo>
                  <a:lnTo>
                    <a:pt x="164" y="94"/>
                  </a:lnTo>
                  <a:lnTo>
                    <a:pt x="167" y="94"/>
                  </a:lnTo>
                  <a:lnTo>
                    <a:pt x="167" y="93"/>
                  </a:lnTo>
                  <a:lnTo>
                    <a:pt x="168" y="93"/>
                  </a:lnTo>
                  <a:lnTo>
                    <a:pt x="169" y="94"/>
                  </a:lnTo>
                  <a:lnTo>
                    <a:pt x="169" y="93"/>
                  </a:lnTo>
                  <a:lnTo>
                    <a:pt x="169" y="91"/>
                  </a:lnTo>
                  <a:lnTo>
                    <a:pt x="171" y="90"/>
                  </a:lnTo>
                  <a:lnTo>
                    <a:pt x="172" y="89"/>
                  </a:lnTo>
                  <a:lnTo>
                    <a:pt x="172" y="86"/>
                  </a:lnTo>
                  <a:lnTo>
                    <a:pt x="173" y="85"/>
                  </a:lnTo>
                  <a:lnTo>
                    <a:pt x="173" y="84"/>
                  </a:lnTo>
                  <a:lnTo>
                    <a:pt x="174" y="82"/>
                  </a:lnTo>
                  <a:lnTo>
                    <a:pt x="174" y="81"/>
                  </a:lnTo>
                  <a:lnTo>
                    <a:pt x="173" y="80"/>
                  </a:lnTo>
                  <a:lnTo>
                    <a:pt x="173" y="79"/>
                  </a:lnTo>
                  <a:lnTo>
                    <a:pt x="174" y="79"/>
                  </a:lnTo>
                  <a:lnTo>
                    <a:pt x="176" y="79"/>
                  </a:lnTo>
                  <a:lnTo>
                    <a:pt x="177" y="77"/>
                  </a:lnTo>
                  <a:lnTo>
                    <a:pt x="177" y="76"/>
                  </a:lnTo>
                  <a:lnTo>
                    <a:pt x="177" y="74"/>
                  </a:lnTo>
                  <a:lnTo>
                    <a:pt x="177" y="72"/>
                  </a:lnTo>
                  <a:lnTo>
                    <a:pt x="178" y="71"/>
                  </a:lnTo>
                  <a:lnTo>
                    <a:pt x="180" y="70"/>
                  </a:lnTo>
                  <a:lnTo>
                    <a:pt x="180" y="68"/>
                  </a:lnTo>
                  <a:lnTo>
                    <a:pt x="181" y="70"/>
                  </a:lnTo>
                  <a:lnTo>
                    <a:pt x="182" y="70"/>
                  </a:lnTo>
                  <a:lnTo>
                    <a:pt x="183" y="68"/>
                  </a:lnTo>
                  <a:lnTo>
                    <a:pt x="185" y="67"/>
                  </a:lnTo>
                  <a:lnTo>
                    <a:pt x="185" y="66"/>
                  </a:lnTo>
                  <a:lnTo>
                    <a:pt x="186" y="65"/>
                  </a:lnTo>
                  <a:lnTo>
                    <a:pt x="187" y="63"/>
                  </a:lnTo>
                  <a:lnTo>
                    <a:pt x="187" y="62"/>
                  </a:lnTo>
                  <a:lnTo>
                    <a:pt x="188" y="61"/>
                  </a:lnTo>
                  <a:lnTo>
                    <a:pt x="188" y="60"/>
                  </a:lnTo>
                  <a:lnTo>
                    <a:pt x="188" y="58"/>
                  </a:lnTo>
                  <a:lnTo>
                    <a:pt x="188" y="57"/>
                  </a:lnTo>
                  <a:lnTo>
                    <a:pt x="190" y="57"/>
                  </a:lnTo>
                  <a:lnTo>
                    <a:pt x="190" y="54"/>
                  </a:lnTo>
                  <a:lnTo>
                    <a:pt x="188" y="53"/>
                  </a:lnTo>
                  <a:lnTo>
                    <a:pt x="187" y="52"/>
                  </a:lnTo>
                  <a:lnTo>
                    <a:pt x="187" y="51"/>
                  </a:lnTo>
                  <a:lnTo>
                    <a:pt x="188" y="51"/>
                  </a:lnTo>
                  <a:lnTo>
                    <a:pt x="188" y="49"/>
                  </a:lnTo>
                  <a:lnTo>
                    <a:pt x="190" y="49"/>
                  </a:lnTo>
                  <a:lnTo>
                    <a:pt x="192" y="49"/>
                  </a:lnTo>
                  <a:lnTo>
                    <a:pt x="194" y="49"/>
                  </a:lnTo>
                  <a:lnTo>
                    <a:pt x="194" y="51"/>
                  </a:lnTo>
                  <a:lnTo>
                    <a:pt x="192" y="51"/>
                  </a:lnTo>
                  <a:lnTo>
                    <a:pt x="191" y="51"/>
                  </a:lnTo>
                  <a:lnTo>
                    <a:pt x="190" y="51"/>
                  </a:lnTo>
                  <a:lnTo>
                    <a:pt x="188" y="52"/>
                  </a:lnTo>
                  <a:lnTo>
                    <a:pt x="190" y="52"/>
                  </a:lnTo>
                  <a:lnTo>
                    <a:pt x="190" y="53"/>
                  </a:lnTo>
                  <a:lnTo>
                    <a:pt x="190" y="54"/>
                  </a:lnTo>
                  <a:lnTo>
                    <a:pt x="190" y="56"/>
                  </a:lnTo>
                  <a:lnTo>
                    <a:pt x="191" y="56"/>
                  </a:lnTo>
                  <a:lnTo>
                    <a:pt x="192" y="57"/>
                  </a:lnTo>
                  <a:lnTo>
                    <a:pt x="191" y="58"/>
                  </a:lnTo>
                  <a:lnTo>
                    <a:pt x="192" y="58"/>
                  </a:lnTo>
                  <a:lnTo>
                    <a:pt x="194" y="58"/>
                  </a:lnTo>
                  <a:lnTo>
                    <a:pt x="195" y="57"/>
                  </a:lnTo>
                  <a:lnTo>
                    <a:pt x="195" y="56"/>
                  </a:lnTo>
                  <a:lnTo>
                    <a:pt x="197" y="53"/>
                  </a:lnTo>
                  <a:lnTo>
                    <a:pt x="200" y="51"/>
                  </a:lnTo>
                  <a:lnTo>
                    <a:pt x="201" y="49"/>
                  </a:lnTo>
                  <a:lnTo>
                    <a:pt x="202" y="48"/>
                  </a:lnTo>
                  <a:lnTo>
                    <a:pt x="205" y="47"/>
                  </a:lnTo>
                  <a:lnTo>
                    <a:pt x="206" y="48"/>
                  </a:lnTo>
                  <a:lnTo>
                    <a:pt x="208" y="48"/>
                  </a:lnTo>
                  <a:lnTo>
                    <a:pt x="208" y="47"/>
                  </a:lnTo>
                  <a:lnTo>
                    <a:pt x="208" y="44"/>
                  </a:lnTo>
                  <a:lnTo>
                    <a:pt x="206" y="43"/>
                  </a:lnTo>
                  <a:lnTo>
                    <a:pt x="206" y="44"/>
                  </a:lnTo>
                  <a:lnTo>
                    <a:pt x="205" y="43"/>
                  </a:lnTo>
                  <a:lnTo>
                    <a:pt x="205" y="40"/>
                  </a:lnTo>
                  <a:lnTo>
                    <a:pt x="204" y="34"/>
                  </a:lnTo>
                  <a:lnTo>
                    <a:pt x="204" y="33"/>
                  </a:lnTo>
                  <a:lnTo>
                    <a:pt x="204" y="32"/>
                  </a:lnTo>
                  <a:lnTo>
                    <a:pt x="204" y="30"/>
                  </a:lnTo>
                  <a:lnTo>
                    <a:pt x="201" y="23"/>
                  </a:lnTo>
                  <a:lnTo>
                    <a:pt x="201" y="21"/>
                  </a:lnTo>
                  <a:lnTo>
                    <a:pt x="200" y="19"/>
                  </a:lnTo>
                  <a:lnTo>
                    <a:pt x="200" y="16"/>
                  </a:lnTo>
                  <a:lnTo>
                    <a:pt x="199" y="14"/>
                  </a:lnTo>
                  <a:lnTo>
                    <a:pt x="197" y="14"/>
                  </a:lnTo>
                  <a:lnTo>
                    <a:pt x="196" y="15"/>
                  </a:lnTo>
                  <a:lnTo>
                    <a:pt x="195" y="15"/>
                  </a:lnTo>
                  <a:lnTo>
                    <a:pt x="194" y="15"/>
                  </a:lnTo>
                  <a:lnTo>
                    <a:pt x="192" y="15"/>
                  </a:lnTo>
                  <a:lnTo>
                    <a:pt x="190" y="15"/>
                  </a:lnTo>
                  <a:lnTo>
                    <a:pt x="188" y="14"/>
                  </a:lnTo>
                  <a:lnTo>
                    <a:pt x="186" y="14"/>
                  </a:lnTo>
                  <a:lnTo>
                    <a:pt x="186" y="12"/>
                  </a:lnTo>
                  <a:lnTo>
                    <a:pt x="185" y="12"/>
                  </a:lnTo>
                  <a:lnTo>
                    <a:pt x="183" y="11"/>
                  </a:lnTo>
                  <a:lnTo>
                    <a:pt x="182" y="10"/>
                  </a:lnTo>
                  <a:lnTo>
                    <a:pt x="181" y="9"/>
                  </a:lnTo>
                  <a:lnTo>
                    <a:pt x="180" y="6"/>
                  </a:lnTo>
                  <a:lnTo>
                    <a:pt x="180" y="5"/>
                  </a:lnTo>
                  <a:lnTo>
                    <a:pt x="180" y="4"/>
                  </a:lnTo>
                  <a:lnTo>
                    <a:pt x="178" y="2"/>
                  </a:lnTo>
                  <a:lnTo>
                    <a:pt x="178" y="1"/>
                  </a:lnTo>
                  <a:lnTo>
                    <a:pt x="178" y="0"/>
                  </a:lnTo>
                  <a:lnTo>
                    <a:pt x="177" y="0"/>
                  </a:lnTo>
                  <a:lnTo>
                    <a:pt x="177" y="1"/>
                  </a:lnTo>
                  <a:lnTo>
                    <a:pt x="177" y="2"/>
                  </a:lnTo>
                  <a:lnTo>
                    <a:pt x="176" y="4"/>
                  </a:lnTo>
                  <a:lnTo>
                    <a:pt x="174" y="5"/>
                  </a:lnTo>
                  <a:lnTo>
                    <a:pt x="173" y="5"/>
                  </a:lnTo>
                  <a:lnTo>
                    <a:pt x="172" y="5"/>
                  </a:lnTo>
                  <a:lnTo>
                    <a:pt x="171" y="5"/>
                  </a:lnTo>
                  <a:lnTo>
                    <a:pt x="169" y="5"/>
                  </a:lnTo>
                  <a:lnTo>
                    <a:pt x="168" y="6"/>
                  </a:lnTo>
                  <a:lnTo>
                    <a:pt x="168" y="7"/>
                  </a:lnTo>
                  <a:lnTo>
                    <a:pt x="168" y="9"/>
                  </a:lnTo>
                  <a:lnTo>
                    <a:pt x="168" y="10"/>
                  </a:lnTo>
                  <a:lnTo>
                    <a:pt x="168" y="11"/>
                  </a:lnTo>
                  <a:lnTo>
                    <a:pt x="168" y="12"/>
                  </a:lnTo>
                  <a:lnTo>
                    <a:pt x="169" y="12"/>
                  </a:lnTo>
                  <a:lnTo>
                    <a:pt x="171" y="12"/>
                  </a:lnTo>
                  <a:lnTo>
                    <a:pt x="172" y="12"/>
                  </a:lnTo>
                  <a:lnTo>
                    <a:pt x="171" y="14"/>
                  </a:lnTo>
                  <a:lnTo>
                    <a:pt x="171" y="15"/>
                  </a:lnTo>
                  <a:lnTo>
                    <a:pt x="172" y="16"/>
                  </a:lnTo>
                  <a:lnTo>
                    <a:pt x="172" y="18"/>
                  </a:lnTo>
                  <a:lnTo>
                    <a:pt x="172" y="19"/>
                  </a:lnTo>
                  <a:lnTo>
                    <a:pt x="173" y="20"/>
                  </a:lnTo>
                  <a:lnTo>
                    <a:pt x="172" y="21"/>
                  </a:lnTo>
                  <a:lnTo>
                    <a:pt x="172" y="23"/>
                  </a:lnTo>
                  <a:lnTo>
                    <a:pt x="171" y="23"/>
                  </a:lnTo>
                  <a:lnTo>
                    <a:pt x="171" y="21"/>
                  </a:lnTo>
                  <a:lnTo>
                    <a:pt x="171" y="20"/>
                  </a:lnTo>
                  <a:lnTo>
                    <a:pt x="169" y="20"/>
                  </a:lnTo>
                  <a:lnTo>
                    <a:pt x="169" y="19"/>
                  </a:lnTo>
                  <a:lnTo>
                    <a:pt x="169" y="18"/>
                  </a:lnTo>
                  <a:lnTo>
                    <a:pt x="168" y="18"/>
                  </a:lnTo>
                  <a:lnTo>
                    <a:pt x="168" y="16"/>
                  </a:lnTo>
                  <a:lnTo>
                    <a:pt x="169" y="15"/>
                  </a:lnTo>
                  <a:lnTo>
                    <a:pt x="167" y="15"/>
                  </a:lnTo>
                  <a:lnTo>
                    <a:pt x="168" y="16"/>
                  </a:lnTo>
                  <a:lnTo>
                    <a:pt x="167" y="16"/>
                  </a:lnTo>
                  <a:lnTo>
                    <a:pt x="167" y="18"/>
                  </a:lnTo>
                  <a:lnTo>
                    <a:pt x="166" y="16"/>
                  </a:lnTo>
                  <a:lnTo>
                    <a:pt x="166" y="15"/>
                  </a:lnTo>
                  <a:lnTo>
                    <a:pt x="166" y="14"/>
                  </a:lnTo>
                  <a:lnTo>
                    <a:pt x="164" y="14"/>
                  </a:lnTo>
                  <a:lnTo>
                    <a:pt x="163" y="14"/>
                  </a:lnTo>
                  <a:lnTo>
                    <a:pt x="160" y="12"/>
                  </a:lnTo>
                  <a:lnTo>
                    <a:pt x="159" y="12"/>
                  </a:lnTo>
                  <a:lnTo>
                    <a:pt x="157" y="11"/>
                  </a:lnTo>
                  <a:lnTo>
                    <a:pt x="155" y="10"/>
                  </a:lnTo>
                  <a:lnTo>
                    <a:pt x="154" y="10"/>
                  </a:lnTo>
                  <a:lnTo>
                    <a:pt x="155" y="10"/>
                  </a:lnTo>
                  <a:lnTo>
                    <a:pt x="155" y="9"/>
                  </a:lnTo>
                  <a:lnTo>
                    <a:pt x="153" y="7"/>
                  </a:lnTo>
                  <a:lnTo>
                    <a:pt x="152" y="6"/>
                  </a:lnTo>
                  <a:lnTo>
                    <a:pt x="152" y="7"/>
                  </a:lnTo>
                  <a:lnTo>
                    <a:pt x="153" y="7"/>
                  </a:lnTo>
                  <a:lnTo>
                    <a:pt x="153" y="9"/>
                  </a:lnTo>
                  <a:lnTo>
                    <a:pt x="152" y="7"/>
                  </a:lnTo>
                  <a:lnTo>
                    <a:pt x="152" y="9"/>
                  </a:lnTo>
                  <a:lnTo>
                    <a:pt x="152" y="10"/>
                  </a:lnTo>
                  <a:lnTo>
                    <a:pt x="152" y="11"/>
                  </a:lnTo>
                  <a:lnTo>
                    <a:pt x="152" y="10"/>
                  </a:lnTo>
                  <a:lnTo>
                    <a:pt x="150" y="10"/>
                  </a:lnTo>
                  <a:lnTo>
                    <a:pt x="152" y="7"/>
                  </a:lnTo>
                  <a:lnTo>
                    <a:pt x="150" y="7"/>
                  </a:lnTo>
                  <a:lnTo>
                    <a:pt x="149" y="7"/>
                  </a:lnTo>
                  <a:lnTo>
                    <a:pt x="148" y="7"/>
                  </a:lnTo>
                  <a:lnTo>
                    <a:pt x="148" y="9"/>
                  </a:lnTo>
                  <a:lnTo>
                    <a:pt x="148" y="10"/>
                  </a:lnTo>
                  <a:lnTo>
                    <a:pt x="146" y="10"/>
                  </a:lnTo>
                  <a:lnTo>
                    <a:pt x="146" y="11"/>
                  </a:lnTo>
                  <a:lnTo>
                    <a:pt x="144" y="12"/>
                  </a:lnTo>
                  <a:lnTo>
                    <a:pt x="141" y="12"/>
                  </a:lnTo>
                  <a:lnTo>
                    <a:pt x="140" y="12"/>
                  </a:lnTo>
                  <a:lnTo>
                    <a:pt x="138" y="12"/>
                  </a:lnTo>
                  <a:lnTo>
                    <a:pt x="138" y="11"/>
                  </a:lnTo>
                  <a:lnTo>
                    <a:pt x="136" y="10"/>
                  </a:lnTo>
                  <a:lnTo>
                    <a:pt x="135" y="10"/>
                  </a:lnTo>
                  <a:lnTo>
                    <a:pt x="134" y="10"/>
                  </a:lnTo>
                  <a:lnTo>
                    <a:pt x="132" y="10"/>
                  </a:lnTo>
                  <a:lnTo>
                    <a:pt x="132" y="11"/>
                  </a:lnTo>
                  <a:lnTo>
                    <a:pt x="132" y="14"/>
                  </a:lnTo>
                  <a:lnTo>
                    <a:pt x="132" y="15"/>
                  </a:lnTo>
                  <a:lnTo>
                    <a:pt x="131" y="15"/>
                  </a:lnTo>
                  <a:lnTo>
                    <a:pt x="131" y="16"/>
                  </a:lnTo>
                  <a:lnTo>
                    <a:pt x="130" y="18"/>
                  </a:lnTo>
                  <a:lnTo>
                    <a:pt x="130" y="19"/>
                  </a:lnTo>
                  <a:lnTo>
                    <a:pt x="129" y="18"/>
                  </a:lnTo>
                  <a:lnTo>
                    <a:pt x="126" y="18"/>
                  </a:lnTo>
                  <a:lnTo>
                    <a:pt x="125" y="16"/>
                  </a:lnTo>
                  <a:lnTo>
                    <a:pt x="125" y="18"/>
                  </a:lnTo>
                  <a:lnTo>
                    <a:pt x="124" y="18"/>
                  </a:lnTo>
                  <a:lnTo>
                    <a:pt x="122" y="19"/>
                  </a:lnTo>
                  <a:lnTo>
                    <a:pt x="121" y="19"/>
                  </a:lnTo>
                  <a:lnTo>
                    <a:pt x="122" y="19"/>
                  </a:lnTo>
                  <a:lnTo>
                    <a:pt x="122" y="20"/>
                  </a:lnTo>
                  <a:lnTo>
                    <a:pt x="121" y="20"/>
                  </a:lnTo>
                  <a:lnTo>
                    <a:pt x="121" y="21"/>
                  </a:lnTo>
                  <a:lnTo>
                    <a:pt x="120" y="21"/>
                  </a:lnTo>
                  <a:lnTo>
                    <a:pt x="118" y="21"/>
                  </a:lnTo>
                  <a:lnTo>
                    <a:pt x="120" y="21"/>
                  </a:lnTo>
                  <a:lnTo>
                    <a:pt x="120" y="23"/>
                  </a:lnTo>
                  <a:lnTo>
                    <a:pt x="120" y="24"/>
                  </a:lnTo>
                  <a:lnTo>
                    <a:pt x="120" y="23"/>
                  </a:lnTo>
                  <a:lnTo>
                    <a:pt x="118" y="23"/>
                  </a:lnTo>
                  <a:lnTo>
                    <a:pt x="120" y="24"/>
                  </a:lnTo>
                  <a:lnTo>
                    <a:pt x="118" y="24"/>
                  </a:lnTo>
                  <a:lnTo>
                    <a:pt x="117" y="24"/>
                  </a:lnTo>
                  <a:lnTo>
                    <a:pt x="117" y="23"/>
                  </a:lnTo>
                  <a:lnTo>
                    <a:pt x="116" y="23"/>
                  </a:lnTo>
                  <a:lnTo>
                    <a:pt x="116" y="21"/>
                  </a:lnTo>
                  <a:lnTo>
                    <a:pt x="117" y="21"/>
                  </a:lnTo>
                  <a:lnTo>
                    <a:pt x="118" y="21"/>
                  </a:lnTo>
                  <a:lnTo>
                    <a:pt x="118" y="20"/>
                  </a:lnTo>
                  <a:lnTo>
                    <a:pt x="117" y="19"/>
                  </a:lnTo>
                  <a:lnTo>
                    <a:pt x="116" y="19"/>
                  </a:lnTo>
                  <a:lnTo>
                    <a:pt x="116" y="16"/>
                  </a:lnTo>
                  <a:lnTo>
                    <a:pt x="115" y="16"/>
                  </a:lnTo>
                  <a:lnTo>
                    <a:pt x="115" y="15"/>
                  </a:lnTo>
                  <a:lnTo>
                    <a:pt x="113" y="15"/>
                  </a:lnTo>
                  <a:lnTo>
                    <a:pt x="113" y="16"/>
                  </a:lnTo>
                  <a:lnTo>
                    <a:pt x="112" y="16"/>
                  </a:lnTo>
                  <a:lnTo>
                    <a:pt x="111" y="16"/>
                  </a:lnTo>
                  <a:lnTo>
                    <a:pt x="110" y="16"/>
                  </a:lnTo>
                  <a:lnTo>
                    <a:pt x="108" y="16"/>
                  </a:lnTo>
                  <a:lnTo>
                    <a:pt x="110" y="16"/>
                  </a:lnTo>
                  <a:lnTo>
                    <a:pt x="110" y="18"/>
                  </a:lnTo>
                  <a:lnTo>
                    <a:pt x="108" y="18"/>
                  </a:lnTo>
                  <a:lnTo>
                    <a:pt x="108" y="19"/>
                  </a:lnTo>
                  <a:lnTo>
                    <a:pt x="108" y="20"/>
                  </a:lnTo>
                  <a:lnTo>
                    <a:pt x="106" y="20"/>
                  </a:lnTo>
                  <a:lnTo>
                    <a:pt x="106" y="19"/>
                  </a:lnTo>
                  <a:lnTo>
                    <a:pt x="106" y="18"/>
                  </a:lnTo>
                  <a:lnTo>
                    <a:pt x="104" y="16"/>
                  </a:lnTo>
                  <a:lnTo>
                    <a:pt x="103" y="16"/>
                  </a:lnTo>
                  <a:lnTo>
                    <a:pt x="103" y="18"/>
                  </a:lnTo>
                  <a:lnTo>
                    <a:pt x="103" y="19"/>
                  </a:lnTo>
                  <a:lnTo>
                    <a:pt x="104" y="19"/>
                  </a:lnTo>
                  <a:lnTo>
                    <a:pt x="103" y="20"/>
                  </a:lnTo>
                  <a:lnTo>
                    <a:pt x="102" y="20"/>
                  </a:lnTo>
                  <a:lnTo>
                    <a:pt x="102" y="19"/>
                  </a:lnTo>
                  <a:lnTo>
                    <a:pt x="103" y="19"/>
                  </a:lnTo>
                  <a:lnTo>
                    <a:pt x="102" y="18"/>
                  </a:lnTo>
                  <a:lnTo>
                    <a:pt x="99" y="18"/>
                  </a:lnTo>
                  <a:lnTo>
                    <a:pt x="98" y="18"/>
                  </a:lnTo>
                  <a:lnTo>
                    <a:pt x="97" y="16"/>
                  </a:lnTo>
                  <a:lnTo>
                    <a:pt x="97" y="18"/>
                  </a:lnTo>
                  <a:lnTo>
                    <a:pt x="96" y="16"/>
                  </a:lnTo>
                  <a:lnTo>
                    <a:pt x="97" y="15"/>
                  </a:lnTo>
                  <a:lnTo>
                    <a:pt x="96" y="15"/>
                  </a:lnTo>
                  <a:lnTo>
                    <a:pt x="94" y="14"/>
                  </a:lnTo>
                  <a:lnTo>
                    <a:pt x="93" y="14"/>
                  </a:lnTo>
                  <a:lnTo>
                    <a:pt x="92" y="14"/>
                  </a:lnTo>
                  <a:lnTo>
                    <a:pt x="89" y="15"/>
                  </a:lnTo>
                  <a:lnTo>
                    <a:pt x="88" y="15"/>
                  </a:lnTo>
                  <a:lnTo>
                    <a:pt x="87" y="15"/>
                  </a:lnTo>
                  <a:lnTo>
                    <a:pt x="85" y="16"/>
                  </a:lnTo>
                  <a:lnTo>
                    <a:pt x="84" y="16"/>
                  </a:lnTo>
                  <a:lnTo>
                    <a:pt x="83" y="16"/>
                  </a:lnTo>
                  <a:lnTo>
                    <a:pt x="83" y="18"/>
                  </a:lnTo>
                  <a:lnTo>
                    <a:pt x="83" y="19"/>
                  </a:lnTo>
                  <a:lnTo>
                    <a:pt x="82" y="19"/>
                  </a:lnTo>
                  <a:lnTo>
                    <a:pt x="80" y="19"/>
                  </a:lnTo>
                  <a:lnTo>
                    <a:pt x="80" y="20"/>
                  </a:lnTo>
                  <a:lnTo>
                    <a:pt x="79" y="21"/>
                  </a:lnTo>
                  <a:lnTo>
                    <a:pt x="80" y="23"/>
                  </a:lnTo>
                  <a:lnTo>
                    <a:pt x="80" y="21"/>
                  </a:lnTo>
                  <a:lnTo>
                    <a:pt x="82" y="21"/>
                  </a:lnTo>
                  <a:lnTo>
                    <a:pt x="82" y="23"/>
                  </a:lnTo>
                  <a:lnTo>
                    <a:pt x="83" y="24"/>
                  </a:lnTo>
                  <a:lnTo>
                    <a:pt x="82" y="24"/>
                  </a:lnTo>
                  <a:lnTo>
                    <a:pt x="80" y="23"/>
                  </a:lnTo>
                  <a:lnTo>
                    <a:pt x="79" y="23"/>
                  </a:lnTo>
                  <a:lnTo>
                    <a:pt x="78" y="24"/>
                  </a:lnTo>
                  <a:lnTo>
                    <a:pt x="79" y="25"/>
                  </a:lnTo>
                  <a:lnTo>
                    <a:pt x="78" y="25"/>
                  </a:lnTo>
                  <a:lnTo>
                    <a:pt x="78" y="26"/>
                  </a:lnTo>
                  <a:lnTo>
                    <a:pt x="79" y="26"/>
                  </a:lnTo>
                  <a:lnTo>
                    <a:pt x="80" y="26"/>
                  </a:lnTo>
                  <a:lnTo>
                    <a:pt x="82" y="28"/>
                  </a:lnTo>
                  <a:lnTo>
                    <a:pt x="82" y="26"/>
                  </a:lnTo>
                  <a:lnTo>
                    <a:pt x="83" y="28"/>
                  </a:lnTo>
                  <a:lnTo>
                    <a:pt x="84" y="28"/>
                  </a:lnTo>
                  <a:lnTo>
                    <a:pt x="83" y="28"/>
                  </a:lnTo>
                  <a:lnTo>
                    <a:pt x="82" y="28"/>
                  </a:lnTo>
                  <a:lnTo>
                    <a:pt x="80" y="29"/>
                  </a:lnTo>
                  <a:lnTo>
                    <a:pt x="79" y="29"/>
                  </a:lnTo>
                  <a:lnTo>
                    <a:pt x="79" y="28"/>
                  </a:lnTo>
                  <a:lnTo>
                    <a:pt x="79" y="26"/>
                  </a:lnTo>
                  <a:lnTo>
                    <a:pt x="79" y="28"/>
                  </a:lnTo>
                  <a:lnTo>
                    <a:pt x="79" y="29"/>
                  </a:lnTo>
                  <a:lnTo>
                    <a:pt x="78" y="29"/>
                  </a:lnTo>
                  <a:lnTo>
                    <a:pt x="75" y="29"/>
                  </a:lnTo>
                  <a:lnTo>
                    <a:pt x="75" y="30"/>
                  </a:lnTo>
                  <a:lnTo>
                    <a:pt x="74" y="30"/>
                  </a:lnTo>
                  <a:lnTo>
                    <a:pt x="74" y="29"/>
                  </a:lnTo>
                  <a:lnTo>
                    <a:pt x="74" y="26"/>
                  </a:lnTo>
                  <a:lnTo>
                    <a:pt x="73" y="26"/>
                  </a:lnTo>
                  <a:lnTo>
                    <a:pt x="73" y="28"/>
                  </a:lnTo>
                  <a:lnTo>
                    <a:pt x="73" y="26"/>
                  </a:lnTo>
                  <a:lnTo>
                    <a:pt x="71" y="26"/>
                  </a:lnTo>
                  <a:lnTo>
                    <a:pt x="71" y="28"/>
                  </a:lnTo>
                  <a:lnTo>
                    <a:pt x="70" y="28"/>
                  </a:lnTo>
                  <a:lnTo>
                    <a:pt x="69" y="28"/>
                  </a:lnTo>
                  <a:lnTo>
                    <a:pt x="68" y="25"/>
                  </a:lnTo>
                  <a:lnTo>
                    <a:pt x="66" y="25"/>
                  </a:lnTo>
                  <a:lnTo>
                    <a:pt x="68" y="25"/>
                  </a:lnTo>
                  <a:lnTo>
                    <a:pt x="66" y="25"/>
                  </a:lnTo>
                  <a:lnTo>
                    <a:pt x="65" y="25"/>
                  </a:lnTo>
                  <a:lnTo>
                    <a:pt x="65" y="24"/>
                  </a:lnTo>
                  <a:lnTo>
                    <a:pt x="64" y="25"/>
                  </a:lnTo>
                  <a:lnTo>
                    <a:pt x="62" y="25"/>
                  </a:lnTo>
                  <a:lnTo>
                    <a:pt x="61" y="24"/>
                  </a:lnTo>
                  <a:lnTo>
                    <a:pt x="62" y="23"/>
                  </a:lnTo>
                  <a:lnTo>
                    <a:pt x="61" y="21"/>
                  </a:lnTo>
                  <a:lnTo>
                    <a:pt x="60" y="23"/>
                  </a:lnTo>
                  <a:lnTo>
                    <a:pt x="59" y="23"/>
                  </a:lnTo>
                  <a:lnTo>
                    <a:pt x="59" y="24"/>
                  </a:lnTo>
                  <a:lnTo>
                    <a:pt x="57" y="24"/>
                  </a:lnTo>
                  <a:lnTo>
                    <a:pt x="57" y="25"/>
                  </a:lnTo>
                  <a:lnTo>
                    <a:pt x="56" y="26"/>
                  </a:lnTo>
                  <a:lnTo>
                    <a:pt x="56" y="28"/>
                  </a:lnTo>
                  <a:lnTo>
                    <a:pt x="55" y="28"/>
                  </a:lnTo>
                  <a:lnTo>
                    <a:pt x="53" y="28"/>
                  </a:lnTo>
                  <a:lnTo>
                    <a:pt x="52" y="28"/>
                  </a:lnTo>
                  <a:lnTo>
                    <a:pt x="52" y="29"/>
                  </a:lnTo>
                  <a:lnTo>
                    <a:pt x="52" y="30"/>
                  </a:lnTo>
                  <a:lnTo>
                    <a:pt x="51" y="30"/>
                  </a:lnTo>
                  <a:lnTo>
                    <a:pt x="50" y="32"/>
                  </a:lnTo>
                  <a:lnTo>
                    <a:pt x="48" y="33"/>
                  </a:lnTo>
                  <a:lnTo>
                    <a:pt x="47" y="34"/>
                  </a:lnTo>
                  <a:lnTo>
                    <a:pt x="47" y="35"/>
                  </a:lnTo>
                  <a:lnTo>
                    <a:pt x="47" y="37"/>
                  </a:lnTo>
                  <a:lnTo>
                    <a:pt x="48" y="37"/>
                  </a:lnTo>
                  <a:lnTo>
                    <a:pt x="48" y="38"/>
                  </a:lnTo>
                  <a:lnTo>
                    <a:pt x="48" y="39"/>
                  </a:lnTo>
                  <a:lnTo>
                    <a:pt x="48" y="40"/>
                  </a:lnTo>
                  <a:lnTo>
                    <a:pt x="48" y="42"/>
                  </a:lnTo>
                  <a:lnTo>
                    <a:pt x="50" y="40"/>
                  </a:lnTo>
                  <a:lnTo>
                    <a:pt x="50" y="39"/>
                  </a:lnTo>
                  <a:lnTo>
                    <a:pt x="51" y="39"/>
                  </a:lnTo>
                  <a:lnTo>
                    <a:pt x="52" y="39"/>
                  </a:lnTo>
                  <a:lnTo>
                    <a:pt x="52" y="38"/>
                  </a:lnTo>
                  <a:lnTo>
                    <a:pt x="53" y="38"/>
                  </a:lnTo>
                  <a:lnTo>
                    <a:pt x="53" y="37"/>
                  </a:lnTo>
                  <a:lnTo>
                    <a:pt x="56" y="37"/>
                  </a:lnTo>
                  <a:lnTo>
                    <a:pt x="56" y="35"/>
                  </a:lnTo>
                  <a:lnTo>
                    <a:pt x="57" y="37"/>
                  </a:lnTo>
                  <a:lnTo>
                    <a:pt x="57" y="35"/>
                  </a:lnTo>
                  <a:lnTo>
                    <a:pt x="57" y="34"/>
                  </a:lnTo>
                  <a:lnTo>
                    <a:pt x="59" y="34"/>
                  </a:lnTo>
                  <a:lnTo>
                    <a:pt x="61" y="34"/>
                  </a:lnTo>
                  <a:lnTo>
                    <a:pt x="61" y="35"/>
                  </a:lnTo>
                  <a:lnTo>
                    <a:pt x="60" y="35"/>
                  </a:lnTo>
                  <a:lnTo>
                    <a:pt x="60" y="37"/>
                  </a:lnTo>
                  <a:lnTo>
                    <a:pt x="60" y="38"/>
                  </a:lnTo>
                  <a:lnTo>
                    <a:pt x="57" y="38"/>
                  </a:lnTo>
                  <a:lnTo>
                    <a:pt x="59" y="39"/>
                  </a:lnTo>
                  <a:lnTo>
                    <a:pt x="59" y="40"/>
                  </a:lnTo>
                  <a:lnTo>
                    <a:pt x="60" y="40"/>
                  </a:lnTo>
                  <a:lnTo>
                    <a:pt x="59" y="40"/>
                  </a:lnTo>
                  <a:lnTo>
                    <a:pt x="57" y="39"/>
                  </a:lnTo>
                  <a:lnTo>
                    <a:pt x="57" y="40"/>
                  </a:lnTo>
                  <a:lnTo>
                    <a:pt x="56" y="40"/>
                  </a:lnTo>
                  <a:lnTo>
                    <a:pt x="55" y="40"/>
                  </a:lnTo>
                  <a:lnTo>
                    <a:pt x="53" y="42"/>
                  </a:lnTo>
                  <a:lnTo>
                    <a:pt x="52" y="40"/>
                  </a:lnTo>
                  <a:lnTo>
                    <a:pt x="52" y="43"/>
                  </a:lnTo>
                  <a:lnTo>
                    <a:pt x="52" y="44"/>
                  </a:lnTo>
                  <a:lnTo>
                    <a:pt x="51" y="44"/>
                  </a:lnTo>
                  <a:lnTo>
                    <a:pt x="50" y="47"/>
                  </a:lnTo>
                  <a:lnTo>
                    <a:pt x="48" y="47"/>
                  </a:lnTo>
                  <a:lnTo>
                    <a:pt x="47" y="48"/>
                  </a:lnTo>
                  <a:lnTo>
                    <a:pt x="46" y="48"/>
                  </a:lnTo>
                  <a:lnTo>
                    <a:pt x="45" y="48"/>
                  </a:lnTo>
                  <a:lnTo>
                    <a:pt x="43" y="49"/>
                  </a:lnTo>
                  <a:lnTo>
                    <a:pt x="41" y="52"/>
                  </a:lnTo>
                  <a:lnTo>
                    <a:pt x="37" y="52"/>
                  </a:lnTo>
                  <a:lnTo>
                    <a:pt x="36" y="53"/>
                  </a:lnTo>
                  <a:lnTo>
                    <a:pt x="34" y="53"/>
                  </a:lnTo>
                  <a:lnTo>
                    <a:pt x="32" y="56"/>
                  </a:lnTo>
                  <a:lnTo>
                    <a:pt x="31" y="57"/>
                  </a:lnTo>
                  <a:lnTo>
                    <a:pt x="28" y="60"/>
                  </a:lnTo>
                  <a:lnTo>
                    <a:pt x="29" y="60"/>
                  </a:lnTo>
                  <a:lnTo>
                    <a:pt x="28" y="61"/>
                  </a:lnTo>
                  <a:lnTo>
                    <a:pt x="29" y="61"/>
                  </a:lnTo>
                  <a:lnTo>
                    <a:pt x="28" y="61"/>
                  </a:lnTo>
                  <a:lnTo>
                    <a:pt x="28" y="60"/>
                  </a:lnTo>
                  <a:lnTo>
                    <a:pt x="27" y="61"/>
                  </a:lnTo>
                  <a:lnTo>
                    <a:pt x="25" y="62"/>
                  </a:lnTo>
                  <a:lnTo>
                    <a:pt x="23" y="65"/>
                  </a:lnTo>
                  <a:lnTo>
                    <a:pt x="22" y="65"/>
                  </a:lnTo>
                  <a:lnTo>
                    <a:pt x="19" y="66"/>
                  </a:lnTo>
                  <a:lnTo>
                    <a:pt x="17" y="68"/>
                  </a:lnTo>
                  <a:lnTo>
                    <a:pt x="15" y="68"/>
                  </a:lnTo>
                  <a:lnTo>
                    <a:pt x="14" y="71"/>
                  </a:lnTo>
                  <a:lnTo>
                    <a:pt x="13" y="71"/>
                  </a:lnTo>
                  <a:lnTo>
                    <a:pt x="10" y="72"/>
                  </a:lnTo>
                  <a:lnTo>
                    <a:pt x="9" y="72"/>
                  </a:lnTo>
                  <a:lnTo>
                    <a:pt x="8" y="72"/>
                  </a:lnTo>
                  <a:lnTo>
                    <a:pt x="6" y="72"/>
                  </a:lnTo>
                  <a:lnTo>
                    <a:pt x="6" y="74"/>
                  </a:lnTo>
                  <a:lnTo>
                    <a:pt x="5" y="75"/>
                  </a:lnTo>
                  <a:lnTo>
                    <a:pt x="5" y="76"/>
                  </a:lnTo>
                  <a:lnTo>
                    <a:pt x="6" y="76"/>
                  </a:lnTo>
                  <a:lnTo>
                    <a:pt x="6" y="77"/>
                  </a:lnTo>
                  <a:lnTo>
                    <a:pt x="5" y="77"/>
                  </a:lnTo>
                  <a:lnTo>
                    <a:pt x="4" y="77"/>
                  </a:lnTo>
                  <a:lnTo>
                    <a:pt x="5" y="77"/>
                  </a:lnTo>
                  <a:lnTo>
                    <a:pt x="5" y="79"/>
                  </a:lnTo>
                  <a:lnTo>
                    <a:pt x="6" y="80"/>
                  </a:lnTo>
                  <a:lnTo>
                    <a:pt x="5" y="79"/>
                  </a:lnTo>
                  <a:lnTo>
                    <a:pt x="4" y="79"/>
                  </a:lnTo>
                  <a:lnTo>
                    <a:pt x="3" y="80"/>
                  </a:lnTo>
                  <a:lnTo>
                    <a:pt x="3" y="81"/>
                  </a:lnTo>
                  <a:lnTo>
                    <a:pt x="3" y="84"/>
                  </a:lnTo>
                  <a:lnTo>
                    <a:pt x="1" y="86"/>
                  </a:lnTo>
                  <a:lnTo>
                    <a:pt x="3" y="88"/>
                  </a:lnTo>
                  <a:lnTo>
                    <a:pt x="3" y="86"/>
                  </a:lnTo>
                  <a:lnTo>
                    <a:pt x="5" y="89"/>
                  </a:lnTo>
                  <a:lnTo>
                    <a:pt x="6" y="89"/>
                  </a:lnTo>
                  <a:lnTo>
                    <a:pt x="6" y="90"/>
                  </a:lnTo>
                  <a:lnTo>
                    <a:pt x="5" y="91"/>
                  </a:lnTo>
                  <a:lnTo>
                    <a:pt x="5" y="93"/>
                  </a:lnTo>
                  <a:lnTo>
                    <a:pt x="5" y="94"/>
                  </a:lnTo>
                  <a:lnTo>
                    <a:pt x="4" y="95"/>
                  </a:lnTo>
                  <a:lnTo>
                    <a:pt x="3" y="96"/>
                  </a:lnTo>
                  <a:lnTo>
                    <a:pt x="1" y="98"/>
                  </a:lnTo>
                  <a:lnTo>
                    <a:pt x="0" y="9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165" name="Freeform 762"/>
            <p:cNvSpPr>
              <a:spLocks/>
            </p:cNvSpPr>
            <p:nvPr/>
          </p:nvSpPr>
          <p:spPr bwMode="auto">
            <a:xfrm>
              <a:off x="3013" y="3808"/>
              <a:ext cx="97" cy="86"/>
            </a:xfrm>
            <a:custGeom>
              <a:avLst/>
              <a:gdLst>
                <a:gd name="T0" fmla="*/ 3 w 97"/>
                <a:gd name="T1" fmla="*/ 5 h 86"/>
                <a:gd name="T2" fmla="*/ 3 w 97"/>
                <a:gd name="T3" fmla="*/ 11 h 86"/>
                <a:gd name="T4" fmla="*/ 4 w 97"/>
                <a:gd name="T5" fmla="*/ 15 h 86"/>
                <a:gd name="T6" fmla="*/ 1 w 97"/>
                <a:gd name="T7" fmla="*/ 21 h 86"/>
                <a:gd name="T8" fmla="*/ 1 w 97"/>
                <a:gd name="T9" fmla="*/ 25 h 86"/>
                <a:gd name="T10" fmla="*/ 4 w 97"/>
                <a:gd name="T11" fmla="*/ 26 h 86"/>
                <a:gd name="T12" fmla="*/ 6 w 97"/>
                <a:gd name="T13" fmla="*/ 32 h 86"/>
                <a:gd name="T14" fmla="*/ 8 w 97"/>
                <a:gd name="T15" fmla="*/ 34 h 86"/>
                <a:gd name="T16" fmla="*/ 6 w 97"/>
                <a:gd name="T17" fmla="*/ 37 h 86"/>
                <a:gd name="T18" fmla="*/ 8 w 97"/>
                <a:gd name="T19" fmla="*/ 42 h 86"/>
                <a:gd name="T20" fmla="*/ 6 w 97"/>
                <a:gd name="T21" fmla="*/ 48 h 86"/>
                <a:gd name="T22" fmla="*/ 8 w 97"/>
                <a:gd name="T23" fmla="*/ 54 h 86"/>
                <a:gd name="T24" fmla="*/ 11 w 97"/>
                <a:gd name="T25" fmla="*/ 56 h 86"/>
                <a:gd name="T26" fmla="*/ 18 w 97"/>
                <a:gd name="T27" fmla="*/ 58 h 86"/>
                <a:gd name="T28" fmla="*/ 20 w 97"/>
                <a:gd name="T29" fmla="*/ 60 h 86"/>
                <a:gd name="T30" fmla="*/ 24 w 97"/>
                <a:gd name="T31" fmla="*/ 62 h 86"/>
                <a:gd name="T32" fmla="*/ 28 w 97"/>
                <a:gd name="T33" fmla="*/ 63 h 86"/>
                <a:gd name="T34" fmla="*/ 31 w 97"/>
                <a:gd name="T35" fmla="*/ 65 h 86"/>
                <a:gd name="T36" fmla="*/ 33 w 97"/>
                <a:gd name="T37" fmla="*/ 67 h 86"/>
                <a:gd name="T38" fmla="*/ 41 w 97"/>
                <a:gd name="T39" fmla="*/ 67 h 86"/>
                <a:gd name="T40" fmla="*/ 45 w 97"/>
                <a:gd name="T41" fmla="*/ 70 h 86"/>
                <a:gd name="T42" fmla="*/ 46 w 97"/>
                <a:gd name="T43" fmla="*/ 74 h 86"/>
                <a:gd name="T44" fmla="*/ 50 w 97"/>
                <a:gd name="T45" fmla="*/ 75 h 86"/>
                <a:gd name="T46" fmla="*/ 55 w 97"/>
                <a:gd name="T47" fmla="*/ 74 h 86"/>
                <a:gd name="T48" fmla="*/ 61 w 97"/>
                <a:gd name="T49" fmla="*/ 74 h 86"/>
                <a:gd name="T50" fmla="*/ 66 w 97"/>
                <a:gd name="T51" fmla="*/ 75 h 86"/>
                <a:gd name="T52" fmla="*/ 71 w 97"/>
                <a:gd name="T53" fmla="*/ 75 h 86"/>
                <a:gd name="T54" fmla="*/ 75 w 97"/>
                <a:gd name="T55" fmla="*/ 77 h 86"/>
                <a:gd name="T56" fmla="*/ 75 w 97"/>
                <a:gd name="T57" fmla="*/ 80 h 86"/>
                <a:gd name="T58" fmla="*/ 74 w 97"/>
                <a:gd name="T59" fmla="*/ 84 h 86"/>
                <a:gd name="T60" fmla="*/ 78 w 97"/>
                <a:gd name="T61" fmla="*/ 81 h 86"/>
                <a:gd name="T62" fmla="*/ 79 w 97"/>
                <a:gd name="T63" fmla="*/ 80 h 86"/>
                <a:gd name="T64" fmla="*/ 82 w 97"/>
                <a:gd name="T65" fmla="*/ 80 h 86"/>
                <a:gd name="T66" fmla="*/ 82 w 97"/>
                <a:gd name="T67" fmla="*/ 82 h 86"/>
                <a:gd name="T68" fmla="*/ 82 w 97"/>
                <a:gd name="T69" fmla="*/ 85 h 86"/>
                <a:gd name="T70" fmla="*/ 83 w 97"/>
                <a:gd name="T71" fmla="*/ 85 h 86"/>
                <a:gd name="T72" fmla="*/ 87 w 97"/>
                <a:gd name="T73" fmla="*/ 85 h 86"/>
                <a:gd name="T74" fmla="*/ 85 w 97"/>
                <a:gd name="T75" fmla="*/ 81 h 86"/>
                <a:gd name="T76" fmla="*/ 90 w 97"/>
                <a:gd name="T77" fmla="*/ 80 h 86"/>
                <a:gd name="T78" fmla="*/ 93 w 97"/>
                <a:gd name="T79" fmla="*/ 82 h 86"/>
                <a:gd name="T80" fmla="*/ 94 w 97"/>
                <a:gd name="T81" fmla="*/ 82 h 86"/>
                <a:gd name="T82" fmla="*/ 96 w 97"/>
                <a:gd name="T83" fmla="*/ 81 h 86"/>
                <a:gd name="T84" fmla="*/ 97 w 97"/>
                <a:gd name="T85" fmla="*/ 79 h 86"/>
                <a:gd name="T86" fmla="*/ 94 w 97"/>
                <a:gd name="T87" fmla="*/ 77 h 86"/>
                <a:gd name="T88" fmla="*/ 93 w 97"/>
                <a:gd name="T89" fmla="*/ 77 h 86"/>
                <a:gd name="T90" fmla="*/ 93 w 97"/>
                <a:gd name="T91" fmla="*/ 76 h 86"/>
                <a:gd name="T92" fmla="*/ 94 w 97"/>
                <a:gd name="T93" fmla="*/ 75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
                <a:gd name="T142" fmla="*/ 0 h 86"/>
                <a:gd name="T143" fmla="*/ 97 w 97"/>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 h="86">
                  <a:moveTo>
                    <a:pt x="0" y="0"/>
                  </a:moveTo>
                  <a:lnTo>
                    <a:pt x="1" y="2"/>
                  </a:lnTo>
                  <a:lnTo>
                    <a:pt x="3" y="5"/>
                  </a:lnTo>
                  <a:lnTo>
                    <a:pt x="3" y="6"/>
                  </a:lnTo>
                  <a:lnTo>
                    <a:pt x="4" y="9"/>
                  </a:lnTo>
                  <a:lnTo>
                    <a:pt x="3" y="11"/>
                  </a:lnTo>
                  <a:lnTo>
                    <a:pt x="4" y="12"/>
                  </a:lnTo>
                  <a:lnTo>
                    <a:pt x="4" y="14"/>
                  </a:lnTo>
                  <a:lnTo>
                    <a:pt x="4" y="15"/>
                  </a:lnTo>
                  <a:lnTo>
                    <a:pt x="4" y="16"/>
                  </a:lnTo>
                  <a:lnTo>
                    <a:pt x="4" y="19"/>
                  </a:lnTo>
                  <a:lnTo>
                    <a:pt x="1" y="21"/>
                  </a:lnTo>
                  <a:lnTo>
                    <a:pt x="1" y="23"/>
                  </a:lnTo>
                  <a:lnTo>
                    <a:pt x="1" y="24"/>
                  </a:lnTo>
                  <a:lnTo>
                    <a:pt x="1" y="25"/>
                  </a:lnTo>
                  <a:lnTo>
                    <a:pt x="3" y="25"/>
                  </a:lnTo>
                  <a:lnTo>
                    <a:pt x="4" y="25"/>
                  </a:lnTo>
                  <a:lnTo>
                    <a:pt x="4" y="26"/>
                  </a:lnTo>
                  <a:lnTo>
                    <a:pt x="5" y="28"/>
                  </a:lnTo>
                  <a:lnTo>
                    <a:pt x="6" y="30"/>
                  </a:lnTo>
                  <a:lnTo>
                    <a:pt x="6" y="32"/>
                  </a:lnTo>
                  <a:lnTo>
                    <a:pt x="8" y="33"/>
                  </a:lnTo>
                  <a:lnTo>
                    <a:pt x="6" y="34"/>
                  </a:lnTo>
                  <a:lnTo>
                    <a:pt x="8" y="34"/>
                  </a:lnTo>
                  <a:lnTo>
                    <a:pt x="8" y="35"/>
                  </a:lnTo>
                  <a:lnTo>
                    <a:pt x="8" y="37"/>
                  </a:lnTo>
                  <a:lnTo>
                    <a:pt x="6" y="37"/>
                  </a:lnTo>
                  <a:lnTo>
                    <a:pt x="8" y="38"/>
                  </a:lnTo>
                  <a:lnTo>
                    <a:pt x="8" y="40"/>
                  </a:lnTo>
                  <a:lnTo>
                    <a:pt x="8" y="42"/>
                  </a:lnTo>
                  <a:lnTo>
                    <a:pt x="8" y="43"/>
                  </a:lnTo>
                  <a:lnTo>
                    <a:pt x="8" y="44"/>
                  </a:lnTo>
                  <a:lnTo>
                    <a:pt x="6" y="48"/>
                  </a:lnTo>
                  <a:lnTo>
                    <a:pt x="5" y="49"/>
                  </a:lnTo>
                  <a:lnTo>
                    <a:pt x="6" y="53"/>
                  </a:lnTo>
                  <a:lnTo>
                    <a:pt x="8" y="54"/>
                  </a:lnTo>
                  <a:lnTo>
                    <a:pt x="9" y="56"/>
                  </a:lnTo>
                  <a:lnTo>
                    <a:pt x="10" y="56"/>
                  </a:lnTo>
                  <a:lnTo>
                    <a:pt x="11" y="56"/>
                  </a:lnTo>
                  <a:lnTo>
                    <a:pt x="15" y="57"/>
                  </a:lnTo>
                  <a:lnTo>
                    <a:pt x="17" y="57"/>
                  </a:lnTo>
                  <a:lnTo>
                    <a:pt x="18" y="58"/>
                  </a:lnTo>
                  <a:lnTo>
                    <a:pt x="20" y="60"/>
                  </a:lnTo>
                  <a:lnTo>
                    <a:pt x="20" y="61"/>
                  </a:lnTo>
                  <a:lnTo>
                    <a:pt x="20" y="60"/>
                  </a:lnTo>
                  <a:lnTo>
                    <a:pt x="22" y="61"/>
                  </a:lnTo>
                  <a:lnTo>
                    <a:pt x="23" y="61"/>
                  </a:lnTo>
                  <a:lnTo>
                    <a:pt x="24" y="62"/>
                  </a:lnTo>
                  <a:lnTo>
                    <a:pt x="25" y="62"/>
                  </a:lnTo>
                  <a:lnTo>
                    <a:pt x="27" y="63"/>
                  </a:lnTo>
                  <a:lnTo>
                    <a:pt x="28" y="63"/>
                  </a:lnTo>
                  <a:lnTo>
                    <a:pt x="29" y="63"/>
                  </a:lnTo>
                  <a:lnTo>
                    <a:pt x="29" y="65"/>
                  </a:lnTo>
                  <a:lnTo>
                    <a:pt x="31" y="65"/>
                  </a:lnTo>
                  <a:lnTo>
                    <a:pt x="31" y="66"/>
                  </a:lnTo>
                  <a:lnTo>
                    <a:pt x="32" y="66"/>
                  </a:lnTo>
                  <a:lnTo>
                    <a:pt x="33" y="67"/>
                  </a:lnTo>
                  <a:lnTo>
                    <a:pt x="36" y="67"/>
                  </a:lnTo>
                  <a:lnTo>
                    <a:pt x="38" y="67"/>
                  </a:lnTo>
                  <a:lnTo>
                    <a:pt x="41" y="67"/>
                  </a:lnTo>
                  <a:lnTo>
                    <a:pt x="42" y="67"/>
                  </a:lnTo>
                  <a:lnTo>
                    <a:pt x="43" y="68"/>
                  </a:lnTo>
                  <a:lnTo>
                    <a:pt x="45" y="70"/>
                  </a:lnTo>
                  <a:lnTo>
                    <a:pt x="46" y="71"/>
                  </a:lnTo>
                  <a:lnTo>
                    <a:pt x="46" y="72"/>
                  </a:lnTo>
                  <a:lnTo>
                    <a:pt x="46" y="74"/>
                  </a:lnTo>
                  <a:lnTo>
                    <a:pt x="47" y="75"/>
                  </a:lnTo>
                  <a:lnTo>
                    <a:pt x="48" y="75"/>
                  </a:lnTo>
                  <a:lnTo>
                    <a:pt x="50" y="75"/>
                  </a:lnTo>
                  <a:lnTo>
                    <a:pt x="52" y="74"/>
                  </a:lnTo>
                  <a:lnTo>
                    <a:pt x="53" y="74"/>
                  </a:lnTo>
                  <a:lnTo>
                    <a:pt x="55" y="74"/>
                  </a:lnTo>
                  <a:lnTo>
                    <a:pt x="56" y="74"/>
                  </a:lnTo>
                  <a:lnTo>
                    <a:pt x="60" y="74"/>
                  </a:lnTo>
                  <a:lnTo>
                    <a:pt x="61" y="74"/>
                  </a:lnTo>
                  <a:lnTo>
                    <a:pt x="62" y="74"/>
                  </a:lnTo>
                  <a:lnTo>
                    <a:pt x="64" y="75"/>
                  </a:lnTo>
                  <a:lnTo>
                    <a:pt x="66" y="75"/>
                  </a:lnTo>
                  <a:lnTo>
                    <a:pt x="68" y="75"/>
                  </a:lnTo>
                  <a:lnTo>
                    <a:pt x="70" y="75"/>
                  </a:lnTo>
                  <a:lnTo>
                    <a:pt x="71" y="75"/>
                  </a:lnTo>
                  <a:lnTo>
                    <a:pt x="73" y="76"/>
                  </a:lnTo>
                  <a:lnTo>
                    <a:pt x="74" y="76"/>
                  </a:lnTo>
                  <a:lnTo>
                    <a:pt x="75" y="77"/>
                  </a:lnTo>
                  <a:lnTo>
                    <a:pt x="75" y="79"/>
                  </a:lnTo>
                  <a:lnTo>
                    <a:pt x="76" y="80"/>
                  </a:lnTo>
                  <a:lnTo>
                    <a:pt x="75" y="80"/>
                  </a:lnTo>
                  <a:lnTo>
                    <a:pt x="75" y="81"/>
                  </a:lnTo>
                  <a:lnTo>
                    <a:pt x="74" y="82"/>
                  </a:lnTo>
                  <a:lnTo>
                    <a:pt x="74" y="84"/>
                  </a:lnTo>
                  <a:lnTo>
                    <a:pt x="75" y="84"/>
                  </a:lnTo>
                  <a:lnTo>
                    <a:pt x="75" y="82"/>
                  </a:lnTo>
                  <a:lnTo>
                    <a:pt x="78" y="81"/>
                  </a:lnTo>
                  <a:lnTo>
                    <a:pt x="79" y="82"/>
                  </a:lnTo>
                  <a:lnTo>
                    <a:pt x="79" y="81"/>
                  </a:lnTo>
                  <a:lnTo>
                    <a:pt x="79" y="80"/>
                  </a:lnTo>
                  <a:lnTo>
                    <a:pt x="82" y="80"/>
                  </a:lnTo>
                  <a:lnTo>
                    <a:pt x="82" y="79"/>
                  </a:lnTo>
                  <a:lnTo>
                    <a:pt x="82" y="80"/>
                  </a:lnTo>
                  <a:lnTo>
                    <a:pt x="80" y="80"/>
                  </a:lnTo>
                  <a:lnTo>
                    <a:pt x="80" y="81"/>
                  </a:lnTo>
                  <a:lnTo>
                    <a:pt x="82" y="82"/>
                  </a:lnTo>
                  <a:lnTo>
                    <a:pt x="83" y="82"/>
                  </a:lnTo>
                  <a:lnTo>
                    <a:pt x="82" y="84"/>
                  </a:lnTo>
                  <a:lnTo>
                    <a:pt x="82" y="85"/>
                  </a:lnTo>
                  <a:lnTo>
                    <a:pt x="82" y="86"/>
                  </a:lnTo>
                  <a:lnTo>
                    <a:pt x="83" y="86"/>
                  </a:lnTo>
                  <a:lnTo>
                    <a:pt x="83" y="85"/>
                  </a:lnTo>
                  <a:lnTo>
                    <a:pt x="84" y="85"/>
                  </a:lnTo>
                  <a:lnTo>
                    <a:pt x="85" y="85"/>
                  </a:lnTo>
                  <a:lnTo>
                    <a:pt x="87" y="85"/>
                  </a:lnTo>
                  <a:lnTo>
                    <a:pt x="87" y="84"/>
                  </a:lnTo>
                  <a:lnTo>
                    <a:pt x="85" y="84"/>
                  </a:lnTo>
                  <a:lnTo>
                    <a:pt x="85" y="81"/>
                  </a:lnTo>
                  <a:lnTo>
                    <a:pt x="87" y="81"/>
                  </a:lnTo>
                  <a:lnTo>
                    <a:pt x="88" y="80"/>
                  </a:lnTo>
                  <a:lnTo>
                    <a:pt x="90" y="80"/>
                  </a:lnTo>
                  <a:lnTo>
                    <a:pt x="92" y="80"/>
                  </a:lnTo>
                  <a:lnTo>
                    <a:pt x="93" y="81"/>
                  </a:lnTo>
                  <a:lnTo>
                    <a:pt x="93" y="82"/>
                  </a:lnTo>
                  <a:lnTo>
                    <a:pt x="93" y="84"/>
                  </a:lnTo>
                  <a:lnTo>
                    <a:pt x="94" y="84"/>
                  </a:lnTo>
                  <a:lnTo>
                    <a:pt x="94" y="82"/>
                  </a:lnTo>
                  <a:lnTo>
                    <a:pt x="94" y="81"/>
                  </a:lnTo>
                  <a:lnTo>
                    <a:pt x="96" y="82"/>
                  </a:lnTo>
                  <a:lnTo>
                    <a:pt x="96" y="81"/>
                  </a:lnTo>
                  <a:lnTo>
                    <a:pt x="96" y="80"/>
                  </a:lnTo>
                  <a:lnTo>
                    <a:pt x="97" y="80"/>
                  </a:lnTo>
                  <a:lnTo>
                    <a:pt x="97" y="79"/>
                  </a:lnTo>
                  <a:lnTo>
                    <a:pt x="97" y="77"/>
                  </a:lnTo>
                  <a:lnTo>
                    <a:pt x="96" y="77"/>
                  </a:lnTo>
                  <a:lnTo>
                    <a:pt x="94" y="77"/>
                  </a:lnTo>
                  <a:lnTo>
                    <a:pt x="93" y="77"/>
                  </a:lnTo>
                  <a:lnTo>
                    <a:pt x="93" y="76"/>
                  </a:lnTo>
                  <a:lnTo>
                    <a:pt x="93" y="77"/>
                  </a:lnTo>
                  <a:lnTo>
                    <a:pt x="92" y="77"/>
                  </a:lnTo>
                  <a:lnTo>
                    <a:pt x="92" y="76"/>
                  </a:lnTo>
                  <a:lnTo>
                    <a:pt x="93" y="76"/>
                  </a:lnTo>
                  <a:lnTo>
                    <a:pt x="93" y="75"/>
                  </a:lnTo>
                  <a:lnTo>
                    <a:pt x="94" y="76"/>
                  </a:lnTo>
                  <a:lnTo>
                    <a:pt x="94" y="75"/>
                  </a:lnTo>
                  <a:lnTo>
                    <a:pt x="94" y="7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166" name="Freeform 763"/>
            <p:cNvSpPr>
              <a:spLocks/>
            </p:cNvSpPr>
            <p:nvPr/>
          </p:nvSpPr>
          <p:spPr bwMode="auto">
            <a:xfrm>
              <a:off x="3427" y="4778"/>
              <a:ext cx="24" cy="28"/>
            </a:xfrm>
            <a:custGeom>
              <a:avLst/>
              <a:gdLst>
                <a:gd name="T0" fmla="*/ 0 w 24"/>
                <a:gd name="T1" fmla="*/ 24 h 28"/>
                <a:gd name="T2" fmla="*/ 1 w 24"/>
                <a:gd name="T3" fmla="*/ 25 h 28"/>
                <a:gd name="T4" fmla="*/ 8 w 24"/>
                <a:gd name="T5" fmla="*/ 28 h 28"/>
                <a:gd name="T6" fmla="*/ 10 w 24"/>
                <a:gd name="T7" fmla="*/ 24 h 28"/>
                <a:gd name="T8" fmla="*/ 16 w 24"/>
                <a:gd name="T9" fmla="*/ 25 h 28"/>
                <a:gd name="T10" fmla="*/ 18 w 24"/>
                <a:gd name="T11" fmla="*/ 24 h 28"/>
                <a:gd name="T12" fmla="*/ 16 w 24"/>
                <a:gd name="T13" fmla="*/ 22 h 28"/>
                <a:gd name="T14" fmla="*/ 20 w 24"/>
                <a:gd name="T15" fmla="*/ 14 h 28"/>
                <a:gd name="T16" fmla="*/ 24 w 24"/>
                <a:gd name="T17" fmla="*/ 10 h 28"/>
                <a:gd name="T18" fmla="*/ 22 w 24"/>
                <a:gd name="T19" fmla="*/ 6 h 28"/>
                <a:gd name="T20" fmla="*/ 24 w 24"/>
                <a:gd name="T21" fmla="*/ 2 h 28"/>
                <a:gd name="T22" fmla="*/ 23 w 24"/>
                <a:gd name="T23" fmla="*/ 1 h 28"/>
                <a:gd name="T24" fmla="*/ 18 w 24"/>
                <a:gd name="T25" fmla="*/ 0 h 28"/>
                <a:gd name="T26" fmla="*/ 15 w 24"/>
                <a:gd name="T27" fmla="*/ 0 h 28"/>
                <a:gd name="T28" fmla="*/ 13 w 24"/>
                <a:gd name="T29" fmla="*/ 5 h 28"/>
                <a:gd name="T30" fmla="*/ 8 w 24"/>
                <a:gd name="T31" fmla="*/ 9 h 28"/>
                <a:gd name="T32" fmla="*/ 8 w 24"/>
                <a:gd name="T33" fmla="*/ 11 h 28"/>
                <a:gd name="T34" fmla="*/ 8 w 24"/>
                <a:gd name="T35" fmla="*/ 13 h 28"/>
                <a:gd name="T36" fmla="*/ 5 w 24"/>
                <a:gd name="T37" fmla="*/ 13 h 28"/>
                <a:gd name="T38" fmla="*/ 5 w 24"/>
                <a:gd name="T39" fmla="*/ 16 h 28"/>
                <a:gd name="T40" fmla="*/ 1 w 24"/>
                <a:gd name="T41" fmla="*/ 20 h 28"/>
                <a:gd name="T42" fmla="*/ 2 w 24"/>
                <a:gd name="T43" fmla="*/ 22 h 28"/>
                <a:gd name="T44" fmla="*/ 0 w 24"/>
                <a:gd name="T45" fmla="*/ 24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28"/>
                <a:gd name="T71" fmla="*/ 24 w 2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28">
                  <a:moveTo>
                    <a:pt x="0" y="24"/>
                  </a:moveTo>
                  <a:lnTo>
                    <a:pt x="1" y="25"/>
                  </a:lnTo>
                  <a:lnTo>
                    <a:pt x="8" y="28"/>
                  </a:lnTo>
                  <a:lnTo>
                    <a:pt x="10" y="24"/>
                  </a:lnTo>
                  <a:lnTo>
                    <a:pt x="16" y="25"/>
                  </a:lnTo>
                  <a:lnTo>
                    <a:pt x="18" y="24"/>
                  </a:lnTo>
                  <a:lnTo>
                    <a:pt x="16" y="22"/>
                  </a:lnTo>
                  <a:lnTo>
                    <a:pt x="20" y="14"/>
                  </a:lnTo>
                  <a:lnTo>
                    <a:pt x="24" y="10"/>
                  </a:lnTo>
                  <a:lnTo>
                    <a:pt x="22" y="6"/>
                  </a:lnTo>
                  <a:lnTo>
                    <a:pt x="24" y="2"/>
                  </a:lnTo>
                  <a:lnTo>
                    <a:pt x="23" y="1"/>
                  </a:lnTo>
                  <a:lnTo>
                    <a:pt x="18" y="0"/>
                  </a:lnTo>
                  <a:lnTo>
                    <a:pt x="15" y="0"/>
                  </a:lnTo>
                  <a:lnTo>
                    <a:pt x="13" y="5"/>
                  </a:lnTo>
                  <a:lnTo>
                    <a:pt x="8" y="9"/>
                  </a:lnTo>
                  <a:lnTo>
                    <a:pt x="8" y="11"/>
                  </a:lnTo>
                  <a:lnTo>
                    <a:pt x="8" y="13"/>
                  </a:lnTo>
                  <a:lnTo>
                    <a:pt x="5" y="13"/>
                  </a:lnTo>
                  <a:lnTo>
                    <a:pt x="5" y="16"/>
                  </a:lnTo>
                  <a:lnTo>
                    <a:pt x="1" y="20"/>
                  </a:lnTo>
                  <a:lnTo>
                    <a:pt x="2" y="22"/>
                  </a:lnTo>
                  <a:lnTo>
                    <a:pt x="0" y="2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67" name="Freeform 764"/>
            <p:cNvSpPr>
              <a:spLocks/>
            </p:cNvSpPr>
            <p:nvPr/>
          </p:nvSpPr>
          <p:spPr bwMode="auto">
            <a:xfrm>
              <a:off x="3665" y="4635"/>
              <a:ext cx="18" cy="21"/>
            </a:xfrm>
            <a:custGeom>
              <a:avLst/>
              <a:gdLst>
                <a:gd name="T0" fmla="*/ 0 w 18"/>
                <a:gd name="T1" fmla="*/ 7 h 21"/>
                <a:gd name="T2" fmla="*/ 1 w 18"/>
                <a:gd name="T3" fmla="*/ 8 h 21"/>
                <a:gd name="T4" fmla="*/ 3 w 18"/>
                <a:gd name="T5" fmla="*/ 10 h 21"/>
                <a:gd name="T6" fmla="*/ 1 w 18"/>
                <a:gd name="T7" fmla="*/ 16 h 21"/>
                <a:gd name="T8" fmla="*/ 5 w 18"/>
                <a:gd name="T9" fmla="*/ 21 h 21"/>
                <a:gd name="T10" fmla="*/ 8 w 18"/>
                <a:gd name="T11" fmla="*/ 19 h 21"/>
                <a:gd name="T12" fmla="*/ 11 w 18"/>
                <a:gd name="T13" fmla="*/ 21 h 21"/>
                <a:gd name="T14" fmla="*/ 14 w 18"/>
                <a:gd name="T15" fmla="*/ 17 h 21"/>
                <a:gd name="T16" fmla="*/ 14 w 18"/>
                <a:gd name="T17" fmla="*/ 12 h 21"/>
                <a:gd name="T18" fmla="*/ 17 w 18"/>
                <a:gd name="T19" fmla="*/ 9 h 21"/>
                <a:gd name="T20" fmla="*/ 18 w 18"/>
                <a:gd name="T21" fmla="*/ 7 h 21"/>
                <a:gd name="T22" fmla="*/ 15 w 18"/>
                <a:gd name="T23" fmla="*/ 5 h 21"/>
                <a:gd name="T24" fmla="*/ 15 w 18"/>
                <a:gd name="T25" fmla="*/ 3 h 21"/>
                <a:gd name="T26" fmla="*/ 14 w 18"/>
                <a:gd name="T27" fmla="*/ 2 h 21"/>
                <a:gd name="T28" fmla="*/ 10 w 18"/>
                <a:gd name="T29" fmla="*/ 3 h 21"/>
                <a:gd name="T30" fmla="*/ 6 w 18"/>
                <a:gd name="T31" fmla="*/ 0 h 21"/>
                <a:gd name="T32" fmla="*/ 0 w 18"/>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1"/>
                <a:gd name="T53" fmla="*/ 18 w 1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1">
                  <a:moveTo>
                    <a:pt x="0" y="7"/>
                  </a:moveTo>
                  <a:lnTo>
                    <a:pt x="1" y="8"/>
                  </a:lnTo>
                  <a:lnTo>
                    <a:pt x="3" y="10"/>
                  </a:lnTo>
                  <a:lnTo>
                    <a:pt x="1" y="16"/>
                  </a:lnTo>
                  <a:lnTo>
                    <a:pt x="5" y="21"/>
                  </a:lnTo>
                  <a:lnTo>
                    <a:pt x="8" y="19"/>
                  </a:lnTo>
                  <a:lnTo>
                    <a:pt x="11" y="21"/>
                  </a:lnTo>
                  <a:lnTo>
                    <a:pt x="14" y="17"/>
                  </a:lnTo>
                  <a:lnTo>
                    <a:pt x="14" y="12"/>
                  </a:lnTo>
                  <a:lnTo>
                    <a:pt x="17" y="9"/>
                  </a:lnTo>
                  <a:lnTo>
                    <a:pt x="18" y="7"/>
                  </a:lnTo>
                  <a:lnTo>
                    <a:pt x="15" y="5"/>
                  </a:lnTo>
                  <a:lnTo>
                    <a:pt x="15" y="3"/>
                  </a:lnTo>
                  <a:lnTo>
                    <a:pt x="14" y="2"/>
                  </a:lnTo>
                  <a:lnTo>
                    <a:pt x="10" y="3"/>
                  </a:lnTo>
                  <a:lnTo>
                    <a:pt x="6" y="0"/>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68" name="Freeform 765"/>
            <p:cNvSpPr>
              <a:spLocks/>
            </p:cNvSpPr>
            <p:nvPr/>
          </p:nvSpPr>
          <p:spPr bwMode="auto">
            <a:xfrm>
              <a:off x="3265" y="4066"/>
              <a:ext cx="28" cy="14"/>
            </a:xfrm>
            <a:custGeom>
              <a:avLst/>
              <a:gdLst>
                <a:gd name="T0" fmla="*/ 0 w 28"/>
                <a:gd name="T1" fmla="*/ 12 h 14"/>
                <a:gd name="T2" fmla="*/ 0 w 28"/>
                <a:gd name="T3" fmla="*/ 13 h 14"/>
                <a:gd name="T4" fmla="*/ 3 w 28"/>
                <a:gd name="T5" fmla="*/ 13 h 14"/>
                <a:gd name="T6" fmla="*/ 8 w 28"/>
                <a:gd name="T7" fmla="*/ 12 h 14"/>
                <a:gd name="T8" fmla="*/ 10 w 28"/>
                <a:gd name="T9" fmla="*/ 14 h 14"/>
                <a:gd name="T10" fmla="*/ 13 w 28"/>
                <a:gd name="T11" fmla="*/ 10 h 14"/>
                <a:gd name="T12" fmla="*/ 17 w 28"/>
                <a:gd name="T13" fmla="*/ 10 h 14"/>
                <a:gd name="T14" fmla="*/ 19 w 28"/>
                <a:gd name="T15" fmla="*/ 13 h 14"/>
                <a:gd name="T16" fmla="*/ 22 w 28"/>
                <a:gd name="T17" fmla="*/ 9 h 14"/>
                <a:gd name="T18" fmla="*/ 26 w 28"/>
                <a:gd name="T19" fmla="*/ 10 h 14"/>
                <a:gd name="T20" fmla="*/ 26 w 28"/>
                <a:gd name="T21" fmla="*/ 9 h 14"/>
                <a:gd name="T22" fmla="*/ 26 w 28"/>
                <a:gd name="T23" fmla="*/ 7 h 14"/>
                <a:gd name="T24" fmla="*/ 28 w 28"/>
                <a:gd name="T25" fmla="*/ 4 h 14"/>
                <a:gd name="T26" fmla="*/ 27 w 28"/>
                <a:gd name="T27" fmla="*/ 3 h 14"/>
                <a:gd name="T28" fmla="*/ 23 w 28"/>
                <a:gd name="T29" fmla="*/ 0 h 14"/>
                <a:gd name="T30" fmla="*/ 22 w 28"/>
                <a:gd name="T31" fmla="*/ 1 h 14"/>
                <a:gd name="T32" fmla="*/ 19 w 28"/>
                <a:gd name="T33" fmla="*/ 5 h 14"/>
                <a:gd name="T34" fmla="*/ 18 w 28"/>
                <a:gd name="T35" fmla="*/ 1 h 14"/>
                <a:gd name="T36" fmla="*/ 15 w 28"/>
                <a:gd name="T37" fmla="*/ 0 h 14"/>
                <a:gd name="T38" fmla="*/ 14 w 28"/>
                <a:gd name="T39" fmla="*/ 4 h 14"/>
                <a:gd name="T40" fmla="*/ 12 w 28"/>
                <a:gd name="T41" fmla="*/ 4 h 14"/>
                <a:gd name="T42" fmla="*/ 9 w 28"/>
                <a:gd name="T43" fmla="*/ 1 h 14"/>
                <a:gd name="T44" fmla="*/ 7 w 28"/>
                <a:gd name="T45" fmla="*/ 3 h 14"/>
                <a:gd name="T46" fmla="*/ 5 w 28"/>
                <a:gd name="T47" fmla="*/ 3 h 14"/>
                <a:gd name="T48" fmla="*/ 3 w 28"/>
                <a:gd name="T49" fmla="*/ 5 h 14"/>
                <a:gd name="T50" fmla="*/ 0 w 28"/>
                <a:gd name="T51" fmla="*/ 12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14"/>
                <a:gd name="T80" fmla="*/ 28 w 28"/>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14">
                  <a:moveTo>
                    <a:pt x="0" y="12"/>
                  </a:moveTo>
                  <a:lnTo>
                    <a:pt x="0" y="13"/>
                  </a:lnTo>
                  <a:lnTo>
                    <a:pt x="3" y="13"/>
                  </a:lnTo>
                  <a:lnTo>
                    <a:pt x="8" y="12"/>
                  </a:lnTo>
                  <a:lnTo>
                    <a:pt x="10" y="14"/>
                  </a:lnTo>
                  <a:lnTo>
                    <a:pt x="13" y="10"/>
                  </a:lnTo>
                  <a:lnTo>
                    <a:pt x="17" y="10"/>
                  </a:lnTo>
                  <a:lnTo>
                    <a:pt x="19" y="13"/>
                  </a:lnTo>
                  <a:lnTo>
                    <a:pt x="22" y="9"/>
                  </a:lnTo>
                  <a:lnTo>
                    <a:pt x="26" y="10"/>
                  </a:lnTo>
                  <a:lnTo>
                    <a:pt x="26" y="9"/>
                  </a:lnTo>
                  <a:lnTo>
                    <a:pt x="26" y="7"/>
                  </a:lnTo>
                  <a:lnTo>
                    <a:pt x="28" y="4"/>
                  </a:lnTo>
                  <a:lnTo>
                    <a:pt x="27" y="3"/>
                  </a:lnTo>
                  <a:lnTo>
                    <a:pt x="23" y="0"/>
                  </a:lnTo>
                  <a:lnTo>
                    <a:pt x="22" y="1"/>
                  </a:lnTo>
                  <a:lnTo>
                    <a:pt x="19" y="5"/>
                  </a:lnTo>
                  <a:lnTo>
                    <a:pt x="18" y="1"/>
                  </a:lnTo>
                  <a:lnTo>
                    <a:pt x="15" y="0"/>
                  </a:lnTo>
                  <a:lnTo>
                    <a:pt x="14" y="4"/>
                  </a:lnTo>
                  <a:lnTo>
                    <a:pt x="12" y="4"/>
                  </a:lnTo>
                  <a:lnTo>
                    <a:pt x="9" y="1"/>
                  </a:lnTo>
                  <a:lnTo>
                    <a:pt x="7" y="3"/>
                  </a:lnTo>
                  <a:lnTo>
                    <a:pt x="5" y="3"/>
                  </a:lnTo>
                  <a:lnTo>
                    <a:pt x="3" y="5"/>
                  </a:lnTo>
                  <a:lnTo>
                    <a:pt x="0" y="1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69" name="Freeform 766"/>
            <p:cNvSpPr>
              <a:spLocks/>
            </p:cNvSpPr>
            <p:nvPr/>
          </p:nvSpPr>
          <p:spPr bwMode="auto">
            <a:xfrm>
              <a:off x="3512" y="4112"/>
              <a:ext cx="27" cy="14"/>
            </a:xfrm>
            <a:custGeom>
              <a:avLst/>
              <a:gdLst>
                <a:gd name="T0" fmla="*/ 0 w 27"/>
                <a:gd name="T1" fmla="*/ 5 h 14"/>
                <a:gd name="T2" fmla="*/ 1 w 27"/>
                <a:gd name="T3" fmla="*/ 4 h 14"/>
                <a:gd name="T4" fmla="*/ 5 w 27"/>
                <a:gd name="T5" fmla="*/ 4 h 14"/>
                <a:gd name="T6" fmla="*/ 7 w 27"/>
                <a:gd name="T7" fmla="*/ 3 h 14"/>
                <a:gd name="T8" fmla="*/ 10 w 27"/>
                <a:gd name="T9" fmla="*/ 3 h 14"/>
                <a:gd name="T10" fmla="*/ 13 w 27"/>
                <a:gd name="T11" fmla="*/ 1 h 14"/>
                <a:gd name="T12" fmla="*/ 18 w 27"/>
                <a:gd name="T13" fmla="*/ 3 h 14"/>
                <a:gd name="T14" fmla="*/ 21 w 27"/>
                <a:gd name="T15" fmla="*/ 0 h 14"/>
                <a:gd name="T16" fmla="*/ 23 w 27"/>
                <a:gd name="T17" fmla="*/ 0 h 14"/>
                <a:gd name="T18" fmla="*/ 26 w 27"/>
                <a:gd name="T19" fmla="*/ 3 h 14"/>
                <a:gd name="T20" fmla="*/ 27 w 27"/>
                <a:gd name="T21" fmla="*/ 3 h 14"/>
                <a:gd name="T22" fmla="*/ 24 w 27"/>
                <a:gd name="T23" fmla="*/ 9 h 14"/>
                <a:gd name="T24" fmla="*/ 23 w 27"/>
                <a:gd name="T25" fmla="*/ 10 h 14"/>
                <a:gd name="T26" fmla="*/ 21 w 27"/>
                <a:gd name="T27" fmla="*/ 9 h 14"/>
                <a:gd name="T28" fmla="*/ 18 w 27"/>
                <a:gd name="T29" fmla="*/ 9 h 14"/>
                <a:gd name="T30" fmla="*/ 17 w 27"/>
                <a:gd name="T31" fmla="*/ 11 h 14"/>
                <a:gd name="T32" fmla="*/ 13 w 27"/>
                <a:gd name="T33" fmla="*/ 11 h 14"/>
                <a:gd name="T34" fmla="*/ 10 w 27"/>
                <a:gd name="T35" fmla="*/ 11 h 14"/>
                <a:gd name="T36" fmla="*/ 9 w 27"/>
                <a:gd name="T37" fmla="*/ 14 h 14"/>
                <a:gd name="T38" fmla="*/ 7 w 27"/>
                <a:gd name="T39" fmla="*/ 14 h 14"/>
                <a:gd name="T40" fmla="*/ 0 w 27"/>
                <a:gd name="T41" fmla="*/ 5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4"/>
                <a:gd name="T65" fmla="*/ 27 w 27"/>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4">
                  <a:moveTo>
                    <a:pt x="0" y="5"/>
                  </a:moveTo>
                  <a:lnTo>
                    <a:pt x="1" y="4"/>
                  </a:lnTo>
                  <a:lnTo>
                    <a:pt x="5" y="4"/>
                  </a:lnTo>
                  <a:lnTo>
                    <a:pt x="7" y="3"/>
                  </a:lnTo>
                  <a:lnTo>
                    <a:pt x="10" y="3"/>
                  </a:lnTo>
                  <a:lnTo>
                    <a:pt x="13" y="1"/>
                  </a:lnTo>
                  <a:lnTo>
                    <a:pt x="18" y="3"/>
                  </a:lnTo>
                  <a:lnTo>
                    <a:pt x="21" y="0"/>
                  </a:lnTo>
                  <a:lnTo>
                    <a:pt x="23" y="0"/>
                  </a:lnTo>
                  <a:lnTo>
                    <a:pt x="26" y="3"/>
                  </a:lnTo>
                  <a:lnTo>
                    <a:pt x="27" y="3"/>
                  </a:lnTo>
                  <a:lnTo>
                    <a:pt x="24" y="9"/>
                  </a:lnTo>
                  <a:lnTo>
                    <a:pt x="23" y="10"/>
                  </a:lnTo>
                  <a:lnTo>
                    <a:pt x="21" y="9"/>
                  </a:lnTo>
                  <a:lnTo>
                    <a:pt x="18" y="9"/>
                  </a:lnTo>
                  <a:lnTo>
                    <a:pt x="17" y="11"/>
                  </a:lnTo>
                  <a:lnTo>
                    <a:pt x="13" y="11"/>
                  </a:lnTo>
                  <a:lnTo>
                    <a:pt x="10" y="11"/>
                  </a:lnTo>
                  <a:lnTo>
                    <a:pt x="9" y="14"/>
                  </a:lnTo>
                  <a:lnTo>
                    <a:pt x="7" y="14"/>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0" name="Freeform 767"/>
            <p:cNvSpPr>
              <a:spLocks/>
            </p:cNvSpPr>
            <p:nvPr/>
          </p:nvSpPr>
          <p:spPr bwMode="auto">
            <a:xfrm>
              <a:off x="3479" y="4615"/>
              <a:ext cx="15" cy="20"/>
            </a:xfrm>
            <a:custGeom>
              <a:avLst/>
              <a:gdLst>
                <a:gd name="T0" fmla="*/ 0 w 15"/>
                <a:gd name="T1" fmla="*/ 2 h 20"/>
                <a:gd name="T2" fmla="*/ 3 w 15"/>
                <a:gd name="T3" fmla="*/ 0 h 20"/>
                <a:gd name="T4" fmla="*/ 4 w 15"/>
                <a:gd name="T5" fmla="*/ 1 h 20"/>
                <a:gd name="T6" fmla="*/ 15 w 15"/>
                <a:gd name="T7" fmla="*/ 8 h 20"/>
                <a:gd name="T8" fmla="*/ 13 w 15"/>
                <a:gd name="T9" fmla="*/ 10 h 20"/>
                <a:gd name="T10" fmla="*/ 14 w 15"/>
                <a:gd name="T11" fmla="*/ 14 h 20"/>
                <a:gd name="T12" fmla="*/ 13 w 15"/>
                <a:gd name="T13" fmla="*/ 15 h 20"/>
                <a:gd name="T14" fmla="*/ 8 w 15"/>
                <a:gd name="T15" fmla="*/ 15 h 20"/>
                <a:gd name="T16" fmla="*/ 8 w 15"/>
                <a:gd name="T17" fmla="*/ 18 h 20"/>
                <a:gd name="T18" fmla="*/ 5 w 15"/>
                <a:gd name="T19" fmla="*/ 20 h 20"/>
                <a:gd name="T20" fmla="*/ 3 w 15"/>
                <a:gd name="T21" fmla="*/ 19 h 20"/>
                <a:gd name="T22" fmla="*/ 3 w 15"/>
                <a:gd name="T23" fmla="*/ 13 h 20"/>
                <a:gd name="T24" fmla="*/ 0 w 15"/>
                <a:gd name="T25" fmla="*/ 10 h 20"/>
                <a:gd name="T26" fmla="*/ 1 w 15"/>
                <a:gd name="T27" fmla="*/ 5 h 20"/>
                <a:gd name="T28" fmla="*/ 0 w 15"/>
                <a:gd name="T29" fmla="*/ 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20"/>
                <a:gd name="T47" fmla="*/ 15 w 1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20">
                  <a:moveTo>
                    <a:pt x="0" y="2"/>
                  </a:moveTo>
                  <a:lnTo>
                    <a:pt x="3" y="0"/>
                  </a:lnTo>
                  <a:lnTo>
                    <a:pt x="4" y="1"/>
                  </a:lnTo>
                  <a:lnTo>
                    <a:pt x="15" y="8"/>
                  </a:lnTo>
                  <a:lnTo>
                    <a:pt x="13" y="10"/>
                  </a:lnTo>
                  <a:lnTo>
                    <a:pt x="14" y="14"/>
                  </a:lnTo>
                  <a:lnTo>
                    <a:pt x="13" y="15"/>
                  </a:lnTo>
                  <a:lnTo>
                    <a:pt x="8" y="15"/>
                  </a:lnTo>
                  <a:lnTo>
                    <a:pt x="8" y="18"/>
                  </a:lnTo>
                  <a:lnTo>
                    <a:pt x="5" y="20"/>
                  </a:lnTo>
                  <a:lnTo>
                    <a:pt x="3" y="19"/>
                  </a:lnTo>
                  <a:lnTo>
                    <a:pt x="3" y="13"/>
                  </a:lnTo>
                  <a:lnTo>
                    <a:pt x="0" y="10"/>
                  </a:lnTo>
                  <a:lnTo>
                    <a:pt x="1" y="5"/>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1" name="Freeform 768"/>
            <p:cNvSpPr>
              <a:spLocks/>
            </p:cNvSpPr>
            <p:nvPr/>
          </p:nvSpPr>
          <p:spPr bwMode="auto">
            <a:xfrm>
              <a:off x="3395" y="4656"/>
              <a:ext cx="19" cy="20"/>
            </a:xfrm>
            <a:custGeom>
              <a:avLst/>
              <a:gdLst>
                <a:gd name="T0" fmla="*/ 0 w 19"/>
                <a:gd name="T1" fmla="*/ 15 h 20"/>
                <a:gd name="T2" fmla="*/ 3 w 19"/>
                <a:gd name="T3" fmla="*/ 10 h 20"/>
                <a:gd name="T4" fmla="*/ 5 w 19"/>
                <a:gd name="T5" fmla="*/ 10 h 20"/>
                <a:gd name="T6" fmla="*/ 6 w 19"/>
                <a:gd name="T7" fmla="*/ 6 h 20"/>
                <a:gd name="T8" fmla="*/ 14 w 19"/>
                <a:gd name="T9" fmla="*/ 0 h 20"/>
                <a:gd name="T10" fmla="*/ 17 w 19"/>
                <a:gd name="T11" fmla="*/ 1 h 20"/>
                <a:gd name="T12" fmla="*/ 19 w 19"/>
                <a:gd name="T13" fmla="*/ 5 h 20"/>
                <a:gd name="T14" fmla="*/ 18 w 19"/>
                <a:gd name="T15" fmla="*/ 7 h 20"/>
                <a:gd name="T16" fmla="*/ 15 w 19"/>
                <a:gd name="T17" fmla="*/ 7 h 20"/>
                <a:gd name="T18" fmla="*/ 14 w 19"/>
                <a:gd name="T19" fmla="*/ 11 h 20"/>
                <a:gd name="T20" fmla="*/ 10 w 19"/>
                <a:gd name="T21" fmla="*/ 14 h 20"/>
                <a:gd name="T22" fmla="*/ 9 w 19"/>
                <a:gd name="T23" fmla="*/ 17 h 20"/>
                <a:gd name="T24" fmla="*/ 6 w 19"/>
                <a:gd name="T25" fmla="*/ 16 h 20"/>
                <a:gd name="T26" fmla="*/ 4 w 19"/>
                <a:gd name="T27" fmla="*/ 20 h 20"/>
                <a:gd name="T28" fmla="*/ 1 w 19"/>
                <a:gd name="T29" fmla="*/ 19 h 20"/>
                <a:gd name="T30" fmla="*/ 0 w 19"/>
                <a:gd name="T31" fmla="*/ 15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0"/>
                <a:gd name="T50" fmla="*/ 19 w 1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0">
                  <a:moveTo>
                    <a:pt x="0" y="15"/>
                  </a:moveTo>
                  <a:lnTo>
                    <a:pt x="3" y="10"/>
                  </a:lnTo>
                  <a:lnTo>
                    <a:pt x="5" y="10"/>
                  </a:lnTo>
                  <a:lnTo>
                    <a:pt x="6" y="6"/>
                  </a:lnTo>
                  <a:lnTo>
                    <a:pt x="14" y="0"/>
                  </a:lnTo>
                  <a:lnTo>
                    <a:pt x="17" y="1"/>
                  </a:lnTo>
                  <a:lnTo>
                    <a:pt x="19" y="5"/>
                  </a:lnTo>
                  <a:lnTo>
                    <a:pt x="18" y="7"/>
                  </a:lnTo>
                  <a:lnTo>
                    <a:pt x="15" y="7"/>
                  </a:lnTo>
                  <a:lnTo>
                    <a:pt x="14" y="11"/>
                  </a:lnTo>
                  <a:lnTo>
                    <a:pt x="10" y="14"/>
                  </a:lnTo>
                  <a:lnTo>
                    <a:pt x="9" y="17"/>
                  </a:lnTo>
                  <a:lnTo>
                    <a:pt x="6" y="16"/>
                  </a:lnTo>
                  <a:lnTo>
                    <a:pt x="4" y="20"/>
                  </a:lnTo>
                  <a:lnTo>
                    <a:pt x="1" y="19"/>
                  </a:lnTo>
                  <a:lnTo>
                    <a:pt x="0" y="1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2" name="Freeform 769"/>
            <p:cNvSpPr>
              <a:spLocks/>
            </p:cNvSpPr>
            <p:nvPr/>
          </p:nvSpPr>
          <p:spPr bwMode="auto">
            <a:xfrm>
              <a:off x="3814" y="4140"/>
              <a:ext cx="18" cy="14"/>
            </a:xfrm>
            <a:custGeom>
              <a:avLst/>
              <a:gdLst>
                <a:gd name="T0" fmla="*/ 0 w 18"/>
                <a:gd name="T1" fmla="*/ 8 h 14"/>
                <a:gd name="T2" fmla="*/ 1 w 18"/>
                <a:gd name="T3" fmla="*/ 6 h 14"/>
                <a:gd name="T4" fmla="*/ 1 w 18"/>
                <a:gd name="T5" fmla="*/ 5 h 14"/>
                <a:gd name="T6" fmla="*/ 0 w 18"/>
                <a:gd name="T7" fmla="*/ 4 h 14"/>
                <a:gd name="T8" fmla="*/ 3 w 18"/>
                <a:gd name="T9" fmla="*/ 0 h 14"/>
                <a:gd name="T10" fmla="*/ 4 w 18"/>
                <a:gd name="T11" fmla="*/ 0 h 14"/>
                <a:gd name="T12" fmla="*/ 6 w 18"/>
                <a:gd name="T13" fmla="*/ 3 h 14"/>
                <a:gd name="T14" fmla="*/ 10 w 18"/>
                <a:gd name="T15" fmla="*/ 1 h 14"/>
                <a:gd name="T16" fmla="*/ 13 w 18"/>
                <a:gd name="T17" fmla="*/ 3 h 14"/>
                <a:gd name="T18" fmla="*/ 13 w 18"/>
                <a:gd name="T19" fmla="*/ 5 h 14"/>
                <a:gd name="T20" fmla="*/ 18 w 18"/>
                <a:gd name="T21" fmla="*/ 9 h 14"/>
                <a:gd name="T22" fmla="*/ 17 w 18"/>
                <a:gd name="T23" fmla="*/ 13 h 14"/>
                <a:gd name="T24" fmla="*/ 15 w 18"/>
                <a:gd name="T25" fmla="*/ 13 h 14"/>
                <a:gd name="T26" fmla="*/ 10 w 18"/>
                <a:gd name="T27" fmla="*/ 11 h 14"/>
                <a:gd name="T28" fmla="*/ 5 w 18"/>
                <a:gd name="T29" fmla="*/ 14 h 14"/>
                <a:gd name="T30" fmla="*/ 5 w 18"/>
                <a:gd name="T31" fmla="*/ 13 h 14"/>
                <a:gd name="T32" fmla="*/ 5 w 18"/>
                <a:gd name="T33" fmla="*/ 11 h 14"/>
                <a:gd name="T34" fmla="*/ 5 w 18"/>
                <a:gd name="T35" fmla="*/ 10 h 14"/>
                <a:gd name="T36" fmla="*/ 0 w 18"/>
                <a:gd name="T37" fmla="*/ 10 h 14"/>
                <a:gd name="T38" fmla="*/ 0 w 18"/>
                <a:gd name="T39" fmla="*/ 8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14"/>
                <a:gd name="T62" fmla="*/ 18 w 18"/>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14">
                  <a:moveTo>
                    <a:pt x="0" y="8"/>
                  </a:moveTo>
                  <a:lnTo>
                    <a:pt x="1" y="6"/>
                  </a:lnTo>
                  <a:lnTo>
                    <a:pt x="1" y="5"/>
                  </a:lnTo>
                  <a:lnTo>
                    <a:pt x="0" y="4"/>
                  </a:lnTo>
                  <a:lnTo>
                    <a:pt x="3" y="0"/>
                  </a:lnTo>
                  <a:lnTo>
                    <a:pt x="4" y="0"/>
                  </a:lnTo>
                  <a:lnTo>
                    <a:pt x="6" y="3"/>
                  </a:lnTo>
                  <a:lnTo>
                    <a:pt x="10" y="1"/>
                  </a:lnTo>
                  <a:lnTo>
                    <a:pt x="13" y="3"/>
                  </a:lnTo>
                  <a:lnTo>
                    <a:pt x="13" y="5"/>
                  </a:lnTo>
                  <a:lnTo>
                    <a:pt x="18" y="9"/>
                  </a:lnTo>
                  <a:lnTo>
                    <a:pt x="17" y="13"/>
                  </a:lnTo>
                  <a:lnTo>
                    <a:pt x="15" y="13"/>
                  </a:lnTo>
                  <a:lnTo>
                    <a:pt x="10" y="11"/>
                  </a:lnTo>
                  <a:lnTo>
                    <a:pt x="5" y="14"/>
                  </a:lnTo>
                  <a:lnTo>
                    <a:pt x="5" y="13"/>
                  </a:lnTo>
                  <a:lnTo>
                    <a:pt x="5" y="11"/>
                  </a:lnTo>
                  <a:lnTo>
                    <a:pt x="5" y="10"/>
                  </a:lnTo>
                  <a:lnTo>
                    <a:pt x="0" y="10"/>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3" name="Freeform 770"/>
            <p:cNvSpPr>
              <a:spLocks/>
            </p:cNvSpPr>
            <p:nvPr/>
          </p:nvSpPr>
          <p:spPr bwMode="auto">
            <a:xfrm>
              <a:off x="3272" y="4038"/>
              <a:ext cx="19" cy="15"/>
            </a:xfrm>
            <a:custGeom>
              <a:avLst/>
              <a:gdLst>
                <a:gd name="T0" fmla="*/ 0 w 19"/>
                <a:gd name="T1" fmla="*/ 3 h 15"/>
                <a:gd name="T2" fmla="*/ 0 w 19"/>
                <a:gd name="T3" fmla="*/ 5 h 15"/>
                <a:gd name="T4" fmla="*/ 7 w 19"/>
                <a:gd name="T5" fmla="*/ 13 h 15"/>
                <a:gd name="T6" fmla="*/ 10 w 19"/>
                <a:gd name="T7" fmla="*/ 15 h 15"/>
                <a:gd name="T8" fmla="*/ 12 w 19"/>
                <a:gd name="T9" fmla="*/ 12 h 15"/>
                <a:gd name="T10" fmla="*/ 15 w 19"/>
                <a:gd name="T11" fmla="*/ 12 h 15"/>
                <a:gd name="T12" fmla="*/ 15 w 19"/>
                <a:gd name="T13" fmla="*/ 9 h 15"/>
                <a:gd name="T14" fmla="*/ 17 w 19"/>
                <a:gd name="T15" fmla="*/ 9 h 15"/>
                <a:gd name="T16" fmla="*/ 19 w 19"/>
                <a:gd name="T17" fmla="*/ 8 h 15"/>
                <a:gd name="T18" fmla="*/ 16 w 19"/>
                <a:gd name="T19" fmla="*/ 5 h 15"/>
                <a:gd name="T20" fmla="*/ 10 w 19"/>
                <a:gd name="T21" fmla="*/ 1 h 15"/>
                <a:gd name="T22" fmla="*/ 7 w 19"/>
                <a:gd name="T23" fmla="*/ 0 h 15"/>
                <a:gd name="T24" fmla="*/ 3 w 19"/>
                <a:gd name="T25" fmla="*/ 4 h 15"/>
                <a:gd name="T26" fmla="*/ 2 w 19"/>
                <a:gd name="T27" fmla="*/ 1 h 15"/>
                <a:gd name="T28" fmla="*/ 0 w 19"/>
                <a:gd name="T29" fmla="*/ 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5"/>
                <a:gd name="T47" fmla="*/ 19 w 19"/>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5">
                  <a:moveTo>
                    <a:pt x="0" y="3"/>
                  </a:moveTo>
                  <a:lnTo>
                    <a:pt x="0" y="5"/>
                  </a:lnTo>
                  <a:lnTo>
                    <a:pt x="7" y="13"/>
                  </a:lnTo>
                  <a:lnTo>
                    <a:pt x="10" y="15"/>
                  </a:lnTo>
                  <a:lnTo>
                    <a:pt x="12" y="12"/>
                  </a:lnTo>
                  <a:lnTo>
                    <a:pt x="15" y="12"/>
                  </a:lnTo>
                  <a:lnTo>
                    <a:pt x="15" y="9"/>
                  </a:lnTo>
                  <a:lnTo>
                    <a:pt x="17" y="9"/>
                  </a:lnTo>
                  <a:lnTo>
                    <a:pt x="19" y="8"/>
                  </a:lnTo>
                  <a:lnTo>
                    <a:pt x="16" y="5"/>
                  </a:lnTo>
                  <a:lnTo>
                    <a:pt x="10" y="1"/>
                  </a:lnTo>
                  <a:lnTo>
                    <a:pt x="7" y="0"/>
                  </a:lnTo>
                  <a:lnTo>
                    <a:pt x="3" y="4"/>
                  </a:lnTo>
                  <a:lnTo>
                    <a:pt x="2"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4" name="Freeform 771"/>
            <p:cNvSpPr>
              <a:spLocks/>
            </p:cNvSpPr>
            <p:nvPr/>
          </p:nvSpPr>
          <p:spPr bwMode="auto">
            <a:xfrm>
              <a:off x="3541" y="4624"/>
              <a:ext cx="21" cy="15"/>
            </a:xfrm>
            <a:custGeom>
              <a:avLst/>
              <a:gdLst>
                <a:gd name="T0" fmla="*/ 0 w 21"/>
                <a:gd name="T1" fmla="*/ 13 h 15"/>
                <a:gd name="T2" fmla="*/ 4 w 21"/>
                <a:gd name="T3" fmla="*/ 15 h 15"/>
                <a:gd name="T4" fmla="*/ 9 w 21"/>
                <a:gd name="T5" fmla="*/ 13 h 15"/>
                <a:gd name="T6" fmla="*/ 14 w 21"/>
                <a:gd name="T7" fmla="*/ 11 h 15"/>
                <a:gd name="T8" fmla="*/ 21 w 21"/>
                <a:gd name="T9" fmla="*/ 5 h 15"/>
                <a:gd name="T10" fmla="*/ 21 w 21"/>
                <a:gd name="T11" fmla="*/ 2 h 15"/>
                <a:gd name="T12" fmla="*/ 20 w 21"/>
                <a:gd name="T13" fmla="*/ 0 h 15"/>
                <a:gd name="T14" fmla="*/ 14 w 21"/>
                <a:gd name="T15" fmla="*/ 0 h 15"/>
                <a:gd name="T16" fmla="*/ 11 w 21"/>
                <a:gd name="T17" fmla="*/ 5 h 15"/>
                <a:gd name="T18" fmla="*/ 7 w 21"/>
                <a:gd name="T19" fmla="*/ 6 h 15"/>
                <a:gd name="T20" fmla="*/ 0 w 21"/>
                <a:gd name="T21" fmla="*/ 13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5"/>
                <a:gd name="T35" fmla="*/ 21 w 21"/>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5">
                  <a:moveTo>
                    <a:pt x="0" y="13"/>
                  </a:moveTo>
                  <a:lnTo>
                    <a:pt x="4" y="15"/>
                  </a:lnTo>
                  <a:lnTo>
                    <a:pt x="9" y="13"/>
                  </a:lnTo>
                  <a:lnTo>
                    <a:pt x="14" y="11"/>
                  </a:lnTo>
                  <a:lnTo>
                    <a:pt x="21" y="5"/>
                  </a:lnTo>
                  <a:lnTo>
                    <a:pt x="21" y="2"/>
                  </a:lnTo>
                  <a:lnTo>
                    <a:pt x="20" y="0"/>
                  </a:lnTo>
                  <a:lnTo>
                    <a:pt x="14" y="0"/>
                  </a:lnTo>
                  <a:lnTo>
                    <a:pt x="11" y="5"/>
                  </a:lnTo>
                  <a:lnTo>
                    <a:pt x="7" y="6"/>
                  </a:lnTo>
                  <a:lnTo>
                    <a:pt x="0" y="1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5" name="Freeform 772"/>
            <p:cNvSpPr>
              <a:spLocks/>
            </p:cNvSpPr>
            <p:nvPr/>
          </p:nvSpPr>
          <p:spPr bwMode="auto">
            <a:xfrm>
              <a:off x="3493" y="4724"/>
              <a:ext cx="17" cy="17"/>
            </a:xfrm>
            <a:custGeom>
              <a:avLst/>
              <a:gdLst>
                <a:gd name="T0" fmla="*/ 0 w 17"/>
                <a:gd name="T1" fmla="*/ 8 h 17"/>
                <a:gd name="T2" fmla="*/ 1 w 17"/>
                <a:gd name="T3" fmla="*/ 9 h 17"/>
                <a:gd name="T4" fmla="*/ 3 w 17"/>
                <a:gd name="T5" fmla="*/ 9 h 17"/>
                <a:gd name="T6" fmla="*/ 4 w 17"/>
                <a:gd name="T7" fmla="*/ 12 h 17"/>
                <a:gd name="T8" fmla="*/ 1 w 17"/>
                <a:gd name="T9" fmla="*/ 13 h 17"/>
                <a:gd name="T10" fmla="*/ 4 w 17"/>
                <a:gd name="T11" fmla="*/ 14 h 17"/>
                <a:gd name="T12" fmla="*/ 8 w 17"/>
                <a:gd name="T13" fmla="*/ 13 h 17"/>
                <a:gd name="T14" fmla="*/ 9 w 17"/>
                <a:gd name="T15" fmla="*/ 17 h 17"/>
                <a:gd name="T16" fmla="*/ 10 w 17"/>
                <a:gd name="T17" fmla="*/ 16 h 17"/>
                <a:gd name="T18" fmla="*/ 12 w 17"/>
                <a:gd name="T19" fmla="*/ 13 h 17"/>
                <a:gd name="T20" fmla="*/ 15 w 17"/>
                <a:gd name="T21" fmla="*/ 14 h 17"/>
                <a:gd name="T22" fmla="*/ 17 w 17"/>
                <a:gd name="T23" fmla="*/ 12 h 17"/>
                <a:gd name="T24" fmla="*/ 14 w 17"/>
                <a:gd name="T25" fmla="*/ 9 h 17"/>
                <a:gd name="T26" fmla="*/ 17 w 17"/>
                <a:gd name="T27" fmla="*/ 8 h 17"/>
                <a:gd name="T28" fmla="*/ 15 w 17"/>
                <a:gd name="T29" fmla="*/ 7 h 17"/>
                <a:gd name="T30" fmla="*/ 12 w 17"/>
                <a:gd name="T31" fmla="*/ 3 h 17"/>
                <a:gd name="T32" fmla="*/ 12 w 17"/>
                <a:gd name="T33" fmla="*/ 2 h 17"/>
                <a:gd name="T34" fmla="*/ 9 w 17"/>
                <a:gd name="T35" fmla="*/ 0 h 17"/>
                <a:gd name="T36" fmla="*/ 4 w 17"/>
                <a:gd name="T37" fmla="*/ 7 h 17"/>
                <a:gd name="T38" fmla="*/ 1 w 17"/>
                <a:gd name="T39" fmla="*/ 5 h 17"/>
                <a:gd name="T40" fmla="*/ 0 w 17"/>
                <a:gd name="T41" fmla="*/ 8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0" y="8"/>
                  </a:moveTo>
                  <a:lnTo>
                    <a:pt x="1" y="9"/>
                  </a:lnTo>
                  <a:lnTo>
                    <a:pt x="3" y="9"/>
                  </a:lnTo>
                  <a:lnTo>
                    <a:pt x="4" y="12"/>
                  </a:lnTo>
                  <a:lnTo>
                    <a:pt x="1" y="13"/>
                  </a:lnTo>
                  <a:lnTo>
                    <a:pt x="4" y="14"/>
                  </a:lnTo>
                  <a:lnTo>
                    <a:pt x="8" y="13"/>
                  </a:lnTo>
                  <a:lnTo>
                    <a:pt x="9" y="17"/>
                  </a:lnTo>
                  <a:lnTo>
                    <a:pt x="10" y="16"/>
                  </a:lnTo>
                  <a:lnTo>
                    <a:pt x="12" y="13"/>
                  </a:lnTo>
                  <a:lnTo>
                    <a:pt x="15" y="14"/>
                  </a:lnTo>
                  <a:lnTo>
                    <a:pt x="17" y="12"/>
                  </a:lnTo>
                  <a:lnTo>
                    <a:pt x="14" y="9"/>
                  </a:lnTo>
                  <a:lnTo>
                    <a:pt x="17" y="8"/>
                  </a:lnTo>
                  <a:lnTo>
                    <a:pt x="15" y="7"/>
                  </a:lnTo>
                  <a:lnTo>
                    <a:pt x="12" y="3"/>
                  </a:lnTo>
                  <a:lnTo>
                    <a:pt x="12" y="2"/>
                  </a:lnTo>
                  <a:lnTo>
                    <a:pt x="9" y="0"/>
                  </a:lnTo>
                  <a:lnTo>
                    <a:pt x="4" y="7"/>
                  </a:lnTo>
                  <a:lnTo>
                    <a:pt x="1" y="5"/>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6" name="Freeform 773"/>
            <p:cNvSpPr>
              <a:spLocks/>
            </p:cNvSpPr>
            <p:nvPr/>
          </p:nvSpPr>
          <p:spPr bwMode="auto">
            <a:xfrm>
              <a:off x="3524" y="4559"/>
              <a:ext cx="16" cy="13"/>
            </a:xfrm>
            <a:custGeom>
              <a:avLst/>
              <a:gdLst>
                <a:gd name="T0" fmla="*/ 0 w 16"/>
                <a:gd name="T1" fmla="*/ 8 h 13"/>
                <a:gd name="T2" fmla="*/ 1 w 16"/>
                <a:gd name="T3" fmla="*/ 5 h 13"/>
                <a:gd name="T4" fmla="*/ 0 w 16"/>
                <a:gd name="T5" fmla="*/ 1 h 13"/>
                <a:gd name="T6" fmla="*/ 1 w 16"/>
                <a:gd name="T7" fmla="*/ 0 h 13"/>
                <a:gd name="T8" fmla="*/ 3 w 16"/>
                <a:gd name="T9" fmla="*/ 0 h 13"/>
                <a:gd name="T10" fmla="*/ 9 w 16"/>
                <a:gd name="T11" fmla="*/ 2 h 13"/>
                <a:gd name="T12" fmla="*/ 14 w 16"/>
                <a:gd name="T13" fmla="*/ 2 h 13"/>
                <a:gd name="T14" fmla="*/ 15 w 16"/>
                <a:gd name="T15" fmla="*/ 4 h 13"/>
                <a:gd name="T16" fmla="*/ 15 w 16"/>
                <a:gd name="T17" fmla="*/ 5 h 13"/>
                <a:gd name="T18" fmla="*/ 14 w 16"/>
                <a:gd name="T19" fmla="*/ 6 h 13"/>
                <a:gd name="T20" fmla="*/ 16 w 16"/>
                <a:gd name="T21" fmla="*/ 9 h 13"/>
                <a:gd name="T22" fmla="*/ 14 w 16"/>
                <a:gd name="T23" fmla="*/ 11 h 13"/>
                <a:gd name="T24" fmla="*/ 11 w 16"/>
                <a:gd name="T25" fmla="*/ 10 h 13"/>
                <a:gd name="T26" fmla="*/ 7 w 16"/>
                <a:gd name="T27" fmla="*/ 13 h 13"/>
                <a:gd name="T28" fmla="*/ 5 w 16"/>
                <a:gd name="T29" fmla="*/ 9 h 13"/>
                <a:gd name="T30" fmla="*/ 1 w 16"/>
                <a:gd name="T31" fmla="*/ 9 h 13"/>
                <a:gd name="T32" fmla="*/ 0 w 16"/>
                <a:gd name="T33" fmla="*/ 8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3"/>
                <a:gd name="T53" fmla="*/ 16 w 1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3">
                  <a:moveTo>
                    <a:pt x="0" y="8"/>
                  </a:moveTo>
                  <a:lnTo>
                    <a:pt x="1" y="5"/>
                  </a:lnTo>
                  <a:lnTo>
                    <a:pt x="0" y="1"/>
                  </a:lnTo>
                  <a:lnTo>
                    <a:pt x="1" y="0"/>
                  </a:lnTo>
                  <a:lnTo>
                    <a:pt x="3" y="0"/>
                  </a:lnTo>
                  <a:lnTo>
                    <a:pt x="9" y="2"/>
                  </a:lnTo>
                  <a:lnTo>
                    <a:pt x="14" y="2"/>
                  </a:lnTo>
                  <a:lnTo>
                    <a:pt x="15" y="4"/>
                  </a:lnTo>
                  <a:lnTo>
                    <a:pt x="15" y="5"/>
                  </a:lnTo>
                  <a:lnTo>
                    <a:pt x="14" y="6"/>
                  </a:lnTo>
                  <a:lnTo>
                    <a:pt x="16" y="9"/>
                  </a:lnTo>
                  <a:lnTo>
                    <a:pt x="14" y="11"/>
                  </a:lnTo>
                  <a:lnTo>
                    <a:pt x="11" y="10"/>
                  </a:lnTo>
                  <a:lnTo>
                    <a:pt x="7" y="13"/>
                  </a:lnTo>
                  <a:lnTo>
                    <a:pt x="5" y="9"/>
                  </a:lnTo>
                  <a:lnTo>
                    <a:pt x="1" y="9"/>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7" name="Freeform 774"/>
            <p:cNvSpPr>
              <a:spLocks/>
            </p:cNvSpPr>
            <p:nvPr/>
          </p:nvSpPr>
          <p:spPr bwMode="auto">
            <a:xfrm>
              <a:off x="3516" y="4733"/>
              <a:ext cx="14" cy="14"/>
            </a:xfrm>
            <a:custGeom>
              <a:avLst/>
              <a:gdLst>
                <a:gd name="T0" fmla="*/ 0 w 14"/>
                <a:gd name="T1" fmla="*/ 8 h 14"/>
                <a:gd name="T2" fmla="*/ 4 w 14"/>
                <a:gd name="T3" fmla="*/ 4 h 14"/>
                <a:gd name="T4" fmla="*/ 5 w 14"/>
                <a:gd name="T5" fmla="*/ 0 h 14"/>
                <a:gd name="T6" fmla="*/ 8 w 14"/>
                <a:gd name="T7" fmla="*/ 2 h 14"/>
                <a:gd name="T8" fmla="*/ 13 w 14"/>
                <a:gd name="T9" fmla="*/ 2 h 14"/>
                <a:gd name="T10" fmla="*/ 13 w 14"/>
                <a:gd name="T11" fmla="*/ 4 h 14"/>
                <a:gd name="T12" fmla="*/ 14 w 14"/>
                <a:gd name="T13" fmla="*/ 7 h 14"/>
                <a:gd name="T14" fmla="*/ 14 w 14"/>
                <a:gd name="T15" fmla="*/ 9 h 14"/>
                <a:gd name="T16" fmla="*/ 11 w 14"/>
                <a:gd name="T17" fmla="*/ 11 h 14"/>
                <a:gd name="T18" fmla="*/ 8 w 14"/>
                <a:gd name="T19" fmla="*/ 14 h 14"/>
                <a:gd name="T20" fmla="*/ 6 w 14"/>
                <a:gd name="T21" fmla="*/ 14 h 14"/>
                <a:gd name="T22" fmla="*/ 5 w 14"/>
                <a:gd name="T23" fmla="*/ 12 h 14"/>
                <a:gd name="T24" fmla="*/ 1 w 14"/>
                <a:gd name="T25" fmla="*/ 9 h 14"/>
                <a:gd name="T26" fmla="*/ 0 w 14"/>
                <a:gd name="T27" fmla="*/ 8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4"/>
                <a:gd name="T44" fmla="*/ 14 w 1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4">
                  <a:moveTo>
                    <a:pt x="0" y="8"/>
                  </a:moveTo>
                  <a:lnTo>
                    <a:pt x="4" y="4"/>
                  </a:lnTo>
                  <a:lnTo>
                    <a:pt x="5" y="0"/>
                  </a:lnTo>
                  <a:lnTo>
                    <a:pt x="8" y="2"/>
                  </a:lnTo>
                  <a:lnTo>
                    <a:pt x="13" y="2"/>
                  </a:lnTo>
                  <a:lnTo>
                    <a:pt x="13" y="4"/>
                  </a:lnTo>
                  <a:lnTo>
                    <a:pt x="14" y="7"/>
                  </a:lnTo>
                  <a:lnTo>
                    <a:pt x="14" y="9"/>
                  </a:lnTo>
                  <a:lnTo>
                    <a:pt x="11" y="11"/>
                  </a:lnTo>
                  <a:lnTo>
                    <a:pt x="8" y="14"/>
                  </a:lnTo>
                  <a:lnTo>
                    <a:pt x="6" y="14"/>
                  </a:lnTo>
                  <a:lnTo>
                    <a:pt x="5" y="12"/>
                  </a:lnTo>
                  <a:lnTo>
                    <a:pt x="1" y="9"/>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8" name="Freeform 775"/>
            <p:cNvSpPr>
              <a:spLocks/>
            </p:cNvSpPr>
            <p:nvPr/>
          </p:nvSpPr>
          <p:spPr bwMode="auto">
            <a:xfrm>
              <a:off x="3349" y="4081"/>
              <a:ext cx="18" cy="12"/>
            </a:xfrm>
            <a:custGeom>
              <a:avLst/>
              <a:gdLst>
                <a:gd name="T0" fmla="*/ 0 w 18"/>
                <a:gd name="T1" fmla="*/ 8 h 12"/>
                <a:gd name="T2" fmla="*/ 0 w 18"/>
                <a:gd name="T3" fmla="*/ 6 h 12"/>
                <a:gd name="T4" fmla="*/ 3 w 18"/>
                <a:gd name="T5" fmla="*/ 3 h 12"/>
                <a:gd name="T6" fmla="*/ 9 w 18"/>
                <a:gd name="T7" fmla="*/ 3 h 12"/>
                <a:gd name="T8" fmla="*/ 12 w 18"/>
                <a:gd name="T9" fmla="*/ 0 h 12"/>
                <a:gd name="T10" fmla="*/ 15 w 18"/>
                <a:gd name="T11" fmla="*/ 3 h 12"/>
                <a:gd name="T12" fmla="*/ 18 w 18"/>
                <a:gd name="T13" fmla="*/ 0 h 12"/>
                <a:gd name="T14" fmla="*/ 18 w 18"/>
                <a:gd name="T15" fmla="*/ 4 h 12"/>
                <a:gd name="T16" fmla="*/ 9 w 18"/>
                <a:gd name="T17" fmla="*/ 11 h 12"/>
                <a:gd name="T18" fmla="*/ 8 w 18"/>
                <a:gd name="T19" fmla="*/ 12 h 12"/>
                <a:gd name="T20" fmla="*/ 7 w 18"/>
                <a:gd name="T21" fmla="*/ 9 h 12"/>
                <a:gd name="T22" fmla="*/ 1 w 18"/>
                <a:gd name="T23" fmla="*/ 9 h 12"/>
                <a:gd name="T24" fmla="*/ 0 w 18"/>
                <a:gd name="T25" fmla="*/ 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0" y="8"/>
                  </a:moveTo>
                  <a:lnTo>
                    <a:pt x="0" y="6"/>
                  </a:lnTo>
                  <a:lnTo>
                    <a:pt x="3" y="3"/>
                  </a:lnTo>
                  <a:lnTo>
                    <a:pt x="9" y="3"/>
                  </a:lnTo>
                  <a:lnTo>
                    <a:pt x="12" y="0"/>
                  </a:lnTo>
                  <a:lnTo>
                    <a:pt x="15" y="3"/>
                  </a:lnTo>
                  <a:lnTo>
                    <a:pt x="18" y="0"/>
                  </a:lnTo>
                  <a:lnTo>
                    <a:pt x="18" y="4"/>
                  </a:lnTo>
                  <a:lnTo>
                    <a:pt x="9" y="11"/>
                  </a:lnTo>
                  <a:lnTo>
                    <a:pt x="8" y="12"/>
                  </a:lnTo>
                  <a:lnTo>
                    <a:pt x="7" y="9"/>
                  </a:lnTo>
                  <a:lnTo>
                    <a:pt x="1" y="9"/>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79" name="Freeform 776"/>
            <p:cNvSpPr>
              <a:spLocks/>
            </p:cNvSpPr>
            <p:nvPr/>
          </p:nvSpPr>
          <p:spPr bwMode="auto">
            <a:xfrm>
              <a:off x="3610" y="4765"/>
              <a:ext cx="17" cy="12"/>
            </a:xfrm>
            <a:custGeom>
              <a:avLst/>
              <a:gdLst>
                <a:gd name="T0" fmla="*/ 0 w 17"/>
                <a:gd name="T1" fmla="*/ 3 h 12"/>
                <a:gd name="T2" fmla="*/ 4 w 17"/>
                <a:gd name="T3" fmla="*/ 0 h 12"/>
                <a:gd name="T4" fmla="*/ 7 w 17"/>
                <a:gd name="T5" fmla="*/ 1 h 12"/>
                <a:gd name="T6" fmla="*/ 13 w 17"/>
                <a:gd name="T7" fmla="*/ 1 h 12"/>
                <a:gd name="T8" fmla="*/ 16 w 17"/>
                <a:gd name="T9" fmla="*/ 3 h 12"/>
                <a:gd name="T10" fmla="*/ 14 w 17"/>
                <a:gd name="T11" fmla="*/ 4 h 12"/>
                <a:gd name="T12" fmla="*/ 17 w 17"/>
                <a:gd name="T13" fmla="*/ 7 h 12"/>
                <a:gd name="T14" fmla="*/ 17 w 17"/>
                <a:gd name="T15" fmla="*/ 9 h 12"/>
                <a:gd name="T16" fmla="*/ 14 w 17"/>
                <a:gd name="T17" fmla="*/ 12 h 12"/>
                <a:gd name="T18" fmla="*/ 10 w 17"/>
                <a:gd name="T19" fmla="*/ 10 h 12"/>
                <a:gd name="T20" fmla="*/ 7 w 17"/>
                <a:gd name="T21" fmla="*/ 10 h 12"/>
                <a:gd name="T22" fmla="*/ 5 w 17"/>
                <a:gd name="T23" fmla="*/ 8 h 12"/>
                <a:gd name="T24" fmla="*/ 0 w 17"/>
                <a:gd name="T25" fmla="*/ 3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0" y="3"/>
                  </a:moveTo>
                  <a:lnTo>
                    <a:pt x="4" y="0"/>
                  </a:lnTo>
                  <a:lnTo>
                    <a:pt x="7" y="1"/>
                  </a:lnTo>
                  <a:lnTo>
                    <a:pt x="13" y="1"/>
                  </a:lnTo>
                  <a:lnTo>
                    <a:pt x="16" y="3"/>
                  </a:lnTo>
                  <a:lnTo>
                    <a:pt x="14" y="4"/>
                  </a:lnTo>
                  <a:lnTo>
                    <a:pt x="17" y="7"/>
                  </a:lnTo>
                  <a:lnTo>
                    <a:pt x="17" y="9"/>
                  </a:lnTo>
                  <a:lnTo>
                    <a:pt x="14" y="12"/>
                  </a:lnTo>
                  <a:lnTo>
                    <a:pt x="10" y="10"/>
                  </a:lnTo>
                  <a:lnTo>
                    <a:pt x="7" y="10"/>
                  </a:lnTo>
                  <a:lnTo>
                    <a:pt x="5" y="8"/>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0" name="Freeform 777"/>
            <p:cNvSpPr>
              <a:spLocks/>
            </p:cNvSpPr>
            <p:nvPr/>
          </p:nvSpPr>
          <p:spPr bwMode="auto">
            <a:xfrm>
              <a:off x="3656" y="4544"/>
              <a:ext cx="13" cy="14"/>
            </a:xfrm>
            <a:custGeom>
              <a:avLst/>
              <a:gdLst>
                <a:gd name="T0" fmla="*/ 0 w 13"/>
                <a:gd name="T1" fmla="*/ 5 h 14"/>
                <a:gd name="T2" fmla="*/ 1 w 13"/>
                <a:gd name="T3" fmla="*/ 2 h 14"/>
                <a:gd name="T4" fmla="*/ 3 w 13"/>
                <a:gd name="T5" fmla="*/ 1 h 14"/>
                <a:gd name="T6" fmla="*/ 5 w 13"/>
                <a:gd name="T7" fmla="*/ 0 h 14"/>
                <a:gd name="T8" fmla="*/ 10 w 13"/>
                <a:gd name="T9" fmla="*/ 0 h 14"/>
                <a:gd name="T10" fmla="*/ 12 w 13"/>
                <a:gd name="T11" fmla="*/ 2 h 14"/>
                <a:gd name="T12" fmla="*/ 13 w 13"/>
                <a:gd name="T13" fmla="*/ 6 h 14"/>
                <a:gd name="T14" fmla="*/ 10 w 13"/>
                <a:gd name="T15" fmla="*/ 11 h 14"/>
                <a:gd name="T16" fmla="*/ 8 w 13"/>
                <a:gd name="T17" fmla="*/ 10 h 14"/>
                <a:gd name="T18" fmla="*/ 5 w 13"/>
                <a:gd name="T19" fmla="*/ 14 h 14"/>
                <a:gd name="T20" fmla="*/ 3 w 13"/>
                <a:gd name="T21" fmla="*/ 11 h 14"/>
                <a:gd name="T22" fmla="*/ 4 w 13"/>
                <a:gd name="T23" fmla="*/ 9 h 14"/>
                <a:gd name="T24" fmla="*/ 1 w 13"/>
                <a:gd name="T25" fmla="*/ 7 h 14"/>
                <a:gd name="T26" fmla="*/ 0 w 13"/>
                <a:gd name="T27" fmla="*/ 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4"/>
                <a:gd name="T44" fmla="*/ 13 w 13"/>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4">
                  <a:moveTo>
                    <a:pt x="0" y="5"/>
                  </a:moveTo>
                  <a:lnTo>
                    <a:pt x="1" y="2"/>
                  </a:lnTo>
                  <a:lnTo>
                    <a:pt x="3" y="1"/>
                  </a:lnTo>
                  <a:lnTo>
                    <a:pt x="5" y="0"/>
                  </a:lnTo>
                  <a:lnTo>
                    <a:pt x="10" y="0"/>
                  </a:lnTo>
                  <a:lnTo>
                    <a:pt x="12" y="2"/>
                  </a:lnTo>
                  <a:lnTo>
                    <a:pt x="13" y="6"/>
                  </a:lnTo>
                  <a:lnTo>
                    <a:pt x="10" y="11"/>
                  </a:lnTo>
                  <a:lnTo>
                    <a:pt x="8" y="10"/>
                  </a:lnTo>
                  <a:lnTo>
                    <a:pt x="5" y="14"/>
                  </a:lnTo>
                  <a:lnTo>
                    <a:pt x="3" y="11"/>
                  </a:lnTo>
                  <a:lnTo>
                    <a:pt x="4" y="9"/>
                  </a:lnTo>
                  <a:lnTo>
                    <a:pt x="1" y="7"/>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1" name="Freeform 778"/>
            <p:cNvSpPr>
              <a:spLocks/>
            </p:cNvSpPr>
            <p:nvPr/>
          </p:nvSpPr>
          <p:spPr bwMode="auto">
            <a:xfrm>
              <a:off x="3538" y="4065"/>
              <a:ext cx="17" cy="11"/>
            </a:xfrm>
            <a:custGeom>
              <a:avLst/>
              <a:gdLst>
                <a:gd name="T0" fmla="*/ 0 w 17"/>
                <a:gd name="T1" fmla="*/ 4 h 11"/>
                <a:gd name="T2" fmla="*/ 3 w 17"/>
                <a:gd name="T3" fmla="*/ 4 h 11"/>
                <a:gd name="T4" fmla="*/ 5 w 17"/>
                <a:gd name="T5" fmla="*/ 1 h 11"/>
                <a:gd name="T6" fmla="*/ 9 w 17"/>
                <a:gd name="T7" fmla="*/ 2 h 11"/>
                <a:gd name="T8" fmla="*/ 12 w 17"/>
                <a:gd name="T9" fmla="*/ 0 h 11"/>
                <a:gd name="T10" fmla="*/ 14 w 17"/>
                <a:gd name="T11" fmla="*/ 0 h 11"/>
                <a:gd name="T12" fmla="*/ 17 w 17"/>
                <a:gd name="T13" fmla="*/ 2 h 11"/>
                <a:gd name="T14" fmla="*/ 14 w 17"/>
                <a:gd name="T15" fmla="*/ 6 h 11"/>
                <a:gd name="T16" fmla="*/ 11 w 17"/>
                <a:gd name="T17" fmla="*/ 6 h 11"/>
                <a:gd name="T18" fmla="*/ 10 w 17"/>
                <a:gd name="T19" fmla="*/ 10 h 11"/>
                <a:gd name="T20" fmla="*/ 7 w 17"/>
                <a:gd name="T21" fmla="*/ 9 h 11"/>
                <a:gd name="T22" fmla="*/ 5 w 17"/>
                <a:gd name="T23" fmla="*/ 11 h 11"/>
                <a:gd name="T24" fmla="*/ 0 w 17"/>
                <a:gd name="T25" fmla="*/ 4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1"/>
                <a:gd name="T41" fmla="*/ 17 w 17"/>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1">
                  <a:moveTo>
                    <a:pt x="0" y="4"/>
                  </a:moveTo>
                  <a:lnTo>
                    <a:pt x="3" y="4"/>
                  </a:lnTo>
                  <a:lnTo>
                    <a:pt x="5" y="1"/>
                  </a:lnTo>
                  <a:lnTo>
                    <a:pt x="9" y="2"/>
                  </a:lnTo>
                  <a:lnTo>
                    <a:pt x="12" y="0"/>
                  </a:lnTo>
                  <a:lnTo>
                    <a:pt x="14" y="0"/>
                  </a:lnTo>
                  <a:lnTo>
                    <a:pt x="17" y="2"/>
                  </a:lnTo>
                  <a:lnTo>
                    <a:pt x="14" y="6"/>
                  </a:lnTo>
                  <a:lnTo>
                    <a:pt x="11" y="6"/>
                  </a:lnTo>
                  <a:lnTo>
                    <a:pt x="10" y="10"/>
                  </a:lnTo>
                  <a:lnTo>
                    <a:pt x="7" y="9"/>
                  </a:lnTo>
                  <a:lnTo>
                    <a:pt x="5" y="11"/>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2" name="Freeform 779"/>
            <p:cNvSpPr>
              <a:spLocks/>
            </p:cNvSpPr>
            <p:nvPr/>
          </p:nvSpPr>
          <p:spPr bwMode="auto">
            <a:xfrm>
              <a:off x="3516" y="4491"/>
              <a:ext cx="14" cy="14"/>
            </a:xfrm>
            <a:custGeom>
              <a:avLst/>
              <a:gdLst>
                <a:gd name="T0" fmla="*/ 0 w 14"/>
                <a:gd name="T1" fmla="*/ 8 h 14"/>
                <a:gd name="T2" fmla="*/ 1 w 14"/>
                <a:gd name="T3" fmla="*/ 13 h 14"/>
                <a:gd name="T4" fmla="*/ 3 w 14"/>
                <a:gd name="T5" fmla="*/ 14 h 14"/>
                <a:gd name="T6" fmla="*/ 6 w 14"/>
                <a:gd name="T7" fmla="*/ 12 h 14"/>
                <a:gd name="T8" fmla="*/ 9 w 14"/>
                <a:gd name="T9" fmla="*/ 13 h 14"/>
                <a:gd name="T10" fmla="*/ 11 w 14"/>
                <a:gd name="T11" fmla="*/ 11 h 14"/>
                <a:gd name="T12" fmla="*/ 11 w 14"/>
                <a:gd name="T13" fmla="*/ 8 h 14"/>
                <a:gd name="T14" fmla="*/ 14 w 14"/>
                <a:gd name="T15" fmla="*/ 4 h 14"/>
                <a:gd name="T16" fmla="*/ 5 w 14"/>
                <a:gd name="T17" fmla="*/ 0 h 14"/>
                <a:gd name="T18" fmla="*/ 5 w 14"/>
                <a:gd name="T19" fmla="*/ 4 h 14"/>
                <a:gd name="T20" fmla="*/ 1 w 14"/>
                <a:gd name="T21" fmla="*/ 6 h 14"/>
                <a:gd name="T22" fmla="*/ 0 w 14"/>
                <a:gd name="T23" fmla="*/ 8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4"/>
                <a:gd name="T38" fmla="*/ 14 w 14"/>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4">
                  <a:moveTo>
                    <a:pt x="0" y="8"/>
                  </a:moveTo>
                  <a:lnTo>
                    <a:pt x="1" y="13"/>
                  </a:lnTo>
                  <a:lnTo>
                    <a:pt x="3" y="14"/>
                  </a:lnTo>
                  <a:lnTo>
                    <a:pt x="6" y="12"/>
                  </a:lnTo>
                  <a:lnTo>
                    <a:pt x="9" y="13"/>
                  </a:lnTo>
                  <a:lnTo>
                    <a:pt x="11" y="11"/>
                  </a:lnTo>
                  <a:lnTo>
                    <a:pt x="11" y="8"/>
                  </a:lnTo>
                  <a:lnTo>
                    <a:pt x="14" y="4"/>
                  </a:lnTo>
                  <a:lnTo>
                    <a:pt x="5" y="0"/>
                  </a:lnTo>
                  <a:lnTo>
                    <a:pt x="5" y="4"/>
                  </a:lnTo>
                  <a:lnTo>
                    <a:pt x="1" y="6"/>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3" name="Freeform 780"/>
            <p:cNvSpPr>
              <a:spLocks/>
            </p:cNvSpPr>
            <p:nvPr/>
          </p:nvSpPr>
          <p:spPr bwMode="auto">
            <a:xfrm>
              <a:off x="3468" y="4713"/>
              <a:ext cx="14" cy="14"/>
            </a:xfrm>
            <a:custGeom>
              <a:avLst/>
              <a:gdLst>
                <a:gd name="T0" fmla="*/ 0 w 14"/>
                <a:gd name="T1" fmla="*/ 13 h 14"/>
                <a:gd name="T2" fmla="*/ 1 w 14"/>
                <a:gd name="T3" fmla="*/ 14 h 14"/>
                <a:gd name="T4" fmla="*/ 3 w 14"/>
                <a:gd name="T5" fmla="*/ 14 h 14"/>
                <a:gd name="T6" fmla="*/ 6 w 14"/>
                <a:gd name="T7" fmla="*/ 10 h 14"/>
                <a:gd name="T8" fmla="*/ 10 w 14"/>
                <a:gd name="T9" fmla="*/ 11 h 14"/>
                <a:gd name="T10" fmla="*/ 11 w 14"/>
                <a:gd name="T11" fmla="*/ 10 h 14"/>
                <a:gd name="T12" fmla="*/ 14 w 14"/>
                <a:gd name="T13" fmla="*/ 1 h 14"/>
                <a:gd name="T14" fmla="*/ 12 w 14"/>
                <a:gd name="T15" fmla="*/ 0 h 14"/>
                <a:gd name="T16" fmla="*/ 11 w 14"/>
                <a:gd name="T17" fmla="*/ 0 h 14"/>
                <a:gd name="T18" fmla="*/ 9 w 14"/>
                <a:gd name="T19" fmla="*/ 1 h 14"/>
                <a:gd name="T20" fmla="*/ 6 w 14"/>
                <a:gd name="T21" fmla="*/ 0 h 14"/>
                <a:gd name="T22" fmla="*/ 5 w 14"/>
                <a:gd name="T23" fmla="*/ 6 h 14"/>
                <a:gd name="T24" fmla="*/ 1 w 14"/>
                <a:gd name="T25" fmla="*/ 9 h 14"/>
                <a:gd name="T26" fmla="*/ 0 w 14"/>
                <a:gd name="T27" fmla="*/ 13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4"/>
                <a:gd name="T44" fmla="*/ 14 w 1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4">
                  <a:moveTo>
                    <a:pt x="0" y="13"/>
                  </a:moveTo>
                  <a:lnTo>
                    <a:pt x="1" y="14"/>
                  </a:lnTo>
                  <a:lnTo>
                    <a:pt x="3" y="14"/>
                  </a:lnTo>
                  <a:lnTo>
                    <a:pt x="6" y="10"/>
                  </a:lnTo>
                  <a:lnTo>
                    <a:pt x="10" y="11"/>
                  </a:lnTo>
                  <a:lnTo>
                    <a:pt x="11" y="10"/>
                  </a:lnTo>
                  <a:lnTo>
                    <a:pt x="14" y="1"/>
                  </a:lnTo>
                  <a:lnTo>
                    <a:pt x="12" y="0"/>
                  </a:lnTo>
                  <a:lnTo>
                    <a:pt x="11" y="0"/>
                  </a:lnTo>
                  <a:lnTo>
                    <a:pt x="9" y="1"/>
                  </a:lnTo>
                  <a:lnTo>
                    <a:pt x="6" y="0"/>
                  </a:lnTo>
                  <a:lnTo>
                    <a:pt x="5" y="6"/>
                  </a:lnTo>
                  <a:lnTo>
                    <a:pt x="1" y="9"/>
                  </a:lnTo>
                  <a:lnTo>
                    <a:pt x="0" y="1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4" name="Freeform 781"/>
            <p:cNvSpPr>
              <a:spLocks/>
            </p:cNvSpPr>
            <p:nvPr/>
          </p:nvSpPr>
          <p:spPr bwMode="auto">
            <a:xfrm>
              <a:off x="3632" y="4628"/>
              <a:ext cx="15" cy="12"/>
            </a:xfrm>
            <a:custGeom>
              <a:avLst/>
              <a:gdLst>
                <a:gd name="T0" fmla="*/ 0 w 15"/>
                <a:gd name="T1" fmla="*/ 7 h 12"/>
                <a:gd name="T2" fmla="*/ 5 w 15"/>
                <a:gd name="T3" fmla="*/ 0 h 12"/>
                <a:gd name="T4" fmla="*/ 8 w 15"/>
                <a:gd name="T5" fmla="*/ 1 h 12"/>
                <a:gd name="T6" fmla="*/ 11 w 15"/>
                <a:gd name="T7" fmla="*/ 3 h 12"/>
                <a:gd name="T8" fmla="*/ 13 w 15"/>
                <a:gd name="T9" fmla="*/ 3 h 12"/>
                <a:gd name="T10" fmla="*/ 15 w 15"/>
                <a:gd name="T11" fmla="*/ 5 h 12"/>
                <a:gd name="T12" fmla="*/ 15 w 15"/>
                <a:gd name="T13" fmla="*/ 7 h 12"/>
                <a:gd name="T14" fmla="*/ 11 w 15"/>
                <a:gd name="T15" fmla="*/ 10 h 12"/>
                <a:gd name="T16" fmla="*/ 9 w 15"/>
                <a:gd name="T17" fmla="*/ 12 h 12"/>
                <a:gd name="T18" fmla="*/ 8 w 15"/>
                <a:gd name="T19" fmla="*/ 12 h 12"/>
                <a:gd name="T20" fmla="*/ 4 w 15"/>
                <a:gd name="T21" fmla="*/ 9 h 12"/>
                <a:gd name="T22" fmla="*/ 1 w 15"/>
                <a:gd name="T23" fmla="*/ 9 h 12"/>
                <a:gd name="T24" fmla="*/ 0 w 15"/>
                <a:gd name="T25" fmla="*/ 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0" y="7"/>
                  </a:moveTo>
                  <a:lnTo>
                    <a:pt x="5" y="0"/>
                  </a:lnTo>
                  <a:lnTo>
                    <a:pt x="8" y="1"/>
                  </a:lnTo>
                  <a:lnTo>
                    <a:pt x="11" y="3"/>
                  </a:lnTo>
                  <a:lnTo>
                    <a:pt x="13" y="3"/>
                  </a:lnTo>
                  <a:lnTo>
                    <a:pt x="15" y="5"/>
                  </a:lnTo>
                  <a:lnTo>
                    <a:pt x="15" y="7"/>
                  </a:lnTo>
                  <a:lnTo>
                    <a:pt x="11" y="10"/>
                  </a:lnTo>
                  <a:lnTo>
                    <a:pt x="9" y="12"/>
                  </a:lnTo>
                  <a:lnTo>
                    <a:pt x="8" y="12"/>
                  </a:lnTo>
                  <a:lnTo>
                    <a:pt x="4" y="9"/>
                  </a:lnTo>
                  <a:lnTo>
                    <a:pt x="1" y="9"/>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5" name="Freeform 782"/>
            <p:cNvSpPr>
              <a:spLocks/>
            </p:cNvSpPr>
            <p:nvPr/>
          </p:nvSpPr>
          <p:spPr bwMode="auto">
            <a:xfrm>
              <a:off x="3549" y="4789"/>
              <a:ext cx="13" cy="12"/>
            </a:xfrm>
            <a:custGeom>
              <a:avLst/>
              <a:gdLst>
                <a:gd name="T0" fmla="*/ 0 w 13"/>
                <a:gd name="T1" fmla="*/ 5 h 12"/>
                <a:gd name="T2" fmla="*/ 0 w 13"/>
                <a:gd name="T3" fmla="*/ 3 h 12"/>
                <a:gd name="T4" fmla="*/ 3 w 13"/>
                <a:gd name="T5" fmla="*/ 3 h 12"/>
                <a:gd name="T6" fmla="*/ 4 w 13"/>
                <a:gd name="T7" fmla="*/ 0 h 12"/>
                <a:gd name="T8" fmla="*/ 6 w 13"/>
                <a:gd name="T9" fmla="*/ 0 h 12"/>
                <a:gd name="T10" fmla="*/ 13 w 13"/>
                <a:gd name="T11" fmla="*/ 7 h 12"/>
                <a:gd name="T12" fmla="*/ 9 w 13"/>
                <a:gd name="T13" fmla="*/ 11 h 12"/>
                <a:gd name="T14" fmla="*/ 6 w 13"/>
                <a:gd name="T15" fmla="*/ 9 h 12"/>
                <a:gd name="T16" fmla="*/ 1 w 13"/>
                <a:gd name="T17" fmla="*/ 12 h 12"/>
                <a:gd name="T18" fmla="*/ 0 w 13"/>
                <a:gd name="T19" fmla="*/ 11 h 12"/>
                <a:gd name="T20" fmla="*/ 0 w 1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2"/>
                <a:gd name="T35" fmla="*/ 13 w 1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2">
                  <a:moveTo>
                    <a:pt x="0" y="5"/>
                  </a:moveTo>
                  <a:lnTo>
                    <a:pt x="0" y="3"/>
                  </a:lnTo>
                  <a:lnTo>
                    <a:pt x="3" y="3"/>
                  </a:lnTo>
                  <a:lnTo>
                    <a:pt x="4" y="0"/>
                  </a:lnTo>
                  <a:lnTo>
                    <a:pt x="6" y="0"/>
                  </a:lnTo>
                  <a:lnTo>
                    <a:pt x="13" y="7"/>
                  </a:lnTo>
                  <a:lnTo>
                    <a:pt x="9" y="11"/>
                  </a:lnTo>
                  <a:lnTo>
                    <a:pt x="6" y="9"/>
                  </a:lnTo>
                  <a:lnTo>
                    <a:pt x="1" y="12"/>
                  </a:lnTo>
                  <a:lnTo>
                    <a:pt x="0" y="11"/>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6" name="Freeform 783"/>
            <p:cNvSpPr>
              <a:spLocks/>
            </p:cNvSpPr>
            <p:nvPr/>
          </p:nvSpPr>
          <p:spPr bwMode="auto">
            <a:xfrm>
              <a:off x="3493" y="4805"/>
              <a:ext cx="13" cy="11"/>
            </a:xfrm>
            <a:custGeom>
              <a:avLst/>
              <a:gdLst>
                <a:gd name="T0" fmla="*/ 0 w 13"/>
                <a:gd name="T1" fmla="*/ 3 h 11"/>
                <a:gd name="T2" fmla="*/ 4 w 13"/>
                <a:gd name="T3" fmla="*/ 6 h 11"/>
                <a:gd name="T4" fmla="*/ 1 w 13"/>
                <a:gd name="T5" fmla="*/ 10 h 11"/>
                <a:gd name="T6" fmla="*/ 4 w 13"/>
                <a:gd name="T7" fmla="*/ 11 h 11"/>
                <a:gd name="T8" fmla="*/ 6 w 13"/>
                <a:gd name="T9" fmla="*/ 10 h 11"/>
                <a:gd name="T10" fmla="*/ 13 w 13"/>
                <a:gd name="T11" fmla="*/ 10 h 11"/>
                <a:gd name="T12" fmla="*/ 13 w 13"/>
                <a:gd name="T13" fmla="*/ 9 h 11"/>
                <a:gd name="T14" fmla="*/ 9 w 13"/>
                <a:gd name="T15" fmla="*/ 6 h 11"/>
                <a:gd name="T16" fmla="*/ 13 w 13"/>
                <a:gd name="T17" fmla="*/ 3 h 11"/>
                <a:gd name="T18" fmla="*/ 12 w 13"/>
                <a:gd name="T19" fmla="*/ 2 h 11"/>
                <a:gd name="T20" fmla="*/ 9 w 13"/>
                <a:gd name="T21" fmla="*/ 2 h 11"/>
                <a:gd name="T22" fmla="*/ 6 w 13"/>
                <a:gd name="T23" fmla="*/ 0 h 11"/>
                <a:gd name="T24" fmla="*/ 3 w 13"/>
                <a:gd name="T25" fmla="*/ 0 h 11"/>
                <a:gd name="T26" fmla="*/ 0 w 13"/>
                <a:gd name="T27" fmla="*/ 1 h 11"/>
                <a:gd name="T28" fmla="*/ 0 w 13"/>
                <a:gd name="T29" fmla="*/ 3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1"/>
                <a:gd name="T47" fmla="*/ 13 w 1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1">
                  <a:moveTo>
                    <a:pt x="0" y="3"/>
                  </a:moveTo>
                  <a:lnTo>
                    <a:pt x="4" y="6"/>
                  </a:lnTo>
                  <a:lnTo>
                    <a:pt x="1" y="10"/>
                  </a:lnTo>
                  <a:lnTo>
                    <a:pt x="4" y="11"/>
                  </a:lnTo>
                  <a:lnTo>
                    <a:pt x="6" y="10"/>
                  </a:lnTo>
                  <a:lnTo>
                    <a:pt x="13" y="10"/>
                  </a:lnTo>
                  <a:lnTo>
                    <a:pt x="13" y="9"/>
                  </a:lnTo>
                  <a:lnTo>
                    <a:pt x="9" y="6"/>
                  </a:lnTo>
                  <a:lnTo>
                    <a:pt x="13" y="3"/>
                  </a:lnTo>
                  <a:lnTo>
                    <a:pt x="12" y="2"/>
                  </a:lnTo>
                  <a:lnTo>
                    <a:pt x="9" y="2"/>
                  </a:lnTo>
                  <a:lnTo>
                    <a:pt x="6" y="0"/>
                  </a:lnTo>
                  <a:lnTo>
                    <a:pt x="3" y="0"/>
                  </a:lnTo>
                  <a:lnTo>
                    <a:pt x="0"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7" name="Freeform 784"/>
            <p:cNvSpPr>
              <a:spLocks/>
            </p:cNvSpPr>
            <p:nvPr/>
          </p:nvSpPr>
          <p:spPr bwMode="auto">
            <a:xfrm>
              <a:off x="3474" y="4101"/>
              <a:ext cx="9" cy="12"/>
            </a:xfrm>
            <a:custGeom>
              <a:avLst/>
              <a:gdLst>
                <a:gd name="T0" fmla="*/ 0 w 9"/>
                <a:gd name="T1" fmla="*/ 6 h 12"/>
                <a:gd name="T2" fmla="*/ 1 w 9"/>
                <a:gd name="T3" fmla="*/ 0 h 12"/>
                <a:gd name="T4" fmla="*/ 8 w 9"/>
                <a:gd name="T5" fmla="*/ 1 h 12"/>
                <a:gd name="T6" fmla="*/ 9 w 9"/>
                <a:gd name="T7" fmla="*/ 1 h 12"/>
                <a:gd name="T8" fmla="*/ 6 w 9"/>
                <a:gd name="T9" fmla="*/ 5 h 12"/>
                <a:gd name="T10" fmla="*/ 9 w 9"/>
                <a:gd name="T11" fmla="*/ 7 h 12"/>
                <a:gd name="T12" fmla="*/ 9 w 9"/>
                <a:gd name="T13" fmla="*/ 11 h 12"/>
                <a:gd name="T14" fmla="*/ 6 w 9"/>
                <a:gd name="T15" fmla="*/ 12 h 12"/>
                <a:gd name="T16" fmla="*/ 1 w 9"/>
                <a:gd name="T17" fmla="*/ 12 h 12"/>
                <a:gd name="T18" fmla="*/ 1 w 9"/>
                <a:gd name="T19" fmla="*/ 8 h 12"/>
                <a:gd name="T20" fmla="*/ 0 w 9"/>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0" y="6"/>
                  </a:moveTo>
                  <a:lnTo>
                    <a:pt x="1" y="0"/>
                  </a:lnTo>
                  <a:lnTo>
                    <a:pt x="8" y="1"/>
                  </a:lnTo>
                  <a:lnTo>
                    <a:pt x="9" y="1"/>
                  </a:lnTo>
                  <a:lnTo>
                    <a:pt x="6" y="5"/>
                  </a:lnTo>
                  <a:lnTo>
                    <a:pt x="9" y="7"/>
                  </a:lnTo>
                  <a:lnTo>
                    <a:pt x="9" y="11"/>
                  </a:lnTo>
                  <a:lnTo>
                    <a:pt x="6" y="12"/>
                  </a:lnTo>
                  <a:lnTo>
                    <a:pt x="1" y="12"/>
                  </a:lnTo>
                  <a:lnTo>
                    <a:pt x="1" y="8"/>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8" name="Freeform 785"/>
            <p:cNvSpPr>
              <a:spLocks/>
            </p:cNvSpPr>
            <p:nvPr/>
          </p:nvSpPr>
          <p:spPr bwMode="auto">
            <a:xfrm>
              <a:off x="3516" y="4074"/>
              <a:ext cx="19" cy="13"/>
            </a:xfrm>
            <a:custGeom>
              <a:avLst/>
              <a:gdLst>
                <a:gd name="T0" fmla="*/ 0 w 19"/>
                <a:gd name="T1" fmla="*/ 11 h 13"/>
                <a:gd name="T2" fmla="*/ 3 w 19"/>
                <a:gd name="T3" fmla="*/ 13 h 13"/>
                <a:gd name="T4" fmla="*/ 5 w 19"/>
                <a:gd name="T5" fmla="*/ 10 h 13"/>
                <a:gd name="T6" fmla="*/ 4 w 19"/>
                <a:gd name="T7" fmla="*/ 10 h 13"/>
                <a:gd name="T8" fmla="*/ 6 w 19"/>
                <a:gd name="T9" fmla="*/ 7 h 13"/>
                <a:gd name="T10" fmla="*/ 10 w 19"/>
                <a:gd name="T11" fmla="*/ 9 h 13"/>
                <a:gd name="T12" fmla="*/ 13 w 19"/>
                <a:gd name="T13" fmla="*/ 6 h 13"/>
                <a:gd name="T14" fmla="*/ 15 w 19"/>
                <a:gd name="T15" fmla="*/ 9 h 13"/>
                <a:gd name="T16" fmla="*/ 18 w 19"/>
                <a:gd name="T17" fmla="*/ 5 h 13"/>
                <a:gd name="T18" fmla="*/ 19 w 19"/>
                <a:gd name="T19" fmla="*/ 1 h 13"/>
                <a:gd name="T20" fmla="*/ 17 w 19"/>
                <a:gd name="T21" fmla="*/ 0 h 13"/>
                <a:gd name="T22" fmla="*/ 13 w 19"/>
                <a:gd name="T23" fmla="*/ 2 h 13"/>
                <a:gd name="T24" fmla="*/ 10 w 19"/>
                <a:gd name="T25" fmla="*/ 0 h 13"/>
                <a:gd name="T26" fmla="*/ 8 w 19"/>
                <a:gd name="T27" fmla="*/ 2 h 13"/>
                <a:gd name="T28" fmla="*/ 8 w 19"/>
                <a:gd name="T29" fmla="*/ 1 h 13"/>
                <a:gd name="T30" fmla="*/ 0 w 19"/>
                <a:gd name="T31" fmla="*/ 1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3"/>
                <a:gd name="T50" fmla="*/ 19 w 19"/>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3">
                  <a:moveTo>
                    <a:pt x="0" y="11"/>
                  </a:moveTo>
                  <a:lnTo>
                    <a:pt x="3" y="13"/>
                  </a:lnTo>
                  <a:lnTo>
                    <a:pt x="5" y="10"/>
                  </a:lnTo>
                  <a:lnTo>
                    <a:pt x="4" y="10"/>
                  </a:lnTo>
                  <a:lnTo>
                    <a:pt x="6" y="7"/>
                  </a:lnTo>
                  <a:lnTo>
                    <a:pt x="10" y="9"/>
                  </a:lnTo>
                  <a:lnTo>
                    <a:pt x="13" y="6"/>
                  </a:lnTo>
                  <a:lnTo>
                    <a:pt x="15" y="9"/>
                  </a:lnTo>
                  <a:lnTo>
                    <a:pt x="18" y="5"/>
                  </a:lnTo>
                  <a:lnTo>
                    <a:pt x="19" y="1"/>
                  </a:lnTo>
                  <a:lnTo>
                    <a:pt x="17" y="0"/>
                  </a:lnTo>
                  <a:lnTo>
                    <a:pt x="13" y="2"/>
                  </a:lnTo>
                  <a:lnTo>
                    <a:pt x="10" y="0"/>
                  </a:lnTo>
                  <a:lnTo>
                    <a:pt x="8" y="2"/>
                  </a:lnTo>
                  <a:lnTo>
                    <a:pt x="8" y="1"/>
                  </a:lnTo>
                  <a:lnTo>
                    <a:pt x="0" y="1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89" name="Freeform 786"/>
            <p:cNvSpPr>
              <a:spLocks/>
            </p:cNvSpPr>
            <p:nvPr/>
          </p:nvSpPr>
          <p:spPr bwMode="auto">
            <a:xfrm>
              <a:off x="3724" y="4633"/>
              <a:ext cx="17" cy="11"/>
            </a:xfrm>
            <a:custGeom>
              <a:avLst/>
              <a:gdLst>
                <a:gd name="T0" fmla="*/ 0 w 17"/>
                <a:gd name="T1" fmla="*/ 2 h 11"/>
                <a:gd name="T2" fmla="*/ 10 w 17"/>
                <a:gd name="T3" fmla="*/ 11 h 11"/>
                <a:gd name="T4" fmla="*/ 12 w 17"/>
                <a:gd name="T5" fmla="*/ 10 h 11"/>
                <a:gd name="T6" fmla="*/ 16 w 17"/>
                <a:gd name="T7" fmla="*/ 9 h 11"/>
                <a:gd name="T8" fmla="*/ 16 w 17"/>
                <a:gd name="T9" fmla="*/ 6 h 11"/>
                <a:gd name="T10" fmla="*/ 17 w 17"/>
                <a:gd name="T11" fmla="*/ 5 h 11"/>
                <a:gd name="T12" fmla="*/ 16 w 17"/>
                <a:gd name="T13" fmla="*/ 4 h 11"/>
                <a:gd name="T14" fmla="*/ 12 w 17"/>
                <a:gd name="T15" fmla="*/ 5 h 11"/>
                <a:gd name="T16" fmla="*/ 11 w 17"/>
                <a:gd name="T17" fmla="*/ 4 h 11"/>
                <a:gd name="T18" fmla="*/ 12 w 17"/>
                <a:gd name="T19" fmla="*/ 1 h 11"/>
                <a:gd name="T20" fmla="*/ 11 w 17"/>
                <a:gd name="T21" fmla="*/ 0 h 11"/>
                <a:gd name="T22" fmla="*/ 6 w 17"/>
                <a:gd name="T23" fmla="*/ 4 h 11"/>
                <a:gd name="T24" fmla="*/ 5 w 17"/>
                <a:gd name="T25" fmla="*/ 2 h 11"/>
                <a:gd name="T26" fmla="*/ 1 w 17"/>
                <a:gd name="T27" fmla="*/ 2 h 11"/>
                <a:gd name="T28" fmla="*/ 0 w 17"/>
                <a:gd name="T29" fmla="*/ 2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1"/>
                <a:gd name="T47" fmla="*/ 17 w 17"/>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1">
                  <a:moveTo>
                    <a:pt x="0" y="2"/>
                  </a:moveTo>
                  <a:lnTo>
                    <a:pt x="10" y="11"/>
                  </a:lnTo>
                  <a:lnTo>
                    <a:pt x="12" y="10"/>
                  </a:lnTo>
                  <a:lnTo>
                    <a:pt x="16" y="9"/>
                  </a:lnTo>
                  <a:lnTo>
                    <a:pt x="16" y="6"/>
                  </a:lnTo>
                  <a:lnTo>
                    <a:pt x="17" y="5"/>
                  </a:lnTo>
                  <a:lnTo>
                    <a:pt x="16" y="4"/>
                  </a:lnTo>
                  <a:lnTo>
                    <a:pt x="12" y="5"/>
                  </a:lnTo>
                  <a:lnTo>
                    <a:pt x="11" y="4"/>
                  </a:lnTo>
                  <a:lnTo>
                    <a:pt x="12" y="1"/>
                  </a:lnTo>
                  <a:lnTo>
                    <a:pt x="11" y="0"/>
                  </a:lnTo>
                  <a:lnTo>
                    <a:pt x="6" y="4"/>
                  </a:lnTo>
                  <a:lnTo>
                    <a:pt x="5" y="2"/>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0" name="Freeform 787"/>
            <p:cNvSpPr>
              <a:spLocks/>
            </p:cNvSpPr>
            <p:nvPr/>
          </p:nvSpPr>
          <p:spPr bwMode="auto">
            <a:xfrm>
              <a:off x="3573" y="4537"/>
              <a:ext cx="14" cy="13"/>
            </a:xfrm>
            <a:custGeom>
              <a:avLst/>
              <a:gdLst>
                <a:gd name="T0" fmla="*/ 0 w 14"/>
                <a:gd name="T1" fmla="*/ 9 h 13"/>
                <a:gd name="T2" fmla="*/ 4 w 14"/>
                <a:gd name="T3" fmla="*/ 5 h 13"/>
                <a:gd name="T4" fmla="*/ 4 w 14"/>
                <a:gd name="T5" fmla="*/ 2 h 13"/>
                <a:gd name="T6" fmla="*/ 5 w 14"/>
                <a:gd name="T7" fmla="*/ 0 h 13"/>
                <a:gd name="T8" fmla="*/ 12 w 14"/>
                <a:gd name="T9" fmla="*/ 2 h 13"/>
                <a:gd name="T10" fmla="*/ 14 w 14"/>
                <a:gd name="T11" fmla="*/ 3 h 13"/>
                <a:gd name="T12" fmla="*/ 13 w 14"/>
                <a:gd name="T13" fmla="*/ 7 h 13"/>
                <a:gd name="T14" fmla="*/ 10 w 14"/>
                <a:gd name="T15" fmla="*/ 8 h 13"/>
                <a:gd name="T16" fmla="*/ 10 w 14"/>
                <a:gd name="T17" fmla="*/ 10 h 13"/>
                <a:gd name="T18" fmla="*/ 8 w 14"/>
                <a:gd name="T19" fmla="*/ 13 h 13"/>
                <a:gd name="T20" fmla="*/ 5 w 14"/>
                <a:gd name="T21" fmla="*/ 10 h 13"/>
                <a:gd name="T22" fmla="*/ 3 w 14"/>
                <a:gd name="T23" fmla="*/ 10 h 13"/>
                <a:gd name="T24" fmla="*/ 0 w 14"/>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3"/>
                <a:gd name="T41" fmla="*/ 14 w 14"/>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3">
                  <a:moveTo>
                    <a:pt x="0" y="9"/>
                  </a:moveTo>
                  <a:lnTo>
                    <a:pt x="4" y="5"/>
                  </a:lnTo>
                  <a:lnTo>
                    <a:pt x="4" y="2"/>
                  </a:lnTo>
                  <a:lnTo>
                    <a:pt x="5" y="0"/>
                  </a:lnTo>
                  <a:lnTo>
                    <a:pt x="12" y="2"/>
                  </a:lnTo>
                  <a:lnTo>
                    <a:pt x="14" y="3"/>
                  </a:lnTo>
                  <a:lnTo>
                    <a:pt x="13" y="7"/>
                  </a:lnTo>
                  <a:lnTo>
                    <a:pt x="10" y="8"/>
                  </a:lnTo>
                  <a:lnTo>
                    <a:pt x="10" y="10"/>
                  </a:lnTo>
                  <a:lnTo>
                    <a:pt x="8" y="13"/>
                  </a:lnTo>
                  <a:lnTo>
                    <a:pt x="5" y="10"/>
                  </a:lnTo>
                  <a:lnTo>
                    <a:pt x="3" y="10"/>
                  </a:lnTo>
                  <a:lnTo>
                    <a:pt x="0" y="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1" name="Freeform 788"/>
            <p:cNvSpPr>
              <a:spLocks/>
            </p:cNvSpPr>
            <p:nvPr/>
          </p:nvSpPr>
          <p:spPr bwMode="auto">
            <a:xfrm>
              <a:off x="3555" y="4721"/>
              <a:ext cx="12" cy="14"/>
            </a:xfrm>
            <a:custGeom>
              <a:avLst/>
              <a:gdLst>
                <a:gd name="T0" fmla="*/ 0 w 12"/>
                <a:gd name="T1" fmla="*/ 7 h 14"/>
                <a:gd name="T2" fmla="*/ 3 w 12"/>
                <a:gd name="T3" fmla="*/ 8 h 14"/>
                <a:gd name="T4" fmla="*/ 3 w 12"/>
                <a:gd name="T5" fmla="*/ 10 h 14"/>
                <a:gd name="T6" fmla="*/ 2 w 12"/>
                <a:gd name="T7" fmla="*/ 12 h 14"/>
                <a:gd name="T8" fmla="*/ 4 w 12"/>
                <a:gd name="T9" fmla="*/ 14 h 14"/>
                <a:gd name="T10" fmla="*/ 6 w 12"/>
                <a:gd name="T11" fmla="*/ 11 h 14"/>
                <a:gd name="T12" fmla="*/ 7 w 12"/>
                <a:gd name="T13" fmla="*/ 11 h 14"/>
                <a:gd name="T14" fmla="*/ 9 w 12"/>
                <a:gd name="T15" fmla="*/ 12 h 14"/>
                <a:gd name="T16" fmla="*/ 9 w 12"/>
                <a:gd name="T17" fmla="*/ 11 h 14"/>
                <a:gd name="T18" fmla="*/ 11 w 12"/>
                <a:gd name="T19" fmla="*/ 8 h 14"/>
                <a:gd name="T20" fmla="*/ 12 w 12"/>
                <a:gd name="T21" fmla="*/ 7 h 14"/>
                <a:gd name="T22" fmla="*/ 12 w 12"/>
                <a:gd name="T23" fmla="*/ 5 h 14"/>
                <a:gd name="T24" fmla="*/ 9 w 12"/>
                <a:gd name="T25" fmla="*/ 3 h 14"/>
                <a:gd name="T26" fmla="*/ 9 w 12"/>
                <a:gd name="T27" fmla="*/ 2 h 14"/>
                <a:gd name="T28" fmla="*/ 7 w 12"/>
                <a:gd name="T29" fmla="*/ 0 h 14"/>
                <a:gd name="T30" fmla="*/ 4 w 12"/>
                <a:gd name="T31" fmla="*/ 3 h 14"/>
                <a:gd name="T32" fmla="*/ 0 w 12"/>
                <a:gd name="T33" fmla="*/ 5 h 14"/>
                <a:gd name="T34" fmla="*/ 0 w 12"/>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4"/>
                <a:gd name="T56" fmla="*/ 12 w 12"/>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4">
                  <a:moveTo>
                    <a:pt x="0" y="7"/>
                  </a:moveTo>
                  <a:lnTo>
                    <a:pt x="3" y="8"/>
                  </a:lnTo>
                  <a:lnTo>
                    <a:pt x="3" y="10"/>
                  </a:lnTo>
                  <a:lnTo>
                    <a:pt x="2" y="12"/>
                  </a:lnTo>
                  <a:lnTo>
                    <a:pt x="4" y="14"/>
                  </a:lnTo>
                  <a:lnTo>
                    <a:pt x="6" y="11"/>
                  </a:lnTo>
                  <a:lnTo>
                    <a:pt x="7" y="11"/>
                  </a:lnTo>
                  <a:lnTo>
                    <a:pt x="9" y="12"/>
                  </a:lnTo>
                  <a:lnTo>
                    <a:pt x="9" y="11"/>
                  </a:lnTo>
                  <a:lnTo>
                    <a:pt x="11" y="8"/>
                  </a:lnTo>
                  <a:lnTo>
                    <a:pt x="12" y="7"/>
                  </a:lnTo>
                  <a:lnTo>
                    <a:pt x="12" y="5"/>
                  </a:lnTo>
                  <a:lnTo>
                    <a:pt x="9" y="3"/>
                  </a:lnTo>
                  <a:lnTo>
                    <a:pt x="9" y="2"/>
                  </a:lnTo>
                  <a:lnTo>
                    <a:pt x="7" y="0"/>
                  </a:lnTo>
                  <a:lnTo>
                    <a:pt x="4" y="3"/>
                  </a:lnTo>
                  <a:lnTo>
                    <a:pt x="0" y="5"/>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2" name="Freeform 789"/>
            <p:cNvSpPr>
              <a:spLocks/>
            </p:cNvSpPr>
            <p:nvPr/>
          </p:nvSpPr>
          <p:spPr bwMode="auto">
            <a:xfrm>
              <a:off x="3479" y="4834"/>
              <a:ext cx="13" cy="11"/>
            </a:xfrm>
            <a:custGeom>
              <a:avLst/>
              <a:gdLst>
                <a:gd name="T0" fmla="*/ 0 w 13"/>
                <a:gd name="T1" fmla="*/ 9 h 11"/>
                <a:gd name="T2" fmla="*/ 5 w 13"/>
                <a:gd name="T3" fmla="*/ 0 h 11"/>
                <a:gd name="T4" fmla="*/ 8 w 13"/>
                <a:gd name="T5" fmla="*/ 1 h 11"/>
                <a:gd name="T6" fmla="*/ 8 w 13"/>
                <a:gd name="T7" fmla="*/ 2 h 11"/>
                <a:gd name="T8" fmla="*/ 12 w 13"/>
                <a:gd name="T9" fmla="*/ 4 h 11"/>
                <a:gd name="T10" fmla="*/ 13 w 13"/>
                <a:gd name="T11" fmla="*/ 5 h 11"/>
                <a:gd name="T12" fmla="*/ 12 w 13"/>
                <a:gd name="T13" fmla="*/ 8 h 11"/>
                <a:gd name="T14" fmla="*/ 13 w 13"/>
                <a:gd name="T15" fmla="*/ 9 h 11"/>
                <a:gd name="T16" fmla="*/ 13 w 13"/>
                <a:gd name="T17" fmla="*/ 10 h 11"/>
                <a:gd name="T18" fmla="*/ 10 w 13"/>
                <a:gd name="T19" fmla="*/ 11 h 11"/>
                <a:gd name="T20" fmla="*/ 9 w 13"/>
                <a:gd name="T21" fmla="*/ 10 h 11"/>
                <a:gd name="T22" fmla="*/ 6 w 13"/>
                <a:gd name="T23" fmla="*/ 11 h 11"/>
                <a:gd name="T24" fmla="*/ 1 w 13"/>
                <a:gd name="T25" fmla="*/ 10 h 11"/>
                <a:gd name="T26" fmla="*/ 0 w 13"/>
                <a:gd name="T27" fmla="*/ 9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1"/>
                <a:gd name="T44" fmla="*/ 13 w 1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1">
                  <a:moveTo>
                    <a:pt x="0" y="9"/>
                  </a:moveTo>
                  <a:lnTo>
                    <a:pt x="5" y="0"/>
                  </a:lnTo>
                  <a:lnTo>
                    <a:pt x="8" y="1"/>
                  </a:lnTo>
                  <a:lnTo>
                    <a:pt x="8" y="2"/>
                  </a:lnTo>
                  <a:lnTo>
                    <a:pt x="12" y="4"/>
                  </a:lnTo>
                  <a:lnTo>
                    <a:pt x="13" y="5"/>
                  </a:lnTo>
                  <a:lnTo>
                    <a:pt x="12" y="8"/>
                  </a:lnTo>
                  <a:lnTo>
                    <a:pt x="13" y="9"/>
                  </a:lnTo>
                  <a:lnTo>
                    <a:pt x="13" y="10"/>
                  </a:lnTo>
                  <a:lnTo>
                    <a:pt x="10" y="11"/>
                  </a:lnTo>
                  <a:lnTo>
                    <a:pt x="9" y="10"/>
                  </a:lnTo>
                  <a:lnTo>
                    <a:pt x="6" y="11"/>
                  </a:lnTo>
                  <a:lnTo>
                    <a:pt x="1" y="10"/>
                  </a:lnTo>
                  <a:lnTo>
                    <a:pt x="0" y="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3" name="Freeform 790"/>
            <p:cNvSpPr>
              <a:spLocks/>
            </p:cNvSpPr>
            <p:nvPr/>
          </p:nvSpPr>
          <p:spPr bwMode="auto">
            <a:xfrm>
              <a:off x="3563" y="4514"/>
              <a:ext cx="12" cy="13"/>
            </a:xfrm>
            <a:custGeom>
              <a:avLst/>
              <a:gdLst>
                <a:gd name="T0" fmla="*/ 0 w 12"/>
                <a:gd name="T1" fmla="*/ 11 h 13"/>
                <a:gd name="T2" fmla="*/ 3 w 12"/>
                <a:gd name="T3" fmla="*/ 12 h 13"/>
                <a:gd name="T4" fmla="*/ 5 w 12"/>
                <a:gd name="T5" fmla="*/ 11 h 13"/>
                <a:gd name="T6" fmla="*/ 8 w 12"/>
                <a:gd name="T7" fmla="*/ 13 h 13"/>
                <a:gd name="T8" fmla="*/ 9 w 12"/>
                <a:gd name="T9" fmla="*/ 12 h 13"/>
                <a:gd name="T10" fmla="*/ 10 w 12"/>
                <a:gd name="T11" fmla="*/ 11 h 13"/>
                <a:gd name="T12" fmla="*/ 8 w 12"/>
                <a:gd name="T13" fmla="*/ 8 h 13"/>
                <a:gd name="T14" fmla="*/ 12 w 12"/>
                <a:gd name="T15" fmla="*/ 4 h 13"/>
                <a:gd name="T16" fmla="*/ 10 w 12"/>
                <a:gd name="T17" fmla="*/ 2 h 13"/>
                <a:gd name="T18" fmla="*/ 8 w 12"/>
                <a:gd name="T19" fmla="*/ 3 h 13"/>
                <a:gd name="T20" fmla="*/ 5 w 12"/>
                <a:gd name="T21" fmla="*/ 0 h 13"/>
                <a:gd name="T22" fmla="*/ 3 w 12"/>
                <a:gd name="T23" fmla="*/ 2 h 13"/>
                <a:gd name="T24" fmla="*/ 0 w 12"/>
                <a:gd name="T25" fmla="*/ 1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3"/>
                <a:gd name="T41" fmla="*/ 12 w 1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3">
                  <a:moveTo>
                    <a:pt x="0" y="11"/>
                  </a:moveTo>
                  <a:lnTo>
                    <a:pt x="3" y="12"/>
                  </a:lnTo>
                  <a:lnTo>
                    <a:pt x="5" y="11"/>
                  </a:lnTo>
                  <a:lnTo>
                    <a:pt x="8" y="13"/>
                  </a:lnTo>
                  <a:lnTo>
                    <a:pt x="9" y="12"/>
                  </a:lnTo>
                  <a:lnTo>
                    <a:pt x="10" y="11"/>
                  </a:lnTo>
                  <a:lnTo>
                    <a:pt x="8" y="8"/>
                  </a:lnTo>
                  <a:lnTo>
                    <a:pt x="12" y="4"/>
                  </a:lnTo>
                  <a:lnTo>
                    <a:pt x="10" y="2"/>
                  </a:lnTo>
                  <a:lnTo>
                    <a:pt x="8" y="3"/>
                  </a:lnTo>
                  <a:lnTo>
                    <a:pt x="5" y="0"/>
                  </a:lnTo>
                  <a:lnTo>
                    <a:pt x="3" y="2"/>
                  </a:lnTo>
                  <a:lnTo>
                    <a:pt x="0" y="1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4" name="Freeform 791"/>
            <p:cNvSpPr>
              <a:spLocks/>
            </p:cNvSpPr>
            <p:nvPr/>
          </p:nvSpPr>
          <p:spPr bwMode="auto">
            <a:xfrm>
              <a:off x="3333" y="4729"/>
              <a:ext cx="12" cy="12"/>
            </a:xfrm>
            <a:custGeom>
              <a:avLst/>
              <a:gdLst>
                <a:gd name="T0" fmla="*/ 0 w 12"/>
                <a:gd name="T1" fmla="*/ 7 h 12"/>
                <a:gd name="T2" fmla="*/ 0 w 12"/>
                <a:gd name="T3" fmla="*/ 4 h 12"/>
                <a:gd name="T4" fmla="*/ 2 w 12"/>
                <a:gd name="T5" fmla="*/ 3 h 12"/>
                <a:gd name="T6" fmla="*/ 5 w 12"/>
                <a:gd name="T7" fmla="*/ 4 h 12"/>
                <a:gd name="T8" fmla="*/ 7 w 12"/>
                <a:gd name="T9" fmla="*/ 0 h 12"/>
                <a:gd name="T10" fmla="*/ 10 w 12"/>
                <a:gd name="T11" fmla="*/ 3 h 12"/>
                <a:gd name="T12" fmla="*/ 10 w 12"/>
                <a:gd name="T13" fmla="*/ 6 h 12"/>
                <a:gd name="T14" fmla="*/ 12 w 12"/>
                <a:gd name="T15" fmla="*/ 7 h 12"/>
                <a:gd name="T16" fmla="*/ 12 w 12"/>
                <a:gd name="T17" fmla="*/ 9 h 12"/>
                <a:gd name="T18" fmla="*/ 11 w 12"/>
                <a:gd name="T19" fmla="*/ 11 h 12"/>
                <a:gd name="T20" fmla="*/ 7 w 12"/>
                <a:gd name="T21" fmla="*/ 9 h 12"/>
                <a:gd name="T22" fmla="*/ 5 w 12"/>
                <a:gd name="T23" fmla="*/ 12 h 12"/>
                <a:gd name="T24" fmla="*/ 1 w 12"/>
                <a:gd name="T25" fmla="*/ 9 h 12"/>
                <a:gd name="T26" fmla="*/ 0 w 12"/>
                <a:gd name="T27" fmla="*/ 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2"/>
                <a:gd name="T44" fmla="*/ 12 w 12"/>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2">
                  <a:moveTo>
                    <a:pt x="0" y="7"/>
                  </a:moveTo>
                  <a:lnTo>
                    <a:pt x="0" y="4"/>
                  </a:lnTo>
                  <a:lnTo>
                    <a:pt x="2" y="3"/>
                  </a:lnTo>
                  <a:lnTo>
                    <a:pt x="5" y="4"/>
                  </a:lnTo>
                  <a:lnTo>
                    <a:pt x="7" y="0"/>
                  </a:lnTo>
                  <a:lnTo>
                    <a:pt x="10" y="3"/>
                  </a:lnTo>
                  <a:lnTo>
                    <a:pt x="10" y="6"/>
                  </a:lnTo>
                  <a:lnTo>
                    <a:pt x="12" y="7"/>
                  </a:lnTo>
                  <a:lnTo>
                    <a:pt x="12" y="9"/>
                  </a:lnTo>
                  <a:lnTo>
                    <a:pt x="11" y="11"/>
                  </a:lnTo>
                  <a:lnTo>
                    <a:pt x="7" y="9"/>
                  </a:lnTo>
                  <a:lnTo>
                    <a:pt x="5" y="12"/>
                  </a:lnTo>
                  <a:lnTo>
                    <a:pt x="1" y="9"/>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5" name="Freeform 792"/>
            <p:cNvSpPr>
              <a:spLocks/>
            </p:cNvSpPr>
            <p:nvPr/>
          </p:nvSpPr>
          <p:spPr bwMode="auto">
            <a:xfrm>
              <a:off x="3485" y="4856"/>
              <a:ext cx="12" cy="11"/>
            </a:xfrm>
            <a:custGeom>
              <a:avLst/>
              <a:gdLst>
                <a:gd name="T0" fmla="*/ 0 w 12"/>
                <a:gd name="T1" fmla="*/ 6 h 11"/>
                <a:gd name="T2" fmla="*/ 3 w 12"/>
                <a:gd name="T3" fmla="*/ 3 h 11"/>
                <a:gd name="T4" fmla="*/ 2 w 12"/>
                <a:gd name="T5" fmla="*/ 2 h 11"/>
                <a:gd name="T6" fmla="*/ 2 w 12"/>
                <a:gd name="T7" fmla="*/ 0 h 11"/>
                <a:gd name="T8" fmla="*/ 9 w 12"/>
                <a:gd name="T9" fmla="*/ 0 h 11"/>
                <a:gd name="T10" fmla="*/ 12 w 12"/>
                <a:gd name="T11" fmla="*/ 1 h 11"/>
                <a:gd name="T12" fmla="*/ 8 w 12"/>
                <a:gd name="T13" fmla="*/ 5 h 11"/>
                <a:gd name="T14" fmla="*/ 11 w 12"/>
                <a:gd name="T15" fmla="*/ 7 h 11"/>
                <a:gd name="T16" fmla="*/ 8 w 12"/>
                <a:gd name="T17" fmla="*/ 10 h 11"/>
                <a:gd name="T18" fmla="*/ 7 w 12"/>
                <a:gd name="T19" fmla="*/ 11 h 11"/>
                <a:gd name="T20" fmla="*/ 4 w 12"/>
                <a:gd name="T21" fmla="*/ 8 h 11"/>
                <a:gd name="T22" fmla="*/ 2 w 12"/>
                <a:gd name="T23" fmla="*/ 10 h 11"/>
                <a:gd name="T24" fmla="*/ 0 w 12"/>
                <a:gd name="T25" fmla="*/ 8 h 11"/>
                <a:gd name="T26" fmla="*/ 0 w 12"/>
                <a:gd name="T27" fmla="*/ 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1"/>
                <a:gd name="T44" fmla="*/ 12 w 12"/>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1">
                  <a:moveTo>
                    <a:pt x="0" y="6"/>
                  </a:moveTo>
                  <a:lnTo>
                    <a:pt x="3" y="3"/>
                  </a:lnTo>
                  <a:lnTo>
                    <a:pt x="2" y="2"/>
                  </a:lnTo>
                  <a:lnTo>
                    <a:pt x="2" y="0"/>
                  </a:lnTo>
                  <a:lnTo>
                    <a:pt x="9" y="0"/>
                  </a:lnTo>
                  <a:lnTo>
                    <a:pt x="12" y="1"/>
                  </a:lnTo>
                  <a:lnTo>
                    <a:pt x="8" y="5"/>
                  </a:lnTo>
                  <a:lnTo>
                    <a:pt x="11" y="7"/>
                  </a:lnTo>
                  <a:lnTo>
                    <a:pt x="8" y="10"/>
                  </a:lnTo>
                  <a:lnTo>
                    <a:pt x="7" y="11"/>
                  </a:lnTo>
                  <a:lnTo>
                    <a:pt x="4" y="8"/>
                  </a:lnTo>
                  <a:lnTo>
                    <a:pt x="2" y="10"/>
                  </a:lnTo>
                  <a:lnTo>
                    <a:pt x="0" y="8"/>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6" name="Freeform 793"/>
            <p:cNvSpPr>
              <a:spLocks/>
            </p:cNvSpPr>
            <p:nvPr/>
          </p:nvSpPr>
          <p:spPr bwMode="auto">
            <a:xfrm>
              <a:off x="3258" y="3990"/>
              <a:ext cx="11" cy="10"/>
            </a:xfrm>
            <a:custGeom>
              <a:avLst/>
              <a:gdLst>
                <a:gd name="T0" fmla="*/ 0 w 11"/>
                <a:gd name="T1" fmla="*/ 2 h 10"/>
                <a:gd name="T2" fmla="*/ 1 w 11"/>
                <a:gd name="T3" fmla="*/ 0 h 10"/>
                <a:gd name="T4" fmla="*/ 5 w 11"/>
                <a:gd name="T5" fmla="*/ 1 h 10"/>
                <a:gd name="T6" fmla="*/ 6 w 11"/>
                <a:gd name="T7" fmla="*/ 0 h 10"/>
                <a:gd name="T8" fmla="*/ 11 w 11"/>
                <a:gd name="T9" fmla="*/ 4 h 10"/>
                <a:gd name="T10" fmla="*/ 11 w 11"/>
                <a:gd name="T11" fmla="*/ 5 h 10"/>
                <a:gd name="T12" fmla="*/ 7 w 11"/>
                <a:gd name="T13" fmla="*/ 6 h 10"/>
                <a:gd name="T14" fmla="*/ 6 w 11"/>
                <a:gd name="T15" fmla="*/ 9 h 10"/>
                <a:gd name="T16" fmla="*/ 5 w 11"/>
                <a:gd name="T17" fmla="*/ 10 h 10"/>
                <a:gd name="T18" fmla="*/ 3 w 11"/>
                <a:gd name="T19" fmla="*/ 7 h 10"/>
                <a:gd name="T20" fmla="*/ 0 w 11"/>
                <a:gd name="T21" fmla="*/ 5 h 10"/>
                <a:gd name="T22" fmla="*/ 0 w 11"/>
                <a:gd name="T23" fmla="*/ 2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0"/>
                <a:gd name="T38" fmla="*/ 11 w 11"/>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0">
                  <a:moveTo>
                    <a:pt x="0" y="2"/>
                  </a:moveTo>
                  <a:lnTo>
                    <a:pt x="1" y="0"/>
                  </a:lnTo>
                  <a:lnTo>
                    <a:pt x="5" y="1"/>
                  </a:lnTo>
                  <a:lnTo>
                    <a:pt x="6" y="0"/>
                  </a:lnTo>
                  <a:lnTo>
                    <a:pt x="11" y="4"/>
                  </a:lnTo>
                  <a:lnTo>
                    <a:pt x="11" y="5"/>
                  </a:lnTo>
                  <a:lnTo>
                    <a:pt x="7" y="6"/>
                  </a:lnTo>
                  <a:lnTo>
                    <a:pt x="6" y="9"/>
                  </a:lnTo>
                  <a:lnTo>
                    <a:pt x="5" y="10"/>
                  </a:lnTo>
                  <a:lnTo>
                    <a:pt x="3" y="7"/>
                  </a:lnTo>
                  <a:lnTo>
                    <a:pt x="0" y="5"/>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7" name="Freeform 794"/>
            <p:cNvSpPr>
              <a:spLocks/>
            </p:cNvSpPr>
            <p:nvPr/>
          </p:nvSpPr>
          <p:spPr bwMode="auto">
            <a:xfrm>
              <a:off x="3513" y="4528"/>
              <a:ext cx="12" cy="11"/>
            </a:xfrm>
            <a:custGeom>
              <a:avLst/>
              <a:gdLst>
                <a:gd name="T0" fmla="*/ 0 w 12"/>
                <a:gd name="T1" fmla="*/ 8 h 11"/>
                <a:gd name="T2" fmla="*/ 3 w 12"/>
                <a:gd name="T3" fmla="*/ 5 h 11"/>
                <a:gd name="T4" fmla="*/ 3 w 12"/>
                <a:gd name="T5" fmla="*/ 3 h 11"/>
                <a:gd name="T6" fmla="*/ 6 w 12"/>
                <a:gd name="T7" fmla="*/ 0 h 11"/>
                <a:gd name="T8" fmla="*/ 9 w 12"/>
                <a:gd name="T9" fmla="*/ 2 h 11"/>
                <a:gd name="T10" fmla="*/ 12 w 12"/>
                <a:gd name="T11" fmla="*/ 3 h 11"/>
                <a:gd name="T12" fmla="*/ 11 w 12"/>
                <a:gd name="T13" fmla="*/ 7 h 11"/>
                <a:gd name="T14" fmla="*/ 11 w 12"/>
                <a:gd name="T15" fmla="*/ 9 h 11"/>
                <a:gd name="T16" fmla="*/ 9 w 12"/>
                <a:gd name="T17" fmla="*/ 11 h 11"/>
                <a:gd name="T18" fmla="*/ 7 w 12"/>
                <a:gd name="T19" fmla="*/ 9 h 11"/>
                <a:gd name="T20" fmla="*/ 2 w 12"/>
                <a:gd name="T21" fmla="*/ 11 h 11"/>
                <a:gd name="T22" fmla="*/ 0 w 12"/>
                <a:gd name="T23" fmla="*/ 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1"/>
                <a:gd name="T38" fmla="*/ 12 w 12"/>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1">
                  <a:moveTo>
                    <a:pt x="0" y="8"/>
                  </a:moveTo>
                  <a:lnTo>
                    <a:pt x="3" y="5"/>
                  </a:lnTo>
                  <a:lnTo>
                    <a:pt x="3" y="3"/>
                  </a:lnTo>
                  <a:lnTo>
                    <a:pt x="6" y="0"/>
                  </a:lnTo>
                  <a:lnTo>
                    <a:pt x="9" y="2"/>
                  </a:lnTo>
                  <a:lnTo>
                    <a:pt x="12" y="3"/>
                  </a:lnTo>
                  <a:lnTo>
                    <a:pt x="11" y="7"/>
                  </a:lnTo>
                  <a:lnTo>
                    <a:pt x="11" y="9"/>
                  </a:lnTo>
                  <a:lnTo>
                    <a:pt x="9" y="11"/>
                  </a:lnTo>
                  <a:lnTo>
                    <a:pt x="7" y="9"/>
                  </a:lnTo>
                  <a:lnTo>
                    <a:pt x="2" y="11"/>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8" name="Freeform 795"/>
            <p:cNvSpPr>
              <a:spLocks/>
            </p:cNvSpPr>
            <p:nvPr/>
          </p:nvSpPr>
          <p:spPr bwMode="auto">
            <a:xfrm>
              <a:off x="3555" y="4587"/>
              <a:ext cx="13" cy="11"/>
            </a:xfrm>
            <a:custGeom>
              <a:avLst/>
              <a:gdLst>
                <a:gd name="T0" fmla="*/ 0 w 13"/>
                <a:gd name="T1" fmla="*/ 9 h 11"/>
                <a:gd name="T2" fmla="*/ 2 w 13"/>
                <a:gd name="T3" fmla="*/ 10 h 11"/>
                <a:gd name="T4" fmla="*/ 6 w 13"/>
                <a:gd name="T5" fmla="*/ 9 h 11"/>
                <a:gd name="T6" fmla="*/ 6 w 13"/>
                <a:gd name="T7" fmla="*/ 11 h 11"/>
                <a:gd name="T8" fmla="*/ 8 w 13"/>
                <a:gd name="T9" fmla="*/ 11 h 11"/>
                <a:gd name="T10" fmla="*/ 11 w 13"/>
                <a:gd name="T11" fmla="*/ 10 h 11"/>
                <a:gd name="T12" fmla="*/ 9 w 13"/>
                <a:gd name="T13" fmla="*/ 6 h 11"/>
                <a:gd name="T14" fmla="*/ 11 w 13"/>
                <a:gd name="T15" fmla="*/ 4 h 11"/>
                <a:gd name="T16" fmla="*/ 13 w 13"/>
                <a:gd name="T17" fmla="*/ 1 h 11"/>
                <a:gd name="T18" fmla="*/ 12 w 13"/>
                <a:gd name="T19" fmla="*/ 1 h 11"/>
                <a:gd name="T20" fmla="*/ 11 w 13"/>
                <a:gd name="T21" fmla="*/ 0 h 11"/>
                <a:gd name="T22" fmla="*/ 7 w 13"/>
                <a:gd name="T23" fmla="*/ 2 h 11"/>
                <a:gd name="T24" fmla="*/ 3 w 13"/>
                <a:gd name="T25" fmla="*/ 1 h 11"/>
                <a:gd name="T26" fmla="*/ 2 w 13"/>
                <a:gd name="T27" fmla="*/ 2 h 11"/>
                <a:gd name="T28" fmla="*/ 3 w 13"/>
                <a:gd name="T29" fmla="*/ 6 h 11"/>
                <a:gd name="T30" fmla="*/ 0 w 13"/>
                <a:gd name="T31" fmla="*/ 9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1"/>
                <a:gd name="T50" fmla="*/ 13 w 13"/>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1">
                  <a:moveTo>
                    <a:pt x="0" y="9"/>
                  </a:moveTo>
                  <a:lnTo>
                    <a:pt x="2" y="10"/>
                  </a:lnTo>
                  <a:lnTo>
                    <a:pt x="6" y="9"/>
                  </a:lnTo>
                  <a:lnTo>
                    <a:pt x="6" y="11"/>
                  </a:lnTo>
                  <a:lnTo>
                    <a:pt x="8" y="11"/>
                  </a:lnTo>
                  <a:lnTo>
                    <a:pt x="11" y="10"/>
                  </a:lnTo>
                  <a:lnTo>
                    <a:pt x="9" y="6"/>
                  </a:lnTo>
                  <a:lnTo>
                    <a:pt x="11" y="4"/>
                  </a:lnTo>
                  <a:lnTo>
                    <a:pt x="13" y="1"/>
                  </a:lnTo>
                  <a:lnTo>
                    <a:pt x="12" y="1"/>
                  </a:lnTo>
                  <a:lnTo>
                    <a:pt x="11" y="0"/>
                  </a:lnTo>
                  <a:lnTo>
                    <a:pt x="7" y="2"/>
                  </a:lnTo>
                  <a:lnTo>
                    <a:pt x="3" y="1"/>
                  </a:lnTo>
                  <a:lnTo>
                    <a:pt x="2" y="2"/>
                  </a:lnTo>
                  <a:lnTo>
                    <a:pt x="3" y="6"/>
                  </a:lnTo>
                  <a:lnTo>
                    <a:pt x="0" y="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199" name="Freeform 796"/>
            <p:cNvSpPr>
              <a:spLocks/>
            </p:cNvSpPr>
            <p:nvPr/>
          </p:nvSpPr>
          <p:spPr bwMode="auto">
            <a:xfrm>
              <a:off x="3503" y="4076"/>
              <a:ext cx="14" cy="13"/>
            </a:xfrm>
            <a:custGeom>
              <a:avLst/>
              <a:gdLst>
                <a:gd name="T0" fmla="*/ 0 w 14"/>
                <a:gd name="T1" fmla="*/ 5 h 13"/>
                <a:gd name="T2" fmla="*/ 4 w 14"/>
                <a:gd name="T3" fmla="*/ 5 h 13"/>
                <a:gd name="T4" fmla="*/ 7 w 14"/>
                <a:gd name="T5" fmla="*/ 3 h 13"/>
                <a:gd name="T6" fmla="*/ 9 w 14"/>
                <a:gd name="T7" fmla="*/ 4 h 13"/>
                <a:gd name="T8" fmla="*/ 12 w 14"/>
                <a:gd name="T9" fmla="*/ 0 h 13"/>
                <a:gd name="T10" fmla="*/ 13 w 14"/>
                <a:gd name="T11" fmla="*/ 0 h 13"/>
                <a:gd name="T12" fmla="*/ 14 w 14"/>
                <a:gd name="T13" fmla="*/ 2 h 13"/>
                <a:gd name="T14" fmla="*/ 14 w 14"/>
                <a:gd name="T15" fmla="*/ 3 h 13"/>
                <a:gd name="T16" fmla="*/ 12 w 14"/>
                <a:gd name="T17" fmla="*/ 7 h 13"/>
                <a:gd name="T18" fmla="*/ 10 w 14"/>
                <a:gd name="T19" fmla="*/ 8 h 13"/>
                <a:gd name="T20" fmla="*/ 9 w 14"/>
                <a:gd name="T21" fmla="*/ 11 h 13"/>
                <a:gd name="T22" fmla="*/ 8 w 14"/>
                <a:gd name="T23" fmla="*/ 13 h 13"/>
                <a:gd name="T24" fmla="*/ 5 w 14"/>
                <a:gd name="T25" fmla="*/ 12 h 13"/>
                <a:gd name="T26" fmla="*/ 0 w 14"/>
                <a:gd name="T27" fmla="*/ 5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3"/>
                <a:gd name="T44" fmla="*/ 14 w 14"/>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3">
                  <a:moveTo>
                    <a:pt x="0" y="5"/>
                  </a:moveTo>
                  <a:lnTo>
                    <a:pt x="4" y="5"/>
                  </a:lnTo>
                  <a:lnTo>
                    <a:pt x="7" y="3"/>
                  </a:lnTo>
                  <a:lnTo>
                    <a:pt x="9" y="4"/>
                  </a:lnTo>
                  <a:lnTo>
                    <a:pt x="12" y="0"/>
                  </a:lnTo>
                  <a:lnTo>
                    <a:pt x="13" y="0"/>
                  </a:lnTo>
                  <a:lnTo>
                    <a:pt x="14" y="2"/>
                  </a:lnTo>
                  <a:lnTo>
                    <a:pt x="14" y="3"/>
                  </a:lnTo>
                  <a:lnTo>
                    <a:pt x="12" y="7"/>
                  </a:lnTo>
                  <a:lnTo>
                    <a:pt x="10" y="8"/>
                  </a:lnTo>
                  <a:lnTo>
                    <a:pt x="9" y="11"/>
                  </a:lnTo>
                  <a:lnTo>
                    <a:pt x="8" y="13"/>
                  </a:lnTo>
                  <a:lnTo>
                    <a:pt x="5" y="12"/>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0" name="Freeform 797"/>
            <p:cNvSpPr>
              <a:spLocks/>
            </p:cNvSpPr>
            <p:nvPr/>
          </p:nvSpPr>
          <p:spPr bwMode="auto">
            <a:xfrm>
              <a:off x="3632" y="4672"/>
              <a:ext cx="10" cy="12"/>
            </a:xfrm>
            <a:custGeom>
              <a:avLst/>
              <a:gdLst>
                <a:gd name="T0" fmla="*/ 0 w 10"/>
                <a:gd name="T1" fmla="*/ 9 h 12"/>
                <a:gd name="T2" fmla="*/ 0 w 10"/>
                <a:gd name="T3" fmla="*/ 10 h 12"/>
                <a:gd name="T4" fmla="*/ 1 w 10"/>
                <a:gd name="T5" fmla="*/ 12 h 12"/>
                <a:gd name="T6" fmla="*/ 2 w 10"/>
                <a:gd name="T7" fmla="*/ 10 h 12"/>
                <a:gd name="T8" fmla="*/ 5 w 10"/>
                <a:gd name="T9" fmla="*/ 12 h 12"/>
                <a:gd name="T10" fmla="*/ 8 w 10"/>
                <a:gd name="T11" fmla="*/ 10 h 12"/>
                <a:gd name="T12" fmla="*/ 10 w 10"/>
                <a:gd name="T13" fmla="*/ 9 h 12"/>
                <a:gd name="T14" fmla="*/ 8 w 10"/>
                <a:gd name="T15" fmla="*/ 7 h 12"/>
                <a:gd name="T16" fmla="*/ 9 w 10"/>
                <a:gd name="T17" fmla="*/ 3 h 12"/>
                <a:gd name="T18" fmla="*/ 6 w 10"/>
                <a:gd name="T19" fmla="*/ 0 h 12"/>
                <a:gd name="T20" fmla="*/ 5 w 10"/>
                <a:gd name="T21" fmla="*/ 0 h 12"/>
                <a:gd name="T22" fmla="*/ 0 w 10"/>
                <a:gd name="T23" fmla="*/ 9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2"/>
                <a:gd name="T38" fmla="*/ 10 w 1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2">
                  <a:moveTo>
                    <a:pt x="0" y="9"/>
                  </a:moveTo>
                  <a:lnTo>
                    <a:pt x="0" y="10"/>
                  </a:lnTo>
                  <a:lnTo>
                    <a:pt x="1" y="12"/>
                  </a:lnTo>
                  <a:lnTo>
                    <a:pt x="2" y="10"/>
                  </a:lnTo>
                  <a:lnTo>
                    <a:pt x="5" y="12"/>
                  </a:lnTo>
                  <a:lnTo>
                    <a:pt x="8" y="10"/>
                  </a:lnTo>
                  <a:lnTo>
                    <a:pt x="10" y="9"/>
                  </a:lnTo>
                  <a:lnTo>
                    <a:pt x="8" y="7"/>
                  </a:lnTo>
                  <a:lnTo>
                    <a:pt x="9" y="3"/>
                  </a:lnTo>
                  <a:lnTo>
                    <a:pt x="6" y="0"/>
                  </a:lnTo>
                  <a:lnTo>
                    <a:pt x="5" y="0"/>
                  </a:lnTo>
                  <a:lnTo>
                    <a:pt x="0" y="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1" name="Freeform 798"/>
            <p:cNvSpPr>
              <a:spLocks/>
            </p:cNvSpPr>
            <p:nvPr/>
          </p:nvSpPr>
          <p:spPr bwMode="auto">
            <a:xfrm>
              <a:off x="3499" y="4542"/>
              <a:ext cx="11" cy="11"/>
            </a:xfrm>
            <a:custGeom>
              <a:avLst/>
              <a:gdLst>
                <a:gd name="T0" fmla="*/ 0 w 11"/>
                <a:gd name="T1" fmla="*/ 5 h 11"/>
                <a:gd name="T2" fmla="*/ 6 w 11"/>
                <a:gd name="T3" fmla="*/ 0 h 11"/>
                <a:gd name="T4" fmla="*/ 9 w 11"/>
                <a:gd name="T5" fmla="*/ 2 h 11"/>
                <a:gd name="T6" fmla="*/ 11 w 11"/>
                <a:gd name="T7" fmla="*/ 3 h 11"/>
                <a:gd name="T8" fmla="*/ 11 w 11"/>
                <a:gd name="T9" fmla="*/ 7 h 11"/>
                <a:gd name="T10" fmla="*/ 7 w 11"/>
                <a:gd name="T11" fmla="*/ 11 h 11"/>
                <a:gd name="T12" fmla="*/ 2 w 11"/>
                <a:gd name="T13" fmla="*/ 8 h 11"/>
                <a:gd name="T14" fmla="*/ 0 w 11"/>
                <a:gd name="T15" fmla="*/ 8 h 11"/>
                <a:gd name="T16" fmla="*/ 0 w 11"/>
                <a:gd name="T17" fmla="*/ 5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0" y="5"/>
                  </a:moveTo>
                  <a:lnTo>
                    <a:pt x="6" y="0"/>
                  </a:lnTo>
                  <a:lnTo>
                    <a:pt x="9" y="2"/>
                  </a:lnTo>
                  <a:lnTo>
                    <a:pt x="11" y="3"/>
                  </a:lnTo>
                  <a:lnTo>
                    <a:pt x="11" y="7"/>
                  </a:lnTo>
                  <a:lnTo>
                    <a:pt x="7" y="11"/>
                  </a:lnTo>
                  <a:lnTo>
                    <a:pt x="2" y="8"/>
                  </a:lnTo>
                  <a:lnTo>
                    <a:pt x="0" y="8"/>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2" name="Freeform 799"/>
            <p:cNvSpPr>
              <a:spLocks/>
            </p:cNvSpPr>
            <p:nvPr/>
          </p:nvSpPr>
          <p:spPr bwMode="auto">
            <a:xfrm>
              <a:off x="3366" y="4732"/>
              <a:ext cx="12" cy="10"/>
            </a:xfrm>
            <a:custGeom>
              <a:avLst/>
              <a:gdLst>
                <a:gd name="T0" fmla="*/ 0 w 12"/>
                <a:gd name="T1" fmla="*/ 6 h 10"/>
                <a:gd name="T2" fmla="*/ 2 w 12"/>
                <a:gd name="T3" fmla="*/ 9 h 10"/>
                <a:gd name="T4" fmla="*/ 5 w 12"/>
                <a:gd name="T5" fmla="*/ 8 h 10"/>
                <a:gd name="T6" fmla="*/ 6 w 12"/>
                <a:gd name="T7" fmla="*/ 8 h 10"/>
                <a:gd name="T8" fmla="*/ 6 w 12"/>
                <a:gd name="T9" fmla="*/ 10 h 10"/>
                <a:gd name="T10" fmla="*/ 7 w 12"/>
                <a:gd name="T11" fmla="*/ 10 h 10"/>
                <a:gd name="T12" fmla="*/ 9 w 12"/>
                <a:gd name="T13" fmla="*/ 9 h 10"/>
                <a:gd name="T14" fmla="*/ 10 w 12"/>
                <a:gd name="T15" fmla="*/ 6 h 10"/>
                <a:gd name="T16" fmla="*/ 12 w 12"/>
                <a:gd name="T17" fmla="*/ 6 h 10"/>
                <a:gd name="T18" fmla="*/ 12 w 12"/>
                <a:gd name="T19" fmla="*/ 4 h 10"/>
                <a:gd name="T20" fmla="*/ 7 w 12"/>
                <a:gd name="T21" fmla="*/ 0 h 10"/>
                <a:gd name="T22" fmla="*/ 6 w 12"/>
                <a:gd name="T23" fmla="*/ 3 h 10"/>
                <a:gd name="T24" fmla="*/ 4 w 12"/>
                <a:gd name="T25" fmla="*/ 0 h 10"/>
                <a:gd name="T26" fmla="*/ 1 w 12"/>
                <a:gd name="T27" fmla="*/ 0 h 10"/>
                <a:gd name="T28" fmla="*/ 0 w 12"/>
                <a:gd name="T29" fmla="*/ 3 h 10"/>
                <a:gd name="T30" fmla="*/ 1 w 12"/>
                <a:gd name="T31" fmla="*/ 4 h 10"/>
                <a:gd name="T32" fmla="*/ 2 w 12"/>
                <a:gd name="T33" fmla="*/ 5 h 10"/>
                <a:gd name="T34" fmla="*/ 0 w 12"/>
                <a:gd name="T35" fmla="*/ 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6"/>
                  </a:moveTo>
                  <a:lnTo>
                    <a:pt x="2" y="9"/>
                  </a:lnTo>
                  <a:lnTo>
                    <a:pt x="5" y="8"/>
                  </a:lnTo>
                  <a:lnTo>
                    <a:pt x="6" y="8"/>
                  </a:lnTo>
                  <a:lnTo>
                    <a:pt x="6" y="10"/>
                  </a:lnTo>
                  <a:lnTo>
                    <a:pt x="7" y="10"/>
                  </a:lnTo>
                  <a:lnTo>
                    <a:pt x="9" y="9"/>
                  </a:lnTo>
                  <a:lnTo>
                    <a:pt x="10" y="6"/>
                  </a:lnTo>
                  <a:lnTo>
                    <a:pt x="12" y="6"/>
                  </a:lnTo>
                  <a:lnTo>
                    <a:pt x="12" y="4"/>
                  </a:lnTo>
                  <a:lnTo>
                    <a:pt x="7" y="0"/>
                  </a:lnTo>
                  <a:lnTo>
                    <a:pt x="6" y="3"/>
                  </a:lnTo>
                  <a:lnTo>
                    <a:pt x="4" y="0"/>
                  </a:lnTo>
                  <a:lnTo>
                    <a:pt x="1" y="0"/>
                  </a:lnTo>
                  <a:lnTo>
                    <a:pt x="0" y="3"/>
                  </a:lnTo>
                  <a:lnTo>
                    <a:pt x="1" y="4"/>
                  </a:lnTo>
                  <a:lnTo>
                    <a:pt x="2" y="5"/>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3" name="Freeform 800"/>
            <p:cNvSpPr>
              <a:spLocks/>
            </p:cNvSpPr>
            <p:nvPr/>
          </p:nvSpPr>
          <p:spPr bwMode="auto">
            <a:xfrm>
              <a:off x="3725" y="4687"/>
              <a:ext cx="11" cy="12"/>
            </a:xfrm>
            <a:custGeom>
              <a:avLst/>
              <a:gdLst>
                <a:gd name="T0" fmla="*/ 0 w 11"/>
                <a:gd name="T1" fmla="*/ 4 h 12"/>
                <a:gd name="T2" fmla="*/ 0 w 11"/>
                <a:gd name="T3" fmla="*/ 7 h 12"/>
                <a:gd name="T4" fmla="*/ 4 w 11"/>
                <a:gd name="T5" fmla="*/ 7 h 12"/>
                <a:gd name="T6" fmla="*/ 5 w 11"/>
                <a:gd name="T7" fmla="*/ 8 h 12"/>
                <a:gd name="T8" fmla="*/ 4 w 11"/>
                <a:gd name="T9" fmla="*/ 9 h 12"/>
                <a:gd name="T10" fmla="*/ 4 w 11"/>
                <a:gd name="T11" fmla="*/ 12 h 12"/>
                <a:gd name="T12" fmla="*/ 6 w 11"/>
                <a:gd name="T13" fmla="*/ 12 h 12"/>
                <a:gd name="T14" fmla="*/ 10 w 11"/>
                <a:gd name="T15" fmla="*/ 9 h 12"/>
                <a:gd name="T16" fmla="*/ 11 w 11"/>
                <a:gd name="T17" fmla="*/ 4 h 12"/>
                <a:gd name="T18" fmla="*/ 7 w 11"/>
                <a:gd name="T19" fmla="*/ 3 h 12"/>
                <a:gd name="T20" fmla="*/ 7 w 11"/>
                <a:gd name="T21" fmla="*/ 0 h 12"/>
                <a:gd name="T22" fmla="*/ 6 w 11"/>
                <a:gd name="T23" fmla="*/ 0 h 12"/>
                <a:gd name="T24" fmla="*/ 0 w 11"/>
                <a:gd name="T25" fmla="*/ 4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0" y="4"/>
                  </a:moveTo>
                  <a:lnTo>
                    <a:pt x="0" y="7"/>
                  </a:lnTo>
                  <a:lnTo>
                    <a:pt x="4" y="7"/>
                  </a:lnTo>
                  <a:lnTo>
                    <a:pt x="5" y="8"/>
                  </a:lnTo>
                  <a:lnTo>
                    <a:pt x="4" y="9"/>
                  </a:lnTo>
                  <a:lnTo>
                    <a:pt x="4" y="12"/>
                  </a:lnTo>
                  <a:lnTo>
                    <a:pt x="6" y="12"/>
                  </a:lnTo>
                  <a:lnTo>
                    <a:pt x="10" y="9"/>
                  </a:lnTo>
                  <a:lnTo>
                    <a:pt x="11" y="4"/>
                  </a:lnTo>
                  <a:lnTo>
                    <a:pt x="7" y="3"/>
                  </a:lnTo>
                  <a:lnTo>
                    <a:pt x="7" y="0"/>
                  </a:lnTo>
                  <a:lnTo>
                    <a:pt x="6" y="0"/>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4" name="Freeform 801"/>
            <p:cNvSpPr>
              <a:spLocks/>
            </p:cNvSpPr>
            <p:nvPr/>
          </p:nvSpPr>
          <p:spPr bwMode="auto">
            <a:xfrm>
              <a:off x="3465" y="4896"/>
              <a:ext cx="12" cy="10"/>
            </a:xfrm>
            <a:custGeom>
              <a:avLst/>
              <a:gdLst>
                <a:gd name="T0" fmla="*/ 0 w 12"/>
                <a:gd name="T1" fmla="*/ 9 h 10"/>
                <a:gd name="T2" fmla="*/ 1 w 12"/>
                <a:gd name="T3" fmla="*/ 10 h 10"/>
                <a:gd name="T4" fmla="*/ 5 w 12"/>
                <a:gd name="T5" fmla="*/ 9 h 10"/>
                <a:gd name="T6" fmla="*/ 10 w 12"/>
                <a:gd name="T7" fmla="*/ 8 h 10"/>
                <a:gd name="T8" fmla="*/ 12 w 12"/>
                <a:gd name="T9" fmla="*/ 7 h 10"/>
                <a:gd name="T10" fmla="*/ 10 w 12"/>
                <a:gd name="T11" fmla="*/ 4 h 10"/>
                <a:gd name="T12" fmla="*/ 10 w 12"/>
                <a:gd name="T13" fmla="*/ 2 h 10"/>
                <a:gd name="T14" fmla="*/ 8 w 12"/>
                <a:gd name="T15" fmla="*/ 0 h 10"/>
                <a:gd name="T16" fmla="*/ 5 w 12"/>
                <a:gd name="T17" fmla="*/ 3 h 10"/>
                <a:gd name="T18" fmla="*/ 1 w 12"/>
                <a:gd name="T19" fmla="*/ 3 h 10"/>
                <a:gd name="T20" fmla="*/ 0 w 12"/>
                <a:gd name="T21" fmla="*/ 5 h 10"/>
                <a:gd name="T22" fmla="*/ 3 w 12"/>
                <a:gd name="T23" fmla="*/ 7 h 10"/>
                <a:gd name="T24" fmla="*/ 0 w 12"/>
                <a:gd name="T25" fmla="*/ 9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
                <a:gd name="T41" fmla="*/ 12 w 1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
                  <a:moveTo>
                    <a:pt x="0" y="9"/>
                  </a:moveTo>
                  <a:lnTo>
                    <a:pt x="1" y="10"/>
                  </a:lnTo>
                  <a:lnTo>
                    <a:pt x="5" y="9"/>
                  </a:lnTo>
                  <a:lnTo>
                    <a:pt x="10" y="8"/>
                  </a:lnTo>
                  <a:lnTo>
                    <a:pt x="12" y="7"/>
                  </a:lnTo>
                  <a:lnTo>
                    <a:pt x="10" y="4"/>
                  </a:lnTo>
                  <a:lnTo>
                    <a:pt x="10" y="2"/>
                  </a:lnTo>
                  <a:lnTo>
                    <a:pt x="8" y="0"/>
                  </a:lnTo>
                  <a:lnTo>
                    <a:pt x="5" y="3"/>
                  </a:lnTo>
                  <a:lnTo>
                    <a:pt x="1" y="3"/>
                  </a:lnTo>
                  <a:lnTo>
                    <a:pt x="0" y="5"/>
                  </a:lnTo>
                  <a:lnTo>
                    <a:pt x="3" y="7"/>
                  </a:lnTo>
                  <a:lnTo>
                    <a:pt x="0" y="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5" name="Freeform 802"/>
            <p:cNvSpPr>
              <a:spLocks/>
            </p:cNvSpPr>
            <p:nvPr/>
          </p:nvSpPr>
          <p:spPr bwMode="auto">
            <a:xfrm>
              <a:off x="3331" y="4011"/>
              <a:ext cx="14" cy="12"/>
            </a:xfrm>
            <a:custGeom>
              <a:avLst/>
              <a:gdLst>
                <a:gd name="T0" fmla="*/ 0 w 14"/>
                <a:gd name="T1" fmla="*/ 7 h 12"/>
                <a:gd name="T2" fmla="*/ 3 w 14"/>
                <a:gd name="T3" fmla="*/ 6 h 12"/>
                <a:gd name="T4" fmla="*/ 5 w 14"/>
                <a:gd name="T5" fmla="*/ 0 h 12"/>
                <a:gd name="T6" fmla="*/ 9 w 14"/>
                <a:gd name="T7" fmla="*/ 3 h 12"/>
                <a:gd name="T8" fmla="*/ 13 w 14"/>
                <a:gd name="T9" fmla="*/ 3 h 12"/>
                <a:gd name="T10" fmla="*/ 14 w 14"/>
                <a:gd name="T11" fmla="*/ 4 h 12"/>
                <a:gd name="T12" fmla="*/ 13 w 14"/>
                <a:gd name="T13" fmla="*/ 7 h 12"/>
                <a:gd name="T14" fmla="*/ 9 w 14"/>
                <a:gd name="T15" fmla="*/ 7 h 12"/>
                <a:gd name="T16" fmla="*/ 8 w 14"/>
                <a:gd name="T17" fmla="*/ 11 h 12"/>
                <a:gd name="T18" fmla="*/ 7 w 14"/>
                <a:gd name="T19" fmla="*/ 12 h 12"/>
                <a:gd name="T20" fmla="*/ 4 w 14"/>
                <a:gd name="T21" fmla="*/ 8 h 12"/>
                <a:gd name="T22" fmla="*/ 0 w 14"/>
                <a:gd name="T23" fmla="*/ 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
                <a:gd name="T38" fmla="*/ 14 w 1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
                  <a:moveTo>
                    <a:pt x="0" y="7"/>
                  </a:moveTo>
                  <a:lnTo>
                    <a:pt x="3" y="6"/>
                  </a:lnTo>
                  <a:lnTo>
                    <a:pt x="5" y="0"/>
                  </a:lnTo>
                  <a:lnTo>
                    <a:pt x="9" y="3"/>
                  </a:lnTo>
                  <a:lnTo>
                    <a:pt x="13" y="3"/>
                  </a:lnTo>
                  <a:lnTo>
                    <a:pt x="14" y="4"/>
                  </a:lnTo>
                  <a:lnTo>
                    <a:pt x="13" y="7"/>
                  </a:lnTo>
                  <a:lnTo>
                    <a:pt x="9" y="7"/>
                  </a:lnTo>
                  <a:lnTo>
                    <a:pt x="8" y="11"/>
                  </a:lnTo>
                  <a:lnTo>
                    <a:pt x="7" y="12"/>
                  </a:lnTo>
                  <a:lnTo>
                    <a:pt x="4" y="8"/>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6" name="Freeform 803"/>
            <p:cNvSpPr>
              <a:spLocks/>
            </p:cNvSpPr>
            <p:nvPr/>
          </p:nvSpPr>
          <p:spPr bwMode="auto">
            <a:xfrm>
              <a:off x="3572" y="4787"/>
              <a:ext cx="10" cy="9"/>
            </a:xfrm>
            <a:custGeom>
              <a:avLst/>
              <a:gdLst>
                <a:gd name="T0" fmla="*/ 0 w 10"/>
                <a:gd name="T1" fmla="*/ 2 h 9"/>
                <a:gd name="T2" fmla="*/ 0 w 10"/>
                <a:gd name="T3" fmla="*/ 5 h 9"/>
                <a:gd name="T4" fmla="*/ 3 w 10"/>
                <a:gd name="T5" fmla="*/ 9 h 9"/>
                <a:gd name="T6" fmla="*/ 6 w 10"/>
                <a:gd name="T7" fmla="*/ 9 h 9"/>
                <a:gd name="T8" fmla="*/ 10 w 10"/>
                <a:gd name="T9" fmla="*/ 4 h 9"/>
                <a:gd name="T10" fmla="*/ 10 w 10"/>
                <a:gd name="T11" fmla="*/ 2 h 9"/>
                <a:gd name="T12" fmla="*/ 9 w 10"/>
                <a:gd name="T13" fmla="*/ 0 h 9"/>
                <a:gd name="T14" fmla="*/ 3 w 10"/>
                <a:gd name="T15" fmla="*/ 0 h 9"/>
                <a:gd name="T16" fmla="*/ 0 w 10"/>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9"/>
                <a:gd name="T29" fmla="*/ 10 w 10"/>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9">
                  <a:moveTo>
                    <a:pt x="0" y="2"/>
                  </a:moveTo>
                  <a:lnTo>
                    <a:pt x="0" y="5"/>
                  </a:lnTo>
                  <a:lnTo>
                    <a:pt x="3" y="9"/>
                  </a:lnTo>
                  <a:lnTo>
                    <a:pt x="6" y="9"/>
                  </a:lnTo>
                  <a:lnTo>
                    <a:pt x="10" y="4"/>
                  </a:lnTo>
                  <a:lnTo>
                    <a:pt x="10" y="2"/>
                  </a:lnTo>
                  <a:lnTo>
                    <a:pt x="9" y="0"/>
                  </a:lnTo>
                  <a:lnTo>
                    <a:pt x="3"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7" name="Freeform 804"/>
            <p:cNvSpPr>
              <a:spLocks/>
            </p:cNvSpPr>
            <p:nvPr/>
          </p:nvSpPr>
          <p:spPr bwMode="auto">
            <a:xfrm>
              <a:off x="3710" y="4723"/>
              <a:ext cx="11" cy="8"/>
            </a:xfrm>
            <a:custGeom>
              <a:avLst/>
              <a:gdLst>
                <a:gd name="T0" fmla="*/ 0 w 11"/>
                <a:gd name="T1" fmla="*/ 6 h 8"/>
                <a:gd name="T2" fmla="*/ 1 w 11"/>
                <a:gd name="T3" fmla="*/ 8 h 8"/>
                <a:gd name="T4" fmla="*/ 7 w 11"/>
                <a:gd name="T5" fmla="*/ 6 h 8"/>
                <a:gd name="T6" fmla="*/ 10 w 11"/>
                <a:gd name="T7" fmla="*/ 8 h 8"/>
                <a:gd name="T8" fmla="*/ 11 w 11"/>
                <a:gd name="T9" fmla="*/ 6 h 8"/>
                <a:gd name="T10" fmla="*/ 11 w 11"/>
                <a:gd name="T11" fmla="*/ 5 h 8"/>
                <a:gd name="T12" fmla="*/ 8 w 11"/>
                <a:gd name="T13" fmla="*/ 0 h 8"/>
                <a:gd name="T14" fmla="*/ 7 w 11"/>
                <a:gd name="T15" fmla="*/ 0 h 8"/>
                <a:gd name="T16" fmla="*/ 6 w 11"/>
                <a:gd name="T17" fmla="*/ 1 h 8"/>
                <a:gd name="T18" fmla="*/ 2 w 11"/>
                <a:gd name="T19" fmla="*/ 1 h 8"/>
                <a:gd name="T20" fmla="*/ 1 w 11"/>
                <a:gd name="T21" fmla="*/ 2 h 8"/>
                <a:gd name="T22" fmla="*/ 2 w 11"/>
                <a:gd name="T23" fmla="*/ 5 h 8"/>
                <a:gd name="T24" fmla="*/ 0 w 11"/>
                <a:gd name="T25" fmla="*/ 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6"/>
                  </a:moveTo>
                  <a:lnTo>
                    <a:pt x="1" y="8"/>
                  </a:lnTo>
                  <a:lnTo>
                    <a:pt x="7" y="6"/>
                  </a:lnTo>
                  <a:lnTo>
                    <a:pt x="10" y="8"/>
                  </a:lnTo>
                  <a:lnTo>
                    <a:pt x="11" y="6"/>
                  </a:lnTo>
                  <a:lnTo>
                    <a:pt x="11" y="5"/>
                  </a:lnTo>
                  <a:lnTo>
                    <a:pt x="8" y="0"/>
                  </a:lnTo>
                  <a:lnTo>
                    <a:pt x="7" y="0"/>
                  </a:lnTo>
                  <a:lnTo>
                    <a:pt x="6" y="1"/>
                  </a:lnTo>
                  <a:lnTo>
                    <a:pt x="2" y="1"/>
                  </a:lnTo>
                  <a:lnTo>
                    <a:pt x="1" y="2"/>
                  </a:lnTo>
                  <a:lnTo>
                    <a:pt x="2" y="5"/>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8" name="Freeform 805"/>
            <p:cNvSpPr>
              <a:spLocks/>
            </p:cNvSpPr>
            <p:nvPr/>
          </p:nvSpPr>
          <p:spPr bwMode="auto">
            <a:xfrm>
              <a:off x="3282" y="4083"/>
              <a:ext cx="11" cy="10"/>
            </a:xfrm>
            <a:custGeom>
              <a:avLst/>
              <a:gdLst>
                <a:gd name="T0" fmla="*/ 0 w 11"/>
                <a:gd name="T1" fmla="*/ 7 h 10"/>
                <a:gd name="T2" fmla="*/ 0 w 11"/>
                <a:gd name="T3" fmla="*/ 10 h 10"/>
                <a:gd name="T4" fmla="*/ 2 w 11"/>
                <a:gd name="T5" fmla="*/ 10 h 10"/>
                <a:gd name="T6" fmla="*/ 10 w 11"/>
                <a:gd name="T7" fmla="*/ 5 h 10"/>
                <a:gd name="T8" fmla="*/ 11 w 11"/>
                <a:gd name="T9" fmla="*/ 4 h 10"/>
                <a:gd name="T10" fmla="*/ 7 w 11"/>
                <a:gd name="T11" fmla="*/ 0 h 10"/>
                <a:gd name="T12" fmla="*/ 5 w 11"/>
                <a:gd name="T13" fmla="*/ 2 h 10"/>
                <a:gd name="T14" fmla="*/ 4 w 11"/>
                <a:gd name="T15" fmla="*/ 2 h 10"/>
                <a:gd name="T16" fmla="*/ 0 w 11"/>
                <a:gd name="T17" fmla="*/ 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0" y="7"/>
                  </a:moveTo>
                  <a:lnTo>
                    <a:pt x="0" y="10"/>
                  </a:lnTo>
                  <a:lnTo>
                    <a:pt x="2" y="10"/>
                  </a:lnTo>
                  <a:lnTo>
                    <a:pt x="10" y="5"/>
                  </a:lnTo>
                  <a:lnTo>
                    <a:pt x="11" y="4"/>
                  </a:lnTo>
                  <a:lnTo>
                    <a:pt x="7" y="0"/>
                  </a:lnTo>
                  <a:lnTo>
                    <a:pt x="5" y="2"/>
                  </a:lnTo>
                  <a:lnTo>
                    <a:pt x="4" y="2"/>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09" name="Freeform 806"/>
            <p:cNvSpPr>
              <a:spLocks/>
            </p:cNvSpPr>
            <p:nvPr/>
          </p:nvSpPr>
          <p:spPr bwMode="auto">
            <a:xfrm>
              <a:off x="3278" y="4751"/>
              <a:ext cx="13" cy="9"/>
            </a:xfrm>
            <a:custGeom>
              <a:avLst/>
              <a:gdLst>
                <a:gd name="T0" fmla="*/ 0 w 13"/>
                <a:gd name="T1" fmla="*/ 8 h 9"/>
                <a:gd name="T2" fmla="*/ 1 w 13"/>
                <a:gd name="T3" fmla="*/ 7 h 9"/>
                <a:gd name="T4" fmla="*/ 4 w 13"/>
                <a:gd name="T5" fmla="*/ 5 h 9"/>
                <a:gd name="T6" fmla="*/ 4 w 13"/>
                <a:gd name="T7" fmla="*/ 0 h 9"/>
                <a:gd name="T8" fmla="*/ 8 w 13"/>
                <a:gd name="T9" fmla="*/ 1 h 9"/>
                <a:gd name="T10" fmla="*/ 9 w 13"/>
                <a:gd name="T11" fmla="*/ 0 h 9"/>
                <a:gd name="T12" fmla="*/ 13 w 13"/>
                <a:gd name="T13" fmla="*/ 1 h 9"/>
                <a:gd name="T14" fmla="*/ 13 w 13"/>
                <a:gd name="T15" fmla="*/ 4 h 9"/>
                <a:gd name="T16" fmla="*/ 11 w 13"/>
                <a:gd name="T17" fmla="*/ 7 h 9"/>
                <a:gd name="T18" fmla="*/ 11 w 13"/>
                <a:gd name="T19" fmla="*/ 8 h 9"/>
                <a:gd name="T20" fmla="*/ 8 w 13"/>
                <a:gd name="T21" fmla="*/ 5 h 9"/>
                <a:gd name="T22" fmla="*/ 4 w 13"/>
                <a:gd name="T23" fmla="*/ 9 h 9"/>
                <a:gd name="T24" fmla="*/ 1 w 13"/>
                <a:gd name="T25" fmla="*/ 9 h 9"/>
                <a:gd name="T26" fmla="*/ 0 w 13"/>
                <a:gd name="T27" fmla="*/ 8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9"/>
                <a:gd name="T44" fmla="*/ 13 w 13"/>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9">
                  <a:moveTo>
                    <a:pt x="0" y="8"/>
                  </a:moveTo>
                  <a:lnTo>
                    <a:pt x="1" y="7"/>
                  </a:lnTo>
                  <a:lnTo>
                    <a:pt x="4" y="5"/>
                  </a:lnTo>
                  <a:lnTo>
                    <a:pt x="4" y="0"/>
                  </a:lnTo>
                  <a:lnTo>
                    <a:pt x="8" y="1"/>
                  </a:lnTo>
                  <a:lnTo>
                    <a:pt x="9" y="0"/>
                  </a:lnTo>
                  <a:lnTo>
                    <a:pt x="13" y="1"/>
                  </a:lnTo>
                  <a:lnTo>
                    <a:pt x="13" y="4"/>
                  </a:lnTo>
                  <a:lnTo>
                    <a:pt x="11" y="7"/>
                  </a:lnTo>
                  <a:lnTo>
                    <a:pt x="11" y="8"/>
                  </a:lnTo>
                  <a:lnTo>
                    <a:pt x="8" y="5"/>
                  </a:lnTo>
                  <a:lnTo>
                    <a:pt x="4" y="9"/>
                  </a:lnTo>
                  <a:lnTo>
                    <a:pt x="1" y="9"/>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0" name="Freeform 807"/>
            <p:cNvSpPr>
              <a:spLocks/>
            </p:cNvSpPr>
            <p:nvPr/>
          </p:nvSpPr>
          <p:spPr bwMode="auto">
            <a:xfrm>
              <a:off x="3305" y="4751"/>
              <a:ext cx="11" cy="10"/>
            </a:xfrm>
            <a:custGeom>
              <a:avLst/>
              <a:gdLst>
                <a:gd name="T0" fmla="*/ 0 w 11"/>
                <a:gd name="T1" fmla="*/ 4 h 10"/>
                <a:gd name="T2" fmla="*/ 1 w 11"/>
                <a:gd name="T3" fmla="*/ 5 h 10"/>
                <a:gd name="T4" fmla="*/ 1 w 11"/>
                <a:gd name="T5" fmla="*/ 8 h 10"/>
                <a:gd name="T6" fmla="*/ 3 w 11"/>
                <a:gd name="T7" fmla="*/ 10 h 10"/>
                <a:gd name="T8" fmla="*/ 6 w 11"/>
                <a:gd name="T9" fmla="*/ 10 h 10"/>
                <a:gd name="T10" fmla="*/ 6 w 11"/>
                <a:gd name="T11" fmla="*/ 9 h 10"/>
                <a:gd name="T12" fmla="*/ 6 w 11"/>
                <a:gd name="T13" fmla="*/ 7 h 10"/>
                <a:gd name="T14" fmla="*/ 11 w 11"/>
                <a:gd name="T15" fmla="*/ 3 h 10"/>
                <a:gd name="T16" fmla="*/ 10 w 11"/>
                <a:gd name="T17" fmla="*/ 1 h 10"/>
                <a:gd name="T18" fmla="*/ 6 w 11"/>
                <a:gd name="T19" fmla="*/ 0 h 10"/>
                <a:gd name="T20" fmla="*/ 3 w 11"/>
                <a:gd name="T21" fmla="*/ 3 h 10"/>
                <a:gd name="T22" fmla="*/ 1 w 11"/>
                <a:gd name="T23" fmla="*/ 0 h 10"/>
                <a:gd name="T24" fmla="*/ 0 w 11"/>
                <a:gd name="T25" fmla="*/ 4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0"/>
                <a:gd name="T41" fmla="*/ 11 w 1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0">
                  <a:moveTo>
                    <a:pt x="0" y="4"/>
                  </a:moveTo>
                  <a:lnTo>
                    <a:pt x="1" y="5"/>
                  </a:lnTo>
                  <a:lnTo>
                    <a:pt x="1" y="8"/>
                  </a:lnTo>
                  <a:lnTo>
                    <a:pt x="3" y="10"/>
                  </a:lnTo>
                  <a:lnTo>
                    <a:pt x="6" y="10"/>
                  </a:lnTo>
                  <a:lnTo>
                    <a:pt x="6" y="9"/>
                  </a:lnTo>
                  <a:lnTo>
                    <a:pt x="6" y="7"/>
                  </a:lnTo>
                  <a:lnTo>
                    <a:pt x="11" y="3"/>
                  </a:lnTo>
                  <a:lnTo>
                    <a:pt x="10" y="1"/>
                  </a:lnTo>
                  <a:lnTo>
                    <a:pt x="6" y="0"/>
                  </a:lnTo>
                  <a:lnTo>
                    <a:pt x="3" y="3"/>
                  </a:lnTo>
                  <a:lnTo>
                    <a:pt x="1" y="0"/>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1" name="Freeform 808"/>
            <p:cNvSpPr>
              <a:spLocks/>
            </p:cNvSpPr>
            <p:nvPr/>
          </p:nvSpPr>
          <p:spPr bwMode="auto">
            <a:xfrm>
              <a:off x="3413" y="5169"/>
              <a:ext cx="10" cy="11"/>
            </a:xfrm>
            <a:custGeom>
              <a:avLst/>
              <a:gdLst>
                <a:gd name="T0" fmla="*/ 0 w 10"/>
                <a:gd name="T1" fmla="*/ 6 h 11"/>
                <a:gd name="T2" fmla="*/ 2 w 10"/>
                <a:gd name="T3" fmla="*/ 4 h 11"/>
                <a:gd name="T4" fmla="*/ 4 w 10"/>
                <a:gd name="T5" fmla="*/ 2 h 11"/>
                <a:gd name="T6" fmla="*/ 6 w 10"/>
                <a:gd name="T7" fmla="*/ 0 h 11"/>
                <a:gd name="T8" fmla="*/ 8 w 10"/>
                <a:gd name="T9" fmla="*/ 0 h 11"/>
                <a:gd name="T10" fmla="*/ 8 w 10"/>
                <a:gd name="T11" fmla="*/ 1 h 11"/>
                <a:gd name="T12" fmla="*/ 10 w 10"/>
                <a:gd name="T13" fmla="*/ 4 h 11"/>
                <a:gd name="T14" fmla="*/ 10 w 10"/>
                <a:gd name="T15" fmla="*/ 5 h 11"/>
                <a:gd name="T16" fmla="*/ 6 w 10"/>
                <a:gd name="T17" fmla="*/ 7 h 11"/>
                <a:gd name="T18" fmla="*/ 6 w 10"/>
                <a:gd name="T19" fmla="*/ 10 h 11"/>
                <a:gd name="T20" fmla="*/ 4 w 10"/>
                <a:gd name="T21" fmla="*/ 11 h 11"/>
                <a:gd name="T22" fmla="*/ 2 w 10"/>
                <a:gd name="T23" fmla="*/ 10 h 11"/>
                <a:gd name="T24" fmla="*/ 2 w 10"/>
                <a:gd name="T25" fmla="*/ 9 h 11"/>
                <a:gd name="T26" fmla="*/ 0 w 10"/>
                <a:gd name="T27" fmla="*/ 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1"/>
                <a:gd name="T44" fmla="*/ 10 w 10"/>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1">
                  <a:moveTo>
                    <a:pt x="0" y="6"/>
                  </a:moveTo>
                  <a:lnTo>
                    <a:pt x="2" y="4"/>
                  </a:lnTo>
                  <a:lnTo>
                    <a:pt x="4" y="2"/>
                  </a:lnTo>
                  <a:lnTo>
                    <a:pt x="6" y="0"/>
                  </a:lnTo>
                  <a:lnTo>
                    <a:pt x="8" y="0"/>
                  </a:lnTo>
                  <a:lnTo>
                    <a:pt x="8" y="1"/>
                  </a:lnTo>
                  <a:lnTo>
                    <a:pt x="10" y="4"/>
                  </a:lnTo>
                  <a:lnTo>
                    <a:pt x="10" y="5"/>
                  </a:lnTo>
                  <a:lnTo>
                    <a:pt x="6" y="7"/>
                  </a:lnTo>
                  <a:lnTo>
                    <a:pt x="6" y="10"/>
                  </a:lnTo>
                  <a:lnTo>
                    <a:pt x="4" y="11"/>
                  </a:lnTo>
                  <a:lnTo>
                    <a:pt x="2" y="10"/>
                  </a:lnTo>
                  <a:lnTo>
                    <a:pt x="2" y="9"/>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2" name="Freeform 809"/>
            <p:cNvSpPr>
              <a:spLocks/>
            </p:cNvSpPr>
            <p:nvPr/>
          </p:nvSpPr>
          <p:spPr bwMode="auto">
            <a:xfrm>
              <a:off x="3612" y="4601"/>
              <a:ext cx="8" cy="10"/>
            </a:xfrm>
            <a:custGeom>
              <a:avLst/>
              <a:gdLst>
                <a:gd name="T0" fmla="*/ 0 w 8"/>
                <a:gd name="T1" fmla="*/ 6 h 10"/>
                <a:gd name="T2" fmla="*/ 0 w 8"/>
                <a:gd name="T3" fmla="*/ 8 h 10"/>
                <a:gd name="T4" fmla="*/ 1 w 8"/>
                <a:gd name="T5" fmla="*/ 9 h 10"/>
                <a:gd name="T6" fmla="*/ 3 w 8"/>
                <a:gd name="T7" fmla="*/ 9 h 10"/>
                <a:gd name="T8" fmla="*/ 6 w 8"/>
                <a:gd name="T9" fmla="*/ 10 h 10"/>
                <a:gd name="T10" fmla="*/ 8 w 8"/>
                <a:gd name="T11" fmla="*/ 8 h 10"/>
                <a:gd name="T12" fmla="*/ 7 w 8"/>
                <a:gd name="T13" fmla="*/ 0 h 10"/>
                <a:gd name="T14" fmla="*/ 6 w 8"/>
                <a:gd name="T15" fmla="*/ 0 h 10"/>
                <a:gd name="T16" fmla="*/ 2 w 8"/>
                <a:gd name="T17" fmla="*/ 2 h 10"/>
                <a:gd name="T18" fmla="*/ 0 w 8"/>
                <a:gd name="T19" fmla="*/ 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0" y="6"/>
                  </a:moveTo>
                  <a:lnTo>
                    <a:pt x="0" y="8"/>
                  </a:lnTo>
                  <a:lnTo>
                    <a:pt x="1" y="9"/>
                  </a:lnTo>
                  <a:lnTo>
                    <a:pt x="3" y="9"/>
                  </a:lnTo>
                  <a:lnTo>
                    <a:pt x="6" y="10"/>
                  </a:lnTo>
                  <a:lnTo>
                    <a:pt x="8" y="8"/>
                  </a:lnTo>
                  <a:lnTo>
                    <a:pt x="7" y="0"/>
                  </a:lnTo>
                  <a:lnTo>
                    <a:pt x="6" y="0"/>
                  </a:lnTo>
                  <a:lnTo>
                    <a:pt x="2" y="2"/>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3" name="Freeform 810"/>
            <p:cNvSpPr>
              <a:spLocks/>
            </p:cNvSpPr>
            <p:nvPr/>
          </p:nvSpPr>
          <p:spPr bwMode="auto">
            <a:xfrm>
              <a:off x="3324" y="5170"/>
              <a:ext cx="10" cy="13"/>
            </a:xfrm>
            <a:custGeom>
              <a:avLst/>
              <a:gdLst>
                <a:gd name="T0" fmla="*/ 0 w 10"/>
                <a:gd name="T1" fmla="*/ 10 h 13"/>
                <a:gd name="T2" fmla="*/ 5 w 10"/>
                <a:gd name="T3" fmla="*/ 5 h 13"/>
                <a:gd name="T4" fmla="*/ 4 w 10"/>
                <a:gd name="T5" fmla="*/ 3 h 13"/>
                <a:gd name="T6" fmla="*/ 6 w 10"/>
                <a:gd name="T7" fmla="*/ 0 h 13"/>
                <a:gd name="T8" fmla="*/ 7 w 10"/>
                <a:gd name="T9" fmla="*/ 1 h 13"/>
                <a:gd name="T10" fmla="*/ 7 w 10"/>
                <a:gd name="T11" fmla="*/ 3 h 13"/>
                <a:gd name="T12" fmla="*/ 10 w 10"/>
                <a:gd name="T13" fmla="*/ 4 h 13"/>
                <a:gd name="T14" fmla="*/ 10 w 10"/>
                <a:gd name="T15" fmla="*/ 8 h 13"/>
                <a:gd name="T16" fmla="*/ 7 w 10"/>
                <a:gd name="T17" fmla="*/ 8 h 13"/>
                <a:gd name="T18" fmla="*/ 6 w 10"/>
                <a:gd name="T19" fmla="*/ 11 h 13"/>
                <a:gd name="T20" fmla="*/ 5 w 10"/>
                <a:gd name="T21" fmla="*/ 13 h 13"/>
                <a:gd name="T22" fmla="*/ 0 w 10"/>
                <a:gd name="T23" fmla="*/ 1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3"/>
                <a:gd name="T38" fmla="*/ 10 w 1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3">
                  <a:moveTo>
                    <a:pt x="0" y="10"/>
                  </a:moveTo>
                  <a:lnTo>
                    <a:pt x="5" y="5"/>
                  </a:lnTo>
                  <a:lnTo>
                    <a:pt x="4" y="3"/>
                  </a:lnTo>
                  <a:lnTo>
                    <a:pt x="6" y="0"/>
                  </a:lnTo>
                  <a:lnTo>
                    <a:pt x="7" y="1"/>
                  </a:lnTo>
                  <a:lnTo>
                    <a:pt x="7" y="3"/>
                  </a:lnTo>
                  <a:lnTo>
                    <a:pt x="10" y="4"/>
                  </a:lnTo>
                  <a:lnTo>
                    <a:pt x="10" y="8"/>
                  </a:lnTo>
                  <a:lnTo>
                    <a:pt x="7" y="8"/>
                  </a:lnTo>
                  <a:lnTo>
                    <a:pt x="6" y="11"/>
                  </a:lnTo>
                  <a:lnTo>
                    <a:pt x="5" y="13"/>
                  </a:lnTo>
                  <a:lnTo>
                    <a:pt x="0" y="1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4" name="Freeform 811"/>
            <p:cNvSpPr>
              <a:spLocks/>
            </p:cNvSpPr>
            <p:nvPr/>
          </p:nvSpPr>
          <p:spPr bwMode="auto">
            <a:xfrm>
              <a:off x="3690" y="4605"/>
              <a:ext cx="9" cy="9"/>
            </a:xfrm>
            <a:custGeom>
              <a:avLst/>
              <a:gdLst>
                <a:gd name="T0" fmla="*/ 0 w 9"/>
                <a:gd name="T1" fmla="*/ 7 h 9"/>
                <a:gd name="T2" fmla="*/ 3 w 9"/>
                <a:gd name="T3" fmla="*/ 9 h 9"/>
                <a:gd name="T4" fmla="*/ 8 w 9"/>
                <a:gd name="T5" fmla="*/ 7 h 9"/>
                <a:gd name="T6" fmla="*/ 9 w 9"/>
                <a:gd name="T7" fmla="*/ 6 h 9"/>
                <a:gd name="T8" fmla="*/ 8 w 9"/>
                <a:gd name="T9" fmla="*/ 4 h 9"/>
                <a:gd name="T10" fmla="*/ 9 w 9"/>
                <a:gd name="T11" fmla="*/ 0 h 9"/>
                <a:gd name="T12" fmla="*/ 7 w 9"/>
                <a:gd name="T13" fmla="*/ 0 h 9"/>
                <a:gd name="T14" fmla="*/ 4 w 9"/>
                <a:gd name="T15" fmla="*/ 0 h 9"/>
                <a:gd name="T16" fmla="*/ 3 w 9"/>
                <a:gd name="T17" fmla="*/ 2 h 9"/>
                <a:gd name="T18" fmla="*/ 0 w 9"/>
                <a:gd name="T19" fmla="*/ 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
                <a:gd name="T32" fmla="*/ 9 w 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
                  <a:moveTo>
                    <a:pt x="0" y="7"/>
                  </a:moveTo>
                  <a:lnTo>
                    <a:pt x="3" y="9"/>
                  </a:lnTo>
                  <a:lnTo>
                    <a:pt x="8" y="7"/>
                  </a:lnTo>
                  <a:lnTo>
                    <a:pt x="9" y="6"/>
                  </a:lnTo>
                  <a:lnTo>
                    <a:pt x="8" y="4"/>
                  </a:lnTo>
                  <a:lnTo>
                    <a:pt x="9" y="0"/>
                  </a:lnTo>
                  <a:lnTo>
                    <a:pt x="7" y="0"/>
                  </a:lnTo>
                  <a:lnTo>
                    <a:pt x="4" y="0"/>
                  </a:lnTo>
                  <a:lnTo>
                    <a:pt x="3" y="2"/>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5" name="Freeform 812"/>
            <p:cNvSpPr>
              <a:spLocks/>
            </p:cNvSpPr>
            <p:nvPr/>
          </p:nvSpPr>
          <p:spPr bwMode="auto">
            <a:xfrm>
              <a:off x="3392" y="4736"/>
              <a:ext cx="9" cy="9"/>
            </a:xfrm>
            <a:custGeom>
              <a:avLst/>
              <a:gdLst>
                <a:gd name="T0" fmla="*/ 0 w 9"/>
                <a:gd name="T1" fmla="*/ 7 h 9"/>
                <a:gd name="T2" fmla="*/ 3 w 9"/>
                <a:gd name="T3" fmla="*/ 9 h 9"/>
                <a:gd name="T4" fmla="*/ 6 w 9"/>
                <a:gd name="T5" fmla="*/ 7 h 9"/>
                <a:gd name="T6" fmla="*/ 8 w 9"/>
                <a:gd name="T7" fmla="*/ 9 h 9"/>
                <a:gd name="T8" fmla="*/ 9 w 9"/>
                <a:gd name="T9" fmla="*/ 7 h 9"/>
                <a:gd name="T10" fmla="*/ 9 w 9"/>
                <a:gd name="T11" fmla="*/ 6 h 9"/>
                <a:gd name="T12" fmla="*/ 8 w 9"/>
                <a:gd name="T13" fmla="*/ 3 h 9"/>
                <a:gd name="T14" fmla="*/ 9 w 9"/>
                <a:gd name="T15" fmla="*/ 2 h 9"/>
                <a:gd name="T16" fmla="*/ 8 w 9"/>
                <a:gd name="T17" fmla="*/ 1 h 9"/>
                <a:gd name="T18" fmla="*/ 6 w 9"/>
                <a:gd name="T19" fmla="*/ 1 h 9"/>
                <a:gd name="T20" fmla="*/ 3 w 9"/>
                <a:gd name="T21" fmla="*/ 0 h 9"/>
                <a:gd name="T22" fmla="*/ 2 w 9"/>
                <a:gd name="T23" fmla="*/ 1 h 9"/>
                <a:gd name="T24" fmla="*/ 2 w 9"/>
                <a:gd name="T25" fmla="*/ 3 h 9"/>
                <a:gd name="T26" fmla="*/ 0 w 9"/>
                <a:gd name="T27" fmla="*/ 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9"/>
                <a:gd name="T44" fmla="*/ 9 w 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9">
                  <a:moveTo>
                    <a:pt x="0" y="7"/>
                  </a:moveTo>
                  <a:lnTo>
                    <a:pt x="3" y="9"/>
                  </a:lnTo>
                  <a:lnTo>
                    <a:pt x="6" y="7"/>
                  </a:lnTo>
                  <a:lnTo>
                    <a:pt x="8" y="9"/>
                  </a:lnTo>
                  <a:lnTo>
                    <a:pt x="9" y="7"/>
                  </a:lnTo>
                  <a:lnTo>
                    <a:pt x="9" y="6"/>
                  </a:lnTo>
                  <a:lnTo>
                    <a:pt x="8" y="3"/>
                  </a:lnTo>
                  <a:lnTo>
                    <a:pt x="9" y="2"/>
                  </a:lnTo>
                  <a:lnTo>
                    <a:pt x="8" y="1"/>
                  </a:lnTo>
                  <a:lnTo>
                    <a:pt x="6" y="1"/>
                  </a:lnTo>
                  <a:lnTo>
                    <a:pt x="3" y="0"/>
                  </a:lnTo>
                  <a:lnTo>
                    <a:pt x="2" y="1"/>
                  </a:lnTo>
                  <a:lnTo>
                    <a:pt x="2" y="3"/>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6" name="Freeform 813"/>
            <p:cNvSpPr>
              <a:spLocks/>
            </p:cNvSpPr>
            <p:nvPr/>
          </p:nvSpPr>
          <p:spPr bwMode="auto">
            <a:xfrm>
              <a:off x="3235" y="4108"/>
              <a:ext cx="9" cy="12"/>
            </a:xfrm>
            <a:custGeom>
              <a:avLst/>
              <a:gdLst>
                <a:gd name="T0" fmla="*/ 0 w 9"/>
                <a:gd name="T1" fmla="*/ 7 h 12"/>
                <a:gd name="T2" fmla="*/ 1 w 9"/>
                <a:gd name="T3" fmla="*/ 5 h 12"/>
                <a:gd name="T4" fmla="*/ 0 w 9"/>
                <a:gd name="T5" fmla="*/ 1 h 12"/>
                <a:gd name="T6" fmla="*/ 1 w 9"/>
                <a:gd name="T7" fmla="*/ 0 h 12"/>
                <a:gd name="T8" fmla="*/ 3 w 9"/>
                <a:gd name="T9" fmla="*/ 0 h 12"/>
                <a:gd name="T10" fmla="*/ 9 w 9"/>
                <a:gd name="T11" fmla="*/ 8 h 12"/>
                <a:gd name="T12" fmla="*/ 6 w 9"/>
                <a:gd name="T13" fmla="*/ 12 h 12"/>
                <a:gd name="T14" fmla="*/ 3 w 9"/>
                <a:gd name="T15" fmla="*/ 8 h 12"/>
                <a:gd name="T16" fmla="*/ 0 w 9"/>
                <a:gd name="T17" fmla="*/ 9 h 12"/>
                <a:gd name="T18" fmla="*/ 0 w 9"/>
                <a:gd name="T19" fmla="*/ 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2"/>
                <a:gd name="T32" fmla="*/ 9 w 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2">
                  <a:moveTo>
                    <a:pt x="0" y="7"/>
                  </a:moveTo>
                  <a:lnTo>
                    <a:pt x="1" y="5"/>
                  </a:lnTo>
                  <a:lnTo>
                    <a:pt x="0" y="1"/>
                  </a:lnTo>
                  <a:lnTo>
                    <a:pt x="1" y="0"/>
                  </a:lnTo>
                  <a:lnTo>
                    <a:pt x="3" y="0"/>
                  </a:lnTo>
                  <a:lnTo>
                    <a:pt x="9" y="8"/>
                  </a:lnTo>
                  <a:lnTo>
                    <a:pt x="6" y="12"/>
                  </a:lnTo>
                  <a:lnTo>
                    <a:pt x="3" y="8"/>
                  </a:lnTo>
                  <a:lnTo>
                    <a:pt x="0" y="9"/>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7" name="Freeform 814"/>
            <p:cNvSpPr>
              <a:spLocks/>
            </p:cNvSpPr>
            <p:nvPr/>
          </p:nvSpPr>
          <p:spPr bwMode="auto">
            <a:xfrm>
              <a:off x="3585" y="4522"/>
              <a:ext cx="9" cy="10"/>
            </a:xfrm>
            <a:custGeom>
              <a:avLst/>
              <a:gdLst>
                <a:gd name="T0" fmla="*/ 0 w 9"/>
                <a:gd name="T1" fmla="*/ 4 h 10"/>
                <a:gd name="T2" fmla="*/ 0 w 9"/>
                <a:gd name="T3" fmla="*/ 8 h 10"/>
                <a:gd name="T4" fmla="*/ 2 w 9"/>
                <a:gd name="T5" fmla="*/ 10 h 10"/>
                <a:gd name="T6" fmla="*/ 9 w 9"/>
                <a:gd name="T7" fmla="*/ 4 h 10"/>
                <a:gd name="T8" fmla="*/ 9 w 9"/>
                <a:gd name="T9" fmla="*/ 1 h 10"/>
                <a:gd name="T10" fmla="*/ 6 w 9"/>
                <a:gd name="T11" fmla="*/ 0 h 10"/>
                <a:gd name="T12" fmla="*/ 4 w 9"/>
                <a:gd name="T13" fmla="*/ 0 h 10"/>
                <a:gd name="T14" fmla="*/ 0 w 9"/>
                <a:gd name="T15" fmla="*/ 4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4"/>
                  </a:moveTo>
                  <a:lnTo>
                    <a:pt x="0" y="8"/>
                  </a:lnTo>
                  <a:lnTo>
                    <a:pt x="2" y="10"/>
                  </a:lnTo>
                  <a:lnTo>
                    <a:pt x="9" y="4"/>
                  </a:lnTo>
                  <a:lnTo>
                    <a:pt x="9" y="1"/>
                  </a:lnTo>
                  <a:lnTo>
                    <a:pt x="6" y="0"/>
                  </a:lnTo>
                  <a:lnTo>
                    <a:pt x="4" y="0"/>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8" name="Freeform 815"/>
            <p:cNvSpPr>
              <a:spLocks/>
            </p:cNvSpPr>
            <p:nvPr/>
          </p:nvSpPr>
          <p:spPr bwMode="auto">
            <a:xfrm>
              <a:off x="3521" y="4652"/>
              <a:ext cx="9" cy="9"/>
            </a:xfrm>
            <a:custGeom>
              <a:avLst/>
              <a:gdLst>
                <a:gd name="T0" fmla="*/ 0 w 9"/>
                <a:gd name="T1" fmla="*/ 1 h 9"/>
                <a:gd name="T2" fmla="*/ 1 w 9"/>
                <a:gd name="T3" fmla="*/ 4 h 9"/>
                <a:gd name="T4" fmla="*/ 1 w 9"/>
                <a:gd name="T5" fmla="*/ 6 h 9"/>
                <a:gd name="T6" fmla="*/ 3 w 9"/>
                <a:gd name="T7" fmla="*/ 7 h 9"/>
                <a:gd name="T8" fmla="*/ 6 w 9"/>
                <a:gd name="T9" fmla="*/ 9 h 9"/>
                <a:gd name="T10" fmla="*/ 9 w 9"/>
                <a:gd name="T11" fmla="*/ 5 h 9"/>
                <a:gd name="T12" fmla="*/ 9 w 9"/>
                <a:gd name="T13" fmla="*/ 1 h 9"/>
                <a:gd name="T14" fmla="*/ 6 w 9"/>
                <a:gd name="T15" fmla="*/ 0 h 9"/>
                <a:gd name="T16" fmla="*/ 4 w 9"/>
                <a:gd name="T17" fmla="*/ 0 h 9"/>
                <a:gd name="T18" fmla="*/ 0 w 9"/>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
                <a:gd name="T32" fmla="*/ 9 w 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
                  <a:moveTo>
                    <a:pt x="0" y="1"/>
                  </a:moveTo>
                  <a:lnTo>
                    <a:pt x="1" y="4"/>
                  </a:lnTo>
                  <a:lnTo>
                    <a:pt x="1" y="6"/>
                  </a:lnTo>
                  <a:lnTo>
                    <a:pt x="3" y="7"/>
                  </a:lnTo>
                  <a:lnTo>
                    <a:pt x="6" y="9"/>
                  </a:lnTo>
                  <a:lnTo>
                    <a:pt x="9" y="5"/>
                  </a:lnTo>
                  <a:lnTo>
                    <a:pt x="9" y="1"/>
                  </a:lnTo>
                  <a:lnTo>
                    <a:pt x="6" y="0"/>
                  </a:lnTo>
                  <a:lnTo>
                    <a:pt x="4"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19" name="Freeform 816"/>
            <p:cNvSpPr>
              <a:spLocks/>
            </p:cNvSpPr>
            <p:nvPr/>
          </p:nvSpPr>
          <p:spPr bwMode="auto">
            <a:xfrm>
              <a:off x="3522" y="4634"/>
              <a:ext cx="11" cy="10"/>
            </a:xfrm>
            <a:custGeom>
              <a:avLst/>
              <a:gdLst>
                <a:gd name="T0" fmla="*/ 0 w 11"/>
                <a:gd name="T1" fmla="*/ 5 h 10"/>
                <a:gd name="T2" fmla="*/ 0 w 11"/>
                <a:gd name="T3" fmla="*/ 6 h 10"/>
                <a:gd name="T4" fmla="*/ 5 w 11"/>
                <a:gd name="T5" fmla="*/ 10 h 10"/>
                <a:gd name="T6" fmla="*/ 8 w 11"/>
                <a:gd name="T7" fmla="*/ 8 h 10"/>
                <a:gd name="T8" fmla="*/ 8 w 11"/>
                <a:gd name="T9" fmla="*/ 6 h 10"/>
                <a:gd name="T10" fmla="*/ 11 w 11"/>
                <a:gd name="T11" fmla="*/ 3 h 10"/>
                <a:gd name="T12" fmla="*/ 9 w 11"/>
                <a:gd name="T13" fmla="*/ 0 h 10"/>
                <a:gd name="T14" fmla="*/ 7 w 11"/>
                <a:gd name="T15" fmla="*/ 0 h 10"/>
                <a:gd name="T16" fmla="*/ 5 w 11"/>
                <a:gd name="T17" fmla="*/ 3 h 10"/>
                <a:gd name="T18" fmla="*/ 3 w 11"/>
                <a:gd name="T19" fmla="*/ 3 h 10"/>
                <a:gd name="T20" fmla="*/ 0 w 11"/>
                <a:gd name="T21" fmla="*/ 5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0"/>
                <a:gd name="T35" fmla="*/ 11 w 1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0">
                  <a:moveTo>
                    <a:pt x="0" y="5"/>
                  </a:moveTo>
                  <a:lnTo>
                    <a:pt x="0" y="6"/>
                  </a:lnTo>
                  <a:lnTo>
                    <a:pt x="5" y="10"/>
                  </a:lnTo>
                  <a:lnTo>
                    <a:pt x="8" y="8"/>
                  </a:lnTo>
                  <a:lnTo>
                    <a:pt x="8" y="6"/>
                  </a:lnTo>
                  <a:lnTo>
                    <a:pt x="11" y="3"/>
                  </a:lnTo>
                  <a:lnTo>
                    <a:pt x="9" y="0"/>
                  </a:lnTo>
                  <a:lnTo>
                    <a:pt x="7" y="0"/>
                  </a:lnTo>
                  <a:lnTo>
                    <a:pt x="5" y="3"/>
                  </a:lnTo>
                  <a:lnTo>
                    <a:pt x="3" y="3"/>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0" name="Freeform 817"/>
            <p:cNvSpPr>
              <a:spLocks/>
            </p:cNvSpPr>
            <p:nvPr/>
          </p:nvSpPr>
          <p:spPr bwMode="auto">
            <a:xfrm>
              <a:off x="3524" y="4587"/>
              <a:ext cx="10" cy="11"/>
            </a:xfrm>
            <a:custGeom>
              <a:avLst/>
              <a:gdLst>
                <a:gd name="T0" fmla="*/ 0 w 10"/>
                <a:gd name="T1" fmla="*/ 6 h 11"/>
                <a:gd name="T2" fmla="*/ 1 w 10"/>
                <a:gd name="T3" fmla="*/ 8 h 11"/>
                <a:gd name="T4" fmla="*/ 3 w 10"/>
                <a:gd name="T5" fmla="*/ 8 h 11"/>
                <a:gd name="T6" fmla="*/ 3 w 10"/>
                <a:gd name="T7" fmla="*/ 10 h 11"/>
                <a:gd name="T8" fmla="*/ 5 w 10"/>
                <a:gd name="T9" fmla="*/ 11 h 11"/>
                <a:gd name="T10" fmla="*/ 6 w 10"/>
                <a:gd name="T11" fmla="*/ 10 h 11"/>
                <a:gd name="T12" fmla="*/ 6 w 10"/>
                <a:gd name="T13" fmla="*/ 8 h 11"/>
                <a:gd name="T14" fmla="*/ 10 w 10"/>
                <a:gd name="T15" fmla="*/ 5 h 11"/>
                <a:gd name="T16" fmla="*/ 9 w 10"/>
                <a:gd name="T17" fmla="*/ 2 h 11"/>
                <a:gd name="T18" fmla="*/ 7 w 10"/>
                <a:gd name="T19" fmla="*/ 2 h 11"/>
                <a:gd name="T20" fmla="*/ 6 w 10"/>
                <a:gd name="T21" fmla="*/ 1 h 11"/>
                <a:gd name="T22" fmla="*/ 3 w 10"/>
                <a:gd name="T23" fmla="*/ 0 h 11"/>
                <a:gd name="T24" fmla="*/ 2 w 10"/>
                <a:gd name="T25" fmla="*/ 1 h 11"/>
                <a:gd name="T26" fmla="*/ 2 w 10"/>
                <a:gd name="T27" fmla="*/ 4 h 11"/>
                <a:gd name="T28" fmla="*/ 0 w 10"/>
                <a:gd name="T29" fmla="*/ 6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1"/>
                <a:gd name="T47" fmla="*/ 10 w 1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1">
                  <a:moveTo>
                    <a:pt x="0" y="6"/>
                  </a:moveTo>
                  <a:lnTo>
                    <a:pt x="1" y="8"/>
                  </a:lnTo>
                  <a:lnTo>
                    <a:pt x="3" y="8"/>
                  </a:lnTo>
                  <a:lnTo>
                    <a:pt x="3" y="10"/>
                  </a:lnTo>
                  <a:lnTo>
                    <a:pt x="5" y="11"/>
                  </a:lnTo>
                  <a:lnTo>
                    <a:pt x="6" y="10"/>
                  </a:lnTo>
                  <a:lnTo>
                    <a:pt x="6" y="8"/>
                  </a:lnTo>
                  <a:lnTo>
                    <a:pt x="10" y="5"/>
                  </a:lnTo>
                  <a:lnTo>
                    <a:pt x="9" y="2"/>
                  </a:lnTo>
                  <a:lnTo>
                    <a:pt x="7" y="2"/>
                  </a:lnTo>
                  <a:lnTo>
                    <a:pt x="6" y="1"/>
                  </a:lnTo>
                  <a:lnTo>
                    <a:pt x="3" y="0"/>
                  </a:lnTo>
                  <a:lnTo>
                    <a:pt x="2" y="1"/>
                  </a:lnTo>
                  <a:lnTo>
                    <a:pt x="2" y="4"/>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1" name="Freeform 818"/>
            <p:cNvSpPr>
              <a:spLocks/>
            </p:cNvSpPr>
            <p:nvPr/>
          </p:nvSpPr>
          <p:spPr bwMode="auto">
            <a:xfrm>
              <a:off x="3678" y="4680"/>
              <a:ext cx="7" cy="9"/>
            </a:xfrm>
            <a:custGeom>
              <a:avLst/>
              <a:gdLst>
                <a:gd name="T0" fmla="*/ 0 w 7"/>
                <a:gd name="T1" fmla="*/ 6 h 9"/>
                <a:gd name="T2" fmla="*/ 4 w 7"/>
                <a:gd name="T3" fmla="*/ 0 h 9"/>
                <a:gd name="T4" fmla="*/ 6 w 7"/>
                <a:gd name="T5" fmla="*/ 0 h 9"/>
                <a:gd name="T6" fmla="*/ 7 w 7"/>
                <a:gd name="T7" fmla="*/ 7 h 9"/>
                <a:gd name="T8" fmla="*/ 6 w 7"/>
                <a:gd name="T9" fmla="*/ 9 h 9"/>
                <a:gd name="T10" fmla="*/ 4 w 7"/>
                <a:gd name="T11" fmla="*/ 9 h 9"/>
                <a:gd name="T12" fmla="*/ 0 w 7"/>
                <a:gd name="T13" fmla="*/ 6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0" y="6"/>
                  </a:moveTo>
                  <a:lnTo>
                    <a:pt x="4" y="0"/>
                  </a:lnTo>
                  <a:lnTo>
                    <a:pt x="6" y="0"/>
                  </a:lnTo>
                  <a:lnTo>
                    <a:pt x="7" y="7"/>
                  </a:lnTo>
                  <a:lnTo>
                    <a:pt x="6" y="9"/>
                  </a:lnTo>
                  <a:lnTo>
                    <a:pt x="4" y="9"/>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2" name="Freeform 819"/>
            <p:cNvSpPr>
              <a:spLocks/>
            </p:cNvSpPr>
            <p:nvPr/>
          </p:nvSpPr>
          <p:spPr bwMode="auto">
            <a:xfrm>
              <a:off x="3650" y="4575"/>
              <a:ext cx="12" cy="7"/>
            </a:xfrm>
            <a:custGeom>
              <a:avLst/>
              <a:gdLst>
                <a:gd name="T0" fmla="*/ 0 w 12"/>
                <a:gd name="T1" fmla="*/ 4 h 7"/>
                <a:gd name="T2" fmla="*/ 4 w 12"/>
                <a:gd name="T3" fmla="*/ 0 h 7"/>
                <a:gd name="T4" fmla="*/ 7 w 12"/>
                <a:gd name="T5" fmla="*/ 2 h 7"/>
                <a:gd name="T6" fmla="*/ 11 w 12"/>
                <a:gd name="T7" fmla="*/ 2 h 7"/>
                <a:gd name="T8" fmla="*/ 12 w 12"/>
                <a:gd name="T9" fmla="*/ 4 h 7"/>
                <a:gd name="T10" fmla="*/ 10 w 12"/>
                <a:gd name="T11" fmla="*/ 7 h 7"/>
                <a:gd name="T12" fmla="*/ 5 w 12"/>
                <a:gd name="T13" fmla="*/ 4 h 7"/>
                <a:gd name="T14" fmla="*/ 0 w 12"/>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7"/>
                <a:gd name="T26" fmla="*/ 12 w 12"/>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7">
                  <a:moveTo>
                    <a:pt x="0" y="4"/>
                  </a:moveTo>
                  <a:lnTo>
                    <a:pt x="4" y="0"/>
                  </a:lnTo>
                  <a:lnTo>
                    <a:pt x="7" y="2"/>
                  </a:lnTo>
                  <a:lnTo>
                    <a:pt x="11" y="2"/>
                  </a:lnTo>
                  <a:lnTo>
                    <a:pt x="12" y="4"/>
                  </a:lnTo>
                  <a:lnTo>
                    <a:pt x="10" y="7"/>
                  </a:lnTo>
                  <a:lnTo>
                    <a:pt x="5"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3" name="Freeform 820"/>
            <p:cNvSpPr>
              <a:spLocks/>
            </p:cNvSpPr>
            <p:nvPr/>
          </p:nvSpPr>
          <p:spPr bwMode="auto">
            <a:xfrm>
              <a:off x="3525" y="4615"/>
              <a:ext cx="10" cy="9"/>
            </a:xfrm>
            <a:custGeom>
              <a:avLst/>
              <a:gdLst>
                <a:gd name="T0" fmla="*/ 0 w 10"/>
                <a:gd name="T1" fmla="*/ 4 h 9"/>
                <a:gd name="T2" fmla="*/ 2 w 10"/>
                <a:gd name="T3" fmla="*/ 5 h 9"/>
                <a:gd name="T4" fmla="*/ 2 w 10"/>
                <a:gd name="T5" fmla="*/ 9 h 9"/>
                <a:gd name="T6" fmla="*/ 5 w 10"/>
                <a:gd name="T7" fmla="*/ 9 h 9"/>
                <a:gd name="T8" fmla="*/ 5 w 10"/>
                <a:gd name="T9" fmla="*/ 7 h 9"/>
                <a:gd name="T10" fmla="*/ 8 w 10"/>
                <a:gd name="T11" fmla="*/ 6 h 9"/>
                <a:gd name="T12" fmla="*/ 10 w 10"/>
                <a:gd name="T13" fmla="*/ 5 h 9"/>
                <a:gd name="T14" fmla="*/ 9 w 10"/>
                <a:gd name="T15" fmla="*/ 4 h 9"/>
                <a:gd name="T16" fmla="*/ 8 w 10"/>
                <a:gd name="T17" fmla="*/ 4 h 9"/>
                <a:gd name="T18" fmla="*/ 6 w 10"/>
                <a:gd name="T19" fmla="*/ 2 h 9"/>
                <a:gd name="T20" fmla="*/ 6 w 10"/>
                <a:gd name="T21" fmla="*/ 1 h 9"/>
                <a:gd name="T22" fmla="*/ 5 w 10"/>
                <a:gd name="T23" fmla="*/ 0 h 9"/>
                <a:gd name="T24" fmla="*/ 2 w 10"/>
                <a:gd name="T25" fmla="*/ 2 h 9"/>
                <a:gd name="T26" fmla="*/ 0 w 10"/>
                <a:gd name="T27" fmla="*/ 2 h 9"/>
                <a:gd name="T28" fmla="*/ 0 w 10"/>
                <a:gd name="T29" fmla="*/ 4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9"/>
                <a:gd name="T47" fmla="*/ 10 w 10"/>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9">
                  <a:moveTo>
                    <a:pt x="0" y="4"/>
                  </a:moveTo>
                  <a:lnTo>
                    <a:pt x="2" y="5"/>
                  </a:lnTo>
                  <a:lnTo>
                    <a:pt x="2" y="9"/>
                  </a:lnTo>
                  <a:lnTo>
                    <a:pt x="5" y="9"/>
                  </a:lnTo>
                  <a:lnTo>
                    <a:pt x="5" y="7"/>
                  </a:lnTo>
                  <a:lnTo>
                    <a:pt x="8" y="6"/>
                  </a:lnTo>
                  <a:lnTo>
                    <a:pt x="10" y="5"/>
                  </a:lnTo>
                  <a:lnTo>
                    <a:pt x="9" y="4"/>
                  </a:lnTo>
                  <a:lnTo>
                    <a:pt x="8" y="4"/>
                  </a:lnTo>
                  <a:lnTo>
                    <a:pt x="6" y="2"/>
                  </a:lnTo>
                  <a:lnTo>
                    <a:pt x="6" y="1"/>
                  </a:lnTo>
                  <a:lnTo>
                    <a:pt x="5" y="0"/>
                  </a:lnTo>
                  <a:lnTo>
                    <a:pt x="2" y="2"/>
                  </a:lnTo>
                  <a:lnTo>
                    <a:pt x="0" y="2"/>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4" name="Freeform 821"/>
            <p:cNvSpPr>
              <a:spLocks/>
            </p:cNvSpPr>
            <p:nvPr/>
          </p:nvSpPr>
          <p:spPr bwMode="auto">
            <a:xfrm>
              <a:off x="3496" y="4834"/>
              <a:ext cx="9" cy="10"/>
            </a:xfrm>
            <a:custGeom>
              <a:avLst/>
              <a:gdLst>
                <a:gd name="T0" fmla="*/ 0 w 9"/>
                <a:gd name="T1" fmla="*/ 5 h 10"/>
                <a:gd name="T2" fmla="*/ 1 w 9"/>
                <a:gd name="T3" fmla="*/ 8 h 10"/>
                <a:gd name="T4" fmla="*/ 3 w 9"/>
                <a:gd name="T5" fmla="*/ 8 h 10"/>
                <a:gd name="T6" fmla="*/ 3 w 9"/>
                <a:gd name="T7" fmla="*/ 9 h 10"/>
                <a:gd name="T8" fmla="*/ 5 w 9"/>
                <a:gd name="T9" fmla="*/ 10 h 10"/>
                <a:gd name="T10" fmla="*/ 6 w 9"/>
                <a:gd name="T11" fmla="*/ 9 h 10"/>
                <a:gd name="T12" fmla="*/ 6 w 9"/>
                <a:gd name="T13" fmla="*/ 8 h 10"/>
                <a:gd name="T14" fmla="*/ 9 w 9"/>
                <a:gd name="T15" fmla="*/ 4 h 10"/>
                <a:gd name="T16" fmla="*/ 6 w 9"/>
                <a:gd name="T17" fmla="*/ 2 h 10"/>
                <a:gd name="T18" fmla="*/ 5 w 9"/>
                <a:gd name="T19" fmla="*/ 1 h 10"/>
                <a:gd name="T20" fmla="*/ 3 w 9"/>
                <a:gd name="T21" fmla="*/ 0 h 10"/>
                <a:gd name="T22" fmla="*/ 2 w 9"/>
                <a:gd name="T23" fmla="*/ 4 h 10"/>
                <a:gd name="T24" fmla="*/ 1 w 9"/>
                <a:gd name="T25" fmla="*/ 4 h 10"/>
                <a:gd name="T26" fmla="*/ 0 w 9"/>
                <a:gd name="T27" fmla="*/ 5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
                <a:gd name="T44" fmla="*/ 9 w 9"/>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
                  <a:moveTo>
                    <a:pt x="0" y="5"/>
                  </a:moveTo>
                  <a:lnTo>
                    <a:pt x="1" y="8"/>
                  </a:lnTo>
                  <a:lnTo>
                    <a:pt x="3" y="8"/>
                  </a:lnTo>
                  <a:lnTo>
                    <a:pt x="3" y="9"/>
                  </a:lnTo>
                  <a:lnTo>
                    <a:pt x="5" y="10"/>
                  </a:lnTo>
                  <a:lnTo>
                    <a:pt x="6" y="9"/>
                  </a:lnTo>
                  <a:lnTo>
                    <a:pt x="6" y="8"/>
                  </a:lnTo>
                  <a:lnTo>
                    <a:pt x="9" y="4"/>
                  </a:lnTo>
                  <a:lnTo>
                    <a:pt x="6" y="2"/>
                  </a:lnTo>
                  <a:lnTo>
                    <a:pt x="5" y="1"/>
                  </a:lnTo>
                  <a:lnTo>
                    <a:pt x="3" y="0"/>
                  </a:lnTo>
                  <a:lnTo>
                    <a:pt x="2" y="4"/>
                  </a:lnTo>
                  <a:lnTo>
                    <a:pt x="1" y="4"/>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5" name="Freeform 822"/>
            <p:cNvSpPr>
              <a:spLocks/>
            </p:cNvSpPr>
            <p:nvPr/>
          </p:nvSpPr>
          <p:spPr bwMode="auto">
            <a:xfrm>
              <a:off x="3769" y="4661"/>
              <a:ext cx="8" cy="11"/>
            </a:xfrm>
            <a:custGeom>
              <a:avLst/>
              <a:gdLst>
                <a:gd name="T0" fmla="*/ 0 w 8"/>
                <a:gd name="T1" fmla="*/ 7 h 11"/>
                <a:gd name="T2" fmla="*/ 0 w 8"/>
                <a:gd name="T3" fmla="*/ 6 h 11"/>
                <a:gd name="T4" fmla="*/ 3 w 8"/>
                <a:gd name="T5" fmla="*/ 4 h 11"/>
                <a:gd name="T6" fmla="*/ 4 w 8"/>
                <a:gd name="T7" fmla="*/ 0 h 11"/>
                <a:gd name="T8" fmla="*/ 6 w 8"/>
                <a:gd name="T9" fmla="*/ 1 h 11"/>
                <a:gd name="T10" fmla="*/ 6 w 8"/>
                <a:gd name="T11" fmla="*/ 2 h 11"/>
                <a:gd name="T12" fmla="*/ 8 w 8"/>
                <a:gd name="T13" fmla="*/ 5 h 11"/>
                <a:gd name="T14" fmla="*/ 6 w 8"/>
                <a:gd name="T15" fmla="*/ 9 h 11"/>
                <a:gd name="T16" fmla="*/ 7 w 8"/>
                <a:gd name="T17" fmla="*/ 10 h 11"/>
                <a:gd name="T18" fmla="*/ 4 w 8"/>
                <a:gd name="T19" fmla="*/ 11 h 11"/>
                <a:gd name="T20" fmla="*/ 4 w 8"/>
                <a:gd name="T21" fmla="*/ 9 h 11"/>
                <a:gd name="T22" fmla="*/ 2 w 8"/>
                <a:gd name="T23" fmla="*/ 9 h 11"/>
                <a:gd name="T24" fmla="*/ 0 w 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1"/>
                <a:gd name="T41" fmla="*/ 8 w 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1">
                  <a:moveTo>
                    <a:pt x="0" y="7"/>
                  </a:moveTo>
                  <a:lnTo>
                    <a:pt x="0" y="6"/>
                  </a:lnTo>
                  <a:lnTo>
                    <a:pt x="3" y="4"/>
                  </a:lnTo>
                  <a:lnTo>
                    <a:pt x="4" y="0"/>
                  </a:lnTo>
                  <a:lnTo>
                    <a:pt x="6" y="1"/>
                  </a:lnTo>
                  <a:lnTo>
                    <a:pt x="6" y="2"/>
                  </a:lnTo>
                  <a:lnTo>
                    <a:pt x="8" y="5"/>
                  </a:lnTo>
                  <a:lnTo>
                    <a:pt x="6" y="9"/>
                  </a:lnTo>
                  <a:lnTo>
                    <a:pt x="7" y="10"/>
                  </a:lnTo>
                  <a:lnTo>
                    <a:pt x="4" y="11"/>
                  </a:lnTo>
                  <a:lnTo>
                    <a:pt x="4" y="9"/>
                  </a:lnTo>
                  <a:lnTo>
                    <a:pt x="2" y="9"/>
                  </a:lnTo>
                  <a:lnTo>
                    <a:pt x="0" y="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6" name="Freeform 823"/>
            <p:cNvSpPr>
              <a:spLocks/>
            </p:cNvSpPr>
            <p:nvPr/>
          </p:nvSpPr>
          <p:spPr bwMode="auto">
            <a:xfrm>
              <a:off x="3750" y="4700"/>
              <a:ext cx="9" cy="9"/>
            </a:xfrm>
            <a:custGeom>
              <a:avLst/>
              <a:gdLst>
                <a:gd name="T0" fmla="*/ 0 w 9"/>
                <a:gd name="T1" fmla="*/ 5 h 9"/>
                <a:gd name="T2" fmla="*/ 4 w 9"/>
                <a:gd name="T3" fmla="*/ 0 h 9"/>
                <a:gd name="T4" fmla="*/ 9 w 9"/>
                <a:gd name="T5" fmla="*/ 3 h 9"/>
                <a:gd name="T6" fmla="*/ 7 w 9"/>
                <a:gd name="T7" fmla="*/ 5 h 9"/>
                <a:gd name="T8" fmla="*/ 7 w 9"/>
                <a:gd name="T9" fmla="*/ 8 h 9"/>
                <a:gd name="T10" fmla="*/ 7 w 9"/>
                <a:gd name="T11" fmla="*/ 9 h 9"/>
                <a:gd name="T12" fmla="*/ 4 w 9"/>
                <a:gd name="T13" fmla="*/ 8 h 9"/>
                <a:gd name="T14" fmla="*/ 3 w 9"/>
                <a:gd name="T15" fmla="*/ 7 h 9"/>
                <a:gd name="T16" fmla="*/ 2 w 9"/>
                <a:gd name="T17" fmla="*/ 7 h 9"/>
                <a:gd name="T18" fmla="*/ 0 w 9"/>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
                <a:gd name="T32" fmla="*/ 9 w 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
                  <a:moveTo>
                    <a:pt x="0" y="5"/>
                  </a:moveTo>
                  <a:lnTo>
                    <a:pt x="4" y="0"/>
                  </a:lnTo>
                  <a:lnTo>
                    <a:pt x="9" y="3"/>
                  </a:lnTo>
                  <a:lnTo>
                    <a:pt x="7" y="5"/>
                  </a:lnTo>
                  <a:lnTo>
                    <a:pt x="7" y="8"/>
                  </a:lnTo>
                  <a:lnTo>
                    <a:pt x="7" y="9"/>
                  </a:lnTo>
                  <a:lnTo>
                    <a:pt x="4" y="8"/>
                  </a:lnTo>
                  <a:lnTo>
                    <a:pt x="3" y="7"/>
                  </a:lnTo>
                  <a:lnTo>
                    <a:pt x="2" y="7"/>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7" name="Freeform 824"/>
            <p:cNvSpPr>
              <a:spLocks/>
            </p:cNvSpPr>
            <p:nvPr/>
          </p:nvSpPr>
          <p:spPr bwMode="auto">
            <a:xfrm>
              <a:off x="3321" y="4001"/>
              <a:ext cx="12" cy="8"/>
            </a:xfrm>
            <a:custGeom>
              <a:avLst/>
              <a:gdLst>
                <a:gd name="T0" fmla="*/ 0 w 12"/>
                <a:gd name="T1" fmla="*/ 0 h 8"/>
                <a:gd name="T2" fmla="*/ 12 w 12"/>
                <a:gd name="T3" fmla="*/ 7 h 8"/>
                <a:gd name="T4" fmla="*/ 8 w 12"/>
                <a:gd name="T5" fmla="*/ 8 h 8"/>
                <a:gd name="T6" fmla="*/ 5 w 12"/>
                <a:gd name="T7" fmla="*/ 5 h 8"/>
                <a:gd name="T8" fmla="*/ 1 w 12"/>
                <a:gd name="T9" fmla="*/ 5 h 8"/>
                <a:gd name="T10" fmla="*/ 0 w 12"/>
                <a:gd name="T11" fmla="*/ 0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0" y="0"/>
                  </a:moveTo>
                  <a:lnTo>
                    <a:pt x="12" y="7"/>
                  </a:lnTo>
                  <a:lnTo>
                    <a:pt x="8" y="8"/>
                  </a:lnTo>
                  <a:lnTo>
                    <a:pt x="5" y="5"/>
                  </a:lnTo>
                  <a:lnTo>
                    <a:pt x="1" y="5"/>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8" name="Freeform 825"/>
            <p:cNvSpPr>
              <a:spLocks/>
            </p:cNvSpPr>
            <p:nvPr/>
          </p:nvSpPr>
          <p:spPr bwMode="auto">
            <a:xfrm>
              <a:off x="3348" y="5162"/>
              <a:ext cx="9" cy="7"/>
            </a:xfrm>
            <a:custGeom>
              <a:avLst/>
              <a:gdLst>
                <a:gd name="T0" fmla="*/ 0 w 9"/>
                <a:gd name="T1" fmla="*/ 4 h 7"/>
                <a:gd name="T2" fmla="*/ 1 w 9"/>
                <a:gd name="T3" fmla="*/ 7 h 7"/>
                <a:gd name="T4" fmla="*/ 5 w 9"/>
                <a:gd name="T5" fmla="*/ 5 h 7"/>
                <a:gd name="T6" fmla="*/ 9 w 9"/>
                <a:gd name="T7" fmla="*/ 5 h 7"/>
                <a:gd name="T8" fmla="*/ 9 w 9"/>
                <a:gd name="T9" fmla="*/ 3 h 7"/>
                <a:gd name="T10" fmla="*/ 1 w 9"/>
                <a:gd name="T11" fmla="*/ 0 h 7"/>
                <a:gd name="T12" fmla="*/ 1 w 9"/>
                <a:gd name="T13" fmla="*/ 3 h 7"/>
                <a:gd name="T14" fmla="*/ 0 w 9"/>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1" y="7"/>
                  </a:lnTo>
                  <a:lnTo>
                    <a:pt x="5" y="5"/>
                  </a:lnTo>
                  <a:lnTo>
                    <a:pt x="9" y="5"/>
                  </a:lnTo>
                  <a:lnTo>
                    <a:pt x="9" y="3"/>
                  </a:lnTo>
                  <a:lnTo>
                    <a:pt x="1" y="0"/>
                  </a:lnTo>
                  <a:lnTo>
                    <a:pt x="1" y="3"/>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29" name="Freeform 826"/>
            <p:cNvSpPr>
              <a:spLocks/>
            </p:cNvSpPr>
            <p:nvPr/>
          </p:nvSpPr>
          <p:spPr bwMode="auto">
            <a:xfrm>
              <a:off x="3349" y="4724"/>
              <a:ext cx="7" cy="8"/>
            </a:xfrm>
            <a:custGeom>
              <a:avLst/>
              <a:gdLst>
                <a:gd name="T0" fmla="*/ 0 w 7"/>
                <a:gd name="T1" fmla="*/ 4 h 8"/>
                <a:gd name="T2" fmla="*/ 3 w 7"/>
                <a:gd name="T3" fmla="*/ 7 h 8"/>
                <a:gd name="T4" fmla="*/ 4 w 7"/>
                <a:gd name="T5" fmla="*/ 5 h 8"/>
                <a:gd name="T6" fmla="*/ 5 w 7"/>
                <a:gd name="T7" fmla="*/ 8 h 8"/>
                <a:gd name="T8" fmla="*/ 7 w 7"/>
                <a:gd name="T9" fmla="*/ 7 h 8"/>
                <a:gd name="T10" fmla="*/ 7 w 7"/>
                <a:gd name="T11" fmla="*/ 4 h 8"/>
                <a:gd name="T12" fmla="*/ 3 w 7"/>
                <a:gd name="T13" fmla="*/ 0 h 8"/>
                <a:gd name="T14" fmla="*/ 1 w 7"/>
                <a:gd name="T15" fmla="*/ 2 h 8"/>
                <a:gd name="T16" fmla="*/ 3 w 7"/>
                <a:gd name="T17" fmla="*/ 3 h 8"/>
                <a:gd name="T18" fmla="*/ 0 w 7"/>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
                <a:gd name="T32" fmla="*/ 7 w 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
                  <a:moveTo>
                    <a:pt x="0" y="4"/>
                  </a:moveTo>
                  <a:lnTo>
                    <a:pt x="3" y="7"/>
                  </a:lnTo>
                  <a:lnTo>
                    <a:pt x="4" y="5"/>
                  </a:lnTo>
                  <a:lnTo>
                    <a:pt x="5" y="8"/>
                  </a:lnTo>
                  <a:lnTo>
                    <a:pt x="7" y="7"/>
                  </a:lnTo>
                  <a:lnTo>
                    <a:pt x="7" y="4"/>
                  </a:lnTo>
                  <a:lnTo>
                    <a:pt x="3" y="0"/>
                  </a:lnTo>
                  <a:lnTo>
                    <a:pt x="1" y="2"/>
                  </a:lnTo>
                  <a:lnTo>
                    <a:pt x="3" y="3"/>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0" name="Freeform 827"/>
            <p:cNvSpPr>
              <a:spLocks/>
            </p:cNvSpPr>
            <p:nvPr/>
          </p:nvSpPr>
          <p:spPr bwMode="auto">
            <a:xfrm>
              <a:off x="3547" y="4078"/>
              <a:ext cx="6" cy="6"/>
            </a:xfrm>
            <a:custGeom>
              <a:avLst/>
              <a:gdLst>
                <a:gd name="T0" fmla="*/ 0 w 6"/>
                <a:gd name="T1" fmla="*/ 3 h 6"/>
                <a:gd name="T2" fmla="*/ 2 w 6"/>
                <a:gd name="T3" fmla="*/ 6 h 6"/>
                <a:gd name="T4" fmla="*/ 5 w 6"/>
                <a:gd name="T5" fmla="*/ 5 h 6"/>
                <a:gd name="T6" fmla="*/ 6 w 6"/>
                <a:gd name="T7" fmla="*/ 3 h 6"/>
                <a:gd name="T8" fmla="*/ 6 w 6"/>
                <a:gd name="T9" fmla="*/ 0 h 6"/>
                <a:gd name="T10" fmla="*/ 3 w 6"/>
                <a:gd name="T11" fmla="*/ 0 h 6"/>
                <a:gd name="T12" fmla="*/ 2 w 6"/>
                <a:gd name="T13" fmla="*/ 1 h 6"/>
                <a:gd name="T14" fmla="*/ 1 w 6"/>
                <a:gd name="T15" fmla="*/ 1 h 6"/>
                <a:gd name="T16" fmla="*/ 0 w 6"/>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3"/>
                  </a:moveTo>
                  <a:lnTo>
                    <a:pt x="2" y="6"/>
                  </a:lnTo>
                  <a:lnTo>
                    <a:pt x="5" y="5"/>
                  </a:lnTo>
                  <a:lnTo>
                    <a:pt x="6" y="3"/>
                  </a:lnTo>
                  <a:lnTo>
                    <a:pt x="6" y="0"/>
                  </a:lnTo>
                  <a:lnTo>
                    <a:pt x="3" y="0"/>
                  </a:lnTo>
                  <a:lnTo>
                    <a:pt x="2" y="1"/>
                  </a:lnTo>
                  <a:lnTo>
                    <a:pt x="1"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1" name="Freeform 828"/>
            <p:cNvSpPr>
              <a:spLocks/>
            </p:cNvSpPr>
            <p:nvPr/>
          </p:nvSpPr>
          <p:spPr bwMode="auto">
            <a:xfrm>
              <a:off x="3305" y="4056"/>
              <a:ext cx="9" cy="6"/>
            </a:xfrm>
            <a:custGeom>
              <a:avLst/>
              <a:gdLst>
                <a:gd name="T0" fmla="*/ 0 w 9"/>
                <a:gd name="T1" fmla="*/ 1 h 6"/>
                <a:gd name="T2" fmla="*/ 7 w 9"/>
                <a:gd name="T3" fmla="*/ 6 h 6"/>
                <a:gd name="T4" fmla="*/ 9 w 9"/>
                <a:gd name="T5" fmla="*/ 1 h 6"/>
                <a:gd name="T6" fmla="*/ 7 w 9"/>
                <a:gd name="T7" fmla="*/ 0 h 6"/>
                <a:gd name="T8" fmla="*/ 3 w 9"/>
                <a:gd name="T9" fmla="*/ 3 h 6"/>
                <a:gd name="T10" fmla="*/ 2 w 9"/>
                <a:gd name="T11" fmla="*/ 0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1"/>
                  </a:moveTo>
                  <a:lnTo>
                    <a:pt x="7" y="6"/>
                  </a:lnTo>
                  <a:lnTo>
                    <a:pt x="9" y="1"/>
                  </a:lnTo>
                  <a:lnTo>
                    <a:pt x="7" y="0"/>
                  </a:lnTo>
                  <a:lnTo>
                    <a:pt x="3" y="3"/>
                  </a:lnTo>
                  <a:lnTo>
                    <a:pt x="2"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2" name="Freeform 829"/>
            <p:cNvSpPr>
              <a:spLocks/>
            </p:cNvSpPr>
            <p:nvPr/>
          </p:nvSpPr>
          <p:spPr bwMode="auto">
            <a:xfrm>
              <a:off x="3390" y="5180"/>
              <a:ext cx="6" cy="8"/>
            </a:xfrm>
            <a:custGeom>
              <a:avLst/>
              <a:gdLst>
                <a:gd name="T0" fmla="*/ 0 w 6"/>
                <a:gd name="T1" fmla="*/ 5 h 8"/>
                <a:gd name="T2" fmla="*/ 5 w 6"/>
                <a:gd name="T3" fmla="*/ 8 h 8"/>
                <a:gd name="T4" fmla="*/ 6 w 6"/>
                <a:gd name="T5" fmla="*/ 7 h 8"/>
                <a:gd name="T6" fmla="*/ 6 w 6"/>
                <a:gd name="T7" fmla="*/ 4 h 8"/>
                <a:gd name="T8" fmla="*/ 5 w 6"/>
                <a:gd name="T9" fmla="*/ 4 h 8"/>
                <a:gd name="T10" fmla="*/ 6 w 6"/>
                <a:gd name="T11" fmla="*/ 0 h 8"/>
                <a:gd name="T12" fmla="*/ 5 w 6"/>
                <a:gd name="T13" fmla="*/ 0 h 8"/>
                <a:gd name="T14" fmla="*/ 4 w 6"/>
                <a:gd name="T15" fmla="*/ 0 h 8"/>
                <a:gd name="T16" fmla="*/ 4 w 6"/>
                <a:gd name="T17" fmla="*/ 3 h 8"/>
                <a:gd name="T18" fmla="*/ 0 w 6"/>
                <a:gd name="T19" fmla="*/ 5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5"/>
                  </a:moveTo>
                  <a:lnTo>
                    <a:pt x="5" y="8"/>
                  </a:lnTo>
                  <a:lnTo>
                    <a:pt x="6" y="7"/>
                  </a:lnTo>
                  <a:lnTo>
                    <a:pt x="6" y="4"/>
                  </a:lnTo>
                  <a:lnTo>
                    <a:pt x="5" y="4"/>
                  </a:lnTo>
                  <a:lnTo>
                    <a:pt x="6" y="0"/>
                  </a:lnTo>
                  <a:lnTo>
                    <a:pt x="5" y="0"/>
                  </a:lnTo>
                  <a:lnTo>
                    <a:pt x="4" y="0"/>
                  </a:lnTo>
                  <a:lnTo>
                    <a:pt x="4" y="3"/>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3" name="Freeform 830"/>
            <p:cNvSpPr>
              <a:spLocks/>
            </p:cNvSpPr>
            <p:nvPr/>
          </p:nvSpPr>
          <p:spPr bwMode="auto">
            <a:xfrm>
              <a:off x="3382" y="5178"/>
              <a:ext cx="5" cy="9"/>
            </a:xfrm>
            <a:custGeom>
              <a:avLst/>
              <a:gdLst>
                <a:gd name="T0" fmla="*/ 0 w 5"/>
                <a:gd name="T1" fmla="*/ 2 h 9"/>
                <a:gd name="T2" fmla="*/ 3 w 5"/>
                <a:gd name="T3" fmla="*/ 5 h 9"/>
                <a:gd name="T4" fmla="*/ 3 w 5"/>
                <a:gd name="T5" fmla="*/ 9 h 9"/>
                <a:gd name="T6" fmla="*/ 4 w 5"/>
                <a:gd name="T7" fmla="*/ 7 h 9"/>
                <a:gd name="T8" fmla="*/ 5 w 5"/>
                <a:gd name="T9" fmla="*/ 1 h 9"/>
                <a:gd name="T10" fmla="*/ 4 w 5"/>
                <a:gd name="T11" fmla="*/ 0 h 9"/>
                <a:gd name="T12" fmla="*/ 3 w 5"/>
                <a:gd name="T13" fmla="*/ 2 h 9"/>
                <a:gd name="T14" fmla="*/ 2 w 5"/>
                <a:gd name="T15" fmla="*/ 1 h 9"/>
                <a:gd name="T16" fmla="*/ 0 w 5"/>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0" y="2"/>
                  </a:moveTo>
                  <a:lnTo>
                    <a:pt x="3" y="5"/>
                  </a:lnTo>
                  <a:lnTo>
                    <a:pt x="3" y="9"/>
                  </a:lnTo>
                  <a:lnTo>
                    <a:pt x="4" y="7"/>
                  </a:lnTo>
                  <a:lnTo>
                    <a:pt x="5" y="1"/>
                  </a:lnTo>
                  <a:lnTo>
                    <a:pt x="4" y="0"/>
                  </a:lnTo>
                  <a:lnTo>
                    <a:pt x="3" y="2"/>
                  </a:lnTo>
                  <a:lnTo>
                    <a:pt x="2" y="1"/>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4" name="Freeform 831"/>
            <p:cNvSpPr>
              <a:spLocks/>
            </p:cNvSpPr>
            <p:nvPr/>
          </p:nvSpPr>
          <p:spPr bwMode="auto">
            <a:xfrm>
              <a:off x="3399" y="5170"/>
              <a:ext cx="7" cy="6"/>
            </a:xfrm>
            <a:custGeom>
              <a:avLst/>
              <a:gdLst>
                <a:gd name="T0" fmla="*/ 0 w 7"/>
                <a:gd name="T1" fmla="*/ 5 h 6"/>
                <a:gd name="T2" fmla="*/ 1 w 7"/>
                <a:gd name="T3" fmla="*/ 6 h 6"/>
                <a:gd name="T4" fmla="*/ 4 w 7"/>
                <a:gd name="T5" fmla="*/ 5 h 6"/>
                <a:gd name="T6" fmla="*/ 6 w 7"/>
                <a:gd name="T7" fmla="*/ 5 h 6"/>
                <a:gd name="T8" fmla="*/ 6 w 7"/>
                <a:gd name="T9" fmla="*/ 3 h 6"/>
                <a:gd name="T10" fmla="*/ 7 w 7"/>
                <a:gd name="T11" fmla="*/ 1 h 6"/>
                <a:gd name="T12" fmla="*/ 5 w 7"/>
                <a:gd name="T13" fmla="*/ 0 h 6"/>
                <a:gd name="T14" fmla="*/ 2 w 7"/>
                <a:gd name="T15" fmla="*/ 1 h 6"/>
                <a:gd name="T16" fmla="*/ 0 w 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0" y="5"/>
                  </a:moveTo>
                  <a:lnTo>
                    <a:pt x="1" y="6"/>
                  </a:lnTo>
                  <a:lnTo>
                    <a:pt x="4" y="5"/>
                  </a:lnTo>
                  <a:lnTo>
                    <a:pt x="6" y="5"/>
                  </a:lnTo>
                  <a:lnTo>
                    <a:pt x="6" y="3"/>
                  </a:lnTo>
                  <a:lnTo>
                    <a:pt x="7" y="1"/>
                  </a:lnTo>
                  <a:lnTo>
                    <a:pt x="5" y="0"/>
                  </a:lnTo>
                  <a:lnTo>
                    <a:pt x="2" y="1"/>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5" name="Freeform 832"/>
            <p:cNvSpPr>
              <a:spLocks/>
            </p:cNvSpPr>
            <p:nvPr/>
          </p:nvSpPr>
          <p:spPr bwMode="auto">
            <a:xfrm>
              <a:off x="3347" y="5173"/>
              <a:ext cx="6" cy="5"/>
            </a:xfrm>
            <a:custGeom>
              <a:avLst/>
              <a:gdLst>
                <a:gd name="T0" fmla="*/ 0 w 6"/>
                <a:gd name="T1" fmla="*/ 3 h 5"/>
                <a:gd name="T2" fmla="*/ 3 w 6"/>
                <a:gd name="T3" fmla="*/ 5 h 5"/>
                <a:gd name="T4" fmla="*/ 6 w 6"/>
                <a:gd name="T5" fmla="*/ 3 h 5"/>
                <a:gd name="T6" fmla="*/ 5 w 6"/>
                <a:gd name="T7" fmla="*/ 0 h 5"/>
                <a:gd name="T8" fmla="*/ 1 w 6"/>
                <a:gd name="T9" fmla="*/ 0 h 5"/>
                <a:gd name="T10" fmla="*/ 0 w 6"/>
                <a:gd name="T11" fmla="*/ 2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3" y="5"/>
                  </a:lnTo>
                  <a:lnTo>
                    <a:pt x="6" y="3"/>
                  </a:lnTo>
                  <a:lnTo>
                    <a:pt x="5" y="0"/>
                  </a:lnTo>
                  <a:lnTo>
                    <a:pt x="1" y="0"/>
                  </a:lnTo>
                  <a:lnTo>
                    <a:pt x="0"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6" name="Freeform 833"/>
            <p:cNvSpPr>
              <a:spLocks/>
            </p:cNvSpPr>
            <p:nvPr/>
          </p:nvSpPr>
          <p:spPr bwMode="auto">
            <a:xfrm>
              <a:off x="3558" y="4073"/>
              <a:ext cx="4" cy="10"/>
            </a:xfrm>
            <a:custGeom>
              <a:avLst/>
              <a:gdLst>
                <a:gd name="T0" fmla="*/ 0 w 4"/>
                <a:gd name="T1" fmla="*/ 10 h 10"/>
                <a:gd name="T2" fmla="*/ 3 w 4"/>
                <a:gd name="T3" fmla="*/ 10 h 10"/>
                <a:gd name="T4" fmla="*/ 4 w 4"/>
                <a:gd name="T5" fmla="*/ 7 h 10"/>
                <a:gd name="T6" fmla="*/ 3 w 4"/>
                <a:gd name="T7" fmla="*/ 6 h 10"/>
                <a:gd name="T8" fmla="*/ 4 w 4"/>
                <a:gd name="T9" fmla="*/ 1 h 10"/>
                <a:gd name="T10" fmla="*/ 3 w 4"/>
                <a:gd name="T11" fmla="*/ 0 h 10"/>
                <a:gd name="T12" fmla="*/ 0 w 4"/>
                <a:gd name="T13" fmla="*/ 10 h 10"/>
                <a:gd name="T14" fmla="*/ 0 60000 65536"/>
                <a:gd name="T15" fmla="*/ 0 60000 65536"/>
                <a:gd name="T16" fmla="*/ 0 60000 65536"/>
                <a:gd name="T17" fmla="*/ 0 60000 65536"/>
                <a:gd name="T18" fmla="*/ 0 60000 65536"/>
                <a:gd name="T19" fmla="*/ 0 60000 65536"/>
                <a:gd name="T20" fmla="*/ 0 60000 65536"/>
                <a:gd name="T21" fmla="*/ 0 w 4"/>
                <a:gd name="T22" fmla="*/ 0 h 10"/>
                <a:gd name="T23" fmla="*/ 4 w 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0">
                  <a:moveTo>
                    <a:pt x="0" y="10"/>
                  </a:moveTo>
                  <a:lnTo>
                    <a:pt x="3" y="10"/>
                  </a:lnTo>
                  <a:lnTo>
                    <a:pt x="4" y="7"/>
                  </a:lnTo>
                  <a:lnTo>
                    <a:pt x="3" y="6"/>
                  </a:lnTo>
                  <a:lnTo>
                    <a:pt x="4" y="1"/>
                  </a:lnTo>
                  <a:lnTo>
                    <a:pt x="3" y="0"/>
                  </a:lnTo>
                  <a:lnTo>
                    <a:pt x="0" y="1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7" name="Freeform 834"/>
            <p:cNvSpPr>
              <a:spLocks/>
            </p:cNvSpPr>
            <p:nvPr/>
          </p:nvSpPr>
          <p:spPr bwMode="auto">
            <a:xfrm>
              <a:off x="3497" y="4131"/>
              <a:ext cx="11" cy="4"/>
            </a:xfrm>
            <a:custGeom>
              <a:avLst/>
              <a:gdLst>
                <a:gd name="T0" fmla="*/ 0 w 11"/>
                <a:gd name="T1" fmla="*/ 1 h 4"/>
                <a:gd name="T2" fmla="*/ 6 w 11"/>
                <a:gd name="T3" fmla="*/ 0 h 4"/>
                <a:gd name="T4" fmla="*/ 11 w 11"/>
                <a:gd name="T5" fmla="*/ 3 h 4"/>
                <a:gd name="T6" fmla="*/ 10 w 11"/>
                <a:gd name="T7" fmla="*/ 4 h 4"/>
                <a:gd name="T8" fmla="*/ 0 w 11"/>
                <a:gd name="T9" fmla="*/ 1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0" y="1"/>
                  </a:moveTo>
                  <a:lnTo>
                    <a:pt x="6" y="0"/>
                  </a:lnTo>
                  <a:lnTo>
                    <a:pt x="11" y="3"/>
                  </a:lnTo>
                  <a:lnTo>
                    <a:pt x="10" y="4"/>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8" name="Freeform 835"/>
            <p:cNvSpPr>
              <a:spLocks/>
            </p:cNvSpPr>
            <p:nvPr/>
          </p:nvSpPr>
          <p:spPr bwMode="auto">
            <a:xfrm>
              <a:off x="3268" y="4048"/>
              <a:ext cx="6" cy="5"/>
            </a:xfrm>
            <a:custGeom>
              <a:avLst/>
              <a:gdLst>
                <a:gd name="T0" fmla="*/ 0 w 6"/>
                <a:gd name="T1" fmla="*/ 3 h 5"/>
                <a:gd name="T2" fmla="*/ 0 w 6"/>
                <a:gd name="T3" fmla="*/ 0 h 5"/>
                <a:gd name="T4" fmla="*/ 6 w 6"/>
                <a:gd name="T5" fmla="*/ 4 h 5"/>
                <a:gd name="T6" fmla="*/ 5 w 6"/>
                <a:gd name="T7" fmla="*/ 5 h 5"/>
                <a:gd name="T8" fmla="*/ 4 w 6"/>
                <a:gd name="T9" fmla="*/ 3 h 5"/>
                <a:gd name="T10" fmla="*/ 1 w 6"/>
                <a:gd name="T11" fmla="*/ 3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0" y="0"/>
                  </a:lnTo>
                  <a:lnTo>
                    <a:pt x="6" y="4"/>
                  </a:lnTo>
                  <a:lnTo>
                    <a:pt x="5" y="5"/>
                  </a:lnTo>
                  <a:lnTo>
                    <a:pt x="4" y="3"/>
                  </a:lnTo>
                  <a:lnTo>
                    <a:pt x="1"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39" name="Freeform 836"/>
            <p:cNvSpPr>
              <a:spLocks/>
            </p:cNvSpPr>
            <p:nvPr/>
          </p:nvSpPr>
          <p:spPr bwMode="auto">
            <a:xfrm>
              <a:off x="3227" y="4115"/>
              <a:ext cx="4" cy="3"/>
            </a:xfrm>
            <a:custGeom>
              <a:avLst/>
              <a:gdLst>
                <a:gd name="T0" fmla="*/ 0 w 4"/>
                <a:gd name="T1" fmla="*/ 2 h 3"/>
                <a:gd name="T2" fmla="*/ 1 w 4"/>
                <a:gd name="T3" fmla="*/ 0 h 3"/>
                <a:gd name="T4" fmla="*/ 4 w 4"/>
                <a:gd name="T5" fmla="*/ 1 h 3"/>
                <a:gd name="T6" fmla="*/ 1 w 4"/>
                <a:gd name="T7" fmla="*/ 3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lnTo>
                    <a:pt x="1" y="0"/>
                  </a:lnTo>
                  <a:lnTo>
                    <a:pt x="4" y="1"/>
                  </a:lnTo>
                  <a:lnTo>
                    <a:pt x="1"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0" name="Freeform 837"/>
            <p:cNvSpPr>
              <a:spLocks/>
            </p:cNvSpPr>
            <p:nvPr/>
          </p:nvSpPr>
          <p:spPr bwMode="auto">
            <a:xfrm>
              <a:off x="3139" y="3724"/>
              <a:ext cx="6" cy="2"/>
            </a:xfrm>
            <a:custGeom>
              <a:avLst/>
              <a:gdLst>
                <a:gd name="T0" fmla="*/ 0 w 6"/>
                <a:gd name="T1" fmla="*/ 2 h 2"/>
                <a:gd name="T2" fmla="*/ 1 w 6"/>
                <a:gd name="T3" fmla="*/ 2 h 2"/>
                <a:gd name="T4" fmla="*/ 4 w 6"/>
                <a:gd name="T5" fmla="*/ 2 h 2"/>
                <a:gd name="T6" fmla="*/ 5 w 6"/>
                <a:gd name="T7" fmla="*/ 1 h 2"/>
                <a:gd name="T8" fmla="*/ 6 w 6"/>
                <a:gd name="T9" fmla="*/ 0 h 2"/>
                <a:gd name="T10" fmla="*/ 5 w 6"/>
                <a:gd name="T11" fmla="*/ 0 h 2"/>
                <a:gd name="T12" fmla="*/ 4 w 6"/>
                <a:gd name="T13" fmla="*/ 1 h 2"/>
                <a:gd name="T14" fmla="*/ 3 w 6"/>
                <a:gd name="T15" fmla="*/ 2 h 2"/>
                <a:gd name="T16" fmla="*/ 1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1" y="2"/>
                  </a:lnTo>
                  <a:lnTo>
                    <a:pt x="4" y="2"/>
                  </a:lnTo>
                  <a:lnTo>
                    <a:pt x="5" y="1"/>
                  </a:lnTo>
                  <a:lnTo>
                    <a:pt x="6" y="0"/>
                  </a:lnTo>
                  <a:lnTo>
                    <a:pt x="5" y="0"/>
                  </a:lnTo>
                  <a:lnTo>
                    <a:pt x="4" y="1"/>
                  </a:lnTo>
                  <a:lnTo>
                    <a:pt x="3" y="2"/>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1" name="Freeform 838"/>
            <p:cNvSpPr>
              <a:spLocks/>
            </p:cNvSpPr>
            <p:nvPr/>
          </p:nvSpPr>
          <p:spPr bwMode="auto">
            <a:xfrm>
              <a:off x="3478" y="4130"/>
              <a:ext cx="4" cy="2"/>
            </a:xfrm>
            <a:custGeom>
              <a:avLst/>
              <a:gdLst>
                <a:gd name="T0" fmla="*/ 0 w 4"/>
                <a:gd name="T1" fmla="*/ 0 h 2"/>
                <a:gd name="T2" fmla="*/ 1 w 4"/>
                <a:gd name="T3" fmla="*/ 0 h 2"/>
                <a:gd name="T4" fmla="*/ 4 w 4"/>
                <a:gd name="T5" fmla="*/ 2 h 2"/>
                <a:gd name="T6" fmla="*/ 0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0"/>
                  </a:moveTo>
                  <a:lnTo>
                    <a:pt x="1" y="0"/>
                  </a:lnTo>
                  <a:lnTo>
                    <a:pt x="4" y="2"/>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2" name="Freeform 839"/>
            <p:cNvSpPr>
              <a:spLocks/>
            </p:cNvSpPr>
            <p:nvPr/>
          </p:nvSpPr>
          <p:spPr bwMode="auto">
            <a:xfrm>
              <a:off x="3543" y="4098"/>
              <a:ext cx="1" cy="9"/>
            </a:xfrm>
            <a:custGeom>
              <a:avLst/>
              <a:gdLst>
                <a:gd name="T0" fmla="*/ 0 w 1"/>
                <a:gd name="T1" fmla="*/ 0 h 9"/>
                <a:gd name="T2" fmla="*/ 1 w 1"/>
                <a:gd name="T3" fmla="*/ 9 h 9"/>
                <a:gd name="T4" fmla="*/ 1 w 1"/>
                <a:gd name="T5" fmla="*/ 4 h 9"/>
                <a:gd name="T6" fmla="*/ 0 w 1"/>
                <a:gd name="T7" fmla="*/ 0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1" y="9"/>
                  </a:lnTo>
                  <a:lnTo>
                    <a:pt x="1" y="4"/>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3" name="Freeform 840"/>
            <p:cNvSpPr>
              <a:spLocks/>
            </p:cNvSpPr>
            <p:nvPr/>
          </p:nvSpPr>
          <p:spPr bwMode="auto">
            <a:xfrm>
              <a:off x="3173" y="3846"/>
              <a:ext cx="2" cy="2"/>
            </a:xfrm>
            <a:custGeom>
              <a:avLst/>
              <a:gdLst>
                <a:gd name="T0" fmla="*/ 0 w 2"/>
                <a:gd name="T1" fmla="*/ 0 h 2"/>
                <a:gd name="T2" fmla="*/ 0 w 2"/>
                <a:gd name="T3" fmla="*/ 1 h 2"/>
                <a:gd name="T4" fmla="*/ 0 w 2"/>
                <a:gd name="T5" fmla="*/ 2 h 2"/>
                <a:gd name="T6" fmla="*/ 2 w 2"/>
                <a:gd name="T7" fmla="*/ 2 h 2"/>
                <a:gd name="T8" fmla="*/ 2 w 2"/>
                <a:gd name="T9" fmla="*/ 1 h 2"/>
                <a:gd name="T10" fmla="*/ 0 w 2"/>
                <a:gd name="T11" fmla="*/ 1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1"/>
                  </a:lnTo>
                  <a:lnTo>
                    <a:pt x="0" y="2"/>
                  </a:lnTo>
                  <a:lnTo>
                    <a:pt x="2" y="2"/>
                  </a:lnTo>
                  <a:lnTo>
                    <a:pt x="2" y="1"/>
                  </a:lnTo>
                  <a:lnTo>
                    <a:pt x="0"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4" name="Freeform 841"/>
            <p:cNvSpPr>
              <a:spLocks/>
            </p:cNvSpPr>
            <p:nvPr/>
          </p:nvSpPr>
          <p:spPr bwMode="auto">
            <a:xfrm>
              <a:off x="3553" y="4092"/>
              <a:ext cx="1" cy="5"/>
            </a:xfrm>
            <a:custGeom>
              <a:avLst/>
              <a:gdLst>
                <a:gd name="T0" fmla="*/ 0 w 1"/>
                <a:gd name="T1" fmla="*/ 0 h 5"/>
                <a:gd name="T2" fmla="*/ 1 w 1"/>
                <a:gd name="T3" fmla="*/ 5 h 5"/>
                <a:gd name="T4" fmla="*/ 1 w 1"/>
                <a:gd name="T5" fmla="*/ 2 h 5"/>
                <a:gd name="T6" fmla="*/ 0 w 1"/>
                <a:gd name="T7" fmla="*/ 0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0"/>
                  </a:moveTo>
                  <a:lnTo>
                    <a:pt x="1" y="5"/>
                  </a:lnTo>
                  <a:lnTo>
                    <a:pt x="1" y="2"/>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5" name="Freeform 842"/>
            <p:cNvSpPr>
              <a:spLocks/>
            </p:cNvSpPr>
            <p:nvPr/>
          </p:nvSpPr>
          <p:spPr bwMode="auto">
            <a:xfrm>
              <a:off x="3180" y="3803"/>
              <a:ext cx="1" cy="2"/>
            </a:xfrm>
            <a:custGeom>
              <a:avLst/>
              <a:gdLst>
                <a:gd name="T0" fmla="*/ 0 w 1"/>
                <a:gd name="T1" fmla="*/ 1 h 2"/>
                <a:gd name="T2" fmla="*/ 0 w 1"/>
                <a:gd name="T3" fmla="*/ 0 h 2"/>
                <a:gd name="T4" fmla="*/ 1 w 1"/>
                <a:gd name="T5" fmla="*/ 1 h 2"/>
                <a:gd name="T6" fmla="*/ 1 w 1"/>
                <a:gd name="T7" fmla="*/ 2 h 2"/>
                <a:gd name="T8" fmla="*/ 0 w 1"/>
                <a:gd name="T9" fmla="*/ 2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0"/>
                  </a:lnTo>
                  <a:lnTo>
                    <a:pt x="1" y="1"/>
                  </a:lnTo>
                  <a:lnTo>
                    <a:pt x="1" y="2"/>
                  </a:lnTo>
                  <a:lnTo>
                    <a:pt x="0"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6" name="Freeform 843"/>
            <p:cNvSpPr>
              <a:spLocks/>
            </p:cNvSpPr>
            <p:nvPr/>
          </p:nvSpPr>
          <p:spPr bwMode="auto">
            <a:xfrm>
              <a:off x="3457" y="3482"/>
              <a:ext cx="42" cy="28"/>
            </a:xfrm>
            <a:custGeom>
              <a:avLst/>
              <a:gdLst>
                <a:gd name="T0" fmla="*/ 3 w 42"/>
                <a:gd name="T1" fmla="*/ 13 h 28"/>
                <a:gd name="T2" fmla="*/ 7 w 42"/>
                <a:gd name="T3" fmla="*/ 10 h 28"/>
                <a:gd name="T4" fmla="*/ 9 w 42"/>
                <a:gd name="T5" fmla="*/ 9 h 28"/>
                <a:gd name="T6" fmla="*/ 11 w 42"/>
                <a:gd name="T7" fmla="*/ 10 h 28"/>
                <a:gd name="T8" fmla="*/ 12 w 42"/>
                <a:gd name="T9" fmla="*/ 6 h 28"/>
                <a:gd name="T10" fmla="*/ 14 w 42"/>
                <a:gd name="T11" fmla="*/ 2 h 28"/>
                <a:gd name="T12" fmla="*/ 27 w 42"/>
                <a:gd name="T13" fmla="*/ 1 h 28"/>
                <a:gd name="T14" fmla="*/ 30 w 42"/>
                <a:gd name="T15" fmla="*/ 1 h 28"/>
                <a:gd name="T16" fmla="*/ 31 w 42"/>
                <a:gd name="T17" fmla="*/ 2 h 28"/>
                <a:gd name="T18" fmla="*/ 32 w 42"/>
                <a:gd name="T19" fmla="*/ 5 h 28"/>
                <a:gd name="T20" fmla="*/ 36 w 42"/>
                <a:gd name="T21" fmla="*/ 5 h 28"/>
                <a:gd name="T22" fmla="*/ 31 w 42"/>
                <a:gd name="T23" fmla="*/ 7 h 28"/>
                <a:gd name="T24" fmla="*/ 32 w 42"/>
                <a:gd name="T25" fmla="*/ 7 h 28"/>
                <a:gd name="T26" fmla="*/ 28 w 42"/>
                <a:gd name="T27" fmla="*/ 6 h 28"/>
                <a:gd name="T28" fmla="*/ 26 w 42"/>
                <a:gd name="T29" fmla="*/ 7 h 28"/>
                <a:gd name="T30" fmla="*/ 27 w 42"/>
                <a:gd name="T31" fmla="*/ 10 h 28"/>
                <a:gd name="T32" fmla="*/ 22 w 42"/>
                <a:gd name="T33" fmla="*/ 10 h 28"/>
                <a:gd name="T34" fmla="*/ 26 w 42"/>
                <a:gd name="T35" fmla="*/ 14 h 28"/>
                <a:gd name="T36" fmla="*/ 27 w 42"/>
                <a:gd name="T37" fmla="*/ 14 h 28"/>
                <a:gd name="T38" fmla="*/ 31 w 42"/>
                <a:gd name="T39" fmla="*/ 11 h 28"/>
                <a:gd name="T40" fmla="*/ 32 w 42"/>
                <a:gd name="T41" fmla="*/ 10 h 28"/>
                <a:gd name="T42" fmla="*/ 34 w 42"/>
                <a:gd name="T43" fmla="*/ 9 h 28"/>
                <a:gd name="T44" fmla="*/ 35 w 42"/>
                <a:gd name="T45" fmla="*/ 7 h 28"/>
                <a:gd name="T46" fmla="*/ 36 w 42"/>
                <a:gd name="T47" fmla="*/ 10 h 28"/>
                <a:gd name="T48" fmla="*/ 39 w 42"/>
                <a:gd name="T49" fmla="*/ 13 h 28"/>
                <a:gd name="T50" fmla="*/ 40 w 42"/>
                <a:gd name="T51" fmla="*/ 9 h 28"/>
                <a:gd name="T52" fmla="*/ 42 w 42"/>
                <a:gd name="T53" fmla="*/ 10 h 28"/>
                <a:gd name="T54" fmla="*/ 40 w 42"/>
                <a:gd name="T55" fmla="*/ 13 h 28"/>
                <a:gd name="T56" fmla="*/ 41 w 42"/>
                <a:gd name="T57" fmla="*/ 18 h 28"/>
                <a:gd name="T58" fmla="*/ 40 w 42"/>
                <a:gd name="T59" fmla="*/ 16 h 28"/>
                <a:gd name="T60" fmla="*/ 37 w 42"/>
                <a:gd name="T61" fmla="*/ 16 h 28"/>
                <a:gd name="T62" fmla="*/ 34 w 42"/>
                <a:gd name="T63" fmla="*/ 15 h 28"/>
                <a:gd name="T64" fmla="*/ 31 w 42"/>
                <a:gd name="T65" fmla="*/ 19 h 28"/>
                <a:gd name="T66" fmla="*/ 31 w 42"/>
                <a:gd name="T67" fmla="*/ 19 h 28"/>
                <a:gd name="T68" fmla="*/ 34 w 42"/>
                <a:gd name="T69" fmla="*/ 23 h 28"/>
                <a:gd name="T70" fmla="*/ 34 w 42"/>
                <a:gd name="T71" fmla="*/ 24 h 28"/>
                <a:gd name="T72" fmla="*/ 35 w 42"/>
                <a:gd name="T73" fmla="*/ 27 h 28"/>
                <a:gd name="T74" fmla="*/ 32 w 42"/>
                <a:gd name="T75" fmla="*/ 27 h 28"/>
                <a:gd name="T76" fmla="*/ 31 w 42"/>
                <a:gd name="T77" fmla="*/ 23 h 28"/>
                <a:gd name="T78" fmla="*/ 31 w 42"/>
                <a:gd name="T79" fmla="*/ 23 h 28"/>
                <a:gd name="T80" fmla="*/ 28 w 42"/>
                <a:gd name="T81" fmla="*/ 25 h 28"/>
                <a:gd name="T82" fmla="*/ 27 w 42"/>
                <a:gd name="T83" fmla="*/ 21 h 28"/>
                <a:gd name="T84" fmla="*/ 25 w 42"/>
                <a:gd name="T85" fmla="*/ 23 h 28"/>
                <a:gd name="T86" fmla="*/ 22 w 42"/>
                <a:gd name="T87" fmla="*/ 23 h 28"/>
                <a:gd name="T88" fmla="*/ 21 w 42"/>
                <a:gd name="T89" fmla="*/ 21 h 28"/>
                <a:gd name="T90" fmla="*/ 18 w 42"/>
                <a:gd name="T91" fmla="*/ 19 h 28"/>
                <a:gd name="T92" fmla="*/ 14 w 42"/>
                <a:gd name="T93" fmla="*/ 19 h 28"/>
                <a:gd name="T94" fmla="*/ 9 w 42"/>
                <a:gd name="T95" fmla="*/ 19 h 28"/>
                <a:gd name="T96" fmla="*/ 6 w 42"/>
                <a:gd name="T97" fmla="*/ 16 h 28"/>
                <a:gd name="T98" fmla="*/ 2 w 42"/>
                <a:gd name="T99" fmla="*/ 18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28"/>
                <a:gd name="T152" fmla="*/ 42 w 42"/>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28">
                  <a:moveTo>
                    <a:pt x="0" y="15"/>
                  </a:moveTo>
                  <a:lnTo>
                    <a:pt x="0" y="14"/>
                  </a:lnTo>
                  <a:lnTo>
                    <a:pt x="2" y="14"/>
                  </a:lnTo>
                  <a:lnTo>
                    <a:pt x="3" y="13"/>
                  </a:lnTo>
                  <a:lnTo>
                    <a:pt x="4" y="13"/>
                  </a:lnTo>
                  <a:lnTo>
                    <a:pt x="4" y="11"/>
                  </a:lnTo>
                  <a:lnTo>
                    <a:pt x="6" y="10"/>
                  </a:lnTo>
                  <a:lnTo>
                    <a:pt x="7" y="10"/>
                  </a:lnTo>
                  <a:lnTo>
                    <a:pt x="7" y="9"/>
                  </a:lnTo>
                  <a:lnTo>
                    <a:pt x="8" y="7"/>
                  </a:lnTo>
                  <a:lnTo>
                    <a:pt x="9" y="7"/>
                  </a:lnTo>
                  <a:lnTo>
                    <a:pt x="9" y="9"/>
                  </a:lnTo>
                  <a:lnTo>
                    <a:pt x="11" y="9"/>
                  </a:lnTo>
                  <a:lnTo>
                    <a:pt x="11" y="10"/>
                  </a:lnTo>
                  <a:lnTo>
                    <a:pt x="12" y="10"/>
                  </a:lnTo>
                  <a:lnTo>
                    <a:pt x="11" y="10"/>
                  </a:lnTo>
                  <a:lnTo>
                    <a:pt x="11" y="9"/>
                  </a:lnTo>
                  <a:lnTo>
                    <a:pt x="11" y="7"/>
                  </a:lnTo>
                  <a:lnTo>
                    <a:pt x="11" y="6"/>
                  </a:lnTo>
                  <a:lnTo>
                    <a:pt x="12" y="6"/>
                  </a:lnTo>
                  <a:lnTo>
                    <a:pt x="12" y="5"/>
                  </a:lnTo>
                  <a:lnTo>
                    <a:pt x="13" y="5"/>
                  </a:lnTo>
                  <a:lnTo>
                    <a:pt x="12" y="5"/>
                  </a:lnTo>
                  <a:lnTo>
                    <a:pt x="14" y="2"/>
                  </a:lnTo>
                  <a:lnTo>
                    <a:pt x="22" y="0"/>
                  </a:lnTo>
                  <a:lnTo>
                    <a:pt x="28" y="0"/>
                  </a:lnTo>
                  <a:lnTo>
                    <a:pt x="27" y="0"/>
                  </a:lnTo>
                  <a:lnTo>
                    <a:pt x="27" y="1"/>
                  </a:lnTo>
                  <a:lnTo>
                    <a:pt x="26" y="2"/>
                  </a:lnTo>
                  <a:lnTo>
                    <a:pt x="27" y="2"/>
                  </a:lnTo>
                  <a:lnTo>
                    <a:pt x="28" y="1"/>
                  </a:lnTo>
                  <a:lnTo>
                    <a:pt x="30" y="1"/>
                  </a:lnTo>
                  <a:lnTo>
                    <a:pt x="31" y="1"/>
                  </a:lnTo>
                  <a:lnTo>
                    <a:pt x="31" y="2"/>
                  </a:lnTo>
                  <a:lnTo>
                    <a:pt x="30" y="2"/>
                  </a:lnTo>
                  <a:lnTo>
                    <a:pt x="31" y="2"/>
                  </a:lnTo>
                  <a:lnTo>
                    <a:pt x="32" y="2"/>
                  </a:lnTo>
                  <a:lnTo>
                    <a:pt x="31" y="4"/>
                  </a:lnTo>
                  <a:lnTo>
                    <a:pt x="32" y="4"/>
                  </a:lnTo>
                  <a:lnTo>
                    <a:pt x="32" y="5"/>
                  </a:lnTo>
                  <a:lnTo>
                    <a:pt x="34" y="5"/>
                  </a:lnTo>
                  <a:lnTo>
                    <a:pt x="35" y="5"/>
                  </a:lnTo>
                  <a:lnTo>
                    <a:pt x="36" y="4"/>
                  </a:lnTo>
                  <a:lnTo>
                    <a:pt x="36" y="5"/>
                  </a:lnTo>
                  <a:lnTo>
                    <a:pt x="35" y="6"/>
                  </a:lnTo>
                  <a:lnTo>
                    <a:pt x="34" y="6"/>
                  </a:lnTo>
                  <a:lnTo>
                    <a:pt x="34" y="7"/>
                  </a:lnTo>
                  <a:lnTo>
                    <a:pt x="31" y="7"/>
                  </a:lnTo>
                  <a:lnTo>
                    <a:pt x="30" y="9"/>
                  </a:lnTo>
                  <a:lnTo>
                    <a:pt x="30" y="7"/>
                  </a:lnTo>
                  <a:lnTo>
                    <a:pt x="31" y="7"/>
                  </a:lnTo>
                  <a:lnTo>
                    <a:pt x="32" y="7"/>
                  </a:lnTo>
                  <a:lnTo>
                    <a:pt x="32" y="6"/>
                  </a:lnTo>
                  <a:lnTo>
                    <a:pt x="31" y="6"/>
                  </a:lnTo>
                  <a:lnTo>
                    <a:pt x="30" y="6"/>
                  </a:lnTo>
                  <a:lnTo>
                    <a:pt x="28" y="6"/>
                  </a:lnTo>
                  <a:lnTo>
                    <a:pt x="28" y="7"/>
                  </a:lnTo>
                  <a:lnTo>
                    <a:pt x="27" y="7"/>
                  </a:lnTo>
                  <a:lnTo>
                    <a:pt x="27" y="9"/>
                  </a:lnTo>
                  <a:lnTo>
                    <a:pt x="26" y="7"/>
                  </a:lnTo>
                  <a:lnTo>
                    <a:pt x="26" y="9"/>
                  </a:lnTo>
                  <a:lnTo>
                    <a:pt x="27" y="9"/>
                  </a:lnTo>
                  <a:lnTo>
                    <a:pt x="26" y="10"/>
                  </a:lnTo>
                  <a:lnTo>
                    <a:pt x="27" y="10"/>
                  </a:lnTo>
                  <a:lnTo>
                    <a:pt x="26" y="10"/>
                  </a:lnTo>
                  <a:lnTo>
                    <a:pt x="25" y="9"/>
                  </a:lnTo>
                  <a:lnTo>
                    <a:pt x="23" y="9"/>
                  </a:lnTo>
                  <a:lnTo>
                    <a:pt x="22" y="10"/>
                  </a:lnTo>
                  <a:lnTo>
                    <a:pt x="23" y="10"/>
                  </a:lnTo>
                  <a:lnTo>
                    <a:pt x="25" y="11"/>
                  </a:lnTo>
                  <a:lnTo>
                    <a:pt x="26" y="13"/>
                  </a:lnTo>
                  <a:lnTo>
                    <a:pt x="26" y="14"/>
                  </a:lnTo>
                  <a:lnTo>
                    <a:pt x="25" y="16"/>
                  </a:lnTo>
                  <a:lnTo>
                    <a:pt x="26" y="16"/>
                  </a:lnTo>
                  <a:lnTo>
                    <a:pt x="26" y="15"/>
                  </a:lnTo>
                  <a:lnTo>
                    <a:pt x="27" y="14"/>
                  </a:lnTo>
                  <a:lnTo>
                    <a:pt x="27" y="13"/>
                  </a:lnTo>
                  <a:lnTo>
                    <a:pt x="28" y="11"/>
                  </a:lnTo>
                  <a:lnTo>
                    <a:pt x="30" y="11"/>
                  </a:lnTo>
                  <a:lnTo>
                    <a:pt x="31" y="11"/>
                  </a:lnTo>
                  <a:lnTo>
                    <a:pt x="31" y="13"/>
                  </a:lnTo>
                  <a:lnTo>
                    <a:pt x="32" y="13"/>
                  </a:lnTo>
                  <a:lnTo>
                    <a:pt x="32" y="11"/>
                  </a:lnTo>
                  <a:lnTo>
                    <a:pt x="32" y="10"/>
                  </a:lnTo>
                  <a:lnTo>
                    <a:pt x="31" y="10"/>
                  </a:lnTo>
                  <a:lnTo>
                    <a:pt x="32" y="10"/>
                  </a:lnTo>
                  <a:lnTo>
                    <a:pt x="32" y="9"/>
                  </a:lnTo>
                  <a:lnTo>
                    <a:pt x="34" y="9"/>
                  </a:lnTo>
                  <a:lnTo>
                    <a:pt x="34" y="7"/>
                  </a:lnTo>
                  <a:lnTo>
                    <a:pt x="35" y="7"/>
                  </a:lnTo>
                  <a:lnTo>
                    <a:pt x="35" y="6"/>
                  </a:lnTo>
                  <a:lnTo>
                    <a:pt x="35" y="7"/>
                  </a:lnTo>
                  <a:lnTo>
                    <a:pt x="36" y="7"/>
                  </a:lnTo>
                  <a:lnTo>
                    <a:pt x="36" y="9"/>
                  </a:lnTo>
                  <a:lnTo>
                    <a:pt x="37" y="10"/>
                  </a:lnTo>
                  <a:lnTo>
                    <a:pt x="36" y="10"/>
                  </a:lnTo>
                  <a:lnTo>
                    <a:pt x="36" y="11"/>
                  </a:lnTo>
                  <a:lnTo>
                    <a:pt x="37" y="11"/>
                  </a:lnTo>
                  <a:lnTo>
                    <a:pt x="37" y="13"/>
                  </a:lnTo>
                  <a:lnTo>
                    <a:pt x="39" y="13"/>
                  </a:lnTo>
                  <a:lnTo>
                    <a:pt x="39" y="11"/>
                  </a:lnTo>
                  <a:lnTo>
                    <a:pt x="37" y="10"/>
                  </a:lnTo>
                  <a:lnTo>
                    <a:pt x="39" y="9"/>
                  </a:lnTo>
                  <a:lnTo>
                    <a:pt x="40" y="9"/>
                  </a:lnTo>
                  <a:lnTo>
                    <a:pt x="39" y="10"/>
                  </a:lnTo>
                  <a:lnTo>
                    <a:pt x="40" y="10"/>
                  </a:lnTo>
                  <a:lnTo>
                    <a:pt x="41" y="10"/>
                  </a:lnTo>
                  <a:lnTo>
                    <a:pt x="42" y="10"/>
                  </a:lnTo>
                  <a:lnTo>
                    <a:pt x="41" y="11"/>
                  </a:lnTo>
                  <a:lnTo>
                    <a:pt x="42" y="13"/>
                  </a:lnTo>
                  <a:lnTo>
                    <a:pt x="41" y="13"/>
                  </a:lnTo>
                  <a:lnTo>
                    <a:pt x="40" y="13"/>
                  </a:lnTo>
                  <a:lnTo>
                    <a:pt x="40" y="14"/>
                  </a:lnTo>
                  <a:lnTo>
                    <a:pt x="41" y="15"/>
                  </a:lnTo>
                  <a:lnTo>
                    <a:pt x="41" y="16"/>
                  </a:lnTo>
                  <a:lnTo>
                    <a:pt x="41" y="18"/>
                  </a:lnTo>
                  <a:lnTo>
                    <a:pt x="41" y="16"/>
                  </a:lnTo>
                  <a:lnTo>
                    <a:pt x="40" y="16"/>
                  </a:lnTo>
                  <a:lnTo>
                    <a:pt x="40" y="18"/>
                  </a:lnTo>
                  <a:lnTo>
                    <a:pt x="40" y="16"/>
                  </a:lnTo>
                  <a:lnTo>
                    <a:pt x="39" y="16"/>
                  </a:lnTo>
                  <a:lnTo>
                    <a:pt x="37" y="16"/>
                  </a:lnTo>
                  <a:lnTo>
                    <a:pt x="37" y="15"/>
                  </a:lnTo>
                  <a:lnTo>
                    <a:pt x="37" y="16"/>
                  </a:lnTo>
                  <a:lnTo>
                    <a:pt x="36" y="16"/>
                  </a:lnTo>
                  <a:lnTo>
                    <a:pt x="35" y="16"/>
                  </a:lnTo>
                  <a:lnTo>
                    <a:pt x="35" y="15"/>
                  </a:lnTo>
                  <a:lnTo>
                    <a:pt x="34" y="15"/>
                  </a:lnTo>
                  <a:lnTo>
                    <a:pt x="32" y="15"/>
                  </a:lnTo>
                  <a:lnTo>
                    <a:pt x="31" y="16"/>
                  </a:lnTo>
                  <a:lnTo>
                    <a:pt x="32" y="19"/>
                  </a:lnTo>
                  <a:lnTo>
                    <a:pt x="31" y="19"/>
                  </a:lnTo>
                  <a:lnTo>
                    <a:pt x="31" y="18"/>
                  </a:lnTo>
                  <a:lnTo>
                    <a:pt x="30" y="18"/>
                  </a:lnTo>
                  <a:lnTo>
                    <a:pt x="30" y="19"/>
                  </a:lnTo>
                  <a:lnTo>
                    <a:pt x="31" y="19"/>
                  </a:lnTo>
                  <a:lnTo>
                    <a:pt x="31" y="20"/>
                  </a:lnTo>
                  <a:lnTo>
                    <a:pt x="31" y="21"/>
                  </a:lnTo>
                  <a:lnTo>
                    <a:pt x="32" y="21"/>
                  </a:lnTo>
                  <a:lnTo>
                    <a:pt x="34" y="23"/>
                  </a:lnTo>
                  <a:lnTo>
                    <a:pt x="35" y="23"/>
                  </a:lnTo>
                  <a:lnTo>
                    <a:pt x="35" y="24"/>
                  </a:lnTo>
                  <a:lnTo>
                    <a:pt x="34" y="25"/>
                  </a:lnTo>
                  <a:lnTo>
                    <a:pt x="34" y="24"/>
                  </a:lnTo>
                  <a:lnTo>
                    <a:pt x="34" y="25"/>
                  </a:lnTo>
                  <a:lnTo>
                    <a:pt x="35" y="25"/>
                  </a:lnTo>
                  <a:lnTo>
                    <a:pt x="34" y="27"/>
                  </a:lnTo>
                  <a:lnTo>
                    <a:pt x="35" y="27"/>
                  </a:lnTo>
                  <a:lnTo>
                    <a:pt x="34" y="27"/>
                  </a:lnTo>
                  <a:lnTo>
                    <a:pt x="34" y="28"/>
                  </a:lnTo>
                  <a:lnTo>
                    <a:pt x="34" y="27"/>
                  </a:lnTo>
                  <a:lnTo>
                    <a:pt x="32" y="27"/>
                  </a:lnTo>
                  <a:lnTo>
                    <a:pt x="32" y="25"/>
                  </a:lnTo>
                  <a:lnTo>
                    <a:pt x="32" y="24"/>
                  </a:lnTo>
                  <a:lnTo>
                    <a:pt x="31" y="24"/>
                  </a:lnTo>
                  <a:lnTo>
                    <a:pt x="31" y="23"/>
                  </a:lnTo>
                  <a:lnTo>
                    <a:pt x="31" y="21"/>
                  </a:lnTo>
                  <a:lnTo>
                    <a:pt x="30" y="21"/>
                  </a:lnTo>
                  <a:lnTo>
                    <a:pt x="31" y="21"/>
                  </a:lnTo>
                  <a:lnTo>
                    <a:pt x="31" y="23"/>
                  </a:lnTo>
                  <a:lnTo>
                    <a:pt x="30" y="23"/>
                  </a:lnTo>
                  <a:lnTo>
                    <a:pt x="30" y="24"/>
                  </a:lnTo>
                  <a:lnTo>
                    <a:pt x="30" y="25"/>
                  </a:lnTo>
                  <a:lnTo>
                    <a:pt x="28" y="25"/>
                  </a:lnTo>
                  <a:lnTo>
                    <a:pt x="28" y="24"/>
                  </a:lnTo>
                  <a:lnTo>
                    <a:pt x="27" y="24"/>
                  </a:lnTo>
                  <a:lnTo>
                    <a:pt x="27" y="23"/>
                  </a:lnTo>
                  <a:lnTo>
                    <a:pt x="27" y="21"/>
                  </a:lnTo>
                  <a:lnTo>
                    <a:pt x="26" y="21"/>
                  </a:lnTo>
                  <a:lnTo>
                    <a:pt x="26" y="23"/>
                  </a:lnTo>
                  <a:lnTo>
                    <a:pt x="25" y="21"/>
                  </a:lnTo>
                  <a:lnTo>
                    <a:pt x="25" y="23"/>
                  </a:lnTo>
                  <a:lnTo>
                    <a:pt x="25" y="24"/>
                  </a:lnTo>
                  <a:lnTo>
                    <a:pt x="25" y="23"/>
                  </a:lnTo>
                  <a:lnTo>
                    <a:pt x="23" y="24"/>
                  </a:lnTo>
                  <a:lnTo>
                    <a:pt x="22" y="23"/>
                  </a:lnTo>
                  <a:lnTo>
                    <a:pt x="23" y="23"/>
                  </a:lnTo>
                  <a:lnTo>
                    <a:pt x="22" y="23"/>
                  </a:lnTo>
                  <a:lnTo>
                    <a:pt x="22" y="21"/>
                  </a:lnTo>
                  <a:lnTo>
                    <a:pt x="21" y="21"/>
                  </a:lnTo>
                  <a:lnTo>
                    <a:pt x="20" y="20"/>
                  </a:lnTo>
                  <a:lnTo>
                    <a:pt x="20" y="19"/>
                  </a:lnTo>
                  <a:lnTo>
                    <a:pt x="18" y="20"/>
                  </a:lnTo>
                  <a:lnTo>
                    <a:pt x="18" y="19"/>
                  </a:lnTo>
                  <a:lnTo>
                    <a:pt x="18" y="18"/>
                  </a:lnTo>
                  <a:lnTo>
                    <a:pt x="17" y="18"/>
                  </a:lnTo>
                  <a:lnTo>
                    <a:pt x="16" y="18"/>
                  </a:lnTo>
                  <a:lnTo>
                    <a:pt x="14" y="19"/>
                  </a:lnTo>
                  <a:lnTo>
                    <a:pt x="13" y="19"/>
                  </a:lnTo>
                  <a:lnTo>
                    <a:pt x="12" y="19"/>
                  </a:lnTo>
                  <a:lnTo>
                    <a:pt x="11" y="19"/>
                  </a:lnTo>
                  <a:lnTo>
                    <a:pt x="9" y="19"/>
                  </a:lnTo>
                  <a:lnTo>
                    <a:pt x="8" y="18"/>
                  </a:lnTo>
                  <a:lnTo>
                    <a:pt x="7" y="18"/>
                  </a:lnTo>
                  <a:lnTo>
                    <a:pt x="7" y="16"/>
                  </a:lnTo>
                  <a:lnTo>
                    <a:pt x="6" y="16"/>
                  </a:lnTo>
                  <a:lnTo>
                    <a:pt x="6" y="18"/>
                  </a:lnTo>
                  <a:lnTo>
                    <a:pt x="4" y="18"/>
                  </a:lnTo>
                  <a:lnTo>
                    <a:pt x="3" y="18"/>
                  </a:lnTo>
                  <a:lnTo>
                    <a:pt x="2" y="18"/>
                  </a:lnTo>
                  <a:lnTo>
                    <a:pt x="2" y="16"/>
                  </a:lnTo>
                  <a:lnTo>
                    <a:pt x="2" y="15"/>
                  </a:lnTo>
                  <a:lnTo>
                    <a:pt x="0" y="1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7" name="Freeform 844"/>
            <p:cNvSpPr>
              <a:spLocks/>
            </p:cNvSpPr>
            <p:nvPr/>
          </p:nvSpPr>
          <p:spPr bwMode="auto">
            <a:xfrm>
              <a:off x="3452" y="3502"/>
              <a:ext cx="18" cy="14"/>
            </a:xfrm>
            <a:custGeom>
              <a:avLst/>
              <a:gdLst>
                <a:gd name="T0" fmla="*/ 0 w 18"/>
                <a:gd name="T1" fmla="*/ 12 h 14"/>
                <a:gd name="T2" fmla="*/ 2 w 18"/>
                <a:gd name="T3" fmla="*/ 10 h 14"/>
                <a:gd name="T4" fmla="*/ 2 w 18"/>
                <a:gd name="T5" fmla="*/ 9 h 14"/>
                <a:gd name="T6" fmla="*/ 3 w 18"/>
                <a:gd name="T7" fmla="*/ 9 h 14"/>
                <a:gd name="T8" fmla="*/ 2 w 18"/>
                <a:gd name="T9" fmla="*/ 9 h 14"/>
                <a:gd name="T10" fmla="*/ 3 w 18"/>
                <a:gd name="T11" fmla="*/ 8 h 14"/>
                <a:gd name="T12" fmla="*/ 4 w 18"/>
                <a:gd name="T13" fmla="*/ 7 h 14"/>
                <a:gd name="T14" fmla="*/ 5 w 18"/>
                <a:gd name="T15" fmla="*/ 5 h 14"/>
                <a:gd name="T16" fmla="*/ 7 w 18"/>
                <a:gd name="T17" fmla="*/ 5 h 14"/>
                <a:gd name="T18" fmla="*/ 8 w 18"/>
                <a:gd name="T19" fmla="*/ 5 h 14"/>
                <a:gd name="T20" fmla="*/ 9 w 18"/>
                <a:gd name="T21" fmla="*/ 5 h 14"/>
                <a:gd name="T22" fmla="*/ 11 w 18"/>
                <a:gd name="T23" fmla="*/ 4 h 14"/>
                <a:gd name="T24" fmla="*/ 12 w 18"/>
                <a:gd name="T25" fmla="*/ 4 h 14"/>
                <a:gd name="T26" fmla="*/ 13 w 18"/>
                <a:gd name="T27" fmla="*/ 4 h 14"/>
                <a:gd name="T28" fmla="*/ 13 w 18"/>
                <a:gd name="T29" fmla="*/ 3 h 14"/>
                <a:gd name="T30" fmla="*/ 14 w 18"/>
                <a:gd name="T31" fmla="*/ 3 h 14"/>
                <a:gd name="T32" fmla="*/ 14 w 18"/>
                <a:gd name="T33" fmla="*/ 1 h 14"/>
                <a:gd name="T34" fmla="*/ 16 w 18"/>
                <a:gd name="T35" fmla="*/ 1 h 14"/>
                <a:gd name="T36" fmla="*/ 17 w 18"/>
                <a:gd name="T37" fmla="*/ 1 h 14"/>
                <a:gd name="T38" fmla="*/ 17 w 18"/>
                <a:gd name="T39" fmla="*/ 0 h 14"/>
                <a:gd name="T40" fmla="*/ 18 w 18"/>
                <a:gd name="T41" fmla="*/ 0 h 14"/>
                <a:gd name="T42" fmla="*/ 18 w 18"/>
                <a:gd name="T43" fmla="*/ 1 h 14"/>
                <a:gd name="T44" fmla="*/ 18 w 18"/>
                <a:gd name="T45" fmla="*/ 3 h 14"/>
                <a:gd name="T46" fmla="*/ 17 w 18"/>
                <a:gd name="T47" fmla="*/ 3 h 14"/>
                <a:gd name="T48" fmla="*/ 17 w 18"/>
                <a:gd name="T49" fmla="*/ 1 h 14"/>
                <a:gd name="T50" fmla="*/ 17 w 18"/>
                <a:gd name="T51" fmla="*/ 3 h 14"/>
                <a:gd name="T52" fmla="*/ 16 w 18"/>
                <a:gd name="T53" fmla="*/ 3 h 14"/>
                <a:gd name="T54" fmla="*/ 16 w 18"/>
                <a:gd name="T55" fmla="*/ 4 h 14"/>
                <a:gd name="T56" fmla="*/ 14 w 18"/>
                <a:gd name="T57" fmla="*/ 4 h 14"/>
                <a:gd name="T58" fmla="*/ 16 w 18"/>
                <a:gd name="T59" fmla="*/ 4 h 14"/>
                <a:gd name="T60" fmla="*/ 16 w 18"/>
                <a:gd name="T61" fmla="*/ 5 h 14"/>
                <a:gd name="T62" fmla="*/ 16 w 18"/>
                <a:gd name="T63" fmla="*/ 7 h 14"/>
                <a:gd name="T64" fmla="*/ 16 w 18"/>
                <a:gd name="T65" fmla="*/ 8 h 14"/>
                <a:gd name="T66" fmla="*/ 14 w 18"/>
                <a:gd name="T67" fmla="*/ 8 h 14"/>
                <a:gd name="T68" fmla="*/ 14 w 18"/>
                <a:gd name="T69" fmla="*/ 7 h 14"/>
                <a:gd name="T70" fmla="*/ 13 w 18"/>
                <a:gd name="T71" fmla="*/ 7 h 14"/>
                <a:gd name="T72" fmla="*/ 13 w 18"/>
                <a:gd name="T73" fmla="*/ 8 h 14"/>
                <a:gd name="T74" fmla="*/ 14 w 18"/>
                <a:gd name="T75" fmla="*/ 8 h 14"/>
                <a:gd name="T76" fmla="*/ 14 w 18"/>
                <a:gd name="T77" fmla="*/ 9 h 14"/>
                <a:gd name="T78" fmla="*/ 14 w 18"/>
                <a:gd name="T79" fmla="*/ 10 h 14"/>
                <a:gd name="T80" fmla="*/ 16 w 18"/>
                <a:gd name="T81" fmla="*/ 10 h 14"/>
                <a:gd name="T82" fmla="*/ 14 w 18"/>
                <a:gd name="T83" fmla="*/ 12 h 14"/>
                <a:gd name="T84" fmla="*/ 13 w 18"/>
                <a:gd name="T85" fmla="*/ 12 h 14"/>
                <a:gd name="T86" fmla="*/ 13 w 18"/>
                <a:gd name="T87" fmla="*/ 10 h 14"/>
                <a:gd name="T88" fmla="*/ 12 w 18"/>
                <a:gd name="T89" fmla="*/ 10 h 14"/>
                <a:gd name="T90" fmla="*/ 12 w 18"/>
                <a:gd name="T91" fmla="*/ 9 h 14"/>
                <a:gd name="T92" fmla="*/ 12 w 18"/>
                <a:gd name="T93" fmla="*/ 10 h 14"/>
                <a:gd name="T94" fmla="*/ 11 w 18"/>
                <a:gd name="T95" fmla="*/ 10 h 14"/>
                <a:gd name="T96" fmla="*/ 9 w 18"/>
                <a:gd name="T97" fmla="*/ 10 h 14"/>
                <a:gd name="T98" fmla="*/ 8 w 18"/>
                <a:gd name="T99" fmla="*/ 12 h 14"/>
                <a:gd name="T100" fmla="*/ 8 w 18"/>
                <a:gd name="T101" fmla="*/ 13 h 14"/>
                <a:gd name="T102" fmla="*/ 7 w 18"/>
                <a:gd name="T103" fmla="*/ 13 h 14"/>
                <a:gd name="T104" fmla="*/ 5 w 18"/>
                <a:gd name="T105" fmla="*/ 12 h 14"/>
                <a:gd name="T106" fmla="*/ 4 w 18"/>
                <a:gd name="T107" fmla="*/ 12 h 14"/>
                <a:gd name="T108" fmla="*/ 4 w 18"/>
                <a:gd name="T109" fmla="*/ 13 h 14"/>
                <a:gd name="T110" fmla="*/ 3 w 18"/>
                <a:gd name="T111" fmla="*/ 13 h 14"/>
                <a:gd name="T112" fmla="*/ 2 w 18"/>
                <a:gd name="T113" fmla="*/ 13 h 14"/>
                <a:gd name="T114" fmla="*/ 2 w 18"/>
                <a:gd name="T115" fmla="*/ 14 h 14"/>
                <a:gd name="T116" fmla="*/ 2 w 18"/>
                <a:gd name="T117" fmla="*/ 13 h 14"/>
                <a:gd name="T118" fmla="*/ 0 w 18"/>
                <a:gd name="T119" fmla="*/ 12 h 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
                <a:gd name="T181" fmla="*/ 0 h 14"/>
                <a:gd name="T182" fmla="*/ 18 w 18"/>
                <a:gd name="T183" fmla="*/ 14 h 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 h="14">
                  <a:moveTo>
                    <a:pt x="0" y="12"/>
                  </a:moveTo>
                  <a:lnTo>
                    <a:pt x="2" y="10"/>
                  </a:lnTo>
                  <a:lnTo>
                    <a:pt x="2" y="9"/>
                  </a:lnTo>
                  <a:lnTo>
                    <a:pt x="3" y="9"/>
                  </a:lnTo>
                  <a:lnTo>
                    <a:pt x="2" y="9"/>
                  </a:lnTo>
                  <a:lnTo>
                    <a:pt x="3" y="8"/>
                  </a:lnTo>
                  <a:lnTo>
                    <a:pt x="4" y="7"/>
                  </a:lnTo>
                  <a:lnTo>
                    <a:pt x="5" y="5"/>
                  </a:lnTo>
                  <a:lnTo>
                    <a:pt x="7" y="5"/>
                  </a:lnTo>
                  <a:lnTo>
                    <a:pt x="8" y="5"/>
                  </a:lnTo>
                  <a:lnTo>
                    <a:pt x="9" y="5"/>
                  </a:lnTo>
                  <a:lnTo>
                    <a:pt x="11" y="4"/>
                  </a:lnTo>
                  <a:lnTo>
                    <a:pt x="12" y="4"/>
                  </a:lnTo>
                  <a:lnTo>
                    <a:pt x="13" y="4"/>
                  </a:lnTo>
                  <a:lnTo>
                    <a:pt x="13" y="3"/>
                  </a:lnTo>
                  <a:lnTo>
                    <a:pt x="14" y="3"/>
                  </a:lnTo>
                  <a:lnTo>
                    <a:pt x="14" y="1"/>
                  </a:lnTo>
                  <a:lnTo>
                    <a:pt x="16" y="1"/>
                  </a:lnTo>
                  <a:lnTo>
                    <a:pt x="17" y="1"/>
                  </a:lnTo>
                  <a:lnTo>
                    <a:pt x="17" y="0"/>
                  </a:lnTo>
                  <a:lnTo>
                    <a:pt x="18" y="0"/>
                  </a:lnTo>
                  <a:lnTo>
                    <a:pt x="18" y="1"/>
                  </a:lnTo>
                  <a:lnTo>
                    <a:pt x="18" y="3"/>
                  </a:lnTo>
                  <a:lnTo>
                    <a:pt x="17" y="3"/>
                  </a:lnTo>
                  <a:lnTo>
                    <a:pt x="17" y="1"/>
                  </a:lnTo>
                  <a:lnTo>
                    <a:pt x="17" y="3"/>
                  </a:lnTo>
                  <a:lnTo>
                    <a:pt x="16" y="3"/>
                  </a:lnTo>
                  <a:lnTo>
                    <a:pt x="16" y="4"/>
                  </a:lnTo>
                  <a:lnTo>
                    <a:pt x="14" y="4"/>
                  </a:lnTo>
                  <a:lnTo>
                    <a:pt x="16" y="4"/>
                  </a:lnTo>
                  <a:lnTo>
                    <a:pt x="16" y="5"/>
                  </a:lnTo>
                  <a:lnTo>
                    <a:pt x="16" y="7"/>
                  </a:lnTo>
                  <a:lnTo>
                    <a:pt x="16" y="8"/>
                  </a:lnTo>
                  <a:lnTo>
                    <a:pt x="14" y="8"/>
                  </a:lnTo>
                  <a:lnTo>
                    <a:pt x="14" y="7"/>
                  </a:lnTo>
                  <a:lnTo>
                    <a:pt x="13" y="7"/>
                  </a:lnTo>
                  <a:lnTo>
                    <a:pt x="13" y="8"/>
                  </a:lnTo>
                  <a:lnTo>
                    <a:pt x="14" y="8"/>
                  </a:lnTo>
                  <a:lnTo>
                    <a:pt x="14" y="9"/>
                  </a:lnTo>
                  <a:lnTo>
                    <a:pt x="14" y="10"/>
                  </a:lnTo>
                  <a:lnTo>
                    <a:pt x="16" y="10"/>
                  </a:lnTo>
                  <a:lnTo>
                    <a:pt x="14" y="12"/>
                  </a:lnTo>
                  <a:lnTo>
                    <a:pt x="13" y="12"/>
                  </a:lnTo>
                  <a:lnTo>
                    <a:pt x="13" y="10"/>
                  </a:lnTo>
                  <a:lnTo>
                    <a:pt x="12" y="10"/>
                  </a:lnTo>
                  <a:lnTo>
                    <a:pt x="12" y="9"/>
                  </a:lnTo>
                  <a:lnTo>
                    <a:pt x="12" y="10"/>
                  </a:lnTo>
                  <a:lnTo>
                    <a:pt x="11" y="10"/>
                  </a:lnTo>
                  <a:lnTo>
                    <a:pt x="9" y="10"/>
                  </a:lnTo>
                  <a:lnTo>
                    <a:pt x="8" y="12"/>
                  </a:lnTo>
                  <a:lnTo>
                    <a:pt x="8" y="13"/>
                  </a:lnTo>
                  <a:lnTo>
                    <a:pt x="7" y="13"/>
                  </a:lnTo>
                  <a:lnTo>
                    <a:pt x="5" y="12"/>
                  </a:lnTo>
                  <a:lnTo>
                    <a:pt x="4" y="12"/>
                  </a:lnTo>
                  <a:lnTo>
                    <a:pt x="4" y="13"/>
                  </a:lnTo>
                  <a:lnTo>
                    <a:pt x="3" y="13"/>
                  </a:lnTo>
                  <a:lnTo>
                    <a:pt x="2" y="13"/>
                  </a:lnTo>
                  <a:lnTo>
                    <a:pt x="2" y="14"/>
                  </a:lnTo>
                  <a:lnTo>
                    <a:pt x="2" y="13"/>
                  </a:lnTo>
                  <a:lnTo>
                    <a:pt x="0" y="1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8" name="Freeform 845"/>
            <p:cNvSpPr>
              <a:spLocks/>
            </p:cNvSpPr>
            <p:nvPr/>
          </p:nvSpPr>
          <p:spPr bwMode="auto">
            <a:xfrm>
              <a:off x="3475" y="3506"/>
              <a:ext cx="13" cy="9"/>
            </a:xfrm>
            <a:custGeom>
              <a:avLst/>
              <a:gdLst>
                <a:gd name="T0" fmla="*/ 0 w 13"/>
                <a:gd name="T1" fmla="*/ 3 h 9"/>
                <a:gd name="T2" fmla="*/ 2 w 13"/>
                <a:gd name="T3" fmla="*/ 1 h 9"/>
                <a:gd name="T4" fmla="*/ 3 w 13"/>
                <a:gd name="T5" fmla="*/ 1 h 9"/>
                <a:gd name="T6" fmla="*/ 4 w 13"/>
                <a:gd name="T7" fmla="*/ 1 h 9"/>
                <a:gd name="T8" fmla="*/ 5 w 13"/>
                <a:gd name="T9" fmla="*/ 1 h 9"/>
                <a:gd name="T10" fmla="*/ 7 w 13"/>
                <a:gd name="T11" fmla="*/ 1 h 9"/>
                <a:gd name="T12" fmla="*/ 7 w 13"/>
                <a:gd name="T13" fmla="*/ 0 h 9"/>
                <a:gd name="T14" fmla="*/ 8 w 13"/>
                <a:gd name="T15" fmla="*/ 0 h 9"/>
                <a:gd name="T16" fmla="*/ 9 w 13"/>
                <a:gd name="T17" fmla="*/ 1 h 9"/>
                <a:gd name="T18" fmla="*/ 10 w 13"/>
                <a:gd name="T19" fmla="*/ 1 h 9"/>
                <a:gd name="T20" fmla="*/ 10 w 13"/>
                <a:gd name="T21" fmla="*/ 3 h 9"/>
                <a:gd name="T22" fmla="*/ 12 w 13"/>
                <a:gd name="T23" fmla="*/ 3 h 9"/>
                <a:gd name="T24" fmla="*/ 12 w 13"/>
                <a:gd name="T25" fmla="*/ 4 h 9"/>
                <a:gd name="T26" fmla="*/ 12 w 13"/>
                <a:gd name="T27" fmla="*/ 5 h 9"/>
                <a:gd name="T28" fmla="*/ 12 w 13"/>
                <a:gd name="T29" fmla="*/ 4 h 9"/>
                <a:gd name="T30" fmla="*/ 12 w 13"/>
                <a:gd name="T31" fmla="*/ 5 h 9"/>
                <a:gd name="T32" fmla="*/ 13 w 13"/>
                <a:gd name="T33" fmla="*/ 5 h 9"/>
                <a:gd name="T34" fmla="*/ 13 w 13"/>
                <a:gd name="T35" fmla="*/ 6 h 9"/>
                <a:gd name="T36" fmla="*/ 12 w 13"/>
                <a:gd name="T37" fmla="*/ 6 h 9"/>
                <a:gd name="T38" fmla="*/ 12 w 13"/>
                <a:gd name="T39" fmla="*/ 8 h 9"/>
                <a:gd name="T40" fmla="*/ 13 w 13"/>
                <a:gd name="T41" fmla="*/ 8 h 9"/>
                <a:gd name="T42" fmla="*/ 12 w 13"/>
                <a:gd name="T43" fmla="*/ 8 h 9"/>
                <a:gd name="T44" fmla="*/ 10 w 13"/>
                <a:gd name="T45" fmla="*/ 6 h 9"/>
                <a:gd name="T46" fmla="*/ 10 w 13"/>
                <a:gd name="T47" fmla="*/ 5 h 9"/>
                <a:gd name="T48" fmla="*/ 10 w 13"/>
                <a:gd name="T49" fmla="*/ 4 h 9"/>
                <a:gd name="T50" fmla="*/ 9 w 13"/>
                <a:gd name="T51" fmla="*/ 5 h 9"/>
                <a:gd name="T52" fmla="*/ 10 w 13"/>
                <a:gd name="T53" fmla="*/ 6 h 9"/>
                <a:gd name="T54" fmla="*/ 9 w 13"/>
                <a:gd name="T55" fmla="*/ 6 h 9"/>
                <a:gd name="T56" fmla="*/ 9 w 13"/>
                <a:gd name="T57" fmla="*/ 8 h 9"/>
                <a:gd name="T58" fmla="*/ 9 w 13"/>
                <a:gd name="T59" fmla="*/ 9 h 9"/>
                <a:gd name="T60" fmla="*/ 9 w 13"/>
                <a:gd name="T61" fmla="*/ 8 h 9"/>
                <a:gd name="T62" fmla="*/ 8 w 13"/>
                <a:gd name="T63" fmla="*/ 8 h 9"/>
                <a:gd name="T64" fmla="*/ 7 w 13"/>
                <a:gd name="T65" fmla="*/ 6 h 9"/>
                <a:gd name="T66" fmla="*/ 8 w 13"/>
                <a:gd name="T67" fmla="*/ 6 h 9"/>
                <a:gd name="T68" fmla="*/ 7 w 13"/>
                <a:gd name="T69" fmla="*/ 5 h 9"/>
                <a:gd name="T70" fmla="*/ 5 w 13"/>
                <a:gd name="T71" fmla="*/ 5 h 9"/>
                <a:gd name="T72" fmla="*/ 5 w 13"/>
                <a:gd name="T73" fmla="*/ 6 h 9"/>
                <a:gd name="T74" fmla="*/ 5 w 13"/>
                <a:gd name="T75" fmla="*/ 5 h 9"/>
                <a:gd name="T76" fmla="*/ 4 w 13"/>
                <a:gd name="T77" fmla="*/ 5 h 9"/>
                <a:gd name="T78" fmla="*/ 3 w 13"/>
                <a:gd name="T79" fmla="*/ 5 h 9"/>
                <a:gd name="T80" fmla="*/ 2 w 13"/>
                <a:gd name="T81" fmla="*/ 4 h 9"/>
                <a:gd name="T82" fmla="*/ 0 w 13"/>
                <a:gd name="T83" fmla="*/ 3 h 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
                <a:gd name="T127" fmla="*/ 0 h 9"/>
                <a:gd name="T128" fmla="*/ 13 w 13"/>
                <a:gd name="T129" fmla="*/ 9 h 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 h="9">
                  <a:moveTo>
                    <a:pt x="0" y="3"/>
                  </a:moveTo>
                  <a:lnTo>
                    <a:pt x="2" y="1"/>
                  </a:lnTo>
                  <a:lnTo>
                    <a:pt x="3" y="1"/>
                  </a:lnTo>
                  <a:lnTo>
                    <a:pt x="4" y="1"/>
                  </a:lnTo>
                  <a:lnTo>
                    <a:pt x="5" y="1"/>
                  </a:lnTo>
                  <a:lnTo>
                    <a:pt x="7" y="1"/>
                  </a:lnTo>
                  <a:lnTo>
                    <a:pt x="7" y="0"/>
                  </a:lnTo>
                  <a:lnTo>
                    <a:pt x="8" y="0"/>
                  </a:lnTo>
                  <a:lnTo>
                    <a:pt x="9" y="1"/>
                  </a:lnTo>
                  <a:lnTo>
                    <a:pt x="10" y="1"/>
                  </a:lnTo>
                  <a:lnTo>
                    <a:pt x="10" y="3"/>
                  </a:lnTo>
                  <a:lnTo>
                    <a:pt x="12" y="3"/>
                  </a:lnTo>
                  <a:lnTo>
                    <a:pt x="12" y="4"/>
                  </a:lnTo>
                  <a:lnTo>
                    <a:pt x="12" y="5"/>
                  </a:lnTo>
                  <a:lnTo>
                    <a:pt x="12" y="4"/>
                  </a:lnTo>
                  <a:lnTo>
                    <a:pt x="12" y="5"/>
                  </a:lnTo>
                  <a:lnTo>
                    <a:pt x="13" y="5"/>
                  </a:lnTo>
                  <a:lnTo>
                    <a:pt x="13" y="6"/>
                  </a:lnTo>
                  <a:lnTo>
                    <a:pt x="12" y="6"/>
                  </a:lnTo>
                  <a:lnTo>
                    <a:pt x="12" y="8"/>
                  </a:lnTo>
                  <a:lnTo>
                    <a:pt x="13" y="8"/>
                  </a:lnTo>
                  <a:lnTo>
                    <a:pt x="12" y="8"/>
                  </a:lnTo>
                  <a:lnTo>
                    <a:pt x="10" y="6"/>
                  </a:lnTo>
                  <a:lnTo>
                    <a:pt x="10" y="5"/>
                  </a:lnTo>
                  <a:lnTo>
                    <a:pt x="10" y="4"/>
                  </a:lnTo>
                  <a:lnTo>
                    <a:pt x="9" y="5"/>
                  </a:lnTo>
                  <a:lnTo>
                    <a:pt x="10" y="6"/>
                  </a:lnTo>
                  <a:lnTo>
                    <a:pt x="9" y="6"/>
                  </a:lnTo>
                  <a:lnTo>
                    <a:pt x="9" y="8"/>
                  </a:lnTo>
                  <a:lnTo>
                    <a:pt x="9" y="9"/>
                  </a:lnTo>
                  <a:lnTo>
                    <a:pt x="9" y="8"/>
                  </a:lnTo>
                  <a:lnTo>
                    <a:pt x="8" y="8"/>
                  </a:lnTo>
                  <a:lnTo>
                    <a:pt x="7" y="6"/>
                  </a:lnTo>
                  <a:lnTo>
                    <a:pt x="8" y="6"/>
                  </a:lnTo>
                  <a:lnTo>
                    <a:pt x="7" y="5"/>
                  </a:lnTo>
                  <a:lnTo>
                    <a:pt x="5" y="5"/>
                  </a:lnTo>
                  <a:lnTo>
                    <a:pt x="5" y="6"/>
                  </a:lnTo>
                  <a:lnTo>
                    <a:pt x="5" y="5"/>
                  </a:lnTo>
                  <a:lnTo>
                    <a:pt x="4" y="5"/>
                  </a:lnTo>
                  <a:lnTo>
                    <a:pt x="3" y="5"/>
                  </a:lnTo>
                  <a:lnTo>
                    <a:pt x="2" y="4"/>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49" name="Freeform 846"/>
            <p:cNvSpPr>
              <a:spLocks/>
            </p:cNvSpPr>
            <p:nvPr/>
          </p:nvSpPr>
          <p:spPr bwMode="auto">
            <a:xfrm>
              <a:off x="3475" y="3512"/>
              <a:ext cx="4" cy="5"/>
            </a:xfrm>
            <a:custGeom>
              <a:avLst/>
              <a:gdLst>
                <a:gd name="T0" fmla="*/ 0 w 4"/>
                <a:gd name="T1" fmla="*/ 2 h 5"/>
                <a:gd name="T2" fmla="*/ 0 w 4"/>
                <a:gd name="T3" fmla="*/ 0 h 5"/>
                <a:gd name="T4" fmla="*/ 2 w 4"/>
                <a:gd name="T5" fmla="*/ 0 h 5"/>
                <a:gd name="T6" fmla="*/ 2 w 4"/>
                <a:gd name="T7" fmla="*/ 2 h 5"/>
                <a:gd name="T8" fmla="*/ 3 w 4"/>
                <a:gd name="T9" fmla="*/ 0 h 5"/>
                <a:gd name="T10" fmla="*/ 3 w 4"/>
                <a:gd name="T11" fmla="*/ 2 h 5"/>
                <a:gd name="T12" fmla="*/ 2 w 4"/>
                <a:gd name="T13" fmla="*/ 2 h 5"/>
                <a:gd name="T14" fmla="*/ 2 w 4"/>
                <a:gd name="T15" fmla="*/ 3 h 5"/>
                <a:gd name="T16" fmla="*/ 3 w 4"/>
                <a:gd name="T17" fmla="*/ 3 h 5"/>
                <a:gd name="T18" fmla="*/ 3 w 4"/>
                <a:gd name="T19" fmla="*/ 2 h 5"/>
                <a:gd name="T20" fmla="*/ 4 w 4"/>
                <a:gd name="T21" fmla="*/ 2 h 5"/>
                <a:gd name="T22" fmla="*/ 4 w 4"/>
                <a:gd name="T23" fmla="*/ 3 h 5"/>
                <a:gd name="T24" fmla="*/ 3 w 4"/>
                <a:gd name="T25" fmla="*/ 3 h 5"/>
                <a:gd name="T26" fmla="*/ 4 w 4"/>
                <a:gd name="T27" fmla="*/ 4 h 5"/>
                <a:gd name="T28" fmla="*/ 3 w 4"/>
                <a:gd name="T29" fmla="*/ 4 h 5"/>
                <a:gd name="T30" fmla="*/ 3 w 4"/>
                <a:gd name="T31" fmla="*/ 5 h 5"/>
                <a:gd name="T32" fmla="*/ 2 w 4"/>
                <a:gd name="T33" fmla="*/ 4 h 5"/>
                <a:gd name="T34" fmla="*/ 2 w 4"/>
                <a:gd name="T35" fmla="*/ 5 h 5"/>
                <a:gd name="T36" fmla="*/ 0 w 4"/>
                <a:gd name="T37" fmla="*/ 5 h 5"/>
                <a:gd name="T38" fmla="*/ 0 w 4"/>
                <a:gd name="T39" fmla="*/ 4 h 5"/>
                <a:gd name="T40" fmla="*/ 2 w 4"/>
                <a:gd name="T41" fmla="*/ 4 h 5"/>
                <a:gd name="T42" fmla="*/ 2 w 4"/>
                <a:gd name="T43" fmla="*/ 3 h 5"/>
                <a:gd name="T44" fmla="*/ 2 w 4"/>
                <a:gd name="T45" fmla="*/ 2 h 5"/>
                <a:gd name="T46" fmla="*/ 0 w 4"/>
                <a:gd name="T47" fmla="*/ 2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
                <a:gd name="T73" fmla="*/ 0 h 5"/>
                <a:gd name="T74" fmla="*/ 4 w 4"/>
                <a:gd name="T75" fmla="*/ 5 h 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 h="5">
                  <a:moveTo>
                    <a:pt x="0" y="2"/>
                  </a:moveTo>
                  <a:lnTo>
                    <a:pt x="0" y="0"/>
                  </a:lnTo>
                  <a:lnTo>
                    <a:pt x="2" y="0"/>
                  </a:lnTo>
                  <a:lnTo>
                    <a:pt x="2" y="2"/>
                  </a:lnTo>
                  <a:lnTo>
                    <a:pt x="3" y="0"/>
                  </a:lnTo>
                  <a:lnTo>
                    <a:pt x="3" y="2"/>
                  </a:lnTo>
                  <a:lnTo>
                    <a:pt x="2" y="2"/>
                  </a:lnTo>
                  <a:lnTo>
                    <a:pt x="2" y="3"/>
                  </a:lnTo>
                  <a:lnTo>
                    <a:pt x="3" y="3"/>
                  </a:lnTo>
                  <a:lnTo>
                    <a:pt x="3" y="2"/>
                  </a:lnTo>
                  <a:lnTo>
                    <a:pt x="4" y="2"/>
                  </a:lnTo>
                  <a:lnTo>
                    <a:pt x="4" y="3"/>
                  </a:lnTo>
                  <a:lnTo>
                    <a:pt x="3" y="3"/>
                  </a:lnTo>
                  <a:lnTo>
                    <a:pt x="4" y="4"/>
                  </a:lnTo>
                  <a:lnTo>
                    <a:pt x="3" y="4"/>
                  </a:lnTo>
                  <a:lnTo>
                    <a:pt x="3" y="5"/>
                  </a:lnTo>
                  <a:lnTo>
                    <a:pt x="2" y="4"/>
                  </a:lnTo>
                  <a:lnTo>
                    <a:pt x="2" y="5"/>
                  </a:lnTo>
                  <a:lnTo>
                    <a:pt x="0" y="5"/>
                  </a:lnTo>
                  <a:lnTo>
                    <a:pt x="0" y="4"/>
                  </a:lnTo>
                  <a:lnTo>
                    <a:pt x="2" y="4"/>
                  </a:lnTo>
                  <a:lnTo>
                    <a:pt x="2" y="3"/>
                  </a:lnTo>
                  <a:lnTo>
                    <a:pt x="2"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0" name="Freeform 847"/>
            <p:cNvSpPr>
              <a:spLocks/>
            </p:cNvSpPr>
            <p:nvPr/>
          </p:nvSpPr>
          <p:spPr bwMode="auto">
            <a:xfrm>
              <a:off x="3491" y="3498"/>
              <a:ext cx="2" cy="3"/>
            </a:xfrm>
            <a:custGeom>
              <a:avLst/>
              <a:gdLst>
                <a:gd name="T0" fmla="*/ 0 w 2"/>
                <a:gd name="T1" fmla="*/ 0 h 3"/>
                <a:gd name="T2" fmla="*/ 0 w 2"/>
                <a:gd name="T3" fmla="*/ 2 h 3"/>
                <a:gd name="T4" fmla="*/ 0 w 2"/>
                <a:gd name="T5" fmla="*/ 3 h 3"/>
                <a:gd name="T6" fmla="*/ 1 w 2"/>
                <a:gd name="T7" fmla="*/ 3 h 3"/>
                <a:gd name="T8" fmla="*/ 2 w 2"/>
                <a:gd name="T9" fmla="*/ 3 h 3"/>
                <a:gd name="T10" fmla="*/ 2 w 2"/>
                <a:gd name="T11" fmla="*/ 2 h 3"/>
                <a:gd name="T12" fmla="*/ 1 w 2"/>
                <a:gd name="T13" fmla="*/ 0 h 3"/>
                <a:gd name="T14" fmla="*/ 2 w 2"/>
                <a:gd name="T15" fmla="*/ 2 h 3"/>
                <a:gd name="T16" fmla="*/ 2 w 2"/>
                <a:gd name="T17" fmla="*/ 0 h 3"/>
                <a:gd name="T18" fmla="*/ 1 w 2"/>
                <a:gd name="T19" fmla="*/ 0 h 3"/>
                <a:gd name="T20" fmla="*/ 0 w 2"/>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3"/>
                <a:gd name="T35" fmla="*/ 2 w 2"/>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3">
                  <a:moveTo>
                    <a:pt x="0" y="0"/>
                  </a:moveTo>
                  <a:lnTo>
                    <a:pt x="0" y="2"/>
                  </a:lnTo>
                  <a:lnTo>
                    <a:pt x="0" y="3"/>
                  </a:lnTo>
                  <a:lnTo>
                    <a:pt x="1" y="3"/>
                  </a:lnTo>
                  <a:lnTo>
                    <a:pt x="2" y="3"/>
                  </a:lnTo>
                  <a:lnTo>
                    <a:pt x="2" y="2"/>
                  </a:lnTo>
                  <a:lnTo>
                    <a:pt x="1" y="0"/>
                  </a:lnTo>
                  <a:lnTo>
                    <a:pt x="2" y="2"/>
                  </a:lnTo>
                  <a:lnTo>
                    <a:pt x="2" y="0"/>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1" name="Freeform 848"/>
            <p:cNvSpPr>
              <a:spLocks/>
            </p:cNvSpPr>
            <p:nvPr/>
          </p:nvSpPr>
          <p:spPr bwMode="auto">
            <a:xfrm>
              <a:off x="3493" y="3498"/>
              <a:ext cx="4" cy="4"/>
            </a:xfrm>
            <a:custGeom>
              <a:avLst/>
              <a:gdLst>
                <a:gd name="T0" fmla="*/ 0 w 4"/>
                <a:gd name="T1" fmla="*/ 2 h 4"/>
                <a:gd name="T2" fmla="*/ 1 w 4"/>
                <a:gd name="T3" fmla="*/ 0 h 4"/>
                <a:gd name="T4" fmla="*/ 3 w 4"/>
                <a:gd name="T5" fmla="*/ 2 h 4"/>
                <a:gd name="T6" fmla="*/ 4 w 4"/>
                <a:gd name="T7" fmla="*/ 2 h 4"/>
                <a:gd name="T8" fmla="*/ 4 w 4"/>
                <a:gd name="T9" fmla="*/ 3 h 4"/>
                <a:gd name="T10" fmla="*/ 3 w 4"/>
                <a:gd name="T11" fmla="*/ 3 h 4"/>
                <a:gd name="T12" fmla="*/ 3 w 4"/>
                <a:gd name="T13" fmla="*/ 4 h 4"/>
                <a:gd name="T14" fmla="*/ 3 w 4"/>
                <a:gd name="T15" fmla="*/ 3 h 4"/>
                <a:gd name="T16" fmla="*/ 1 w 4"/>
                <a:gd name="T17" fmla="*/ 3 h 4"/>
                <a:gd name="T18" fmla="*/ 3 w 4"/>
                <a:gd name="T19" fmla="*/ 3 h 4"/>
                <a:gd name="T20" fmla="*/ 1 w 4"/>
                <a:gd name="T21" fmla="*/ 3 h 4"/>
                <a:gd name="T22" fmla="*/ 1 w 4"/>
                <a:gd name="T23" fmla="*/ 2 h 4"/>
                <a:gd name="T24" fmla="*/ 1 w 4"/>
                <a:gd name="T25" fmla="*/ 3 h 4"/>
                <a:gd name="T26" fmla="*/ 1 w 4"/>
                <a:gd name="T27" fmla="*/ 2 h 4"/>
                <a:gd name="T28" fmla="*/ 0 w 4"/>
                <a:gd name="T29" fmla="*/ 2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0" y="2"/>
                  </a:moveTo>
                  <a:lnTo>
                    <a:pt x="1" y="0"/>
                  </a:lnTo>
                  <a:lnTo>
                    <a:pt x="3" y="2"/>
                  </a:lnTo>
                  <a:lnTo>
                    <a:pt x="4" y="2"/>
                  </a:lnTo>
                  <a:lnTo>
                    <a:pt x="4" y="3"/>
                  </a:lnTo>
                  <a:lnTo>
                    <a:pt x="3" y="3"/>
                  </a:lnTo>
                  <a:lnTo>
                    <a:pt x="3" y="4"/>
                  </a:lnTo>
                  <a:lnTo>
                    <a:pt x="3" y="3"/>
                  </a:lnTo>
                  <a:lnTo>
                    <a:pt x="1" y="3"/>
                  </a:lnTo>
                  <a:lnTo>
                    <a:pt x="3" y="3"/>
                  </a:lnTo>
                  <a:lnTo>
                    <a:pt x="1" y="3"/>
                  </a:lnTo>
                  <a:lnTo>
                    <a:pt x="1" y="2"/>
                  </a:lnTo>
                  <a:lnTo>
                    <a:pt x="1" y="3"/>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2" name="Freeform 849"/>
            <p:cNvSpPr>
              <a:spLocks/>
            </p:cNvSpPr>
            <p:nvPr/>
          </p:nvSpPr>
          <p:spPr bwMode="auto">
            <a:xfrm>
              <a:off x="3473" y="3501"/>
              <a:ext cx="2" cy="2"/>
            </a:xfrm>
            <a:custGeom>
              <a:avLst/>
              <a:gdLst>
                <a:gd name="T0" fmla="*/ 0 w 2"/>
                <a:gd name="T1" fmla="*/ 0 h 2"/>
                <a:gd name="T2" fmla="*/ 1 w 2"/>
                <a:gd name="T3" fmla="*/ 0 h 2"/>
                <a:gd name="T4" fmla="*/ 2 w 2"/>
                <a:gd name="T5" fmla="*/ 0 h 2"/>
                <a:gd name="T6" fmla="*/ 1 w 2"/>
                <a:gd name="T7" fmla="*/ 0 h 2"/>
                <a:gd name="T8" fmla="*/ 2 w 2"/>
                <a:gd name="T9" fmla="*/ 1 h 2"/>
                <a:gd name="T10" fmla="*/ 1 w 2"/>
                <a:gd name="T11" fmla="*/ 2 h 2"/>
                <a:gd name="T12" fmla="*/ 0 w 2"/>
                <a:gd name="T13" fmla="*/ 2 h 2"/>
                <a:gd name="T14" fmla="*/ 1 w 2"/>
                <a:gd name="T15" fmla="*/ 2 h 2"/>
                <a:gd name="T16" fmla="*/ 0 w 2"/>
                <a:gd name="T17" fmla="*/ 1 h 2"/>
                <a:gd name="T18" fmla="*/ 0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0" y="0"/>
                  </a:moveTo>
                  <a:lnTo>
                    <a:pt x="1" y="0"/>
                  </a:lnTo>
                  <a:lnTo>
                    <a:pt x="2" y="0"/>
                  </a:lnTo>
                  <a:lnTo>
                    <a:pt x="1" y="0"/>
                  </a:lnTo>
                  <a:lnTo>
                    <a:pt x="2" y="1"/>
                  </a:lnTo>
                  <a:lnTo>
                    <a:pt x="1" y="2"/>
                  </a:lnTo>
                  <a:lnTo>
                    <a:pt x="0" y="2"/>
                  </a:lnTo>
                  <a:lnTo>
                    <a:pt x="1" y="2"/>
                  </a:lnTo>
                  <a:lnTo>
                    <a:pt x="0"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3" name="Freeform 850"/>
            <p:cNvSpPr>
              <a:spLocks/>
            </p:cNvSpPr>
            <p:nvPr/>
          </p:nvSpPr>
          <p:spPr bwMode="auto">
            <a:xfrm>
              <a:off x="3487" y="3516"/>
              <a:ext cx="2" cy="3"/>
            </a:xfrm>
            <a:custGeom>
              <a:avLst/>
              <a:gdLst>
                <a:gd name="T0" fmla="*/ 0 w 2"/>
                <a:gd name="T1" fmla="*/ 1 h 3"/>
                <a:gd name="T2" fmla="*/ 1 w 2"/>
                <a:gd name="T3" fmla="*/ 1 h 3"/>
                <a:gd name="T4" fmla="*/ 1 w 2"/>
                <a:gd name="T5" fmla="*/ 0 h 3"/>
                <a:gd name="T6" fmla="*/ 2 w 2"/>
                <a:gd name="T7" fmla="*/ 1 h 3"/>
                <a:gd name="T8" fmla="*/ 2 w 2"/>
                <a:gd name="T9" fmla="*/ 3 h 3"/>
                <a:gd name="T10" fmla="*/ 1 w 2"/>
                <a:gd name="T11" fmla="*/ 1 h 3"/>
                <a:gd name="T12" fmla="*/ 1 w 2"/>
                <a:gd name="T13" fmla="*/ 3 h 3"/>
                <a:gd name="T14" fmla="*/ 0 w 2"/>
                <a:gd name="T15" fmla="*/ 3 h 3"/>
                <a:gd name="T16" fmla="*/ 0 w 2"/>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0" y="1"/>
                  </a:moveTo>
                  <a:lnTo>
                    <a:pt x="1" y="1"/>
                  </a:lnTo>
                  <a:lnTo>
                    <a:pt x="1" y="0"/>
                  </a:lnTo>
                  <a:lnTo>
                    <a:pt x="2" y="1"/>
                  </a:lnTo>
                  <a:lnTo>
                    <a:pt x="2" y="3"/>
                  </a:lnTo>
                  <a:lnTo>
                    <a:pt x="1" y="1"/>
                  </a:lnTo>
                  <a:lnTo>
                    <a:pt x="1" y="3"/>
                  </a:lnTo>
                  <a:lnTo>
                    <a:pt x="0" y="3"/>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4" name="Freeform 851"/>
            <p:cNvSpPr>
              <a:spLocks/>
            </p:cNvSpPr>
            <p:nvPr/>
          </p:nvSpPr>
          <p:spPr bwMode="auto">
            <a:xfrm>
              <a:off x="3489" y="3482"/>
              <a:ext cx="3" cy="2"/>
            </a:xfrm>
            <a:custGeom>
              <a:avLst/>
              <a:gdLst>
                <a:gd name="T0" fmla="*/ 0 w 3"/>
                <a:gd name="T1" fmla="*/ 1 h 2"/>
                <a:gd name="T2" fmla="*/ 0 w 3"/>
                <a:gd name="T3" fmla="*/ 2 h 2"/>
                <a:gd name="T4" fmla="*/ 0 w 3"/>
                <a:gd name="T5" fmla="*/ 1 h 2"/>
                <a:gd name="T6" fmla="*/ 2 w 3"/>
                <a:gd name="T7" fmla="*/ 2 h 2"/>
                <a:gd name="T8" fmla="*/ 2 w 3"/>
                <a:gd name="T9" fmla="*/ 1 h 2"/>
                <a:gd name="T10" fmla="*/ 0 w 3"/>
                <a:gd name="T11" fmla="*/ 1 h 2"/>
                <a:gd name="T12" fmla="*/ 2 w 3"/>
                <a:gd name="T13" fmla="*/ 1 h 2"/>
                <a:gd name="T14" fmla="*/ 3 w 3"/>
                <a:gd name="T15" fmla="*/ 0 h 2"/>
                <a:gd name="T16" fmla="*/ 0 w 3"/>
                <a:gd name="T17" fmla="*/ 0 h 2"/>
                <a:gd name="T18" fmla="*/ 0 w 3"/>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
                <a:gd name="T32" fmla="*/ 3 w 3"/>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
                  <a:moveTo>
                    <a:pt x="0" y="1"/>
                  </a:moveTo>
                  <a:lnTo>
                    <a:pt x="0" y="2"/>
                  </a:lnTo>
                  <a:lnTo>
                    <a:pt x="0" y="1"/>
                  </a:lnTo>
                  <a:lnTo>
                    <a:pt x="2" y="2"/>
                  </a:lnTo>
                  <a:lnTo>
                    <a:pt x="2" y="1"/>
                  </a:lnTo>
                  <a:lnTo>
                    <a:pt x="0" y="1"/>
                  </a:lnTo>
                  <a:lnTo>
                    <a:pt x="2" y="1"/>
                  </a:lnTo>
                  <a:lnTo>
                    <a:pt x="3"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5" name="Freeform 852"/>
            <p:cNvSpPr>
              <a:spLocks/>
            </p:cNvSpPr>
            <p:nvPr/>
          </p:nvSpPr>
          <p:spPr bwMode="auto">
            <a:xfrm>
              <a:off x="3489" y="3510"/>
              <a:ext cx="2" cy="1"/>
            </a:xfrm>
            <a:custGeom>
              <a:avLst/>
              <a:gdLst>
                <a:gd name="T0" fmla="*/ 0 w 2"/>
                <a:gd name="T1" fmla="*/ 0 h 1"/>
                <a:gd name="T2" fmla="*/ 2 w 2"/>
                <a:gd name="T3" fmla="*/ 1 h 1"/>
                <a:gd name="T4" fmla="*/ 2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2" y="1"/>
                  </a:lnTo>
                  <a:lnTo>
                    <a:pt x="2"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6" name="Freeform 853"/>
            <p:cNvSpPr>
              <a:spLocks/>
            </p:cNvSpPr>
            <p:nvPr/>
          </p:nvSpPr>
          <p:spPr bwMode="auto">
            <a:xfrm>
              <a:off x="3468" y="3514"/>
              <a:ext cx="1" cy="2"/>
            </a:xfrm>
            <a:custGeom>
              <a:avLst/>
              <a:gdLst>
                <a:gd name="T0" fmla="*/ 0 w 1"/>
                <a:gd name="T1" fmla="*/ 1 h 2"/>
                <a:gd name="T2" fmla="*/ 0 w 1"/>
                <a:gd name="T3" fmla="*/ 2 h 2"/>
                <a:gd name="T4" fmla="*/ 1 w 1"/>
                <a:gd name="T5" fmla="*/ 1 h 2"/>
                <a:gd name="T6" fmla="*/ 1 w 1"/>
                <a:gd name="T7" fmla="*/ 0 h 2"/>
                <a:gd name="T8" fmla="*/ 0 w 1"/>
                <a:gd name="T9" fmla="*/ 0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2"/>
                  </a:lnTo>
                  <a:lnTo>
                    <a:pt x="1" y="1"/>
                  </a:lnTo>
                  <a:lnTo>
                    <a:pt x="1"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7" name="Freeform 854"/>
            <p:cNvSpPr>
              <a:spLocks/>
            </p:cNvSpPr>
            <p:nvPr/>
          </p:nvSpPr>
          <p:spPr bwMode="auto">
            <a:xfrm>
              <a:off x="3460" y="3503"/>
              <a:ext cx="1" cy="4"/>
            </a:xfrm>
            <a:custGeom>
              <a:avLst/>
              <a:gdLst>
                <a:gd name="T0" fmla="*/ 0 w 1"/>
                <a:gd name="T1" fmla="*/ 3 h 4"/>
                <a:gd name="T2" fmla="*/ 1 w 1"/>
                <a:gd name="T3" fmla="*/ 4 h 4"/>
                <a:gd name="T4" fmla="*/ 1 w 1"/>
                <a:gd name="T5" fmla="*/ 2 h 4"/>
                <a:gd name="T6" fmla="*/ 1 w 1"/>
                <a:gd name="T7" fmla="*/ 0 h 4"/>
                <a:gd name="T8" fmla="*/ 1 w 1"/>
                <a:gd name="T9" fmla="*/ 2 h 4"/>
                <a:gd name="T10" fmla="*/ 0 w 1"/>
                <a:gd name="T11" fmla="*/ 2 h 4"/>
                <a:gd name="T12" fmla="*/ 0 w 1"/>
                <a:gd name="T13" fmla="*/ 3 h 4"/>
                <a:gd name="T14" fmla="*/ 0 60000 65536"/>
                <a:gd name="T15" fmla="*/ 0 60000 65536"/>
                <a:gd name="T16" fmla="*/ 0 60000 65536"/>
                <a:gd name="T17" fmla="*/ 0 60000 65536"/>
                <a:gd name="T18" fmla="*/ 0 60000 65536"/>
                <a:gd name="T19" fmla="*/ 0 60000 65536"/>
                <a:gd name="T20" fmla="*/ 0 60000 65536"/>
                <a:gd name="T21" fmla="*/ 0 w 1"/>
                <a:gd name="T22" fmla="*/ 0 h 4"/>
                <a:gd name="T23" fmla="*/ 1 w 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4">
                  <a:moveTo>
                    <a:pt x="0" y="3"/>
                  </a:moveTo>
                  <a:lnTo>
                    <a:pt x="1" y="4"/>
                  </a:lnTo>
                  <a:lnTo>
                    <a:pt x="1" y="2"/>
                  </a:lnTo>
                  <a:lnTo>
                    <a:pt x="1" y="0"/>
                  </a:lnTo>
                  <a:lnTo>
                    <a:pt x="1" y="2"/>
                  </a:lnTo>
                  <a:lnTo>
                    <a:pt x="0"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8" name="Freeform 855"/>
            <p:cNvSpPr>
              <a:spLocks/>
            </p:cNvSpPr>
            <p:nvPr/>
          </p:nvSpPr>
          <p:spPr bwMode="auto">
            <a:xfrm>
              <a:off x="3489" y="3484"/>
              <a:ext cx="3" cy="3"/>
            </a:xfrm>
            <a:custGeom>
              <a:avLst/>
              <a:gdLst>
                <a:gd name="T0" fmla="*/ 0 w 3"/>
                <a:gd name="T1" fmla="*/ 2 h 3"/>
                <a:gd name="T2" fmla="*/ 2 w 3"/>
                <a:gd name="T3" fmla="*/ 2 h 3"/>
                <a:gd name="T4" fmla="*/ 2 w 3"/>
                <a:gd name="T5" fmla="*/ 3 h 3"/>
                <a:gd name="T6" fmla="*/ 2 w 3"/>
                <a:gd name="T7" fmla="*/ 2 h 3"/>
                <a:gd name="T8" fmla="*/ 3 w 3"/>
                <a:gd name="T9" fmla="*/ 2 h 3"/>
                <a:gd name="T10" fmla="*/ 2 w 3"/>
                <a:gd name="T11" fmla="*/ 0 h 3"/>
                <a:gd name="T12" fmla="*/ 2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2"/>
                  </a:lnTo>
                  <a:lnTo>
                    <a:pt x="2" y="3"/>
                  </a:lnTo>
                  <a:lnTo>
                    <a:pt x="2" y="2"/>
                  </a:lnTo>
                  <a:lnTo>
                    <a:pt x="3" y="2"/>
                  </a:lnTo>
                  <a:lnTo>
                    <a:pt x="2" y="0"/>
                  </a:lnTo>
                  <a:lnTo>
                    <a:pt x="2"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59" name="Freeform 856"/>
            <p:cNvSpPr>
              <a:spLocks/>
            </p:cNvSpPr>
            <p:nvPr/>
          </p:nvSpPr>
          <p:spPr bwMode="auto">
            <a:xfrm>
              <a:off x="3964" y="3189"/>
              <a:ext cx="144" cy="321"/>
            </a:xfrm>
            <a:custGeom>
              <a:avLst/>
              <a:gdLst>
                <a:gd name="T0" fmla="*/ 10 w 144"/>
                <a:gd name="T1" fmla="*/ 228 h 321"/>
                <a:gd name="T2" fmla="*/ 21 w 144"/>
                <a:gd name="T3" fmla="*/ 251 h 321"/>
                <a:gd name="T4" fmla="*/ 21 w 144"/>
                <a:gd name="T5" fmla="*/ 256 h 321"/>
                <a:gd name="T6" fmla="*/ 30 w 144"/>
                <a:gd name="T7" fmla="*/ 269 h 321"/>
                <a:gd name="T8" fmla="*/ 36 w 144"/>
                <a:gd name="T9" fmla="*/ 269 h 321"/>
                <a:gd name="T10" fmla="*/ 38 w 144"/>
                <a:gd name="T11" fmla="*/ 272 h 321"/>
                <a:gd name="T12" fmla="*/ 51 w 144"/>
                <a:gd name="T13" fmla="*/ 280 h 321"/>
                <a:gd name="T14" fmla="*/ 60 w 144"/>
                <a:gd name="T15" fmla="*/ 294 h 321"/>
                <a:gd name="T16" fmla="*/ 61 w 144"/>
                <a:gd name="T17" fmla="*/ 307 h 321"/>
                <a:gd name="T18" fmla="*/ 64 w 144"/>
                <a:gd name="T19" fmla="*/ 318 h 321"/>
                <a:gd name="T20" fmla="*/ 73 w 144"/>
                <a:gd name="T21" fmla="*/ 318 h 321"/>
                <a:gd name="T22" fmla="*/ 74 w 144"/>
                <a:gd name="T23" fmla="*/ 316 h 321"/>
                <a:gd name="T24" fmla="*/ 78 w 144"/>
                <a:gd name="T25" fmla="*/ 307 h 321"/>
                <a:gd name="T26" fmla="*/ 77 w 144"/>
                <a:gd name="T27" fmla="*/ 295 h 321"/>
                <a:gd name="T28" fmla="*/ 78 w 144"/>
                <a:gd name="T29" fmla="*/ 272 h 321"/>
                <a:gd name="T30" fmla="*/ 84 w 144"/>
                <a:gd name="T31" fmla="*/ 251 h 321"/>
                <a:gd name="T32" fmla="*/ 96 w 144"/>
                <a:gd name="T33" fmla="*/ 238 h 321"/>
                <a:gd name="T34" fmla="*/ 100 w 144"/>
                <a:gd name="T35" fmla="*/ 227 h 321"/>
                <a:gd name="T36" fmla="*/ 107 w 144"/>
                <a:gd name="T37" fmla="*/ 211 h 321"/>
                <a:gd name="T38" fmla="*/ 112 w 144"/>
                <a:gd name="T39" fmla="*/ 202 h 321"/>
                <a:gd name="T40" fmla="*/ 114 w 144"/>
                <a:gd name="T41" fmla="*/ 186 h 321"/>
                <a:gd name="T42" fmla="*/ 117 w 144"/>
                <a:gd name="T43" fmla="*/ 169 h 321"/>
                <a:gd name="T44" fmla="*/ 119 w 144"/>
                <a:gd name="T45" fmla="*/ 150 h 321"/>
                <a:gd name="T46" fmla="*/ 121 w 144"/>
                <a:gd name="T47" fmla="*/ 135 h 321"/>
                <a:gd name="T48" fmla="*/ 124 w 144"/>
                <a:gd name="T49" fmla="*/ 121 h 321"/>
                <a:gd name="T50" fmla="*/ 124 w 144"/>
                <a:gd name="T51" fmla="*/ 106 h 321"/>
                <a:gd name="T52" fmla="*/ 130 w 144"/>
                <a:gd name="T53" fmla="*/ 92 h 321"/>
                <a:gd name="T54" fmla="*/ 134 w 144"/>
                <a:gd name="T55" fmla="*/ 76 h 321"/>
                <a:gd name="T56" fmla="*/ 138 w 144"/>
                <a:gd name="T57" fmla="*/ 69 h 321"/>
                <a:gd name="T58" fmla="*/ 135 w 144"/>
                <a:gd name="T59" fmla="*/ 60 h 321"/>
                <a:gd name="T60" fmla="*/ 131 w 144"/>
                <a:gd name="T61" fmla="*/ 43 h 321"/>
                <a:gd name="T62" fmla="*/ 135 w 144"/>
                <a:gd name="T63" fmla="*/ 31 h 321"/>
                <a:gd name="T64" fmla="*/ 143 w 144"/>
                <a:gd name="T65" fmla="*/ 23 h 321"/>
                <a:gd name="T66" fmla="*/ 137 w 144"/>
                <a:gd name="T67" fmla="*/ 18 h 321"/>
                <a:gd name="T68" fmla="*/ 130 w 144"/>
                <a:gd name="T69" fmla="*/ 13 h 321"/>
                <a:gd name="T70" fmla="*/ 124 w 144"/>
                <a:gd name="T71" fmla="*/ 11 h 321"/>
                <a:gd name="T72" fmla="*/ 117 w 144"/>
                <a:gd name="T73" fmla="*/ 9 h 321"/>
                <a:gd name="T74" fmla="*/ 112 w 144"/>
                <a:gd name="T75" fmla="*/ 4 h 321"/>
                <a:gd name="T76" fmla="*/ 102 w 144"/>
                <a:gd name="T77" fmla="*/ 1 h 321"/>
                <a:gd name="T78" fmla="*/ 96 w 144"/>
                <a:gd name="T79" fmla="*/ 11 h 321"/>
                <a:gd name="T80" fmla="*/ 83 w 144"/>
                <a:gd name="T81" fmla="*/ 18 h 321"/>
                <a:gd name="T82" fmla="*/ 70 w 144"/>
                <a:gd name="T83" fmla="*/ 25 h 321"/>
                <a:gd name="T84" fmla="*/ 63 w 144"/>
                <a:gd name="T85" fmla="*/ 37 h 321"/>
                <a:gd name="T86" fmla="*/ 60 w 144"/>
                <a:gd name="T87" fmla="*/ 45 h 321"/>
                <a:gd name="T88" fmla="*/ 56 w 144"/>
                <a:gd name="T89" fmla="*/ 56 h 321"/>
                <a:gd name="T90" fmla="*/ 52 w 144"/>
                <a:gd name="T91" fmla="*/ 64 h 321"/>
                <a:gd name="T92" fmla="*/ 44 w 144"/>
                <a:gd name="T93" fmla="*/ 69 h 321"/>
                <a:gd name="T94" fmla="*/ 40 w 144"/>
                <a:gd name="T95" fmla="*/ 84 h 321"/>
                <a:gd name="T96" fmla="*/ 33 w 144"/>
                <a:gd name="T97" fmla="*/ 92 h 321"/>
                <a:gd name="T98" fmla="*/ 31 w 144"/>
                <a:gd name="T99" fmla="*/ 101 h 321"/>
                <a:gd name="T100" fmla="*/ 30 w 144"/>
                <a:gd name="T101" fmla="*/ 111 h 321"/>
                <a:gd name="T102" fmla="*/ 24 w 144"/>
                <a:gd name="T103" fmla="*/ 121 h 321"/>
                <a:gd name="T104" fmla="*/ 18 w 144"/>
                <a:gd name="T105" fmla="*/ 129 h 321"/>
                <a:gd name="T106" fmla="*/ 12 w 144"/>
                <a:gd name="T107" fmla="*/ 144 h 321"/>
                <a:gd name="T108" fmla="*/ 7 w 144"/>
                <a:gd name="T109" fmla="*/ 154 h 321"/>
                <a:gd name="T110" fmla="*/ 4 w 144"/>
                <a:gd name="T111" fmla="*/ 159 h 321"/>
                <a:gd name="T112" fmla="*/ 5 w 144"/>
                <a:gd name="T113" fmla="*/ 174 h 321"/>
                <a:gd name="T114" fmla="*/ 5 w 144"/>
                <a:gd name="T115" fmla="*/ 181 h 321"/>
                <a:gd name="T116" fmla="*/ 7 w 144"/>
                <a:gd name="T117" fmla="*/ 190 h 321"/>
                <a:gd name="T118" fmla="*/ 5 w 144"/>
                <a:gd name="T119" fmla="*/ 194 h 321"/>
                <a:gd name="T120" fmla="*/ 3 w 144"/>
                <a:gd name="T121" fmla="*/ 201 h 321"/>
                <a:gd name="T122" fmla="*/ 2 w 144"/>
                <a:gd name="T123" fmla="*/ 209 h 321"/>
                <a:gd name="T124" fmla="*/ 3 w 144"/>
                <a:gd name="T125" fmla="*/ 218 h 3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
                <a:gd name="T190" fmla="*/ 0 h 321"/>
                <a:gd name="T191" fmla="*/ 144 w 144"/>
                <a:gd name="T192" fmla="*/ 321 h 3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 h="321">
                  <a:moveTo>
                    <a:pt x="0" y="219"/>
                  </a:moveTo>
                  <a:lnTo>
                    <a:pt x="2" y="220"/>
                  </a:lnTo>
                  <a:lnTo>
                    <a:pt x="4" y="220"/>
                  </a:lnTo>
                  <a:lnTo>
                    <a:pt x="5" y="222"/>
                  </a:lnTo>
                  <a:lnTo>
                    <a:pt x="5" y="223"/>
                  </a:lnTo>
                  <a:lnTo>
                    <a:pt x="7" y="223"/>
                  </a:lnTo>
                  <a:lnTo>
                    <a:pt x="8" y="224"/>
                  </a:lnTo>
                  <a:lnTo>
                    <a:pt x="9" y="225"/>
                  </a:lnTo>
                  <a:lnTo>
                    <a:pt x="10" y="227"/>
                  </a:lnTo>
                  <a:lnTo>
                    <a:pt x="10" y="228"/>
                  </a:lnTo>
                  <a:lnTo>
                    <a:pt x="12" y="229"/>
                  </a:lnTo>
                  <a:lnTo>
                    <a:pt x="12" y="230"/>
                  </a:lnTo>
                  <a:lnTo>
                    <a:pt x="12" y="232"/>
                  </a:lnTo>
                  <a:lnTo>
                    <a:pt x="13" y="234"/>
                  </a:lnTo>
                  <a:lnTo>
                    <a:pt x="14" y="237"/>
                  </a:lnTo>
                  <a:lnTo>
                    <a:pt x="14" y="239"/>
                  </a:lnTo>
                  <a:lnTo>
                    <a:pt x="16" y="242"/>
                  </a:lnTo>
                  <a:lnTo>
                    <a:pt x="18" y="246"/>
                  </a:lnTo>
                  <a:lnTo>
                    <a:pt x="19" y="250"/>
                  </a:lnTo>
                  <a:lnTo>
                    <a:pt x="21" y="251"/>
                  </a:lnTo>
                  <a:lnTo>
                    <a:pt x="21" y="250"/>
                  </a:lnTo>
                  <a:lnTo>
                    <a:pt x="22" y="251"/>
                  </a:lnTo>
                  <a:lnTo>
                    <a:pt x="21" y="252"/>
                  </a:lnTo>
                  <a:lnTo>
                    <a:pt x="22" y="252"/>
                  </a:lnTo>
                  <a:lnTo>
                    <a:pt x="21" y="252"/>
                  </a:lnTo>
                  <a:lnTo>
                    <a:pt x="21" y="251"/>
                  </a:lnTo>
                  <a:lnTo>
                    <a:pt x="21" y="252"/>
                  </a:lnTo>
                  <a:lnTo>
                    <a:pt x="19" y="253"/>
                  </a:lnTo>
                  <a:lnTo>
                    <a:pt x="19" y="255"/>
                  </a:lnTo>
                  <a:lnTo>
                    <a:pt x="21" y="256"/>
                  </a:lnTo>
                  <a:lnTo>
                    <a:pt x="21" y="257"/>
                  </a:lnTo>
                  <a:lnTo>
                    <a:pt x="21" y="258"/>
                  </a:lnTo>
                  <a:lnTo>
                    <a:pt x="22" y="258"/>
                  </a:lnTo>
                  <a:lnTo>
                    <a:pt x="22" y="260"/>
                  </a:lnTo>
                  <a:lnTo>
                    <a:pt x="23" y="260"/>
                  </a:lnTo>
                  <a:lnTo>
                    <a:pt x="24" y="264"/>
                  </a:lnTo>
                  <a:lnTo>
                    <a:pt x="26" y="264"/>
                  </a:lnTo>
                  <a:lnTo>
                    <a:pt x="27" y="266"/>
                  </a:lnTo>
                  <a:lnTo>
                    <a:pt x="30" y="267"/>
                  </a:lnTo>
                  <a:lnTo>
                    <a:pt x="30" y="269"/>
                  </a:lnTo>
                  <a:lnTo>
                    <a:pt x="31" y="269"/>
                  </a:lnTo>
                  <a:lnTo>
                    <a:pt x="32" y="269"/>
                  </a:lnTo>
                  <a:lnTo>
                    <a:pt x="32" y="270"/>
                  </a:lnTo>
                  <a:lnTo>
                    <a:pt x="35" y="270"/>
                  </a:lnTo>
                  <a:lnTo>
                    <a:pt x="33" y="269"/>
                  </a:lnTo>
                  <a:lnTo>
                    <a:pt x="33" y="267"/>
                  </a:lnTo>
                  <a:lnTo>
                    <a:pt x="33" y="269"/>
                  </a:lnTo>
                  <a:lnTo>
                    <a:pt x="35" y="270"/>
                  </a:lnTo>
                  <a:lnTo>
                    <a:pt x="35" y="269"/>
                  </a:lnTo>
                  <a:lnTo>
                    <a:pt x="36" y="269"/>
                  </a:lnTo>
                  <a:lnTo>
                    <a:pt x="36" y="270"/>
                  </a:lnTo>
                  <a:lnTo>
                    <a:pt x="36" y="269"/>
                  </a:lnTo>
                  <a:lnTo>
                    <a:pt x="37" y="270"/>
                  </a:lnTo>
                  <a:lnTo>
                    <a:pt x="37" y="271"/>
                  </a:lnTo>
                  <a:lnTo>
                    <a:pt x="37" y="272"/>
                  </a:lnTo>
                  <a:lnTo>
                    <a:pt x="38" y="272"/>
                  </a:lnTo>
                  <a:lnTo>
                    <a:pt x="40" y="272"/>
                  </a:lnTo>
                  <a:lnTo>
                    <a:pt x="41" y="272"/>
                  </a:lnTo>
                  <a:lnTo>
                    <a:pt x="41" y="274"/>
                  </a:lnTo>
                  <a:lnTo>
                    <a:pt x="38" y="272"/>
                  </a:lnTo>
                  <a:lnTo>
                    <a:pt x="40" y="274"/>
                  </a:lnTo>
                  <a:lnTo>
                    <a:pt x="42" y="275"/>
                  </a:lnTo>
                  <a:lnTo>
                    <a:pt x="44" y="275"/>
                  </a:lnTo>
                  <a:lnTo>
                    <a:pt x="45" y="276"/>
                  </a:lnTo>
                  <a:lnTo>
                    <a:pt x="46" y="276"/>
                  </a:lnTo>
                  <a:lnTo>
                    <a:pt x="47" y="278"/>
                  </a:lnTo>
                  <a:lnTo>
                    <a:pt x="49" y="278"/>
                  </a:lnTo>
                  <a:lnTo>
                    <a:pt x="50" y="279"/>
                  </a:lnTo>
                  <a:lnTo>
                    <a:pt x="50" y="280"/>
                  </a:lnTo>
                  <a:lnTo>
                    <a:pt x="51" y="280"/>
                  </a:lnTo>
                  <a:lnTo>
                    <a:pt x="51" y="281"/>
                  </a:lnTo>
                  <a:lnTo>
                    <a:pt x="52" y="283"/>
                  </a:lnTo>
                  <a:lnTo>
                    <a:pt x="54" y="283"/>
                  </a:lnTo>
                  <a:lnTo>
                    <a:pt x="55" y="285"/>
                  </a:lnTo>
                  <a:lnTo>
                    <a:pt x="55" y="286"/>
                  </a:lnTo>
                  <a:lnTo>
                    <a:pt x="56" y="288"/>
                  </a:lnTo>
                  <a:lnTo>
                    <a:pt x="56" y="289"/>
                  </a:lnTo>
                  <a:lnTo>
                    <a:pt x="58" y="290"/>
                  </a:lnTo>
                  <a:lnTo>
                    <a:pt x="59" y="293"/>
                  </a:lnTo>
                  <a:lnTo>
                    <a:pt x="60" y="294"/>
                  </a:lnTo>
                  <a:lnTo>
                    <a:pt x="60" y="295"/>
                  </a:lnTo>
                  <a:lnTo>
                    <a:pt x="61" y="298"/>
                  </a:lnTo>
                  <a:lnTo>
                    <a:pt x="61" y="299"/>
                  </a:lnTo>
                  <a:lnTo>
                    <a:pt x="61" y="300"/>
                  </a:lnTo>
                  <a:lnTo>
                    <a:pt x="63" y="303"/>
                  </a:lnTo>
                  <a:lnTo>
                    <a:pt x="63" y="304"/>
                  </a:lnTo>
                  <a:lnTo>
                    <a:pt x="61" y="304"/>
                  </a:lnTo>
                  <a:lnTo>
                    <a:pt x="63" y="306"/>
                  </a:lnTo>
                  <a:lnTo>
                    <a:pt x="63" y="307"/>
                  </a:lnTo>
                  <a:lnTo>
                    <a:pt x="61" y="307"/>
                  </a:lnTo>
                  <a:lnTo>
                    <a:pt x="61" y="308"/>
                  </a:lnTo>
                  <a:lnTo>
                    <a:pt x="61" y="309"/>
                  </a:lnTo>
                  <a:lnTo>
                    <a:pt x="61" y="311"/>
                  </a:lnTo>
                  <a:lnTo>
                    <a:pt x="61" y="312"/>
                  </a:lnTo>
                  <a:lnTo>
                    <a:pt x="63" y="313"/>
                  </a:lnTo>
                  <a:lnTo>
                    <a:pt x="64" y="313"/>
                  </a:lnTo>
                  <a:lnTo>
                    <a:pt x="64" y="314"/>
                  </a:lnTo>
                  <a:lnTo>
                    <a:pt x="64" y="316"/>
                  </a:lnTo>
                  <a:lnTo>
                    <a:pt x="64" y="317"/>
                  </a:lnTo>
                  <a:lnTo>
                    <a:pt x="64" y="318"/>
                  </a:lnTo>
                  <a:lnTo>
                    <a:pt x="65" y="320"/>
                  </a:lnTo>
                  <a:lnTo>
                    <a:pt x="66" y="320"/>
                  </a:lnTo>
                  <a:lnTo>
                    <a:pt x="66" y="318"/>
                  </a:lnTo>
                  <a:lnTo>
                    <a:pt x="66" y="317"/>
                  </a:lnTo>
                  <a:lnTo>
                    <a:pt x="68" y="316"/>
                  </a:lnTo>
                  <a:lnTo>
                    <a:pt x="69" y="317"/>
                  </a:lnTo>
                  <a:lnTo>
                    <a:pt x="70" y="317"/>
                  </a:lnTo>
                  <a:lnTo>
                    <a:pt x="72" y="317"/>
                  </a:lnTo>
                  <a:lnTo>
                    <a:pt x="73" y="317"/>
                  </a:lnTo>
                  <a:lnTo>
                    <a:pt x="73" y="318"/>
                  </a:lnTo>
                  <a:lnTo>
                    <a:pt x="74" y="318"/>
                  </a:lnTo>
                  <a:lnTo>
                    <a:pt x="75" y="318"/>
                  </a:lnTo>
                  <a:lnTo>
                    <a:pt x="75" y="320"/>
                  </a:lnTo>
                  <a:lnTo>
                    <a:pt x="75" y="321"/>
                  </a:lnTo>
                  <a:lnTo>
                    <a:pt x="77" y="321"/>
                  </a:lnTo>
                  <a:lnTo>
                    <a:pt x="77" y="320"/>
                  </a:lnTo>
                  <a:lnTo>
                    <a:pt x="77" y="318"/>
                  </a:lnTo>
                  <a:lnTo>
                    <a:pt x="75" y="318"/>
                  </a:lnTo>
                  <a:lnTo>
                    <a:pt x="75" y="317"/>
                  </a:lnTo>
                  <a:lnTo>
                    <a:pt x="74" y="316"/>
                  </a:lnTo>
                  <a:lnTo>
                    <a:pt x="74" y="314"/>
                  </a:lnTo>
                  <a:lnTo>
                    <a:pt x="74" y="313"/>
                  </a:lnTo>
                  <a:lnTo>
                    <a:pt x="74" y="312"/>
                  </a:lnTo>
                  <a:lnTo>
                    <a:pt x="75" y="312"/>
                  </a:lnTo>
                  <a:lnTo>
                    <a:pt x="77" y="311"/>
                  </a:lnTo>
                  <a:lnTo>
                    <a:pt x="77" y="309"/>
                  </a:lnTo>
                  <a:lnTo>
                    <a:pt x="78" y="309"/>
                  </a:lnTo>
                  <a:lnTo>
                    <a:pt x="78" y="308"/>
                  </a:lnTo>
                  <a:lnTo>
                    <a:pt x="79" y="307"/>
                  </a:lnTo>
                  <a:lnTo>
                    <a:pt x="78" y="307"/>
                  </a:lnTo>
                  <a:lnTo>
                    <a:pt x="78" y="306"/>
                  </a:lnTo>
                  <a:lnTo>
                    <a:pt x="78" y="303"/>
                  </a:lnTo>
                  <a:lnTo>
                    <a:pt x="78" y="302"/>
                  </a:lnTo>
                  <a:lnTo>
                    <a:pt x="78" y="300"/>
                  </a:lnTo>
                  <a:lnTo>
                    <a:pt x="77" y="299"/>
                  </a:lnTo>
                  <a:lnTo>
                    <a:pt x="77" y="298"/>
                  </a:lnTo>
                  <a:lnTo>
                    <a:pt x="78" y="298"/>
                  </a:lnTo>
                  <a:lnTo>
                    <a:pt x="77" y="298"/>
                  </a:lnTo>
                  <a:lnTo>
                    <a:pt x="77" y="297"/>
                  </a:lnTo>
                  <a:lnTo>
                    <a:pt x="77" y="295"/>
                  </a:lnTo>
                  <a:lnTo>
                    <a:pt x="77" y="293"/>
                  </a:lnTo>
                  <a:lnTo>
                    <a:pt x="77" y="292"/>
                  </a:lnTo>
                  <a:lnTo>
                    <a:pt x="77" y="290"/>
                  </a:lnTo>
                  <a:lnTo>
                    <a:pt x="77" y="289"/>
                  </a:lnTo>
                  <a:lnTo>
                    <a:pt x="77" y="286"/>
                  </a:lnTo>
                  <a:lnTo>
                    <a:pt x="75" y="283"/>
                  </a:lnTo>
                  <a:lnTo>
                    <a:pt x="75" y="281"/>
                  </a:lnTo>
                  <a:lnTo>
                    <a:pt x="75" y="280"/>
                  </a:lnTo>
                  <a:lnTo>
                    <a:pt x="77" y="278"/>
                  </a:lnTo>
                  <a:lnTo>
                    <a:pt x="78" y="272"/>
                  </a:lnTo>
                  <a:lnTo>
                    <a:pt x="78" y="271"/>
                  </a:lnTo>
                  <a:lnTo>
                    <a:pt x="79" y="267"/>
                  </a:lnTo>
                  <a:lnTo>
                    <a:pt x="79" y="265"/>
                  </a:lnTo>
                  <a:lnTo>
                    <a:pt x="80" y="262"/>
                  </a:lnTo>
                  <a:lnTo>
                    <a:pt x="80" y="258"/>
                  </a:lnTo>
                  <a:lnTo>
                    <a:pt x="82" y="257"/>
                  </a:lnTo>
                  <a:lnTo>
                    <a:pt x="83" y="256"/>
                  </a:lnTo>
                  <a:lnTo>
                    <a:pt x="83" y="255"/>
                  </a:lnTo>
                  <a:lnTo>
                    <a:pt x="83" y="252"/>
                  </a:lnTo>
                  <a:lnTo>
                    <a:pt x="84" y="251"/>
                  </a:lnTo>
                  <a:lnTo>
                    <a:pt x="84" y="248"/>
                  </a:lnTo>
                  <a:lnTo>
                    <a:pt x="86" y="248"/>
                  </a:lnTo>
                  <a:lnTo>
                    <a:pt x="87" y="246"/>
                  </a:lnTo>
                  <a:lnTo>
                    <a:pt x="88" y="246"/>
                  </a:lnTo>
                  <a:lnTo>
                    <a:pt x="89" y="244"/>
                  </a:lnTo>
                  <a:lnTo>
                    <a:pt x="91" y="243"/>
                  </a:lnTo>
                  <a:lnTo>
                    <a:pt x="92" y="242"/>
                  </a:lnTo>
                  <a:lnTo>
                    <a:pt x="94" y="239"/>
                  </a:lnTo>
                  <a:lnTo>
                    <a:pt x="96" y="239"/>
                  </a:lnTo>
                  <a:lnTo>
                    <a:pt x="96" y="238"/>
                  </a:lnTo>
                  <a:lnTo>
                    <a:pt x="96" y="237"/>
                  </a:lnTo>
                  <a:lnTo>
                    <a:pt x="96" y="236"/>
                  </a:lnTo>
                  <a:lnTo>
                    <a:pt x="97" y="236"/>
                  </a:lnTo>
                  <a:lnTo>
                    <a:pt x="97" y="234"/>
                  </a:lnTo>
                  <a:lnTo>
                    <a:pt x="96" y="232"/>
                  </a:lnTo>
                  <a:lnTo>
                    <a:pt x="96" y="230"/>
                  </a:lnTo>
                  <a:lnTo>
                    <a:pt x="97" y="229"/>
                  </a:lnTo>
                  <a:lnTo>
                    <a:pt x="98" y="228"/>
                  </a:lnTo>
                  <a:lnTo>
                    <a:pt x="100" y="228"/>
                  </a:lnTo>
                  <a:lnTo>
                    <a:pt x="100" y="227"/>
                  </a:lnTo>
                  <a:lnTo>
                    <a:pt x="101" y="227"/>
                  </a:lnTo>
                  <a:lnTo>
                    <a:pt x="102" y="224"/>
                  </a:lnTo>
                  <a:lnTo>
                    <a:pt x="103" y="220"/>
                  </a:lnTo>
                  <a:lnTo>
                    <a:pt x="103" y="219"/>
                  </a:lnTo>
                  <a:lnTo>
                    <a:pt x="105" y="219"/>
                  </a:lnTo>
                  <a:lnTo>
                    <a:pt x="106" y="218"/>
                  </a:lnTo>
                  <a:lnTo>
                    <a:pt x="106" y="215"/>
                  </a:lnTo>
                  <a:lnTo>
                    <a:pt x="106" y="214"/>
                  </a:lnTo>
                  <a:lnTo>
                    <a:pt x="107" y="213"/>
                  </a:lnTo>
                  <a:lnTo>
                    <a:pt x="107" y="211"/>
                  </a:lnTo>
                  <a:lnTo>
                    <a:pt x="107" y="210"/>
                  </a:lnTo>
                  <a:lnTo>
                    <a:pt x="107" y="209"/>
                  </a:lnTo>
                  <a:lnTo>
                    <a:pt x="108" y="208"/>
                  </a:lnTo>
                  <a:lnTo>
                    <a:pt x="108" y="206"/>
                  </a:lnTo>
                  <a:lnTo>
                    <a:pt x="110" y="206"/>
                  </a:lnTo>
                  <a:lnTo>
                    <a:pt x="110" y="205"/>
                  </a:lnTo>
                  <a:lnTo>
                    <a:pt x="111" y="205"/>
                  </a:lnTo>
                  <a:lnTo>
                    <a:pt x="111" y="204"/>
                  </a:lnTo>
                  <a:lnTo>
                    <a:pt x="112" y="204"/>
                  </a:lnTo>
                  <a:lnTo>
                    <a:pt x="112" y="202"/>
                  </a:lnTo>
                  <a:lnTo>
                    <a:pt x="111" y="201"/>
                  </a:lnTo>
                  <a:lnTo>
                    <a:pt x="111" y="199"/>
                  </a:lnTo>
                  <a:lnTo>
                    <a:pt x="111" y="196"/>
                  </a:lnTo>
                  <a:lnTo>
                    <a:pt x="111" y="195"/>
                  </a:lnTo>
                  <a:lnTo>
                    <a:pt x="112" y="194"/>
                  </a:lnTo>
                  <a:lnTo>
                    <a:pt x="112" y="192"/>
                  </a:lnTo>
                  <a:lnTo>
                    <a:pt x="112" y="190"/>
                  </a:lnTo>
                  <a:lnTo>
                    <a:pt x="112" y="188"/>
                  </a:lnTo>
                  <a:lnTo>
                    <a:pt x="112" y="187"/>
                  </a:lnTo>
                  <a:lnTo>
                    <a:pt x="114" y="186"/>
                  </a:lnTo>
                  <a:lnTo>
                    <a:pt x="114" y="185"/>
                  </a:lnTo>
                  <a:lnTo>
                    <a:pt x="115" y="185"/>
                  </a:lnTo>
                  <a:lnTo>
                    <a:pt x="115" y="182"/>
                  </a:lnTo>
                  <a:lnTo>
                    <a:pt x="115" y="181"/>
                  </a:lnTo>
                  <a:lnTo>
                    <a:pt x="115" y="178"/>
                  </a:lnTo>
                  <a:lnTo>
                    <a:pt x="116" y="177"/>
                  </a:lnTo>
                  <a:lnTo>
                    <a:pt x="116" y="176"/>
                  </a:lnTo>
                  <a:lnTo>
                    <a:pt x="116" y="173"/>
                  </a:lnTo>
                  <a:lnTo>
                    <a:pt x="116" y="171"/>
                  </a:lnTo>
                  <a:lnTo>
                    <a:pt x="117" y="169"/>
                  </a:lnTo>
                  <a:lnTo>
                    <a:pt x="117" y="168"/>
                  </a:lnTo>
                  <a:lnTo>
                    <a:pt x="116" y="166"/>
                  </a:lnTo>
                  <a:lnTo>
                    <a:pt x="117" y="164"/>
                  </a:lnTo>
                  <a:lnTo>
                    <a:pt x="117" y="163"/>
                  </a:lnTo>
                  <a:lnTo>
                    <a:pt x="117" y="160"/>
                  </a:lnTo>
                  <a:lnTo>
                    <a:pt x="119" y="158"/>
                  </a:lnTo>
                  <a:lnTo>
                    <a:pt x="117" y="155"/>
                  </a:lnTo>
                  <a:lnTo>
                    <a:pt x="119" y="154"/>
                  </a:lnTo>
                  <a:lnTo>
                    <a:pt x="119" y="153"/>
                  </a:lnTo>
                  <a:lnTo>
                    <a:pt x="119" y="150"/>
                  </a:lnTo>
                  <a:lnTo>
                    <a:pt x="119" y="149"/>
                  </a:lnTo>
                  <a:lnTo>
                    <a:pt x="119" y="148"/>
                  </a:lnTo>
                  <a:lnTo>
                    <a:pt x="119" y="146"/>
                  </a:lnTo>
                  <a:lnTo>
                    <a:pt x="120" y="145"/>
                  </a:lnTo>
                  <a:lnTo>
                    <a:pt x="120" y="144"/>
                  </a:lnTo>
                  <a:lnTo>
                    <a:pt x="120" y="143"/>
                  </a:lnTo>
                  <a:lnTo>
                    <a:pt x="120" y="141"/>
                  </a:lnTo>
                  <a:lnTo>
                    <a:pt x="120" y="139"/>
                  </a:lnTo>
                  <a:lnTo>
                    <a:pt x="120" y="137"/>
                  </a:lnTo>
                  <a:lnTo>
                    <a:pt x="121" y="135"/>
                  </a:lnTo>
                  <a:lnTo>
                    <a:pt x="121" y="134"/>
                  </a:lnTo>
                  <a:lnTo>
                    <a:pt x="121" y="131"/>
                  </a:lnTo>
                  <a:lnTo>
                    <a:pt x="121" y="127"/>
                  </a:lnTo>
                  <a:lnTo>
                    <a:pt x="121" y="126"/>
                  </a:lnTo>
                  <a:lnTo>
                    <a:pt x="121" y="125"/>
                  </a:lnTo>
                  <a:lnTo>
                    <a:pt x="121" y="123"/>
                  </a:lnTo>
                  <a:lnTo>
                    <a:pt x="121" y="122"/>
                  </a:lnTo>
                  <a:lnTo>
                    <a:pt x="122" y="122"/>
                  </a:lnTo>
                  <a:lnTo>
                    <a:pt x="122" y="121"/>
                  </a:lnTo>
                  <a:lnTo>
                    <a:pt x="124" y="121"/>
                  </a:lnTo>
                  <a:lnTo>
                    <a:pt x="124" y="120"/>
                  </a:lnTo>
                  <a:lnTo>
                    <a:pt x="124" y="118"/>
                  </a:lnTo>
                  <a:lnTo>
                    <a:pt x="122" y="117"/>
                  </a:lnTo>
                  <a:lnTo>
                    <a:pt x="121" y="115"/>
                  </a:lnTo>
                  <a:lnTo>
                    <a:pt x="121" y="113"/>
                  </a:lnTo>
                  <a:lnTo>
                    <a:pt x="121" y="112"/>
                  </a:lnTo>
                  <a:lnTo>
                    <a:pt x="121" y="111"/>
                  </a:lnTo>
                  <a:lnTo>
                    <a:pt x="122" y="109"/>
                  </a:lnTo>
                  <a:lnTo>
                    <a:pt x="124" y="108"/>
                  </a:lnTo>
                  <a:lnTo>
                    <a:pt x="124" y="106"/>
                  </a:lnTo>
                  <a:lnTo>
                    <a:pt x="124" y="103"/>
                  </a:lnTo>
                  <a:lnTo>
                    <a:pt x="124" y="101"/>
                  </a:lnTo>
                  <a:lnTo>
                    <a:pt x="125" y="99"/>
                  </a:lnTo>
                  <a:lnTo>
                    <a:pt x="128" y="98"/>
                  </a:lnTo>
                  <a:lnTo>
                    <a:pt x="128" y="97"/>
                  </a:lnTo>
                  <a:lnTo>
                    <a:pt x="129" y="97"/>
                  </a:lnTo>
                  <a:lnTo>
                    <a:pt x="129" y="95"/>
                  </a:lnTo>
                  <a:lnTo>
                    <a:pt x="130" y="94"/>
                  </a:lnTo>
                  <a:lnTo>
                    <a:pt x="130" y="93"/>
                  </a:lnTo>
                  <a:lnTo>
                    <a:pt x="130" y="92"/>
                  </a:lnTo>
                  <a:lnTo>
                    <a:pt x="131" y="90"/>
                  </a:lnTo>
                  <a:lnTo>
                    <a:pt x="131" y="89"/>
                  </a:lnTo>
                  <a:lnTo>
                    <a:pt x="131" y="87"/>
                  </a:lnTo>
                  <a:lnTo>
                    <a:pt x="133" y="85"/>
                  </a:lnTo>
                  <a:lnTo>
                    <a:pt x="133" y="83"/>
                  </a:lnTo>
                  <a:lnTo>
                    <a:pt x="133" y="81"/>
                  </a:lnTo>
                  <a:lnTo>
                    <a:pt x="133" y="80"/>
                  </a:lnTo>
                  <a:lnTo>
                    <a:pt x="133" y="78"/>
                  </a:lnTo>
                  <a:lnTo>
                    <a:pt x="134" y="78"/>
                  </a:lnTo>
                  <a:lnTo>
                    <a:pt x="134" y="76"/>
                  </a:lnTo>
                  <a:lnTo>
                    <a:pt x="134" y="75"/>
                  </a:lnTo>
                  <a:lnTo>
                    <a:pt x="135" y="74"/>
                  </a:lnTo>
                  <a:lnTo>
                    <a:pt x="137" y="74"/>
                  </a:lnTo>
                  <a:lnTo>
                    <a:pt x="138" y="73"/>
                  </a:lnTo>
                  <a:lnTo>
                    <a:pt x="137" y="73"/>
                  </a:lnTo>
                  <a:lnTo>
                    <a:pt x="137" y="71"/>
                  </a:lnTo>
                  <a:lnTo>
                    <a:pt x="135" y="71"/>
                  </a:lnTo>
                  <a:lnTo>
                    <a:pt x="135" y="70"/>
                  </a:lnTo>
                  <a:lnTo>
                    <a:pt x="137" y="69"/>
                  </a:lnTo>
                  <a:lnTo>
                    <a:pt x="138" y="69"/>
                  </a:lnTo>
                  <a:lnTo>
                    <a:pt x="138" y="65"/>
                  </a:lnTo>
                  <a:lnTo>
                    <a:pt x="138" y="64"/>
                  </a:lnTo>
                  <a:lnTo>
                    <a:pt x="137" y="64"/>
                  </a:lnTo>
                  <a:lnTo>
                    <a:pt x="137" y="62"/>
                  </a:lnTo>
                  <a:lnTo>
                    <a:pt x="137" y="61"/>
                  </a:lnTo>
                  <a:lnTo>
                    <a:pt x="138" y="62"/>
                  </a:lnTo>
                  <a:lnTo>
                    <a:pt x="138" y="61"/>
                  </a:lnTo>
                  <a:lnTo>
                    <a:pt x="137" y="61"/>
                  </a:lnTo>
                  <a:lnTo>
                    <a:pt x="137" y="60"/>
                  </a:lnTo>
                  <a:lnTo>
                    <a:pt x="135" y="60"/>
                  </a:lnTo>
                  <a:lnTo>
                    <a:pt x="135" y="57"/>
                  </a:lnTo>
                  <a:lnTo>
                    <a:pt x="134" y="57"/>
                  </a:lnTo>
                  <a:lnTo>
                    <a:pt x="134" y="53"/>
                  </a:lnTo>
                  <a:lnTo>
                    <a:pt x="133" y="52"/>
                  </a:lnTo>
                  <a:lnTo>
                    <a:pt x="133" y="51"/>
                  </a:lnTo>
                  <a:lnTo>
                    <a:pt x="131" y="50"/>
                  </a:lnTo>
                  <a:lnTo>
                    <a:pt x="131" y="47"/>
                  </a:lnTo>
                  <a:lnTo>
                    <a:pt x="131" y="46"/>
                  </a:lnTo>
                  <a:lnTo>
                    <a:pt x="131" y="45"/>
                  </a:lnTo>
                  <a:lnTo>
                    <a:pt x="131" y="43"/>
                  </a:lnTo>
                  <a:lnTo>
                    <a:pt x="131" y="41"/>
                  </a:lnTo>
                  <a:lnTo>
                    <a:pt x="131" y="38"/>
                  </a:lnTo>
                  <a:lnTo>
                    <a:pt x="133" y="38"/>
                  </a:lnTo>
                  <a:lnTo>
                    <a:pt x="133" y="37"/>
                  </a:lnTo>
                  <a:lnTo>
                    <a:pt x="133" y="36"/>
                  </a:lnTo>
                  <a:lnTo>
                    <a:pt x="134" y="34"/>
                  </a:lnTo>
                  <a:lnTo>
                    <a:pt x="135" y="34"/>
                  </a:lnTo>
                  <a:lnTo>
                    <a:pt x="135" y="33"/>
                  </a:lnTo>
                  <a:lnTo>
                    <a:pt x="135" y="32"/>
                  </a:lnTo>
                  <a:lnTo>
                    <a:pt x="135" y="31"/>
                  </a:lnTo>
                  <a:lnTo>
                    <a:pt x="137" y="31"/>
                  </a:lnTo>
                  <a:lnTo>
                    <a:pt x="138" y="29"/>
                  </a:lnTo>
                  <a:lnTo>
                    <a:pt x="139" y="28"/>
                  </a:lnTo>
                  <a:lnTo>
                    <a:pt x="140" y="27"/>
                  </a:lnTo>
                  <a:lnTo>
                    <a:pt x="142" y="27"/>
                  </a:lnTo>
                  <a:lnTo>
                    <a:pt x="142" y="25"/>
                  </a:lnTo>
                  <a:lnTo>
                    <a:pt x="143" y="25"/>
                  </a:lnTo>
                  <a:lnTo>
                    <a:pt x="144" y="24"/>
                  </a:lnTo>
                  <a:lnTo>
                    <a:pt x="144" y="23"/>
                  </a:lnTo>
                  <a:lnTo>
                    <a:pt x="143" y="23"/>
                  </a:lnTo>
                  <a:lnTo>
                    <a:pt x="143" y="22"/>
                  </a:lnTo>
                  <a:lnTo>
                    <a:pt x="142" y="22"/>
                  </a:lnTo>
                  <a:lnTo>
                    <a:pt x="140" y="22"/>
                  </a:lnTo>
                  <a:lnTo>
                    <a:pt x="139" y="23"/>
                  </a:lnTo>
                  <a:lnTo>
                    <a:pt x="139" y="22"/>
                  </a:lnTo>
                  <a:lnTo>
                    <a:pt x="139" y="20"/>
                  </a:lnTo>
                  <a:lnTo>
                    <a:pt x="138" y="20"/>
                  </a:lnTo>
                  <a:lnTo>
                    <a:pt x="138" y="19"/>
                  </a:lnTo>
                  <a:lnTo>
                    <a:pt x="138" y="18"/>
                  </a:lnTo>
                  <a:lnTo>
                    <a:pt x="137" y="18"/>
                  </a:lnTo>
                  <a:lnTo>
                    <a:pt x="137" y="17"/>
                  </a:lnTo>
                  <a:lnTo>
                    <a:pt x="137" y="15"/>
                  </a:lnTo>
                  <a:lnTo>
                    <a:pt x="137" y="14"/>
                  </a:lnTo>
                  <a:lnTo>
                    <a:pt x="137" y="13"/>
                  </a:lnTo>
                  <a:lnTo>
                    <a:pt x="134" y="14"/>
                  </a:lnTo>
                  <a:lnTo>
                    <a:pt x="134" y="13"/>
                  </a:lnTo>
                  <a:lnTo>
                    <a:pt x="133" y="13"/>
                  </a:lnTo>
                  <a:lnTo>
                    <a:pt x="133" y="14"/>
                  </a:lnTo>
                  <a:lnTo>
                    <a:pt x="131" y="13"/>
                  </a:lnTo>
                  <a:lnTo>
                    <a:pt x="130" y="13"/>
                  </a:lnTo>
                  <a:lnTo>
                    <a:pt x="129" y="14"/>
                  </a:lnTo>
                  <a:lnTo>
                    <a:pt x="129" y="13"/>
                  </a:lnTo>
                  <a:lnTo>
                    <a:pt x="128" y="13"/>
                  </a:lnTo>
                  <a:lnTo>
                    <a:pt x="128" y="11"/>
                  </a:lnTo>
                  <a:lnTo>
                    <a:pt x="126" y="11"/>
                  </a:lnTo>
                  <a:lnTo>
                    <a:pt x="126" y="13"/>
                  </a:lnTo>
                  <a:lnTo>
                    <a:pt x="125" y="11"/>
                  </a:lnTo>
                  <a:lnTo>
                    <a:pt x="125" y="10"/>
                  </a:lnTo>
                  <a:lnTo>
                    <a:pt x="124" y="10"/>
                  </a:lnTo>
                  <a:lnTo>
                    <a:pt x="124" y="11"/>
                  </a:lnTo>
                  <a:lnTo>
                    <a:pt x="124" y="13"/>
                  </a:lnTo>
                  <a:lnTo>
                    <a:pt x="122" y="13"/>
                  </a:lnTo>
                  <a:lnTo>
                    <a:pt x="122" y="14"/>
                  </a:lnTo>
                  <a:lnTo>
                    <a:pt x="122" y="13"/>
                  </a:lnTo>
                  <a:lnTo>
                    <a:pt x="122" y="11"/>
                  </a:lnTo>
                  <a:lnTo>
                    <a:pt x="121" y="11"/>
                  </a:lnTo>
                  <a:lnTo>
                    <a:pt x="120" y="10"/>
                  </a:lnTo>
                  <a:lnTo>
                    <a:pt x="119" y="10"/>
                  </a:lnTo>
                  <a:lnTo>
                    <a:pt x="119" y="9"/>
                  </a:lnTo>
                  <a:lnTo>
                    <a:pt x="117" y="9"/>
                  </a:lnTo>
                  <a:lnTo>
                    <a:pt x="117" y="8"/>
                  </a:lnTo>
                  <a:lnTo>
                    <a:pt x="119" y="6"/>
                  </a:lnTo>
                  <a:lnTo>
                    <a:pt x="117" y="6"/>
                  </a:lnTo>
                  <a:lnTo>
                    <a:pt x="117" y="8"/>
                  </a:lnTo>
                  <a:lnTo>
                    <a:pt x="116" y="8"/>
                  </a:lnTo>
                  <a:lnTo>
                    <a:pt x="115" y="8"/>
                  </a:lnTo>
                  <a:lnTo>
                    <a:pt x="114" y="6"/>
                  </a:lnTo>
                  <a:lnTo>
                    <a:pt x="115" y="5"/>
                  </a:lnTo>
                  <a:lnTo>
                    <a:pt x="114" y="5"/>
                  </a:lnTo>
                  <a:lnTo>
                    <a:pt x="112" y="4"/>
                  </a:lnTo>
                  <a:lnTo>
                    <a:pt x="112" y="3"/>
                  </a:lnTo>
                  <a:lnTo>
                    <a:pt x="111" y="1"/>
                  </a:lnTo>
                  <a:lnTo>
                    <a:pt x="110" y="1"/>
                  </a:lnTo>
                  <a:lnTo>
                    <a:pt x="108" y="0"/>
                  </a:lnTo>
                  <a:lnTo>
                    <a:pt x="107" y="0"/>
                  </a:lnTo>
                  <a:lnTo>
                    <a:pt x="106" y="0"/>
                  </a:lnTo>
                  <a:lnTo>
                    <a:pt x="105" y="0"/>
                  </a:lnTo>
                  <a:lnTo>
                    <a:pt x="103" y="0"/>
                  </a:lnTo>
                  <a:lnTo>
                    <a:pt x="103" y="1"/>
                  </a:lnTo>
                  <a:lnTo>
                    <a:pt x="102" y="1"/>
                  </a:lnTo>
                  <a:lnTo>
                    <a:pt x="100" y="3"/>
                  </a:lnTo>
                  <a:lnTo>
                    <a:pt x="100" y="4"/>
                  </a:lnTo>
                  <a:lnTo>
                    <a:pt x="98" y="5"/>
                  </a:lnTo>
                  <a:lnTo>
                    <a:pt x="97" y="5"/>
                  </a:lnTo>
                  <a:lnTo>
                    <a:pt x="97" y="6"/>
                  </a:lnTo>
                  <a:lnTo>
                    <a:pt x="97" y="8"/>
                  </a:lnTo>
                  <a:lnTo>
                    <a:pt x="96" y="9"/>
                  </a:lnTo>
                  <a:lnTo>
                    <a:pt x="96" y="10"/>
                  </a:lnTo>
                  <a:lnTo>
                    <a:pt x="94" y="11"/>
                  </a:lnTo>
                  <a:lnTo>
                    <a:pt x="96" y="11"/>
                  </a:lnTo>
                  <a:lnTo>
                    <a:pt x="96" y="13"/>
                  </a:lnTo>
                  <a:lnTo>
                    <a:pt x="93" y="14"/>
                  </a:lnTo>
                  <a:lnTo>
                    <a:pt x="93" y="15"/>
                  </a:lnTo>
                  <a:lnTo>
                    <a:pt x="91" y="17"/>
                  </a:lnTo>
                  <a:lnTo>
                    <a:pt x="89" y="17"/>
                  </a:lnTo>
                  <a:lnTo>
                    <a:pt x="88" y="18"/>
                  </a:lnTo>
                  <a:lnTo>
                    <a:pt x="87" y="18"/>
                  </a:lnTo>
                  <a:lnTo>
                    <a:pt x="86" y="18"/>
                  </a:lnTo>
                  <a:lnTo>
                    <a:pt x="84" y="18"/>
                  </a:lnTo>
                  <a:lnTo>
                    <a:pt x="83" y="18"/>
                  </a:lnTo>
                  <a:lnTo>
                    <a:pt x="82" y="19"/>
                  </a:lnTo>
                  <a:lnTo>
                    <a:pt x="79" y="19"/>
                  </a:lnTo>
                  <a:lnTo>
                    <a:pt x="79" y="20"/>
                  </a:lnTo>
                  <a:lnTo>
                    <a:pt x="78" y="20"/>
                  </a:lnTo>
                  <a:lnTo>
                    <a:pt x="77" y="22"/>
                  </a:lnTo>
                  <a:lnTo>
                    <a:pt x="75" y="22"/>
                  </a:lnTo>
                  <a:lnTo>
                    <a:pt x="75" y="23"/>
                  </a:lnTo>
                  <a:lnTo>
                    <a:pt x="73" y="24"/>
                  </a:lnTo>
                  <a:lnTo>
                    <a:pt x="72" y="24"/>
                  </a:lnTo>
                  <a:lnTo>
                    <a:pt x="70" y="25"/>
                  </a:lnTo>
                  <a:lnTo>
                    <a:pt x="69" y="27"/>
                  </a:lnTo>
                  <a:lnTo>
                    <a:pt x="68" y="27"/>
                  </a:lnTo>
                  <a:lnTo>
                    <a:pt x="66" y="28"/>
                  </a:lnTo>
                  <a:lnTo>
                    <a:pt x="65" y="29"/>
                  </a:lnTo>
                  <a:lnTo>
                    <a:pt x="65" y="31"/>
                  </a:lnTo>
                  <a:lnTo>
                    <a:pt x="65" y="32"/>
                  </a:lnTo>
                  <a:lnTo>
                    <a:pt x="65" y="33"/>
                  </a:lnTo>
                  <a:lnTo>
                    <a:pt x="64" y="34"/>
                  </a:lnTo>
                  <a:lnTo>
                    <a:pt x="64" y="36"/>
                  </a:lnTo>
                  <a:lnTo>
                    <a:pt x="63" y="37"/>
                  </a:lnTo>
                  <a:lnTo>
                    <a:pt x="63" y="38"/>
                  </a:lnTo>
                  <a:lnTo>
                    <a:pt x="61" y="38"/>
                  </a:lnTo>
                  <a:lnTo>
                    <a:pt x="61" y="39"/>
                  </a:lnTo>
                  <a:lnTo>
                    <a:pt x="61" y="41"/>
                  </a:lnTo>
                  <a:lnTo>
                    <a:pt x="63" y="41"/>
                  </a:lnTo>
                  <a:lnTo>
                    <a:pt x="61" y="41"/>
                  </a:lnTo>
                  <a:lnTo>
                    <a:pt x="60" y="41"/>
                  </a:lnTo>
                  <a:lnTo>
                    <a:pt x="60" y="42"/>
                  </a:lnTo>
                  <a:lnTo>
                    <a:pt x="60" y="43"/>
                  </a:lnTo>
                  <a:lnTo>
                    <a:pt x="60" y="45"/>
                  </a:lnTo>
                  <a:lnTo>
                    <a:pt x="60" y="46"/>
                  </a:lnTo>
                  <a:lnTo>
                    <a:pt x="59" y="47"/>
                  </a:lnTo>
                  <a:lnTo>
                    <a:pt x="59" y="46"/>
                  </a:lnTo>
                  <a:lnTo>
                    <a:pt x="58" y="47"/>
                  </a:lnTo>
                  <a:lnTo>
                    <a:pt x="58" y="48"/>
                  </a:lnTo>
                  <a:lnTo>
                    <a:pt x="59" y="51"/>
                  </a:lnTo>
                  <a:lnTo>
                    <a:pt x="58" y="51"/>
                  </a:lnTo>
                  <a:lnTo>
                    <a:pt x="58" y="53"/>
                  </a:lnTo>
                  <a:lnTo>
                    <a:pt x="58" y="56"/>
                  </a:lnTo>
                  <a:lnTo>
                    <a:pt x="56" y="56"/>
                  </a:lnTo>
                  <a:lnTo>
                    <a:pt x="55" y="56"/>
                  </a:lnTo>
                  <a:lnTo>
                    <a:pt x="55" y="57"/>
                  </a:lnTo>
                  <a:lnTo>
                    <a:pt x="54" y="57"/>
                  </a:lnTo>
                  <a:lnTo>
                    <a:pt x="54" y="60"/>
                  </a:lnTo>
                  <a:lnTo>
                    <a:pt x="52" y="61"/>
                  </a:lnTo>
                  <a:lnTo>
                    <a:pt x="52" y="62"/>
                  </a:lnTo>
                  <a:lnTo>
                    <a:pt x="54" y="64"/>
                  </a:lnTo>
                  <a:lnTo>
                    <a:pt x="55" y="64"/>
                  </a:lnTo>
                  <a:lnTo>
                    <a:pt x="54" y="64"/>
                  </a:lnTo>
                  <a:lnTo>
                    <a:pt x="52" y="64"/>
                  </a:lnTo>
                  <a:lnTo>
                    <a:pt x="50" y="64"/>
                  </a:lnTo>
                  <a:lnTo>
                    <a:pt x="49" y="64"/>
                  </a:lnTo>
                  <a:lnTo>
                    <a:pt x="47" y="65"/>
                  </a:lnTo>
                  <a:lnTo>
                    <a:pt x="47" y="66"/>
                  </a:lnTo>
                  <a:lnTo>
                    <a:pt x="46" y="66"/>
                  </a:lnTo>
                  <a:lnTo>
                    <a:pt x="46" y="67"/>
                  </a:lnTo>
                  <a:lnTo>
                    <a:pt x="47" y="69"/>
                  </a:lnTo>
                  <a:lnTo>
                    <a:pt x="46" y="69"/>
                  </a:lnTo>
                  <a:lnTo>
                    <a:pt x="45" y="69"/>
                  </a:lnTo>
                  <a:lnTo>
                    <a:pt x="44" y="69"/>
                  </a:lnTo>
                  <a:lnTo>
                    <a:pt x="44" y="70"/>
                  </a:lnTo>
                  <a:lnTo>
                    <a:pt x="42" y="71"/>
                  </a:lnTo>
                  <a:lnTo>
                    <a:pt x="42" y="73"/>
                  </a:lnTo>
                  <a:lnTo>
                    <a:pt x="41" y="75"/>
                  </a:lnTo>
                  <a:lnTo>
                    <a:pt x="41" y="78"/>
                  </a:lnTo>
                  <a:lnTo>
                    <a:pt x="41" y="79"/>
                  </a:lnTo>
                  <a:lnTo>
                    <a:pt x="41" y="80"/>
                  </a:lnTo>
                  <a:lnTo>
                    <a:pt x="41" y="81"/>
                  </a:lnTo>
                  <a:lnTo>
                    <a:pt x="40" y="83"/>
                  </a:lnTo>
                  <a:lnTo>
                    <a:pt x="40" y="84"/>
                  </a:lnTo>
                  <a:lnTo>
                    <a:pt x="38" y="85"/>
                  </a:lnTo>
                  <a:lnTo>
                    <a:pt x="37" y="85"/>
                  </a:lnTo>
                  <a:lnTo>
                    <a:pt x="37" y="87"/>
                  </a:lnTo>
                  <a:lnTo>
                    <a:pt x="36" y="87"/>
                  </a:lnTo>
                  <a:lnTo>
                    <a:pt x="36" y="88"/>
                  </a:lnTo>
                  <a:lnTo>
                    <a:pt x="36" y="89"/>
                  </a:lnTo>
                  <a:lnTo>
                    <a:pt x="36" y="90"/>
                  </a:lnTo>
                  <a:lnTo>
                    <a:pt x="35" y="90"/>
                  </a:lnTo>
                  <a:lnTo>
                    <a:pt x="35" y="92"/>
                  </a:lnTo>
                  <a:lnTo>
                    <a:pt x="33" y="92"/>
                  </a:lnTo>
                  <a:lnTo>
                    <a:pt x="35" y="93"/>
                  </a:lnTo>
                  <a:lnTo>
                    <a:pt x="33" y="94"/>
                  </a:lnTo>
                  <a:lnTo>
                    <a:pt x="32" y="95"/>
                  </a:lnTo>
                  <a:lnTo>
                    <a:pt x="32" y="97"/>
                  </a:lnTo>
                  <a:lnTo>
                    <a:pt x="32" y="98"/>
                  </a:lnTo>
                  <a:lnTo>
                    <a:pt x="32" y="99"/>
                  </a:lnTo>
                  <a:lnTo>
                    <a:pt x="32" y="101"/>
                  </a:lnTo>
                  <a:lnTo>
                    <a:pt x="31" y="101"/>
                  </a:lnTo>
                  <a:lnTo>
                    <a:pt x="31" y="102"/>
                  </a:lnTo>
                  <a:lnTo>
                    <a:pt x="31" y="101"/>
                  </a:lnTo>
                  <a:lnTo>
                    <a:pt x="31" y="103"/>
                  </a:lnTo>
                  <a:lnTo>
                    <a:pt x="30" y="104"/>
                  </a:lnTo>
                  <a:lnTo>
                    <a:pt x="30" y="106"/>
                  </a:lnTo>
                  <a:lnTo>
                    <a:pt x="30" y="107"/>
                  </a:lnTo>
                  <a:lnTo>
                    <a:pt x="28" y="107"/>
                  </a:lnTo>
                  <a:lnTo>
                    <a:pt x="28" y="109"/>
                  </a:lnTo>
                  <a:lnTo>
                    <a:pt x="30" y="109"/>
                  </a:lnTo>
                  <a:lnTo>
                    <a:pt x="31" y="111"/>
                  </a:lnTo>
                  <a:lnTo>
                    <a:pt x="31" y="112"/>
                  </a:lnTo>
                  <a:lnTo>
                    <a:pt x="30" y="111"/>
                  </a:lnTo>
                  <a:lnTo>
                    <a:pt x="28" y="111"/>
                  </a:lnTo>
                  <a:lnTo>
                    <a:pt x="26" y="113"/>
                  </a:lnTo>
                  <a:lnTo>
                    <a:pt x="24" y="115"/>
                  </a:lnTo>
                  <a:lnTo>
                    <a:pt x="24" y="116"/>
                  </a:lnTo>
                  <a:lnTo>
                    <a:pt x="24" y="117"/>
                  </a:lnTo>
                  <a:lnTo>
                    <a:pt x="24" y="118"/>
                  </a:lnTo>
                  <a:lnTo>
                    <a:pt x="24" y="120"/>
                  </a:lnTo>
                  <a:lnTo>
                    <a:pt x="24" y="118"/>
                  </a:lnTo>
                  <a:lnTo>
                    <a:pt x="24" y="120"/>
                  </a:lnTo>
                  <a:lnTo>
                    <a:pt x="24" y="121"/>
                  </a:lnTo>
                  <a:lnTo>
                    <a:pt x="23" y="121"/>
                  </a:lnTo>
                  <a:lnTo>
                    <a:pt x="23" y="122"/>
                  </a:lnTo>
                  <a:lnTo>
                    <a:pt x="22" y="122"/>
                  </a:lnTo>
                  <a:lnTo>
                    <a:pt x="22" y="123"/>
                  </a:lnTo>
                  <a:lnTo>
                    <a:pt x="21" y="125"/>
                  </a:lnTo>
                  <a:lnTo>
                    <a:pt x="19" y="125"/>
                  </a:lnTo>
                  <a:lnTo>
                    <a:pt x="19" y="126"/>
                  </a:lnTo>
                  <a:lnTo>
                    <a:pt x="19" y="127"/>
                  </a:lnTo>
                  <a:lnTo>
                    <a:pt x="18" y="127"/>
                  </a:lnTo>
                  <a:lnTo>
                    <a:pt x="18" y="129"/>
                  </a:lnTo>
                  <a:lnTo>
                    <a:pt x="18" y="130"/>
                  </a:lnTo>
                  <a:lnTo>
                    <a:pt x="17" y="131"/>
                  </a:lnTo>
                  <a:lnTo>
                    <a:pt x="17" y="132"/>
                  </a:lnTo>
                  <a:lnTo>
                    <a:pt x="16" y="135"/>
                  </a:lnTo>
                  <a:lnTo>
                    <a:pt x="16" y="136"/>
                  </a:lnTo>
                  <a:lnTo>
                    <a:pt x="14" y="139"/>
                  </a:lnTo>
                  <a:lnTo>
                    <a:pt x="14" y="140"/>
                  </a:lnTo>
                  <a:lnTo>
                    <a:pt x="13" y="141"/>
                  </a:lnTo>
                  <a:lnTo>
                    <a:pt x="12" y="143"/>
                  </a:lnTo>
                  <a:lnTo>
                    <a:pt x="12" y="144"/>
                  </a:lnTo>
                  <a:lnTo>
                    <a:pt x="12" y="145"/>
                  </a:lnTo>
                  <a:lnTo>
                    <a:pt x="10" y="146"/>
                  </a:lnTo>
                  <a:lnTo>
                    <a:pt x="9" y="148"/>
                  </a:lnTo>
                  <a:lnTo>
                    <a:pt x="9" y="149"/>
                  </a:lnTo>
                  <a:lnTo>
                    <a:pt x="8" y="149"/>
                  </a:lnTo>
                  <a:lnTo>
                    <a:pt x="7" y="151"/>
                  </a:lnTo>
                  <a:lnTo>
                    <a:pt x="7" y="153"/>
                  </a:lnTo>
                  <a:lnTo>
                    <a:pt x="8" y="153"/>
                  </a:lnTo>
                  <a:lnTo>
                    <a:pt x="7" y="153"/>
                  </a:lnTo>
                  <a:lnTo>
                    <a:pt x="7" y="154"/>
                  </a:lnTo>
                  <a:lnTo>
                    <a:pt x="7" y="155"/>
                  </a:lnTo>
                  <a:lnTo>
                    <a:pt x="7" y="157"/>
                  </a:lnTo>
                  <a:lnTo>
                    <a:pt x="7" y="158"/>
                  </a:lnTo>
                  <a:lnTo>
                    <a:pt x="8" y="159"/>
                  </a:lnTo>
                  <a:lnTo>
                    <a:pt x="7" y="159"/>
                  </a:lnTo>
                  <a:lnTo>
                    <a:pt x="7" y="158"/>
                  </a:lnTo>
                  <a:lnTo>
                    <a:pt x="7" y="159"/>
                  </a:lnTo>
                  <a:lnTo>
                    <a:pt x="7" y="158"/>
                  </a:lnTo>
                  <a:lnTo>
                    <a:pt x="5" y="158"/>
                  </a:lnTo>
                  <a:lnTo>
                    <a:pt x="4" y="159"/>
                  </a:lnTo>
                  <a:lnTo>
                    <a:pt x="4" y="160"/>
                  </a:lnTo>
                  <a:lnTo>
                    <a:pt x="3" y="166"/>
                  </a:lnTo>
                  <a:lnTo>
                    <a:pt x="3" y="167"/>
                  </a:lnTo>
                  <a:lnTo>
                    <a:pt x="3" y="168"/>
                  </a:lnTo>
                  <a:lnTo>
                    <a:pt x="4" y="171"/>
                  </a:lnTo>
                  <a:lnTo>
                    <a:pt x="4" y="172"/>
                  </a:lnTo>
                  <a:lnTo>
                    <a:pt x="4" y="173"/>
                  </a:lnTo>
                  <a:lnTo>
                    <a:pt x="5" y="173"/>
                  </a:lnTo>
                  <a:lnTo>
                    <a:pt x="4" y="173"/>
                  </a:lnTo>
                  <a:lnTo>
                    <a:pt x="5" y="174"/>
                  </a:lnTo>
                  <a:lnTo>
                    <a:pt x="4" y="174"/>
                  </a:lnTo>
                  <a:lnTo>
                    <a:pt x="5" y="174"/>
                  </a:lnTo>
                  <a:lnTo>
                    <a:pt x="7" y="176"/>
                  </a:lnTo>
                  <a:lnTo>
                    <a:pt x="5" y="176"/>
                  </a:lnTo>
                  <a:lnTo>
                    <a:pt x="4" y="176"/>
                  </a:lnTo>
                  <a:lnTo>
                    <a:pt x="5" y="177"/>
                  </a:lnTo>
                  <a:lnTo>
                    <a:pt x="7" y="178"/>
                  </a:lnTo>
                  <a:lnTo>
                    <a:pt x="5" y="178"/>
                  </a:lnTo>
                  <a:lnTo>
                    <a:pt x="5" y="180"/>
                  </a:lnTo>
                  <a:lnTo>
                    <a:pt x="5" y="181"/>
                  </a:lnTo>
                  <a:lnTo>
                    <a:pt x="7" y="181"/>
                  </a:lnTo>
                  <a:lnTo>
                    <a:pt x="7" y="182"/>
                  </a:lnTo>
                  <a:lnTo>
                    <a:pt x="5" y="182"/>
                  </a:lnTo>
                  <a:lnTo>
                    <a:pt x="5" y="183"/>
                  </a:lnTo>
                  <a:lnTo>
                    <a:pt x="5" y="185"/>
                  </a:lnTo>
                  <a:lnTo>
                    <a:pt x="5" y="186"/>
                  </a:lnTo>
                  <a:lnTo>
                    <a:pt x="7" y="186"/>
                  </a:lnTo>
                  <a:lnTo>
                    <a:pt x="7" y="187"/>
                  </a:lnTo>
                  <a:lnTo>
                    <a:pt x="7" y="188"/>
                  </a:lnTo>
                  <a:lnTo>
                    <a:pt x="7" y="190"/>
                  </a:lnTo>
                  <a:lnTo>
                    <a:pt x="5" y="190"/>
                  </a:lnTo>
                  <a:lnTo>
                    <a:pt x="5" y="187"/>
                  </a:lnTo>
                  <a:lnTo>
                    <a:pt x="5" y="190"/>
                  </a:lnTo>
                  <a:lnTo>
                    <a:pt x="5" y="191"/>
                  </a:lnTo>
                  <a:lnTo>
                    <a:pt x="4" y="191"/>
                  </a:lnTo>
                  <a:lnTo>
                    <a:pt x="4" y="192"/>
                  </a:lnTo>
                  <a:lnTo>
                    <a:pt x="5" y="192"/>
                  </a:lnTo>
                  <a:lnTo>
                    <a:pt x="5" y="194"/>
                  </a:lnTo>
                  <a:lnTo>
                    <a:pt x="7" y="194"/>
                  </a:lnTo>
                  <a:lnTo>
                    <a:pt x="5" y="194"/>
                  </a:lnTo>
                  <a:lnTo>
                    <a:pt x="4" y="194"/>
                  </a:lnTo>
                  <a:lnTo>
                    <a:pt x="4" y="195"/>
                  </a:lnTo>
                  <a:lnTo>
                    <a:pt x="4" y="196"/>
                  </a:lnTo>
                  <a:lnTo>
                    <a:pt x="4" y="197"/>
                  </a:lnTo>
                  <a:lnTo>
                    <a:pt x="4" y="199"/>
                  </a:lnTo>
                  <a:lnTo>
                    <a:pt x="3" y="199"/>
                  </a:lnTo>
                  <a:lnTo>
                    <a:pt x="3" y="200"/>
                  </a:lnTo>
                  <a:lnTo>
                    <a:pt x="4" y="200"/>
                  </a:lnTo>
                  <a:lnTo>
                    <a:pt x="3" y="200"/>
                  </a:lnTo>
                  <a:lnTo>
                    <a:pt x="3" y="201"/>
                  </a:lnTo>
                  <a:lnTo>
                    <a:pt x="3" y="202"/>
                  </a:lnTo>
                  <a:lnTo>
                    <a:pt x="4" y="202"/>
                  </a:lnTo>
                  <a:lnTo>
                    <a:pt x="5" y="202"/>
                  </a:lnTo>
                  <a:lnTo>
                    <a:pt x="3" y="202"/>
                  </a:lnTo>
                  <a:lnTo>
                    <a:pt x="3" y="204"/>
                  </a:lnTo>
                  <a:lnTo>
                    <a:pt x="3" y="205"/>
                  </a:lnTo>
                  <a:lnTo>
                    <a:pt x="3" y="206"/>
                  </a:lnTo>
                  <a:lnTo>
                    <a:pt x="3" y="208"/>
                  </a:lnTo>
                  <a:lnTo>
                    <a:pt x="2" y="208"/>
                  </a:lnTo>
                  <a:lnTo>
                    <a:pt x="2" y="209"/>
                  </a:lnTo>
                  <a:lnTo>
                    <a:pt x="2" y="210"/>
                  </a:lnTo>
                  <a:lnTo>
                    <a:pt x="3" y="210"/>
                  </a:lnTo>
                  <a:lnTo>
                    <a:pt x="3" y="211"/>
                  </a:lnTo>
                  <a:lnTo>
                    <a:pt x="3" y="213"/>
                  </a:lnTo>
                  <a:lnTo>
                    <a:pt x="2" y="213"/>
                  </a:lnTo>
                  <a:lnTo>
                    <a:pt x="2" y="214"/>
                  </a:lnTo>
                  <a:lnTo>
                    <a:pt x="2" y="215"/>
                  </a:lnTo>
                  <a:lnTo>
                    <a:pt x="2" y="216"/>
                  </a:lnTo>
                  <a:lnTo>
                    <a:pt x="2" y="218"/>
                  </a:lnTo>
                  <a:lnTo>
                    <a:pt x="3" y="218"/>
                  </a:lnTo>
                  <a:lnTo>
                    <a:pt x="4" y="216"/>
                  </a:lnTo>
                  <a:lnTo>
                    <a:pt x="4" y="218"/>
                  </a:lnTo>
                  <a:lnTo>
                    <a:pt x="2" y="218"/>
                  </a:lnTo>
                  <a:lnTo>
                    <a:pt x="2" y="219"/>
                  </a:lnTo>
                  <a:lnTo>
                    <a:pt x="0" y="21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260" name="Freeform 857"/>
            <p:cNvSpPr>
              <a:spLocks/>
            </p:cNvSpPr>
            <p:nvPr/>
          </p:nvSpPr>
          <p:spPr bwMode="auto">
            <a:xfrm>
              <a:off x="3964" y="3199"/>
              <a:ext cx="144" cy="321"/>
            </a:xfrm>
            <a:custGeom>
              <a:avLst/>
              <a:gdLst>
                <a:gd name="T0" fmla="*/ 33 w 144"/>
                <a:gd name="T1" fmla="*/ 267 h 321"/>
                <a:gd name="T2" fmla="*/ 38 w 144"/>
                <a:gd name="T3" fmla="*/ 272 h 321"/>
                <a:gd name="T4" fmla="*/ 47 w 144"/>
                <a:gd name="T5" fmla="*/ 278 h 321"/>
                <a:gd name="T6" fmla="*/ 56 w 144"/>
                <a:gd name="T7" fmla="*/ 288 h 321"/>
                <a:gd name="T8" fmla="*/ 63 w 144"/>
                <a:gd name="T9" fmla="*/ 304 h 321"/>
                <a:gd name="T10" fmla="*/ 64 w 144"/>
                <a:gd name="T11" fmla="*/ 313 h 321"/>
                <a:gd name="T12" fmla="*/ 69 w 144"/>
                <a:gd name="T13" fmla="*/ 317 h 321"/>
                <a:gd name="T14" fmla="*/ 77 w 144"/>
                <a:gd name="T15" fmla="*/ 320 h 321"/>
                <a:gd name="T16" fmla="*/ 77 w 144"/>
                <a:gd name="T17" fmla="*/ 309 h 321"/>
                <a:gd name="T18" fmla="*/ 77 w 144"/>
                <a:gd name="T19" fmla="*/ 298 h 321"/>
                <a:gd name="T20" fmla="*/ 75 w 144"/>
                <a:gd name="T21" fmla="*/ 283 h 321"/>
                <a:gd name="T22" fmla="*/ 82 w 144"/>
                <a:gd name="T23" fmla="*/ 257 h 321"/>
                <a:gd name="T24" fmla="*/ 91 w 144"/>
                <a:gd name="T25" fmla="*/ 243 h 321"/>
                <a:gd name="T26" fmla="*/ 96 w 144"/>
                <a:gd name="T27" fmla="*/ 230 h 321"/>
                <a:gd name="T28" fmla="*/ 106 w 144"/>
                <a:gd name="T29" fmla="*/ 218 h 321"/>
                <a:gd name="T30" fmla="*/ 110 w 144"/>
                <a:gd name="T31" fmla="*/ 205 h 321"/>
                <a:gd name="T32" fmla="*/ 112 w 144"/>
                <a:gd name="T33" fmla="*/ 192 h 321"/>
                <a:gd name="T34" fmla="*/ 116 w 144"/>
                <a:gd name="T35" fmla="*/ 177 h 321"/>
                <a:gd name="T36" fmla="*/ 119 w 144"/>
                <a:gd name="T37" fmla="*/ 158 h 321"/>
                <a:gd name="T38" fmla="*/ 120 w 144"/>
                <a:gd name="T39" fmla="*/ 143 h 321"/>
                <a:gd name="T40" fmla="*/ 121 w 144"/>
                <a:gd name="T41" fmla="*/ 123 h 321"/>
                <a:gd name="T42" fmla="*/ 121 w 144"/>
                <a:gd name="T43" fmla="*/ 112 h 321"/>
                <a:gd name="T44" fmla="*/ 129 w 144"/>
                <a:gd name="T45" fmla="*/ 97 h 321"/>
                <a:gd name="T46" fmla="*/ 133 w 144"/>
                <a:gd name="T47" fmla="*/ 81 h 321"/>
                <a:gd name="T48" fmla="*/ 137 w 144"/>
                <a:gd name="T49" fmla="*/ 71 h 321"/>
                <a:gd name="T50" fmla="*/ 138 w 144"/>
                <a:gd name="T51" fmla="*/ 62 h 321"/>
                <a:gd name="T52" fmla="*/ 131 w 144"/>
                <a:gd name="T53" fmla="*/ 50 h 321"/>
                <a:gd name="T54" fmla="*/ 134 w 144"/>
                <a:gd name="T55" fmla="*/ 34 h 321"/>
                <a:gd name="T56" fmla="*/ 142 w 144"/>
                <a:gd name="T57" fmla="*/ 25 h 321"/>
                <a:gd name="T58" fmla="*/ 139 w 144"/>
                <a:gd name="T59" fmla="*/ 20 h 321"/>
                <a:gd name="T60" fmla="*/ 134 w 144"/>
                <a:gd name="T61" fmla="*/ 13 h 321"/>
                <a:gd name="T62" fmla="*/ 126 w 144"/>
                <a:gd name="T63" fmla="*/ 13 h 321"/>
                <a:gd name="T64" fmla="*/ 121 w 144"/>
                <a:gd name="T65" fmla="*/ 11 h 321"/>
                <a:gd name="T66" fmla="*/ 115 w 144"/>
                <a:gd name="T67" fmla="*/ 8 h 321"/>
                <a:gd name="T68" fmla="*/ 106 w 144"/>
                <a:gd name="T69" fmla="*/ 0 h 321"/>
                <a:gd name="T70" fmla="*/ 97 w 144"/>
                <a:gd name="T71" fmla="*/ 8 h 321"/>
                <a:gd name="T72" fmla="*/ 88 w 144"/>
                <a:gd name="T73" fmla="*/ 18 h 321"/>
                <a:gd name="T74" fmla="*/ 75 w 144"/>
                <a:gd name="T75" fmla="*/ 22 h 321"/>
                <a:gd name="T76" fmla="*/ 65 w 144"/>
                <a:gd name="T77" fmla="*/ 32 h 321"/>
                <a:gd name="T78" fmla="*/ 61 w 144"/>
                <a:gd name="T79" fmla="*/ 41 h 321"/>
                <a:gd name="T80" fmla="*/ 59 w 144"/>
                <a:gd name="T81" fmla="*/ 51 h 321"/>
                <a:gd name="T82" fmla="*/ 52 w 144"/>
                <a:gd name="T83" fmla="*/ 62 h 321"/>
                <a:gd name="T84" fmla="*/ 46 w 144"/>
                <a:gd name="T85" fmla="*/ 67 h 321"/>
                <a:gd name="T86" fmla="*/ 41 w 144"/>
                <a:gd name="T87" fmla="*/ 79 h 321"/>
                <a:gd name="T88" fmla="*/ 36 w 144"/>
                <a:gd name="T89" fmla="*/ 89 h 321"/>
                <a:gd name="T90" fmla="*/ 32 w 144"/>
                <a:gd name="T91" fmla="*/ 99 h 321"/>
                <a:gd name="T92" fmla="*/ 28 w 144"/>
                <a:gd name="T93" fmla="*/ 109 h 321"/>
                <a:gd name="T94" fmla="*/ 24 w 144"/>
                <a:gd name="T95" fmla="*/ 118 h 321"/>
                <a:gd name="T96" fmla="*/ 19 w 144"/>
                <a:gd name="T97" fmla="*/ 125 h 321"/>
                <a:gd name="T98" fmla="*/ 14 w 144"/>
                <a:gd name="T99" fmla="*/ 139 h 321"/>
                <a:gd name="T100" fmla="*/ 7 w 144"/>
                <a:gd name="T101" fmla="*/ 151 h 321"/>
                <a:gd name="T102" fmla="*/ 7 w 144"/>
                <a:gd name="T103" fmla="*/ 158 h 321"/>
                <a:gd name="T104" fmla="*/ 4 w 144"/>
                <a:gd name="T105" fmla="*/ 172 h 321"/>
                <a:gd name="T106" fmla="*/ 5 w 144"/>
                <a:gd name="T107" fmla="*/ 177 h 321"/>
                <a:gd name="T108" fmla="*/ 5 w 144"/>
                <a:gd name="T109" fmla="*/ 186 h 321"/>
                <a:gd name="T110" fmla="*/ 4 w 144"/>
                <a:gd name="T111" fmla="*/ 192 h 321"/>
                <a:gd name="T112" fmla="*/ 3 w 144"/>
                <a:gd name="T113" fmla="*/ 199 h 321"/>
                <a:gd name="T114" fmla="*/ 3 w 144"/>
                <a:gd name="T115" fmla="*/ 205 h 321"/>
                <a:gd name="T116" fmla="*/ 2 w 144"/>
                <a:gd name="T117" fmla="*/ 214 h 3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4"/>
                <a:gd name="T178" fmla="*/ 0 h 321"/>
                <a:gd name="T179" fmla="*/ 144 w 144"/>
                <a:gd name="T180" fmla="*/ 321 h 3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4" h="321">
                  <a:moveTo>
                    <a:pt x="26" y="264"/>
                  </a:moveTo>
                  <a:lnTo>
                    <a:pt x="27" y="266"/>
                  </a:lnTo>
                  <a:lnTo>
                    <a:pt x="30" y="267"/>
                  </a:lnTo>
                  <a:lnTo>
                    <a:pt x="30" y="269"/>
                  </a:lnTo>
                  <a:lnTo>
                    <a:pt x="31" y="269"/>
                  </a:lnTo>
                  <a:lnTo>
                    <a:pt x="32" y="269"/>
                  </a:lnTo>
                  <a:lnTo>
                    <a:pt x="32" y="270"/>
                  </a:lnTo>
                  <a:lnTo>
                    <a:pt x="35" y="270"/>
                  </a:lnTo>
                  <a:lnTo>
                    <a:pt x="33" y="269"/>
                  </a:lnTo>
                  <a:lnTo>
                    <a:pt x="33" y="267"/>
                  </a:lnTo>
                  <a:lnTo>
                    <a:pt x="33" y="269"/>
                  </a:lnTo>
                  <a:lnTo>
                    <a:pt x="35" y="270"/>
                  </a:lnTo>
                  <a:lnTo>
                    <a:pt x="35" y="269"/>
                  </a:lnTo>
                  <a:lnTo>
                    <a:pt x="36" y="269"/>
                  </a:lnTo>
                  <a:lnTo>
                    <a:pt x="36" y="270"/>
                  </a:lnTo>
                  <a:lnTo>
                    <a:pt x="36" y="269"/>
                  </a:lnTo>
                  <a:lnTo>
                    <a:pt x="37" y="270"/>
                  </a:lnTo>
                  <a:lnTo>
                    <a:pt x="37" y="271"/>
                  </a:lnTo>
                  <a:lnTo>
                    <a:pt x="37" y="272"/>
                  </a:lnTo>
                  <a:lnTo>
                    <a:pt x="38" y="272"/>
                  </a:lnTo>
                  <a:lnTo>
                    <a:pt x="40" y="272"/>
                  </a:lnTo>
                  <a:lnTo>
                    <a:pt x="41" y="272"/>
                  </a:lnTo>
                  <a:lnTo>
                    <a:pt x="41" y="274"/>
                  </a:lnTo>
                  <a:lnTo>
                    <a:pt x="38" y="272"/>
                  </a:lnTo>
                  <a:lnTo>
                    <a:pt x="40" y="274"/>
                  </a:lnTo>
                  <a:lnTo>
                    <a:pt x="42" y="275"/>
                  </a:lnTo>
                  <a:lnTo>
                    <a:pt x="44" y="275"/>
                  </a:lnTo>
                  <a:lnTo>
                    <a:pt x="45" y="276"/>
                  </a:lnTo>
                  <a:lnTo>
                    <a:pt x="46" y="276"/>
                  </a:lnTo>
                  <a:lnTo>
                    <a:pt x="47" y="278"/>
                  </a:lnTo>
                  <a:lnTo>
                    <a:pt x="49" y="278"/>
                  </a:lnTo>
                  <a:lnTo>
                    <a:pt x="50" y="279"/>
                  </a:lnTo>
                  <a:lnTo>
                    <a:pt x="50" y="280"/>
                  </a:lnTo>
                  <a:lnTo>
                    <a:pt x="51" y="280"/>
                  </a:lnTo>
                  <a:lnTo>
                    <a:pt x="51" y="281"/>
                  </a:lnTo>
                  <a:lnTo>
                    <a:pt x="52" y="283"/>
                  </a:lnTo>
                  <a:lnTo>
                    <a:pt x="54" y="283"/>
                  </a:lnTo>
                  <a:lnTo>
                    <a:pt x="55" y="285"/>
                  </a:lnTo>
                  <a:lnTo>
                    <a:pt x="55" y="286"/>
                  </a:lnTo>
                  <a:lnTo>
                    <a:pt x="56" y="288"/>
                  </a:lnTo>
                  <a:lnTo>
                    <a:pt x="56" y="289"/>
                  </a:lnTo>
                  <a:lnTo>
                    <a:pt x="58" y="290"/>
                  </a:lnTo>
                  <a:lnTo>
                    <a:pt x="59" y="293"/>
                  </a:lnTo>
                  <a:lnTo>
                    <a:pt x="60" y="294"/>
                  </a:lnTo>
                  <a:lnTo>
                    <a:pt x="60" y="295"/>
                  </a:lnTo>
                  <a:lnTo>
                    <a:pt x="61" y="298"/>
                  </a:lnTo>
                  <a:lnTo>
                    <a:pt x="61" y="299"/>
                  </a:lnTo>
                  <a:lnTo>
                    <a:pt x="61" y="300"/>
                  </a:lnTo>
                  <a:lnTo>
                    <a:pt x="63" y="303"/>
                  </a:lnTo>
                  <a:lnTo>
                    <a:pt x="63" y="304"/>
                  </a:lnTo>
                  <a:lnTo>
                    <a:pt x="61" y="304"/>
                  </a:lnTo>
                  <a:lnTo>
                    <a:pt x="63" y="306"/>
                  </a:lnTo>
                  <a:lnTo>
                    <a:pt x="63" y="307"/>
                  </a:lnTo>
                  <a:lnTo>
                    <a:pt x="61" y="307"/>
                  </a:lnTo>
                  <a:lnTo>
                    <a:pt x="61" y="308"/>
                  </a:lnTo>
                  <a:lnTo>
                    <a:pt x="61" y="309"/>
                  </a:lnTo>
                  <a:lnTo>
                    <a:pt x="61" y="311"/>
                  </a:lnTo>
                  <a:lnTo>
                    <a:pt x="61" y="312"/>
                  </a:lnTo>
                  <a:lnTo>
                    <a:pt x="63" y="313"/>
                  </a:lnTo>
                  <a:lnTo>
                    <a:pt x="64" y="313"/>
                  </a:lnTo>
                  <a:lnTo>
                    <a:pt x="64" y="314"/>
                  </a:lnTo>
                  <a:lnTo>
                    <a:pt x="64" y="316"/>
                  </a:lnTo>
                  <a:lnTo>
                    <a:pt x="64" y="317"/>
                  </a:lnTo>
                  <a:lnTo>
                    <a:pt x="64" y="318"/>
                  </a:lnTo>
                  <a:lnTo>
                    <a:pt x="65" y="320"/>
                  </a:lnTo>
                  <a:lnTo>
                    <a:pt x="66" y="320"/>
                  </a:lnTo>
                  <a:lnTo>
                    <a:pt x="66" y="318"/>
                  </a:lnTo>
                  <a:lnTo>
                    <a:pt x="66" y="317"/>
                  </a:lnTo>
                  <a:lnTo>
                    <a:pt x="68" y="316"/>
                  </a:lnTo>
                  <a:lnTo>
                    <a:pt x="69" y="317"/>
                  </a:lnTo>
                  <a:lnTo>
                    <a:pt x="70" y="317"/>
                  </a:lnTo>
                  <a:lnTo>
                    <a:pt x="72" y="317"/>
                  </a:lnTo>
                  <a:lnTo>
                    <a:pt x="73" y="317"/>
                  </a:lnTo>
                  <a:lnTo>
                    <a:pt x="73" y="318"/>
                  </a:lnTo>
                  <a:lnTo>
                    <a:pt x="74" y="318"/>
                  </a:lnTo>
                  <a:lnTo>
                    <a:pt x="75" y="318"/>
                  </a:lnTo>
                  <a:lnTo>
                    <a:pt x="75" y="320"/>
                  </a:lnTo>
                  <a:lnTo>
                    <a:pt x="75" y="321"/>
                  </a:lnTo>
                  <a:lnTo>
                    <a:pt x="77" y="321"/>
                  </a:lnTo>
                  <a:lnTo>
                    <a:pt x="77" y="320"/>
                  </a:lnTo>
                  <a:lnTo>
                    <a:pt x="77" y="318"/>
                  </a:lnTo>
                  <a:lnTo>
                    <a:pt x="75" y="318"/>
                  </a:lnTo>
                  <a:lnTo>
                    <a:pt x="75" y="317"/>
                  </a:lnTo>
                  <a:lnTo>
                    <a:pt x="74" y="316"/>
                  </a:lnTo>
                  <a:lnTo>
                    <a:pt x="74" y="314"/>
                  </a:lnTo>
                  <a:lnTo>
                    <a:pt x="74" y="313"/>
                  </a:lnTo>
                  <a:lnTo>
                    <a:pt x="74" y="312"/>
                  </a:lnTo>
                  <a:lnTo>
                    <a:pt x="75" y="312"/>
                  </a:lnTo>
                  <a:lnTo>
                    <a:pt x="77" y="311"/>
                  </a:lnTo>
                  <a:lnTo>
                    <a:pt x="77" y="309"/>
                  </a:lnTo>
                  <a:lnTo>
                    <a:pt x="78" y="309"/>
                  </a:lnTo>
                  <a:lnTo>
                    <a:pt x="78" y="308"/>
                  </a:lnTo>
                  <a:lnTo>
                    <a:pt x="79" y="307"/>
                  </a:lnTo>
                  <a:lnTo>
                    <a:pt x="78" y="307"/>
                  </a:lnTo>
                  <a:lnTo>
                    <a:pt x="78" y="306"/>
                  </a:lnTo>
                  <a:lnTo>
                    <a:pt x="78" y="303"/>
                  </a:lnTo>
                  <a:lnTo>
                    <a:pt x="78" y="302"/>
                  </a:lnTo>
                  <a:lnTo>
                    <a:pt x="78" y="300"/>
                  </a:lnTo>
                  <a:lnTo>
                    <a:pt x="77" y="299"/>
                  </a:lnTo>
                  <a:lnTo>
                    <a:pt x="77" y="298"/>
                  </a:lnTo>
                  <a:lnTo>
                    <a:pt x="78" y="298"/>
                  </a:lnTo>
                  <a:lnTo>
                    <a:pt x="77" y="298"/>
                  </a:lnTo>
                  <a:lnTo>
                    <a:pt x="77" y="297"/>
                  </a:lnTo>
                  <a:lnTo>
                    <a:pt x="77" y="295"/>
                  </a:lnTo>
                  <a:lnTo>
                    <a:pt x="77" y="293"/>
                  </a:lnTo>
                  <a:lnTo>
                    <a:pt x="77" y="292"/>
                  </a:lnTo>
                  <a:lnTo>
                    <a:pt x="77" y="290"/>
                  </a:lnTo>
                  <a:lnTo>
                    <a:pt x="77" y="289"/>
                  </a:lnTo>
                  <a:lnTo>
                    <a:pt x="77" y="286"/>
                  </a:lnTo>
                  <a:lnTo>
                    <a:pt x="75" y="283"/>
                  </a:lnTo>
                  <a:lnTo>
                    <a:pt x="75" y="281"/>
                  </a:lnTo>
                  <a:lnTo>
                    <a:pt x="75" y="280"/>
                  </a:lnTo>
                  <a:lnTo>
                    <a:pt x="77" y="278"/>
                  </a:lnTo>
                  <a:lnTo>
                    <a:pt x="78" y="272"/>
                  </a:lnTo>
                  <a:lnTo>
                    <a:pt x="78" y="271"/>
                  </a:lnTo>
                  <a:lnTo>
                    <a:pt x="79" y="267"/>
                  </a:lnTo>
                  <a:lnTo>
                    <a:pt x="79" y="265"/>
                  </a:lnTo>
                  <a:lnTo>
                    <a:pt x="80" y="262"/>
                  </a:lnTo>
                  <a:lnTo>
                    <a:pt x="80" y="258"/>
                  </a:lnTo>
                  <a:lnTo>
                    <a:pt x="82" y="257"/>
                  </a:lnTo>
                  <a:lnTo>
                    <a:pt x="83" y="256"/>
                  </a:lnTo>
                  <a:lnTo>
                    <a:pt x="83" y="255"/>
                  </a:lnTo>
                  <a:lnTo>
                    <a:pt x="83" y="252"/>
                  </a:lnTo>
                  <a:lnTo>
                    <a:pt x="84" y="251"/>
                  </a:lnTo>
                  <a:lnTo>
                    <a:pt x="84" y="248"/>
                  </a:lnTo>
                  <a:lnTo>
                    <a:pt x="86" y="248"/>
                  </a:lnTo>
                  <a:lnTo>
                    <a:pt x="87" y="246"/>
                  </a:lnTo>
                  <a:lnTo>
                    <a:pt x="88" y="246"/>
                  </a:lnTo>
                  <a:lnTo>
                    <a:pt x="89" y="244"/>
                  </a:lnTo>
                  <a:lnTo>
                    <a:pt x="91" y="243"/>
                  </a:lnTo>
                  <a:lnTo>
                    <a:pt x="92" y="242"/>
                  </a:lnTo>
                  <a:lnTo>
                    <a:pt x="94" y="239"/>
                  </a:lnTo>
                  <a:lnTo>
                    <a:pt x="96" y="239"/>
                  </a:lnTo>
                  <a:lnTo>
                    <a:pt x="96" y="238"/>
                  </a:lnTo>
                  <a:lnTo>
                    <a:pt x="96" y="237"/>
                  </a:lnTo>
                  <a:lnTo>
                    <a:pt x="96" y="236"/>
                  </a:lnTo>
                  <a:lnTo>
                    <a:pt x="97" y="236"/>
                  </a:lnTo>
                  <a:lnTo>
                    <a:pt x="97" y="234"/>
                  </a:lnTo>
                  <a:lnTo>
                    <a:pt x="96" y="232"/>
                  </a:lnTo>
                  <a:lnTo>
                    <a:pt x="96" y="230"/>
                  </a:lnTo>
                  <a:lnTo>
                    <a:pt x="97" y="229"/>
                  </a:lnTo>
                  <a:lnTo>
                    <a:pt x="98" y="228"/>
                  </a:lnTo>
                  <a:lnTo>
                    <a:pt x="100" y="228"/>
                  </a:lnTo>
                  <a:lnTo>
                    <a:pt x="100" y="227"/>
                  </a:lnTo>
                  <a:lnTo>
                    <a:pt x="101" y="227"/>
                  </a:lnTo>
                  <a:lnTo>
                    <a:pt x="102" y="224"/>
                  </a:lnTo>
                  <a:lnTo>
                    <a:pt x="103" y="220"/>
                  </a:lnTo>
                  <a:lnTo>
                    <a:pt x="103" y="219"/>
                  </a:lnTo>
                  <a:lnTo>
                    <a:pt x="105" y="219"/>
                  </a:lnTo>
                  <a:lnTo>
                    <a:pt x="106" y="218"/>
                  </a:lnTo>
                  <a:lnTo>
                    <a:pt x="106" y="215"/>
                  </a:lnTo>
                  <a:lnTo>
                    <a:pt x="106" y="214"/>
                  </a:lnTo>
                  <a:lnTo>
                    <a:pt x="107" y="213"/>
                  </a:lnTo>
                  <a:lnTo>
                    <a:pt x="107" y="211"/>
                  </a:lnTo>
                  <a:lnTo>
                    <a:pt x="107" y="210"/>
                  </a:lnTo>
                  <a:lnTo>
                    <a:pt x="107" y="209"/>
                  </a:lnTo>
                  <a:lnTo>
                    <a:pt x="108" y="208"/>
                  </a:lnTo>
                  <a:lnTo>
                    <a:pt x="108" y="206"/>
                  </a:lnTo>
                  <a:lnTo>
                    <a:pt x="110" y="206"/>
                  </a:lnTo>
                  <a:lnTo>
                    <a:pt x="110" y="205"/>
                  </a:lnTo>
                  <a:lnTo>
                    <a:pt x="111" y="205"/>
                  </a:lnTo>
                  <a:lnTo>
                    <a:pt x="111" y="204"/>
                  </a:lnTo>
                  <a:lnTo>
                    <a:pt x="112" y="204"/>
                  </a:lnTo>
                  <a:lnTo>
                    <a:pt x="112" y="202"/>
                  </a:lnTo>
                  <a:lnTo>
                    <a:pt x="111" y="201"/>
                  </a:lnTo>
                  <a:lnTo>
                    <a:pt x="111" y="199"/>
                  </a:lnTo>
                  <a:lnTo>
                    <a:pt x="111" y="196"/>
                  </a:lnTo>
                  <a:lnTo>
                    <a:pt x="111" y="195"/>
                  </a:lnTo>
                  <a:lnTo>
                    <a:pt x="112" y="194"/>
                  </a:lnTo>
                  <a:lnTo>
                    <a:pt x="112" y="192"/>
                  </a:lnTo>
                  <a:lnTo>
                    <a:pt x="112" y="190"/>
                  </a:lnTo>
                  <a:lnTo>
                    <a:pt x="112" y="188"/>
                  </a:lnTo>
                  <a:lnTo>
                    <a:pt x="112" y="187"/>
                  </a:lnTo>
                  <a:lnTo>
                    <a:pt x="114" y="186"/>
                  </a:lnTo>
                  <a:lnTo>
                    <a:pt x="114" y="185"/>
                  </a:lnTo>
                  <a:lnTo>
                    <a:pt x="115" y="185"/>
                  </a:lnTo>
                  <a:lnTo>
                    <a:pt x="115" y="182"/>
                  </a:lnTo>
                  <a:lnTo>
                    <a:pt x="115" y="181"/>
                  </a:lnTo>
                  <a:lnTo>
                    <a:pt x="115" y="178"/>
                  </a:lnTo>
                  <a:lnTo>
                    <a:pt x="116" y="177"/>
                  </a:lnTo>
                  <a:lnTo>
                    <a:pt x="116" y="176"/>
                  </a:lnTo>
                  <a:lnTo>
                    <a:pt x="116" y="173"/>
                  </a:lnTo>
                  <a:lnTo>
                    <a:pt x="116" y="171"/>
                  </a:lnTo>
                  <a:lnTo>
                    <a:pt x="117" y="169"/>
                  </a:lnTo>
                  <a:lnTo>
                    <a:pt x="117" y="168"/>
                  </a:lnTo>
                  <a:lnTo>
                    <a:pt x="116" y="166"/>
                  </a:lnTo>
                  <a:lnTo>
                    <a:pt x="117" y="164"/>
                  </a:lnTo>
                  <a:lnTo>
                    <a:pt x="117" y="163"/>
                  </a:lnTo>
                  <a:lnTo>
                    <a:pt x="117" y="160"/>
                  </a:lnTo>
                  <a:lnTo>
                    <a:pt x="119" y="158"/>
                  </a:lnTo>
                  <a:lnTo>
                    <a:pt x="117" y="155"/>
                  </a:lnTo>
                  <a:lnTo>
                    <a:pt x="119" y="154"/>
                  </a:lnTo>
                  <a:lnTo>
                    <a:pt x="119" y="153"/>
                  </a:lnTo>
                  <a:lnTo>
                    <a:pt x="119" y="150"/>
                  </a:lnTo>
                  <a:lnTo>
                    <a:pt x="119" y="149"/>
                  </a:lnTo>
                  <a:lnTo>
                    <a:pt x="119" y="148"/>
                  </a:lnTo>
                  <a:lnTo>
                    <a:pt x="119" y="146"/>
                  </a:lnTo>
                  <a:lnTo>
                    <a:pt x="120" y="145"/>
                  </a:lnTo>
                  <a:lnTo>
                    <a:pt x="120" y="144"/>
                  </a:lnTo>
                  <a:lnTo>
                    <a:pt x="120" y="143"/>
                  </a:lnTo>
                  <a:lnTo>
                    <a:pt x="120" y="141"/>
                  </a:lnTo>
                  <a:lnTo>
                    <a:pt x="120" y="139"/>
                  </a:lnTo>
                  <a:lnTo>
                    <a:pt x="120" y="137"/>
                  </a:lnTo>
                  <a:lnTo>
                    <a:pt x="121" y="135"/>
                  </a:lnTo>
                  <a:lnTo>
                    <a:pt x="121" y="134"/>
                  </a:lnTo>
                  <a:lnTo>
                    <a:pt x="121" y="131"/>
                  </a:lnTo>
                  <a:lnTo>
                    <a:pt x="121" y="127"/>
                  </a:lnTo>
                  <a:lnTo>
                    <a:pt x="121" y="126"/>
                  </a:lnTo>
                  <a:lnTo>
                    <a:pt x="121" y="125"/>
                  </a:lnTo>
                  <a:lnTo>
                    <a:pt x="121" y="123"/>
                  </a:lnTo>
                  <a:lnTo>
                    <a:pt x="121" y="122"/>
                  </a:lnTo>
                  <a:lnTo>
                    <a:pt x="122" y="122"/>
                  </a:lnTo>
                  <a:lnTo>
                    <a:pt x="122" y="121"/>
                  </a:lnTo>
                  <a:lnTo>
                    <a:pt x="124" y="121"/>
                  </a:lnTo>
                  <a:lnTo>
                    <a:pt x="124" y="120"/>
                  </a:lnTo>
                  <a:lnTo>
                    <a:pt x="124" y="118"/>
                  </a:lnTo>
                  <a:lnTo>
                    <a:pt x="122" y="117"/>
                  </a:lnTo>
                  <a:lnTo>
                    <a:pt x="121" y="115"/>
                  </a:lnTo>
                  <a:lnTo>
                    <a:pt x="121" y="113"/>
                  </a:lnTo>
                  <a:lnTo>
                    <a:pt x="121" y="112"/>
                  </a:lnTo>
                  <a:lnTo>
                    <a:pt x="121" y="111"/>
                  </a:lnTo>
                  <a:lnTo>
                    <a:pt x="122" y="109"/>
                  </a:lnTo>
                  <a:lnTo>
                    <a:pt x="124" y="108"/>
                  </a:lnTo>
                  <a:lnTo>
                    <a:pt x="124" y="106"/>
                  </a:lnTo>
                  <a:lnTo>
                    <a:pt x="124" y="103"/>
                  </a:lnTo>
                  <a:lnTo>
                    <a:pt x="124" y="101"/>
                  </a:lnTo>
                  <a:lnTo>
                    <a:pt x="125" y="99"/>
                  </a:lnTo>
                  <a:lnTo>
                    <a:pt x="128" y="98"/>
                  </a:lnTo>
                  <a:lnTo>
                    <a:pt x="128" y="97"/>
                  </a:lnTo>
                  <a:lnTo>
                    <a:pt x="129" y="97"/>
                  </a:lnTo>
                  <a:lnTo>
                    <a:pt x="129" y="95"/>
                  </a:lnTo>
                  <a:lnTo>
                    <a:pt x="130" y="94"/>
                  </a:lnTo>
                  <a:lnTo>
                    <a:pt x="130" y="93"/>
                  </a:lnTo>
                  <a:lnTo>
                    <a:pt x="130" y="92"/>
                  </a:lnTo>
                  <a:lnTo>
                    <a:pt x="131" y="90"/>
                  </a:lnTo>
                  <a:lnTo>
                    <a:pt x="131" y="89"/>
                  </a:lnTo>
                  <a:lnTo>
                    <a:pt x="131" y="87"/>
                  </a:lnTo>
                  <a:lnTo>
                    <a:pt x="133" y="85"/>
                  </a:lnTo>
                  <a:lnTo>
                    <a:pt x="133" y="83"/>
                  </a:lnTo>
                  <a:lnTo>
                    <a:pt x="133" y="81"/>
                  </a:lnTo>
                  <a:lnTo>
                    <a:pt x="133" y="80"/>
                  </a:lnTo>
                  <a:lnTo>
                    <a:pt x="133" y="78"/>
                  </a:lnTo>
                  <a:lnTo>
                    <a:pt x="134" y="78"/>
                  </a:lnTo>
                  <a:lnTo>
                    <a:pt x="134" y="76"/>
                  </a:lnTo>
                  <a:lnTo>
                    <a:pt x="134" y="75"/>
                  </a:lnTo>
                  <a:lnTo>
                    <a:pt x="135" y="74"/>
                  </a:lnTo>
                  <a:lnTo>
                    <a:pt x="137" y="74"/>
                  </a:lnTo>
                  <a:lnTo>
                    <a:pt x="138" y="73"/>
                  </a:lnTo>
                  <a:lnTo>
                    <a:pt x="137" y="73"/>
                  </a:lnTo>
                  <a:lnTo>
                    <a:pt x="137" y="71"/>
                  </a:lnTo>
                  <a:lnTo>
                    <a:pt x="135" y="71"/>
                  </a:lnTo>
                  <a:lnTo>
                    <a:pt x="135" y="70"/>
                  </a:lnTo>
                  <a:lnTo>
                    <a:pt x="137" y="69"/>
                  </a:lnTo>
                  <a:lnTo>
                    <a:pt x="138" y="69"/>
                  </a:lnTo>
                  <a:lnTo>
                    <a:pt x="138" y="65"/>
                  </a:lnTo>
                  <a:lnTo>
                    <a:pt x="138" y="64"/>
                  </a:lnTo>
                  <a:lnTo>
                    <a:pt x="137" y="64"/>
                  </a:lnTo>
                  <a:lnTo>
                    <a:pt x="137" y="62"/>
                  </a:lnTo>
                  <a:lnTo>
                    <a:pt x="137" y="61"/>
                  </a:lnTo>
                  <a:lnTo>
                    <a:pt x="138" y="62"/>
                  </a:lnTo>
                  <a:lnTo>
                    <a:pt x="138" y="61"/>
                  </a:lnTo>
                  <a:lnTo>
                    <a:pt x="137" y="61"/>
                  </a:lnTo>
                  <a:lnTo>
                    <a:pt x="137" y="60"/>
                  </a:lnTo>
                  <a:lnTo>
                    <a:pt x="135" y="60"/>
                  </a:lnTo>
                  <a:lnTo>
                    <a:pt x="135" y="57"/>
                  </a:lnTo>
                  <a:lnTo>
                    <a:pt x="134" y="57"/>
                  </a:lnTo>
                  <a:lnTo>
                    <a:pt x="134" y="53"/>
                  </a:lnTo>
                  <a:lnTo>
                    <a:pt x="133" y="52"/>
                  </a:lnTo>
                  <a:lnTo>
                    <a:pt x="133" y="51"/>
                  </a:lnTo>
                  <a:lnTo>
                    <a:pt x="131" y="50"/>
                  </a:lnTo>
                  <a:lnTo>
                    <a:pt x="131" y="47"/>
                  </a:lnTo>
                  <a:lnTo>
                    <a:pt x="131" y="46"/>
                  </a:lnTo>
                  <a:lnTo>
                    <a:pt x="131" y="45"/>
                  </a:lnTo>
                  <a:lnTo>
                    <a:pt x="131" y="43"/>
                  </a:lnTo>
                  <a:lnTo>
                    <a:pt x="131" y="41"/>
                  </a:lnTo>
                  <a:lnTo>
                    <a:pt x="131" y="38"/>
                  </a:lnTo>
                  <a:lnTo>
                    <a:pt x="133" y="38"/>
                  </a:lnTo>
                  <a:lnTo>
                    <a:pt x="133" y="37"/>
                  </a:lnTo>
                  <a:lnTo>
                    <a:pt x="133" y="36"/>
                  </a:lnTo>
                  <a:lnTo>
                    <a:pt x="134" y="34"/>
                  </a:lnTo>
                  <a:lnTo>
                    <a:pt x="135" y="34"/>
                  </a:lnTo>
                  <a:lnTo>
                    <a:pt x="135" y="33"/>
                  </a:lnTo>
                  <a:lnTo>
                    <a:pt x="135" y="32"/>
                  </a:lnTo>
                  <a:lnTo>
                    <a:pt x="135" y="31"/>
                  </a:lnTo>
                  <a:lnTo>
                    <a:pt x="137" y="31"/>
                  </a:lnTo>
                  <a:lnTo>
                    <a:pt x="138" y="29"/>
                  </a:lnTo>
                  <a:lnTo>
                    <a:pt x="139" y="28"/>
                  </a:lnTo>
                  <a:lnTo>
                    <a:pt x="140" y="27"/>
                  </a:lnTo>
                  <a:lnTo>
                    <a:pt x="142" y="27"/>
                  </a:lnTo>
                  <a:lnTo>
                    <a:pt x="142" y="25"/>
                  </a:lnTo>
                  <a:lnTo>
                    <a:pt x="143" y="25"/>
                  </a:lnTo>
                  <a:lnTo>
                    <a:pt x="144" y="24"/>
                  </a:lnTo>
                  <a:lnTo>
                    <a:pt x="144" y="23"/>
                  </a:lnTo>
                  <a:lnTo>
                    <a:pt x="143" y="23"/>
                  </a:lnTo>
                  <a:lnTo>
                    <a:pt x="143" y="22"/>
                  </a:lnTo>
                  <a:lnTo>
                    <a:pt x="142" y="22"/>
                  </a:lnTo>
                  <a:lnTo>
                    <a:pt x="140" y="22"/>
                  </a:lnTo>
                  <a:lnTo>
                    <a:pt x="139" y="23"/>
                  </a:lnTo>
                  <a:lnTo>
                    <a:pt x="139" y="22"/>
                  </a:lnTo>
                  <a:lnTo>
                    <a:pt x="139" y="20"/>
                  </a:lnTo>
                  <a:lnTo>
                    <a:pt x="138" y="20"/>
                  </a:lnTo>
                  <a:lnTo>
                    <a:pt x="138" y="19"/>
                  </a:lnTo>
                  <a:lnTo>
                    <a:pt x="138" y="18"/>
                  </a:lnTo>
                  <a:lnTo>
                    <a:pt x="137" y="18"/>
                  </a:lnTo>
                  <a:lnTo>
                    <a:pt x="137" y="17"/>
                  </a:lnTo>
                  <a:lnTo>
                    <a:pt x="137" y="15"/>
                  </a:lnTo>
                  <a:lnTo>
                    <a:pt x="137" y="14"/>
                  </a:lnTo>
                  <a:lnTo>
                    <a:pt x="137" y="13"/>
                  </a:lnTo>
                  <a:lnTo>
                    <a:pt x="134" y="14"/>
                  </a:lnTo>
                  <a:lnTo>
                    <a:pt x="134" y="13"/>
                  </a:lnTo>
                  <a:lnTo>
                    <a:pt x="133" y="13"/>
                  </a:lnTo>
                  <a:lnTo>
                    <a:pt x="133" y="14"/>
                  </a:lnTo>
                  <a:lnTo>
                    <a:pt x="131" y="13"/>
                  </a:lnTo>
                  <a:lnTo>
                    <a:pt x="130" y="13"/>
                  </a:lnTo>
                  <a:lnTo>
                    <a:pt x="129" y="14"/>
                  </a:lnTo>
                  <a:lnTo>
                    <a:pt x="129" y="13"/>
                  </a:lnTo>
                  <a:lnTo>
                    <a:pt x="128" y="13"/>
                  </a:lnTo>
                  <a:lnTo>
                    <a:pt x="128" y="11"/>
                  </a:lnTo>
                  <a:lnTo>
                    <a:pt x="126" y="11"/>
                  </a:lnTo>
                  <a:lnTo>
                    <a:pt x="126" y="13"/>
                  </a:lnTo>
                  <a:lnTo>
                    <a:pt x="125" y="11"/>
                  </a:lnTo>
                  <a:lnTo>
                    <a:pt x="125" y="10"/>
                  </a:lnTo>
                  <a:lnTo>
                    <a:pt x="124" y="10"/>
                  </a:lnTo>
                  <a:lnTo>
                    <a:pt x="124" y="11"/>
                  </a:lnTo>
                  <a:lnTo>
                    <a:pt x="124" y="13"/>
                  </a:lnTo>
                  <a:lnTo>
                    <a:pt x="122" y="13"/>
                  </a:lnTo>
                  <a:lnTo>
                    <a:pt x="122" y="14"/>
                  </a:lnTo>
                  <a:lnTo>
                    <a:pt x="122" y="13"/>
                  </a:lnTo>
                  <a:lnTo>
                    <a:pt x="122" y="11"/>
                  </a:lnTo>
                  <a:lnTo>
                    <a:pt x="121" y="11"/>
                  </a:lnTo>
                  <a:lnTo>
                    <a:pt x="120" y="10"/>
                  </a:lnTo>
                  <a:lnTo>
                    <a:pt x="119" y="10"/>
                  </a:lnTo>
                  <a:lnTo>
                    <a:pt x="119" y="9"/>
                  </a:lnTo>
                  <a:lnTo>
                    <a:pt x="117" y="9"/>
                  </a:lnTo>
                  <a:lnTo>
                    <a:pt x="117" y="8"/>
                  </a:lnTo>
                  <a:lnTo>
                    <a:pt x="119" y="6"/>
                  </a:lnTo>
                  <a:lnTo>
                    <a:pt x="117" y="6"/>
                  </a:lnTo>
                  <a:lnTo>
                    <a:pt x="117" y="8"/>
                  </a:lnTo>
                  <a:lnTo>
                    <a:pt x="116" y="8"/>
                  </a:lnTo>
                  <a:lnTo>
                    <a:pt x="115" y="8"/>
                  </a:lnTo>
                  <a:lnTo>
                    <a:pt x="114" y="6"/>
                  </a:lnTo>
                  <a:lnTo>
                    <a:pt x="115" y="5"/>
                  </a:lnTo>
                  <a:lnTo>
                    <a:pt x="114" y="5"/>
                  </a:lnTo>
                  <a:lnTo>
                    <a:pt x="112" y="4"/>
                  </a:lnTo>
                  <a:lnTo>
                    <a:pt x="112" y="3"/>
                  </a:lnTo>
                  <a:lnTo>
                    <a:pt x="111" y="1"/>
                  </a:lnTo>
                  <a:lnTo>
                    <a:pt x="110" y="1"/>
                  </a:lnTo>
                  <a:lnTo>
                    <a:pt x="108" y="0"/>
                  </a:lnTo>
                  <a:lnTo>
                    <a:pt x="107" y="0"/>
                  </a:lnTo>
                  <a:lnTo>
                    <a:pt x="106" y="0"/>
                  </a:lnTo>
                  <a:lnTo>
                    <a:pt x="105" y="0"/>
                  </a:lnTo>
                  <a:lnTo>
                    <a:pt x="103" y="0"/>
                  </a:lnTo>
                  <a:lnTo>
                    <a:pt x="103" y="1"/>
                  </a:lnTo>
                  <a:lnTo>
                    <a:pt x="102" y="1"/>
                  </a:lnTo>
                  <a:lnTo>
                    <a:pt x="100" y="3"/>
                  </a:lnTo>
                  <a:lnTo>
                    <a:pt x="100" y="4"/>
                  </a:lnTo>
                  <a:lnTo>
                    <a:pt x="98" y="5"/>
                  </a:lnTo>
                  <a:lnTo>
                    <a:pt x="97" y="5"/>
                  </a:lnTo>
                  <a:lnTo>
                    <a:pt x="97" y="6"/>
                  </a:lnTo>
                  <a:lnTo>
                    <a:pt x="97" y="8"/>
                  </a:lnTo>
                  <a:lnTo>
                    <a:pt x="96" y="9"/>
                  </a:lnTo>
                  <a:lnTo>
                    <a:pt x="96" y="10"/>
                  </a:lnTo>
                  <a:lnTo>
                    <a:pt x="94" y="11"/>
                  </a:lnTo>
                  <a:lnTo>
                    <a:pt x="96" y="11"/>
                  </a:lnTo>
                  <a:lnTo>
                    <a:pt x="96" y="13"/>
                  </a:lnTo>
                  <a:lnTo>
                    <a:pt x="93" y="14"/>
                  </a:lnTo>
                  <a:lnTo>
                    <a:pt x="93" y="15"/>
                  </a:lnTo>
                  <a:lnTo>
                    <a:pt x="91" y="17"/>
                  </a:lnTo>
                  <a:lnTo>
                    <a:pt x="89" y="17"/>
                  </a:lnTo>
                  <a:lnTo>
                    <a:pt x="88" y="18"/>
                  </a:lnTo>
                  <a:lnTo>
                    <a:pt x="87" y="18"/>
                  </a:lnTo>
                  <a:lnTo>
                    <a:pt x="86" y="18"/>
                  </a:lnTo>
                  <a:lnTo>
                    <a:pt x="84" y="18"/>
                  </a:lnTo>
                  <a:lnTo>
                    <a:pt x="83" y="18"/>
                  </a:lnTo>
                  <a:lnTo>
                    <a:pt x="82" y="19"/>
                  </a:lnTo>
                  <a:lnTo>
                    <a:pt x="79" y="19"/>
                  </a:lnTo>
                  <a:lnTo>
                    <a:pt x="79" y="20"/>
                  </a:lnTo>
                  <a:lnTo>
                    <a:pt x="78" y="20"/>
                  </a:lnTo>
                  <a:lnTo>
                    <a:pt x="77" y="22"/>
                  </a:lnTo>
                  <a:lnTo>
                    <a:pt x="75" y="22"/>
                  </a:lnTo>
                  <a:lnTo>
                    <a:pt x="75" y="23"/>
                  </a:lnTo>
                  <a:lnTo>
                    <a:pt x="73" y="24"/>
                  </a:lnTo>
                  <a:lnTo>
                    <a:pt x="72" y="24"/>
                  </a:lnTo>
                  <a:lnTo>
                    <a:pt x="70" y="25"/>
                  </a:lnTo>
                  <a:lnTo>
                    <a:pt x="69" y="27"/>
                  </a:lnTo>
                  <a:lnTo>
                    <a:pt x="68" y="27"/>
                  </a:lnTo>
                  <a:lnTo>
                    <a:pt x="66" y="28"/>
                  </a:lnTo>
                  <a:lnTo>
                    <a:pt x="65" y="29"/>
                  </a:lnTo>
                  <a:lnTo>
                    <a:pt x="65" y="31"/>
                  </a:lnTo>
                  <a:lnTo>
                    <a:pt x="65" y="32"/>
                  </a:lnTo>
                  <a:lnTo>
                    <a:pt x="65" y="33"/>
                  </a:lnTo>
                  <a:lnTo>
                    <a:pt x="64" y="34"/>
                  </a:lnTo>
                  <a:lnTo>
                    <a:pt x="64" y="36"/>
                  </a:lnTo>
                  <a:lnTo>
                    <a:pt x="63" y="37"/>
                  </a:lnTo>
                  <a:lnTo>
                    <a:pt x="63" y="38"/>
                  </a:lnTo>
                  <a:lnTo>
                    <a:pt x="61" y="38"/>
                  </a:lnTo>
                  <a:lnTo>
                    <a:pt x="61" y="39"/>
                  </a:lnTo>
                  <a:lnTo>
                    <a:pt x="61" y="41"/>
                  </a:lnTo>
                  <a:lnTo>
                    <a:pt x="63" y="41"/>
                  </a:lnTo>
                  <a:lnTo>
                    <a:pt x="61" y="41"/>
                  </a:lnTo>
                  <a:lnTo>
                    <a:pt x="60" y="41"/>
                  </a:lnTo>
                  <a:lnTo>
                    <a:pt x="60" y="42"/>
                  </a:lnTo>
                  <a:lnTo>
                    <a:pt x="60" y="43"/>
                  </a:lnTo>
                  <a:lnTo>
                    <a:pt x="60" y="45"/>
                  </a:lnTo>
                  <a:lnTo>
                    <a:pt x="60" y="46"/>
                  </a:lnTo>
                  <a:lnTo>
                    <a:pt x="59" y="47"/>
                  </a:lnTo>
                  <a:lnTo>
                    <a:pt x="59" y="46"/>
                  </a:lnTo>
                  <a:lnTo>
                    <a:pt x="58" y="47"/>
                  </a:lnTo>
                  <a:lnTo>
                    <a:pt x="58" y="48"/>
                  </a:lnTo>
                  <a:lnTo>
                    <a:pt x="59" y="51"/>
                  </a:lnTo>
                  <a:lnTo>
                    <a:pt x="58" y="51"/>
                  </a:lnTo>
                  <a:lnTo>
                    <a:pt x="58" y="53"/>
                  </a:lnTo>
                  <a:lnTo>
                    <a:pt x="58" y="56"/>
                  </a:lnTo>
                  <a:lnTo>
                    <a:pt x="56" y="56"/>
                  </a:lnTo>
                  <a:lnTo>
                    <a:pt x="55" y="56"/>
                  </a:lnTo>
                  <a:lnTo>
                    <a:pt x="55" y="57"/>
                  </a:lnTo>
                  <a:lnTo>
                    <a:pt x="54" y="57"/>
                  </a:lnTo>
                  <a:lnTo>
                    <a:pt x="54" y="60"/>
                  </a:lnTo>
                  <a:lnTo>
                    <a:pt x="52" y="61"/>
                  </a:lnTo>
                  <a:lnTo>
                    <a:pt x="52" y="62"/>
                  </a:lnTo>
                  <a:lnTo>
                    <a:pt x="54" y="64"/>
                  </a:lnTo>
                  <a:lnTo>
                    <a:pt x="55" y="64"/>
                  </a:lnTo>
                  <a:lnTo>
                    <a:pt x="54" y="64"/>
                  </a:lnTo>
                  <a:lnTo>
                    <a:pt x="52" y="64"/>
                  </a:lnTo>
                  <a:lnTo>
                    <a:pt x="50" y="64"/>
                  </a:lnTo>
                  <a:lnTo>
                    <a:pt x="49" y="64"/>
                  </a:lnTo>
                  <a:lnTo>
                    <a:pt x="47" y="65"/>
                  </a:lnTo>
                  <a:lnTo>
                    <a:pt x="47" y="66"/>
                  </a:lnTo>
                  <a:lnTo>
                    <a:pt x="46" y="66"/>
                  </a:lnTo>
                  <a:lnTo>
                    <a:pt x="46" y="67"/>
                  </a:lnTo>
                  <a:lnTo>
                    <a:pt x="47" y="69"/>
                  </a:lnTo>
                  <a:lnTo>
                    <a:pt x="46" y="69"/>
                  </a:lnTo>
                  <a:lnTo>
                    <a:pt x="45" y="69"/>
                  </a:lnTo>
                  <a:lnTo>
                    <a:pt x="44" y="69"/>
                  </a:lnTo>
                  <a:lnTo>
                    <a:pt x="44" y="70"/>
                  </a:lnTo>
                  <a:lnTo>
                    <a:pt x="42" y="71"/>
                  </a:lnTo>
                  <a:lnTo>
                    <a:pt x="42" y="73"/>
                  </a:lnTo>
                  <a:lnTo>
                    <a:pt x="41" y="75"/>
                  </a:lnTo>
                  <a:lnTo>
                    <a:pt x="41" y="78"/>
                  </a:lnTo>
                  <a:lnTo>
                    <a:pt x="41" y="79"/>
                  </a:lnTo>
                  <a:lnTo>
                    <a:pt x="41" y="80"/>
                  </a:lnTo>
                  <a:lnTo>
                    <a:pt x="41" y="81"/>
                  </a:lnTo>
                  <a:lnTo>
                    <a:pt x="40" y="83"/>
                  </a:lnTo>
                  <a:lnTo>
                    <a:pt x="40" y="84"/>
                  </a:lnTo>
                  <a:lnTo>
                    <a:pt x="38" y="85"/>
                  </a:lnTo>
                  <a:lnTo>
                    <a:pt x="37" y="85"/>
                  </a:lnTo>
                  <a:lnTo>
                    <a:pt x="37" y="87"/>
                  </a:lnTo>
                  <a:lnTo>
                    <a:pt x="36" y="87"/>
                  </a:lnTo>
                  <a:lnTo>
                    <a:pt x="36" y="88"/>
                  </a:lnTo>
                  <a:lnTo>
                    <a:pt x="36" y="89"/>
                  </a:lnTo>
                  <a:lnTo>
                    <a:pt x="36" y="90"/>
                  </a:lnTo>
                  <a:lnTo>
                    <a:pt x="35" y="90"/>
                  </a:lnTo>
                  <a:lnTo>
                    <a:pt x="35" y="92"/>
                  </a:lnTo>
                  <a:lnTo>
                    <a:pt x="33" y="92"/>
                  </a:lnTo>
                  <a:lnTo>
                    <a:pt x="35" y="93"/>
                  </a:lnTo>
                  <a:lnTo>
                    <a:pt x="33" y="94"/>
                  </a:lnTo>
                  <a:lnTo>
                    <a:pt x="32" y="95"/>
                  </a:lnTo>
                  <a:lnTo>
                    <a:pt x="32" y="97"/>
                  </a:lnTo>
                  <a:lnTo>
                    <a:pt x="32" y="98"/>
                  </a:lnTo>
                  <a:lnTo>
                    <a:pt x="32" y="99"/>
                  </a:lnTo>
                  <a:lnTo>
                    <a:pt x="32" y="101"/>
                  </a:lnTo>
                  <a:lnTo>
                    <a:pt x="31" y="101"/>
                  </a:lnTo>
                  <a:lnTo>
                    <a:pt x="31" y="102"/>
                  </a:lnTo>
                  <a:lnTo>
                    <a:pt x="31" y="101"/>
                  </a:lnTo>
                  <a:lnTo>
                    <a:pt x="31" y="103"/>
                  </a:lnTo>
                  <a:lnTo>
                    <a:pt x="30" y="104"/>
                  </a:lnTo>
                  <a:lnTo>
                    <a:pt x="30" y="106"/>
                  </a:lnTo>
                  <a:lnTo>
                    <a:pt x="30" y="107"/>
                  </a:lnTo>
                  <a:lnTo>
                    <a:pt x="28" y="107"/>
                  </a:lnTo>
                  <a:lnTo>
                    <a:pt x="28" y="109"/>
                  </a:lnTo>
                  <a:lnTo>
                    <a:pt x="30" y="109"/>
                  </a:lnTo>
                  <a:lnTo>
                    <a:pt x="31" y="111"/>
                  </a:lnTo>
                  <a:lnTo>
                    <a:pt x="31" y="112"/>
                  </a:lnTo>
                  <a:lnTo>
                    <a:pt x="30" y="111"/>
                  </a:lnTo>
                  <a:lnTo>
                    <a:pt x="28" y="111"/>
                  </a:lnTo>
                  <a:lnTo>
                    <a:pt x="26" y="113"/>
                  </a:lnTo>
                  <a:lnTo>
                    <a:pt x="24" y="115"/>
                  </a:lnTo>
                  <a:lnTo>
                    <a:pt x="24" y="116"/>
                  </a:lnTo>
                  <a:lnTo>
                    <a:pt x="24" y="117"/>
                  </a:lnTo>
                  <a:lnTo>
                    <a:pt x="24" y="118"/>
                  </a:lnTo>
                  <a:lnTo>
                    <a:pt x="24" y="120"/>
                  </a:lnTo>
                  <a:lnTo>
                    <a:pt x="24" y="118"/>
                  </a:lnTo>
                  <a:lnTo>
                    <a:pt x="24" y="120"/>
                  </a:lnTo>
                  <a:lnTo>
                    <a:pt x="24" y="121"/>
                  </a:lnTo>
                  <a:lnTo>
                    <a:pt x="23" y="121"/>
                  </a:lnTo>
                  <a:lnTo>
                    <a:pt x="23" y="122"/>
                  </a:lnTo>
                  <a:lnTo>
                    <a:pt x="22" y="122"/>
                  </a:lnTo>
                  <a:lnTo>
                    <a:pt x="22" y="123"/>
                  </a:lnTo>
                  <a:lnTo>
                    <a:pt x="21" y="125"/>
                  </a:lnTo>
                  <a:lnTo>
                    <a:pt x="19" y="125"/>
                  </a:lnTo>
                  <a:lnTo>
                    <a:pt x="19" y="126"/>
                  </a:lnTo>
                  <a:lnTo>
                    <a:pt x="19" y="127"/>
                  </a:lnTo>
                  <a:lnTo>
                    <a:pt x="18" y="127"/>
                  </a:lnTo>
                  <a:lnTo>
                    <a:pt x="18" y="129"/>
                  </a:lnTo>
                  <a:lnTo>
                    <a:pt x="18" y="130"/>
                  </a:lnTo>
                  <a:lnTo>
                    <a:pt x="17" y="131"/>
                  </a:lnTo>
                  <a:lnTo>
                    <a:pt x="17" y="132"/>
                  </a:lnTo>
                  <a:lnTo>
                    <a:pt x="16" y="135"/>
                  </a:lnTo>
                  <a:lnTo>
                    <a:pt x="16" y="136"/>
                  </a:lnTo>
                  <a:lnTo>
                    <a:pt x="14" y="139"/>
                  </a:lnTo>
                  <a:lnTo>
                    <a:pt x="14" y="140"/>
                  </a:lnTo>
                  <a:lnTo>
                    <a:pt x="13" y="141"/>
                  </a:lnTo>
                  <a:lnTo>
                    <a:pt x="12" y="143"/>
                  </a:lnTo>
                  <a:lnTo>
                    <a:pt x="12" y="144"/>
                  </a:lnTo>
                  <a:lnTo>
                    <a:pt x="12" y="145"/>
                  </a:lnTo>
                  <a:lnTo>
                    <a:pt x="10" y="146"/>
                  </a:lnTo>
                  <a:lnTo>
                    <a:pt x="9" y="148"/>
                  </a:lnTo>
                  <a:lnTo>
                    <a:pt x="9" y="149"/>
                  </a:lnTo>
                  <a:lnTo>
                    <a:pt x="8" y="149"/>
                  </a:lnTo>
                  <a:lnTo>
                    <a:pt x="7" y="151"/>
                  </a:lnTo>
                  <a:lnTo>
                    <a:pt x="7" y="153"/>
                  </a:lnTo>
                  <a:lnTo>
                    <a:pt x="8" y="153"/>
                  </a:lnTo>
                  <a:lnTo>
                    <a:pt x="7" y="153"/>
                  </a:lnTo>
                  <a:lnTo>
                    <a:pt x="7" y="154"/>
                  </a:lnTo>
                  <a:lnTo>
                    <a:pt x="7" y="155"/>
                  </a:lnTo>
                  <a:lnTo>
                    <a:pt x="7" y="157"/>
                  </a:lnTo>
                  <a:lnTo>
                    <a:pt x="7" y="158"/>
                  </a:lnTo>
                  <a:lnTo>
                    <a:pt x="8" y="159"/>
                  </a:lnTo>
                  <a:lnTo>
                    <a:pt x="7" y="159"/>
                  </a:lnTo>
                  <a:lnTo>
                    <a:pt x="7" y="158"/>
                  </a:lnTo>
                  <a:lnTo>
                    <a:pt x="7" y="159"/>
                  </a:lnTo>
                  <a:lnTo>
                    <a:pt x="7" y="158"/>
                  </a:lnTo>
                  <a:lnTo>
                    <a:pt x="5" y="158"/>
                  </a:lnTo>
                  <a:lnTo>
                    <a:pt x="4" y="159"/>
                  </a:lnTo>
                  <a:lnTo>
                    <a:pt x="4" y="160"/>
                  </a:lnTo>
                  <a:lnTo>
                    <a:pt x="3" y="166"/>
                  </a:lnTo>
                  <a:lnTo>
                    <a:pt x="3" y="167"/>
                  </a:lnTo>
                  <a:lnTo>
                    <a:pt x="3" y="168"/>
                  </a:lnTo>
                  <a:lnTo>
                    <a:pt x="4" y="171"/>
                  </a:lnTo>
                  <a:lnTo>
                    <a:pt x="4" y="172"/>
                  </a:lnTo>
                  <a:lnTo>
                    <a:pt x="4" y="173"/>
                  </a:lnTo>
                  <a:lnTo>
                    <a:pt x="5" y="173"/>
                  </a:lnTo>
                  <a:lnTo>
                    <a:pt x="4" y="173"/>
                  </a:lnTo>
                  <a:lnTo>
                    <a:pt x="5" y="174"/>
                  </a:lnTo>
                  <a:lnTo>
                    <a:pt x="4" y="174"/>
                  </a:lnTo>
                  <a:lnTo>
                    <a:pt x="5" y="174"/>
                  </a:lnTo>
                  <a:lnTo>
                    <a:pt x="7" y="176"/>
                  </a:lnTo>
                  <a:lnTo>
                    <a:pt x="5" y="176"/>
                  </a:lnTo>
                  <a:lnTo>
                    <a:pt x="4" y="176"/>
                  </a:lnTo>
                  <a:lnTo>
                    <a:pt x="5" y="177"/>
                  </a:lnTo>
                  <a:lnTo>
                    <a:pt x="7" y="178"/>
                  </a:lnTo>
                  <a:lnTo>
                    <a:pt x="5" y="178"/>
                  </a:lnTo>
                  <a:lnTo>
                    <a:pt x="5" y="180"/>
                  </a:lnTo>
                  <a:lnTo>
                    <a:pt x="5" y="181"/>
                  </a:lnTo>
                  <a:lnTo>
                    <a:pt x="7" y="181"/>
                  </a:lnTo>
                  <a:lnTo>
                    <a:pt x="7" y="182"/>
                  </a:lnTo>
                  <a:lnTo>
                    <a:pt x="5" y="182"/>
                  </a:lnTo>
                  <a:lnTo>
                    <a:pt x="5" y="183"/>
                  </a:lnTo>
                  <a:lnTo>
                    <a:pt x="5" y="185"/>
                  </a:lnTo>
                  <a:lnTo>
                    <a:pt x="5" y="186"/>
                  </a:lnTo>
                  <a:lnTo>
                    <a:pt x="7" y="186"/>
                  </a:lnTo>
                  <a:lnTo>
                    <a:pt x="7" y="187"/>
                  </a:lnTo>
                  <a:lnTo>
                    <a:pt x="7" y="188"/>
                  </a:lnTo>
                  <a:lnTo>
                    <a:pt x="7" y="190"/>
                  </a:lnTo>
                  <a:lnTo>
                    <a:pt x="5" y="190"/>
                  </a:lnTo>
                  <a:lnTo>
                    <a:pt x="5" y="187"/>
                  </a:lnTo>
                  <a:lnTo>
                    <a:pt x="5" y="190"/>
                  </a:lnTo>
                  <a:lnTo>
                    <a:pt x="5" y="191"/>
                  </a:lnTo>
                  <a:lnTo>
                    <a:pt x="4" y="191"/>
                  </a:lnTo>
                  <a:lnTo>
                    <a:pt x="4" y="192"/>
                  </a:lnTo>
                  <a:lnTo>
                    <a:pt x="5" y="192"/>
                  </a:lnTo>
                  <a:lnTo>
                    <a:pt x="5" y="194"/>
                  </a:lnTo>
                  <a:lnTo>
                    <a:pt x="7" y="194"/>
                  </a:lnTo>
                  <a:lnTo>
                    <a:pt x="5" y="194"/>
                  </a:lnTo>
                  <a:lnTo>
                    <a:pt x="4" y="194"/>
                  </a:lnTo>
                  <a:lnTo>
                    <a:pt x="4" y="195"/>
                  </a:lnTo>
                  <a:lnTo>
                    <a:pt x="4" y="196"/>
                  </a:lnTo>
                  <a:lnTo>
                    <a:pt x="4" y="197"/>
                  </a:lnTo>
                  <a:lnTo>
                    <a:pt x="4" y="199"/>
                  </a:lnTo>
                  <a:lnTo>
                    <a:pt x="3" y="199"/>
                  </a:lnTo>
                  <a:lnTo>
                    <a:pt x="3" y="200"/>
                  </a:lnTo>
                  <a:lnTo>
                    <a:pt x="4" y="200"/>
                  </a:lnTo>
                  <a:lnTo>
                    <a:pt x="3" y="200"/>
                  </a:lnTo>
                  <a:lnTo>
                    <a:pt x="3" y="201"/>
                  </a:lnTo>
                  <a:lnTo>
                    <a:pt x="3" y="202"/>
                  </a:lnTo>
                  <a:lnTo>
                    <a:pt x="4" y="202"/>
                  </a:lnTo>
                  <a:lnTo>
                    <a:pt x="5" y="202"/>
                  </a:lnTo>
                  <a:lnTo>
                    <a:pt x="3" y="202"/>
                  </a:lnTo>
                  <a:lnTo>
                    <a:pt x="3" y="204"/>
                  </a:lnTo>
                  <a:lnTo>
                    <a:pt x="3" y="205"/>
                  </a:lnTo>
                  <a:lnTo>
                    <a:pt x="3" y="206"/>
                  </a:lnTo>
                  <a:lnTo>
                    <a:pt x="3" y="208"/>
                  </a:lnTo>
                  <a:lnTo>
                    <a:pt x="2" y="208"/>
                  </a:lnTo>
                  <a:lnTo>
                    <a:pt x="2" y="209"/>
                  </a:lnTo>
                  <a:lnTo>
                    <a:pt x="2" y="210"/>
                  </a:lnTo>
                  <a:lnTo>
                    <a:pt x="3" y="210"/>
                  </a:lnTo>
                  <a:lnTo>
                    <a:pt x="3" y="211"/>
                  </a:lnTo>
                  <a:lnTo>
                    <a:pt x="3" y="213"/>
                  </a:lnTo>
                  <a:lnTo>
                    <a:pt x="2" y="213"/>
                  </a:lnTo>
                  <a:lnTo>
                    <a:pt x="2" y="214"/>
                  </a:lnTo>
                  <a:lnTo>
                    <a:pt x="2" y="215"/>
                  </a:lnTo>
                  <a:lnTo>
                    <a:pt x="2" y="216"/>
                  </a:lnTo>
                  <a:lnTo>
                    <a:pt x="2" y="218"/>
                  </a:lnTo>
                  <a:lnTo>
                    <a:pt x="3" y="218"/>
                  </a:lnTo>
                  <a:lnTo>
                    <a:pt x="4" y="216"/>
                  </a:lnTo>
                  <a:lnTo>
                    <a:pt x="4" y="218"/>
                  </a:lnTo>
                  <a:lnTo>
                    <a:pt x="2" y="218"/>
                  </a:lnTo>
                  <a:lnTo>
                    <a:pt x="2" y="219"/>
                  </a:lnTo>
                  <a:lnTo>
                    <a:pt x="0" y="21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261" name="Freeform 858"/>
            <p:cNvSpPr>
              <a:spLocks/>
            </p:cNvSpPr>
            <p:nvPr/>
          </p:nvSpPr>
          <p:spPr bwMode="auto">
            <a:xfrm>
              <a:off x="3964" y="3408"/>
              <a:ext cx="26" cy="45"/>
            </a:xfrm>
            <a:custGeom>
              <a:avLst/>
              <a:gdLst>
                <a:gd name="T0" fmla="*/ 0 w 26"/>
                <a:gd name="T1" fmla="*/ 0 h 45"/>
                <a:gd name="T2" fmla="*/ 2 w 26"/>
                <a:gd name="T3" fmla="*/ 1 h 45"/>
                <a:gd name="T4" fmla="*/ 4 w 26"/>
                <a:gd name="T5" fmla="*/ 1 h 45"/>
                <a:gd name="T6" fmla="*/ 5 w 26"/>
                <a:gd name="T7" fmla="*/ 3 h 45"/>
                <a:gd name="T8" fmla="*/ 5 w 26"/>
                <a:gd name="T9" fmla="*/ 4 h 45"/>
                <a:gd name="T10" fmla="*/ 7 w 26"/>
                <a:gd name="T11" fmla="*/ 4 h 45"/>
                <a:gd name="T12" fmla="*/ 8 w 26"/>
                <a:gd name="T13" fmla="*/ 5 h 45"/>
                <a:gd name="T14" fmla="*/ 9 w 26"/>
                <a:gd name="T15" fmla="*/ 6 h 45"/>
                <a:gd name="T16" fmla="*/ 10 w 26"/>
                <a:gd name="T17" fmla="*/ 8 h 45"/>
                <a:gd name="T18" fmla="*/ 10 w 26"/>
                <a:gd name="T19" fmla="*/ 9 h 45"/>
                <a:gd name="T20" fmla="*/ 12 w 26"/>
                <a:gd name="T21" fmla="*/ 10 h 45"/>
                <a:gd name="T22" fmla="*/ 12 w 26"/>
                <a:gd name="T23" fmla="*/ 11 h 45"/>
                <a:gd name="T24" fmla="*/ 12 w 26"/>
                <a:gd name="T25" fmla="*/ 13 h 45"/>
                <a:gd name="T26" fmla="*/ 13 w 26"/>
                <a:gd name="T27" fmla="*/ 15 h 45"/>
                <a:gd name="T28" fmla="*/ 14 w 26"/>
                <a:gd name="T29" fmla="*/ 18 h 45"/>
                <a:gd name="T30" fmla="*/ 14 w 26"/>
                <a:gd name="T31" fmla="*/ 20 h 45"/>
                <a:gd name="T32" fmla="*/ 16 w 26"/>
                <a:gd name="T33" fmla="*/ 23 h 45"/>
                <a:gd name="T34" fmla="*/ 18 w 26"/>
                <a:gd name="T35" fmla="*/ 27 h 45"/>
                <a:gd name="T36" fmla="*/ 19 w 26"/>
                <a:gd name="T37" fmla="*/ 31 h 45"/>
                <a:gd name="T38" fmla="*/ 21 w 26"/>
                <a:gd name="T39" fmla="*/ 32 h 45"/>
                <a:gd name="T40" fmla="*/ 21 w 26"/>
                <a:gd name="T41" fmla="*/ 31 h 45"/>
                <a:gd name="T42" fmla="*/ 22 w 26"/>
                <a:gd name="T43" fmla="*/ 32 h 45"/>
                <a:gd name="T44" fmla="*/ 21 w 26"/>
                <a:gd name="T45" fmla="*/ 33 h 45"/>
                <a:gd name="T46" fmla="*/ 22 w 26"/>
                <a:gd name="T47" fmla="*/ 33 h 45"/>
                <a:gd name="T48" fmla="*/ 21 w 26"/>
                <a:gd name="T49" fmla="*/ 33 h 45"/>
                <a:gd name="T50" fmla="*/ 21 w 26"/>
                <a:gd name="T51" fmla="*/ 32 h 45"/>
                <a:gd name="T52" fmla="*/ 21 w 26"/>
                <a:gd name="T53" fmla="*/ 33 h 45"/>
                <a:gd name="T54" fmla="*/ 19 w 26"/>
                <a:gd name="T55" fmla="*/ 34 h 45"/>
                <a:gd name="T56" fmla="*/ 19 w 26"/>
                <a:gd name="T57" fmla="*/ 36 h 45"/>
                <a:gd name="T58" fmla="*/ 21 w 26"/>
                <a:gd name="T59" fmla="*/ 37 h 45"/>
                <a:gd name="T60" fmla="*/ 21 w 26"/>
                <a:gd name="T61" fmla="*/ 38 h 45"/>
                <a:gd name="T62" fmla="*/ 21 w 26"/>
                <a:gd name="T63" fmla="*/ 39 h 45"/>
                <a:gd name="T64" fmla="*/ 22 w 26"/>
                <a:gd name="T65" fmla="*/ 39 h 45"/>
                <a:gd name="T66" fmla="*/ 22 w 26"/>
                <a:gd name="T67" fmla="*/ 41 h 45"/>
                <a:gd name="T68" fmla="*/ 23 w 26"/>
                <a:gd name="T69" fmla="*/ 41 h 45"/>
                <a:gd name="T70" fmla="*/ 24 w 26"/>
                <a:gd name="T71" fmla="*/ 45 h 45"/>
                <a:gd name="T72" fmla="*/ 26 w 26"/>
                <a:gd name="T73" fmla="*/ 45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45"/>
                <a:gd name="T113" fmla="*/ 26 w 2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45">
                  <a:moveTo>
                    <a:pt x="0" y="0"/>
                  </a:moveTo>
                  <a:lnTo>
                    <a:pt x="2" y="1"/>
                  </a:lnTo>
                  <a:lnTo>
                    <a:pt x="4" y="1"/>
                  </a:lnTo>
                  <a:lnTo>
                    <a:pt x="5" y="3"/>
                  </a:lnTo>
                  <a:lnTo>
                    <a:pt x="5" y="4"/>
                  </a:lnTo>
                  <a:lnTo>
                    <a:pt x="7" y="4"/>
                  </a:lnTo>
                  <a:lnTo>
                    <a:pt x="8" y="5"/>
                  </a:lnTo>
                  <a:lnTo>
                    <a:pt x="9" y="6"/>
                  </a:lnTo>
                  <a:lnTo>
                    <a:pt x="10" y="8"/>
                  </a:lnTo>
                  <a:lnTo>
                    <a:pt x="10" y="9"/>
                  </a:lnTo>
                  <a:lnTo>
                    <a:pt x="12" y="10"/>
                  </a:lnTo>
                  <a:lnTo>
                    <a:pt x="12" y="11"/>
                  </a:lnTo>
                  <a:lnTo>
                    <a:pt x="12" y="13"/>
                  </a:lnTo>
                  <a:lnTo>
                    <a:pt x="13" y="15"/>
                  </a:lnTo>
                  <a:lnTo>
                    <a:pt x="14" y="18"/>
                  </a:lnTo>
                  <a:lnTo>
                    <a:pt x="14" y="20"/>
                  </a:lnTo>
                  <a:lnTo>
                    <a:pt x="16" y="23"/>
                  </a:lnTo>
                  <a:lnTo>
                    <a:pt x="18" y="27"/>
                  </a:lnTo>
                  <a:lnTo>
                    <a:pt x="19" y="31"/>
                  </a:lnTo>
                  <a:lnTo>
                    <a:pt x="21" y="32"/>
                  </a:lnTo>
                  <a:lnTo>
                    <a:pt x="21" y="31"/>
                  </a:lnTo>
                  <a:lnTo>
                    <a:pt x="22" y="32"/>
                  </a:lnTo>
                  <a:lnTo>
                    <a:pt x="21" y="33"/>
                  </a:lnTo>
                  <a:lnTo>
                    <a:pt x="22" y="33"/>
                  </a:lnTo>
                  <a:lnTo>
                    <a:pt x="21" y="33"/>
                  </a:lnTo>
                  <a:lnTo>
                    <a:pt x="21" y="32"/>
                  </a:lnTo>
                  <a:lnTo>
                    <a:pt x="21" y="33"/>
                  </a:lnTo>
                  <a:lnTo>
                    <a:pt x="19" y="34"/>
                  </a:lnTo>
                  <a:lnTo>
                    <a:pt x="19" y="36"/>
                  </a:lnTo>
                  <a:lnTo>
                    <a:pt x="21" y="37"/>
                  </a:lnTo>
                  <a:lnTo>
                    <a:pt x="21" y="38"/>
                  </a:lnTo>
                  <a:lnTo>
                    <a:pt x="21" y="39"/>
                  </a:lnTo>
                  <a:lnTo>
                    <a:pt x="22" y="39"/>
                  </a:lnTo>
                  <a:lnTo>
                    <a:pt x="22" y="41"/>
                  </a:lnTo>
                  <a:lnTo>
                    <a:pt x="23" y="41"/>
                  </a:lnTo>
                  <a:lnTo>
                    <a:pt x="24" y="45"/>
                  </a:lnTo>
                  <a:lnTo>
                    <a:pt x="26" y="4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262" name="Freeform 859"/>
            <p:cNvSpPr>
              <a:spLocks/>
            </p:cNvSpPr>
            <p:nvPr/>
          </p:nvSpPr>
          <p:spPr bwMode="auto">
            <a:xfrm>
              <a:off x="3918" y="3358"/>
              <a:ext cx="13" cy="11"/>
            </a:xfrm>
            <a:custGeom>
              <a:avLst/>
              <a:gdLst>
                <a:gd name="T0" fmla="*/ 0 w 13"/>
                <a:gd name="T1" fmla="*/ 8 h 11"/>
                <a:gd name="T2" fmla="*/ 0 w 13"/>
                <a:gd name="T3" fmla="*/ 7 h 11"/>
                <a:gd name="T4" fmla="*/ 2 w 13"/>
                <a:gd name="T5" fmla="*/ 7 h 11"/>
                <a:gd name="T6" fmla="*/ 2 w 13"/>
                <a:gd name="T7" fmla="*/ 8 h 11"/>
                <a:gd name="T8" fmla="*/ 3 w 13"/>
                <a:gd name="T9" fmla="*/ 9 h 11"/>
                <a:gd name="T10" fmla="*/ 3 w 13"/>
                <a:gd name="T11" fmla="*/ 8 h 11"/>
                <a:gd name="T12" fmla="*/ 4 w 13"/>
                <a:gd name="T13" fmla="*/ 9 h 11"/>
                <a:gd name="T14" fmla="*/ 4 w 13"/>
                <a:gd name="T15" fmla="*/ 8 h 11"/>
                <a:gd name="T16" fmla="*/ 5 w 13"/>
                <a:gd name="T17" fmla="*/ 9 h 11"/>
                <a:gd name="T18" fmla="*/ 5 w 13"/>
                <a:gd name="T19" fmla="*/ 8 h 11"/>
                <a:gd name="T20" fmla="*/ 5 w 13"/>
                <a:gd name="T21" fmla="*/ 7 h 11"/>
                <a:gd name="T22" fmla="*/ 4 w 13"/>
                <a:gd name="T23" fmla="*/ 7 h 11"/>
                <a:gd name="T24" fmla="*/ 3 w 13"/>
                <a:gd name="T25" fmla="*/ 7 h 11"/>
                <a:gd name="T26" fmla="*/ 2 w 13"/>
                <a:gd name="T27" fmla="*/ 7 h 11"/>
                <a:gd name="T28" fmla="*/ 3 w 13"/>
                <a:gd name="T29" fmla="*/ 7 h 11"/>
                <a:gd name="T30" fmla="*/ 3 w 13"/>
                <a:gd name="T31" fmla="*/ 5 h 11"/>
                <a:gd name="T32" fmla="*/ 4 w 13"/>
                <a:gd name="T33" fmla="*/ 5 h 11"/>
                <a:gd name="T34" fmla="*/ 3 w 13"/>
                <a:gd name="T35" fmla="*/ 5 h 11"/>
                <a:gd name="T36" fmla="*/ 2 w 13"/>
                <a:gd name="T37" fmla="*/ 5 h 11"/>
                <a:gd name="T38" fmla="*/ 3 w 13"/>
                <a:gd name="T39" fmla="*/ 4 h 11"/>
                <a:gd name="T40" fmla="*/ 2 w 13"/>
                <a:gd name="T41" fmla="*/ 4 h 11"/>
                <a:gd name="T42" fmla="*/ 3 w 13"/>
                <a:gd name="T43" fmla="*/ 4 h 11"/>
                <a:gd name="T44" fmla="*/ 4 w 13"/>
                <a:gd name="T45" fmla="*/ 3 h 11"/>
                <a:gd name="T46" fmla="*/ 4 w 13"/>
                <a:gd name="T47" fmla="*/ 4 h 11"/>
                <a:gd name="T48" fmla="*/ 5 w 13"/>
                <a:gd name="T49" fmla="*/ 4 h 11"/>
                <a:gd name="T50" fmla="*/ 5 w 13"/>
                <a:gd name="T51" fmla="*/ 3 h 11"/>
                <a:gd name="T52" fmla="*/ 5 w 13"/>
                <a:gd name="T53" fmla="*/ 2 h 11"/>
                <a:gd name="T54" fmla="*/ 7 w 13"/>
                <a:gd name="T55" fmla="*/ 2 h 11"/>
                <a:gd name="T56" fmla="*/ 7 w 13"/>
                <a:gd name="T57" fmla="*/ 3 h 11"/>
                <a:gd name="T58" fmla="*/ 7 w 13"/>
                <a:gd name="T59" fmla="*/ 4 h 11"/>
                <a:gd name="T60" fmla="*/ 8 w 13"/>
                <a:gd name="T61" fmla="*/ 4 h 11"/>
                <a:gd name="T62" fmla="*/ 8 w 13"/>
                <a:gd name="T63" fmla="*/ 3 h 11"/>
                <a:gd name="T64" fmla="*/ 8 w 13"/>
                <a:gd name="T65" fmla="*/ 2 h 11"/>
                <a:gd name="T66" fmla="*/ 8 w 13"/>
                <a:gd name="T67" fmla="*/ 3 h 11"/>
                <a:gd name="T68" fmla="*/ 9 w 13"/>
                <a:gd name="T69" fmla="*/ 3 h 11"/>
                <a:gd name="T70" fmla="*/ 9 w 13"/>
                <a:gd name="T71" fmla="*/ 2 h 11"/>
                <a:gd name="T72" fmla="*/ 9 w 13"/>
                <a:gd name="T73" fmla="*/ 3 h 11"/>
                <a:gd name="T74" fmla="*/ 8 w 13"/>
                <a:gd name="T75" fmla="*/ 2 h 11"/>
                <a:gd name="T76" fmla="*/ 9 w 13"/>
                <a:gd name="T77" fmla="*/ 0 h 11"/>
                <a:gd name="T78" fmla="*/ 9 w 13"/>
                <a:gd name="T79" fmla="*/ 2 h 11"/>
                <a:gd name="T80" fmla="*/ 11 w 13"/>
                <a:gd name="T81" fmla="*/ 3 h 11"/>
                <a:gd name="T82" fmla="*/ 11 w 13"/>
                <a:gd name="T83" fmla="*/ 2 h 11"/>
                <a:gd name="T84" fmla="*/ 12 w 13"/>
                <a:gd name="T85" fmla="*/ 2 h 11"/>
                <a:gd name="T86" fmla="*/ 12 w 13"/>
                <a:gd name="T87" fmla="*/ 3 h 11"/>
                <a:gd name="T88" fmla="*/ 12 w 13"/>
                <a:gd name="T89" fmla="*/ 4 h 11"/>
                <a:gd name="T90" fmla="*/ 13 w 13"/>
                <a:gd name="T91" fmla="*/ 5 h 11"/>
                <a:gd name="T92" fmla="*/ 12 w 13"/>
                <a:gd name="T93" fmla="*/ 5 h 11"/>
                <a:gd name="T94" fmla="*/ 11 w 13"/>
                <a:gd name="T95" fmla="*/ 5 h 11"/>
                <a:gd name="T96" fmla="*/ 9 w 13"/>
                <a:gd name="T97" fmla="*/ 5 h 11"/>
                <a:gd name="T98" fmla="*/ 8 w 13"/>
                <a:gd name="T99" fmla="*/ 7 h 11"/>
                <a:gd name="T100" fmla="*/ 7 w 13"/>
                <a:gd name="T101" fmla="*/ 8 h 11"/>
                <a:gd name="T102" fmla="*/ 5 w 13"/>
                <a:gd name="T103" fmla="*/ 9 h 11"/>
                <a:gd name="T104" fmla="*/ 7 w 13"/>
                <a:gd name="T105" fmla="*/ 9 h 11"/>
                <a:gd name="T106" fmla="*/ 7 w 13"/>
                <a:gd name="T107" fmla="*/ 11 h 11"/>
                <a:gd name="T108" fmla="*/ 5 w 13"/>
                <a:gd name="T109" fmla="*/ 11 h 11"/>
                <a:gd name="T110" fmla="*/ 4 w 13"/>
                <a:gd name="T111" fmla="*/ 11 h 11"/>
                <a:gd name="T112" fmla="*/ 3 w 13"/>
                <a:gd name="T113" fmla="*/ 11 h 11"/>
                <a:gd name="T114" fmla="*/ 3 w 13"/>
                <a:gd name="T115" fmla="*/ 9 h 11"/>
                <a:gd name="T116" fmla="*/ 2 w 13"/>
                <a:gd name="T117" fmla="*/ 9 h 11"/>
                <a:gd name="T118" fmla="*/ 2 w 13"/>
                <a:gd name="T119" fmla="*/ 8 h 11"/>
                <a:gd name="T120" fmla="*/ 0 w 13"/>
                <a:gd name="T121" fmla="*/ 8 h 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
                <a:gd name="T184" fmla="*/ 0 h 11"/>
                <a:gd name="T185" fmla="*/ 13 w 13"/>
                <a:gd name="T186" fmla="*/ 11 h 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 h="11">
                  <a:moveTo>
                    <a:pt x="0" y="8"/>
                  </a:moveTo>
                  <a:lnTo>
                    <a:pt x="0" y="7"/>
                  </a:lnTo>
                  <a:lnTo>
                    <a:pt x="2" y="7"/>
                  </a:lnTo>
                  <a:lnTo>
                    <a:pt x="2" y="8"/>
                  </a:lnTo>
                  <a:lnTo>
                    <a:pt x="3" y="9"/>
                  </a:lnTo>
                  <a:lnTo>
                    <a:pt x="3" y="8"/>
                  </a:lnTo>
                  <a:lnTo>
                    <a:pt x="4" y="9"/>
                  </a:lnTo>
                  <a:lnTo>
                    <a:pt x="4" y="8"/>
                  </a:lnTo>
                  <a:lnTo>
                    <a:pt x="5" y="9"/>
                  </a:lnTo>
                  <a:lnTo>
                    <a:pt x="5" y="8"/>
                  </a:lnTo>
                  <a:lnTo>
                    <a:pt x="5" y="7"/>
                  </a:lnTo>
                  <a:lnTo>
                    <a:pt x="4" y="7"/>
                  </a:lnTo>
                  <a:lnTo>
                    <a:pt x="3" y="7"/>
                  </a:lnTo>
                  <a:lnTo>
                    <a:pt x="2" y="7"/>
                  </a:lnTo>
                  <a:lnTo>
                    <a:pt x="3" y="7"/>
                  </a:lnTo>
                  <a:lnTo>
                    <a:pt x="3" y="5"/>
                  </a:lnTo>
                  <a:lnTo>
                    <a:pt x="4" y="5"/>
                  </a:lnTo>
                  <a:lnTo>
                    <a:pt x="3" y="5"/>
                  </a:lnTo>
                  <a:lnTo>
                    <a:pt x="2" y="5"/>
                  </a:lnTo>
                  <a:lnTo>
                    <a:pt x="3" y="4"/>
                  </a:lnTo>
                  <a:lnTo>
                    <a:pt x="2" y="4"/>
                  </a:lnTo>
                  <a:lnTo>
                    <a:pt x="3" y="4"/>
                  </a:lnTo>
                  <a:lnTo>
                    <a:pt x="4" y="3"/>
                  </a:lnTo>
                  <a:lnTo>
                    <a:pt x="4" y="4"/>
                  </a:lnTo>
                  <a:lnTo>
                    <a:pt x="5" y="4"/>
                  </a:lnTo>
                  <a:lnTo>
                    <a:pt x="5" y="3"/>
                  </a:lnTo>
                  <a:lnTo>
                    <a:pt x="5" y="2"/>
                  </a:lnTo>
                  <a:lnTo>
                    <a:pt x="7" y="2"/>
                  </a:lnTo>
                  <a:lnTo>
                    <a:pt x="7" y="3"/>
                  </a:lnTo>
                  <a:lnTo>
                    <a:pt x="7" y="4"/>
                  </a:lnTo>
                  <a:lnTo>
                    <a:pt x="8" y="4"/>
                  </a:lnTo>
                  <a:lnTo>
                    <a:pt x="8" y="3"/>
                  </a:lnTo>
                  <a:lnTo>
                    <a:pt x="8" y="2"/>
                  </a:lnTo>
                  <a:lnTo>
                    <a:pt x="8" y="3"/>
                  </a:lnTo>
                  <a:lnTo>
                    <a:pt x="9" y="3"/>
                  </a:lnTo>
                  <a:lnTo>
                    <a:pt x="9" y="2"/>
                  </a:lnTo>
                  <a:lnTo>
                    <a:pt x="9" y="3"/>
                  </a:lnTo>
                  <a:lnTo>
                    <a:pt x="8" y="2"/>
                  </a:lnTo>
                  <a:lnTo>
                    <a:pt x="9" y="0"/>
                  </a:lnTo>
                  <a:lnTo>
                    <a:pt x="9" y="2"/>
                  </a:lnTo>
                  <a:lnTo>
                    <a:pt x="11" y="3"/>
                  </a:lnTo>
                  <a:lnTo>
                    <a:pt x="11" y="2"/>
                  </a:lnTo>
                  <a:lnTo>
                    <a:pt x="12" y="2"/>
                  </a:lnTo>
                  <a:lnTo>
                    <a:pt x="12" y="3"/>
                  </a:lnTo>
                  <a:lnTo>
                    <a:pt x="12" y="4"/>
                  </a:lnTo>
                  <a:lnTo>
                    <a:pt x="13" y="5"/>
                  </a:lnTo>
                  <a:lnTo>
                    <a:pt x="12" y="5"/>
                  </a:lnTo>
                  <a:lnTo>
                    <a:pt x="11" y="5"/>
                  </a:lnTo>
                  <a:lnTo>
                    <a:pt x="9" y="5"/>
                  </a:lnTo>
                  <a:lnTo>
                    <a:pt x="8" y="7"/>
                  </a:lnTo>
                  <a:lnTo>
                    <a:pt x="7" y="8"/>
                  </a:lnTo>
                  <a:lnTo>
                    <a:pt x="5" y="9"/>
                  </a:lnTo>
                  <a:lnTo>
                    <a:pt x="7" y="9"/>
                  </a:lnTo>
                  <a:lnTo>
                    <a:pt x="7" y="11"/>
                  </a:lnTo>
                  <a:lnTo>
                    <a:pt x="5" y="11"/>
                  </a:lnTo>
                  <a:lnTo>
                    <a:pt x="4" y="11"/>
                  </a:lnTo>
                  <a:lnTo>
                    <a:pt x="3" y="11"/>
                  </a:lnTo>
                  <a:lnTo>
                    <a:pt x="3" y="9"/>
                  </a:lnTo>
                  <a:lnTo>
                    <a:pt x="2" y="9"/>
                  </a:lnTo>
                  <a:lnTo>
                    <a:pt x="2" y="8"/>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63" name="Freeform 860"/>
            <p:cNvSpPr>
              <a:spLocks/>
            </p:cNvSpPr>
            <p:nvPr/>
          </p:nvSpPr>
          <p:spPr bwMode="auto">
            <a:xfrm>
              <a:off x="4093" y="3487"/>
              <a:ext cx="8" cy="8"/>
            </a:xfrm>
            <a:custGeom>
              <a:avLst/>
              <a:gdLst>
                <a:gd name="T0" fmla="*/ 0 w 8"/>
                <a:gd name="T1" fmla="*/ 1 h 8"/>
                <a:gd name="T2" fmla="*/ 0 w 8"/>
                <a:gd name="T3" fmla="*/ 2 h 8"/>
                <a:gd name="T4" fmla="*/ 1 w 8"/>
                <a:gd name="T5" fmla="*/ 4 h 8"/>
                <a:gd name="T6" fmla="*/ 0 w 8"/>
                <a:gd name="T7" fmla="*/ 4 h 8"/>
                <a:gd name="T8" fmla="*/ 1 w 8"/>
                <a:gd name="T9" fmla="*/ 5 h 8"/>
                <a:gd name="T10" fmla="*/ 2 w 8"/>
                <a:gd name="T11" fmla="*/ 5 h 8"/>
                <a:gd name="T12" fmla="*/ 2 w 8"/>
                <a:gd name="T13" fmla="*/ 6 h 8"/>
                <a:gd name="T14" fmla="*/ 4 w 8"/>
                <a:gd name="T15" fmla="*/ 6 h 8"/>
                <a:gd name="T16" fmla="*/ 6 w 8"/>
                <a:gd name="T17" fmla="*/ 8 h 8"/>
                <a:gd name="T18" fmla="*/ 8 w 8"/>
                <a:gd name="T19" fmla="*/ 8 h 8"/>
                <a:gd name="T20" fmla="*/ 8 w 8"/>
                <a:gd name="T21" fmla="*/ 5 h 8"/>
                <a:gd name="T22" fmla="*/ 6 w 8"/>
                <a:gd name="T23" fmla="*/ 5 h 8"/>
                <a:gd name="T24" fmla="*/ 5 w 8"/>
                <a:gd name="T25" fmla="*/ 4 h 8"/>
                <a:gd name="T26" fmla="*/ 5 w 8"/>
                <a:gd name="T27" fmla="*/ 2 h 8"/>
                <a:gd name="T28" fmla="*/ 6 w 8"/>
                <a:gd name="T29" fmla="*/ 2 h 8"/>
                <a:gd name="T30" fmla="*/ 5 w 8"/>
                <a:gd name="T31" fmla="*/ 1 h 8"/>
                <a:gd name="T32" fmla="*/ 5 w 8"/>
                <a:gd name="T33" fmla="*/ 0 h 8"/>
                <a:gd name="T34" fmla="*/ 4 w 8"/>
                <a:gd name="T35" fmla="*/ 0 h 8"/>
                <a:gd name="T36" fmla="*/ 2 w 8"/>
                <a:gd name="T37" fmla="*/ 0 h 8"/>
                <a:gd name="T38" fmla="*/ 0 w 8"/>
                <a:gd name="T39" fmla="*/ 1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
                <a:gd name="T61" fmla="*/ 0 h 8"/>
                <a:gd name="T62" fmla="*/ 8 w 8"/>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 h="8">
                  <a:moveTo>
                    <a:pt x="0" y="1"/>
                  </a:moveTo>
                  <a:lnTo>
                    <a:pt x="0" y="2"/>
                  </a:lnTo>
                  <a:lnTo>
                    <a:pt x="1" y="4"/>
                  </a:lnTo>
                  <a:lnTo>
                    <a:pt x="0" y="4"/>
                  </a:lnTo>
                  <a:lnTo>
                    <a:pt x="1" y="5"/>
                  </a:lnTo>
                  <a:lnTo>
                    <a:pt x="2" y="5"/>
                  </a:lnTo>
                  <a:lnTo>
                    <a:pt x="2" y="6"/>
                  </a:lnTo>
                  <a:lnTo>
                    <a:pt x="4" y="6"/>
                  </a:lnTo>
                  <a:lnTo>
                    <a:pt x="6" y="8"/>
                  </a:lnTo>
                  <a:lnTo>
                    <a:pt x="8" y="8"/>
                  </a:lnTo>
                  <a:lnTo>
                    <a:pt x="8" y="5"/>
                  </a:lnTo>
                  <a:lnTo>
                    <a:pt x="6" y="5"/>
                  </a:lnTo>
                  <a:lnTo>
                    <a:pt x="5" y="4"/>
                  </a:lnTo>
                  <a:lnTo>
                    <a:pt x="5" y="2"/>
                  </a:lnTo>
                  <a:lnTo>
                    <a:pt x="6" y="2"/>
                  </a:lnTo>
                  <a:lnTo>
                    <a:pt x="5" y="1"/>
                  </a:lnTo>
                  <a:lnTo>
                    <a:pt x="5" y="0"/>
                  </a:lnTo>
                  <a:lnTo>
                    <a:pt x="4" y="0"/>
                  </a:lnTo>
                  <a:lnTo>
                    <a:pt x="2"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64" name="Freeform 861"/>
            <p:cNvSpPr>
              <a:spLocks/>
            </p:cNvSpPr>
            <p:nvPr/>
          </p:nvSpPr>
          <p:spPr bwMode="auto">
            <a:xfrm>
              <a:off x="3912" y="3356"/>
              <a:ext cx="6" cy="9"/>
            </a:xfrm>
            <a:custGeom>
              <a:avLst/>
              <a:gdLst>
                <a:gd name="T0" fmla="*/ 0 w 6"/>
                <a:gd name="T1" fmla="*/ 9 h 9"/>
                <a:gd name="T2" fmla="*/ 1 w 6"/>
                <a:gd name="T3" fmla="*/ 9 h 9"/>
                <a:gd name="T4" fmla="*/ 3 w 6"/>
                <a:gd name="T5" fmla="*/ 9 h 9"/>
                <a:gd name="T6" fmla="*/ 3 w 6"/>
                <a:gd name="T7" fmla="*/ 7 h 9"/>
                <a:gd name="T8" fmla="*/ 4 w 6"/>
                <a:gd name="T9" fmla="*/ 7 h 9"/>
                <a:gd name="T10" fmla="*/ 5 w 6"/>
                <a:gd name="T11" fmla="*/ 7 h 9"/>
                <a:gd name="T12" fmla="*/ 4 w 6"/>
                <a:gd name="T13" fmla="*/ 6 h 9"/>
                <a:gd name="T14" fmla="*/ 5 w 6"/>
                <a:gd name="T15" fmla="*/ 5 h 9"/>
                <a:gd name="T16" fmla="*/ 5 w 6"/>
                <a:gd name="T17" fmla="*/ 4 h 9"/>
                <a:gd name="T18" fmla="*/ 4 w 6"/>
                <a:gd name="T19" fmla="*/ 4 h 9"/>
                <a:gd name="T20" fmla="*/ 4 w 6"/>
                <a:gd name="T21" fmla="*/ 2 h 9"/>
                <a:gd name="T22" fmla="*/ 5 w 6"/>
                <a:gd name="T23" fmla="*/ 2 h 9"/>
                <a:gd name="T24" fmla="*/ 6 w 6"/>
                <a:gd name="T25" fmla="*/ 1 h 9"/>
                <a:gd name="T26" fmla="*/ 5 w 6"/>
                <a:gd name="T27" fmla="*/ 1 h 9"/>
                <a:gd name="T28" fmla="*/ 4 w 6"/>
                <a:gd name="T29" fmla="*/ 1 h 9"/>
                <a:gd name="T30" fmla="*/ 4 w 6"/>
                <a:gd name="T31" fmla="*/ 0 h 9"/>
                <a:gd name="T32" fmla="*/ 4 w 6"/>
                <a:gd name="T33" fmla="*/ 1 h 9"/>
                <a:gd name="T34" fmla="*/ 3 w 6"/>
                <a:gd name="T35" fmla="*/ 1 h 9"/>
                <a:gd name="T36" fmla="*/ 3 w 6"/>
                <a:gd name="T37" fmla="*/ 2 h 9"/>
                <a:gd name="T38" fmla="*/ 3 w 6"/>
                <a:gd name="T39" fmla="*/ 4 h 9"/>
                <a:gd name="T40" fmla="*/ 4 w 6"/>
                <a:gd name="T41" fmla="*/ 4 h 9"/>
                <a:gd name="T42" fmla="*/ 3 w 6"/>
                <a:gd name="T43" fmla="*/ 4 h 9"/>
                <a:gd name="T44" fmla="*/ 3 w 6"/>
                <a:gd name="T45" fmla="*/ 5 h 9"/>
                <a:gd name="T46" fmla="*/ 3 w 6"/>
                <a:gd name="T47" fmla="*/ 6 h 9"/>
                <a:gd name="T48" fmla="*/ 3 w 6"/>
                <a:gd name="T49" fmla="*/ 7 h 9"/>
                <a:gd name="T50" fmla="*/ 1 w 6"/>
                <a:gd name="T51" fmla="*/ 7 h 9"/>
                <a:gd name="T52" fmla="*/ 1 w 6"/>
                <a:gd name="T53" fmla="*/ 9 h 9"/>
                <a:gd name="T54" fmla="*/ 0 w 6"/>
                <a:gd name="T55" fmla="*/ 9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
                <a:gd name="T85" fmla="*/ 0 h 9"/>
                <a:gd name="T86" fmla="*/ 6 w 6"/>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 h="9">
                  <a:moveTo>
                    <a:pt x="0" y="9"/>
                  </a:moveTo>
                  <a:lnTo>
                    <a:pt x="1" y="9"/>
                  </a:lnTo>
                  <a:lnTo>
                    <a:pt x="3" y="9"/>
                  </a:lnTo>
                  <a:lnTo>
                    <a:pt x="3" y="7"/>
                  </a:lnTo>
                  <a:lnTo>
                    <a:pt x="4" y="7"/>
                  </a:lnTo>
                  <a:lnTo>
                    <a:pt x="5" y="7"/>
                  </a:lnTo>
                  <a:lnTo>
                    <a:pt x="4" y="6"/>
                  </a:lnTo>
                  <a:lnTo>
                    <a:pt x="5" y="5"/>
                  </a:lnTo>
                  <a:lnTo>
                    <a:pt x="5" y="4"/>
                  </a:lnTo>
                  <a:lnTo>
                    <a:pt x="4" y="4"/>
                  </a:lnTo>
                  <a:lnTo>
                    <a:pt x="4" y="2"/>
                  </a:lnTo>
                  <a:lnTo>
                    <a:pt x="5" y="2"/>
                  </a:lnTo>
                  <a:lnTo>
                    <a:pt x="6" y="1"/>
                  </a:lnTo>
                  <a:lnTo>
                    <a:pt x="5" y="1"/>
                  </a:lnTo>
                  <a:lnTo>
                    <a:pt x="4" y="1"/>
                  </a:lnTo>
                  <a:lnTo>
                    <a:pt x="4" y="0"/>
                  </a:lnTo>
                  <a:lnTo>
                    <a:pt x="4" y="1"/>
                  </a:lnTo>
                  <a:lnTo>
                    <a:pt x="3" y="1"/>
                  </a:lnTo>
                  <a:lnTo>
                    <a:pt x="3" y="2"/>
                  </a:lnTo>
                  <a:lnTo>
                    <a:pt x="3" y="4"/>
                  </a:lnTo>
                  <a:lnTo>
                    <a:pt x="4" y="4"/>
                  </a:lnTo>
                  <a:lnTo>
                    <a:pt x="3" y="4"/>
                  </a:lnTo>
                  <a:lnTo>
                    <a:pt x="3" y="5"/>
                  </a:lnTo>
                  <a:lnTo>
                    <a:pt x="3" y="6"/>
                  </a:lnTo>
                  <a:lnTo>
                    <a:pt x="3" y="7"/>
                  </a:lnTo>
                  <a:lnTo>
                    <a:pt x="1" y="7"/>
                  </a:lnTo>
                  <a:lnTo>
                    <a:pt x="1" y="9"/>
                  </a:lnTo>
                  <a:lnTo>
                    <a:pt x="0" y="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65" name="Freeform 862"/>
            <p:cNvSpPr>
              <a:spLocks/>
            </p:cNvSpPr>
            <p:nvPr/>
          </p:nvSpPr>
          <p:spPr bwMode="auto">
            <a:xfrm>
              <a:off x="4084" y="3432"/>
              <a:ext cx="4" cy="5"/>
            </a:xfrm>
            <a:custGeom>
              <a:avLst/>
              <a:gdLst>
                <a:gd name="T0" fmla="*/ 0 w 4"/>
                <a:gd name="T1" fmla="*/ 1 h 5"/>
                <a:gd name="T2" fmla="*/ 1 w 4"/>
                <a:gd name="T3" fmla="*/ 3 h 5"/>
                <a:gd name="T4" fmla="*/ 1 w 4"/>
                <a:gd name="T5" fmla="*/ 4 h 5"/>
                <a:gd name="T6" fmla="*/ 2 w 4"/>
                <a:gd name="T7" fmla="*/ 4 h 5"/>
                <a:gd name="T8" fmla="*/ 2 w 4"/>
                <a:gd name="T9" fmla="*/ 5 h 5"/>
                <a:gd name="T10" fmla="*/ 4 w 4"/>
                <a:gd name="T11" fmla="*/ 5 h 5"/>
                <a:gd name="T12" fmla="*/ 4 w 4"/>
                <a:gd name="T13" fmla="*/ 4 h 5"/>
                <a:gd name="T14" fmla="*/ 4 w 4"/>
                <a:gd name="T15" fmla="*/ 3 h 5"/>
                <a:gd name="T16" fmla="*/ 4 w 4"/>
                <a:gd name="T17" fmla="*/ 0 h 5"/>
                <a:gd name="T18" fmla="*/ 2 w 4"/>
                <a:gd name="T19" fmla="*/ 1 h 5"/>
                <a:gd name="T20" fmla="*/ 2 w 4"/>
                <a:gd name="T21" fmla="*/ 0 h 5"/>
                <a:gd name="T22" fmla="*/ 1 w 4"/>
                <a:gd name="T23" fmla="*/ 0 h 5"/>
                <a:gd name="T24" fmla="*/ 1 w 4"/>
                <a:gd name="T25" fmla="*/ 1 h 5"/>
                <a:gd name="T26" fmla="*/ 0 w 4"/>
                <a:gd name="T27" fmla="*/ 1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5"/>
                <a:gd name="T44" fmla="*/ 4 w 4"/>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5">
                  <a:moveTo>
                    <a:pt x="0" y="1"/>
                  </a:moveTo>
                  <a:lnTo>
                    <a:pt x="1" y="3"/>
                  </a:lnTo>
                  <a:lnTo>
                    <a:pt x="1" y="4"/>
                  </a:lnTo>
                  <a:lnTo>
                    <a:pt x="2" y="4"/>
                  </a:lnTo>
                  <a:lnTo>
                    <a:pt x="2" y="5"/>
                  </a:lnTo>
                  <a:lnTo>
                    <a:pt x="4" y="5"/>
                  </a:lnTo>
                  <a:lnTo>
                    <a:pt x="4" y="4"/>
                  </a:lnTo>
                  <a:lnTo>
                    <a:pt x="4" y="3"/>
                  </a:lnTo>
                  <a:lnTo>
                    <a:pt x="4" y="0"/>
                  </a:lnTo>
                  <a:lnTo>
                    <a:pt x="2" y="1"/>
                  </a:lnTo>
                  <a:lnTo>
                    <a:pt x="2" y="0"/>
                  </a:lnTo>
                  <a:lnTo>
                    <a:pt x="1" y="0"/>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66" name="Freeform 863"/>
            <p:cNvSpPr>
              <a:spLocks/>
            </p:cNvSpPr>
            <p:nvPr/>
          </p:nvSpPr>
          <p:spPr bwMode="auto">
            <a:xfrm>
              <a:off x="3918" y="3353"/>
              <a:ext cx="5" cy="5"/>
            </a:xfrm>
            <a:custGeom>
              <a:avLst/>
              <a:gdLst>
                <a:gd name="T0" fmla="*/ 0 w 5"/>
                <a:gd name="T1" fmla="*/ 2 h 5"/>
                <a:gd name="T2" fmla="*/ 2 w 5"/>
                <a:gd name="T3" fmla="*/ 3 h 5"/>
                <a:gd name="T4" fmla="*/ 2 w 5"/>
                <a:gd name="T5" fmla="*/ 2 h 5"/>
                <a:gd name="T6" fmla="*/ 3 w 5"/>
                <a:gd name="T7" fmla="*/ 2 h 5"/>
                <a:gd name="T8" fmla="*/ 3 w 5"/>
                <a:gd name="T9" fmla="*/ 3 h 5"/>
                <a:gd name="T10" fmla="*/ 4 w 5"/>
                <a:gd name="T11" fmla="*/ 4 h 5"/>
                <a:gd name="T12" fmla="*/ 4 w 5"/>
                <a:gd name="T13" fmla="*/ 5 h 5"/>
                <a:gd name="T14" fmla="*/ 5 w 5"/>
                <a:gd name="T15" fmla="*/ 5 h 5"/>
                <a:gd name="T16" fmla="*/ 5 w 5"/>
                <a:gd name="T17" fmla="*/ 4 h 5"/>
                <a:gd name="T18" fmla="*/ 4 w 5"/>
                <a:gd name="T19" fmla="*/ 4 h 5"/>
                <a:gd name="T20" fmla="*/ 4 w 5"/>
                <a:gd name="T21" fmla="*/ 3 h 5"/>
                <a:gd name="T22" fmla="*/ 5 w 5"/>
                <a:gd name="T23" fmla="*/ 3 h 5"/>
                <a:gd name="T24" fmla="*/ 5 w 5"/>
                <a:gd name="T25" fmla="*/ 2 h 5"/>
                <a:gd name="T26" fmla="*/ 4 w 5"/>
                <a:gd name="T27" fmla="*/ 2 h 5"/>
                <a:gd name="T28" fmla="*/ 4 w 5"/>
                <a:gd name="T29" fmla="*/ 0 h 5"/>
                <a:gd name="T30" fmla="*/ 3 w 5"/>
                <a:gd name="T31" fmla="*/ 0 h 5"/>
                <a:gd name="T32" fmla="*/ 2 w 5"/>
                <a:gd name="T33" fmla="*/ 0 h 5"/>
                <a:gd name="T34" fmla="*/ 0 w 5"/>
                <a:gd name="T35" fmla="*/ 2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5"/>
                <a:gd name="T56" fmla="*/ 5 w 5"/>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5">
                  <a:moveTo>
                    <a:pt x="0" y="2"/>
                  </a:moveTo>
                  <a:lnTo>
                    <a:pt x="2" y="3"/>
                  </a:lnTo>
                  <a:lnTo>
                    <a:pt x="2" y="2"/>
                  </a:lnTo>
                  <a:lnTo>
                    <a:pt x="3" y="2"/>
                  </a:lnTo>
                  <a:lnTo>
                    <a:pt x="3" y="3"/>
                  </a:lnTo>
                  <a:lnTo>
                    <a:pt x="4" y="4"/>
                  </a:lnTo>
                  <a:lnTo>
                    <a:pt x="4" y="5"/>
                  </a:lnTo>
                  <a:lnTo>
                    <a:pt x="5" y="5"/>
                  </a:lnTo>
                  <a:lnTo>
                    <a:pt x="5" y="4"/>
                  </a:lnTo>
                  <a:lnTo>
                    <a:pt x="4" y="4"/>
                  </a:lnTo>
                  <a:lnTo>
                    <a:pt x="4" y="3"/>
                  </a:lnTo>
                  <a:lnTo>
                    <a:pt x="5" y="3"/>
                  </a:lnTo>
                  <a:lnTo>
                    <a:pt x="5" y="2"/>
                  </a:lnTo>
                  <a:lnTo>
                    <a:pt x="4" y="2"/>
                  </a:lnTo>
                  <a:lnTo>
                    <a:pt x="4" y="0"/>
                  </a:lnTo>
                  <a:lnTo>
                    <a:pt x="3" y="0"/>
                  </a:lnTo>
                  <a:lnTo>
                    <a:pt x="2"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67" name="Freeform 864"/>
            <p:cNvSpPr>
              <a:spLocks/>
            </p:cNvSpPr>
            <p:nvPr/>
          </p:nvSpPr>
          <p:spPr bwMode="auto">
            <a:xfrm>
              <a:off x="3911" y="3397"/>
              <a:ext cx="2" cy="2"/>
            </a:xfrm>
            <a:custGeom>
              <a:avLst/>
              <a:gdLst>
                <a:gd name="T0" fmla="*/ 0 w 2"/>
                <a:gd name="T1" fmla="*/ 1 h 2"/>
                <a:gd name="T2" fmla="*/ 0 w 2"/>
                <a:gd name="T3" fmla="*/ 0 h 2"/>
                <a:gd name="T4" fmla="*/ 1 w 2"/>
                <a:gd name="T5" fmla="*/ 0 h 2"/>
                <a:gd name="T6" fmla="*/ 2 w 2"/>
                <a:gd name="T7" fmla="*/ 0 h 2"/>
                <a:gd name="T8" fmla="*/ 2 w 2"/>
                <a:gd name="T9" fmla="*/ 1 h 2"/>
                <a:gd name="T10" fmla="*/ 1 w 2"/>
                <a:gd name="T11" fmla="*/ 2 h 2"/>
                <a:gd name="T12" fmla="*/ 0 w 2"/>
                <a:gd name="T13" fmla="*/ 2 h 2"/>
                <a:gd name="T14" fmla="*/ 0 w 2"/>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1"/>
                  </a:moveTo>
                  <a:lnTo>
                    <a:pt x="0" y="0"/>
                  </a:lnTo>
                  <a:lnTo>
                    <a:pt x="1" y="0"/>
                  </a:lnTo>
                  <a:lnTo>
                    <a:pt x="2" y="0"/>
                  </a:lnTo>
                  <a:lnTo>
                    <a:pt x="2" y="1"/>
                  </a:lnTo>
                  <a:lnTo>
                    <a:pt x="1" y="2"/>
                  </a:lnTo>
                  <a:lnTo>
                    <a:pt x="0"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68" name="Freeform 865"/>
            <p:cNvSpPr>
              <a:spLocks/>
            </p:cNvSpPr>
            <p:nvPr/>
          </p:nvSpPr>
          <p:spPr bwMode="auto">
            <a:xfrm>
              <a:off x="3916" y="3380"/>
              <a:ext cx="2" cy="4"/>
            </a:xfrm>
            <a:custGeom>
              <a:avLst/>
              <a:gdLst>
                <a:gd name="T0" fmla="*/ 0 w 2"/>
                <a:gd name="T1" fmla="*/ 4 h 4"/>
                <a:gd name="T2" fmla="*/ 0 w 2"/>
                <a:gd name="T3" fmla="*/ 3 h 4"/>
                <a:gd name="T4" fmla="*/ 0 w 2"/>
                <a:gd name="T5" fmla="*/ 1 h 4"/>
                <a:gd name="T6" fmla="*/ 0 w 2"/>
                <a:gd name="T7" fmla="*/ 0 h 4"/>
                <a:gd name="T8" fmla="*/ 1 w 2"/>
                <a:gd name="T9" fmla="*/ 0 h 4"/>
                <a:gd name="T10" fmla="*/ 1 w 2"/>
                <a:gd name="T11" fmla="*/ 1 h 4"/>
                <a:gd name="T12" fmla="*/ 2 w 2"/>
                <a:gd name="T13" fmla="*/ 1 h 4"/>
                <a:gd name="T14" fmla="*/ 2 w 2"/>
                <a:gd name="T15" fmla="*/ 3 h 4"/>
                <a:gd name="T16" fmla="*/ 1 w 2"/>
                <a:gd name="T17" fmla="*/ 3 h 4"/>
                <a:gd name="T18" fmla="*/ 1 w 2"/>
                <a:gd name="T19" fmla="*/ 4 h 4"/>
                <a:gd name="T20" fmla="*/ 0 w 2"/>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4"/>
                <a:gd name="T35" fmla="*/ 2 w 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4">
                  <a:moveTo>
                    <a:pt x="0" y="4"/>
                  </a:moveTo>
                  <a:lnTo>
                    <a:pt x="0" y="3"/>
                  </a:lnTo>
                  <a:lnTo>
                    <a:pt x="0" y="1"/>
                  </a:lnTo>
                  <a:lnTo>
                    <a:pt x="0" y="0"/>
                  </a:lnTo>
                  <a:lnTo>
                    <a:pt x="1" y="0"/>
                  </a:lnTo>
                  <a:lnTo>
                    <a:pt x="1" y="1"/>
                  </a:lnTo>
                  <a:lnTo>
                    <a:pt x="2" y="1"/>
                  </a:lnTo>
                  <a:lnTo>
                    <a:pt x="2" y="3"/>
                  </a:lnTo>
                  <a:lnTo>
                    <a:pt x="1" y="3"/>
                  </a:lnTo>
                  <a:lnTo>
                    <a:pt x="1"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69" name="Freeform 866"/>
            <p:cNvSpPr>
              <a:spLocks/>
            </p:cNvSpPr>
            <p:nvPr/>
          </p:nvSpPr>
          <p:spPr bwMode="auto">
            <a:xfrm>
              <a:off x="3995" y="3470"/>
              <a:ext cx="2" cy="4"/>
            </a:xfrm>
            <a:custGeom>
              <a:avLst/>
              <a:gdLst>
                <a:gd name="T0" fmla="*/ 0 w 2"/>
                <a:gd name="T1" fmla="*/ 3 h 4"/>
                <a:gd name="T2" fmla="*/ 1 w 2"/>
                <a:gd name="T3" fmla="*/ 2 h 4"/>
                <a:gd name="T4" fmla="*/ 2 w 2"/>
                <a:gd name="T5" fmla="*/ 0 h 4"/>
                <a:gd name="T6" fmla="*/ 2 w 2"/>
                <a:gd name="T7" fmla="*/ 2 h 4"/>
                <a:gd name="T8" fmla="*/ 2 w 2"/>
                <a:gd name="T9" fmla="*/ 3 h 4"/>
                <a:gd name="T10" fmla="*/ 1 w 2"/>
                <a:gd name="T11" fmla="*/ 3 h 4"/>
                <a:gd name="T12" fmla="*/ 1 w 2"/>
                <a:gd name="T13" fmla="*/ 4 h 4"/>
                <a:gd name="T14" fmla="*/ 0 w 2"/>
                <a:gd name="T15" fmla="*/ 4 h 4"/>
                <a:gd name="T16" fmla="*/ 0 w 2"/>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0" y="3"/>
                  </a:moveTo>
                  <a:lnTo>
                    <a:pt x="1" y="2"/>
                  </a:lnTo>
                  <a:lnTo>
                    <a:pt x="2" y="0"/>
                  </a:lnTo>
                  <a:lnTo>
                    <a:pt x="2" y="2"/>
                  </a:lnTo>
                  <a:lnTo>
                    <a:pt x="2" y="3"/>
                  </a:lnTo>
                  <a:lnTo>
                    <a:pt x="1" y="3"/>
                  </a:lnTo>
                  <a:lnTo>
                    <a:pt x="1" y="4"/>
                  </a:lnTo>
                  <a:lnTo>
                    <a:pt x="0" y="4"/>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0" name="Freeform 867"/>
            <p:cNvSpPr>
              <a:spLocks/>
            </p:cNvSpPr>
            <p:nvPr/>
          </p:nvSpPr>
          <p:spPr bwMode="auto">
            <a:xfrm>
              <a:off x="3959" y="3363"/>
              <a:ext cx="1" cy="9"/>
            </a:xfrm>
            <a:custGeom>
              <a:avLst/>
              <a:gdLst>
                <a:gd name="T0" fmla="*/ 0 w 1"/>
                <a:gd name="T1" fmla="*/ 8 h 9"/>
                <a:gd name="T2" fmla="*/ 0 w 1"/>
                <a:gd name="T3" fmla="*/ 6 h 9"/>
                <a:gd name="T4" fmla="*/ 0 w 1"/>
                <a:gd name="T5" fmla="*/ 3 h 9"/>
                <a:gd name="T6" fmla="*/ 0 w 1"/>
                <a:gd name="T7" fmla="*/ 2 h 9"/>
                <a:gd name="T8" fmla="*/ 1 w 1"/>
                <a:gd name="T9" fmla="*/ 0 h 9"/>
                <a:gd name="T10" fmla="*/ 1 w 1"/>
                <a:gd name="T11" fmla="*/ 2 h 9"/>
                <a:gd name="T12" fmla="*/ 0 w 1"/>
                <a:gd name="T13" fmla="*/ 3 h 9"/>
                <a:gd name="T14" fmla="*/ 0 w 1"/>
                <a:gd name="T15" fmla="*/ 6 h 9"/>
                <a:gd name="T16" fmla="*/ 0 w 1"/>
                <a:gd name="T17" fmla="*/ 7 h 9"/>
                <a:gd name="T18" fmla="*/ 0 w 1"/>
                <a:gd name="T19" fmla="*/ 9 h 9"/>
                <a:gd name="T20" fmla="*/ 0 w 1"/>
                <a:gd name="T21" fmla="*/ 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9"/>
                <a:gd name="T35" fmla="*/ 1 w 1"/>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9">
                  <a:moveTo>
                    <a:pt x="0" y="8"/>
                  </a:moveTo>
                  <a:lnTo>
                    <a:pt x="0" y="6"/>
                  </a:lnTo>
                  <a:lnTo>
                    <a:pt x="0" y="3"/>
                  </a:lnTo>
                  <a:lnTo>
                    <a:pt x="0" y="2"/>
                  </a:lnTo>
                  <a:lnTo>
                    <a:pt x="1" y="0"/>
                  </a:lnTo>
                  <a:lnTo>
                    <a:pt x="1" y="2"/>
                  </a:lnTo>
                  <a:lnTo>
                    <a:pt x="0" y="3"/>
                  </a:lnTo>
                  <a:lnTo>
                    <a:pt x="0" y="6"/>
                  </a:lnTo>
                  <a:lnTo>
                    <a:pt x="0" y="7"/>
                  </a:lnTo>
                  <a:lnTo>
                    <a:pt x="0" y="9"/>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1" name="Freeform 868"/>
            <p:cNvSpPr>
              <a:spLocks/>
            </p:cNvSpPr>
            <p:nvPr/>
          </p:nvSpPr>
          <p:spPr bwMode="auto">
            <a:xfrm>
              <a:off x="4224" y="3129"/>
              <a:ext cx="4" cy="1"/>
            </a:xfrm>
            <a:custGeom>
              <a:avLst/>
              <a:gdLst>
                <a:gd name="T0" fmla="*/ 1 w 4"/>
                <a:gd name="T1" fmla="*/ 1 h 1"/>
                <a:gd name="T2" fmla="*/ 0 w 4"/>
                <a:gd name="T3" fmla="*/ 1 h 1"/>
                <a:gd name="T4" fmla="*/ 1 w 4"/>
                <a:gd name="T5" fmla="*/ 0 h 1"/>
                <a:gd name="T6" fmla="*/ 3 w 4"/>
                <a:gd name="T7" fmla="*/ 0 h 1"/>
                <a:gd name="T8" fmla="*/ 4 w 4"/>
                <a:gd name="T9" fmla="*/ 0 h 1"/>
                <a:gd name="T10" fmla="*/ 3 w 4"/>
                <a:gd name="T11" fmla="*/ 1 h 1"/>
                <a:gd name="T12" fmla="*/ 1 w 4"/>
                <a:gd name="T13" fmla="*/ 1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1" y="1"/>
                  </a:moveTo>
                  <a:lnTo>
                    <a:pt x="0" y="1"/>
                  </a:lnTo>
                  <a:lnTo>
                    <a:pt x="1" y="0"/>
                  </a:lnTo>
                  <a:lnTo>
                    <a:pt x="3" y="0"/>
                  </a:lnTo>
                  <a:lnTo>
                    <a:pt x="4" y="0"/>
                  </a:lnTo>
                  <a:lnTo>
                    <a:pt x="3" y="1"/>
                  </a:lnTo>
                  <a:lnTo>
                    <a:pt x="1"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2" name="Freeform 869"/>
            <p:cNvSpPr>
              <a:spLocks/>
            </p:cNvSpPr>
            <p:nvPr/>
          </p:nvSpPr>
          <p:spPr bwMode="auto">
            <a:xfrm>
              <a:off x="3922" y="3346"/>
              <a:ext cx="1" cy="2"/>
            </a:xfrm>
            <a:custGeom>
              <a:avLst/>
              <a:gdLst>
                <a:gd name="T0" fmla="*/ 0 w 1"/>
                <a:gd name="T1" fmla="*/ 1 h 2"/>
                <a:gd name="T2" fmla="*/ 1 w 1"/>
                <a:gd name="T3" fmla="*/ 0 h 2"/>
                <a:gd name="T4" fmla="*/ 1 w 1"/>
                <a:gd name="T5" fmla="*/ 1 h 2"/>
                <a:gd name="T6" fmla="*/ 0 w 1"/>
                <a:gd name="T7" fmla="*/ 1 h 2"/>
                <a:gd name="T8" fmla="*/ 0 w 1"/>
                <a:gd name="T9" fmla="*/ 2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1" y="0"/>
                  </a:lnTo>
                  <a:lnTo>
                    <a:pt x="1" y="1"/>
                  </a:lnTo>
                  <a:lnTo>
                    <a:pt x="0" y="1"/>
                  </a:lnTo>
                  <a:lnTo>
                    <a:pt x="0"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3" name="Freeform 870"/>
            <p:cNvSpPr>
              <a:spLocks/>
            </p:cNvSpPr>
            <p:nvPr/>
          </p:nvSpPr>
          <p:spPr bwMode="auto">
            <a:xfrm>
              <a:off x="4104" y="3227"/>
              <a:ext cx="3" cy="1"/>
            </a:xfrm>
            <a:custGeom>
              <a:avLst/>
              <a:gdLst>
                <a:gd name="T0" fmla="*/ 0 w 3"/>
                <a:gd name="T1" fmla="*/ 1 h 1"/>
                <a:gd name="T2" fmla="*/ 2 w 3"/>
                <a:gd name="T3" fmla="*/ 1 h 1"/>
                <a:gd name="T4" fmla="*/ 3 w 3"/>
                <a:gd name="T5" fmla="*/ 1 h 1"/>
                <a:gd name="T6" fmla="*/ 3 w 3"/>
                <a:gd name="T7" fmla="*/ 0 h 1"/>
                <a:gd name="T8" fmla="*/ 2 w 3"/>
                <a:gd name="T9" fmla="*/ 0 h 1"/>
                <a:gd name="T10" fmla="*/ 0 w 3"/>
                <a:gd name="T11" fmla="*/ 1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1"/>
                  </a:moveTo>
                  <a:lnTo>
                    <a:pt x="2" y="1"/>
                  </a:lnTo>
                  <a:lnTo>
                    <a:pt x="3" y="1"/>
                  </a:lnTo>
                  <a:lnTo>
                    <a:pt x="3" y="0"/>
                  </a:lnTo>
                  <a:lnTo>
                    <a:pt x="2"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4" name="Freeform 871"/>
            <p:cNvSpPr>
              <a:spLocks/>
            </p:cNvSpPr>
            <p:nvPr/>
          </p:nvSpPr>
          <p:spPr bwMode="auto">
            <a:xfrm>
              <a:off x="4308" y="3106"/>
              <a:ext cx="3" cy="3"/>
            </a:xfrm>
            <a:custGeom>
              <a:avLst/>
              <a:gdLst>
                <a:gd name="T0" fmla="*/ 1 w 3"/>
                <a:gd name="T1" fmla="*/ 3 h 3"/>
                <a:gd name="T2" fmla="*/ 0 w 3"/>
                <a:gd name="T3" fmla="*/ 3 h 3"/>
                <a:gd name="T4" fmla="*/ 0 w 3"/>
                <a:gd name="T5" fmla="*/ 2 h 3"/>
                <a:gd name="T6" fmla="*/ 1 w 3"/>
                <a:gd name="T7" fmla="*/ 0 h 3"/>
                <a:gd name="T8" fmla="*/ 1 w 3"/>
                <a:gd name="T9" fmla="*/ 2 h 3"/>
                <a:gd name="T10" fmla="*/ 3 w 3"/>
                <a:gd name="T11" fmla="*/ 2 h 3"/>
                <a:gd name="T12" fmla="*/ 1 w 3"/>
                <a:gd name="T13" fmla="*/ 2 h 3"/>
                <a:gd name="T14" fmla="*/ 1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3"/>
                  </a:moveTo>
                  <a:lnTo>
                    <a:pt x="0" y="3"/>
                  </a:lnTo>
                  <a:lnTo>
                    <a:pt x="0" y="2"/>
                  </a:lnTo>
                  <a:lnTo>
                    <a:pt x="1" y="0"/>
                  </a:lnTo>
                  <a:lnTo>
                    <a:pt x="1" y="2"/>
                  </a:lnTo>
                  <a:lnTo>
                    <a:pt x="3" y="2"/>
                  </a:lnTo>
                  <a:lnTo>
                    <a:pt x="1" y="2"/>
                  </a:lnTo>
                  <a:lnTo>
                    <a:pt x="1"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5" name="Freeform 872"/>
            <p:cNvSpPr>
              <a:spLocks/>
            </p:cNvSpPr>
            <p:nvPr/>
          </p:nvSpPr>
          <p:spPr bwMode="auto">
            <a:xfrm>
              <a:off x="3931" y="3390"/>
              <a:ext cx="1" cy="3"/>
            </a:xfrm>
            <a:custGeom>
              <a:avLst/>
              <a:gdLst>
                <a:gd name="T0" fmla="*/ 0 w 1"/>
                <a:gd name="T1" fmla="*/ 1 h 3"/>
                <a:gd name="T2" fmla="*/ 0 w 1"/>
                <a:gd name="T3" fmla="*/ 3 h 3"/>
                <a:gd name="T4" fmla="*/ 1 w 1"/>
                <a:gd name="T5" fmla="*/ 3 h 3"/>
                <a:gd name="T6" fmla="*/ 1 w 1"/>
                <a:gd name="T7" fmla="*/ 1 h 3"/>
                <a:gd name="T8" fmla="*/ 1 w 1"/>
                <a:gd name="T9" fmla="*/ 0 h 3"/>
                <a:gd name="T10" fmla="*/ 0 w 1"/>
                <a:gd name="T11" fmla="*/ 1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1"/>
                  </a:moveTo>
                  <a:lnTo>
                    <a:pt x="0" y="3"/>
                  </a:lnTo>
                  <a:lnTo>
                    <a:pt x="1" y="3"/>
                  </a:lnTo>
                  <a:lnTo>
                    <a:pt x="1" y="1"/>
                  </a:lnTo>
                  <a:lnTo>
                    <a:pt x="1"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6" name="Freeform 873"/>
            <p:cNvSpPr>
              <a:spLocks/>
            </p:cNvSpPr>
            <p:nvPr/>
          </p:nvSpPr>
          <p:spPr bwMode="auto">
            <a:xfrm>
              <a:off x="3916" y="3370"/>
              <a:ext cx="4" cy="1"/>
            </a:xfrm>
            <a:custGeom>
              <a:avLst/>
              <a:gdLst>
                <a:gd name="T0" fmla="*/ 0 w 4"/>
                <a:gd name="T1" fmla="*/ 1 h 1"/>
                <a:gd name="T2" fmla="*/ 1 w 4"/>
                <a:gd name="T3" fmla="*/ 1 h 1"/>
                <a:gd name="T4" fmla="*/ 2 w 4"/>
                <a:gd name="T5" fmla="*/ 1 h 1"/>
                <a:gd name="T6" fmla="*/ 2 w 4"/>
                <a:gd name="T7" fmla="*/ 0 h 1"/>
                <a:gd name="T8" fmla="*/ 4 w 4"/>
                <a:gd name="T9" fmla="*/ 0 h 1"/>
                <a:gd name="T10" fmla="*/ 2 w 4"/>
                <a:gd name="T11" fmla="*/ 1 h 1"/>
                <a:gd name="T12" fmla="*/ 1 w 4"/>
                <a:gd name="T13" fmla="*/ 1 h 1"/>
                <a:gd name="T14" fmla="*/ 0 w 4"/>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
                <a:gd name="T26" fmla="*/ 4 w 4"/>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
                  <a:moveTo>
                    <a:pt x="0" y="1"/>
                  </a:moveTo>
                  <a:lnTo>
                    <a:pt x="1" y="1"/>
                  </a:lnTo>
                  <a:lnTo>
                    <a:pt x="2" y="1"/>
                  </a:lnTo>
                  <a:lnTo>
                    <a:pt x="2" y="0"/>
                  </a:lnTo>
                  <a:lnTo>
                    <a:pt x="4" y="0"/>
                  </a:lnTo>
                  <a:lnTo>
                    <a:pt x="2" y="1"/>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7" name="Freeform 874"/>
            <p:cNvSpPr>
              <a:spLocks/>
            </p:cNvSpPr>
            <p:nvPr/>
          </p:nvSpPr>
          <p:spPr bwMode="auto">
            <a:xfrm>
              <a:off x="4107" y="3152"/>
              <a:ext cx="1" cy="1"/>
            </a:xfrm>
            <a:custGeom>
              <a:avLst/>
              <a:gdLst>
                <a:gd name="T0" fmla="*/ 1 w 1"/>
                <a:gd name="T1" fmla="*/ 1 h 1"/>
                <a:gd name="T2" fmla="*/ 0 w 1"/>
                <a:gd name="T3" fmla="*/ 1 h 1"/>
                <a:gd name="T4" fmla="*/ 1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0" y="1"/>
                  </a:lnTo>
                  <a:lnTo>
                    <a:pt x="1" y="0"/>
                  </a:lnTo>
                  <a:lnTo>
                    <a:pt x="1"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8" name="Freeform 875"/>
            <p:cNvSpPr>
              <a:spLocks/>
            </p:cNvSpPr>
            <p:nvPr/>
          </p:nvSpPr>
          <p:spPr bwMode="auto">
            <a:xfrm>
              <a:off x="4099" y="3172"/>
              <a:ext cx="2" cy="2"/>
            </a:xfrm>
            <a:custGeom>
              <a:avLst/>
              <a:gdLst>
                <a:gd name="T0" fmla="*/ 0 w 2"/>
                <a:gd name="T1" fmla="*/ 2 h 2"/>
                <a:gd name="T2" fmla="*/ 0 w 2"/>
                <a:gd name="T3" fmla="*/ 0 h 2"/>
                <a:gd name="T4" fmla="*/ 2 w 2"/>
                <a:gd name="T5" fmla="*/ 0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0" y="0"/>
                  </a:lnTo>
                  <a:lnTo>
                    <a:pt x="2"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79" name="Freeform 876"/>
            <p:cNvSpPr>
              <a:spLocks/>
            </p:cNvSpPr>
            <p:nvPr/>
          </p:nvSpPr>
          <p:spPr bwMode="auto">
            <a:xfrm>
              <a:off x="4234" y="3128"/>
              <a:ext cx="1" cy="1"/>
            </a:xfrm>
            <a:custGeom>
              <a:avLst/>
              <a:gdLst>
                <a:gd name="T0" fmla="*/ 0 w 1"/>
                <a:gd name="T1" fmla="*/ 1 h 1"/>
                <a:gd name="T2" fmla="*/ 0 w 1"/>
                <a:gd name="T3" fmla="*/ 0 h 1"/>
                <a:gd name="T4" fmla="*/ 1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0" y="0"/>
                  </a:lnTo>
                  <a:lnTo>
                    <a:pt x="1"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80" name="Freeform 877"/>
            <p:cNvSpPr>
              <a:spLocks/>
            </p:cNvSpPr>
            <p:nvPr/>
          </p:nvSpPr>
          <p:spPr bwMode="auto">
            <a:xfrm>
              <a:off x="4232" y="3124"/>
              <a:ext cx="1"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81" name="Freeform 878"/>
            <p:cNvSpPr>
              <a:spLocks/>
            </p:cNvSpPr>
            <p:nvPr/>
          </p:nvSpPr>
          <p:spPr bwMode="auto">
            <a:xfrm>
              <a:off x="3147" y="1791"/>
              <a:ext cx="307" cy="576"/>
            </a:xfrm>
            <a:custGeom>
              <a:avLst/>
              <a:gdLst>
                <a:gd name="T0" fmla="*/ 24 w 307"/>
                <a:gd name="T1" fmla="*/ 573 h 576"/>
                <a:gd name="T2" fmla="*/ 56 w 307"/>
                <a:gd name="T3" fmla="*/ 567 h 576"/>
                <a:gd name="T4" fmla="*/ 75 w 307"/>
                <a:gd name="T5" fmla="*/ 554 h 576"/>
                <a:gd name="T6" fmla="*/ 102 w 307"/>
                <a:gd name="T7" fmla="*/ 550 h 576"/>
                <a:gd name="T8" fmla="*/ 122 w 307"/>
                <a:gd name="T9" fmla="*/ 532 h 576"/>
                <a:gd name="T10" fmla="*/ 136 w 307"/>
                <a:gd name="T11" fmla="*/ 527 h 576"/>
                <a:gd name="T12" fmla="*/ 137 w 307"/>
                <a:gd name="T13" fmla="*/ 506 h 576"/>
                <a:gd name="T14" fmla="*/ 153 w 307"/>
                <a:gd name="T15" fmla="*/ 511 h 576"/>
                <a:gd name="T16" fmla="*/ 177 w 307"/>
                <a:gd name="T17" fmla="*/ 508 h 576"/>
                <a:gd name="T18" fmla="*/ 191 w 307"/>
                <a:gd name="T19" fmla="*/ 508 h 576"/>
                <a:gd name="T20" fmla="*/ 209 w 307"/>
                <a:gd name="T21" fmla="*/ 497 h 576"/>
                <a:gd name="T22" fmla="*/ 224 w 307"/>
                <a:gd name="T23" fmla="*/ 489 h 576"/>
                <a:gd name="T24" fmla="*/ 233 w 307"/>
                <a:gd name="T25" fmla="*/ 484 h 576"/>
                <a:gd name="T26" fmla="*/ 248 w 307"/>
                <a:gd name="T27" fmla="*/ 453 h 576"/>
                <a:gd name="T28" fmla="*/ 256 w 307"/>
                <a:gd name="T29" fmla="*/ 423 h 576"/>
                <a:gd name="T30" fmla="*/ 256 w 307"/>
                <a:gd name="T31" fmla="*/ 397 h 576"/>
                <a:gd name="T32" fmla="*/ 243 w 307"/>
                <a:gd name="T33" fmla="*/ 381 h 576"/>
                <a:gd name="T34" fmla="*/ 239 w 307"/>
                <a:gd name="T35" fmla="*/ 368 h 576"/>
                <a:gd name="T36" fmla="*/ 256 w 307"/>
                <a:gd name="T37" fmla="*/ 354 h 576"/>
                <a:gd name="T38" fmla="*/ 261 w 307"/>
                <a:gd name="T39" fmla="*/ 339 h 576"/>
                <a:gd name="T40" fmla="*/ 274 w 307"/>
                <a:gd name="T41" fmla="*/ 306 h 576"/>
                <a:gd name="T42" fmla="*/ 281 w 307"/>
                <a:gd name="T43" fmla="*/ 279 h 576"/>
                <a:gd name="T44" fmla="*/ 270 w 307"/>
                <a:gd name="T45" fmla="*/ 261 h 576"/>
                <a:gd name="T46" fmla="*/ 257 w 307"/>
                <a:gd name="T47" fmla="*/ 238 h 576"/>
                <a:gd name="T48" fmla="*/ 239 w 307"/>
                <a:gd name="T49" fmla="*/ 231 h 576"/>
                <a:gd name="T50" fmla="*/ 239 w 307"/>
                <a:gd name="T51" fmla="*/ 201 h 576"/>
                <a:gd name="T52" fmla="*/ 254 w 307"/>
                <a:gd name="T53" fmla="*/ 183 h 576"/>
                <a:gd name="T54" fmla="*/ 263 w 307"/>
                <a:gd name="T55" fmla="*/ 153 h 576"/>
                <a:gd name="T56" fmla="*/ 293 w 307"/>
                <a:gd name="T57" fmla="*/ 149 h 576"/>
                <a:gd name="T58" fmla="*/ 299 w 307"/>
                <a:gd name="T59" fmla="*/ 101 h 576"/>
                <a:gd name="T60" fmla="*/ 271 w 307"/>
                <a:gd name="T61" fmla="*/ 73 h 576"/>
                <a:gd name="T62" fmla="*/ 267 w 307"/>
                <a:gd name="T63" fmla="*/ 56 h 576"/>
                <a:gd name="T64" fmla="*/ 282 w 307"/>
                <a:gd name="T65" fmla="*/ 45 h 576"/>
                <a:gd name="T66" fmla="*/ 293 w 307"/>
                <a:gd name="T67" fmla="*/ 33 h 576"/>
                <a:gd name="T68" fmla="*/ 279 w 307"/>
                <a:gd name="T69" fmla="*/ 5 h 576"/>
                <a:gd name="T70" fmla="*/ 223 w 307"/>
                <a:gd name="T71" fmla="*/ 38 h 576"/>
                <a:gd name="T72" fmla="*/ 121 w 307"/>
                <a:gd name="T73" fmla="*/ 104 h 576"/>
                <a:gd name="T74" fmla="*/ 68 w 307"/>
                <a:gd name="T75" fmla="*/ 130 h 576"/>
                <a:gd name="T76" fmla="*/ 56 w 307"/>
                <a:gd name="T77" fmla="*/ 162 h 576"/>
                <a:gd name="T78" fmla="*/ 49 w 307"/>
                <a:gd name="T79" fmla="*/ 191 h 576"/>
                <a:gd name="T80" fmla="*/ 47 w 307"/>
                <a:gd name="T81" fmla="*/ 208 h 576"/>
                <a:gd name="T82" fmla="*/ 34 w 307"/>
                <a:gd name="T83" fmla="*/ 223 h 576"/>
                <a:gd name="T84" fmla="*/ 21 w 307"/>
                <a:gd name="T85" fmla="*/ 237 h 576"/>
                <a:gd name="T86" fmla="*/ 23 w 307"/>
                <a:gd name="T87" fmla="*/ 255 h 576"/>
                <a:gd name="T88" fmla="*/ 39 w 307"/>
                <a:gd name="T89" fmla="*/ 278 h 576"/>
                <a:gd name="T90" fmla="*/ 42 w 307"/>
                <a:gd name="T91" fmla="*/ 287 h 576"/>
                <a:gd name="T92" fmla="*/ 39 w 307"/>
                <a:gd name="T93" fmla="*/ 304 h 576"/>
                <a:gd name="T94" fmla="*/ 35 w 307"/>
                <a:gd name="T95" fmla="*/ 316 h 576"/>
                <a:gd name="T96" fmla="*/ 24 w 307"/>
                <a:gd name="T97" fmla="*/ 334 h 576"/>
                <a:gd name="T98" fmla="*/ 16 w 307"/>
                <a:gd name="T99" fmla="*/ 346 h 576"/>
                <a:gd name="T100" fmla="*/ 12 w 307"/>
                <a:gd name="T101" fmla="*/ 358 h 576"/>
                <a:gd name="T102" fmla="*/ 12 w 307"/>
                <a:gd name="T103" fmla="*/ 368 h 576"/>
                <a:gd name="T104" fmla="*/ 14 w 307"/>
                <a:gd name="T105" fmla="*/ 377 h 576"/>
                <a:gd name="T106" fmla="*/ 23 w 307"/>
                <a:gd name="T107" fmla="*/ 451 h 576"/>
                <a:gd name="T108" fmla="*/ 26 w 307"/>
                <a:gd name="T109" fmla="*/ 490 h 576"/>
                <a:gd name="T110" fmla="*/ 10 w 307"/>
                <a:gd name="T111" fmla="*/ 523 h 576"/>
                <a:gd name="T112" fmla="*/ 2 w 307"/>
                <a:gd name="T113" fmla="*/ 546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7"/>
                <a:gd name="T172" fmla="*/ 0 h 576"/>
                <a:gd name="T173" fmla="*/ 307 w 307"/>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7" h="576">
                  <a:moveTo>
                    <a:pt x="0" y="564"/>
                  </a:moveTo>
                  <a:lnTo>
                    <a:pt x="4" y="572"/>
                  </a:lnTo>
                  <a:lnTo>
                    <a:pt x="10" y="573"/>
                  </a:lnTo>
                  <a:lnTo>
                    <a:pt x="16" y="573"/>
                  </a:lnTo>
                  <a:lnTo>
                    <a:pt x="20" y="574"/>
                  </a:lnTo>
                  <a:lnTo>
                    <a:pt x="24" y="573"/>
                  </a:lnTo>
                  <a:lnTo>
                    <a:pt x="30" y="576"/>
                  </a:lnTo>
                  <a:lnTo>
                    <a:pt x="40" y="573"/>
                  </a:lnTo>
                  <a:lnTo>
                    <a:pt x="44" y="569"/>
                  </a:lnTo>
                  <a:lnTo>
                    <a:pt x="46" y="568"/>
                  </a:lnTo>
                  <a:lnTo>
                    <a:pt x="54" y="569"/>
                  </a:lnTo>
                  <a:lnTo>
                    <a:pt x="56" y="567"/>
                  </a:lnTo>
                  <a:lnTo>
                    <a:pt x="57" y="562"/>
                  </a:lnTo>
                  <a:lnTo>
                    <a:pt x="58" y="562"/>
                  </a:lnTo>
                  <a:lnTo>
                    <a:pt x="60" y="564"/>
                  </a:lnTo>
                  <a:lnTo>
                    <a:pt x="65" y="562"/>
                  </a:lnTo>
                  <a:lnTo>
                    <a:pt x="70" y="560"/>
                  </a:lnTo>
                  <a:lnTo>
                    <a:pt x="75" y="554"/>
                  </a:lnTo>
                  <a:lnTo>
                    <a:pt x="80" y="555"/>
                  </a:lnTo>
                  <a:lnTo>
                    <a:pt x="82" y="554"/>
                  </a:lnTo>
                  <a:lnTo>
                    <a:pt x="85" y="553"/>
                  </a:lnTo>
                  <a:lnTo>
                    <a:pt x="88" y="551"/>
                  </a:lnTo>
                  <a:lnTo>
                    <a:pt x="99" y="551"/>
                  </a:lnTo>
                  <a:lnTo>
                    <a:pt x="102" y="550"/>
                  </a:lnTo>
                  <a:lnTo>
                    <a:pt x="104" y="550"/>
                  </a:lnTo>
                  <a:lnTo>
                    <a:pt x="105" y="550"/>
                  </a:lnTo>
                  <a:lnTo>
                    <a:pt x="107" y="546"/>
                  </a:lnTo>
                  <a:lnTo>
                    <a:pt x="113" y="540"/>
                  </a:lnTo>
                  <a:lnTo>
                    <a:pt x="112" y="539"/>
                  </a:lnTo>
                  <a:lnTo>
                    <a:pt x="122" y="532"/>
                  </a:lnTo>
                  <a:lnTo>
                    <a:pt x="123" y="530"/>
                  </a:lnTo>
                  <a:lnTo>
                    <a:pt x="131" y="528"/>
                  </a:lnTo>
                  <a:lnTo>
                    <a:pt x="131" y="527"/>
                  </a:lnTo>
                  <a:lnTo>
                    <a:pt x="135" y="528"/>
                  </a:lnTo>
                  <a:lnTo>
                    <a:pt x="135" y="527"/>
                  </a:lnTo>
                  <a:lnTo>
                    <a:pt x="136" y="527"/>
                  </a:lnTo>
                  <a:lnTo>
                    <a:pt x="137" y="526"/>
                  </a:lnTo>
                  <a:lnTo>
                    <a:pt x="136" y="521"/>
                  </a:lnTo>
                  <a:lnTo>
                    <a:pt x="135" y="518"/>
                  </a:lnTo>
                  <a:lnTo>
                    <a:pt x="137" y="512"/>
                  </a:lnTo>
                  <a:lnTo>
                    <a:pt x="136" y="507"/>
                  </a:lnTo>
                  <a:lnTo>
                    <a:pt x="137" y="506"/>
                  </a:lnTo>
                  <a:lnTo>
                    <a:pt x="146" y="507"/>
                  </a:lnTo>
                  <a:lnTo>
                    <a:pt x="147" y="508"/>
                  </a:lnTo>
                  <a:lnTo>
                    <a:pt x="147" y="509"/>
                  </a:lnTo>
                  <a:lnTo>
                    <a:pt x="153" y="508"/>
                  </a:lnTo>
                  <a:lnTo>
                    <a:pt x="154" y="509"/>
                  </a:lnTo>
                  <a:lnTo>
                    <a:pt x="153" y="511"/>
                  </a:lnTo>
                  <a:lnTo>
                    <a:pt x="155" y="511"/>
                  </a:lnTo>
                  <a:lnTo>
                    <a:pt x="159" y="511"/>
                  </a:lnTo>
                  <a:lnTo>
                    <a:pt x="160" y="509"/>
                  </a:lnTo>
                  <a:lnTo>
                    <a:pt x="172" y="511"/>
                  </a:lnTo>
                  <a:lnTo>
                    <a:pt x="178" y="509"/>
                  </a:lnTo>
                  <a:lnTo>
                    <a:pt x="177" y="508"/>
                  </a:lnTo>
                  <a:lnTo>
                    <a:pt x="179" y="507"/>
                  </a:lnTo>
                  <a:lnTo>
                    <a:pt x="183" y="509"/>
                  </a:lnTo>
                  <a:lnTo>
                    <a:pt x="187" y="512"/>
                  </a:lnTo>
                  <a:lnTo>
                    <a:pt x="189" y="512"/>
                  </a:lnTo>
                  <a:lnTo>
                    <a:pt x="191" y="509"/>
                  </a:lnTo>
                  <a:lnTo>
                    <a:pt x="191" y="508"/>
                  </a:lnTo>
                  <a:lnTo>
                    <a:pt x="196" y="507"/>
                  </a:lnTo>
                  <a:lnTo>
                    <a:pt x="200" y="507"/>
                  </a:lnTo>
                  <a:lnTo>
                    <a:pt x="202" y="504"/>
                  </a:lnTo>
                  <a:lnTo>
                    <a:pt x="206" y="503"/>
                  </a:lnTo>
                  <a:lnTo>
                    <a:pt x="206" y="498"/>
                  </a:lnTo>
                  <a:lnTo>
                    <a:pt x="209" y="497"/>
                  </a:lnTo>
                  <a:lnTo>
                    <a:pt x="214" y="499"/>
                  </a:lnTo>
                  <a:lnTo>
                    <a:pt x="216" y="499"/>
                  </a:lnTo>
                  <a:lnTo>
                    <a:pt x="219" y="495"/>
                  </a:lnTo>
                  <a:lnTo>
                    <a:pt x="221" y="493"/>
                  </a:lnTo>
                  <a:lnTo>
                    <a:pt x="221" y="490"/>
                  </a:lnTo>
                  <a:lnTo>
                    <a:pt x="224" y="489"/>
                  </a:lnTo>
                  <a:lnTo>
                    <a:pt x="226" y="488"/>
                  </a:lnTo>
                  <a:lnTo>
                    <a:pt x="228" y="489"/>
                  </a:lnTo>
                  <a:lnTo>
                    <a:pt x="229" y="489"/>
                  </a:lnTo>
                  <a:lnTo>
                    <a:pt x="229" y="485"/>
                  </a:lnTo>
                  <a:lnTo>
                    <a:pt x="231" y="485"/>
                  </a:lnTo>
                  <a:lnTo>
                    <a:pt x="233" y="484"/>
                  </a:lnTo>
                  <a:lnTo>
                    <a:pt x="235" y="483"/>
                  </a:lnTo>
                  <a:lnTo>
                    <a:pt x="240" y="481"/>
                  </a:lnTo>
                  <a:lnTo>
                    <a:pt x="247" y="469"/>
                  </a:lnTo>
                  <a:lnTo>
                    <a:pt x="251" y="470"/>
                  </a:lnTo>
                  <a:lnTo>
                    <a:pt x="251" y="469"/>
                  </a:lnTo>
                  <a:lnTo>
                    <a:pt x="248" y="453"/>
                  </a:lnTo>
                  <a:lnTo>
                    <a:pt x="251" y="452"/>
                  </a:lnTo>
                  <a:lnTo>
                    <a:pt x="252" y="452"/>
                  </a:lnTo>
                  <a:lnTo>
                    <a:pt x="252" y="437"/>
                  </a:lnTo>
                  <a:lnTo>
                    <a:pt x="254" y="438"/>
                  </a:lnTo>
                  <a:lnTo>
                    <a:pt x="254" y="423"/>
                  </a:lnTo>
                  <a:lnTo>
                    <a:pt x="256" y="423"/>
                  </a:lnTo>
                  <a:lnTo>
                    <a:pt x="256" y="421"/>
                  </a:lnTo>
                  <a:lnTo>
                    <a:pt x="253" y="421"/>
                  </a:lnTo>
                  <a:lnTo>
                    <a:pt x="254" y="416"/>
                  </a:lnTo>
                  <a:lnTo>
                    <a:pt x="256" y="413"/>
                  </a:lnTo>
                  <a:lnTo>
                    <a:pt x="258" y="402"/>
                  </a:lnTo>
                  <a:lnTo>
                    <a:pt x="256" y="397"/>
                  </a:lnTo>
                  <a:lnTo>
                    <a:pt x="251" y="396"/>
                  </a:lnTo>
                  <a:lnTo>
                    <a:pt x="249" y="395"/>
                  </a:lnTo>
                  <a:lnTo>
                    <a:pt x="245" y="392"/>
                  </a:lnTo>
                  <a:lnTo>
                    <a:pt x="244" y="387"/>
                  </a:lnTo>
                  <a:lnTo>
                    <a:pt x="247" y="385"/>
                  </a:lnTo>
                  <a:lnTo>
                    <a:pt x="243" y="381"/>
                  </a:lnTo>
                  <a:lnTo>
                    <a:pt x="242" y="378"/>
                  </a:lnTo>
                  <a:lnTo>
                    <a:pt x="239" y="377"/>
                  </a:lnTo>
                  <a:lnTo>
                    <a:pt x="238" y="374"/>
                  </a:lnTo>
                  <a:lnTo>
                    <a:pt x="240" y="371"/>
                  </a:lnTo>
                  <a:lnTo>
                    <a:pt x="238" y="371"/>
                  </a:lnTo>
                  <a:lnTo>
                    <a:pt x="239" y="368"/>
                  </a:lnTo>
                  <a:lnTo>
                    <a:pt x="244" y="365"/>
                  </a:lnTo>
                  <a:lnTo>
                    <a:pt x="248" y="367"/>
                  </a:lnTo>
                  <a:lnTo>
                    <a:pt x="252" y="364"/>
                  </a:lnTo>
                  <a:lnTo>
                    <a:pt x="253" y="362"/>
                  </a:lnTo>
                  <a:lnTo>
                    <a:pt x="253" y="355"/>
                  </a:lnTo>
                  <a:lnTo>
                    <a:pt x="256" y="354"/>
                  </a:lnTo>
                  <a:lnTo>
                    <a:pt x="258" y="358"/>
                  </a:lnTo>
                  <a:lnTo>
                    <a:pt x="261" y="354"/>
                  </a:lnTo>
                  <a:lnTo>
                    <a:pt x="259" y="348"/>
                  </a:lnTo>
                  <a:lnTo>
                    <a:pt x="261" y="344"/>
                  </a:lnTo>
                  <a:lnTo>
                    <a:pt x="259" y="343"/>
                  </a:lnTo>
                  <a:lnTo>
                    <a:pt x="261" y="339"/>
                  </a:lnTo>
                  <a:lnTo>
                    <a:pt x="259" y="337"/>
                  </a:lnTo>
                  <a:lnTo>
                    <a:pt x="259" y="330"/>
                  </a:lnTo>
                  <a:lnTo>
                    <a:pt x="263" y="326"/>
                  </a:lnTo>
                  <a:lnTo>
                    <a:pt x="268" y="315"/>
                  </a:lnTo>
                  <a:lnTo>
                    <a:pt x="271" y="311"/>
                  </a:lnTo>
                  <a:lnTo>
                    <a:pt x="274" y="306"/>
                  </a:lnTo>
                  <a:lnTo>
                    <a:pt x="277" y="301"/>
                  </a:lnTo>
                  <a:lnTo>
                    <a:pt x="281" y="290"/>
                  </a:lnTo>
                  <a:lnTo>
                    <a:pt x="284" y="287"/>
                  </a:lnTo>
                  <a:lnTo>
                    <a:pt x="286" y="285"/>
                  </a:lnTo>
                  <a:lnTo>
                    <a:pt x="285" y="281"/>
                  </a:lnTo>
                  <a:lnTo>
                    <a:pt x="281" y="279"/>
                  </a:lnTo>
                  <a:lnTo>
                    <a:pt x="274" y="279"/>
                  </a:lnTo>
                  <a:lnTo>
                    <a:pt x="274" y="276"/>
                  </a:lnTo>
                  <a:lnTo>
                    <a:pt x="276" y="274"/>
                  </a:lnTo>
                  <a:lnTo>
                    <a:pt x="274" y="270"/>
                  </a:lnTo>
                  <a:lnTo>
                    <a:pt x="271" y="267"/>
                  </a:lnTo>
                  <a:lnTo>
                    <a:pt x="270" y="261"/>
                  </a:lnTo>
                  <a:lnTo>
                    <a:pt x="262" y="251"/>
                  </a:lnTo>
                  <a:lnTo>
                    <a:pt x="263" y="247"/>
                  </a:lnTo>
                  <a:lnTo>
                    <a:pt x="258" y="242"/>
                  </a:lnTo>
                  <a:lnTo>
                    <a:pt x="259" y="238"/>
                  </a:lnTo>
                  <a:lnTo>
                    <a:pt x="258" y="237"/>
                  </a:lnTo>
                  <a:lnTo>
                    <a:pt x="257" y="238"/>
                  </a:lnTo>
                  <a:lnTo>
                    <a:pt x="252" y="237"/>
                  </a:lnTo>
                  <a:lnTo>
                    <a:pt x="252" y="234"/>
                  </a:lnTo>
                  <a:lnTo>
                    <a:pt x="248" y="233"/>
                  </a:lnTo>
                  <a:lnTo>
                    <a:pt x="245" y="232"/>
                  </a:lnTo>
                  <a:lnTo>
                    <a:pt x="243" y="234"/>
                  </a:lnTo>
                  <a:lnTo>
                    <a:pt x="239" y="231"/>
                  </a:lnTo>
                  <a:lnTo>
                    <a:pt x="239" y="222"/>
                  </a:lnTo>
                  <a:lnTo>
                    <a:pt x="237" y="219"/>
                  </a:lnTo>
                  <a:lnTo>
                    <a:pt x="237" y="217"/>
                  </a:lnTo>
                  <a:lnTo>
                    <a:pt x="240" y="211"/>
                  </a:lnTo>
                  <a:lnTo>
                    <a:pt x="238" y="206"/>
                  </a:lnTo>
                  <a:lnTo>
                    <a:pt x="239" y="201"/>
                  </a:lnTo>
                  <a:lnTo>
                    <a:pt x="242" y="199"/>
                  </a:lnTo>
                  <a:lnTo>
                    <a:pt x="243" y="192"/>
                  </a:lnTo>
                  <a:lnTo>
                    <a:pt x="249" y="191"/>
                  </a:lnTo>
                  <a:lnTo>
                    <a:pt x="249" y="186"/>
                  </a:lnTo>
                  <a:lnTo>
                    <a:pt x="253" y="186"/>
                  </a:lnTo>
                  <a:lnTo>
                    <a:pt x="254" y="183"/>
                  </a:lnTo>
                  <a:lnTo>
                    <a:pt x="257" y="181"/>
                  </a:lnTo>
                  <a:lnTo>
                    <a:pt x="259" y="176"/>
                  </a:lnTo>
                  <a:lnTo>
                    <a:pt x="256" y="172"/>
                  </a:lnTo>
                  <a:lnTo>
                    <a:pt x="254" y="162"/>
                  </a:lnTo>
                  <a:lnTo>
                    <a:pt x="259" y="154"/>
                  </a:lnTo>
                  <a:lnTo>
                    <a:pt x="263" y="153"/>
                  </a:lnTo>
                  <a:lnTo>
                    <a:pt x="272" y="145"/>
                  </a:lnTo>
                  <a:lnTo>
                    <a:pt x="277" y="153"/>
                  </a:lnTo>
                  <a:lnTo>
                    <a:pt x="284" y="153"/>
                  </a:lnTo>
                  <a:lnTo>
                    <a:pt x="290" y="146"/>
                  </a:lnTo>
                  <a:lnTo>
                    <a:pt x="291" y="145"/>
                  </a:lnTo>
                  <a:lnTo>
                    <a:pt x="293" y="149"/>
                  </a:lnTo>
                  <a:lnTo>
                    <a:pt x="296" y="141"/>
                  </a:lnTo>
                  <a:lnTo>
                    <a:pt x="300" y="141"/>
                  </a:lnTo>
                  <a:lnTo>
                    <a:pt x="304" y="113"/>
                  </a:lnTo>
                  <a:lnTo>
                    <a:pt x="307" y="110"/>
                  </a:lnTo>
                  <a:lnTo>
                    <a:pt x="303" y="102"/>
                  </a:lnTo>
                  <a:lnTo>
                    <a:pt x="299" y="101"/>
                  </a:lnTo>
                  <a:lnTo>
                    <a:pt x="296" y="98"/>
                  </a:lnTo>
                  <a:lnTo>
                    <a:pt x="298" y="85"/>
                  </a:lnTo>
                  <a:lnTo>
                    <a:pt x="294" y="78"/>
                  </a:lnTo>
                  <a:lnTo>
                    <a:pt x="291" y="79"/>
                  </a:lnTo>
                  <a:lnTo>
                    <a:pt x="284" y="78"/>
                  </a:lnTo>
                  <a:lnTo>
                    <a:pt x="271" y="73"/>
                  </a:lnTo>
                  <a:lnTo>
                    <a:pt x="267" y="68"/>
                  </a:lnTo>
                  <a:lnTo>
                    <a:pt x="262" y="66"/>
                  </a:lnTo>
                  <a:lnTo>
                    <a:pt x="261" y="65"/>
                  </a:lnTo>
                  <a:lnTo>
                    <a:pt x="265" y="62"/>
                  </a:lnTo>
                  <a:lnTo>
                    <a:pt x="266" y="56"/>
                  </a:lnTo>
                  <a:lnTo>
                    <a:pt x="267" y="56"/>
                  </a:lnTo>
                  <a:lnTo>
                    <a:pt x="268" y="60"/>
                  </a:lnTo>
                  <a:lnTo>
                    <a:pt x="270" y="61"/>
                  </a:lnTo>
                  <a:lnTo>
                    <a:pt x="272" y="59"/>
                  </a:lnTo>
                  <a:lnTo>
                    <a:pt x="271" y="50"/>
                  </a:lnTo>
                  <a:lnTo>
                    <a:pt x="282" y="47"/>
                  </a:lnTo>
                  <a:lnTo>
                    <a:pt x="282" y="45"/>
                  </a:lnTo>
                  <a:lnTo>
                    <a:pt x="296" y="42"/>
                  </a:lnTo>
                  <a:lnTo>
                    <a:pt x="302" y="38"/>
                  </a:lnTo>
                  <a:lnTo>
                    <a:pt x="303" y="33"/>
                  </a:lnTo>
                  <a:lnTo>
                    <a:pt x="299" y="33"/>
                  </a:lnTo>
                  <a:lnTo>
                    <a:pt x="296" y="32"/>
                  </a:lnTo>
                  <a:lnTo>
                    <a:pt x="293" y="33"/>
                  </a:lnTo>
                  <a:lnTo>
                    <a:pt x="288" y="32"/>
                  </a:lnTo>
                  <a:lnTo>
                    <a:pt x="284" y="22"/>
                  </a:lnTo>
                  <a:lnTo>
                    <a:pt x="285" y="19"/>
                  </a:lnTo>
                  <a:lnTo>
                    <a:pt x="284" y="10"/>
                  </a:lnTo>
                  <a:lnTo>
                    <a:pt x="280" y="9"/>
                  </a:lnTo>
                  <a:lnTo>
                    <a:pt x="279" y="5"/>
                  </a:lnTo>
                  <a:lnTo>
                    <a:pt x="275" y="0"/>
                  </a:lnTo>
                  <a:lnTo>
                    <a:pt x="270" y="1"/>
                  </a:lnTo>
                  <a:lnTo>
                    <a:pt x="271" y="15"/>
                  </a:lnTo>
                  <a:lnTo>
                    <a:pt x="257" y="24"/>
                  </a:lnTo>
                  <a:lnTo>
                    <a:pt x="251" y="20"/>
                  </a:lnTo>
                  <a:lnTo>
                    <a:pt x="223" y="38"/>
                  </a:lnTo>
                  <a:lnTo>
                    <a:pt x="212" y="31"/>
                  </a:lnTo>
                  <a:lnTo>
                    <a:pt x="189" y="38"/>
                  </a:lnTo>
                  <a:lnTo>
                    <a:pt x="178" y="54"/>
                  </a:lnTo>
                  <a:lnTo>
                    <a:pt x="161" y="43"/>
                  </a:lnTo>
                  <a:lnTo>
                    <a:pt x="151" y="43"/>
                  </a:lnTo>
                  <a:lnTo>
                    <a:pt x="121" y="104"/>
                  </a:lnTo>
                  <a:lnTo>
                    <a:pt x="90" y="103"/>
                  </a:lnTo>
                  <a:lnTo>
                    <a:pt x="81" y="124"/>
                  </a:lnTo>
                  <a:lnTo>
                    <a:pt x="63" y="129"/>
                  </a:lnTo>
                  <a:lnTo>
                    <a:pt x="66" y="129"/>
                  </a:lnTo>
                  <a:lnTo>
                    <a:pt x="67" y="131"/>
                  </a:lnTo>
                  <a:lnTo>
                    <a:pt x="68" y="130"/>
                  </a:lnTo>
                  <a:lnTo>
                    <a:pt x="70" y="134"/>
                  </a:lnTo>
                  <a:lnTo>
                    <a:pt x="74" y="135"/>
                  </a:lnTo>
                  <a:lnTo>
                    <a:pt x="67" y="148"/>
                  </a:lnTo>
                  <a:lnTo>
                    <a:pt x="66" y="155"/>
                  </a:lnTo>
                  <a:lnTo>
                    <a:pt x="62" y="161"/>
                  </a:lnTo>
                  <a:lnTo>
                    <a:pt x="56" y="162"/>
                  </a:lnTo>
                  <a:lnTo>
                    <a:pt x="54" y="164"/>
                  </a:lnTo>
                  <a:lnTo>
                    <a:pt x="57" y="173"/>
                  </a:lnTo>
                  <a:lnTo>
                    <a:pt x="54" y="182"/>
                  </a:lnTo>
                  <a:lnTo>
                    <a:pt x="53" y="183"/>
                  </a:lnTo>
                  <a:lnTo>
                    <a:pt x="53" y="186"/>
                  </a:lnTo>
                  <a:lnTo>
                    <a:pt x="49" y="191"/>
                  </a:lnTo>
                  <a:lnTo>
                    <a:pt x="49" y="194"/>
                  </a:lnTo>
                  <a:lnTo>
                    <a:pt x="48" y="197"/>
                  </a:lnTo>
                  <a:lnTo>
                    <a:pt x="48" y="199"/>
                  </a:lnTo>
                  <a:lnTo>
                    <a:pt x="51" y="201"/>
                  </a:lnTo>
                  <a:lnTo>
                    <a:pt x="49" y="208"/>
                  </a:lnTo>
                  <a:lnTo>
                    <a:pt x="47" y="208"/>
                  </a:lnTo>
                  <a:lnTo>
                    <a:pt x="47" y="213"/>
                  </a:lnTo>
                  <a:lnTo>
                    <a:pt x="44" y="214"/>
                  </a:lnTo>
                  <a:lnTo>
                    <a:pt x="43" y="213"/>
                  </a:lnTo>
                  <a:lnTo>
                    <a:pt x="40" y="215"/>
                  </a:lnTo>
                  <a:lnTo>
                    <a:pt x="38" y="220"/>
                  </a:lnTo>
                  <a:lnTo>
                    <a:pt x="34" y="223"/>
                  </a:lnTo>
                  <a:lnTo>
                    <a:pt x="32" y="227"/>
                  </a:lnTo>
                  <a:lnTo>
                    <a:pt x="26" y="227"/>
                  </a:lnTo>
                  <a:lnTo>
                    <a:pt x="25" y="229"/>
                  </a:lnTo>
                  <a:lnTo>
                    <a:pt x="25" y="234"/>
                  </a:lnTo>
                  <a:lnTo>
                    <a:pt x="23" y="236"/>
                  </a:lnTo>
                  <a:lnTo>
                    <a:pt x="21" y="237"/>
                  </a:lnTo>
                  <a:lnTo>
                    <a:pt x="21" y="241"/>
                  </a:lnTo>
                  <a:lnTo>
                    <a:pt x="23" y="243"/>
                  </a:lnTo>
                  <a:lnTo>
                    <a:pt x="21" y="247"/>
                  </a:lnTo>
                  <a:lnTo>
                    <a:pt x="21" y="250"/>
                  </a:lnTo>
                  <a:lnTo>
                    <a:pt x="20" y="252"/>
                  </a:lnTo>
                  <a:lnTo>
                    <a:pt x="23" y="255"/>
                  </a:lnTo>
                  <a:lnTo>
                    <a:pt x="21" y="257"/>
                  </a:lnTo>
                  <a:lnTo>
                    <a:pt x="23" y="260"/>
                  </a:lnTo>
                  <a:lnTo>
                    <a:pt x="25" y="261"/>
                  </a:lnTo>
                  <a:lnTo>
                    <a:pt x="28" y="262"/>
                  </a:lnTo>
                  <a:lnTo>
                    <a:pt x="33" y="274"/>
                  </a:lnTo>
                  <a:lnTo>
                    <a:pt x="39" y="278"/>
                  </a:lnTo>
                  <a:lnTo>
                    <a:pt x="39" y="279"/>
                  </a:lnTo>
                  <a:lnTo>
                    <a:pt x="35" y="280"/>
                  </a:lnTo>
                  <a:lnTo>
                    <a:pt x="35" y="281"/>
                  </a:lnTo>
                  <a:lnTo>
                    <a:pt x="40" y="284"/>
                  </a:lnTo>
                  <a:lnTo>
                    <a:pt x="42" y="285"/>
                  </a:lnTo>
                  <a:lnTo>
                    <a:pt x="42" y="287"/>
                  </a:lnTo>
                  <a:lnTo>
                    <a:pt x="40" y="288"/>
                  </a:lnTo>
                  <a:lnTo>
                    <a:pt x="40" y="293"/>
                  </a:lnTo>
                  <a:lnTo>
                    <a:pt x="42" y="294"/>
                  </a:lnTo>
                  <a:lnTo>
                    <a:pt x="42" y="295"/>
                  </a:lnTo>
                  <a:lnTo>
                    <a:pt x="39" y="301"/>
                  </a:lnTo>
                  <a:lnTo>
                    <a:pt x="39" y="304"/>
                  </a:lnTo>
                  <a:lnTo>
                    <a:pt x="37" y="306"/>
                  </a:lnTo>
                  <a:lnTo>
                    <a:pt x="32" y="307"/>
                  </a:lnTo>
                  <a:lnTo>
                    <a:pt x="30" y="312"/>
                  </a:lnTo>
                  <a:lnTo>
                    <a:pt x="32" y="315"/>
                  </a:lnTo>
                  <a:lnTo>
                    <a:pt x="35" y="315"/>
                  </a:lnTo>
                  <a:lnTo>
                    <a:pt x="35" y="316"/>
                  </a:lnTo>
                  <a:lnTo>
                    <a:pt x="34" y="318"/>
                  </a:lnTo>
                  <a:lnTo>
                    <a:pt x="34" y="320"/>
                  </a:lnTo>
                  <a:lnTo>
                    <a:pt x="34" y="321"/>
                  </a:lnTo>
                  <a:lnTo>
                    <a:pt x="33" y="321"/>
                  </a:lnTo>
                  <a:lnTo>
                    <a:pt x="28" y="329"/>
                  </a:lnTo>
                  <a:lnTo>
                    <a:pt x="24" y="334"/>
                  </a:lnTo>
                  <a:lnTo>
                    <a:pt x="23" y="336"/>
                  </a:lnTo>
                  <a:lnTo>
                    <a:pt x="18" y="343"/>
                  </a:lnTo>
                  <a:lnTo>
                    <a:pt x="15" y="344"/>
                  </a:lnTo>
                  <a:lnTo>
                    <a:pt x="15" y="345"/>
                  </a:lnTo>
                  <a:lnTo>
                    <a:pt x="16" y="345"/>
                  </a:lnTo>
                  <a:lnTo>
                    <a:pt x="16" y="346"/>
                  </a:lnTo>
                  <a:lnTo>
                    <a:pt x="12" y="345"/>
                  </a:lnTo>
                  <a:lnTo>
                    <a:pt x="12" y="346"/>
                  </a:lnTo>
                  <a:lnTo>
                    <a:pt x="15" y="349"/>
                  </a:lnTo>
                  <a:lnTo>
                    <a:pt x="15" y="350"/>
                  </a:lnTo>
                  <a:lnTo>
                    <a:pt x="14" y="358"/>
                  </a:lnTo>
                  <a:lnTo>
                    <a:pt x="12" y="358"/>
                  </a:lnTo>
                  <a:lnTo>
                    <a:pt x="12" y="359"/>
                  </a:lnTo>
                  <a:lnTo>
                    <a:pt x="15" y="360"/>
                  </a:lnTo>
                  <a:lnTo>
                    <a:pt x="15" y="363"/>
                  </a:lnTo>
                  <a:lnTo>
                    <a:pt x="15" y="365"/>
                  </a:lnTo>
                  <a:lnTo>
                    <a:pt x="14" y="368"/>
                  </a:lnTo>
                  <a:lnTo>
                    <a:pt x="12" y="368"/>
                  </a:lnTo>
                  <a:lnTo>
                    <a:pt x="16" y="371"/>
                  </a:lnTo>
                  <a:lnTo>
                    <a:pt x="15" y="373"/>
                  </a:lnTo>
                  <a:lnTo>
                    <a:pt x="16" y="372"/>
                  </a:lnTo>
                  <a:lnTo>
                    <a:pt x="16" y="377"/>
                  </a:lnTo>
                  <a:lnTo>
                    <a:pt x="14" y="376"/>
                  </a:lnTo>
                  <a:lnTo>
                    <a:pt x="14" y="377"/>
                  </a:lnTo>
                  <a:lnTo>
                    <a:pt x="16" y="379"/>
                  </a:lnTo>
                  <a:lnTo>
                    <a:pt x="18" y="385"/>
                  </a:lnTo>
                  <a:lnTo>
                    <a:pt x="20" y="386"/>
                  </a:lnTo>
                  <a:lnTo>
                    <a:pt x="21" y="396"/>
                  </a:lnTo>
                  <a:lnTo>
                    <a:pt x="19" y="399"/>
                  </a:lnTo>
                  <a:lnTo>
                    <a:pt x="23" y="451"/>
                  </a:lnTo>
                  <a:lnTo>
                    <a:pt x="24" y="451"/>
                  </a:lnTo>
                  <a:lnTo>
                    <a:pt x="28" y="469"/>
                  </a:lnTo>
                  <a:lnTo>
                    <a:pt x="30" y="474"/>
                  </a:lnTo>
                  <a:lnTo>
                    <a:pt x="26" y="484"/>
                  </a:lnTo>
                  <a:lnTo>
                    <a:pt x="28" y="485"/>
                  </a:lnTo>
                  <a:lnTo>
                    <a:pt x="26" y="490"/>
                  </a:lnTo>
                  <a:lnTo>
                    <a:pt x="25" y="492"/>
                  </a:lnTo>
                  <a:lnTo>
                    <a:pt x="18" y="502"/>
                  </a:lnTo>
                  <a:lnTo>
                    <a:pt x="16" y="503"/>
                  </a:lnTo>
                  <a:lnTo>
                    <a:pt x="16" y="506"/>
                  </a:lnTo>
                  <a:lnTo>
                    <a:pt x="14" y="508"/>
                  </a:lnTo>
                  <a:lnTo>
                    <a:pt x="10" y="523"/>
                  </a:lnTo>
                  <a:lnTo>
                    <a:pt x="9" y="527"/>
                  </a:lnTo>
                  <a:lnTo>
                    <a:pt x="5" y="535"/>
                  </a:lnTo>
                  <a:lnTo>
                    <a:pt x="4" y="536"/>
                  </a:lnTo>
                  <a:lnTo>
                    <a:pt x="2" y="542"/>
                  </a:lnTo>
                  <a:lnTo>
                    <a:pt x="2" y="545"/>
                  </a:lnTo>
                  <a:lnTo>
                    <a:pt x="2" y="546"/>
                  </a:lnTo>
                  <a:lnTo>
                    <a:pt x="2" y="554"/>
                  </a:lnTo>
                  <a:lnTo>
                    <a:pt x="2" y="556"/>
                  </a:lnTo>
                  <a:lnTo>
                    <a:pt x="0" y="56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82" name="Freeform 879"/>
            <p:cNvSpPr>
              <a:spLocks/>
            </p:cNvSpPr>
            <p:nvPr/>
          </p:nvSpPr>
          <p:spPr bwMode="auto">
            <a:xfrm>
              <a:off x="2786" y="1901"/>
              <a:ext cx="435" cy="729"/>
            </a:xfrm>
            <a:custGeom>
              <a:avLst/>
              <a:gdLst>
                <a:gd name="T0" fmla="*/ 40 w 435"/>
                <a:gd name="T1" fmla="*/ 581 h 729"/>
                <a:gd name="T2" fmla="*/ 55 w 435"/>
                <a:gd name="T3" fmla="*/ 548 h 729"/>
                <a:gd name="T4" fmla="*/ 84 w 435"/>
                <a:gd name="T5" fmla="*/ 558 h 729"/>
                <a:gd name="T6" fmla="*/ 88 w 435"/>
                <a:gd name="T7" fmla="*/ 492 h 729"/>
                <a:gd name="T8" fmla="*/ 82 w 435"/>
                <a:gd name="T9" fmla="*/ 463 h 729"/>
                <a:gd name="T10" fmla="*/ 84 w 435"/>
                <a:gd name="T11" fmla="*/ 427 h 729"/>
                <a:gd name="T12" fmla="*/ 134 w 435"/>
                <a:gd name="T13" fmla="*/ 429 h 729"/>
                <a:gd name="T14" fmla="*/ 185 w 435"/>
                <a:gd name="T15" fmla="*/ 418 h 729"/>
                <a:gd name="T16" fmla="*/ 212 w 435"/>
                <a:gd name="T17" fmla="*/ 396 h 729"/>
                <a:gd name="T18" fmla="*/ 245 w 435"/>
                <a:gd name="T19" fmla="*/ 333 h 729"/>
                <a:gd name="T20" fmla="*/ 209 w 435"/>
                <a:gd name="T21" fmla="*/ 277 h 729"/>
                <a:gd name="T22" fmla="*/ 165 w 435"/>
                <a:gd name="T23" fmla="*/ 248 h 729"/>
                <a:gd name="T24" fmla="*/ 153 w 435"/>
                <a:gd name="T25" fmla="*/ 220 h 729"/>
                <a:gd name="T26" fmla="*/ 151 w 435"/>
                <a:gd name="T27" fmla="*/ 189 h 729"/>
                <a:gd name="T28" fmla="*/ 157 w 435"/>
                <a:gd name="T29" fmla="*/ 171 h 729"/>
                <a:gd name="T30" fmla="*/ 177 w 435"/>
                <a:gd name="T31" fmla="*/ 155 h 729"/>
                <a:gd name="T32" fmla="*/ 244 w 435"/>
                <a:gd name="T33" fmla="*/ 177 h 729"/>
                <a:gd name="T34" fmla="*/ 295 w 435"/>
                <a:gd name="T35" fmla="*/ 87 h 729"/>
                <a:gd name="T36" fmla="*/ 356 w 435"/>
                <a:gd name="T37" fmla="*/ 12 h 729"/>
                <a:gd name="T38" fmla="*/ 426 w 435"/>
                <a:gd name="T39" fmla="*/ 0 h 729"/>
                <a:gd name="T40" fmla="*/ 428 w 435"/>
                <a:gd name="T41" fmla="*/ 38 h 729"/>
                <a:gd name="T42" fmla="*/ 414 w 435"/>
                <a:gd name="T43" fmla="*/ 73 h 729"/>
                <a:gd name="T44" fmla="*/ 410 w 435"/>
                <a:gd name="T45" fmla="*/ 98 h 729"/>
                <a:gd name="T46" fmla="*/ 395 w 435"/>
                <a:gd name="T47" fmla="*/ 113 h 729"/>
                <a:gd name="T48" fmla="*/ 382 w 435"/>
                <a:gd name="T49" fmla="*/ 131 h 729"/>
                <a:gd name="T50" fmla="*/ 384 w 435"/>
                <a:gd name="T51" fmla="*/ 150 h 729"/>
                <a:gd name="T52" fmla="*/ 396 w 435"/>
                <a:gd name="T53" fmla="*/ 171 h 729"/>
                <a:gd name="T54" fmla="*/ 403 w 435"/>
                <a:gd name="T55" fmla="*/ 185 h 729"/>
                <a:gd name="T56" fmla="*/ 396 w 435"/>
                <a:gd name="T57" fmla="*/ 205 h 729"/>
                <a:gd name="T58" fmla="*/ 385 w 435"/>
                <a:gd name="T59" fmla="*/ 224 h 729"/>
                <a:gd name="T60" fmla="*/ 373 w 435"/>
                <a:gd name="T61" fmla="*/ 235 h 729"/>
                <a:gd name="T62" fmla="*/ 376 w 435"/>
                <a:gd name="T63" fmla="*/ 250 h 729"/>
                <a:gd name="T64" fmla="*/ 377 w 435"/>
                <a:gd name="T65" fmla="*/ 262 h 729"/>
                <a:gd name="T66" fmla="*/ 382 w 435"/>
                <a:gd name="T67" fmla="*/ 286 h 729"/>
                <a:gd name="T68" fmla="*/ 389 w 435"/>
                <a:gd name="T69" fmla="*/ 375 h 729"/>
                <a:gd name="T70" fmla="*/ 371 w 435"/>
                <a:gd name="T71" fmla="*/ 413 h 729"/>
                <a:gd name="T72" fmla="*/ 363 w 435"/>
                <a:gd name="T73" fmla="*/ 444 h 729"/>
                <a:gd name="T74" fmla="*/ 371 w 435"/>
                <a:gd name="T75" fmla="*/ 469 h 729"/>
                <a:gd name="T76" fmla="*/ 377 w 435"/>
                <a:gd name="T77" fmla="*/ 490 h 729"/>
                <a:gd name="T78" fmla="*/ 386 w 435"/>
                <a:gd name="T79" fmla="*/ 516 h 729"/>
                <a:gd name="T80" fmla="*/ 387 w 435"/>
                <a:gd name="T81" fmla="*/ 528 h 729"/>
                <a:gd name="T82" fmla="*/ 405 w 435"/>
                <a:gd name="T83" fmla="*/ 548 h 729"/>
                <a:gd name="T84" fmla="*/ 418 w 435"/>
                <a:gd name="T85" fmla="*/ 588 h 729"/>
                <a:gd name="T86" fmla="*/ 399 w 435"/>
                <a:gd name="T87" fmla="*/ 598 h 729"/>
                <a:gd name="T88" fmla="*/ 384 w 435"/>
                <a:gd name="T89" fmla="*/ 588 h 729"/>
                <a:gd name="T90" fmla="*/ 347 w 435"/>
                <a:gd name="T91" fmla="*/ 593 h 729"/>
                <a:gd name="T92" fmla="*/ 317 w 435"/>
                <a:gd name="T93" fmla="*/ 588 h 729"/>
                <a:gd name="T94" fmla="*/ 301 w 435"/>
                <a:gd name="T95" fmla="*/ 597 h 729"/>
                <a:gd name="T96" fmla="*/ 330 w 435"/>
                <a:gd name="T97" fmla="*/ 621 h 729"/>
                <a:gd name="T98" fmla="*/ 353 w 435"/>
                <a:gd name="T99" fmla="*/ 632 h 729"/>
                <a:gd name="T100" fmla="*/ 351 w 435"/>
                <a:gd name="T101" fmla="*/ 646 h 729"/>
                <a:gd name="T102" fmla="*/ 330 w 435"/>
                <a:gd name="T103" fmla="*/ 650 h 729"/>
                <a:gd name="T104" fmla="*/ 309 w 435"/>
                <a:gd name="T105" fmla="*/ 667 h 729"/>
                <a:gd name="T106" fmla="*/ 311 w 435"/>
                <a:gd name="T107" fmla="*/ 690 h 729"/>
                <a:gd name="T108" fmla="*/ 312 w 435"/>
                <a:gd name="T109" fmla="*/ 711 h 729"/>
                <a:gd name="T110" fmla="*/ 311 w 435"/>
                <a:gd name="T111" fmla="*/ 729 h 729"/>
                <a:gd name="T112" fmla="*/ 261 w 435"/>
                <a:gd name="T113" fmla="*/ 701 h 729"/>
                <a:gd name="T114" fmla="*/ 191 w 435"/>
                <a:gd name="T115" fmla="*/ 688 h 729"/>
                <a:gd name="T116" fmla="*/ 148 w 435"/>
                <a:gd name="T117" fmla="*/ 650 h 729"/>
                <a:gd name="T118" fmla="*/ 77 w 435"/>
                <a:gd name="T119" fmla="*/ 639 h 729"/>
                <a:gd name="T120" fmla="*/ 31 w 435"/>
                <a:gd name="T121" fmla="*/ 622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5"/>
                <a:gd name="T184" fmla="*/ 0 h 729"/>
                <a:gd name="T185" fmla="*/ 435 w 435"/>
                <a:gd name="T186" fmla="*/ 729 h 7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5" h="729">
                  <a:moveTo>
                    <a:pt x="0" y="611"/>
                  </a:moveTo>
                  <a:lnTo>
                    <a:pt x="7" y="611"/>
                  </a:lnTo>
                  <a:lnTo>
                    <a:pt x="13" y="615"/>
                  </a:lnTo>
                  <a:lnTo>
                    <a:pt x="35" y="608"/>
                  </a:lnTo>
                  <a:lnTo>
                    <a:pt x="39" y="586"/>
                  </a:lnTo>
                  <a:lnTo>
                    <a:pt x="41" y="590"/>
                  </a:lnTo>
                  <a:lnTo>
                    <a:pt x="40" y="581"/>
                  </a:lnTo>
                  <a:lnTo>
                    <a:pt x="33" y="581"/>
                  </a:lnTo>
                  <a:lnTo>
                    <a:pt x="27" y="576"/>
                  </a:lnTo>
                  <a:lnTo>
                    <a:pt x="25" y="567"/>
                  </a:lnTo>
                  <a:lnTo>
                    <a:pt x="30" y="569"/>
                  </a:lnTo>
                  <a:lnTo>
                    <a:pt x="33" y="557"/>
                  </a:lnTo>
                  <a:lnTo>
                    <a:pt x="44" y="547"/>
                  </a:lnTo>
                  <a:lnTo>
                    <a:pt x="55" y="548"/>
                  </a:lnTo>
                  <a:lnTo>
                    <a:pt x="59" y="552"/>
                  </a:lnTo>
                  <a:lnTo>
                    <a:pt x="63" y="553"/>
                  </a:lnTo>
                  <a:lnTo>
                    <a:pt x="68" y="550"/>
                  </a:lnTo>
                  <a:lnTo>
                    <a:pt x="79" y="548"/>
                  </a:lnTo>
                  <a:lnTo>
                    <a:pt x="81" y="556"/>
                  </a:lnTo>
                  <a:lnTo>
                    <a:pt x="83" y="556"/>
                  </a:lnTo>
                  <a:lnTo>
                    <a:pt x="84" y="558"/>
                  </a:lnTo>
                  <a:lnTo>
                    <a:pt x="89" y="547"/>
                  </a:lnTo>
                  <a:lnTo>
                    <a:pt x="82" y="538"/>
                  </a:lnTo>
                  <a:lnTo>
                    <a:pt x="82" y="527"/>
                  </a:lnTo>
                  <a:lnTo>
                    <a:pt x="78" y="523"/>
                  </a:lnTo>
                  <a:lnTo>
                    <a:pt x="86" y="501"/>
                  </a:lnTo>
                  <a:lnTo>
                    <a:pt x="89" y="501"/>
                  </a:lnTo>
                  <a:lnTo>
                    <a:pt x="88" y="492"/>
                  </a:lnTo>
                  <a:lnTo>
                    <a:pt x="81" y="487"/>
                  </a:lnTo>
                  <a:lnTo>
                    <a:pt x="83" y="483"/>
                  </a:lnTo>
                  <a:lnTo>
                    <a:pt x="93" y="487"/>
                  </a:lnTo>
                  <a:lnTo>
                    <a:pt x="97" y="482"/>
                  </a:lnTo>
                  <a:lnTo>
                    <a:pt x="97" y="477"/>
                  </a:lnTo>
                  <a:lnTo>
                    <a:pt x="92" y="469"/>
                  </a:lnTo>
                  <a:lnTo>
                    <a:pt x="82" y="463"/>
                  </a:lnTo>
                  <a:lnTo>
                    <a:pt x="70" y="464"/>
                  </a:lnTo>
                  <a:lnTo>
                    <a:pt x="69" y="455"/>
                  </a:lnTo>
                  <a:lnTo>
                    <a:pt x="79" y="449"/>
                  </a:lnTo>
                  <a:lnTo>
                    <a:pt x="78" y="446"/>
                  </a:lnTo>
                  <a:lnTo>
                    <a:pt x="86" y="440"/>
                  </a:lnTo>
                  <a:lnTo>
                    <a:pt x="87" y="431"/>
                  </a:lnTo>
                  <a:lnTo>
                    <a:pt x="84" y="427"/>
                  </a:lnTo>
                  <a:lnTo>
                    <a:pt x="82" y="416"/>
                  </a:lnTo>
                  <a:lnTo>
                    <a:pt x="88" y="410"/>
                  </a:lnTo>
                  <a:lnTo>
                    <a:pt x="114" y="408"/>
                  </a:lnTo>
                  <a:lnTo>
                    <a:pt x="126" y="416"/>
                  </a:lnTo>
                  <a:lnTo>
                    <a:pt x="128" y="421"/>
                  </a:lnTo>
                  <a:lnTo>
                    <a:pt x="133" y="424"/>
                  </a:lnTo>
                  <a:lnTo>
                    <a:pt x="134" y="429"/>
                  </a:lnTo>
                  <a:lnTo>
                    <a:pt x="140" y="427"/>
                  </a:lnTo>
                  <a:lnTo>
                    <a:pt x="143" y="424"/>
                  </a:lnTo>
                  <a:lnTo>
                    <a:pt x="160" y="427"/>
                  </a:lnTo>
                  <a:lnTo>
                    <a:pt x="165" y="422"/>
                  </a:lnTo>
                  <a:lnTo>
                    <a:pt x="171" y="425"/>
                  </a:lnTo>
                  <a:lnTo>
                    <a:pt x="184" y="421"/>
                  </a:lnTo>
                  <a:lnTo>
                    <a:pt x="185" y="418"/>
                  </a:lnTo>
                  <a:lnTo>
                    <a:pt x="177" y="412"/>
                  </a:lnTo>
                  <a:lnTo>
                    <a:pt x="172" y="398"/>
                  </a:lnTo>
                  <a:lnTo>
                    <a:pt x="177" y="397"/>
                  </a:lnTo>
                  <a:lnTo>
                    <a:pt x="179" y="392"/>
                  </a:lnTo>
                  <a:lnTo>
                    <a:pt x="195" y="399"/>
                  </a:lnTo>
                  <a:lnTo>
                    <a:pt x="210" y="393"/>
                  </a:lnTo>
                  <a:lnTo>
                    <a:pt x="212" y="396"/>
                  </a:lnTo>
                  <a:lnTo>
                    <a:pt x="232" y="394"/>
                  </a:lnTo>
                  <a:lnTo>
                    <a:pt x="241" y="388"/>
                  </a:lnTo>
                  <a:lnTo>
                    <a:pt x="244" y="382"/>
                  </a:lnTo>
                  <a:lnTo>
                    <a:pt x="241" y="369"/>
                  </a:lnTo>
                  <a:lnTo>
                    <a:pt x="237" y="365"/>
                  </a:lnTo>
                  <a:lnTo>
                    <a:pt x="240" y="334"/>
                  </a:lnTo>
                  <a:lnTo>
                    <a:pt x="245" y="333"/>
                  </a:lnTo>
                  <a:lnTo>
                    <a:pt x="246" y="294"/>
                  </a:lnTo>
                  <a:lnTo>
                    <a:pt x="236" y="285"/>
                  </a:lnTo>
                  <a:lnTo>
                    <a:pt x="231" y="290"/>
                  </a:lnTo>
                  <a:lnTo>
                    <a:pt x="223" y="278"/>
                  </a:lnTo>
                  <a:lnTo>
                    <a:pt x="217" y="277"/>
                  </a:lnTo>
                  <a:lnTo>
                    <a:pt x="212" y="272"/>
                  </a:lnTo>
                  <a:lnTo>
                    <a:pt x="209" y="277"/>
                  </a:lnTo>
                  <a:lnTo>
                    <a:pt x="200" y="272"/>
                  </a:lnTo>
                  <a:lnTo>
                    <a:pt x="199" y="267"/>
                  </a:lnTo>
                  <a:lnTo>
                    <a:pt x="194" y="266"/>
                  </a:lnTo>
                  <a:lnTo>
                    <a:pt x="191" y="261"/>
                  </a:lnTo>
                  <a:lnTo>
                    <a:pt x="175" y="253"/>
                  </a:lnTo>
                  <a:lnTo>
                    <a:pt x="166" y="252"/>
                  </a:lnTo>
                  <a:lnTo>
                    <a:pt x="165" y="248"/>
                  </a:lnTo>
                  <a:lnTo>
                    <a:pt x="149" y="243"/>
                  </a:lnTo>
                  <a:lnTo>
                    <a:pt x="147" y="227"/>
                  </a:lnTo>
                  <a:lnTo>
                    <a:pt x="148" y="226"/>
                  </a:lnTo>
                  <a:lnTo>
                    <a:pt x="149" y="224"/>
                  </a:lnTo>
                  <a:lnTo>
                    <a:pt x="151" y="226"/>
                  </a:lnTo>
                  <a:lnTo>
                    <a:pt x="153" y="224"/>
                  </a:lnTo>
                  <a:lnTo>
                    <a:pt x="153" y="220"/>
                  </a:lnTo>
                  <a:lnTo>
                    <a:pt x="148" y="215"/>
                  </a:lnTo>
                  <a:lnTo>
                    <a:pt x="151" y="213"/>
                  </a:lnTo>
                  <a:lnTo>
                    <a:pt x="152" y="212"/>
                  </a:lnTo>
                  <a:lnTo>
                    <a:pt x="147" y="206"/>
                  </a:lnTo>
                  <a:lnTo>
                    <a:pt x="147" y="202"/>
                  </a:lnTo>
                  <a:lnTo>
                    <a:pt x="148" y="199"/>
                  </a:lnTo>
                  <a:lnTo>
                    <a:pt x="151" y="189"/>
                  </a:lnTo>
                  <a:lnTo>
                    <a:pt x="154" y="187"/>
                  </a:lnTo>
                  <a:lnTo>
                    <a:pt x="156" y="184"/>
                  </a:lnTo>
                  <a:lnTo>
                    <a:pt x="156" y="183"/>
                  </a:lnTo>
                  <a:lnTo>
                    <a:pt x="152" y="179"/>
                  </a:lnTo>
                  <a:lnTo>
                    <a:pt x="156" y="177"/>
                  </a:lnTo>
                  <a:lnTo>
                    <a:pt x="157" y="175"/>
                  </a:lnTo>
                  <a:lnTo>
                    <a:pt x="157" y="171"/>
                  </a:lnTo>
                  <a:lnTo>
                    <a:pt x="162" y="171"/>
                  </a:lnTo>
                  <a:lnTo>
                    <a:pt x="165" y="170"/>
                  </a:lnTo>
                  <a:lnTo>
                    <a:pt x="165" y="165"/>
                  </a:lnTo>
                  <a:lnTo>
                    <a:pt x="171" y="163"/>
                  </a:lnTo>
                  <a:lnTo>
                    <a:pt x="175" y="163"/>
                  </a:lnTo>
                  <a:lnTo>
                    <a:pt x="177" y="159"/>
                  </a:lnTo>
                  <a:lnTo>
                    <a:pt x="177" y="155"/>
                  </a:lnTo>
                  <a:lnTo>
                    <a:pt x="200" y="163"/>
                  </a:lnTo>
                  <a:lnTo>
                    <a:pt x="204" y="177"/>
                  </a:lnTo>
                  <a:lnTo>
                    <a:pt x="212" y="179"/>
                  </a:lnTo>
                  <a:lnTo>
                    <a:pt x="221" y="174"/>
                  </a:lnTo>
                  <a:lnTo>
                    <a:pt x="223" y="178"/>
                  </a:lnTo>
                  <a:lnTo>
                    <a:pt x="241" y="174"/>
                  </a:lnTo>
                  <a:lnTo>
                    <a:pt x="244" y="177"/>
                  </a:lnTo>
                  <a:lnTo>
                    <a:pt x="259" y="174"/>
                  </a:lnTo>
                  <a:lnTo>
                    <a:pt x="261" y="142"/>
                  </a:lnTo>
                  <a:lnTo>
                    <a:pt x="270" y="152"/>
                  </a:lnTo>
                  <a:lnTo>
                    <a:pt x="279" y="140"/>
                  </a:lnTo>
                  <a:lnTo>
                    <a:pt x="270" y="129"/>
                  </a:lnTo>
                  <a:lnTo>
                    <a:pt x="274" y="112"/>
                  </a:lnTo>
                  <a:lnTo>
                    <a:pt x="295" y="87"/>
                  </a:lnTo>
                  <a:lnTo>
                    <a:pt x="300" y="87"/>
                  </a:lnTo>
                  <a:lnTo>
                    <a:pt x="298" y="80"/>
                  </a:lnTo>
                  <a:lnTo>
                    <a:pt x="307" y="70"/>
                  </a:lnTo>
                  <a:lnTo>
                    <a:pt x="314" y="71"/>
                  </a:lnTo>
                  <a:lnTo>
                    <a:pt x="325" y="49"/>
                  </a:lnTo>
                  <a:lnTo>
                    <a:pt x="353" y="33"/>
                  </a:lnTo>
                  <a:lnTo>
                    <a:pt x="356" y="12"/>
                  </a:lnTo>
                  <a:lnTo>
                    <a:pt x="365" y="14"/>
                  </a:lnTo>
                  <a:lnTo>
                    <a:pt x="373" y="25"/>
                  </a:lnTo>
                  <a:lnTo>
                    <a:pt x="384" y="19"/>
                  </a:lnTo>
                  <a:lnTo>
                    <a:pt x="390" y="30"/>
                  </a:lnTo>
                  <a:lnTo>
                    <a:pt x="398" y="28"/>
                  </a:lnTo>
                  <a:lnTo>
                    <a:pt x="408" y="8"/>
                  </a:lnTo>
                  <a:lnTo>
                    <a:pt x="426" y="0"/>
                  </a:lnTo>
                  <a:lnTo>
                    <a:pt x="424" y="19"/>
                  </a:lnTo>
                  <a:lnTo>
                    <a:pt x="427" y="19"/>
                  </a:lnTo>
                  <a:lnTo>
                    <a:pt x="428" y="21"/>
                  </a:lnTo>
                  <a:lnTo>
                    <a:pt x="429" y="20"/>
                  </a:lnTo>
                  <a:lnTo>
                    <a:pt x="431" y="24"/>
                  </a:lnTo>
                  <a:lnTo>
                    <a:pt x="435" y="25"/>
                  </a:lnTo>
                  <a:lnTo>
                    <a:pt x="428" y="38"/>
                  </a:lnTo>
                  <a:lnTo>
                    <a:pt x="427" y="45"/>
                  </a:lnTo>
                  <a:lnTo>
                    <a:pt x="423" y="51"/>
                  </a:lnTo>
                  <a:lnTo>
                    <a:pt x="417" y="52"/>
                  </a:lnTo>
                  <a:lnTo>
                    <a:pt x="415" y="54"/>
                  </a:lnTo>
                  <a:lnTo>
                    <a:pt x="418" y="63"/>
                  </a:lnTo>
                  <a:lnTo>
                    <a:pt x="415" y="72"/>
                  </a:lnTo>
                  <a:lnTo>
                    <a:pt x="414" y="73"/>
                  </a:lnTo>
                  <a:lnTo>
                    <a:pt x="414" y="76"/>
                  </a:lnTo>
                  <a:lnTo>
                    <a:pt x="410" y="81"/>
                  </a:lnTo>
                  <a:lnTo>
                    <a:pt x="410" y="84"/>
                  </a:lnTo>
                  <a:lnTo>
                    <a:pt x="409" y="87"/>
                  </a:lnTo>
                  <a:lnTo>
                    <a:pt x="409" y="89"/>
                  </a:lnTo>
                  <a:lnTo>
                    <a:pt x="412" y="91"/>
                  </a:lnTo>
                  <a:lnTo>
                    <a:pt x="410" y="98"/>
                  </a:lnTo>
                  <a:lnTo>
                    <a:pt x="408" y="98"/>
                  </a:lnTo>
                  <a:lnTo>
                    <a:pt x="408" y="103"/>
                  </a:lnTo>
                  <a:lnTo>
                    <a:pt x="405" y="104"/>
                  </a:lnTo>
                  <a:lnTo>
                    <a:pt x="404" y="103"/>
                  </a:lnTo>
                  <a:lnTo>
                    <a:pt x="401" y="105"/>
                  </a:lnTo>
                  <a:lnTo>
                    <a:pt x="399" y="110"/>
                  </a:lnTo>
                  <a:lnTo>
                    <a:pt x="395" y="113"/>
                  </a:lnTo>
                  <a:lnTo>
                    <a:pt x="393" y="117"/>
                  </a:lnTo>
                  <a:lnTo>
                    <a:pt x="387" y="117"/>
                  </a:lnTo>
                  <a:lnTo>
                    <a:pt x="386" y="119"/>
                  </a:lnTo>
                  <a:lnTo>
                    <a:pt x="386" y="124"/>
                  </a:lnTo>
                  <a:lnTo>
                    <a:pt x="384" y="126"/>
                  </a:lnTo>
                  <a:lnTo>
                    <a:pt x="382" y="127"/>
                  </a:lnTo>
                  <a:lnTo>
                    <a:pt x="382" y="131"/>
                  </a:lnTo>
                  <a:lnTo>
                    <a:pt x="384" y="133"/>
                  </a:lnTo>
                  <a:lnTo>
                    <a:pt x="382" y="137"/>
                  </a:lnTo>
                  <a:lnTo>
                    <a:pt x="382" y="140"/>
                  </a:lnTo>
                  <a:lnTo>
                    <a:pt x="381" y="142"/>
                  </a:lnTo>
                  <a:lnTo>
                    <a:pt x="384" y="145"/>
                  </a:lnTo>
                  <a:lnTo>
                    <a:pt x="382" y="147"/>
                  </a:lnTo>
                  <a:lnTo>
                    <a:pt x="384" y="150"/>
                  </a:lnTo>
                  <a:lnTo>
                    <a:pt x="386" y="151"/>
                  </a:lnTo>
                  <a:lnTo>
                    <a:pt x="389" y="152"/>
                  </a:lnTo>
                  <a:lnTo>
                    <a:pt x="394" y="164"/>
                  </a:lnTo>
                  <a:lnTo>
                    <a:pt x="400" y="168"/>
                  </a:lnTo>
                  <a:lnTo>
                    <a:pt x="400" y="169"/>
                  </a:lnTo>
                  <a:lnTo>
                    <a:pt x="396" y="170"/>
                  </a:lnTo>
                  <a:lnTo>
                    <a:pt x="396" y="171"/>
                  </a:lnTo>
                  <a:lnTo>
                    <a:pt x="401" y="174"/>
                  </a:lnTo>
                  <a:lnTo>
                    <a:pt x="403" y="175"/>
                  </a:lnTo>
                  <a:lnTo>
                    <a:pt x="403" y="177"/>
                  </a:lnTo>
                  <a:lnTo>
                    <a:pt x="401" y="178"/>
                  </a:lnTo>
                  <a:lnTo>
                    <a:pt x="401" y="183"/>
                  </a:lnTo>
                  <a:lnTo>
                    <a:pt x="403" y="184"/>
                  </a:lnTo>
                  <a:lnTo>
                    <a:pt x="403" y="185"/>
                  </a:lnTo>
                  <a:lnTo>
                    <a:pt x="400" y="191"/>
                  </a:lnTo>
                  <a:lnTo>
                    <a:pt x="400" y="194"/>
                  </a:lnTo>
                  <a:lnTo>
                    <a:pt x="398" y="196"/>
                  </a:lnTo>
                  <a:lnTo>
                    <a:pt x="393" y="197"/>
                  </a:lnTo>
                  <a:lnTo>
                    <a:pt x="391" y="202"/>
                  </a:lnTo>
                  <a:lnTo>
                    <a:pt x="393" y="205"/>
                  </a:lnTo>
                  <a:lnTo>
                    <a:pt x="396" y="205"/>
                  </a:lnTo>
                  <a:lnTo>
                    <a:pt x="396" y="206"/>
                  </a:lnTo>
                  <a:lnTo>
                    <a:pt x="395" y="208"/>
                  </a:lnTo>
                  <a:lnTo>
                    <a:pt x="395" y="210"/>
                  </a:lnTo>
                  <a:lnTo>
                    <a:pt x="395" y="211"/>
                  </a:lnTo>
                  <a:lnTo>
                    <a:pt x="394" y="211"/>
                  </a:lnTo>
                  <a:lnTo>
                    <a:pt x="389" y="219"/>
                  </a:lnTo>
                  <a:lnTo>
                    <a:pt x="385" y="224"/>
                  </a:lnTo>
                  <a:lnTo>
                    <a:pt x="384" y="226"/>
                  </a:lnTo>
                  <a:lnTo>
                    <a:pt x="379" y="233"/>
                  </a:lnTo>
                  <a:lnTo>
                    <a:pt x="376" y="234"/>
                  </a:lnTo>
                  <a:lnTo>
                    <a:pt x="376" y="235"/>
                  </a:lnTo>
                  <a:lnTo>
                    <a:pt x="377" y="235"/>
                  </a:lnTo>
                  <a:lnTo>
                    <a:pt x="377" y="236"/>
                  </a:lnTo>
                  <a:lnTo>
                    <a:pt x="373" y="235"/>
                  </a:lnTo>
                  <a:lnTo>
                    <a:pt x="373" y="236"/>
                  </a:lnTo>
                  <a:lnTo>
                    <a:pt x="376" y="239"/>
                  </a:lnTo>
                  <a:lnTo>
                    <a:pt x="376" y="240"/>
                  </a:lnTo>
                  <a:lnTo>
                    <a:pt x="375" y="248"/>
                  </a:lnTo>
                  <a:lnTo>
                    <a:pt x="373" y="248"/>
                  </a:lnTo>
                  <a:lnTo>
                    <a:pt x="373" y="249"/>
                  </a:lnTo>
                  <a:lnTo>
                    <a:pt x="376" y="250"/>
                  </a:lnTo>
                  <a:lnTo>
                    <a:pt x="376" y="253"/>
                  </a:lnTo>
                  <a:lnTo>
                    <a:pt x="376" y="255"/>
                  </a:lnTo>
                  <a:lnTo>
                    <a:pt x="375" y="258"/>
                  </a:lnTo>
                  <a:lnTo>
                    <a:pt x="373" y="258"/>
                  </a:lnTo>
                  <a:lnTo>
                    <a:pt x="377" y="261"/>
                  </a:lnTo>
                  <a:lnTo>
                    <a:pt x="376" y="263"/>
                  </a:lnTo>
                  <a:lnTo>
                    <a:pt x="377" y="262"/>
                  </a:lnTo>
                  <a:lnTo>
                    <a:pt x="377" y="267"/>
                  </a:lnTo>
                  <a:lnTo>
                    <a:pt x="375" y="266"/>
                  </a:lnTo>
                  <a:lnTo>
                    <a:pt x="375" y="267"/>
                  </a:lnTo>
                  <a:lnTo>
                    <a:pt x="377" y="269"/>
                  </a:lnTo>
                  <a:lnTo>
                    <a:pt x="379" y="275"/>
                  </a:lnTo>
                  <a:lnTo>
                    <a:pt x="381" y="276"/>
                  </a:lnTo>
                  <a:lnTo>
                    <a:pt x="382" y="286"/>
                  </a:lnTo>
                  <a:lnTo>
                    <a:pt x="380" y="289"/>
                  </a:lnTo>
                  <a:lnTo>
                    <a:pt x="384" y="341"/>
                  </a:lnTo>
                  <a:lnTo>
                    <a:pt x="385" y="341"/>
                  </a:lnTo>
                  <a:lnTo>
                    <a:pt x="389" y="359"/>
                  </a:lnTo>
                  <a:lnTo>
                    <a:pt x="391" y="364"/>
                  </a:lnTo>
                  <a:lnTo>
                    <a:pt x="387" y="374"/>
                  </a:lnTo>
                  <a:lnTo>
                    <a:pt x="389" y="375"/>
                  </a:lnTo>
                  <a:lnTo>
                    <a:pt x="387" y="380"/>
                  </a:lnTo>
                  <a:lnTo>
                    <a:pt x="386" y="382"/>
                  </a:lnTo>
                  <a:lnTo>
                    <a:pt x="379" y="392"/>
                  </a:lnTo>
                  <a:lnTo>
                    <a:pt x="377" y="393"/>
                  </a:lnTo>
                  <a:lnTo>
                    <a:pt x="377" y="396"/>
                  </a:lnTo>
                  <a:lnTo>
                    <a:pt x="375" y="398"/>
                  </a:lnTo>
                  <a:lnTo>
                    <a:pt x="371" y="413"/>
                  </a:lnTo>
                  <a:lnTo>
                    <a:pt x="370" y="417"/>
                  </a:lnTo>
                  <a:lnTo>
                    <a:pt x="366" y="425"/>
                  </a:lnTo>
                  <a:lnTo>
                    <a:pt x="365" y="426"/>
                  </a:lnTo>
                  <a:lnTo>
                    <a:pt x="363" y="432"/>
                  </a:lnTo>
                  <a:lnTo>
                    <a:pt x="363" y="435"/>
                  </a:lnTo>
                  <a:lnTo>
                    <a:pt x="363" y="436"/>
                  </a:lnTo>
                  <a:lnTo>
                    <a:pt x="363" y="444"/>
                  </a:lnTo>
                  <a:lnTo>
                    <a:pt x="363" y="446"/>
                  </a:lnTo>
                  <a:lnTo>
                    <a:pt x="361" y="454"/>
                  </a:lnTo>
                  <a:lnTo>
                    <a:pt x="365" y="462"/>
                  </a:lnTo>
                  <a:lnTo>
                    <a:pt x="371" y="463"/>
                  </a:lnTo>
                  <a:lnTo>
                    <a:pt x="370" y="466"/>
                  </a:lnTo>
                  <a:lnTo>
                    <a:pt x="372" y="467"/>
                  </a:lnTo>
                  <a:lnTo>
                    <a:pt x="371" y="469"/>
                  </a:lnTo>
                  <a:lnTo>
                    <a:pt x="371" y="473"/>
                  </a:lnTo>
                  <a:lnTo>
                    <a:pt x="375" y="482"/>
                  </a:lnTo>
                  <a:lnTo>
                    <a:pt x="379" y="482"/>
                  </a:lnTo>
                  <a:lnTo>
                    <a:pt x="380" y="483"/>
                  </a:lnTo>
                  <a:lnTo>
                    <a:pt x="380" y="486"/>
                  </a:lnTo>
                  <a:lnTo>
                    <a:pt x="381" y="490"/>
                  </a:lnTo>
                  <a:lnTo>
                    <a:pt x="377" y="490"/>
                  </a:lnTo>
                  <a:lnTo>
                    <a:pt x="375" y="494"/>
                  </a:lnTo>
                  <a:lnTo>
                    <a:pt x="376" y="496"/>
                  </a:lnTo>
                  <a:lnTo>
                    <a:pt x="390" y="504"/>
                  </a:lnTo>
                  <a:lnTo>
                    <a:pt x="390" y="505"/>
                  </a:lnTo>
                  <a:lnTo>
                    <a:pt x="390" y="508"/>
                  </a:lnTo>
                  <a:lnTo>
                    <a:pt x="386" y="511"/>
                  </a:lnTo>
                  <a:lnTo>
                    <a:pt x="386" y="516"/>
                  </a:lnTo>
                  <a:lnTo>
                    <a:pt x="389" y="516"/>
                  </a:lnTo>
                  <a:lnTo>
                    <a:pt x="391" y="522"/>
                  </a:lnTo>
                  <a:lnTo>
                    <a:pt x="393" y="523"/>
                  </a:lnTo>
                  <a:lnTo>
                    <a:pt x="393" y="524"/>
                  </a:lnTo>
                  <a:lnTo>
                    <a:pt x="391" y="525"/>
                  </a:lnTo>
                  <a:lnTo>
                    <a:pt x="389" y="528"/>
                  </a:lnTo>
                  <a:lnTo>
                    <a:pt x="387" y="528"/>
                  </a:lnTo>
                  <a:lnTo>
                    <a:pt x="387" y="530"/>
                  </a:lnTo>
                  <a:lnTo>
                    <a:pt x="389" y="533"/>
                  </a:lnTo>
                  <a:lnTo>
                    <a:pt x="393" y="533"/>
                  </a:lnTo>
                  <a:lnTo>
                    <a:pt x="398" y="538"/>
                  </a:lnTo>
                  <a:lnTo>
                    <a:pt x="401" y="538"/>
                  </a:lnTo>
                  <a:lnTo>
                    <a:pt x="405" y="546"/>
                  </a:lnTo>
                  <a:lnTo>
                    <a:pt x="405" y="548"/>
                  </a:lnTo>
                  <a:lnTo>
                    <a:pt x="409" y="553"/>
                  </a:lnTo>
                  <a:lnTo>
                    <a:pt x="413" y="553"/>
                  </a:lnTo>
                  <a:lnTo>
                    <a:pt x="418" y="557"/>
                  </a:lnTo>
                  <a:lnTo>
                    <a:pt x="419" y="565"/>
                  </a:lnTo>
                  <a:lnTo>
                    <a:pt x="418" y="575"/>
                  </a:lnTo>
                  <a:lnTo>
                    <a:pt x="419" y="578"/>
                  </a:lnTo>
                  <a:lnTo>
                    <a:pt x="418" y="588"/>
                  </a:lnTo>
                  <a:lnTo>
                    <a:pt x="415" y="588"/>
                  </a:lnTo>
                  <a:lnTo>
                    <a:pt x="413" y="592"/>
                  </a:lnTo>
                  <a:lnTo>
                    <a:pt x="408" y="592"/>
                  </a:lnTo>
                  <a:lnTo>
                    <a:pt x="405" y="593"/>
                  </a:lnTo>
                  <a:lnTo>
                    <a:pt x="405" y="597"/>
                  </a:lnTo>
                  <a:lnTo>
                    <a:pt x="403" y="597"/>
                  </a:lnTo>
                  <a:lnTo>
                    <a:pt x="399" y="598"/>
                  </a:lnTo>
                  <a:lnTo>
                    <a:pt x="396" y="602"/>
                  </a:lnTo>
                  <a:lnTo>
                    <a:pt x="393" y="597"/>
                  </a:lnTo>
                  <a:lnTo>
                    <a:pt x="391" y="598"/>
                  </a:lnTo>
                  <a:lnTo>
                    <a:pt x="387" y="597"/>
                  </a:lnTo>
                  <a:lnTo>
                    <a:pt x="387" y="589"/>
                  </a:lnTo>
                  <a:lnTo>
                    <a:pt x="385" y="588"/>
                  </a:lnTo>
                  <a:lnTo>
                    <a:pt x="384" y="588"/>
                  </a:lnTo>
                  <a:lnTo>
                    <a:pt x="384" y="590"/>
                  </a:lnTo>
                  <a:lnTo>
                    <a:pt x="381" y="590"/>
                  </a:lnTo>
                  <a:lnTo>
                    <a:pt x="377" y="595"/>
                  </a:lnTo>
                  <a:lnTo>
                    <a:pt x="371" y="595"/>
                  </a:lnTo>
                  <a:lnTo>
                    <a:pt x="359" y="597"/>
                  </a:lnTo>
                  <a:lnTo>
                    <a:pt x="356" y="593"/>
                  </a:lnTo>
                  <a:lnTo>
                    <a:pt x="347" y="593"/>
                  </a:lnTo>
                  <a:lnTo>
                    <a:pt x="344" y="592"/>
                  </a:lnTo>
                  <a:lnTo>
                    <a:pt x="342" y="593"/>
                  </a:lnTo>
                  <a:lnTo>
                    <a:pt x="333" y="589"/>
                  </a:lnTo>
                  <a:lnTo>
                    <a:pt x="326" y="589"/>
                  </a:lnTo>
                  <a:lnTo>
                    <a:pt x="323" y="589"/>
                  </a:lnTo>
                  <a:lnTo>
                    <a:pt x="320" y="588"/>
                  </a:lnTo>
                  <a:lnTo>
                    <a:pt x="317" y="588"/>
                  </a:lnTo>
                  <a:lnTo>
                    <a:pt x="317" y="586"/>
                  </a:lnTo>
                  <a:lnTo>
                    <a:pt x="315" y="586"/>
                  </a:lnTo>
                  <a:lnTo>
                    <a:pt x="314" y="589"/>
                  </a:lnTo>
                  <a:lnTo>
                    <a:pt x="307" y="589"/>
                  </a:lnTo>
                  <a:lnTo>
                    <a:pt x="306" y="590"/>
                  </a:lnTo>
                  <a:lnTo>
                    <a:pt x="306" y="592"/>
                  </a:lnTo>
                  <a:lnTo>
                    <a:pt x="301" y="597"/>
                  </a:lnTo>
                  <a:lnTo>
                    <a:pt x="309" y="599"/>
                  </a:lnTo>
                  <a:lnTo>
                    <a:pt x="311" y="600"/>
                  </a:lnTo>
                  <a:lnTo>
                    <a:pt x="314" y="602"/>
                  </a:lnTo>
                  <a:lnTo>
                    <a:pt x="319" y="600"/>
                  </a:lnTo>
                  <a:lnTo>
                    <a:pt x="325" y="604"/>
                  </a:lnTo>
                  <a:lnTo>
                    <a:pt x="328" y="606"/>
                  </a:lnTo>
                  <a:lnTo>
                    <a:pt x="330" y="621"/>
                  </a:lnTo>
                  <a:lnTo>
                    <a:pt x="334" y="620"/>
                  </a:lnTo>
                  <a:lnTo>
                    <a:pt x="335" y="618"/>
                  </a:lnTo>
                  <a:lnTo>
                    <a:pt x="338" y="618"/>
                  </a:lnTo>
                  <a:lnTo>
                    <a:pt x="340" y="621"/>
                  </a:lnTo>
                  <a:lnTo>
                    <a:pt x="344" y="621"/>
                  </a:lnTo>
                  <a:lnTo>
                    <a:pt x="354" y="626"/>
                  </a:lnTo>
                  <a:lnTo>
                    <a:pt x="353" y="632"/>
                  </a:lnTo>
                  <a:lnTo>
                    <a:pt x="356" y="634"/>
                  </a:lnTo>
                  <a:lnTo>
                    <a:pt x="356" y="643"/>
                  </a:lnTo>
                  <a:lnTo>
                    <a:pt x="358" y="645"/>
                  </a:lnTo>
                  <a:lnTo>
                    <a:pt x="357" y="649"/>
                  </a:lnTo>
                  <a:lnTo>
                    <a:pt x="354" y="649"/>
                  </a:lnTo>
                  <a:lnTo>
                    <a:pt x="354" y="648"/>
                  </a:lnTo>
                  <a:lnTo>
                    <a:pt x="351" y="646"/>
                  </a:lnTo>
                  <a:lnTo>
                    <a:pt x="349" y="650"/>
                  </a:lnTo>
                  <a:lnTo>
                    <a:pt x="345" y="654"/>
                  </a:lnTo>
                  <a:lnTo>
                    <a:pt x="343" y="653"/>
                  </a:lnTo>
                  <a:lnTo>
                    <a:pt x="342" y="650"/>
                  </a:lnTo>
                  <a:lnTo>
                    <a:pt x="340" y="651"/>
                  </a:lnTo>
                  <a:lnTo>
                    <a:pt x="335" y="649"/>
                  </a:lnTo>
                  <a:lnTo>
                    <a:pt x="330" y="650"/>
                  </a:lnTo>
                  <a:lnTo>
                    <a:pt x="323" y="649"/>
                  </a:lnTo>
                  <a:lnTo>
                    <a:pt x="315" y="649"/>
                  </a:lnTo>
                  <a:lnTo>
                    <a:pt x="315" y="655"/>
                  </a:lnTo>
                  <a:lnTo>
                    <a:pt x="312" y="657"/>
                  </a:lnTo>
                  <a:lnTo>
                    <a:pt x="310" y="659"/>
                  </a:lnTo>
                  <a:lnTo>
                    <a:pt x="307" y="664"/>
                  </a:lnTo>
                  <a:lnTo>
                    <a:pt x="309" y="667"/>
                  </a:lnTo>
                  <a:lnTo>
                    <a:pt x="306" y="668"/>
                  </a:lnTo>
                  <a:lnTo>
                    <a:pt x="306" y="678"/>
                  </a:lnTo>
                  <a:lnTo>
                    <a:pt x="307" y="678"/>
                  </a:lnTo>
                  <a:lnTo>
                    <a:pt x="307" y="683"/>
                  </a:lnTo>
                  <a:lnTo>
                    <a:pt x="309" y="685"/>
                  </a:lnTo>
                  <a:lnTo>
                    <a:pt x="312" y="686"/>
                  </a:lnTo>
                  <a:lnTo>
                    <a:pt x="311" y="690"/>
                  </a:lnTo>
                  <a:lnTo>
                    <a:pt x="312" y="692"/>
                  </a:lnTo>
                  <a:lnTo>
                    <a:pt x="314" y="695"/>
                  </a:lnTo>
                  <a:lnTo>
                    <a:pt x="311" y="700"/>
                  </a:lnTo>
                  <a:lnTo>
                    <a:pt x="312" y="704"/>
                  </a:lnTo>
                  <a:lnTo>
                    <a:pt x="314" y="707"/>
                  </a:lnTo>
                  <a:lnTo>
                    <a:pt x="314" y="711"/>
                  </a:lnTo>
                  <a:lnTo>
                    <a:pt x="312" y="711"/>
                  </a:lnTo>
                  <a:lnTo>
                    <a:pt x="311" y="714"/>
                  </a:lnTo>
                  <a:lnTo>
                    <a:pt x="314" y="716"/>
                  </a:lnTo>
                  <a:lnTo>
                    <a:pt x="314" y="718"/>
                  </a:lnTo>
                  <a:lnTo>
                    <a:pt x="315" y="721"/>
                  </a:lnTo>
                  <a:lnTo>
                    <a:pt x="314" y="723"/>
                  </a:lnTo>
                  <a:lnTo>
                    <a:pt x="312" y="724"/>
                  </a:lnTo>
                  <a:lnTo>
                    <a:pt x="311" y="729"/>
                  </a:lnTo>
                  <a:lnTo>
                    <a:pt x="293" y="729"/>
                  </a:lnTo>
                  <a:lnTo>
                    <a:pt x="291" y="724"/>
                  </a:lnTo>
                  <a:lnTo>
                    <a:pt x="292" y="720"/>
                  </a:lnTo>
                  <a:lnTo>
                    <a:pt x="287" y="720"/>
                  </a:lnTo>
                  <a:lnTo>
                    <a:pt x="286" y="715"/>
                  </a:lnTo>
                  <a:lnTo>
                    <a:pt x="270" y="705"/>
                  </a:lnTo>
                  <a:lnTo>
                    <a:pt x="261" y="701"/>
                  </a:lnTo>
                  <a:lnTo>
                    <a:pt x="235" y="682"/>
                  </a:lnTo>
                  <a:lnTo>
                    <a:pt x="230" y="676"/>
                  </a:lnTo>
                  <a:lnTo>
                    <a:pt x="219" y="679"/>
                  </a:lnTo>
                  <a:lnTo>
                    <a:pt x="214" y="676"/>
                  </a:lnTo>
                  <a:lnTo>
                    <a:pt x="210" y="679"/>
                  </a:lnTo>
                  <a:lnTo>
                    <a:pt x="195" y="681"/>
                  </a:lnTo>
                  <a:lnTo>
                    <a:pt x="191" y="688"/>
                  </a:lnTo>
                  <a:lnTo>
                    <a:pt x="186" y="682"/>
                  </a:lnTo>
                  <a:lnTo>
                    <a:pt x="182" y="682"/>
                  </a:lnTo>
                  <a:lnTo>
                    <a:pt x="175" y="671"/>
                  </a:lnTo>
                  <a:lnTo>
                    <a:pt x="172" y="672"/>
                  </a:lnTo>
                  <a:lnTo>
                    <a:pt x="168" y="664"/>
                  </a:lnTo>
                  <a:lnTo>
                    <a:pt x="153" y="663"/>
                  </a:lnTo>
                  <a:lnTo>
                    <a:pt x="148" y="650"/>
                  </a:lnTo>
                  <a:lnTo>
                    <a:pt x="139" y="663"/>
                  </a:lnTo>
                  <a:lnTo>
                    <a:pt x="129" y="657"/>
                  </a:lnTo>
                  <a:lnTo>
                    <a:pt x="123" y="634"/>
                  </a:lnTo>
                  <a:lnTo>
                    <a:pt x="102" y="635"/>
                  </a:lnTo>
                  <a:lnTo>
                    <a:pt x="101" y="631"/>
                  </a:lnTo>
                  <a:lnTo>
                    <a:pt x="87" y="637"/>
                  </a:lnTo>
                  <a:lnTo>
                    <a:pt x="77" y="639"/>
                  </a:lnTo>
                  <a:lnTo>
                    <a:pt x="74" y="643"/>
                  </a:lnTo>
                  <a:lnTo>
                    <a:pt x="67" y="636"/>
                  </a:lnTo>
                  <a:lnTo>
                    <a:pt x="54" y="632"/>
                  </a:lnTo>
                  <a:lnTo>
                    <a:pt x="49" y="627"/>
                  </a:lnTo>
                  <a:lnTo>
                    <a:pt x="46" y="618"/>
                  </a:lnTo>
                  <a:lnTo>
                    <a:pt x="44" y="621"/>
                  </a:lnTo>
                  <a:lnTo>
                    <a:pt x="31" y="622"/>
                  </a:lnTo>
                  <a:lnTo>
                    <a:pt x="28" y="627"/>
                  </a:lnTo>
                  <a:lnTo>
                    <a:pt x="22" y="627"/>
                  </a:lnTo>
                  <a:lnTo>
                    <a:pt x="14" y="632"/>
                  </a:lnTo>
                  <a:lnTo>
                    <a:pt x="3" y="626"/>
                  </a:lnTo>
                  <a:lnTo>
                    <a:pt x="0" y="61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83" name="Freeform 880"/>
            <p:cNvSpPr>
              <a:spLocks/>
            </p:cNvSpPr>
            <p:nvPr/>
          </p:nvSpPr>
          <p:spPr bwMode="auto">
            <a:xfrm>
              <a:off x="2720" y="1949"/>
              <a:ext cx="245" cy="377"/>
            </a:xfrm>
            <a:custGeom>
              <a:avLst/>
              <a:gdLst>
                <a:gd name="T0" fmla="*/ 14 w 245"/>
                <a:gd name="T1" fmla="*/ 172 h 377"/>
                <a:gd name="T2" fmla="*/ 25 w 245"/>
                <a:gd name="T3" fmla="*/ 185 h 377"/>
                <a:gd name="T4" fmla="*/ 35 w 245"/>
                <a:gd name="T5" fmla="*/ 190 h 377"/>
                <a:gd name="T6" fmla="*/ 62 w 245"/>
                <a:gd name="T7" fmla="*/ 214 h 377"/>
                <a:gd name="T8" fmla="*/ 73 w 245"/>
                <a:gd name="T9" fmla="*/ 236 h 377"/>
                <a:gd name="T10" fmla="*/ 73 w 245"/>
                <a:gd name="T11" fmla="*/ 261 h 377"/>
                <a:gd name="T12" fmla="*/ 73 w 245"/>
                <a:gd name="T13" fmla="*/ 303 h 377"/>
                <a:gd name="T14" fmla="*/ 86 w 245"/>
                <a:gd name="T15" fmla="*/ 334 h 377"/>
                <a:gd name="T16" fmla="*/ 99 w 245"/>
                <a:gd name="T17" fmla="*/ 331 h 377"/>
                <a:gd name="T18" fmla="*/ 108 w 245"/>
                <a:gd name="T19" fmla="*/ 348 h 377"/>
                <a:gd name="T20" fmla="*/ 117 w 245"/>
                <a:gd name="T21" fmla="*/ 354 h 377"/>
                <a:gd name="T22" fmla="*/ 122 w 245"/>
                <a:gd name="T23" fmla="*/ 357 h 377"/>
                <a:gd name="T24" fmla="*/ 135 w 245"/>
                <a:gd name="T25" fmla="*/ 362 h 377"/>
                <a:gd name="T26" fmla="*/ 152 w 245"/>
                <a:gd name="T27" fmla="*/ 369 h 377"/>
                <a:gd name="T28" fmla="*/ 151 w 245"/>
                <a:gd name="T29" fmla="*/ 336 h 377"/>
                <a:gd name="T30" fmla="*/ 178 w 245"/>
                <a:gd name="T31" fmla="*/ 336 h 377"/>
                <a:gd name="T32" fmla="*/ 163 w 245"/>
                <a:gd name="T33" fmla="*/ 283 h 377"/>
                <a:gd name="T34" fmla="*/ 157 w 245"/>
                <a:gd name="T35" fmla="*/ 283 h 377"/>
                <a:gd name="T36" fmla="*/ 149 w 245"/>
                <a:gd name="T37" fmla="*/ 257 h 377"/>
                <a:gd name="T38" fmla="*/ 168 w 245"/>
                <a:gd name="T39" fmla="*/ 243 h 377"/>
                <a:gd name="T40" fmla="*/ 163 w 245"/>
                <a:gd name="T41" fmla="*/ 219 h 377"/>
                <a:gd name="T42" fmla="*/ 169 w 245"/>
                <a:gd name="T43" fmla="*/ 208 h 377"/>
                <a:gd name="T44" fmla="*/ 187 w 245"/>
                <a:gd name="T45" fmla="*/ 210 h 377"/>
                <a:gd name="T46" fmla="*/ 211 w 245"/>
                <a:gd name="T47" fmla="*/ 209 h 377"/>
                <a:gd name="T48" fmla="*/ 217 w 245"/>
                <a:gd name="T49" fmla="*/ 208 h 377"/>
                <a:gd name="T50" fmla="*/ 221 w 245"/>
                <a:gd name="T51" fmla="*/ 204 h 377"/>
                <a:gd name="T52" fmla="*/ 220 w 245"/>
                <a:gd name="T53" fmla="*/ 196 h 377"/>
                <a:gd name="T54" fmla="*/ 216 w 245"/>
                <a:gd name="T55" fmla="*/ 183 h 377"/>
                <a:gd name="T56" fmla="*/ 224 w 245"/>
                <a:gd name="T57" fmla="*/ 168 h 377"/>
                <a:gd name="T58" fmla="*/ 224 w 245"/>
                <a:gd name="T59" fmla="*/ 161 h 377"/>
                <a:gd name="T60" fmla="*/ 230 w 245"/>
                <a:gd name="T61" fmla="*/ 155 h 377"/>
                <a:gd name="T62" fmla="*/ 239 w 245"/>
                <a:gd name="T63" fmla="*/ 147 h 377"/>
                <a:gd name="T64" fmla="*/ 245 w 245"/>
                <a:gd name="T65" fmla="*/ 139 h 377"/>
                <a:gd name="T66" fmla="*/ 211 w 245"/>
                <a:gd name="T67" fmla="*/ 112 h 377"/>
                <a:gd name="T68" fmla="*/ 164 w 245"/>
                <a:gd name="T69" fmla="*/ 96 h 377"/>
                <a:gd name="T70" fmla="*/ 196 w 245"/>
                <a:gd name="T71" fmla="*/ 38 h 377"/>
                <a:gd name="T72" fmla="*/ 184 w 245"/>
                <a:gd name="T73" fmla="*/ 0 h 377"/>
                <a:gd name="T74" fmla="*/ 151 w 245"/>
                <a:gd name="T75" fmla="*/ 8 h 377"/>
                <a:gd name="T76" fmla="*/ 126 w 245"/>
                <a:gd name="T77" fmla="*/ 41 h 377"/>
                <a:gd name="T78" fmla="*/ 112 w 245"/>
                <a:gd name="T79" fmla="*/ 105 h 377"/>
                <a:gd name="T80" fmla="*/ 110 w 245"/>
                <a:gd name="T81" fmla="*/ 139 h 377"/>
                <a:gd name="T82" fmla="*/ 67 w 245"/>
                <a:gd name="T83" fmla="*/ 152 h 377"/>
                <a:gd name="T84" fmla="*/ 0 w 245"/>
                <a:gd name="T85" fmla="*/ 173 h 3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5"/>
                <a:gd name="T130" fmla="*/ 0 h 377"/>
                <a:gd name="T131" fmla="*/ 245 w 245"/>
                <a:gd name="T132" fmla="*/ 377 h 3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5" h="377">
                  <a:moveTo>
                    <a:pt x="0" y="173"/>
                  </a:moveTo>
                  <a:lnTo>
                    <a:pt x="11" y="176"/>
                  </a:lnTo>
                  <a:lnTo>
                    <a:pt x="14" y="172"/>
                  </a:lnTo>
                  <a:lnTo>
                    <a:pt x="34" y="175"/>
                  </a:lnTo>
                  <a:lnTo>
                    <a:pt x="31" y="182"/>
                  </a:lnTo>
                  <a:lnTo>
                    <a:pt x="25" y="185"/>
                  </a:lnTo>
                  <a:lnTo>
                    <a:pt x="23" y="189"/>
                  </a:lnTo>
                  <a:lnTo>
                    <a:pt x="25" y="192"/>
                  </a:lnTo>
                  <a:lnTo>
                    <a:pt x="35" y="190"/>
                  </a:lnTo>
                  <a:lnTo>
                    <a:pt x="40" y="192"/>
                  </a:lnTo>
                  <a:lnTo>
                    <a:pt x="52" y="209"/>
                  </a:lnTo>
                  <a:lnTo>
                    <a:pt x="62" y="214"/>
                  </a:lnTo>
                  <a:lnTo>
                    <a:pt x="66" y="223"/>
                  </a:lnTo>
                  <a:lnTo>
                    <a:pt x="70" y="224"/>
                  </a:lnTo>
                  <a:lnTo>
                    <a:pt x="73" y="236"/>
                  </a:lnTo>
                  <a:lnTo>
                    <a:pt x="67" y="241"/>
                  </a:lnTo>
                  <a:lnTo>
                    <a:pt x="67" y="259"/>
                  </a:lnTo>
                  <a:lnTo>
                    <a:pt x="73" y="261"/>
                  </a:lnTo>
                  <a:lnTo>
                    <a:pt x="82" y="283"/>
                  </a:lnTo>
                  <a:lnTo>
                    <a:pt x="82" y="299"/>
                  </a:lnTo>
                  <a:lnTo>
                    <a:pt x="73" y="303"/>
                  </a:lnTo>
                  <a:lnTo>
                    <a:pt x="75" y="326"/>
                  </a:lnTo>
                  <a:lnTo>
                    <a:pt x="79" y="326"/>
                  </a:lnTo>
                  <a:lnTo>
                    <a:pt x="86" y="334"/>
                  </a:lnTo>
                  <a:lnTo>
                    <a:pt x="87" y="330"/>
                  </a:lnTo>
                  <a:lnTo>
                    <a:pt x="93" y="329"/>
                  </a:lnTo>
                  <a:lnTo>
                    <a:pt x="99" y="331"/>
                  </a:lnTo>
                  <a:lnTo>
                    <a:pt x="95" y="332"/>
                  </a:lnTo>
                  <a:lnTo>
                    <a:pt x="105" y="352"/>
                  </a:lnTo>
                  <a:lnTo>
                    <a:pt x="108" y="348"/>
                  </a:lnTo>
                  <a:lnTo>
                    <a:pt x="122" y="352"/>
                  </a:lnTo>
                  <a:lnTo>
                    <a:pt x="122" y="355"/>
                  </a:lnTo>
                  <a:lnTo>
                    <a:pt x="117" y="354"/>
                  </a:lnTo>
                  <a:lnTo>
                    <a:pt x="110" y="355"/>
                  </a:lnTo>
                  <a:lnTo>
                    <a:pt x="109" y="358"/>
                  </a:lnTo>
                  <a:lnTo>
                    <a:pt x="122" y="357"/>
                  </a:lnTo>
                  <a:lnTo>
                    <a:pt x="123" y="366"/>
                  </a:lnTo>
                  <a:lnTo>
                    <a:pt x="129" y="359"/>
                  </a:lnTo>
                  <a:lnTo>
                    <a:pt x="135" y="362"/>
                  </a:lnTo>
                  <a:lnTo>
                    <a:pt x="140" y="374"/>
                  </a:lnTo>
                  <a:lnTo>
                    <a:pt x="143" y="377"/>
                  </a:lnTo>
                  <a:lnTo>
                    <a:pt x="152" y="369"/>
                  </a:lnTo>
                  <a:lnTo>
                    <a:pt x="154" y="357"/>
                  </a:lnTo>
                  <a:lnTo>
                    <a:pt x="150" y="349"/>
                  </a:lnTo>
                  <a:lnTo>
                    <a:pt x="151" y="336"/>
                  </a:lnTo>
                  <a:lnTo>
                    <a:pt x="156" y="332"/>
                  </a:lnTo>
                  <a:lnTo>
                    <a:pt x="170" y="338"/>
                  </a:lnTo>
                  <a:lnTo>
                    <a:pt x="178" y="336"/>
                  </a:lnTo>
                  <a:lnTo>
                    <a:pt x="187" y="329"/>
                  </a:lnTo>
                  <a:lnTo>
                    <a:pt x="183" y="290"/>
                  </a:lnTo>
                  <a:lnTo>
                    <a:pt x="163" y="283"/>
                  </a:lnTo>
                  <a:lnTo>
                    <a:pt x="159" y="288"/>
                  </a:lnTo>
                  <a:lnTo>
                    <a:pt x="155" y="283"/>
                  </a:lnTo>
                  <a:lnTo>
                    <a:pt x="157" y="283"/>
                  </a:lnTo>
                  <a:lnTo>
                    <a:pt x="159" y="266"/>
                  </a:lnTo>
                  <a:lnTo>
                    <a:pt x="151" y="262"/>
                  </a:lnTo>
                  <a:lnTo>
                    <a:pt x="149" y="257"/>
                  </a:lnTo>
                  <a:lnTo>
                    <a:pt x="152" y="257"/>
                  </a:lnTo>
                  <a:lnTo>
                    <a:pt x="160" y="243"/>
                  </a:lnTo>
                  <a:lnTo>
                    <a:pt x="168" y="243"/>
                  </a:lnTo>
                  <a:lnTo>
                    <a:pt x="170" y="229"/>
                  </a:lnTo>
                  <a:lnTo>
                    <a:pt x="164" y="227"/>
                  </a:lnTo>
                  <a:lnTo>
                    <a:pt x="163" y="219"/>
                  </a:lnTo>
                  <a:lnTo>
                    <a:pt x="168" y="223"/>
                  </a:lnTo>
                  <a:lnTo>
                    <a:pt x="170" y="215"/>
                  </a:lnTo>
                  <a:lnTo>
                    <a:pt x="169" y="208"/>
                  </a:lnTo>
                  <a:lnTo>
                    <a:pt x="178" y="210"/>
                  </a:lnTo>
                  <a:lnTo>
                    <a:pt x="180" y="205"/>
                  </a:lnTo>
                  <a:lnTo>
                    <a:pt x="187" y="210"/>
                  </a:lnTo>
                  <a:lnTo>
                    <a:pt x="188" y="206"/>
                  </a:lnTo>
                  <a:lnTo>
                    <a:pt x="196" y="211"/>
                  </a:lnTo>
                  <a:lnTo>
                    <a:pt x="211" y="209"/>
                  </a:lnTo>
                  <a:lnTo>
                    <a:pt x="215" y="211"/>
                  </a:lnTo>
                  <a:lnTo>
                    <a:pt x="216" y="210"/>
                  </a:lnTo>
                  <a:lnTo>
                    <a:pt x="217" y="208"/>
                  </a:lnTo>
                  <a:lnTo>
                    <a:pt x="219" y="210"/>
                  </a:lnTo>
                  <a:lnTo>
                    <a:pt x="221" y="208"/>
                  </a:lnTo>
                  <a:lnTo>
                    <a:pt x="221" y="204"/>
                  </a:lnTo>
                  <a:lnTo>
                    <a:pt x="216" y="199"/>
                  </a:lnTo>
                  <a:lnTo>
                    <a:pt x="219" y="197"/>
                  </a:lnTo>
                  <a:lnTo>
                    <a:pt x="220" y="196"/>
                  </a:lnTo>
                  <a:lnTo>
                    <a:pt x="215" y="190"/>
                  </a:lnTo>
                  <a:lnTo>
                    <a:pt x="215" y="186"/>
                  </a:lnTo>
                  <a:lnTo>
                    <a:pt x="216" y="183"/>
                  </a:lnTo>
                  <a:lnTo>
                    <a:pt x="219" y="173"/>
                  </a:lnTo>
                  <a:lnTo>
                    <a:pt x="222" y="171"/>
                  </a:lnTo>
                  <a:lnTo>
                    <a:pt x="224" y="168"/>
                  </a:lnTo>
                  <a:lnTo>
                    <a:pt x="224" y="167"/>
                  </a:lnTo>
                  <a:lnTo>
                    <a:pt x="220" y="163"/>
                  </a:lnTo>
                  <a:lnTo>
                    <a:pt x="224" y="161"/>
                  </a:lnTo>
                  <a:lnTo>
                    <a:pt x="225" y="159"/>
                  </a:lnTo>
                  <a:lnTo>
                    <a:pt x="225" y="155"/>
                  </a:lnTo>
                  <a:lnTo>
                    <a:pt x="230" y="155"/>
                  </a:lnTo>
                  <a:lnTo>
                    <a:pt x="233" y="154"/>
                  </a:lnTo>
                  <a:lnTo>
                    <a:pt x="233" y="149"/>
                  </a:lnTo>
                  <a:lnTo>
                    <a:pt x="239" y="147"/>
                  </a:lnTo>
                  <a:lnTo>
                    <a:pt x="243" y="147"/>
                  </a:lnTo>
                  <a:lnTo>
                    <a:pt x="245" y="143"/>
                  </a:lnTo>
                  <a:lnTo>
                    <a:pt x="245" y="139"/>
                  </a:lnTo>
                  <a:lnTo>
                    <a:pt x="229" y="131"/>
                  </a:lnTo>
                  <a:lnTo>
                    <a:pt x="229" y="126"/>
                  </a:lnTo>
                  <a:lnTo>
                    <a:pt x="211" y="112"/>
                  </a:lnTo>
                  <a:lnTo>
                    <a:pt x="201" y="115"/>
                  </a:lnTo>
                  <a:lnTo>
                    <a:pt x="184" y="111"/>
                  </a:lnTo>
                  <a:lnTo>
                    <a:pt x="164" y="96"/>
                  </a:lnTo>
                  <a:lnTo>
                    <a:pt x="173" y="84"/>
                  </a:lnTo>
                  <a:lnTo>
                    <a:pt x="178" y="59"/>
                  </a:lnTo>
                  <a:lnTo>
                    <a:pt x="196" y="38"/>
                  </a:lnTo>
                  <a:lnTo>
                    <a:pt x="196" y="27"/>
                  </a:lnTo>
                  <a:lnTo>
                    <a:pt x="189" y="26"/>
                  </a:lnTo>
                  <a:lnTo>
                    <a:pt x="184" y="0"/>
                  </a:lnTo>
                  <a:lnTo>
                    <a:pt x="171" y="0"/>
                  </a:lnTo>
                  <a:lnTo>
                    <a:pt x="164" y="6"/>
                  </a:lnTo>
                  <a:lnTo>
                    <a:pt x="151" y="8"/>
                  </a:lnTo>
                  <a:lnTo>
                    <a:pt x="150" y="19"/>
                  </a:lnTo>
                  <a:lnTo>
                    <a:pt x="141" y="18"/>
                  </a:lnTo>
                  <a:lnTo>
                    <a:pt x="126" y="41"/>
                  </a:lnTo>
                  <a:lnTo>
                    <a:pt x="115" y="82"/>
                  </a:lnTo>
                  <a:lnTo>
                    <a:pt x="117" y="98"/>
                  </a:lnTo>
                  <a:lnTo>
                    <a:pt x="112" y="105"/>
                  </a:lnTo>
                  <a:lnTo>
                    <a:pt x="110" y="113"/>
                  </a:lnTo>
                  <a:lnTo>
                    <a:pt x="114" y="121"/>
                  </a:lnTo>
                  <a:lnTo>
                    <a:pt x="110" y="139"/>
                  </a:lnTo>
                  <a:lnTo>
                    <a:pt x="98" y="145"/>
                  </a:lnTo>
                  <a:lnTo>
                    <a:pt x="98" y="149"/>
                  </a:lnTo>
                  <a:lnTo>
                    <a:pt x="67" y="152"/>
                  </a:lnTo>
                  <a:lnTo>
                    <a:pt x="51" y="163"/>
                  </a:lnTo>
                  <a:lnTo>
                    <a:pt x="11" y="164"/>
                  </a:lnTo>
                  <a:lnTo>
                    <a:pt x="0" y="17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84" name="Freeform 881"/>
            <p:cNvSpPr>
              <a:spLocks/>
            </p:cNvSpPr>
            <p:nvPr/>
          </p:nvSpPr>
          <p:spPr bwMode="auto">
            <a:xfrm>
              <a:off x="3488" y="2014"/>
              <a:ext cx="563" cy="357"/>
            </a:xfrm>
            <a:custGeom>
              <a:avLst/>
              <a:gdLst>
                <a:gd name="T0" fmla="*/ 33 w 563"/>
                <a:gd name="T1" fmla="*/ 321 h 357"/>
                <a:gd name="T2" fmla="*/ 62 w 563"/>
                <a:gd name="T3" fmla="*/ 351 h 357"/>
                <a:gd name="T4" fmla="*/ 115 w 563"/>
                <a:gd name="T5" fmla="*/ 342 h 357"/>
                <a:gd name="T6" fmla="*/ 169 w 563"/>
                <a:gd name="T7" fmla="*/ 332 h 357"/>
                <a:gd name="T8" fmla="*/ 205 w 563"/>
                <a:gd name="T9" fmla="*/ 352 h 357"/>
                <a:gd name="T10" fmla="*/ 252 w 563"/>
                <a:gd name="T11" fmla="*/ 343 h 357"/>
                <a:gd name="T12" fmla="*/ 285 w 563"/>
                <a:gd name="T13" fmla="*/ 327 h 357"/>
                <a:gd name="T14" fmla="*/ 330 w 563"/>
                <a:gd name="T15" fmla="*/ 284 h 357"/>
                <a:gd name="T16" fmla="*/ 339 w 563"/>
                <a:gd name="T17" fmla="*/ 266 h 357"/>
                <a:gd name="T18" fmla="*/ 353 w 563"/>
                <a:gd name="T19" fmla="*/ 244 h 357"/>
                <a:gd name="T20" fmla="*/ 363 w 563"/>
                <a:gd name="T21" fmla="*/ 238 h 357"/>
                <a:gd name="T22" fmla="*/ 373 w 563"/>
                <a:gd name="T23" fmla="*/ 226 h 357"/>
                <a:gd name="T24" fmla="*/ 381 w 563"/>
                <a:gd name="T25" fmla="*/ 215 h 357"/>
                <a:gd name="T26" fmla="*/ 391 w 563"/>
                <a:gd name="T27" fmla="*/ 206 h 357"/>
                <a:gd name="T28" fmla="*/ 395 w 563"/>
                <a:gd name="T29" fmla="*/ 196 h 357"/>
                <a:gd name="T30" fmla="*/ 387 w 563"/>
                <a:gd name="T31" fmla="*/ 189 h 357"/>
                <a:gd name="T32" fmla="*/ 395 w 563"/>
                <a:gd name="T33" fmla="*/ 179 h 357"/>
                <a:gd name="T34" fmla="*/ 402 w 563"/>
                <a:gd name="T35" fmla="*/ 177 h 357"/>
                <a:gd name="T36" fmla="*/ 407 w 563"/>
                <a:gd name="T37" fmla="*/ 189 h 357"/>
                <a:gd name="T38" fmla="*/ 424 w 563"/>
                <a:gd name="T39" fmla="*/ 170 h 357"/>
                <a:gd name="T40" fmla="*/ 428 w 563"/>
                <a:gd name="T41" fmla="*/ 151 h 357"/>
                <a:gd name="T42" fmla="*/ 444 w 563"/>
                <a:gd name="T43" fmla="*/ 142 h 357"/>
                <a:gd name="T44" fmla="*/ 441 w 563"/>
                <a:gd name="T45" fmla="*/ 137 h 357"/>
                <a:gd name="T46" fmla="*/ 458 w 563"/>
                <a:gd name="T47" fmla="*/ 127 h 357"/>
                <a:gd name="T48" fmla="*/ 480 w 563"/>
                <a:gd name="T49" fmla="*/ 114 h 357"/>
                <a:gd name="T50" fmla="*/ 488 w 563"/>
                <a:gd name="T51" fmla="*/ 119 h 357"/>
                <a:gd name="T52" fmla="*/ 518 w 563"/>
                <a:gd name="T53" fmla="*/ 98 h 357"/>
                <a:gd name="T54" fmla="*/ 527 w 563"/>
                <a:gd name="T55" fmla="*/ 93 h 357"/>
                <a:gd name="T56" fmla="*/ 541 w 563"/>
                <a:gd name="T57" fmla="*/ 107 h 357"/>
                <a:gd name="T58" fmla="*/ 554 w 563"/>
                <a:gd name="T59" fmla="*/ 91 h 357"/>
                <a:gd name="T60" fmla="*/ 548 w 563"/>
                <a:gd name="T61" fmla="*/ 84 h 357"/>
                <a:gd name="T62" fmla="*/ 556 w 563"/>
                <a:gd name="T63" fmla="*/ 67 h 357"/>
                <a:gd name="T64" fmla="*/ 554 w 563"/>
                <a:gd name="T65" fmla="*/ 51 h 357"/>
                <a:gd name="T66" fmla="*/ 526 w 563"/>
                <a:gd name="T67" fmla="*/ 51 h 357"/>
                <a:gd name="T68" fmla="*/ 511 w 563"/>
                <a:gd name="T69" fmla="*/ 53 h 357"/>
                <a:gd name="T70" fmla="*/ 488 w 563"/>
                <a:gd name="T71" fmla="*/ 53 h 357"/>
                <a:gd name="T72" fmla="*/ 469 w 563"/>
                <a:gd name="T73" fmla="*/ 48 h 357"/>
                <a:gd name="T74" fmla="*/ 455 w 563"/>
                <a:gd name="T75" fmla="*/ 46 h 357"/>
                <a:gd name="T76" fmla="*/ 432 w 563"/>
                <a:gd name="T77" fmla="*/ 26 h 357"/>
                <a:gd name="T78" fmla="*/ 411 w 563"/>
                <a:gd name="T79" fmla="*/ 29 h 357"/>
                <a:gd name="T80" fmla="*/ 388 w 563"/>
                <a:gd name="T81" fmla="*/ 43 h 357"/>
                <a:gd name="T82" fmla="*/ 367 w 563"/>
                <a:gd name="T83" fmla="*/ 66 h 357"/>
                <a:gd name="T84" fmla="*/ 358 w 563"/>
                <a:gd name="T85" fmla="*/ 85 h 357"/>
                <a:gd name="T86" fmla="*/ 332 w 563"/>
                <a:gd name="T87" fmla="*/ 94 h 357"/>
                <a:gd name="T88" fmla="*/ 297 w 563"/>
                <a:gd name="T89" fmla="*/ 85 h 357"/>
                <a:gd name="T90" fmla="*/ 290 w 563"/>
                <a:gd name="T91" fmla="*/ 65 h 357"/>
                <a:gd name="T92" fmla="*/ 292 w 563"/>
                <a:gd name="T93" fmla="*/ 37 h 357"/>
                <a:gd name="T94" fmla="*/ 281 w 563"/>
                <a:gd name="T95" fmla="*/ 14 h 357"/>
                <a:gd name="T96" fmla="*/ 267 w 563"/>
                <a:gd name="T97" fmla="*/ 7 h 357"/>
                <a:gd name="T98" fmla="*/ 257 w 563"/>
                <a:gd name="T99" fmla="*/ 12 h 357"/>
                <a:gd name="T100" fmla="*/ 229 w 563"/>
                <a:gd name="T101" fmla="*/ 10 h 357"/>
                <a:gd name="T102" fmla="*/ 214 w 563"/>
                <a:gd name="T103" fmla="*/ 5 h 357"/>
                <a:gd name="T104" fmla="*/ 183 w 563"/>
                <a:gd name="T105" fmla="*/ 32 h 357"/>
                <a:gd name="T106" fmla="*/ 121 w 563"/>
                <a:gd name="T107" fmla="*/ 63 h 357"/>
                <a:gd name="T108" fmla="*/ 71 w 563"/>
                <a:gd name="T109" fmla="*/ 107 h 357"/>
                <a:gd name="T110" fmla="*/ 34 w 563"/>
                <a:gd name="T111" fmla="*/ 161 h 357"/>
                <a:gd name="T112" fmla="*/ 37 w 563"/>
                <a:gd name="T113" fmla="*/ 223 h 357"/>
                <a:gd name="T114" fmla="*/ 87 w 563"/>
                <a:gd name="T115" fmla="*/ 219 h 357"/>
                <a:gd name="T116" fmla="*/ 43 w 563"/>
                <a:gd name="T117" fmla="*/ 252 h 3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3"/>
                <a:gd name="T178" fmla="*/ 0 h 357"/>
                <a:gd name="T179" fmla="*/ 563 w 563"/>
                <a:gd name="T180" fmla="*/ 357 h 3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3" h="357">
                  <a:moveTo>
                    <a:pt x="0" y="309"/>
                  </a:moveTo>
                  <a:lnTo>
                    <a:pt x="0" y="312"/>
                  </a:lnTo>
                  <a:lnTo>
                    <a:pt x="8" y="314"/>
                  </a:lnTo>
                  <a:lnTo>
                    <a:pt x="9" y="315"/>
                  </a:lnTo>
                  <a:lnTo>
                    <a:pt x="10" y="314"/>
                  </a:lnTo>
                  <a:lnTo>
                    <a:pt x="13" y="314"/>
                  </a:lnTo>
                  <a:lnTo>
                    <a:pt x="17" y="315"/>
                  </a:lnTo>
                  <a:lnTo>
                    <a:pt x="18" y="314"/>
                  </a:lnTo>
                  <a:lnTo>
                    <a:pt x="23" y="313"/>
                  </a:lnTo>
                  <a:lnTo>
                    <a:pt x="24" y="314"/>
                  </a:lnTo>
                  <a:lnTo>
                    <a:pt x="31" y="315"/>
                  </a:lnTo>
                  <a:lnTo>
                    <a:pt x="31" y="321"/>
                  </a:lnTo>
                  <a:lnTo>
                    <a:pt x="33" y="321"/>
                  </a:lnTo>
                  <a:lnTo>
                    <a:pt x="33" y="326"/>
                  </a:lnTo>
                  <a:lnTo>
                    <a:pt x="38" y="324"/>
                  </a:lnTo>
                  <a:lnTo>
                    <a:pt x="45" y="328"/>
                  </a:lnTo>
                  <a:lnTo>
                    <a:pt x="48" y="335"/>
                  </a:lnTo>
                  <a:lnTo>
                    <a:pt x="47" y="337"/>
                  </a:lnTo>
                  <a:lnTo>
                    <a:pt x="48" y="338"/>
                  </a:lnTo>
                  <a:lnTo>
                    <a:pt x="48" y="342"/>
                  </a:lnTo>
                  <a:lnTo>
                    <a:pt x="50" y="343"/>
                  </a:lnTo>
                  <a:lnTo>
                    <a:pt x="50" y="346"/>
                  </a:lnTo>
                  <a:lnTo>
                    <a:pt x="52" y="346"/>
                  </a:lnTo>
                  <a:lnTo>
                    <a:pt x="56" y="351"/>
                  </a:lnTo>
                  <a:lnTo>
                    <a:pt x="59" y="352"/>
                  </a:lnTo>
                  <a:lnTo>
                    <a:pt x="62" y="351"/>
                  </a:lnTo>
                  <a:lnTo>
                    <a:pt x="67" y="351"/>
                  </a:lnTo>
                  <a:lnTo>
                    <a:pt x="69" y="349"/>
                  </a:lnTo>
                  <a:lnTo>
                    <a:pt x="76" y="351"/>
                  </a:lnTo>
                  <a:lnTo>
                    <a:pt x="88" y="349"/>
                  </a:lnTo>
                  <a:lnTo>
                    <a:pt x="90" y="345"/>
                  </a:lnTo>
                  <a:lnTo>
                    <a:pt x="93" y="347"/>
                  </a:lnTo>
                  <a:lnTo>
                    <a:pt x="97" y="346"/>
                  </a:lnTo>
                  <a:lnTo>
                    <a:pt x="101" y="351"/>
                  </a:lnTo>
                  <a:lnTo>
                    <a:pt x="104" y="349"/>
                  </a:lnTo>
                  <a:lnTo>
                    <a:pt x="107" y="351"/>
                  </a:lnTo>
                  <a:lnTo>
                    <a:pt x="110" y="347"/>
                  </a:lnTo>
                  <a:lnTo>
                    <a:pt x="115" y="345"/>
                  </a:lnTo>
                  <a:lnTo>
                    <a:pt x="115" y="342"/>
                  </a:lnTo>
                  <a:lnTo>
                    <a:pt x="117" y="342"/>
                  </a:lnTo>
                  <a:lnTo>
                    <a:pt x="118" y="337"/>
                  </a:lnTo>
                  <a:lnTo>
                    <a:pt x="117" y="335"/>
                  </a:lnTo>
                  <a:lnTo>
                    <a:pt x="120" y="331"/>
                  </a:lnTo>
                  <a:lnTo>
                    <a:pt x="120" y="323"/>
                  </a:lnTo>
                  <a:lnTo>
                    <a:pt x="124" y="318"/>
                  </a:lnTo>
                  <a:lnTo>
                    <a:pt x="140" y="313"/>
                  </a:lnTo>
                  <a:lnTo>
                    <a:pt x="144" y="315"/>
                  </a:lnTo>
                  <a:lnTo>
                    <a:pt x="146" y="313"/>
                  </a:lnTo>
                  <a:lnTo>
                    <a:pt x="152" y="314"/>
                  </a:lnTo>
                  <a:lnTo>
                    <a:pt x="160" y="318"/>
                  </a:lnTo>
                  <a:lnTo>
                    <a:pt x="160" y="323"/>
                  </a:lnTo>
                  <a:lnTo>
                    <a:pt x="169" y="332"/>
                  </a:lnTo>
                  <a:lnTo>
                    <a:pt x="169" y="338"/>
                  </a:lnTo>
                  <a:lnTo>
                    <a:pt x="173" y="341"/>
                  </a:lnTo>
                  <a:lnTo>
                    <a:pt x="176" y="351"/>
                  </a:lnTo>
                  <a:lnTo>
                    <a:pt x="180" y="355"/>
                  </a:lnTo>
                  <a:lnTo>
                    <a:pt x="183" y="355"/>
                  </a:lnTo>
                  <a:lnTo>
                    <a:pt x="185" y="349"/>
                  </a:lnTo>
                  <a:lnTo>
                    <a:pt x="187" y="345"/>
                  </a:lnTo>
                  <a:lnTo>
                    <a:pt x="191" y="342"/>
                  </a:lnTo>
                  <a:lnTo>
                    <a:pt x="194" y="343"/>
                  </a:lnTo>
                  <a:lnTo>
                    <a:pt x="195" y="347"/>
                  </a:lnTo>
                  <a:lnTo>
                    <a:pt x="199" y="351"/>
                  </a:lnTo>
                  <a:lnTo>
                    <a:pt x="204" y="354"/>
                  </a:lnTo>
                  <a:lnTo>
                    <a:pt x="205" y="352"/>
                  </a:lnTo>
                  <a:lnTo>
                    <a:pt x="209" y="354"/>
                  </a:lnTo>
                  <a:lnTo>
                    <a:pt x="214" y="349"/>
                  </a:lnTo>
                  <a:lnTo>
                    <a:pt x="216" y="346"/>
                  </a:lnTo>
                  <a:lnTo>
                    <a:pt x="224" y="347"/>
                  </a:lnTo>
                  <a:lnTo>
                    <a:pt x="223" y="336"/>
                  </a:lnTo>
                  <a:lnTo>
                    <a:pt x="232" y="335"/>
                  </a:lnTo>
                  <a:lnTo>
                    <a:pt x="230" y="332"/>
                  </a:lnTo>
                  <a:lnTo>
                    <a:pt x="236" y="332"/>
                  </a:lnTo>
                  <a:lnTo>
                    <a:pt x="238" y="335"/>
                  </a:lnTo>
                  <a:lnTo>
                    <a:pt x="246" y="335"/>
                  </a:lnTo>
                  <a:lnTo>
                    <a:pt x="247" y="337"/>
                  </a:lnTo>
                  <a:lnTo>
                    <a:pt x="244" y="341"/>
                  </a:lnTo>
                  <a:lnTo>
                    <a:pt x="252" y="343"/>
                  </a:lnTo>
                  <a:lnTo>
                    <a:pt x="250" y="349"/>
                  </a:lnTo>
                  <a:lnTo>
                    <a:pt x="252" y="350"/>
                  </a:lnTo>
                  <a:lnTo>
                    <a:pt x="252" y="356"/>
                  </a:lnTo>
                  <a:lnTo>
                    <a:pt x="255" y="357"/>
                  </a:lnTo>
                  <a:lnTo>
                    <a:pt x="262" y="354"/>
                  </a:lnTo>
                  <a:lnTo>
                    <a:pt x="269" y="354"/>
                  </a:lnTo>
                  <a:lnTo>
                    <a:pt x="271" y="345"/>
                  </a:lnTo>
                  <a:lnTo>
                    <a:pt x="270" y="336"/>
                  </a:lnTo>
                  <a:lnTo>
                    <a:pt x="273" y="335"/>
                  </a:lnTo>
                  <a:lnTo>
                    <a:pt x="271" y="331"/>
                  </a:lnTo>
                  <a:lnTo>
                    <a:pt x="280" y="326"/>
                  </a:lnTo>
                  <a:lnTo>
                    <a:pt x="283" y="324"/>
                  </a:lnTo>
                  <a:lnTo>
                    <a:pt x="285" y="327"/>
                  </a:lnTo>
                  <a:lnTo>
                    <a:pt x="293" y="327"/>
                  </a:lnTo>
                  <a:lnTo>
                    <a:pt x="295" y="323"/>
                  </a:lnTo>
                  <a:lnTo>
                    <a:pt x="292" y="322"/>
                  </a:lnTo>
                  <a:lnTo>
                    <a:pt x="292" y="319"/>
                  </a:lnTo>
                  <a:lnTo>
                    <a:pt x="294" y="317"/>
                  </a:lnTo>
                  <a:lnTo>
                    <a:pt x="294" y="312"/>
                  </a:lnTo>
                  <a:lnTo>
                    <a:pt x="297" y="312"/>
                  </a:lnTo>
                  <a:lnTo>
                    <a:pt x="301" y="304"/>
                  </a:lnTo>
                  <a:lnTo>
                    <a:pt x="301" y="294"/>
                  </a:lnTo>
                  <a:lnTo>
                    <a:pt x="304" y="291"/>
                  </a:lnTo>
                  <a:lnTo>
                    <a:pt x="318" y="290"/>
                  </a:lnTo>
                  <a:lnTo>
                    <a:pt x="321" y="286"/>
                  </a:lnTo>
                  <a:lnTo>
                    <a:pt x="330" y="284"/>
                  </a:lnTo>
                  <a:lnTo>
                    <a:pt x="332" y="286"/>
                  </a:lnTo>
                  <a:lnTo>
                    <a:pt x="332" y="287"/>
                  </a:lnTo>
                  <a:lnTo>
                    <a:pt x="334" y="287"/>
                  </a:lnTo>
                  <a:lnTo>
                    <a:pt x="337" y="285"/>
                  </a:lnTo>
                  <a:lnTo>
                    <a:pt x="337" y="282"/>
                  </a:lnTo>
                  <a:lnTo>
                    <a:pt x="337" y="280"/>
                  </a:lnTo>
                  <a:lnTo>
                    <a:pt x="337" y="275"/>
                  </a:lnTo>
                  <a:lnTo>
                    <a:pt x="337" y="276"/>
                  </a:lnTo>
                  <a:lnTo>
                    <a:pt x="337" y="272"/>
                  </a:lnTo>
                  <a:lnTo>
                    <a:pt x="339" y="275"/>
                  </a:lnTo>
                  <a:lnTo>
                    <a:pt x="339" y="270"/>
                  </a:lnTo>
                  <a:lnTo>
                    <a:pt x="341" y="266"/>
                  </a:lnTo>
                  <a:lnTo>
                    <a:pt x="339" y="266"/>
                  </a:lnTo>
                  <a:lnTo>
                    <a:pt x="340" y="265"/>
                  </a:lnTo>
                  <a:lnTo>
                    <a:pt x="341" y="266"/>
                  </a:lnTo>
                  <a:lnTo>
                    <a:pt x="343" y="263"/>
                  </a:lnTo>
                  <a:lnTo>
                    <a:pt x="346" y="262"/>
                  </a:lnTo>
                  <a:lnTo>
                    <a:pt x="346" y="259"/>
                  </a:lnTo>
                  <a:lnTo>
                    <a:pt x="348" y="258"/>
                  </a:lnTo>
                  <a:lnTo>
                    <a:pt x="349" y="258"/>
                  </a:lnTo>
                  <a:lnTo>
                    <a:pt x="349" y="254"/>
                  </a:lnTo>
                  <a:lnTo>
                    <a:pt x="350" y="252"/>
                  </a:lnTo>
                  <a:lnTo>
                    <a:pt x="351" y="249"/>
                  </a:lnTo>
                  <a:lnTo>
                    <a:pt x="351" y="247"/>
                  </a:lnTo>
                  <a:lnTo>
                    <a:pt x="353" y="247"/>
                  </a:lnTo>
                  <a:lnTo>
                    <a:pt x="353" y="244"/>
                  </a:lnTo>
                  <a:lnTo>
                    <a:pt x="353" y="242"/>
                  </a:lnTo>
                  <a:lnTo>
                    <a:pt x="354" y="239"/>
                  </a:lnTo>
                  <a:lnTo>
                    <a:pt x="353" y="238"/>
                  </a:lnTo>
                  <a:lnTo>
                    <a:pt x="353" y="237"/>
                  </a:lnTo>
                  <a:lnTo>
                    <a:pt x="354" y="238"/>
                  </a:lnTo>
                  <a:lnTo>
                    <a:pt x="354" y="235"/>
                  </a:lnTo>
                  <a:lnTo>
                    <a:pt x="354" y="237"/>
                  </a:lnTo>
                  <a:lnTo>
                    <a:pt x="357" y="238"/>
                  </a:lnTo>
                  <a:lnTo>
                    <a:pt x="359" y="234"/>
                  </a:lnTo>
                  <a:lnTo>
                    <a:pt x="360" y="234"/>
                  </a:lnTo>
                  <a:lnTo>
                    <a:pt x="362" y="234"/>
                  </a:lnTo>
                  <a:lnTo>
                    <a:pt x="363" y="237"/>
                  </a:lnTo>
                  <a:lnTo>
                    <a:pt x="363" y="238"/>
                  </a:lnTo>
                  <a:lnTo>
                    <a:pt x="364" y="235"/>
                  </a:lnTo>
                  <a:lnTo>
                    <a:pt x="364" y="233"/>
                  </a:lnTo>
                  <a:lnTo>
                    <a:pt x="365" y="231"/>
                  </a:lnTo>
                  <a:lnTo>
                    <a:pt x="367" y="233"/>
                  </a:lnTo>
                  <a:lnTo>
                    <a:pt x="367" y="234"/>
                  </a:lnTo>
                  <a:lnTo>
                    <a:pt x="368" y="233"/>
                  </a:lnTo>
                  <a:lnTo>
                    <a:pt x="369" y="235"/>
                  </a:lnTo>
                  <a:lnTo>
                    <a:pt x="372" y="233"/>
                  </a:lnTo>
                  <a:lnTo>
                    <a:pt x="373" y="231"/>
                  </a:lnTo>
                  <a:lnTo>
                    <a:pt x="374" y="231"/>
                  </a:lnTo>
                  <a:lnTo>
                    <a:pt x="372" y="230"/>
                  </a:lnTo>
                  <a:lnTo>
                    <a:pt x="373" y="228"/>
                  </a:lnTo>
                  <a:lnTo>
                    <a:pt x="373" y="226"/>
                  </a:lnTo>
                  <a:lnTo>
                    <a:pt x="376" y="224"/>
                  </a:lnTo>
                  <a:lnTo>
                    <a:pt x="373" y="224"/>
                  </a:lnTo>
                  <a:lnTo>
                    <a:pt x="372" y="223"/>
                  </a:lnTo>
                  <a:lnTo>
                    <a:pt x="373" y="221"/>
                  </a:lnTo>
                  <a:lnTo>
                    <a:pt x="374" y="220"/>
                  </a:lnTo>
                  <a:lnTo>
                    <a:pt x="376" y="220"/>
                  </a:lnTo>
                  <a:lnTo>
                    <a:pt x="377" y="223"/>
                  </a:lnTo>
                  <a:lnTo>
                    <a:pt x="379" y="224"/>
                  </a:lnTo>
                  <a:lnTo>
                    <a:pt x="381" y="223"/>
                  </a:lnTo>
                  <a:lnTo>
                    <a:pt x="381" y="220"/>
                  </a:lnTo>
                  <a:lnTo>
                    <a:pt x="382" y="219"/>
                  </a:lnTo>
                  <a:lnTo>
                    <a:pt x="382" y="217"/>
                  </a:lnTo>
                  <a:lnTo>
                    <a:pt x="381" y="215"/>
                  </a:lnTo>
                  <a:lnTo>
                    <a:pt x="381" y="214"/>
                  </a:lnTo>
                  <a:lnTo>
                    <a:pt x="382" y="210"/>
                  </a:lnTo>
                  <a:lnTo>
                    <a:pt x="383" y="208"/>
                  </a:lnTo>
                  <a:lnTo>
                    <a:pt x="385" y="207"/>
                  </a:lnTo>
                  <a:lnTo>
                    <a:pt x="386" y="206"/>
                  </a:lnTo>
                  <a:lnTo>
                    <a:pt x="387" y="205"/>
                  </a:lnTo>
                  <a:lnTo>
                    <a:pt x="390" y="203"/>
                  </a:lnTo>
                  <a:lnTo>
                    <a:pt x="390" y="202"/>
                  </a:lnTo>
                  <a:lnTo>
                    <a:pt x="391" y="201"/>
                  </a:lnTo>
                  <a:lnTo>
                    <a:pt x="392" y="201"/>
                  </a:lnTo>
                  <a:lnTo>
                    <a:pt x="393" y="202"/>
                  </a:lnTo>
                  <a:lnTo>
                    <a:pt x="392" y="203"/>
                  </a:lnTo>
                  <a:lnTo>
                    <a:pt x="391" y="206"/>
                  </a:lnTo>
                  <a:lnTo>
                    <a:pt x="390" y="207"/>
                  </a:lnTo>
                  <a:lnTo>
                    <a:pt x="392" y="206"/>
                  </a:lnTo>
                  <a:lnTo>
                    <a:pt x="392" y="205"/>
                  </a:lnTo>
                  <a:lnTo>
                    <a:pt x="395" y="202"/>
                  </a:lnTo>
                  <a:lnTo>
                    <a:pt x="396" y="200"/>
                  </a:lnTo>
                  <a:lnTo>
                    <a:pt x="399" y="198"/>
                  </a:lnTo>
                  <a:lnTo>
                    <a:pt x="399" y="197"/>
                  </a:lnTo>
                  <a:lnTo>
                    <a:pt x="400" y="196"/>
                  </a:lnTo>
                  <a:lnTo>
                    <a:pt x="399" y="194"/>
                  </a:lnTo>
                  <a:lnTo>
                    <a:pt x="397" y="196"/>
                  </a:lnTo>
                  <a:lnTo>
                    <a:pt x="397" y="197"/>
                  </a:lnTo>
                  <a:lnTo>
                    <a:pt x="395" y="200"/>
                  </a:lnTo>
                  <a:lnTo>
                    <a:pt x="395" y="196"/>
                  </a:lnTo>
                  <a:lnTo>
                    <a:pt x="393" y="197"/>
                  </a:lnTo>
                  <a:lnTo>
                    <a:pt x="392" y="197"/>
                  </a:lnTo>
                  <a:lnTo>
                    <a:pt x="391" y="198"/>
                  </a:lnTo>
                  <a:lnTo>
                    <a:pt x="390" y="198"/>
                  </a:lnTo>
                  <a:lnTo>
                    <a:pt x="390" y="197"/>
                  </a:lnTo>
                  <a:lnTo>
                    <a:pt x="391" y="194"/>
                  </a:lnTo>
                  <a:lnTo>
                    <a:pt x="393" y="193"/>
                  </a:lnTo>
                  <a:lnTo>
                    <a:pt x="393" y="192"/>
                  </a:lnTo>
                  <a:lnTo>
                    <a:pt x="392" y="192"/>
                  </a:lnTo>
                  <a:lnTo>
                    <a:pt x="391" y="193"/>
                  </a:lnTo>
                  <a:lnTo>
                    <a:pt x="391" y="191"/>
                  </a:lnTo>
                  <a:lnTo>
                    <a:pt x="390" y="191"/>
                  </a:lnTo>
                  <a:lnTo>
                    <a:pt x="387" y="189"/>
                  </a:lnTo>
                  <a:lnTo>
                    <a:pt x="385" y="188"/>
                  </a:lnTo>
                  <a:lnTo>
                    <a:pt x="382" y="186"/>
                  </a:lnTo>
                  <a:lnTo>
                    <a:pt x="383" y="186"/>
                  </a:lnTo>
                  <a:lnTo>
                    <a:pt x="382" y="183"/>
                  </a:lnTo>
                  <a:lnTo>
                    <a:pt x="385" y="180"/>
                  </a:lnTo>
                  <a:lnTo>
                    <a:pt x="385" y="179"/>
                  </a:lnTo>
                  <a:lnTo>
                    <a:pt x="388" y="178"/>
                  </a:lnTo>
                  <a:lnTo>
                    <a:pt x="391" y="175"/>
                  </a:lnTo>
                  <a:lnTo>
                    <a:pt x="392" y="175"/>
                  </a:lnTo>
                  <a:lnTo>
                    <a:pt x="392" y="179"/>
                  </a:lnTo>
                  <a:lnTo>
                    <a:pt x="395" y="178"/>
                  </a:lnTo>
                  <a:lnTo>
                    <a:pt x="396" y="178"/>
                  </a:lnTo>
                  <a:lnTo>
                    <a:pt x="395" y="179"/>
                  </a:lnTo>
                  <a:lnTo>
                    <a:pt x="396" y="179"/>
                  </a:lnTo>
                  <a:lnTo>
                    <a:pt x="399" y="179"/>
                  </a:lnTo>
                  <a:lnTo>
                    <a:pt x="396" y="178"/>
                  </a:lnTo>
                  <a:lnTo>
                    <a:pt x="396" y="175"/>
                  </a:lnTo>
                  <a:lnTo>
                    <a:pt x="397" y="174"/>
                  </a:lnTo>
                  <a:lnTo>
                    <a:pt x="397" y="173"/>
                  </a:lnTo>
                  <a:lnTo>
                    <a:pt x="396" y="172"/>
                  </a:lnTo>
                  <a:lnTo>
                    <a:pt x="397" y="170"/>
                  </a:lnTo>
                  <a:lnTo>
                    <a:pt x="399" y="170"/>
                  </a:lnTo>
                  <a:lnTo>
                    <a:pt x="399" y="173"/>
                  </a:lnTo>
                  <a:lnTo>
                    <a:pt x="400" y="173"/>
                  </a:lnTo>
                  <a:lnTo>
                    <a:pt x="400" y="175"/>
                  </a:lnTo>
                  <a:lnTo>
                    <a:pt x="402" y="177"/>
                  </a:lnTo>
                  <a:lnTo>
                    <a:pt x="404" y="179"/>
                  </a:lnTo>
                  <a:lnTo>
                    <a:pt x="404" y="182"/>
                  </a:lnTo>
                  <a:lnTo>
                    <a:pt x="401" y="184"/>
                  </a:lnTo>
                  <a:lnTo>
                    <a:pt x="401" y="187"/>
                  </a:lnTo>
                  <a:lnTo>
                    <a:pt x="400" y="188"/>
                  </a:lnTo>
                  <a:lnTo>
                    <a:pt x="400" y="189"/>
                  </a:lnTo>
                  <a:lnTo>
                    <a:pt x="397" y="191"/>
                  </a:lnTo>
                  <a:lnTo>
                    <a:pt x="399" y="192"/>
                  </a:lnTo>
                  <a:lnTo>
                    <a:pt x="400" y="191"/>
                  </a:lnTo>
                  <a:lnTo>
                    <a:pt x="401" y="191"/>
                  </a:lnTo>
                  <a:lnTo>
                    <a:pt x="404" y="191"/>
                  </a:lnTo>
                  <a:lnTo>
                    <a:pt x="405" y="189"/>
                  </a:lnTo>
                  <a:lnTo>
                    <a:pt x="407" y="189"/>
                  </a:lnTo>
                  <a:lnTo>
                    <a:pt x="411" y="187"/>
                  </a:lnTo>
                  <a:lnTo>
                    <a:pt x="416" y="186"/>
                  </a:lnTo>
                  <a:lnTo>
                    <a:pt x="416" y="184"/>
                  </a:lnTo>
                  <a:lnTo>
                    <a:pt x="419" y="183"/>
                  </a:lnTo>
                  <a:lnTo>
                    <a:pt x="420" y="184"/>
                  </a:lnTo>
                  <a:lnTo>
                    <a:pt x="421" y="183"/>
                  </a:lnTo>
                  <a:lnTo>
                    <a:pt x="423" y="183"/>
                  </a:lnTo>
                  <a:lnTo>
                    <a:pt x="425" y="182"/>
                  </a:lnTo>
                  <a:lnTo>
                    <a:pt x="428" y="180"/>
                  </a:lnTo>
                  <a:lnTo>
                    <a:pt x="425" y="177"/>
                  </a:lnTo>
                  <a:lnTo>
                    <a:pt x="425" y="174"/>
                  </a:lnTo>
                  <a:lnTo>
                    <a:pt x="424" y="172"/>
                  </a:lnTo>
                  <a:lnTo>
                    <a:pt x="424" y="170"/>
                  </a:lnTo>
                  <a:lnTo>
                    <a:pt x="423" y="169"/>
                  </a:lnTo>
                  <a:lnTo>
                    <a:pt x="423" y="166"/>
                  </a:lnTo>
                  <a:lnTo>
                    <a:pt x="421" y="164"/>
                  </a:lnTo>
                  <a:lnTo>
                    <a:pt x="423" y="163"/>
                  </a:lnTo>
                  <a:lnTo>
                    <a:pt x="425" y="164"/>
                  </a:lnTo>
                  <a:lnTo>
                    <a:pt x="428" y="163"/>
                  </a:lnTo>
                  <a:lnTo>
                    <a:pt x="427" y="160"/>
                  </a:lnTo>
                  <a:lnTo>
                    <a:pt x="425" y="160"/>
                  </a:lnTo>
                  <a:lnTo>
                    <a:pt x="425" y="158"/>
                  </a:lnTo>
                  <a:lnTo>
                    <a:pt x="425" y="155"/>
                  </a:lnTo>
                  <a:lnTo>
                    <a:pt x="425" y="154"/>
                  </a:lnTo>
                  <a:lnTo>
                    <a:pt x="428" y="154"/>
                  </a:lnTo>
                  <a:lnTo>
                    <a:pt x="428" y="151"/>
                  </a:lnTo>
                  <a:lnTo>
                    <a:pt x="433" y="150"/>
                  </a:lnTo>
                  <a:lnTo>
                    <a:pt x="435" y="150"/>
                  </a:lnTo>
                  <a:lnTo>
                    <a:pt x="435" y="152"/>
                  </a:lnTo>
                  <a:lnTo>
                    <a:pt x="437" y="155"/>
                  </a:lnTo>
                  <a:lnTo>
                    <a:pt x="437" y="158"/>
                  </a:lnTo>
                  <a:lnTo>
                    <a:pt x="439" y="158"/>
                  </a:lnTo>
                  <a:lnTo>
                    <a:pt x="441" y="154"/>
                  </a:lnTo>
                  <a:lnTo>
                    <a:pt x="439" y="151"/>
                  </a:lnTo>
                  <a:lnTo>
                    <a:pt x="441" y="150"/>
                  </a:lnTo>
                  <a:lnTo>
                    <a:pt x="442" y="151"/>
                  </a:lnTo>
                  <a:lnTo>
                    <a:pt x="444" y="149"/>
                  </a:lnTo>
                  <a:lnTo>
                    <a:pt x="443" y="147"/>
                  </a:lnTo>
                  <a:lnTo>
                    <a:pt x="444" y="142"/>
                  </a:lnTo>
                  <a:lnTo>
                    <a:pt x="442" y="142"/>
                  </a:lnTo>
                  <a:lnTo>
                    <a:pt x="441" y="141"/>
                  </a:lnTo>
                  <a:lnTo>
                    <a:pt x="438" y="142"/>
                  </a:lnTo>
                  <a:lnTo>
                    <a:pt x="437" y="137"/>
                  </a:lnTo>
                  <a:lnTo>
                    <a:pt x="435" y="137"/>
                  </a:lnTo>
                  <a:lnTo>
                    <a:pt x="430" y="141"/>
                  </a:lnTo>
                  <a:lnTo>
                    <a:pt x="429" y="138"/>
                  </a:lnTo>
                  <a:lnTo>
                    <a:pt x="430" y="137"/>
                  </a:lnTo>
                  <a:lnTo>
                    <a:pt x="433" y="133"/>
                  </a:lnTo>
                  <a:lnTo>
                    <a:pt x="437" y="131"/>
                  </a:lnTo>
                  <a:lnTo>
                    <a:pt x="441" y="133"/>
                  </a:lnTo>
                  <a:lnTo>
                    <a:pt x="442" y="135"/>
                  </a:lnTo>
                  <a:lnTo>
                    <a:pt x="441" y="137"/>
                  </a:lnTo>
                  <a:lnTo>
                    <a:pt x="443" y="138"/>
                  </a:lnTo>
                  <a:lnTo>
                    <a:pt x="444" y="136"/>
                  </a:lnTo>
                  <a:lnTo>
                    <a:pt x="448" y="137"/>
                  </a:lnTo>
                  <a:lnTo>
                    <a:pt x="448" y="133"/>
                  </a:lnTo>
                  <a:lnTo>
                    <a:pt x="447" y="133"/>
                  </a:lnTo>
                  <a:lnTo>
                    <a:pt x="451" y="131"/>
                  </a:lnTo>
                  <a:lnTo>
                    <a:pt x="450" y="133"/>
                  </a:lnTo>
                  <a:lnTo>
                    <a:pt x="450" y="135"/>
                  </a:lnTo>
                  <a:lnTo>
                    <a:pt x="452" y="133"/>
                  </a:lnTo>
                  <a:lnTo>
                    <a:pt x="453" y="132"/>
                  </a:lnTo>
                  <a:lnTo>
                    <a:pt x="457" y="128"/>
                  </a:lnTo>
                  <a:lnTo>
                    <a:pt x="458" y="126"/>
                  </a:lnTo>
                  <a:lnTo>
                    <a:pt x="458" y="127"/>
                  </a:lnTo>
                  <a:lnTo>
                    <a:pt x="462" y="127"/>
                  </a:lnTo>
                  <a:lnTo>
                    <a:pt x="466" y="124"/>
                  </a:lnTo>
                  <a:lnTo>
                    <a:pt x="470" y="123"/>
                  </a:lnTo>
                  <a:lnTo>
                    <a:pt x="472" y="124"/>
                  </a:lnTo>
                  <a:lnTo>
                    <a:pt x="471" y="122"/>
                  </a:lnTo>
                  <a:lnTo>
                    <a:pt x="474" y="119"/>
                  </a:lnTo>
                  <a:lnTo>
                    <a:pt x="478" y="119"/>
                  </a:lnTo>
                  <a:lnTo>
                    <a:pt x="479" y="118"/>
                  </a:lnTo>
                  <a:lnTo>
                    <a:pt x="478" y="114"/>
                  </a:lnTo>
                  <a:lnTo>
                    <a:pt x="476" y="113"/>
                  </a:lnTo>
                  <a:lnTo>
                    <a:pt x="476" y="110"/>
                  </a:lnTo>
                  <a:lnTo>
                    <a:pt x="479" y="112"/>
                  </a:lnTo>
                  <a:lnTo>
                    <a:pt x="480" y="114"/>
                  </a:lnTo>
                  <a:lnTo>
                    <a:pt x="481" y="113"/>
                  </a:lnTo>
                  <a:lnTo>
                    <a:pt x="483" y="110"/>
                  </a:lnTo>
                  <a:lnTo>
                    <a:pt x="486" y="109"/>
                  </a:lnTo>
                  <a:lnTo>
                    <a:pt x="488" y="112"/>
                  </a:lnTo>
                  <a:lnTo>
                    <a:pt x="484" y="113"/>
                  </a:lnTo>
                  <a:lnTo>
                    <a:pt x="483" y="116"/>
                  </a:lnTo>
                  <a:lnTo>
                    <a:pt x="481" y="114"/>
                  </a:lnTo>
                  <a:lnTo>
                    <a:pt x="479" y="117"/>
                  </a:lnTo>
                  <a:lnTo>
                    <a:pt x="480" y="118"/>
                  </a:lnTo>
                  <a:lnTo>
                    <a:pt x="484" y="119"/>
                  </a:lnTo>
                  <a:lnTo>
                    <a:pt x="484" y="117"/>
                  </a:lnTo>
                  <a:lnTo>
                    <a:pt x="488" y="117"/>
                  </a:lnTo>
                  <a:lnTo>
                    <a:pt x="488" y="119"/>
                  </a:lnTo>
                  <a:lnTo>
                    <a:pt x="492" y="119"/>
                  </a:lnTo>
                  <a:lnTo>
                    <a:pt x="489" y="114"/>
                  </a:lnTo>
                  <a:lnTo>
                    <a:pt x="490" y="113"/>
                  </a:lnTo>
                  <a:lnTo>
                    <a:pt x="497" y="110"/>
                  </a:lnTo>
                  <a:lnTo>
                    <a:pt x="498" y="109"/>
                  </a:lnTo>
                  <a:lnTo>
                    <a:pt x="499" y="105"/>
                  </a:lnTo>
                  <a:lnTo>
                    <a:pt x="512" y="98"/>
                  </a:lnTo>
                  <a:lnTo>
                    <a:pt x="508" y="98"/>
                  </a:lnTo>
                  <a:lnTo>
                    <a:pt x="509" y="96"/>
                  </a:lnTo>
                  <a:lnTo>
                    <a:pt x="511" y="94"/>
                  </a:lnTo>
                  <a:lnTo>
                    <a:pt x="512" y="95"/>
                  </a:lnTo>
                  <a:lnTo>
                    <a:pt x="514" y="94"/>
                  </a:lnTo>
                  <a:lnTo>
                    <a:pt x="518" y="98"/>
                  </a:lnTo>
                  <a:lnTo>
                    <a:pt x="518" y="99"/>
                  </a:lnTo>
                  <a:lnTo>
                    <a:pt x="517" y="102"/>
                  </a:lnTo>
                  <a:lnTo>
                    <a:pt x="522" y="100"/>
                  </a:lnTo>
                  <a:lnTo>
                    <a:pt x="522" y="98"/>
                  </a:lnTo>
                  <a:lnTo>
                    <a:pt x="523" y="95"/>
                  </a:lnTo>
                  <a:lnTo>
                    <a:pt x="525" y="96"/>
                  </a:lnTo>
                  <a:lnTo>
                    <a:pt x="526" y="91"/>
                  </a:lnTo>
                  <a:lnTo>
                    <a:pt x="526" y="90"/>
                  </a:lnTo>
                  <a:lnTo>
                    <a:pt x="528" y="90"/>
                  </a:lnTo>
                  <a:lnTo>
                    <a:pt x="527" y="88"/>
                  </a:lnTo>
                  <a:lnTo>
                    <a:pt x="531" y="89"/>
                  </a:lnTo>
                  <a:lnTo>
                    <a:pt x="530" y="91"/>
                  </a:lnTo>
                  <a:lnTo>
                    <a:pt x="527" y="93"/>
                  </a:lnTo>
                  <a:lnTo>
                    <a:pt x="527" y="96"/>
                  </a:lnTo>
                  <a:lnTo>
                    <a:pt x="527" y="98"/>
                  </a:lnTo>
                  <a:lnTo>
                    <a:pt x="528" y="96"/>
                  </a:lnTo>
                  <a:lnTo>
                    <a:pt x="528" y="99"/>
                  </a:lnTo>
                  <a:lnTo>
                    <a:pt x="535" y="100"/>
                  </a:lnTo>
                  <a:lnTo>
                    <a:pt x="532" y="100"/>
                  </a:lnTo>
                  <a:lnTo>
                    <a:pt x="530" y="102"/>
                  </a:lnTo>
                  <a:lnTo>
                    <a:pt x="528" y="102"/>
                  </a:lnTo>
                  <a:lnTo>
                    <a:pt x="530" y="104"/>
                  </a:lnTo>
                  <a:lnTo>
                    <a:pt x="528" y="105"/>
                  </a:lnTo>
                  <a:lnTo>
                    <a:pt x="532" y="105"/>
                  </a:lnTo>
                  <a:lnTo>
                    <a:pt x="535" y="105"/>
                  </a:lnTo>
                  <a:lnTo>
                    <a:pt x="541" y="107"/>
                  </a:lnTo>
                  <a:lnTo>
                    <a:pt x="544" y="103"/>
                  </a:lnTo>
                  <a:lnTo>
                    <a:pt x="546" y="103"/>
                  </a:lnTo>
                  <a:lnTo>
                    <a:pt x="548" y="102"/>
                  </a:lnTo>
                  <a:lnTo>
                    <a:pt x="545" y="99"/>
                  </a:lnTo>
                  <a:lnTo>
                    <a:pt x="546" y="98"/>
                  </a:lnTo>
                  <a:lnTo>
                    <a:pt x="550" y="96"/>
                  </a:lnTo>
                  <a:lnTo>
                    <a:pt x="553" y="94"/>
                  </a:lnTo>
                  <a:lnTo>
                    <a:pt x="553" y="96"/>
                  </a:lnTo>
                  <a:lnTo>
                    <a:pt x="551" y="99"/>
                  </a:lnTo>
                  <a:lnTo>
                    <a:pt x="553" y="99"/>
                  </a:lnTo>
                  <a:lnTo>
                    <a:pt x="554" y="96"/>
                  </a:lnTo>
                  <a:lnTo>
                    <a:pt x="553" y="95"/>
                  </a:lnTo>
                  <a:lnTo>
                    <a:pt x="554" y="91"/>
                  </a:lnTo>
                  <a:lnTo>
                    <a:pt x="553" y="90"/>
                  </a:lnTo>
                  <a:lnTo>
                    <a:pt x="554" y="88"/>
                  </a:lnTo>
                  <a:lnTo>
                    <a:pt x="556" y="85"/>
                  </a:lnTo>
                  <a:lnTo>
                    <a:pt x="555" y="85"/>
                  </a:lnTo>
                  <a:lnTo>
                    <a:pt x="553" y="88"/>
                  </a:lnTo>
                  <a:lnTo>
                    <a:pt x="549" y="88"/>
                  </a:lnTo>
                  <a:lnTo>
                    <a:pt x="548" y="88"/>
                  </a:lnTo>
                  <a:lnTo>
                    <a:pt x="546" y="89"/>
                  </a:lnTo>
                  <a:lnTo>
                    <a:pt x="544" y="91"/>
                  </a:lnTo>
                  <a:lnTo>
                    <a:pt x="545" y="89"/>
                  </a:lnTo>
                  <a:lnTo>
                    <a:pt x="544" y="88"/>
                  </a:lnTo>
                  <a:lnTo>
                    <a:pt x="545" y="86"/>
                  </a:lnTo>
                  <a:lnTo>
                    <a:pt x="548" y="84"/>
                  </a:lnTo>
                  <a:lnTo>
                    <a:pt x="548" y="81"/>
                  </a:lnTo>
                  <a:lnTo>
                    <a:pt x="546" y="77"/>
                  </a:lnTo>
                  <a:lnTo>
                    <a:pt x="548" y="76"/>
                  </a:lnTo>
                  <a:lnTo>
                    <a:pt x="546" y="79"/>
                  </a:lnTo>
                  <a:lnTo>
                    <a:pt x="548" y="80"/>
                  </a:lnTo>
                  <a:lnTo>
                    <a:pt x="548" y="77"/>
                  </a:lnTo>
                  <a:lnTo>
                    <a:pt x="550" y="75"/>
                  </a:lnTo>
                  <a:lnTo>
                    <a:pt x="551" y="75"/>
                  </a:lnTo>
                  <a:lnTo>
                    <a:pt x="555" y="75"/>
                  </a:lnTo>
                  <a:lnTo>
                    <a:pt x="554" y="72"/>
                  </a:lnTo>
                  <a:lnTo>
                    <a:pt x="558" y="70"/>
                  </a:lnTo>
                  <a:lnTo>
                    <a:pt x="555" y="68"/>
                  </a:lnTo>
                  <a:lnTo>
                    <a:pt x="556" y="67"/>
                  </a:lnTo>
                  <a:lnTo>
                    <a:pt x="553" y="66"/>
                  </a:lnTo>
                  <a:lnTo>
                    <a:pt x="553" y="63"/>
                  </a:lnTo>
                  <a:lnTo>
                    <a:pt x="554" y="62"/>
                  </a:lnTo>
                  <a:lnTo>
                    <a:pt x="551" y="61"/>
                  </a:lnTo>
                  <a:lnTo>
                    <a:pt x="554" y="61"/>
                  </a:lnTo>
                  <a:lnTo>
                    <a:pt x="554" y="58"/>
                  </a:lnTo>
                  <a:lnTo>
                    <a:pt x="553" y="57"/>
                  </a:lnTo>
                  <a:lnTo>
                    <a:pt x="555" y="56"/>
                  </a:lnTo>
                  <a:lnTo>
                    <a:pt x="559" y="53"/>
                  </a:lnTo>
                  <a:lnTo>
                    <a:pt x="560" y="53"/>
                  </a:lnTo>
                  <a:lnTo>
                    <a:pt x="563" y="53"/>
                  </a:lnTo>
                  <a:lnTo>
                    <a:pt x="562" y="51"/>
                  </a:lnTo>
                  <a:lnTo>
                    <a:pt x="554" y="51"/>
                  </a:lnTo>
                  <a:lnTo>
                    <a:pt x="553" y="53"/>
                  </a:lnTo>
                  <a:lnTo>
                    <a:pt x="548" y="53"/>
                  </a:lnTo>
                  <a:lnTo>
                    <a:pt x="550" y="54"/>
                  </a:lnTo>
                  <a:lnTo>
                    <a:pt x="549" y="56"/>
                  </a:lnTo>
                  <a:lnTo>
                    <a:pt x="545" y="54"/>
                  </a:lnTo>
                  <a:lnTo>
                    <a:pt x="546" y="51"/>
                  </a:lnTo>
                  <a:lnTo>
                    <a:pt x="544" y="52"/>
                  </a:lnTo>
                  <a:lnTo>
                    <a:pt x="540" y="53"/>
                  </a:lnTo>
                  <a:lnTo>
                    <a:pt x="537" y="53"/>
                  </a:lnTo>
                  <a:lnTo>
                    <a:pt x="531" y="52"/>
                  </a:lnTo>
                  <a:lnTo>
                    <a:pt x="530" y="49"/>
                  </a:lnTo>
                  <a:lnTo>
                    <a:pt x="528" y="49"/>
                  </a:lnTo>
                  <a:lnTo>
                    <a:pt x="526" y="51"/>
                  </a:lnTo>
                  <a:lnTo>
                    <a:pt x="525" y="53"/>
                  </a:lnTo>
                  <a:lnTo>
                    <a:pt x="523" y="52"/>
                  </a:lnTo>
                  <a:lnTo>
                    <a:pt x="521" y="48"/>
                  </a:lnTo>
                  <a:lnTo>
                    <a:pt x="520" y="47"/>
                  </a:lnTo>
                  <a:lnTo>
                    <a:pt x="522" y="44"/>
                  </a:lnTo>
                  <a:lnTo>
                    <a:pt x="522" y="43"/>
                  </a:lnTo>
                  <a:lnTo>
                    <a:pt x="518" y="42"/>
                  </a:lnTo>
                  <a:lnTo>
                    <a:pt x="517" y="43"/>
                  </a:lnTo>
                  <a:lnTo>
                    <a:pt x="512" y="46"/>
                  </a:lnTo>
                  <a:lnTo>
                    <a:pt x="511" y="48"/>
                  </a:lnTo>
                  <a:lnTo>
                    <a:pt x="508" y="49"/>
                  </a:lnTo>
                  <a:lnTo>
                    <a:pt x="508" y="51"/>
                  </a:lnTo>
                  <a:lnTo>
                    <a:pt x="511" y="53"/>
                  </a:lnTo>
                  <a:lnTo>
                    <a:pt x="509" y="54"/>
                  </a:lnTo>
                  <a:lnTo>
                    <a:pt x="506" y="54"/>
                  </a:lnTo>
                  <a:lnTo>
                    <a:pt x="506" y="53"/>
                  </a:lnTo>
                  <a:lnTo>
                    <a:pt x="507" y="52"/>
                  </a:lnTo>
                  <a:lnTo>
                    <a:pt x="508" y="52"/>
                  </a:lnTo>
                  <a:lnTo>
                    <a:pt x="507" y="51"/>
                  </a:lnTo>
                  <a:lnTo>
                    <a:pt x="500" y="52"/>
                  </a:lnTo>
                  <a:lnTo>
                    <a:pt x="494" y="53"/>
                  </a:lnTo>
                  <a:lnTo>
                    <a:pt x="493" y="54"/>
                  </a:lnTo>
                  <a:lnTo>
                    <a:pt x="495" y="56"/>
                  </a:lnTo>
                  <a:lnTo>
                    <a:pt x="494" y="56"/>
                  </a:lnTo>
                  <a:lnTo>
                    <a:pt x="492" y="53"/>
                  </a:lnTo>
                  <a:lnTo>
                    <a:pt x="488" y="53"/>
                  </a:lnTo>
                  <a:lnTo>
                    <a:pt x="485" y="52"/>
                  </a:lnTo>
                  <a:lnTo>
                    <a:pt x="486" y="54"/>
                  </a:lnTo>
                  <a:lnTo>
                    <a:pt x="489" y="54"/>
                  </a:lnTo>
                  <a:lnTo>
                    <a:pt x="486" y="56"/>
                  </a:lnTo>
                  <a:lnTo>
                    <a:pt x="485" y="56"/>
                  </a:lnTo>
                  <a:lnTo>
                    <a:pt x="480" y="57"/>
                  </a:lnTo>
                  <a:lnTo>
                    <a:pt x="478" y="56"/>
                  </a:lnTo>
                  <a:lnTo>
                    <a:pt x="478" y="54"/>
                  </a:lnTo>
                  <a:lnTo>
                    <a:pt x="476" y="56"/>
                  </a:lnTo>
                  <a:lnTo>
                    <a:pt x="472" y="53"/>
                  </a:lnTo>
                  <a:lnTo>
                    <a:pt x="471" y="52"/>
                  </a:lnTo>
                  <a:lnTo>
                    <a:pt x="471" y="49"/>
                  </a:lnTo>
                  <a:lnTo>
                    <a:pt x="469" y="48"/>
                  </a:lnTo>
                  <a:lnTo>
                    <a:pt x="467" y="47"/>
                  </a:lnTo>
                  <a:lnTo>
                    <a:pt x="465" y="47"/>
                  </a:lnTo>
                  <a:lnTo>
                    <a:pt x="465" y="43"/>
                  </a:lnTo>
                  <a:lnTo>
                    <a:pt x="466" y="42"/>
                  </a:lnTo>
                  <a:lnTo>
                    <a:pt x="469" y="43"/>
                  </a:lnTo>
                  <a:lnTo>
                    <a:pt x="467" y="42"/>
                  </a:lnTo>
                  <a:lnTo>
                    <a:pt x="466" y="42"/>
                  </a:lnTo>
                  <a:lnTo>
                    <a:pt x="465" y="40"/>
                  </a:lnTo>
                  <a:lnTo>
                    <a:pt x="462" y="40"/>
                  </a:lnTo>
                  <a:lnTo>
                    <a:pt x="464" y="42"/>
                  </a:lnTo>
                  <a:lnTo>
                    <a:pt x="464" y="43"/>
                  </a:lnTo>
                  <a:lnTo>
                    <a:pt x="460" y="46"/>
                  </a:lnTo>
                  <a:lnTo>
                    <a:pt x="455" y="46"/>
                  </a:lnTo>
                  <a:lnTo>
                    <a:pt x="450" y="44"/>
                  </a:lnTo>
                  <a:lnTo>
                    <a:pt x="448" y="43"/>
                  </a:lnTo>
                  <a:lnTo>
                    <a:pt x="447" y="42"/>
                  </a:lnTo>
                  <a:lnTo>
                    <a:pt x="448" y="39"/>
                  </a:lnTo>
                  <a:lnTo>
                    <a:pt x="447" y="38"/>
                  </a:lnTo>
                  <a:lnTo>
                    <a:pt x="447" y="34"/>
                  </a:lnTo>
                  <a:lnTo>
                    <a:pt x="443" y="34"/>
                  </a:lnTo>
                  <a:lnTo>
                    <a:pt x="442" y="34"/>
                  </a:lnTo>
                  <a:lnTo>
                    <a:pt x="438" y="34"/>
                  </a:lnTo>
                  <a:lnTo>
                    <a:pt x="437" y="32"/>
                  </a:lnTo>
                  <a:lnTo>
                    <a:pt x="433" y="30"/>
                  </a:lnTo>
                  <a:lnTo>
                    <a:pt x="432" y="29"/>
                  </a:lnTo>
                  <a:lnTo>
                    <a:pt x="432" y="26"/>
                  </a:lnTo>
                  <a:lnTo>
                    <a:pt x="432" y="24"/>
                  </a:lnTo>
                  <a:lnTo>
                    <a:pt x="430" y="25"/>
                  </a:lnTo>
                  <a:lnTo>
                    <a:pt x="428" y="24"/>
                  </a:lnTo>
                  <a:lnTo>
                    <a:pt x="425" y="24"/>
                  </a:lnTo>
                  <a:lnTo>
                    <a:pt x="424" y="26"/>
                  </a:lnTo>
                  <a:lnTo>
                    <a:pt x="423" y="26"/>
                  </a:lnTo>
                  <a:lnTo>
                    <a:pt x="420" y="25"/>
                  </a:lnTo>
                  <a:lnTo>
                    <a:pt x="419" y="25"/>
                  </a:lnTo>
                  <a:lnTo>
                    <a:pt x="418" y="24"/>
                  </a:lnTo>
                  <a:lnTo>
                    <a:pt x="416" y="24"/>
                  </a:lnTo>
                  <a:lnTo>
                    <a:pt x="416" y="25"/>
                  </a:lnTo>
                  <a:lnTo>
                    <a:pt x="414" y="28"/>
                  </a:lnTo>
                  <a:lnTo>
                    <a:pt x="411" y="29"/>
                  </a:lnTo>
                  <a:lnTo>
                    <a:pt x="410" y="30"/>
                  </a:lnTo>
                  <a:lnTo>
                    <a:pt x="409" y="30"/>
                  </a:lnTo>
                  <a:lnTo>
                    <a:pt x="406" y="33"/>
                  </a:lnTo>
                  <a:lnTo>
                    <a:pt x="401" y="34"/>
                  </a:lnTo>
                  <a:lnTo>
                    <a:pt x="400" y="34"/>
                  </a:lnTo>
                  <a:lnTo>
                    <a:pt x="397" y="34"/>
                  </a:lnTo>
                  <a:lnTo>
                    <a:pt x="393" y="38"/>
                  </a:lnTo>
                  <a:lnTo>
                    <a:pt x="390" y="40"/>
                  </a:lnTo>
                  <a:lnTo>
                    <a:pt x="385" y="42"/>
                  </a:lnTo>
                  <a:lnTo>
                    <a:pt x="381" y="42"/>
                  </a:lnTo>
                  <a:lnTo>
                    <a:pt x="382" y="43"/>
                  </a:lnTo>
                  <a:lnTo>
                    <a:pt x="387" y="42"/>
                  </a:lnTo>
                  <a:lnTo>
                    <a:pt x="388" y="43"/>
                  </a:lnTo>
                  <a:lnTo>
                    <a:pt x="390" y="44"/>
                  </a:lnTo>
                  <a:lnTo>
                    <a:pt x="388" y="46"/>
                  </a:lnTo>
                  <a:lnTo>
                    <a:pt x="388" y="48"/>
                  </a:lnTo>
                  <a:lnTo>
                    <a:pt x="387" y="49"/>
                  </a:lnTo>
                  <a:lnTo>
                    <a:pt x="386" y="52"/>
                  </a:lnTo>
                  <a:lnTo>
                    <a:pt x="383" y="53"/>
                  </a:lnTo>
                  <a:lnTo>
                    <a:pt x="382" y="56"/>
                  </a:lnTo>
                  <a:lnTo>
                    <a:pt x="379" y="60"/>
                  </a:lnTo>
                  <a:lnTo>
                    <a:pt x="377" y="61"/>
                  </a:lnTo>
                  <a:lnTo>
                    <a:pt x="373" y="63"/>
                  </a:lnTo>
                  <a:lnTo>
                    <a:pt x="373" y="65"/>
                  </a:lnTo>
                  <a:lnTo>
                    <a:pt x="371" y="66"/>
                  </a:lnTo>
                  <a:lnTo>
                    <a:pt x="367" y="66"/>
                  </a:lnTo>
                  <a:lnTo>
                    <a:pt x="367" y="67"/>
                  </a:lnTo>
                  <a:lnTo>
                    <a:pt x="363" y="68"/>
                  </a:lnTo>
                  <a:lnTo>
                    <a:pt x="363" y="71"/>
                  </a:lnTo>
                  <a:lnTo>
                    <a:pt x="362" y="71"/>
                  </a:lnTo>
                  <a:lnTo>
                    <a:pt x="358" y="72"/>
                  </a:lnTo>
                  <a:lnTo>
                    <a:pt x="357" y="74"/>
                  </a:lnTo>
                  <a:lnTo>
                    <a:pt x="358" y="76"/>
                  </a:lnTo>
                  <a:lnTo>
                    <a:pt x="359" y="76"/>
                  </a:lnTo>
                  <a:lnTo>
                    <a:pt x="360" y="79"/>
                  </a:lnTo>
                  <a:lnTo>
                    <a:pt x="360" y="77"/>
                  </a:lnTo>
                  <a:lnTo>
                    <a:pt x="362" y="79"/>
                  </a:lnTo>
                  <a:lnTo>
                    <a:pt x="360" y="85"/>
                  </a:lnTo>
                  <a:lnTo>
                    <a:pt x="358" y="85"/>
                  </a:lnTo>
                  <a:lnTo>
                    <a:pt x="357" y="88"/>
                  </a:lnTo>
                  <a:lnTo>
                    <a:pt x="353" y="90"/>
                  </a:lnTo>
                  <a:lnTo>
                    <a:pt x="353" y="91"/>
                  </a:lnTo>
                  <a:lnTo>
                    <a:pt x="348" y="91"/>
                  </a:lnTo>
                  <a:lnTo>
                    <a:pt x="348" y="94"/>
                  </a:lnTo>
                  <a:lnTo>
                    <a:pt x="340" y="95"/>
                  </a:lnTo>
                  <a:lnTo>
                    <a:pt x="339" y="95"/>
                  </a:lnTo>
                  <a:lnTo>
                    <a:pt x="339" y="94"/>
                  </a:lnTo>
                  <a:lnTo>
                    <a:pt x="337" y="94"/>
                  </a:lnTo>
                  <a:lnTo>
                    <a:pt x="337" y="95"/>
                  </a:lnTo>
                  <a:lnTo>
                    <a:pt x="336" y="94"/>
                  </a:lnTo>
                  <a:lnTo>
                    <a:pt x="335" y="94"/>
                  </a:lnTo>
                  <a:lnTo>
                    <a:pt x="332" y="94"/>
                  </a:lnTo>
                  <a:lnTo>
                    <a:pt x="325" y="95"/>
                  </a:lnTo>
                  <a:lnTo>
                    <a:pt x="318" y="95"/>
                  </a:lnTo>
                  <a:lnTo>
                    <a:pt x="317" y="94"/>
                  </a:lnTo>
                  <a:lnTo>
                    <a:pt x="317" y="95"/>
                  </a:lnTo>
                  <a:lnTo>
                    <a:pt x="313" y="94"/>
                  </a:lnTo>
                  <a:lnTo>
                    <a:pt x="309" y="93"/>
                  </a:lnTo>
                  <a:lnTo>
                    <a:pt x="308" y="93"/>
                  </a:lnTo>
                  <a:lnTo>
                    <a:pt x="306" y="91"/>
                  </a:lnTo>
                  <a:lnTo>
                    <a:pt x="302" y="89"/>
                  </a:lnTo>
                  <a:lnTo>
                    <a:pt x="302" y="86"/>
                  </a:lnTo>
                  <a:lnTo>
                    <a:pt x="301" y="88"/>
                  </a:lnTo>
                  <a:lnTo>
                    <a:pt x="299" y="86"/>
                  </a:lnTo>
                  <a:lnTo>
                    <a:pt x="297" y="85"/>
                  </a:lnTo>
                  <a:lnTo>
                    <a:pt x="295" y="85"/>
                  </a:lnTo>
                  <a:lnTo>
                    <a:pt x="292" y="86"/>
                  </a:lnTo>
                  <a:lnTo>
                    <a:pt x="288" y="85"/>
                  </a:lnTo>
                  <a:lnTo>
                    <a:pt x="290" y="85"/>
                  </a:lnTo>
                  <a:lnTo>
                    <a:pt x="292" y="85"/>
                  </a:lnTo>
                  <a:lnTo>
                    <a:pt x="294" y="85"/>
                  </a:lnTo>
                  <a:lnTo>
                    <a:pt x="295" y="84"/>
                  </a:lnTo>
                  <a:lnTo>
                    <a:pt x="295" y="82"/>
                  </a:lnTo>
                  <a:lnTo>
                    <a:pt x="293" y="80"/>
                  </a:lnTo>
                  <a:lnTo>
                    <a:pt x="292" y="79"/>
                  </a:lnTo>
                  <a:lnTo>
                    <a:pt x="293" y="77"/>
                  </a:lnTo>
                  <a:lnTo>
                    <a:pt x="292" y="72"/>
                  </a:lnTo>
                  <a:lnTo>
                    <a:pt x="290" y="65"/>
                  </a:lnTo>
                  <a:lnTo>
                    <a:pt x="290" y="60"/>
                  </a:lnTo>
                  <a:lnTo>
                    <a:pt x="292" y="56"/>
                  </a:lnTo>
                  <a:lnTo>
                    <a:pt x="293" y="53"/>
                  </a:lnTo>
                  <a:lnTo>
                    <a:pt x="295" y="49"/>
                  </a:lnTo>
                  <a:lnTo>
                    <a:pt x="295" y="48"/>
                  </a:lnTo>
                  <a:lnTo>
                    <a:pt x="297" y="47"/>
                  </a:lnTo>
                  <a:lnTo>
                    <a:pt x="298" y="46"/>
                  </a:lnTo>
                  <a:lnTo>
                    <a:pt x="298" y="43"/>
                  </a:lnTo>
                  <a:lnTo>
                    <a:pt x="298" y="40"/>
                  </a:lnTo>
                  <a:lnTo>
                    <a:pt x="293" y="39"/>
                  </a:lnTo>
                  <a:lnTo>
                    <a:pt x="292" y="38"/>
                  </a:lnTo>
                  <a:lnTo>
                    <a:pt x="293" y="38"/>
                  </a:lnTo>
                  <a:lnTo>
                    <a:pt x="292" y="37"/>
                  </a:lnTo>
                  <a:lnTo>
                    <a:pt x="293" y="34"/>
                  </a:lnTo>
                  <a:lnTo>
                    <a:pt x="293" y="33"/>
                  </a:lnTo>
                  <a:lnTo>
                    <a:pt x="294" y="30"/>
                  </a:lnTo>
                  <a:lnTo>
                    <a:pt x="293" y="25"/>
                  </a:lnTo>
                  <a:lnTo>
                    <a:pt x="290" y="24"/>
                  </a:lnTo>
                  <a:lnTo>
                    <a:pt x="292" y="23"/>
                  </a:lnTo>
                  <a:lnTo>
                    <a:pt x="290" y="19"/>
                  </a:lnTo>
                  <a:lnTo>
                    <a:pt x="288" y="19"/>
                  </a:lnTo>
                  <a:lnTo>
                    <a:pt x="288" y="21"/>
                  </a:lnTo>
                  <a:lnTo>
                    <a:pt x="288" y="15"/>
                  </a:lnTo>
                  <a:lnTo>
                    <a:pt x="285" y="12"/>
                  </a:lnTo>
                  <a:lnTo>
                    <a:pt x="283" y="12"/>
                  </a:lnTo>
                  <a:lnTo>
                    <a:pt x="281" y="14"/>
                  </a:lnTo>
                  <a:lnTo>
                    <a:pt x="280" y="12"/>
                  </a:lnTo>
                  <a:lnTo>
                    <a:pt x="279" y="9"/>
                  </a:lnTo>
                  <a:lnTo>
                    <a:pt x="279" y="5"/>
                  </a:lnTo>
                  <a:lnTo>
                    <a:pt x="280" y="4"/>
                  </a:lnTo>
                  <a:lnTo>
                    <a:pt x="279" y="1"/>
                  </a:lnTo>
                  <a:lnTo>
                    <a:pt x="278" y="0"/>
                  </a:lnTo>
                  <a:lnTo>
                    <a:pt x="275" y="1"/>
                  </a:lnTo>
                  <a:lnTo>
                    <a:pt x="270" y="2"/>
                  </a:lnTo>
                  <a:lnTo>
                    <a:pt x="269" y="4"/>
                  </a:lnTo>
                  <a:lnTo>
                    <a:pt x="269" y="5"/>
                  </a:lnTo>
                  <a:lnTo>
                    <a:pt x="269" y="6"/>
                  </a:lnTo>
                  <a:lnTo>
                    <a:pt x="267" y="6"/>
                  </a:lnTo>
                  <a:lnTo>
                    <a:pt x="267" y="7"/>
                  </a:lnTo>
                  <a:lnTo>
                    <a:pt x="266" y="7"/>
                  </a:lnTo>
                  <a:lnTo>
                    <a:pt x="261" y="9"/>
                  </a:lnTo>
                  <a:lnTo>
                    <a:pt x="260" y="7"/>
                  </a:lnTo>
                  <a:lnTo>
                    <a:pt x="261" y="10"/>
                  </a:lnTo>
                  <a:lnTo>
                    <a:pt x="260" y="10"/>
                  </a:lnTo>
                  <a:lnTo>
                    <a:pt x="258" y="11"/>
                  </a:lnTo>
                  <a:lnTo>
                    <a:pt x="257" y="11"/>
                  </a:lnTo>
                  <a:lnTo>
                    <a:pt x="257" y="14"/>
                  </a:lnTo>
                  <a:lnTo>
                    <a:pt x="258" y="16"/>
                  </a:lnTo>
                  <a:lnTo>
                    <a:pt x="257" y="15"/>
                  </a:lnTo>
                  <a:lnTo>
                    <a:pt x="256" y="18"/>
                  </a:lnTo>
                  <a:lnTo>
                    <a:pt x="257" y="15"/>
                  </a:lnTo>
                  <a:lnTo>
                    <a:pt x="257" y="12"/>
                  </a:lnTo>
                  <a:lnTo>
                    <a:pt x="255" y="11"/>
                  </a:lnTo>
                  <a:lnTo>
                    <a:pt x="252" y="10"/>
                  </a:lnTo>
                  <a:lnTo>
                    <a:pt x="246" y="10"/>
                  </a:lnTo>
                  <a:lnTo>
                    <a:pt x="244" y="9"/>
                  </a:lnTo>
                  <a:lnTo>
                    <a:pt x="244" y="10"/>
                  </a:lnTo>
                  <a:lnTo>
                    <a:pt x="243" y="9"/>
                  </a:lnTo>
                  <a:lnTo>
                    <a:pt x="241" y="10"/>
                  </a:lnTo>
                  <a:lnTo>
                    <a:pt x="239" y="10"/>
                  </a:lnTo>
                  <a:lnTo>
                    <a:pt x="238" y="10"/>
                  </a:lnTo>
                  <a:lnTo>
                    <a:pt x="233" y="10"/>
                  </a:lnTo>
                  <a:lnTo>
                    <a:pt x="232" y="9"/>
                  </a:lnTo>
                  <a:lnTo>
                    <a:pt x="230" y="9"/>
                  </a:lnTo>
                  <a:lnTo>
                    <a:pt x="229" y="10"/>
                  </a:lnTo>
                  <a:lnTo>
                    <a:pt x="227" y="10"/>
                  </a:lnTo>
                  <a:lnTo>
                    <a:pt x="225" y="11"/>
                  </a:lnTo>
                  <a:lnTo>
                    <a:pt x="224" y="10"/>
                  </a:lnTo>
                  <a:lnTo>
                    <a:pt x="223" y="9"/>
                  </a:lnTo>
                  <a:lnTo>
                    <a:pt x="222" y="11"/>
                  </a:lnTo>
                  <a:lnTo>
                    <a:pt x="220" y="11"/>
                  </a:lnTo>
                  <a:lnTo>
                    <a:pt x="222" y="10"/>
                  </a:lnTo>
                  <a:lnTo>
                    <a:pt x="222" y="9"/>
                  </a:lnTo>
                  <a:lnTo>
                    <a:pt x="220" y="7"/>
                  </a:lnTo>
                  <a:lnTo>
                    <a:pt x="218" y="6"/>
                  </a:lnTo>
                  <a:lnTo>
                    <a:pt x="216" y="6"/>
                  </a:lnTo>
                  <a:lnTo>
                    <a:pt x="216" y="5"/>
                  </a:lnTo>
                  <a:lnTo>
                    <a:pt x="214" y="5"/>
                  </a:lnTo>
                  <a:lnTo>
                    <a:pt x="215" y="4"/>
                  </a:lnTo>
                  <a:lnTo>
                    <a:pt x="214" y="2"/>
                  </a:lnTo>
                  <a:lnTo>
                    <a:pt x="210" y="1"/>
                  </a:lnTo>
                  <a:lnTo>
                    <a:pt x="208" y="0"/>
                  </a:lnTo>
                  <a:lnTo>
                    <a:pt x="202" y="6"/>
                  </a:lnTo>
                  <a:lnTo>
                    <a:pt x="202" y="9"/>
                  </a:lnTo>
                  <a:lnTo>
                    <a:pt x="201" y="10"/>
                  </a:lnTo>
                  <a:lnTo>
                    <a:pt x="201" y="12"/>
                  </a:lnTo>
                  <a:lnTo>
                    <a:pt x="200" y="14"/>
                  </a:lnTo>
                  <a:lnTo>
                    <a:pt x="197" y="19"/>
                  </a:lnTo>
                  <a:lnTo>
                    <a:pt x="188" y="20"/>
                  </a:lnTo>
                  <a:lnTo>
                    <a:pt x="185" y="28"/>
                  </a:lnTo>
                  <a:lnTo>
                    <a:pt x="183" y="32"/>
                  </a:lnTo>
                  <a:lnTo>
                    <a:pt x="178" y="40"/>
                  </a:lnTo>
                  <a:lnTo>
                    <a:pt x="177" y="42"/>
                  </a:lnTo>
                  <a:lnTo>
                    <a:pt x="172" y="39"/>
                  </a:lnTo>
                  <a:lnTo>
                    <a:pt x="167" y="42"/>
                  </a:lnTo>
                  <a:lnTo>
                    <a:pt x="160" y="42"/>
                  </a:lnTo>
                  <a:lnTo>
                    <a:pt x="158" y="43"/>
                  </a:lnTo>
                  <a:lnTo>
                    <a:pt x="153" y="42"/>
                  </a:lnTo>
                  <a:lnTo>
                    <a:pt x="150" y="43"/>
                  </a:lnTo>
                  <a:lnTo>
                    <a:pt x="134" y="43"/>
                  </a:lnTo>
                  <a:lnTo>
                    <a:pt x="130" y="47"/>
                  </a:lnTo>
                  <a:lnTo>
                    <a:pt x="130" y="51"/>
                  </a:lnTo>
                  <a:lnTo>
                    <a:pt x="125" y="56"/>
                  </a:lnTo>
                  <a:lnTo>
                    <a:pt x="121" y="63"/>
                  </a:lnTo>
                  <a:lnTo>
                    <a:pt x="110" y="76"/>
                  </a:lnTo>
                  <a:lnTo>
                    <a:pt x="108" y="79"/>
                  </a:lnTo>
                  <a:lnTo>
                    <a:pt x="107" y="80"/>
                  </a:lnTo>
                  <a:lnTo>
                    <a:pt x="107" y="81"/>
                  </a:lnTo>
                  <a:lnTo>
                    <a:pt x="106" y="86"/>
                  </a:lnTo>
                  <a:lnTo>
                    <a:pt x="104" y="86"/>
                  </a:lnTo>
                  <a:lnTo>
                    <a:pt x="103" y="91"/>
                  </a:lnTo>
                  <a:lnTo>
                    <a:pt x="99" y="93"/>
                  </a:lnTo>
                  <a:lnTo>
                    <a:pt x="89" y="89"/>
                  </a:lnTo>
                  <a:lnTo>
                    <a:pt x="76" y="93"/>
                  </a:lnTo>
                  <a:lnTo>
                    <a:pt x="76" y="103"/>
                  </a:lnTo>
                  <a:lnTo>
                    <a:pt x="74" y="104"/>
                  </a:lnTo>
                  <a:lnTo>
                    <a:pt x="71" y="107"/>
                  </a:lnTo>
                  <a:lnTo>
                    <a:pt x="73" y="108"/>
                  </a:lnTo>
                  <a:lnTo>
                    <a:pt x="70" y="112"/>
                  </a:lnTo>
                  <a:lnTo>
                    <a:pt x="71" y="114"/>
                  </a:lnTo>
                  <a:lnTo>
                    <a:pt x="64" y="126"/>
                  </a:lnTo>
                  <a:lnTo>
                    <a:pt x="64" y="128"/>
                  </a:lnTo>
                  <a:lnTo>
                    <a:pt x="59" y="137"/>
                  </a:lnTo>
                  <a:lnTo>
                    <a:pt x="57" y="142"/>
                  </a:lnTo>
                  <a:lnTo>
                    <a:pt x="50" y="146"/>
                  </a:lnTo>
                  <a:lnTo>
                    <a:pt x="47" y="146"/>
                  </a:lnTo>
                  <a:lnTo>
                    <a:pt x="45" y="151"/>
                  </a:lnTo>
                  <a:lnTo>
                    <a:pt x="41" y="155"/>
                  </a:lnTo>
                  <a:lnTo>
                    <a:pt x="39" y="154"/>
                  </a:lnTo>
                  <a:lnTo>
                    <a:pt x="34" y="161"/>
                  </a:lnTo>
                  <a:lnTo>
                    <a:pt x="32" y="168"/>
                  </a:lnTo>
                  <a:lnTo>
                    <a:pt x="31" y="170"/>
                  </a:lnTo>
                  <a:lnTo>
                    <a:pt x="32" y="179"/>
                  </a:lnTo>
                  <a:lnTo>
                    <a:pt x="34" y="180"/>
                  </a:lnTo>
                  <a:lnTo>
                    <a:pt x="36" y="184"/>
                  </a:lnTo>
                  <a:lnTo>
                    <a:pt x="38" y="186"/>
                  </a:lnTo>
                  <a:lnTo>
                    <a:pt x="38" y="189"/>
                  </a:lnTo>
                  <a:lnTo>
                    <a:pt x="41" y="187"/>
                  </a:lnTo>
                  <a:lnTo>
                    <a:pt x="43" y="192"/>
                  </a:lnTo>
                  <a:lnTo>
                    <a:pt x="45" y="193"/>
                  </a:lnTo>
                  <a:lnTo>
                    <a:pt x="47" y="203"/>
                  </a:lnTo>
                  <a:lnTo>
                    <a:pt x="42" y="219"/>
                  </a:lnTo>
                  <a:lnTo>
                    <a:pt x="37" y="223"/>
                  </a:lnTo>
                  <a:lnTo>
                    <a:pt x="37" y="239"/>
                  </a:lnTo>
                  <a:lnTo>
                    <a:pt x="38" y="239"/>
                  </a:lnTo>
                  <a:lnTo>
                    <a:pt x="45" y="231"/>
                  </a:lnTo>
                  <a:lnTo>
                    <a:pt x="47" y="225"/>
                  </a:lnTo>
                  <a:lnTo>
                    <a:pt x="50" y="228"/>
                  </a:lnTo>
                  <a:lnTo>
                    <a:pt x="57" y="226"/>
                  </a:lnTo>
                  <a:lnTo>
                    <a:pt x="62" y="221"/>
                  </a:lnTo>
                  <a:lnTo>
                    <a:pt x="65" y="221"/>
                  </a:lnTo>
                  <a:lnTo>
                    <a:pt x="70" y="216"/>
                  </a:lnTo>
                  <a:lnTo>
                    <a:pt x="79" y="215"/>
                  </a:lnTo>
                  <a:lnTo>
                    <a:pt x="84" y="212"/>
                  </a:lnTo>
                  <a:lnTo>
                    <a:pt x="88" y="207"/>
                  </a:lnTo>
                  <a:lnTo>
                    <a:pt x="87" y="219"/>
                  </a:lnTo>
                  <a:lnTo>
                    <a:pt x="85" y="220"/>
                  </a:lnTo>
                  <a:lnTo>
                    <a:pt x="81" y="220"/>
                  </a:lnTo>
                  <a:lnTo>
                    <a:pt x="79" y="220"/>
                  </a:lnTo>
                  <a:lnTo>
                    <a:pt x="75" y="226"/>
                  </a:lnTo>
                  <a:lnTo>
                    <a:pt x="76" y="230"/>
                  </a:lnTo>
                  <a:lnTo>
                    <a:pt x="69" y="231"/>
                  </a:lnTo>
                  <a:lnTo>
                    <a:pt x="65" y="234"/>
                  </a:lnTo>
                  <a:lnTo>
                    <a:pt x="64" y="231"/>
                  </a:lnTo>
                  <a:lnTo>
                    <a:pt x="61" y="242"/>
                  </a:lnTo>
                  <a:lnTo>
                    <a:pt x="48" y="244"/>
                  </a:lnTo>
                  <a:lnTo>
                    <a:pt x="50" y="245"/>
                  </a:lnTo>
                  <a:lnTo>
                    <a:pt x="48" y="248"/>
                  </a:lnTo>
                  <a:lnTo>
                    <a:pt x="43" y="252"/>
                  </a:lnTo>
                  <a:lnTo>
                    <a:pt x="41" y="259"/>
                  </a:lnTo>
                  <a:lnTo>
                    <a:pt x="37" y="257"/>
                  </a:lnTo>
                  <a:lnTo>
                    <a:pt x="38" y="265"/>
                  </a:lnTo>
                  <a:lnTo>
                    <a:pt x="29" y="273"/>
                  </a:lnTo>
                  <a:lnTo>
                    <a:pt x="27" y="271"/>
                  </a:lnTo>
                  <a:lnTo>
                    <a:pt x="14" y="277"/>
                  </a:lnTo>
                  <a:lnTo>
                    <a:pt x="14" y="285"/>
                  </a:lnTo>
                  <a:lnTo>
                    <a:pt x="9" y="293"/>
                  </a:lnTo>
                  <a:lnTo>
                    <a:pt x="1" y="298"/>
                  </a:lnTo>
                  <a:lnTo>
                    <a:pt x="1" y="304"/>
                  </a:lnTo>
                  <a:lnTo>
                    <a:pt x="0" y="30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285" name="Freeform 882"/>
            <p:cNvSpPr>
              <a:spLocks/>
            </p:cNvSpPr>
            <p:nvPr/>
          </p:nvSpPr>
          <p:spPr bwMode="auto">
            <a:xfrm>
              <a:off x="3488" y="2004"/>
              <a:ext cx="563" cy="309"/>
            </a:xfrm>
            <a:custGeom>
              <a:avLst/>
              <a:gdLst>
                <a:gd name="T0" fmla="*/ 399 w 563"/>
                <a:gd name="T1" fmla="*/ 197 h 309"/>
                <a:gd name="T2" fmla="*/ 390 w 563"/>
                <a:gd name="T3" fmla="*/ 198 h 309"/>
                <a:gd name="T4" fmla="*/ 385 w 563"/>
                <a:gd name="T5" fmla="*/ 188 h 309"/>
                <a:gd name="T6" fmla="*/ 395 w 563"/>
                <a:gd name="T7" fmla="*/ 178 h 309"/>
                <a:gd name="T8" fmla="*/ 397 w 563"/>
                <a:gd name="T9" fmla="*/ 170 h 309"/>
                <a:gd name="T10" fmla="*/ 400 w 563"/>
                <a:gd name="T11" fmla="*/ 188 h 309"/>
                <a:gd name="T12" fmla="*/ 416 w 563"/>
                <a:gd name="T13" fmla="*/ 186 h 309"/>
                <a:gd name="T14" fmla="*/ 424 w 563"/>
                <a:gd name="T15" fmla="*/ 172 h 309"/>
                <a:gd name="T16" fmla="*/ 425 w 563"/>
                <a:gd name="T17" fmla="*/ 158 h 309"/>
                <a:gd name="T18" fmla="*/ 439 w 563"/>
                <a:gd name="T19" fmla="*/ 158 h 309"/>
                <a:gd name="T20" fmla="*/ 438 w 563"/>
                <a:gd name="T21" fmla="*/ 142 h 309"/>
                <a:gd name="T22" fmla="*/ 441 w 563"/>
                <a:gd name="T23" fmla="*/ 137 h 309"/>
                <a:gd name="T24" fmla="*/ 453 w 563"/>
                <a:gd name="T25" fmla="*/ 132 h 309"/>
                <a:gd name="T26" fmla="*/ 478 w 563"/>
                <a:gd name="T27" fmla="*/ 119 h 309"/>
                <a:gd name="T28" fmla="*/ 488 w 563"/>
                <a:gd name="T29" fmla="*/ 112 h 309"/>
                <a:gd name="T30" fmla="*/ 492 w 563"/>
                <a:gd name="T31" fmla="*/ 119 h 309"/>
                <a:gd name="T32" fmla="*/ 512 w 563"/>
                <a:gd name="T33" fmla="*/ 95 h 309"/>
                <a:gd name="T34" fmla="*/ 526 w 563"/>
                <a:gd name="T35" fmla="*/ 90 h 309"/>
                <a:gd name="T36" fmla="*/ 535 w 563"/>
                <a:gd name="T37" fmla="*/ 100 h 309"/>
                <a:gd name="T38" fmla="*/ 546 w 563"/>
                <a:gd name="T39" fmla="*/ 103 h 309"/>
                <a:gd name="T40" fmla="*/ 553 w 563"/>
                <a:gd name="T41" fmla="*/ 95 h 309"/>
                <a:gd name="T42" fmla="*/ 544 w 563"/>
                <a:gd name="T43" fmla="*/ 91 h 309"/>
                <a:gd name="T44" fmla="*/ 548 w 563"/>
                <a:gd name="T45" fmla="*/ 77 h 309"/>
                <a:gd name="T46" fmla="*/ 554 w 563"/>
                <a:gd name="T47" fmla="*/ 62 h 309"/>
                <a:gd name="T48" fmla="*/ 554 w 563"/>
                <a:gd name="T49" fmla="*/ 51 h 309"/>
                <a:gd name="T50" fmla="*/ 531 w 563"/>
                <a:gd name="T51" fmla="*/ 52 h 309"/>
                <a:gd name="T52" fmla="*/ 518 w 563"/>
                <a:gd name="T53" fmla="*/ 42 h 309"/>
                <a:gd name="T54" fmla="*/ 507 w 563"/>
                <a:gd name="T55" fmla="*/ 52 h 309"/>
                <a:gd name="T56" fmla="*/ 485 w 563"/>
                <a:gd name="T57" fmla="*/ 52 h 309"/>
                <a:gd name="T58" fmla="*/ 471 w 563"/>
                <a:gd name="T59" fmla="*/ 52 h 309"/>
                <a:gd name="T60" fmla="*/ 465 w 563"/>
                <a:gd name="T61" fmla="*/ 40 h 309"/>
                <a:gd name="T62" fmla="*/ 447 w 563"/>
                <a:gd name="T63" fmla="*/ 38 h 309"/>
                <a:gd name="T64" fmla="*/ 430 w 563"/>
                <a:gd name="T65" fmla="*/ 25 h 309"/>
                <a:gd name="T66" fmla="*/ 414 w 563"/>
                <a:gd name="T67" fmla="*/ 28 h 309"/>
                <a:gd name="T68" fmla="*/ 385 w 563"/>
                <a:gd name="T69" fmla="*/ 42 h 309"/>
                <a:gd name="T70" fmla="*/ 383 w 563"/>
                <a:gd name="T71" fmla="*/ 53 h 309"/>
                <a:gd name="T72" fmla="*/ 363 w 563"/>
                <a:gd name="T73" fmla="*/ 71 h 309"/>
                <a:gd name="T74" fmla="*/ 358 w 563"/>
                <a:gd name="T75" fmla="*/ 85 h 309"/>
                <a:gd name="T76" fmla="*/ 337 w 563"/>
                <a:gd name="T77" fmla="*/ 95 h 309"/>
                <a:gd name="T78" fmla="*/ 308 w 563"/>
                <a:gd name="T79" fmla="*/ 93 h 309"/>
                <a:gd name="T80" fmla="*/ 290 w 563"/>
                <a:gd name="T81" fmla="*/ 85 h 309"/>
                <a:gd name="T82" fmla="*/ 290 w 563"/>
                <a:gd name="T83" fmla="*/ 60 h 309"/>
                <a:gd name="T84" fmla="*/ 292 w 563"/>
                <a:gd name="T85" fmla="*/ 38 h 309"/>
                <a:gd name="T86" fmla="*/ 288 w 563"/>
                <a:gd name="T87" fmla="*/ 19 h 309"/>
                <a:gd name="T88" fmla="*/ 279 w 563"/>
                <a:gd name="T89" fmla="*/ 1 h 309"/>
                <a:gd name="T90" fmla="*/ 261 w 563"/>
                <a:gd name="T91" fmla="*/ 9 h 309"/>
                <a:gd name="T92" fmla="*/ 257 w 563"/>
                <a:gd name="T93" fmla="*/ 15 h 309"/>
                <a:gd name="T94" fmla="*/ 238 w 563"/>
                <a:gd name="T95" fmla="*/ 10 h 309"/>
                <a:gd name="T96" fmla="*/ 220 w 563"/>
                <a:gd name="T97" fmla="*/ 11 h 309"/>
                <a:gd name="T98" fmla="*/ 210 w 563"/>
                <a:gd name="T99" fmla="*/ 1 h 309"/>
                <a:gd name="T100" fmla="*/ 183 w 563"/>
                <a:gd name="T101" fmla="*/ 32 h 309"/>
                <a:gd name="T102" fmla="*/ 130 w 563"/>
                <a:gd name="T103" fmla="*/ 47 h 309"/>
                <a:gd name="T104" fmla="*/ 103 w 563"/>
                <a:gd name="T105" fmla="*/ 91 h 309"/>
                <a:gd name="T106" fmla="*/ 64 w 563"/>
                <a:gd name="T107" fmla="*/ 126 h 309"/>
                <a:gd name="T108" fmla="*/ 32 w 563"/>
                <a:gd name="T109" fmla="*/ 168 h 309"/>
                <a:gd name="T110" fmla="*/ 47 w 563"/>
                <a:gd name="T111" fmla="*/ 203 h 309"/>
                <a:gd name="T112" fmla="*/ 65 w 563"/>
                <a:gd name="T113" fmla="*/ 221 h 309"/>
                <a:gd name="T114" fmla="*/ 76 w 563"/>
                <a:gd name="T115" fmla="*/ 230 h 309"/>
                <a:gd name="T116" fmla="*/ 37 w 563"/>
                <a:gd name="T117" fmla="*/ 257 h 3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3"/>
                <a:gd name="T178" fmla="*/ 0 h 309"/>
                <a:gd name="T179" fmla="*/ 563 w 563"/>
                <a:gd name="T180" fmla="*/ 309 h 3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3" h="309">
                  <a:moveTo>
                    <a:pt x="393" y="202"/>
                  </a:moveTo>
                  <a:lnTo>
                    <a:pt x="392" y="203"/>
                  </a:lnTo>
                  <a:lnTo>
                    <a:pt x="391" y="206"/>
                  </a:lnTo>
                  <a:lnTo>
                    <a:pt x="390" y="207"/>
                  </a:lnTo>
                  <a:lnTo>
                    <a:pt x="392" y="206"/>
                  </a:lnTo>
                  <a:lnTo>
                    <a:pt x="392" y="205"/>
                  </a:lnTo>
                  <a:lnTo>
                    <a:pt x="395" y="202"/>
                  </a:lnTo>
                  <a:lnTo>
                    <a:pt x="396" y="200"/>
                  </a:lnTo>
                  <a:lnTo>
                    <a:pt x="399" y="198"/>
                  </a:lnTo>
                  <a:lnTo>
                    <a:pt x="399" y="197"/>
                  </a:lnTo>
                  <a:lnTo>
                    <a:pt x="400" y="196"/>
                  </a:lnTo>
                  <a:lnTo>
                    <a:pt x="399" y="194"/>
                  </a:lnTo>
                  <a:lnTo>
                    <a:pt x="397" y="196"/>
                  </a:lnTo>
                  <a:lnTo>
                    <a:pt x="397" y="197"/>
                  </a:lnTo>
                  <a:lnTo>
                    <a:pt x="395" y="200"/>
                  </a:lnTo>
                  <a:lnTo>
                    <a:pt x="395" y="196"/>
                  </a:lnTo>
                  <a:lnTo>
                    <a:pt x="393" y="197"/>
                  </a:lnTo>
                  <a:lnTo>
                    <a:pt x="392" y="197"/>
                  </a:lnTo>
                  <a:lnTo>
                    <a:pt x="391" y="198"/>
                  </a:lnTo>
                  <a:lnTo>
                    <a:pt x="390" y="198"/>
                  </a:lnTo>
                  <a:lnTo>
                    <a:pt x="390" y="197"/>
                  </a:lnTo>
                  <a:lnTo>
                    <a:pt x="391" y="194"/>
                  </a:lnTo>
                  <a:lnTo>
                    <a:pt x="393" y="193"/>
                  </a:lnTo>
                  <a:lnTo>
                    <a:pt x="393" y="192"/>
                  </a:lnTo>
                  <a:lnTo>
                    <a:pt x="392" y="192"/>
                  </a:lnTo>
                  <a:lnTo>
                    <a:pt x="391" y="193"/>
                  </a:lnTo>
                  <a:lnTo>
                    <a:pt x="391" y="191"/>
                  </a:lnTo>
                  <a:lnTo>
                    <a:pt x="390" y="191"/>
                  </a:lnTo>
                  <a:lnTo>
                    <a:pt x="387" y="189"/>
                  </a:lnTo>
                  <a:lnTo>
                    <a:pt x="385" y="188"/>
                  </a:lnTo>
                  <a:lnTo>
                    <a:pt x="382" y="186"/>
                  </a:lnTo>
                  <a:lnTo>
                    <a:pt x="383" y="186"/>
                  </a:lnTo>
                  <a:lnTo>
                    <a:pt x="382" y="183"/>
                  </a:lnTo>
                  <a:lnTo>
                    <a:pt x="385" y="180"/>
                  </a:lnTo>
                  <a:lnTo>
                    <a:pt x="385" y="179"/>
                  </a:lnTo>
                  <a:lnTo>
                    <a:pt x="388" y="178"/>
                  </a:lnTo>
                  <a:lnTo>
                    <a:pt x="391" y="175"/>
                  </a:lnTo>
                  <a:lnTo>
                    <a:pt x="392" y="175"/>
                  </a:lnTo>
                  <a:lnTo>
                    <a:pt x="392" y="179"/>
                  </a:lnTo>
                  <a:lnTo>
                    <a:pt x="395" y="178"/>
                  </a:lnTo>
                  <a:lnTo>
                    <a:pt x="396" y="178"/>
                  </a:lnTo>
                  <a:lnTo>
                    <a:pt x="395" y="179"/>
                  </a:lnTo>
                  <a:lnTo>
                    <a:pt x="396" y="179"/>
                  </a:lnTo>
                  <a:lnTo>
                    <a:pt x="399" y="179"/>
                  </a:lnTo>
                  <a:lnTo>
                    <a:pt x="396" y="178"/>
                  </a:lnTo>
                  <a:lnTo>
                    <a:pt x="396" y="175"/>
                  </a:lnTo>
                  <a:lnTo>
                    <a:pt x="397" y="174"/>
                  </a:lnTo>
                  <a:lnTo>
                    <a:pt x="397" y="173"/>
                  </a:lnTo>
                  <a:lnTo>
                    <a:pt x="396" y="172"/>
                  </a:lnTo>
                  <a:lnTo>
                    <a:pt x="397" y="170"/>
                  </a:lnTo>
                  <a:lnTo>
                    <a:pt x="399" y="170"/>
                  </a:lnTo>
                  <a:lnTo>
                    <a:pt x="399" y="173"/>
                  </a:lnTo>
                  <a:lnTo>
                    <a:pt x="400" y="173"/>
                  </a:lnTo>
                  <a:lnTo>
                    <a:pt x="400" y="175"/>
                  </a:lnTo>
                  <a:lnTo>
                    <a:pt x="402" y="177"/>
                  </a:lnTo>
                  <a:lnTo>
                    <a:pt x="404" y="179"/>
                  </a:lnTo>
                  <a:lnTo>
                    <a:pt x="404" y="182"/>
                  </a:lnTo>
                  <a:lnTo>
                    <a:pt x="401" y="184"/>
                  </a:lnTo>
                  <a:lnTo>
                    <a:pt x="401" y="187"/>
                  </a:lnTo>
                  <a:lnTo>
                    <a:pt x="400" y="188"/>
                  </a:lnTo>
                  <a:lnTo>
                    <a:pt x="400" y="189"/>
                  </a:lnTo>
                  <a:lnTo>
                    <a:pt x="397" y="191"/>
                  </a:lnTo>
                  <a:lnTo>
                    <a:pt x="399" y="192"/>
                  </a:lnTo>
                  <a:lnTo>
                    <a:pt x="400" y="191"/>
                  </a:lnTo>
                  <a:lnTo>
                    <a:pt x="401" y="191"/>
                  </a:lnTo>
                  <a:lnTo>
                    <a:pt x="404" y="191"/>
                  </a:lnTo>
                  <a:lnTo>
                    <a:pt x="405" y="189"/>
                  </a:lnTo>
                  <a:lnTo>
                    <a:pt x="407" y="189"/>
                  </a:lnTo>
                  <a:lnTo>
                    <a:pt x="411" y="187"/>
                  </a:lnTo>
                  <a:lnTo>
                    <a:pt x="416" y="186"/>
                  </a:lnTo>
                  <a:lnTo>
                    <a:pt x="416" y="184"/>
                  </a:lnTo>
                  <a:lnTo>
                    <a:pt x="419" y="183"/>
                  </a:lnTo>
                  <a:lnTo>
                    <a:pt x="420" y="184"/>
                  </a:lnTo>
                  <a:lnTo>
                    <a:pt x="421" y="183"/>
                  </a:lnTo>
                  <a:lnTo>
                    <a:pt x="423" y="183"/>
                  </a:lnTo>
                  <a:lnTo>
                    <a:pt x="425" y="182"/>
                  </a:lnTo>
                  <a:lnTo>
                    <a:pt x="428" y="180"/>
                  </a:lnTo>
                  <a:lnTo>
                    <a:pt x="425" y="177"/>
                  </a:lnTo>
                  <a:lnTo>
                    <a:pt x="425" y="174"/>
                  </a:lnTo>
                  <a:lnTo>
                    <a:pt x="424" y="172"/>
                  </a:lnTo>
                  <a:lnTo>
                    <a:pt x="424" y="170"/>
                  </a:lnTo>
                  <a:lnTo>
                    <a:pt x="423" y="169"/>
                  </a:lnTo>
                  <a:lnTo>
                    <a:pt x="423" y="166"/>
                  </a:lnTo>
                  <a:lnTo>
                    <a:pt x="421" y="164"/>
                  </a:lnTo>
                  <a:lnTo>
                    <a:pt x="423" y="163"/>
                  </a:lnTo>
                  <a:lnTo>
                    <a:pt x="425" y="164"/>
                  </a:lnTo>
                  <a:lnTo>
                    <a:pt x="428" y="163"/>
                  </a:lnTo>
                  <a:lnTo>
                    <a:pt x="427" y="160"/>
                  </a:lnTo>
                  <a:lnTo>
                    <a:pt x="425" y="160"/>
                  </a:lnTo>
                  <a:lnTo>
                    <a:pt x="425" y="158"/>
                  </a:lnTo>
                  <a:lnTo>
                    <a:pt x="425" y="155"/>
                  </a:lnTo>
                  <a:lnTo>
                    <a:pt x="425" y="154"/>
                  </a:lnTo>
                  <a:lnTo>
                    <a:pt x="428" y="154"/>
                  </a:lnTo>
                  <a:lnTo>
                    <a:pt x="428" y="151"/>
                  </a:lnTo>
                  <a:lnTo>
                    <a:pt x="433" y="150"/>
                  </a:lnTo>
                  <a:lnTo>
                    <a:pt x="435" y="150"/>
                  </a:lnTo>
                  <a:lnTo>
                    <a:pt x="435" y="152"/>
                  </a:lnTo>
                  <a:lnTo>
                    <a:pt x="437" y="155"/>
                  </a:lnTo>
                  <a:lnTo>
                    <a:pt x="437" y="158"/>
                  </a:lnTo>
                  <a:lnTo>
                    <a:pt x="439" y="158"/>
                  </a:lnTo>
                  <a:lnTo>
                    <a:pt x="441" y="154"/>
                  </a:lnTo>
                  <a:lnTo>
                    <a:pt x="439" y="151"/>
                  </a:lnTo>
                  <a:lnTo>
                    <a:pt x="441" y="150"/>
                  </a:lnTo>
                  <a:lnTo>
                    <a:pt x="442" y="151"/>
                  </a:lnTo>
                  <a:lnTo>
                    <a:pt x="444" y="149"/>
                  </a:lnTo>
                  <a:lnTo>
                    <a:pt x="443" y="147"/>
                  </a:lnTo>
                  <a:lnTo>
                    <a:pt x="444" y="142"/>
                  </a:lnTo>
                  <a:lnTo>
                    <a:pt x="442" y="142"/>
                  </a:lnTo>
                  <a:lnTo>
                    <a:pt x="441" y="141"/>
                  </a:lnTo>
                  <a:lnTo>
                    <a:pt x="438" y="142"/>
                  </a:lnTo>
                  <a:lnTo>
                    <a:pt x="437" y="137"/>
                  </a:lnTo>
                  <a:lnTo>
                    <a:pt x="435" y="137"/>
                  </a:lnTo>
                  <a:lnTo>
                    <a:pt x="430" y="141"/>
                  </a:lnTo>
                  <a:lnTo>
                    <a:pt x="429" y="138"/>
                  </a:lnTo>
                  <a:lnTo>
                    <a:pt x="430" y="137"/>
                  </a:lnTo>
                  <a:lnTo>
                    <a:pt x="433" y="133"/>
                  </a:lnTo>
                  <a:lnTo>
                    <a:pt x="437" y="131"/>
                  </a:lnTo>
                  <a:lnTo>
                    <a:pt x="441" y="133"/>
                  </a:lnTo>
                  <a:lnTo>
                    <a:pt x="442" y="135"/>
                  </a:lnTo>
                  <a:lnTo>
                    <a:pt x="441" y="137"/>
                  </a:lnTo>
                  <a:lnTo>
                    <a:pt x="443" y="138"/>
                  </a:lnTo>
                  <a:lnTo>
                    <a:pt x="444" y="136"/>
                  </a:lnTo>
                  <a:lnTo>
                    <a:pt x="448" y="137"/>
                  </a:lnTo>
                  <a:lnTo>
                    <a:pt x="448" y="133"/>
                  </a:lnTo>
                  <a:lnTo>
                    <a:pt x="447" y="133"/>
                  </a:lnTo>
                  <a:lnTo>
                    <a:pt x="451" y="131"/>
                  </a:lnTo>
                  <a:lnTo>
                    <a:pt x="450" y="133"/>
                  </a:lnTo>
                  <a:lnTo>
                    <a:pt x="450" y="135"/>
                  </a:lnTo>
                  <a:lnTo>
                    <a:pt x="452" y="133"/>
                  </a:lnTo>
                  <a:lnTo>
                    <a:pt x="453" y="132"/>
                  </a:lnTo>
                  <a:lnTo>
                    <a:pt x="457" y="128"/>
                  </a:lnTo>
                  <a:lnTo>
                    <a:pt x="458" y="126"/>
                  </a:lnTo>
                  <a:lnTo>
                    <a:pt x="458" y="127"/>
                  </a:lnTo>
                  <a:lnTo>
                    <a:pt x="462" y="127"/>
                  </a:lnTo>
                  <a:lnTo>
                    <a:pt x="466" y="124"/>
                  </a:lnTo>
                  <a:lnTo>
                    <a:pt x="470" y="123"/>
                  </a:lnTo>
                  <a:lnTo>
                    <a:pt x="472" y="124"/>
                  </a:lnTo>
                  <a:lnTo>
                    <a:pt x="471" y="122"/>
                  </a:lnTo>
                  <a:lnTo>
                    <a:pt x="474" y="119"/>
                  </a:lnTo>
                  <a:lnTo>
                    <a:pt x="478" y="119"/>
                  </a:lnTo>
                  <a:lnTo>
                    <a:pt x="479" y="118"/>
                  </a:lnTo>
                  <a:lnTo>
                    <a:pt x="478" y="114"/>
                  </a:lnTo>
                  <a:lnTo>
                    <a:pt x="476" y="113"/>
                  </a:lnTo>
                  <a:lnTo>
                    <a:pt x="476" y="110"/>
                  </a:lnTo>
                  <a:lnTo>
                    <a:pt x="479" y="112"/>
                  </a:lnTo>
                  <a:lnTo>
                    <a:pt x="480" y="114"/>
                  </a:lnTo>
                  <a:lnTo>
                    <a:pt x="481" y="113"/>
                  </a:lnTo>
                  <a:lnTo>
                    <a:pt x="483" y="110"/>
                  </a:lnTo>
                  <a:lnTo>
                    <a:pt x="486" y="109"/>
                  </a:lnTo>
                  <a:lnTo>
                    <a:pt x="488" y="112"/>
                  </a:lnTo>
                  <a:lnTo>
                    <a:pt x="484" y="113"/>
                  </a:lnTo>
                  <a:lnTo>
                    <a:pt x="483" y="116"/>
                  </a:lnTo>
                  <a:lnTo>
                    <a:pt x="481" y="114"/>
                  </a:lnTo>
                  <a:lnTo>
                    <a:pt x="479" y="117"/>
                  </a:lnTo>
                  <a:lnTo>
                    <a:pt x="480" y="118"/>
                  </a:lnTo>
                  <a:lnTo>
                    <a:pt x="484" y="119"/>
                  </a:lnTo>
                  <a:lnTo>
                    <a:pt x="484" y="117"/>
                  </a:lnTo>
                  <a:lnTo>
                    <a:pt x="488" y="117"/>
                  </a:lnTo>
                  <a:lnTo>
                    <a:pt x="488" y="119"/>
                  </a:lnTo>
                  <a:lnTo>
                    <a:pt x="492" y="119"/>
                  </a:lnTo>
                  <a:lnTo>
                    <a:pt x="489" y="114"/>
                  </a:lnTo>
                  <a:lnTo>
                    <a:pt x="490" y="113"/>
                  </a:lnTo>
                  <a:lnTo>
                    <a:pt x="497" y="110"/>
                  </a:lnTo>
                  <a:lnTo>
                    <a:pt x="498" y="109"/>
                  </a:lnTo>
                  <a:lnTo>
                    <a:pt x="499" y="105"/>
                  </a:lnTo>
                  <a:lnTo>
                    <a:pt x="512" y="98"/>
                  </a:lnTo>
                  <a:lnTo>
                    <a:pt x="508" y="98"/>
                  </a:lnTo>
                  <a:lnTo>
                    <a:pt x="509" y="96"/>
                  </a:lnTo>
                  <a:lnTo>
                    <a:pt x="511" y="94"/>
                  </a:lnTo>
                  <a:lnTo>
                    <a:pt x="512" y="95"/>
                  </a:lnTo>
                  <a:lnTo>
                    <a:pt x="514" y="94"/>
                  </a:lnTo>
                  <a:lnTo>
                    <a:pt x="518" y="98"/>
                  </a:lnTo>
                  <a:lnTo>
                    <a:pt x="518" y="99"/>
                  </a:lnTo>
                  <a:lnTo>
                    <a:pt x="517" y="102"/>
                  </a:lnTo>
                  <a:lnTo>
                    <a:pt x="522" y="100"/>
                  </a:lnTo>
                  <a:lnTo>
                    <a:pt x="522" y="98"/>
                  </a:lnTo>
                  <a:lnTo>
                    <a:pt x="523" y="95"/>
                  </a:lnTo>
                  <a:lnTo>
                    <a:pt x="525" y="96"/>
                  </a:lnTo>
                  <a:lnTo>
                    <a:pt x="526" y="91"/>
                  </a:lnTo>
                  <a:lnTo>
                    <a:pt x="526" y="90"/>
                  </a:lnTo>
                  <a:lnTo>
                    <a:pt x="528" y="90"/>
                  </a:lnTo>
                  <a:lnTo>
                    <a:pt x="527" y="88"/>
                  </a:lnTo>
                  <a:lnTo>
                    <a:pt x="531" y="89"/>
                  </a:lnTo>
                  <a:lnTo>
                    <a:pt x="530" y="91"/>
                  </a:lnTo>
                  <a:lnTo>
                    <a:pt x="527" y="93"/>
                  </a:lnTo>
                  <a:lnTo>
                    <a:pt x="527" y="96"/>
                  </a:lnTo>
                  <a:lnTo>
                    <a:pt x="527" y="98"/>
                  </a:lnTo>
                  <a:lnTo>
                    <a:pt x="528" y="96"/>
                  </a:lnTo>
                  <a:lnTo>
                    <a:pt x="528" y="99"/>
                  </a:lnTo>
                  <a:lnTo>
                    <a:pt x="535" y="100"/>
                  </a:lnTo>
                  <a:lnTo>
                    <a:pt x="532" y="100"/>
                  </a:lnTo>
                  <a:lnTo>
                    <a:pt x="530" y="102"/>
                  </a:lnTo>
                  <a:lnTo>
                    <a:pt x="528" y="102"/>
                  </a:lnTo>
                  <a:lnTo>
                    <a:pt x="530" y="104"/>
                  </a:lnTo>
                  <a:lnTo>
                    <a:pt x="528" y="105"/>
                  </a:lnTo>
                  <a:lnTo>
                    <a:pt x="532" y="105"/>
                  </a:lnTo>
                  <a:lnTo>
                    <a:pt x="535" y="105"/>
                  </a:lnTo>
                  <a:lnTo>
                    <a:pt x="541" y="107"/>
                  </a:lnTo>
                  <a:lnTo>
                    <a:pt x="544" y="103"/>
                  </a:lnTo>
                  <a:lnTo>
                    <a:pt x="546" y="103"/>
                  </a:lnTo>
                  <a:lnTo>
                    <a:pt x="548" y="102"/>
                  </a:lnTo>
                  <a:lnTo>
                    <a:pt x="545" y="99"/>
                  </a:lnTo>
                  <a:lnTo>
                    <a:pt x="546" y="98"/>
                  </a:lnTo>
                  <a:lnTo>
                    <a:pt x="550" y="96"/>
                  </a:lnTo>
                  <a:lnTo>
                    <a:pt x="553" y="94"/>
                  </a:lnTo>
                  <a:lnTo>
                    <a:pt x="553" y="96"/>
                  </a:lnTo>
                  <a:lnTo>
                    <a:pt x="551" y="99"/>
                  </a:lnTo>
                  <a:lnTo>
                    <a:pt x="553" y="99"/>
                  </a:lnTo>
                  <a:lnTo>
                    <a:pt x="554" y="96"/>
                  </a:lnTo>
                  <a:lnTo>
                    <a:pt x="553" y="95"/>
                  </a:lnTo>
                  <a:lnTo>
                    <a:pt x="554" y="91"/>
                  </a:lnTo>
                  <a:lnTo>
                    <a:pt x="553" y="90"/>
                  </a:lnTo>
                  <a:lnTo>
                    <a:pt x="554" y="88"/>
                  </a:lnTo>
                  <a:lnTo>
                    <a:pt x="556" y="85"/>
                  </a:lnTo>
                  <a:lnTo>
                    <a:pt x="555" y="85"/>
                  </a:lnTo>
                  <a:lnTo>
                    <a:pt x="553" y="88"/>
                  </a:lnTo>
                  <a:lnTo>
                    <a:pt x="549" y="88"/>
                  </a:lnTo>
                  <a:lnTo>
                    <a:pt x="548" y="88"/>
                  </a:lnTo>
                  <a:lnTo>
                    <a:pt x="546" y="89"/>
                  </a:lnTo>
                  <a:lnTo>
                    <a:pt x="544" y="91"/>
                  </a:lnTo>
                  <a:lnTo>
                    <a:pt x="545" y="89"/>
                  </a:lnTo>
                  <a:lnTo>
                    <a:pt x="544" y="88"/>
                  </a:lnTo>
                  <a:lnTo>
                    <a:pt x="545" y="86"/>
                  </a:lnTo>
                  <a:lnTo>
                    <a:pt x="548" y="84"/>
                  </a:lnTo>
                  <a:lnTo>
                    <a:pt x="548" y="81"/>
                  </a:lnTo>
                  <a:lnTo>
                    <a:pt x="546" y="77"/>
                  </a:lnTo>
                  <a:lnTo>
                    <a:pt x="548" y="76"/>
                  </a:lnTo>
                  <a:lnTo>
                    <a:pt x="546" y="79"/>
                  </a:lnTo>
                  <a:lnTo>
                    <a:pt x="548" y="80"/>
                  </a:lnTo>
                  <a:lnTo>
                    <a:pt x="548" y="77"/>
                  </a:lnTo>
                  <a:lnTo>
                    <a:pt x="550" y="75"/>
                  </a:lnTo>
                  <a:lnTo>
                    <a:pt x="551" y="75"/>
                  </a:lnTo>
                  <a:lnTo>
                    <a:pt x="555" y="75"/>
                  </a:lnTo>
                  <a:lnTo>
                    <a:pt x="554" y="72"/>
                  </a:lnTo>
                  <a:lnTo>
                    <a:pt x="558" y="70"/>
                  </a:lnTo>
                  <a:lnTo>
                    <a:pt x="555" y="68"/>
                  </a:lnTo>
                  <a:lnTo>
                    <a:pt x="556" y="67"/>
                  </a:lnTo>
                  <a:lnTo>
                    <a:pt x="553" y="66"/>
                  </a:lnTo>
                  <a:lnTo>
                    <a:pt x="553" y="63"/>
                  </a:lnTo>
                  <a:lnTo>
                    <a:pt x="554" y="62"/>
                  </a:lnTo>
                  <a:lnTo>
                    <a:pt x="551" y="61"/>
                  </a:lnTo>
                  <a:lnTo>
                    <a:pt x="554" y="61"/>
                  </a:lnTo>
                  <a:lnTo>
                    <a:pt x="554" y="58"/>
                  </a:lnTo>
                  <a:lnTo>
                    <a:pt x="553" y="57"/>
                  </a:lnTo>
                  <a:lnTo>
                    <a:pt x="555" y="56"/>
                  </a:lnTo>
                  <a:lnTo>
                    <a:pt x="559" y="53"/>
                  </a:lnTo>
                  <a:lnTo>
                    <a:pt x="560" y="53"/>
                  </a:lnTo>
                  <a:lnTo>
                    <a:pt x="563" y="53"/>
                  </a:lnTo>
                  <a:lnTo>
                    <a:pt x="562" y="51"/>
                  </a:lnTo>
                  <a:lnTo>
                    <a:pt x="554" y="51"/>
                  </a:lnTo>
                  <a:lnTo>
                    <a:pt x="553" y="53"/>
                  </a:lnTo>
                  <a:lnTo>
                    <a:pt x="548" y="53"/>
                  </a:lnTo>
                  <a:lnTo>
                    <a:pt x="550" y="54"/>
                  </a:lnTo>
                  <a:lnTo>
                    <a:pt x="549" y="56"/>
                  </a:lnTo>
                  <a:lnTo>
                    <a:pt x="545" y="54"/>
                  </a:lnTo>
                  <a:lnTo>
                    <a:pt x="546" y="51"/>
                  </a:lnTo>
                  <a:lnTo>
                    <a:pt x="544" y="52"/>
                  </a:lnTo>
                  <a:lnTo>
                    <a:pt x="540" y="53"/>
                  </a:lnTo>
                  <a:lnTo>
                    <a:pt x="537" y="53"/>
                  </a:lnTo>
                  <a:lnTo>
                    <a:pt x="531" y="52"/>
                  </a:lnTo>
                  <a:lnTo>
                    <a:pt x="530" y="49"/>
                  </a:lnTo>
                  <a:lnTo>
                    <a:pt x="528" y="49"/>
                  </a:lnTo>
                  <a:lnTo>
                    <a:pt x="526" y="51"/>
                  </a:lnTo>
                  <a:lnTo>
                    <a:pt x="525" y="53"/>
                  </a:lnTo>
                  <a:lnTo>
                    <a:pt x="523" y="52"/>
                  </a:lnTo>
                  <a:lnTo>
                    <a:pt x="521" y="48"/>
                  </a:lnTo>
                  <a:lnTo>
                    <a:pt x="520" y="47"/>
                  </a:lnTo>
                  <a:lnTo>
                    <a:pt x="522" y="44"/>
                  </a:lnTo>
                  <a:lnTo>
                    <a:pt x="522" y="43"/>
                  </a:lnTo>
                  <a:lnTo>
                    <a:pt x="518" y="42"/>
                  </a:lnTo>
                  <a:lnTo>
                    <a:pt x="517" y="43"/>
                  </a:lnTo>
                  <a:lnTo>
                    <a:pt x="512" y="46"/>
                  </a:lnTo>
                  <a:lnTo>
                    <a:pt x="511" y="48"/>
                  </a:lnTo>
                  <a:lnTo>
                    <a:pt x="508" y="49"/>
                  </a:lnTo>
                  <a:lnTo>
                    <a:pt x="508" y="51"/>
                  </a:lnTo>
                  <a:lnTo>
                    <a:pt x="511" y="53"/>
                  </a:lnTo>
                  <a:lnTo>
                    <a:pt x="509" y="54"/>
                  </a:lnTo>
                  <a:lnTo>
                    <a:pt x="506" y="54"/>
                  </a:lnTo>
                  <a:lnTo>
                    <a:pt x="506" y="53"/>
                  </a:lnTo>
                  <a:lnTo>
                    <a:pt x="507" y="52"/>
                  </a:lnTo>
                  <a:lnTo>
                    <a:pt x="508" y="52"/>
                  </a:lnTo>
                  <a:lnTo>
                    <a:pt x="507" y="51"/>
                  </a:lnTo>
                  <a:lnTo>
                    <a:pt x="500" y="52"/>
                  </a:lnTo>
                  <a:lnTo>
                    <a:pt x="494" y="53"/>
                  </a:lnTo>
                  <a:lnTo>
                    <a:pt x="493" y="54"/>
                  </a:lnTo>
                  <a:lnTo>
                    <a:pt x="495" y="56"/>
                  </a:lnTo>
                  <a:lnTo>
                    <a:pt x="494" y="56"/>
                  </a:lnTo>
                  <a:lnTo>
                    <a:pt x="492" y="53"/>
                  </a:lnTo>
                  <a:lnTo>
                    <a:pt x="488" y="53"/>
                  </a:lnTo>
                  <a:lnTo>
                    <a:pt x="485" y="52"/>
                  </a:lnTo>
                  <a:lnTo>
                    <a:pt x="486" y="54"/>
                  </a:lnTo>
                  <a:lnTo>
                    <a:pt x="489" y="54"/>
                  </a:lnTo>
                  <a:lnTo>
                    <a:pt x="486" y="56"/>
                  </a:lnTo>
                  <a:lnTo>
                    <a:pt x="485" y="56"/>
                  </a:lnTo>
                  <a:lnTo>
                    <a:pt x="480" y="57"/>
                  </a:lnTo>
                  <a:lnTo>
                    <a:pt x="478" y="56"/>
                  </a:lnTo>
                  <a:lnTo>
                    <a:pt x="478" y="54"/>
                  </a:lnTo>
                  <a:lnTo>
                    <a:pt x="476" y="56"/>
                  </a:lnTo>
                  <a:lnTo>
                    <a:pt x="472" y="53"/>
                  </a:lnTo>
                  <a:lnTo>
                    <a:pt x="471" y="52"/>
                  </a:lnTo>
                  <a:lnTo>
                    <a:pt x="471" y="49"/>
                  </a:lnTo>
                  <a:lnTo>
                    <a:pt x="469" y="48"/>
                  </a:lnTo>
                  <a:lnTo>
                    <a:pt x="467" y="47"/>
                  </a:lnTo>
                  <a:lnTo>
                    <a:pt x="465" y="47"/>
                  </a:lnTo>
                  <a:lnTo>
                    <a:pt x="465" y="43"/>
                  </a:lnTo>
                  <a:lnTo>
                    <a:pt x="466" y="42"/>
                  </a:lnTo>
                  <a:lnTo>
                    <a:pt x="469" y="43"/>
                  </a:lnTo>
                  <a:lnTo>
                    <a:pt x="467" y="42"/>
                  </a:lnTo>
                  <a:lnTo>
                    <a:pt x="466" y="42"/>
                  </a:lnTo>
                  <a:lnTo>
                    <a:pt x="465" y="40"/>
                  </a:lnTo>
                  <a:lnTo>
                    <a:pt x="462" y="40"/>
                  </a:lnTo>
                  <a:lnTo>
                    <a:pt x="464" y="42"/>
                  </a:lnTo>
                  <a:lnTo>
                    <a:pt x="464" y="43"/>
                  </a:lnTo>
                  <a:lnTo>
                    <a:pt x="460" y="46"/>
                  </a:lnTo>
                  <a:lnTo>
                    <a:pt x="455" y="46"/>
                  </a:lnTo>
                  <a:lnTo>
                    <a:pt x="450" y="44"/>
                  </a:lnTo>
                  <a:lnTo>
                    <a:pt x="448" y="43"/>
                  </a:lnTo>
                  <a:lnTo>
                    <a:pt x="447" y="42"/>
                  </a:lnTo>
                  <a:lnTo>
                    <a:pt x="448" y="39"/>
                  </a:lnTo>
                  <a:lnTo>
                    <a:pt x="447" y="38"/>
                  </a:lnTo>
                  <a:lnTo>
                    <a:pt x="447" y="34"/>
                  </a:lnTo>
                  <a:lnTo>
                    <a:pt x="443" y="34"/>
                  </a:lnTo>
                  <a:lnTo>
                    <a:pt x="442" y="34"/>
                  </a:lnTo>
                  <a:lnTo>
                    <a:pt x="438" y="34"/>
                  </a:lnTo>
                  <a:lnTo>
                    <a:pt x="437" y="32"/>
                  </a:lnTo>
                  <a:lnTo>
                    <a:pt x="433" y="30"/>
                  </a:lnTo>
                  <a:lnTo>
                    <a:pt x="432" y="29"/>
                  </a:lnTo>
                  <a:lnTo>
                    <a:pt x="432" y="26"/>
                  </a:lnTo>
                  <a:lnTo>
                    <a:pt x="432" y="24"/>
                  </a:lnTo>
                  <a:lnTo>
                    <a:pt x="430" y="25"/>
                  </a:lnTo>
                  <a:lnTo>
                    <a:pt x="428" y="24"/>
                  </a:lnTo>
                  <a:lnTo>
                    <a:pt x="425" y="24"/>
                  </a:lnTo>
                  <a:lnTo>
                    <a:pt x="424" y="26"/>
                  </a:lnTo>
                  <a:lnTo>
                    <a:pt x="423" y="26"/>
                  </a:lnTo>
                  <a:lnTo>
                    <a:pt x="420" y="25"/>
                  </a:lnTo>
                  <a:lnTo>
                    <a:pt x="419" y="25"/>
                  </a:lnTo>
                  <a:lnTo>
                    <a:pt x="418" y="24"/>
                  </a:lnTo>
                  <a:lnTo>
                    <a:pt x="416" y="24"/>
                  </a:lnTo>
                  <a:lnTo>
                    <a:pt x="416" y="25"/>
                  </a:lnTo>
                  <a:lnTo>
                    <a:pt x="414" y="28"/>
                  </a:lnTo>
                  <a:lnTo>
                    <a:pt x="411" y="29"/>
                  </a:lnTo>
                  <a:lnTo>
                    <a:pt x="410" y="30"/>
                  </a:lnTo>
                  <a:lnTo>
                    <a:pt x="409" y="30"/>
                  </a:lnTo>
                  <a:lnTo>
                    <a:pt x="406" y="33"/>
                  </a:lnTo>
                  <a:lnTo>
                    <a:pt x="401" y="34"/>
                  </a:lnTo>
                  <a:lnTo>
                    <a:pt x="400" y="34"/>
                  </a:lnTo>
                  <a:lnTo>
                    <a:pt x="397" y="34"/>
                  </a:lnTo>
                  <a:lnTo>
                    <a:pt x="393" y="38"/>
                  </a:lnTo>
                  <a:lnTo>
                    <a:pt x="390" y="40"/>
                  </a:lnTo>
                  <a:lnTo>
                    <a:pt x="385" y="42"/>
                  </a:lnTo>
                  <a:lnTo>
                    <a:pt x="381" y="42"/>
                  </a:lnTo>
                  <a:lnTo>
                    <a:pt x="382" y="43"/>
                  </a:lnTo>
                  <a:lnTo>
                    <a:pt x="387" y="42"/>
                  </a:lnTo>
                  <a:lnTo>
                    <a:pt x="388" y="43"/>
                  </a:lnTo>
                  <a:lnTo>
                    <a:pt x="390" y="44"/>
                  </a:lnTo>
                  <a:lnTo>
                    <a:pt x="388" y="46"/>
                  </a:lnTo>
                  <a:lnTo>
                    <a:pt x="388" y="48"/>
                  </a:lnTo>
                  <a:lnTo>
                    <a:pt x="387" y="49"/>
                  </a:lnTo>
                  <a:lnTo>
                    <a:pt x="386" y="52"/>
                  </a:lnTo>
                  <a:lnTo>
                    <a:pt x="383" y="53"/>
                  </a:lnTo>
                  <a:lnTo>
                    <a:pt x="382" y="56"/>
                  </a:lnTo>
                  <a:lnTo>
                    <a:pt x="379" y="60"/>
                  </a:lnTo>
                  <a:lnTo>
                    <a:pt x="377" y="61"/>
                  </a:lnTo>
                  <a:lnTo>
                    <a:pt x="373" y="63"/>
                  </a:lnTo>
                  <a:lnTo>
                    <a:pt x="373" y="65"/>
                  </a:lnTo>
                  <a:lnTo>
                    <a:pt x="371" y="66"/>
                  </a:lnTo>
                  <a:lnTo>
                    <a:pt x="367" y="66"/>
                  </a:lnTo>
                  <a:lnTo>
                    <a:pt x="367" y="67"/>
                  </a:lnTo>
                  <a:lnTo>
                    <a:pt x="363" y="68"/>
                  </a:lnTo>
                  <a:lnTo>
                    <a:pt x="363" y="71"/>
                  </a:lnTo>
                  <a:lnTo>
                    <a:pt x="362" y="71"/>
                  </a:lnTo>
                  <a:lnTo>
                    <a:pt x="358" y="72"/>
                  </a:lnTo>
                  <a:lnTo>
                    <a:pt x="357" y="74"/>
                  </a:lnTo>
                  <a:lnTo>
                    <a:pt x="358" y="76"/>
                  </a:lnTo>
                  <a:lnTo>
                    <a:pt x="359" y="76"/>
                  </a:lnTo>
                  <a:lnTo>
                    <a:pt x="360" y="79"/>
                  </a:lnTo>
                  <a:lnTo>
                    <a:pt x="360" y="77"/>
                  </a:lnTo>
                  <a:lnTo>
                    <a:pt x="362" y="79"/>
                  </a:lnTo>
                  <a:lnTo>
                    <a:pt x="360" y="85"/>
                  </a:lnTo>
                  <a:lnTo>
                    <a:pt x="358" y="85"/>
                  </a:lnTo>
                  <a:lnTo>
                    <a:pt x="357" y="88"/>
                  </a:lnTo>
                  <a:lnTo>
                    <a:pt x="353" y="90"/>
                  </a:lnTo>
                  <a:lnTo>
                    <a:pt x="353" y="91"/>
                  </a:lnTo>
                  <a:lnTo>
                    <a:pt x="348" y="91"/>
                  </a:lnTo>
                  <a:lnTo>
                    <a:pt x="348" y="94"/>
                  </a:lnTo>
                  <a:lnTo>
                    <a:pt x="340" y="95"/>
                  </a:lnTo>
                  <a:lnTo>
                    <a:pt x="339" y="95"/>
                  </a:lnTo>
                  <a:lnTo>
                    <a:pt x="339" y="94"/>
                  </a:lnTo>
                  <a:lnTo>
                    <a:pt x="337" y="94"/>
                  </a:lnTo>
                  <a:lnTo>
                    <a:pt x="337" y="95"/>
                  </a:lnTo>
                  <a:lnTo>
                    <a:pt x="336" y="94"/>
                  </a:lnTo>
                  <a:lnTo>
                    <a:pt x="335" y="94"/>
                  </a:lnTo>
                  <a:lnTo>
                    <a:pt x="332" y="94"/>
                  </a:lnTo>
                  <a:lnTo>
                    <a:pt x="325" y="95"/>
                  </a:lnTo>
                  <a:lnTo>
                    <a:pt x="318" y="95"/>
                  </a:lnTo>
                  <a:lnTo>
                    <a:pt x="317" y="94"/>
                  </a:lnTo>
                  <a:lnTo>
                    <a:pt x="317" y="95"/>
                  </a:lnTo>
                  <a:lnTo>
                    <a:pt x="313" y="94"/>
                  </a:lnTo>
                  <a:lnTo>
                    <a:pt x="309" y="93"/>
                  </a:lnTo>
                  <a:lnTo>
                    <a:pt x="308" y="93"/>
                  </a:lnTo>
                  <a:lnTo>
                    <a:pt x="306" y="91"/>
                  </a:lnTo>
                  <a:lnTo>
                    <a:pt x="302" y="89"/>
                  </a:lnTo>
                  <a:lnTo>
                    <a:pt x="302" y="86"/>
                  </a:lnTo>
                  <a:lnTo>
                    <a:pt x="301" y="88"/>
                  </a:lnTo>
                  <a:lnTo>
                    <a:pt x="299" y="86"/>
                  </a:lnTo>
                  <a:lnTo>
                    <a:pt x="297" y="85"/>
                  </a:lnTo>
                  <a:lnTo>
                    <a:pt x="295" y="85"/>
                  </a:lnTo>
                  <a:lnTo>
                    <a:pt x="292" y="86"/>
                  </a:lnTo>
                  <a:lnTo>
                    <a:pt x="288" y="85"/>
                  </a:lnTo>
                  <a:lnTo>
                    <a:pt x="290" y="85"/>
                  </a:lnTo>
                  <a:lnTo>
                    <a:pt x="292" y="85"/>
                  </a:lnTo>
                  <a:lnTo>
                    <a:pt x="294" y="85"/>
                  </a:lnTo>
                  <a:lnTo>
                    <a:pt x="295" y="84"/>
                  </a:lnTo>
                  <a:lnTo>
                    <a:pt x="295" y="82"/>
                  </a:lnTo>
                  <a:lnTo>
                    <a:pt x="293" y="80"/>
                  </a:lnTo>
                  <a:lnTo>
                    <a:pt x="292" y="79"/>
                  </a:lnTo>
                  <a:lnTo>
                    <a:pt x="293" y="77"/>
                  </a:lnTo>
                  <a:lnTo>
                    <a:pt x="292" y="72"/>
                  </a:lnTo>
                  <a:lnTo>
                    <a:pt x="290" y="65"/>
                  </a:lnTo>
                  <a:lnTo>
                    <a:pt x="290" y="60"/>
                  </a:lnTo>
                  <a:lnTo>
                    <a:pt x="292" y="56"/>
                  </a:lnTo>
                  <a:lnTo>
                    <a:pt x="293" y="53"/>
                  </a:lnTo>
                  <a:lnTo>
                    <a:pt x="295" y="49"/>
                  </a:lnTo>
                  <a:lnTo>
                    <a:pt x="295" y="48"/>
                  </a:lnTo>
                  <a:lnTo>
                    <a:pt x="297" y="47"/>
                  </a:lnTo>
                  <a:lnTo>
                    <a:pt x="298" y="46"/>
                  </a:lnTo>
                  <a:lnTo>
                    <a:pt x="298" y="43"/>
                  </a:lnTo>
                  <a:lnTo>
                    <a:pt x="298" y="40"/>
                  </a:lnTo>
                  <a:lnTo>
                    <a:pt x="293" y="39"/>
                  </a:lnTo>
                  <a:lnTo>
                    <a:pt x="292" y="38"/>
                  </a:lnTo>
                  <a:lnTo>
                    <a:pt x="293" y="38"/>
                  </a:lnTo>
                  <a:lnTo>
                    <a:pt x="292" y="37"/>
                  </a:lnTo>
                  <a:lnTo>
                    <a:pt x="293" y="34"/>
                  </a:lnTo>
                  <a:lnTo>
                    <a:pt x="293" y="33"/>
                  </a:lnTo>
                  <a:lnTo>
                    <a:pt x="294" y="30"/>
                  </a:lnTo>
                  <a:lnTo>
                    <a:pt x="293" y="25"/>
                  </a:lnTo>
                  <a:lnTo>
                    <a:pt x="290" y="24"/>
                  </a:lnTo>
                  <a:lnTo>
                    <a:pt x="292" y="23"/>
                  </a:lnTo>
                  <a:lnTo>
                    <a:pt x="290" y="19"/>
                  </a:lnTo>
                  <a:lnTo>
                    <a:pt x="288" y="19"/>
                  </a:lnTo>
                  <a:lnTo>
                    <a:pt x="288" y="21"/>
                  </a:lnTo>
                  <a:lnTo>
                    <a:pt x="288" y="15"/>
                  </a:lnTo>
                  <a:lnTo>
                    <a:pt x="285" y="12"/>
                  </a:lnTo>
                  <a:lnTo>
                    <a:pt x="283" y="12"/>
                  </a:lnTo>
                  <a:lnTo>
                    <a:pt x="281" y="14"/>
                  </a:lnTo>
                  <a:lnTo>
                    <a:pt x="280" y="12"/>
                  </a:lnTo>
                  <a:lnTo>
                    <a:pt x="279" y="9"/>
                  </a:lnTo>
                  <a:lnTo>
                    <a:pt x="279" y="5"/>
                  </a:lnTo>
                  <a:lnTo>
                    <a:pt x="280" y="4"/>
                  </a:lnTo>
                  <a:lnTo>
                    <a:pt x="279" y="1"/>
                  </a:lnTo>
                  <a:lnTo>
                    <a:pt x="278" y="0"/>
                  </a:lnTo>
                  <a:lnTo>
                    <a:pt x="275" y="1"/>
                  </a:lnTo>
                  <a:lnTo>
                    <a:pt x="270" y="2"/>
                  </a:lnTo>
                  <a:lnTo>
                    <a:pt x="269" y="4"/>
                  </a:lnTo>
                  <a:lnTo>
                    <a:pt x="269" y="5"/>
                  </a:lnTo>
                  <a:lnTo>
                    <a:pt x="269" y="6"/>
                  </a:lnTo>
                  <a:lnTo>
                    <a:pt x="267" y="6"/>
                  </a:lnTo>
                  <a:lnTo>
                    <a:pt x="267" y="7"/>
                  </a:lnTo>
                  <a:lnTo>
                    <a:pt x="266" y="7"/>
                  </a:lnTo>
                  <a:lnTo>
                    <a:pt x="261" y="9"/>
                  </a:lnTo>
                  <a:lnTo>
                    <a:pt x="260" y="7"/>
                  </a:lnTo>
                  <a:lnTo>
                    <a:pt x="261" y="10"/>
                  </a:lnTo>
                  <a:lnTo>
                    <a:pt x="260" y="10"/>
                  </a:lnTo>
                  <a:lnTo>
                    <a:pt x="258" y="11"/>
                  </a:lnTo>
                  <a:lnTo>
                    <a:pt x="257" y="11"/>
                  </a:lnTo>
                  <a:lnTo>
                    <a:pt x="257" y="14"/>
                  </a:lnTo>
                  <a:lnTo>
                    <a:pt x="258" y="16"/>
                  </a:lnTo>
                  <a:lnTo>
                    <a:pt x="257" y="15"/>
                  </a:lnTo>
                  <a:lnTo>
                    <a:pt x="256" y="18"/>
                  </a:lnTo>
                  <a:lnTo>
                    <a:pt x="257" y="15"/>
                  </a:lnTo>
                  <a:lnTo>
                    <a:pt x="257" y="12"/>
                  </a:lnTo>
                  <a:lnTo>
                    <a:pt x="255" y="11"/>
                  </a:lnTo>
                  <a:lnTo>
                    <a:pt x="252" y="10"/>
                  </a:lnTo>
                  <a:lnTo>
                    <a:pt x="246" y="10"/>
                  </a:lnTo>
                  <a:lnTo>
                    <a:pt x="244" y="9"/>
                  </a:lnTo>
                  <a:lnTo>
                    <a:pt x="244" y="10"/>
                  </a:lnTo>
                  <a:lnTo>
                    <a:pt x="243" y="9"/>
                  </a:lnTo>
                  <a:lnTo>
                    <a:pt x="241" y="10"/>
                  </a:lnTo>
                  <a:lnTo>
                    <a:pt x="239" y="10"/>
                  </a:lnTo>
                  <a:lnTo>
                    <a:pt x="238" y="10"/>
                  </a:lnTo>
                  <a:lnTo>
                    <a:pt x="233" y="10"/>
                  </a:lnTo>
                  <a:lnTo>
                    <a:pt x="232" y="9"/>
                  </a:lnTo>
                  <a:lnTo>
                    <a:pt x="230" y="9"/>
                  </a:lnTo>
                  <a:lnTo>
                    <a:pt x="229" y="10"/>
                  </a:lnTo>
                  <a:lnTo>
                    <a:pt x="227" y="10"/>
                  </a:lnTo>
                  <a:lnTo>
                    <a:pt x="225" y="11"/>
                  </a:lnTo>
                  <a:lnTo>
                    <a:pt x="224" y="10"/>
                  </a:lnTo>
                  <a:lnTo>
                    <a:pt x="223" y="9"/>
                  </a:lnTo>
                  <a:lnTo>
                    <a:pt x="222" y="11"/>
                  </a:lnTo>
                  <a:lnTo>
                    <a:pt x="220" y="11"/>
                  </a:lnTo>
                  <a:lnTo>
                    <a:pt x="222" y="10"/>
                  </a:lnTo>
                  <a:lnTo>
                    <a:pt x="222" y="9"/>
                  </a:lnTo>
                  <a:lnTo>
                    <a:pt x="220" y="7"/>
                  </a:lnTo>
                  <a:lnTo>
                    <a:pt x="218" y="6"/>
                  </a:lnTo>
                  <a:lnTo>
                    <a:pt x="216" y="6"/>
                  </a:lnTo>
                  <a:lnTo>
                    <a:pt x="216" y="5"/>
                  </a:lnTo>
                  <a:lnTo>
                    <a:pt x="214" y="5"/>
                  </a:lnTo>
                  <a:lnTo>
                    <a:pt x="215" y="4"/>
                  </a:lnTo>
                  <a:lnTo>
                    <a:pt x="214" y="2"/>
                  </a:lnTo>
                  <a:lnTo>
                    <a:pt x="210" y="1"/>
                  </a:lnTo>
                  <a:lnTo>
                    <a:pt x="208" y="0"/>
                  </a:lnTo>
                  <a:lnTo>
                    <a:pt x="202" y="6"/>
                  </a:lnTo>
                  <a:lnTo>
                    <a:pt x="202" y="9"/>
                  </a:lnTo>
                  <a:lnTo>
                    <a:pt x="201" y="10"/>
                  </a:lnTo>
                  <a:lnTo>
                    <a:pt x="201" y="12"/>
                  </a:lnTo>
                  <a:lnTo>
                    <a:pt x="200" y="14"/>
                  </a:lnTo>
                  <a:lnTo>
                    <a:pt x="197" y="19"/>
                  </a:lnTo>
                  <a:lnTo>
                    <a:pt x="188" y="20"/>
                  </a:lnTo>
                  <a:lnTo>
                    <a:pt x="185" y="28"/>
                  </a:lnTo>
                  <a:lnTo>
                    <a:pt x="183" y="32"/>
                  </a:lnTo>
                  <a:lnTo>
                    <a:pt x="178" y="40"/>
                  </a:lnTo>
                  <a:lnTo>
                    <a:pt x="177" y="42"/>
                  </a:lnTo>
                  <a:lnTo>
                    <a:pt x="172" y="39"/>
                  </a:lnTo>
                  <a:lnTo>
                    <a:pt x="167" y="42"/>
                  </a:lnTo>
                  <a:lnTo>
                    <a:pt x="160" y="42"/>
                  </a:lnTo>
                  <a:lnTo>
                    <a:pt x="158" y="43"/>
                  </a:lnTo>
                  <a:lnTo>
                    <a:pt x="153" y="42"/>
                  </a:lnTo>
                  <a:lnTo>
                    <a:pt x="150" y="43"/>
                  </a:lnTo>
                  <a:lnTo>
                    <a:pt x="134" y="43"/>
                  </a:lnTo>
                  <a:lnTo>
                    <a:pt x="130" y="47"/>
                  </a:lnTo>
                  <a:lnTo>
                    <a:pt x="130" y="51"/>
                  </a:lnTo>
                  <a:lnTo>
                    <a:pt x="125" y="56"/>
                  </a:lnTo>
                  <a:lnTo>
                    <a:pt x="121" y="63"/>
                  </a:lnTo>
                  <a:lnTo>
                    <a:pt x="110" y="76"/>
                  </a:lnTo>
                  <a:lnTo>
                    <a:pt x="108" y="79"/>
                  </a:lnTo>
                  <a:lnTo>
                    <a:pt x="107" y="80"/>
                  </a:lnTo>
                  <a:lnTo>
                    <a:pt x="107" y="81"/>
                  </a:lnTo>
                  <a:lnTo>
                    <a:pt x="106" y="86"/>
                  </a:lnTo>
                  <a:lnTo>
                    <a:pt x="104" y="86"/>
                  </a:lnTo>
                  <a:lnTo>
                    <a:pt x="103" y="91"/>
                  </a:lnTo>
                  <a:lnTo>
                    <a:pt x="99" y="93"/>
                  </a:lnTo>
                  <a:lnTo>
                    <a:pt x="89" y="89"/>
                  </a:lnTo>
                  <a:lnTo>
                    <a:pt x="76" y="93"/>
                  </a:lnTo>
                  <a:lnTo>
                    <a:pt x="76" y="103"/>
                  </a:lnTo>
                  <a:lnTo>
                    <a:pt x="74" y="104"/>
                  </a:lnTo>
                  <a:lnTo>
                    <a:pt x="71" y="107"/>
                  </a:lnTo>
                  <a:lnTo>
                    <a:pt x="73" y="108"/>
                  </a:lnTo>
                  <a:lnTo>
                    <a:pt x="70" y="112"/>
                  </a:lnTo>
                  <a:lnTo>
                    <a:pt x="71" y="114"/>
                  </a:lnTo>
                  <a:lnTo>
                    <a:pt x="64" y="126"/>
                  </a:lnTo>
                  <a:lnTo>
                    <a:pt x="64" y="128"/>
                  </a:lnTo>
                  <a:lnTo>
                    <a:pt x="59" y="137"/>
                  </a:lnTo>
                  <a:lnTo>
                    <a:pt x="57" y="142"/>
                  </a:lnTo>
                  <a:lnTo>
                    <a:pt x="50" y="146"/>
                  </a:lnTo>
                  <a:lnTo>
                    <a:pt x="47" y="146"/>
                  </a:lnTo>
                  <a:lnTo>
                    <a:pt x="45" y="151"/>
                  </a:lnTo>
                  <a:lnTo>
                    <a:pt x="41" y="155"/>
                  </a:lnTo>
                  <a:lnTo>
                    <a:pt x="39" y="154"/>
                  </a:lnTo>
                  <a:lnTo>
                    <a:pt x="34" y="161"/>
                  </a:lnTo>
                  <a:lnTo>
                    <a:pt x="32" y="168"/>
                  </a:lnTo>
                  <a:lnTo>
                    <a:pt x="31" y="170"/>
                  </a:lnTo>
                  <a:lnTo>
                    <a:pt x="32" y="179"/>
                  </a:lnTo>
                  <a:lnTo>
                    <a:pt x="34" y="180"/>
                  </a:lnTo>
                  <a:lnTo>
                    <a:pt x="36" y="184"/>
                  </a:lnTo>
                  <a:lnTo>
                    <a:pt x="38" y="186"/>
                  </a:lnTo>
                  <a:lnTo>
                    <a:pt x="38" y="189"/>
                  </a:lnTo>
                  <a:lnTo>
                    <a:pt x="41" y="187"/>
                  </a:lnTo>
                  <a:lnTo>
                    <a:pt x="43" y="192"/>
                  </a:lnTo>
                  <a:lnTo>
                    <a:pt x="45" y="193"/>
                  </a:lnTo>
                  <a:lnTo>
                    <a:pt x="47" y="203"/>
                  </a:lnTo>
                  <a:lnTo>
                    <a:pt x="42" y="219"/>
                  </a:lnTo>
                  <a:lnTo>
                    <a:pt x="37" y="223"/>
                  </a:lnTo>
                  <a:lnTo>
                    <a:pt x="37" y="239"/>
                  </a:lnTo>
                  <a:lnTo>
                    <a:pt x="38" y="239"/>
                  </a:lnTo>
                  <a:lnTo>
                    <a:pt x="45" y="231"/>
                  </a:lnTo>
                  <a:lnTo>
                    <a:pt x="47" y="225"/>
                  </a:lnTo>
                  <a:lnTo>
                    <a:pt x="50" y="228"/>
                  </a:lnTo>
                  <a:lnTo>
                    <a:pt x="57" y="226"/>
                  </a:lnTo>
                  <a:lnTo>
                    <a:pt x="62" y="221"/>
                  </a:lnTo>
                  <a:lnTo>
                    <a:pt x="65" y="221"/>
                  </a:lnTo>
                  <a:lnTo>
                    <a:pt x="70" y="216"/>
                  </a:lnTo>
                  <a:lnTo>
                    <a:pt x="79" y="215"/>
                  </a:lnTo>
                  <a:lnTo>
                    <a:pt x="84" y="212"/>
                  </a:lnTo>
                  <a:lnTo>
                    <a:pt x="88" y="207"/>
                  </a:lnTo>
                  <a:lnTo>
                    <a:pt x="87" y="219"/>
                  </a:lnTo>
                  <a:lnTo>
                    <a:pt x="85" y="220"/>
                  </a:lnTo>
                  <a:lnTo>
                    <a:pt x="81" y="220"/>
                  </a:lnTo>
                  <a:lnTo>
                    <a:pt x="79" y="220"/>
                  </a:lnTo>
                  <a:lnTo>
                    <a:pt x="75" y="226"/>
                  </a:lnTo>
                  <a:lnTo>
                    <a:pt x="76" y="230"/>
                  </a:lnTo>
                  <a:lnTo>
                    <a:pt x="69" y="231"/>
                  </a:lnTo>
                  <a:lnTo>
                    <a:pt x="65" y="234"/>
                  </a:lnTo>
                  <a:lnTo>
                    <a:pt x="64" y="231"/>
                  </a:lnTo>
                  <a:lnTo>
                    <a:pt x="61" y="242"/>
                  </a:lnTo>
                  <a:lnTo>
                    <a:pt x="48" y="244"/>
                  </a:lnTo>
                  <a:lnTo>
                    <a:pt x="50" y="245"/>
                  </a:lnTo>
                  <a:lnTo>
                    <a:pt x="48" y="248"/>
                  </a:lnTo>
                  <a:lnTo>
                    <a:pt x="43" y="252"/>
                  </a:lnTo>
                  <a:lnTo>
                    <a:pt x="41" y="259"/>
                  </a:lnTo>
                  <a:lnTo>
                    <a:pt x="37" y="257"/>
                  </a:lnTo>
                  <a:lnTo>
                    <a:pt x="38" y="265"/>
                  </a:lnTo>
                  <a:lnTo>
                    <a:pt x="29" y="273"/>
                  </a:lnTo>
                  <a:lnTo>
                    <a:pt x="27" y="271"/>
                  </a:lnTo>
                  <a:lnTo>
                    <a:pt x="14" y="277"/>
                  </a:lnTo>
                  <a:lnTo>
                    <a:pt x="14" y="285"/>
                  </a:lnTo>
                  <a:lnTo>
                    <a:pt x="9" y="293"/>
                  </a:lnTo>
                  <a:lnTo>
                    <a:pt x="1" y="298"/>
                  </a:lnTo>
                  <a:lnTo>
                    <a:pt x="1" y="304"/>
                  </a:lnTo>
                  <a:lnTo>
                    <a:pt x="0" y="30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286" name="Freeform 883"/>
            <p:cNvSpPr>
              <a:spLocks/>
            </p:cNvSpPr>
            <p:nvPr/>
          </p:nvSpPr>
          <p:spPr bwMode="auto">
            <a:xfrm>
              <a:off x="3488" y="2205"/>
              <a:ext cx="393" cy="156"/>
            </a:xfrm>
            <a:custGeom>
              <a:avLst/>
              <a:gdLst>
                <a:gd name="T0" fmla="*/ 8 w 393"/>
                <a:gd name="T1" fmla="*/ 113 h 156"/>
                <a:gd name="T2" fmla="*/ 13 w 393"/>
                <a:gd name="T3" fmla="*/ 113 h 156"/>
                <a:gd name="T4" fmla="*/ 23 w 393"/>
                <a:gd name="T5" fmla="*/ 112 h 156"/>
                <a:gd name="T6" fmla="*/ 31 w 393"/>
                <a:gd name="T7" fmla="*/ 120 h 156"/>
                <a:gd name="T8" fmla="*/ 38 w 393"/>
                <a:gd name="T9" fmla="*/ 123 h 156"/>
                <a:gd name="T10" fmla="*/ 47 w 393"/>
                <a:gd name="T11" fmla="*/ 136 h 156"/>
                <a:gd name="T12" fmla="*/ 50 w 393"/>
                <a:gd name="T13" fmla="*/ 142 h 156"/>
                <a:gd name="T14" fmla="*/ 56 w 393"/>
                <a:gd name="T15" fmla="*/ 150 h 156"/>
                <a:gd name="T16" fmla="*/ 67 w 393"/>
                <a:gd name="T17" fmla="*/ 150 h 156"/>
                <a:gd name="T18" fmla="*/ 88 w 393"/>
                <a:gd name="T19" fmla="*/ 148 h 156"/>
                <a:gd name="T20" fmla="*/ 97 w 393"/>
                <a:gd name="T21" fmla="*/ 145 h 156"/>
                <a:gd name="T22" fmla="*/ 107 w 393"/>
                <a:gd name="T23" fmla="*/ 150 h 156"/>
                <a:gd name="T24" fmla="*/ 115 w 393"/>
                <a:gd name="T25" fmla="*/ 141 h 156"/>
                <a:gd name="T26" fmla="*/ 117 w 393"/>
                <a:gd name="T27" fmla="*/ 134 h 156"/>
                <a:gd name="T28" fmla="*/ 124 w 393"/>
                <a:gd name="T29" fmla="*/ 117 h 156"/>
                <a:gd name="T30" fmla="*/ 146 w 393"/>
                <a:gd name="T31" fmla="*/ 112 h 156"/>
                <a:gd name="T32" fmla="*/ 160 w 393"/>
                <a:gd name="T33" fmla="*/ 122 h 156"/>
                <a:gd name="T34" fmla="*/ 173 w 393"/>
                <a:gd name="T35" fmla="*/ 140 h 156"/>
                <a:gd name="T36" fmla="*/ 183 w 393"/>
                <a:gd name="T37" fmla="*/ 154 h 156"/>
                <a:gd name="T38" fmla="*/ 191 w 393"/>
                <a:gd name="T39" fmla="*/ 141 h 156"/>
                <a:gd name="T40" fmla="*/ 199 w 393"/>
                <a:gd name="T41" fmla="*/ 150 h 156"/>
                <a:gd name="T42" fmla="*/ 209 w 393"/>
                <a:gd name="T43" fmla="*/ 153 h 156"/>
                <a:gd name="T44" fmla="*/ 224 w 393"/>
                <a:gd name="T45" fmla="*/ 146 h 156"/>
                <a:gd name="T46" fmla="*/ 230 w 393"/>
                <a:gd name="T47" fmla="*/ 131 h 156"/>
                <a:gd name="T48" fmla="*/ 246 w 393"/>
                <a:gd name="T49" fmla="*/ 134 h 156"/>
                <a:gd name="T50" fmla="*/ 252 w 393"/>
                <a:gd name="T51" fmla="*/ 142 h 156"/>
                <a:gd name="T52" fmla="*/ 252 w 393"/>
                <a:gd name="T53" fmla="*/ 155 h 156"/>
                <a:gd name="T54" fmla="*/ 269 w 393"/>
                <a:gd name="T55" fmla="*/ 153 h 156"/>
                <a:gd name="T56" fmla="*/ 273 w 393"/>
                <a:gd name="T57" fmla="*/ 134 h 156"/>
                <a:gd name="T58" fmla="*/ 283 w 393"/>
                <a:gd name="T59" fmla="*/ 123 h 156"/>
                <a:gd name="T60" fmla="*/ 295 w 393"/>
                <a:gd name="T61" fmla="*/ 122 h 156"/>
                <a:gd name="T62" fmla="*/ 294 w 393"/>
                <a:gd name="T63" fmla="*/ 116 h 156"/>
                <a:gd name="T64" fmla="*/ 301 w 393"/>
                <a:gd name="T65" fmla="*/ 103 h 156"/>
                <a:gd name="T66" fmla="*/ 318 w 393"/>
                <a:gd name="T67" fmla="*/ 89 h 156"/>
                <a:gd name="T68" fmla="*/ 332 w 393"/>
                <a:gd name="T69" fmla="*/ 85 h 156"/>
                <a:gd name="T70" fmla="*/ 337 w 393"/>
                <a:gd name="T71" fmla="*/ 84 h 156"/>
                <a:gd name="T72" fmla="*/ 337 w 393"/>
                <a:gd name="T73" fmla="*/ 74 h 156"/>
                <a:gd name="T74" fmla="*/ 339 w 393"/>
                <a:gd name="T75" fmla="*/ 74 h 156"/>
                <a:gd name="T76" fmla="*/ 339 w 393"/>
                <a:gd name="T77" fmla="*/ 65 h 156"/>
                <a:gd name="T78" fmla="*/ 343 w 393"/>
                <a:gd name="T79" fmla="*/ 62 h 156"/>
                <a:gd name="T80" fmla="*/ 348 w 393"/>
                <a:gd name="T81" fmla="*/ 57 h 156"/>
                <a:gd name="T82" fmla="*/ 350 w 393"/>
                <a:gd name="T83" fmla="*/ 51 h 156"/>
                <a:gd name="T84" fmla="*/ 353 w 393"/>
                <a:gd name="T85" fmla="*/ 46 h 156"/>
                <a:gd name="T86" fmla="*/ 354 w 393"/>
                <a:gd name="T87" fmla="*/ 38 h 156"/>
                <a:gd name="T88" fmla="*/ 354 w 393"/>
                <a:gd name="T89" fmla="*/ 37 h 156"/>
                <a:gd name="T90" fmla="*/ 357 w 393"/>
                <a:gd name="T91" fmla="*/ 37 h 156"/>
                <a:gd name="T92" fmla="*/ 362 w 393"/>
                <a:gd name="T93" fmla="*/ 33 h 156"/>
                <a:gd name="T94" fmla="*/ 364 w 393"/>
                <a:gd name="T95" fmla="*/ 34 h 156"/>
                <a:gd name="T96" fmla="*/ 367 w 393"/>
                <a:gd name="T97" fmla="*/ 32 h 156"/>
                <a:gd name="T98" fmla="*/ 369 w 393"/>
                <a:gd name="T99" fmla="*/ 34 h 156"/>
                <a:gd name="T100" fmla="*/ 374 w 393"/>
                <a:gd name="T101" fmla="*/ 30 h 156"/>
                <a:gd name="T102" fmla="*/ 373 w 393"/>
                <a:gd name="T103" fmla="*/ 25 h 156"/>
                <a:gd name="T104" fmla="*/ 372 w 393"/>
                <a:gd name="T105" fmla="*/ 22 h 156"/>
                <a:gd name="T106" fmla="*/ 376 w 393"/>
                <a:gd name="T107" fmla="*/ 19 h 156"/>
                <a:gd name="T108" fmla="*/ 381 w 393"/>
                <a:gd name="T109" fmla="*/ 22 h 156"/>
                <a:gd name="T110" fmla="*/ 382 w 393"/>
                <a:gd name="T111" fmla="*/ 16 h 156"/>
                <a:gd name="T112" fmla="*/ 382 w 393"/>
                <a:gd name="T113" fmla="*/ 9 h 156"/>
                <a:gd name="T114" fmla="*/ 386 w 393"/>
                <a:gd name="T115" fmla="*/ 5 h 156"/>
                <a:gd name="T116" fmla="*/ 390 w 393"/>
                <a:gd name="T117" fmla="*/ 1 h 156"/>
                <a:gd name="T118" fmla="*/ 393 w 393"/>
                <a:gd name="T119" fmla="*/ 1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3"/>
                <a:gd name="T181" fmla="*/ 0 h 156"/>
                <a:gd name="T182" fmla="*/ 393 w 393"/>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3" h="156">
                  <a:moveTo>
                    <a:pt x="0" y="108"/>
                  </a:moveTo>
                  <a:lnTo>
                    <a:pt x="0" y="111"/>
                  </a:lnTo>
                  <a:lnTo>
                    <a:pt x="8" y="113"/>
                  </a:lnTo>
                  <a:lnTo>
                    <a:pt x="9" y="114"/>
                  </a:lnTo>
                  <a:lnTo>
                    <a:pt x="10" y="113"/>
                  </a:lnTo>
                  <a:lnTo>
                    <a:pt x="13" y="113"/>
                  </a:lnTo>
                  <a:lnTo>
                    <a:pt x="17" y="114"/>
                  </a:lnTo>
                  <a:lnTo>
                    <a:pt x="18" y="113"/>
                  </a:lnTo>
                  <a:lnTo>
                    <a:pt x="23" y="112"/>
                  </a:lnTo>
                  <a:lnTo>
                    <a:pt x="24" y="113"/>
                  </a:lnTo>
                  <a:lnTo>
                    <a:pt x="31" y="114"/>
                  </a:lnTo>
                  <a:lnTo>
                    <a:pt x="31" y="120"/>
                  </a:lnTo>
                  <a:lnTo>
                    <a:pt x="33" y="120"/>
                  </a:lnTo>
                  <a:lnTo>
                    <a:pt x="33" y="125"/>
                  </a:lnTo>
                  <a:lnTo>
                    <a:pt x="38" y="123"/>
                  </a:lnTo>
                  <a:lnTo>
                    <a:pt x="45" y="127"/>
                  </a:lnTo>
                  <a:lnTo>
                    <a:pt x="48" y="134"/>
                  </a:lnTo>
                  <a:lnTo>
                    <a:pt x="47" y="136"/>
                  </a:lnTo>
                  <a:lnTo>
                    <a:pt x="48" y="137"/>
                  </a:lnTo>
                  <a:lnTo>
                    <a:pt x="48" y="141"/>
                  </a:lnTo>
                  <a:lnTo>
                    <a:pt x="50" y="142"/>
                  </a:lnTo>
                  <a:lnTo>
                    <a:pt x="50" y="145"/>
                  </a:lnTo>
                  <a:lnTo>
                    <a:pt x="52" y="145"/>
                  </a:lnTo>
                  <a:lnTo>
                    <a:pt x="56" y="150"/>
                  </a:lnTo>
                  <a:lnTo>
                    <a:pt x="59" y="151"/>
                  </a:lnTo>
                  <a:lnTo>
                    <a:pt x="62" y="150"/>
                  </a:lnTo>
                  <a:lnTo>
                    <a:pt x="67" y="150"/>
                  </a:lnTo>
                  <a:lnTo>
                    <a:pt x="69" y="148"/>
                  </a:lnTo>
                  <a:lnTo>
                    <a:pt x="76" y="150"/>
                  </a:lnTo>
                  <a:lnTo>
                    <a:pt x="88" y="148"/>
                  </a:lnTo>
                  <a:lnTo>
                    <a:pt x="90" y="144"/>
                  </a:lnTo>
                  <a:lnTo>
                    <a:pt x="93" y="146"/>
                  </a:lnTo>
                  <a:lnTo>
                    <a:pt x="97" y="145"/>
                  </a:lnTo>
                  <a:lnTo>
                    <a:pt x="101" y="150"/>
                  </a:lnTo>
                  <a:lnTo>
                    <a:pt x="104" y="148"/>
                  </a:lnTo>
                  <a:lnTo>
                    <a:pt x="107" y="150"/>
                  </a:lnTo>
                  <a:lnTo>
                    <a:pt x="110" y="146"/>
                  </a:lnTo>
                  <a:lnTo>
                    <a:pt x="115" y="144"/>
                  </a:lnTo>
                  <a:lnTo>
                    <a:pt x="115" y="141"/>
                  </a:lnTo>
                  <a:lnTo>
                    <a:pt x="117" y="141"/>
                  </a:lnTo>
                  <a:lnTo>
                    <a:pt x="118" y="136"/>
                  </a:lnTo>
                  <a:lnTo>
                    <a:pt x="117" y="134"/>
                  </a:lnTo>
                  <a:lnTo>
                    <a:pt x="120" y="130"/>
                  </a:lnTo>
                  <a:lnTo>
                    <a:pt x="120" y="122"/>
                  </a:lnTo>
                  <a:lnTo>
                    <a:pt x="124" y="117"/>
                  </a:lnTo>
                  <a:lnTo>
                    <a:pt x="140" y="112"/>
                  </a:lnTo>
                  <a:lnTo>
                    <a:pt x="144" y="114"/>
                  </a:lnTo>
                  <a:lnTo>
                    <a:pt x="146" y="112"/>
                  </a:lnTo>
                  <a:lnTo>
                    <a:pt x="152" y="113"/>
                  </a:lnTo>
                  <a:lnTo>
                    <a:pt x="160" y="117"/>
                  </a:lnTo>
                  <a:lnTo>
                    <a:pt x="160" y="122"/>
                  </a:lnTo>
                  <a:lnTo>
                    <a:pt x="169" y="131"/>
                  </a:lnTo>
                  <a:lnTo>
                    <a:pt x="169" y="137"/>
                  </a:lnTo>
                  <a:lnTo>
                    <a:pt x="173" y="140"/>
                  </a:lnTo>
                  <a:lnTo>
                    <a:pt x="176" y="150"/>
                  </a:lnTo>
                  <a:lnTo>
                    <a:pt x="180" y="154"/>
                  </a:lnTo>
                  <a:lnTo>
                    <a:pt x="183" y="154"/>
                  </a:lnTo>
                  <a:lnTo>
                    <a:pt x="185" y="148"/>
                  </a:lnTo>
                  <a:lnTo>
                    <a:pt x="187" y="144"/>
                  </a:lnTo>
                  <a:lnTo>
                    <a:pt x="191" y="141"/>
                  </a:lnTo>
                  <a:lnTo>
                    <a:pt x="194" y="142"/>
                  </a:lnTo>
                  <a:lnTo>
                    <a:pt x="195" y="146"/>
                  </a:lnTo>
                  <a:lnTo>
                    <a:pt x="199" y="150"/>
                  </a:lnTo>
                  <a:lnTo>
                    <a:pt x="204" y="153"/>
                  </a:lnTo>
                  <a:lnTo>
                    <a:pt x="205" y="151"/>
                  </a:lnTo>
                  <a:lnTo>
                    <a:pt x="209" y="153"/>
                  </a:lnTo>
                  <a:lnTo>
                    <a:pt x="214" y="148"/>
                  </a:lnTo>
                  <a:lnTo>
                    <a:pt x="216" y="145"/>
                  </a:lnTo>
                  <a:lnTo>
                    <a:pt x="224" y="146"/>
                  </a:lnTo>
                  <a:lnTo>
                    <a:pt x="223" y="135"/>
                  </a:lnTo>
                  <a:lnTo>
                    <a:pt x="232" y="134"/>
                  </a:lnTo>
                  <a:lnTo>
                    <a:pt x="230" y="131"/>
                  </a:lnTo>
                  <a:lnTo>
                    <a:pt x="236" y="131"/>
                  </a:lnTo>
                  <a:lnTo>
                    <a:pt x="238" y="134"/>
                  </a:lnTo>
                  <a:lnTo>
                    <a:pt x="246" y="134"/>
                  </a:lnTo>
                  <a:lnTo>
                    <a:pt x="247" y="136"/>
                  </a:lnTo>
                  <a:lnTo>
                    <a:pt x="244" y="140"/>
                  </a:lnTo>
                  <a:lnTo>
                    <a:pt x="252" y="142"/>
                  </a:lnTo>
                  <a:lnTo>
                    <a:pt x="250" y="148"/>
                  </a:lnTo>
                  <a:lnTo>
                    <a:pt x="252" y="149"/>
                  </a:lnTo>
                  <a:lnTo>
                    <a:pt x="252" y="155"/>
                  </a:lnTo>
                  <a:lnTo>
                    <a:pt x="255" y="156"/>
                  </a:lnTo>
                  <a:lnTo>
                    <a:pt x="262" y="153"/>
                  </a:lnTo>
                  <a:lnTo>
                    <a:pt x="269" y="153"/>
                  </a:lnTo>
                  <a:lnTo>
                    <a:pt x="271" y="144"/>
                  </a:lnTo>
                  <a:lnTo>
                    <a:pt x="270" y="135"/>
                  </a:lnTo>
                  <a:lnTo>
                    <a:pt x="273" y="134"/>
                  </a:lnTo>
                  <a:lnTo>
                    <a:pt x="271" y="130"/>
                  </a:lnTo>
                  <a:lnTo>
                    <a:pt x="280" y="125"/>
                  </a:lnTo>
                  <a:lnTo>
                    <a:pt x="283" y="123"/>
                  </a:lnTo>
                  <a:lnTo>
                    <a:pt x="285" y="126"/>
                  </a:lnTo>
                  <a:lnTo>
                    <a:pt x="293" y="126"/>
                  </a:lnTo>
                  <a:lnTo>
                    <a:pt x="295" y="122"/>
                  </a:lnTo>
                  <a:lnTo>
                    <a:pt x="292" y="121"/>
                  </a:lnTo>
                  <a:lnTo>
                    <a:pt x="292" y="118"/>
                  </a:lnTo>
                  <a:lnTo>
                    <a:pt x="294" y="116"/>
                  </a:lnTo>
                  <a:lnTo>
                    <a:pt x="294" y="111"/>
                  </a:lnTo>
                  <a:lnTo>
                    <a:pt x="297" y="111"/>
                  </a:lnTo>
                  <a:lnTo>
                    <a:pt x="301" y="103"/>
                  </a:lnTo>
                  <a:lnTo>
                    <a:pt x="301" y="93"/>
                  </a:lnTo>
                  <a:lnTo>
                    <a:pt x="304" y="90"/>
                  </a:lnTo>
                  <a:lnTo>
                    <a:pt x="318" y="89"/>
                  </a:lnTo>
                  <a:lnTo>
                    <a:pt x="321" y="85"/>
                  </a:lnTo>
                  <a:lnTo>
                    <a:pt x="330" y="83"/>
                  </a:lnTo>
                  <a:lnTo>
                    <a:pt x="332" y="85"/>
                  </a:lnTo>
                  <a:lnTo>
                    <a:pt x="332" y="86"/>
                  </a:lnTo>
                  <a:lnTo>
                    <a:pt x="334" y="86"/>
                  </a:lnTo>
                  <a:lnTo>
                    <a:pt x="337" y="84"/>
                  </a:lnTo>
                  <a:lnTo>
                    <a:pt x="337" y="81"/>
                  </a:lnTo>
                  <a:lnTo>
                    <a:pt x="337" y="79"/>
                  </a:lnTo>
                  <a:lnTo>
                    <a:pt x="337" y="74"/>
                  </a:lnTo>
                  <a:lnTo>
                    <a:pt x="337" y="75"/>
                  </a:lnTo>
                  <a:lnTo>
                    <a:pt x="337" y="71"/>
                  </a:lnTo>
                  <a:lnTo>
                    <a:pt x="339" y="74"/>
                  </a:lnTo>
                  <a:lnTo>
                    <a:pt x="339" y="69"/>
                  </a:lnTo>
                  <a:lnTo>
                    <a:pt x="341" y="65"/>
                  </a:lnTo>
                  <a:lnTo>
                    <a:pt x="339" y="65"/>
                  </a:lnTo>
                  <a:lnTo>
                    <a:pt x="340" y="64"/>
                  </a:lnTo>
                  <a:lnTo>
                    <a:pt x="341" y="65"/>
                  </a:lnTo>
                  <a:lnTo>
                    <a:pt x="343" y="62"/>
                  </a:lnTo>
                  <a:lnTo>
                    <a:pt x="346" y="61"/>
                  </a:lnTo>
                  <a:lnTo>
                    <a:pt x="346" y="58"/>
                  </a:lnTo>
                  <a:lnTo>
                    <a:pt x="348" y="57"/>
                  </a:lnTo>
                  <a:lnTo>
                    <a:pt x="349" y="57"/>
                  </a:lnTo>
                  <a:lnTo>
                    <a:pt x="349" y="53"/>
                  </a:lnTo>
                  <a:lnTo>
                    <a:pt x="350" y="51"/>
                  </a:lnTo>
                  <a:lnTo>
                    <a:pt x="351" y="48"/>
                  </a:lnTo>
                  <a:lnTo>
                    <a:pt x="351" y="46"/>
                  </a:lnTo>
                  <a:lnTo>
                    <a:pt x="353" y="46"/>
                  </a:lnTo>
                  <a:lnTo>
                    <a:pt x="353" y="43"/>
                  </a:lnTo>
                  <a:lnTo>
                    <a:pt x="353" y="41"/>
                  </a:lnTo>
                  <a:lnTo>
                    <a:pt x="354" y="38"/>
                  </a:lnTo>
                  <a:lnTo>
                    <a:pt x="353" y="37"/>
                  </a:lnTo>
                  <a:lnTo>
                    <a:pt x="353" y="36"/>
                  </a:lnTo>
                  <a:lnTo>
                    <a:pt x="354" y="37"/>
                  </a:lnTo>
                  <a:lnTo>
                    <a:pt x="354" y="34"/>
                  </a:lnTo>
                  <a:lnTo>
                    <a:pt x="354" y="36"/>
                  </a:lnTo>
                  <a:lnTo>
                    <a:pt x="357" y="37"/>
                  </a:lnTo>
                  <a:lnTo>
                    <a:pt x="359" y="33"/>
                  </a:lnTo>
                  <a:lnTo>
                    <a:pt x="360" y="33"/>
                  </a:lnTo>
                  <a:lnTo>
                    <a:pt x="362" y="33"/>
                  </a:lnTo>
                  <a:lnTo>
                    <a:pt x="363" y="36"/>
                  </a:lnTo>
                  <a:lnTo>
                    <a:pt x="363" y="37"/>
                  </a:lnTo>
                  <a:lnTo>
                    <a:pt x="364" y="34"/>
                  </a:lnTo>
                  <a:lnTo>
                    <a:pt x="364" y="32"/>
                  </a:lnTo>
                  <a:lnTo>
                    <a:pt x="365" y="30"/>
                  </a:lnTo>
                  <a:lnTo>
                    <a:pt x="367" y="32"/>
                  </a:lnTo>
                  <a:lnTo>
                    <a:pt x="367" y="33"/>
                  </a:lnTo>
                  <a:lnTo>
                    <a:pt x="368" y="32"/>
                  </a:lnTo>
                  <a:lnTo>
                    <a:pt x="369" y="34"/>
                  </a:lnTo>
                  <a:lnTo>
                    <a:pt x="372" y="32"/>
                  </a:lnTo>
                  <a:lnTo>
                    <a:pt x="373" y="30"/>
                  </a:lnTo>
                  <a:lnTo>
                    <a:pt x="374" y="30"/>
                  </a:lnTo>
                  <a:lnTo>
                    <a:pt x="372" y="29"/>
                  </a:lnTo>
                  <a:lnTo>
                    <a:pt x="373" y="27"/>
                  </a:lnTo>
                  <a:lnTo>
                    <a:pt x="373" y="25"/>
                  </a:lnTo>
                  <a:lnTo>
                    <a:pt x="376" y="23"/>
                  </a:lnTo>
                  <a:lnTo>
                    <a:pt x="373" y="23"/>
                  </a:lnTo>
                  <a:lnTo>
                    <a:pt x="372" y="22"/>
                  </a:lnTo>
                  <a:lnTo>
                    <a:pt x="373" y="20"/>
                  </a:lnTo>
                  <a:lnTo>
                    <a:pt x="374" y="19"/>
                  </a:lnTo>
                  <a:lnTo>
                    <a:pt x="376" y="19"/>
                  </a:lnTo>
                  <a:lnTo>
                    <a:pt x="377" y="22"/>
                  </a:lnTo>
                  <a:lnTo>
                    <a:pt x="379" y="23"/>
                  </a:lnTo>
                  <a:lnTo>
                    <a:pt x="381" y="22"/>
                  </a:lnTo>
                  <a:lnTo>
                    <a:pt x="381" y="19"/>
                  </a:lnTo>
                  <a:lnTo>
                    <a:pt x="382" y="18"/>
                  </a:lnTo>
                  <a:lnTo>
                    <a:pt x="382" y="16"/>
                  </a:lnTo>
                  <a:lnTo>
                    <a:pt x="381" y="14"/>
                  </a:lnTo>
                  <a:lnTo>
                    <a:pt x="381" y="13"/>
                  </a:lnTo>
                  <a:lnTo>
                    <a:pt x="382" y="9"/>
                  </a:lnTo>
                  <a:lnTo>
                    <a:pt x="383" y="7"/>
                  </a:lnTo>
                  <a:lnTo>
                    <a:pt x="385" y="6"/>
                  </a:lnTo>
                  <a:lnTo>
                    <a:pt x="386" y="5"/>
                  </a:lnTo>
                  <a:lnTo>
                    <a:pt x="387" y="4"/>
                  </a:lnTo>
                  <a:lnTo>
                    <a:pt x="390" y="2"/>
                  </a:lnTo>
                  <a:lnTo>
                    <a:pt x="390" y="1"/>
                  </a:lnTo>
                  <a:lnTo>
                    <a:pt x="391" y="0"/>
                  </a:lnTo>
                  <a:lnTo>
                    <a:pt x="392" y="0"/>
                  </a:lnTo>
                  <a:lnTo>
                    <a:pt x="393" y="1"/>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287" name="Freeform 884"/>
            <p:cNvSpPr>
              <a:spLocks/>
            </p:cNvSpPr>
            <p:nvPr/>
          </p:nvSpPr>
          <p:spPr bwMode="auto">
            <a:xfrm>
              <a:off x="3156" y="2193"/>
              <a:ext cx="473" cy="460"/>
            </a:xfrm>
            <a:custGeom>
              <a:avLst/>
              <a:gdLst>
                <a:gd name="T0" fmla="*/ 35 w 473"/>
                <a:gd name="T1" fmla="*/ 167 h 460"/>
                <a:gd name="T2" fmla="*/ 61 w 473"/>
                <a:gd name="T3" fmla="*/ 158 h 460"/>
                <a:gd name="T4" fmla="*/ 95 w 473"/>
                <a:gd name="T5" fmla="*/ 148 h 460"/>
                <a:gd name="T6" fmla="*/ 122 w 473"/>
                <a:gd name="T7" fmla="*/ 125 h 460"/>
                <a:gd name="T8" fmla="*/ 127 w 473"/>
                <a:gd name="T9" fmla="*/ 105 h 460"/>
                <a:gd name="T10" fmla="*/ 146 w 473"/>
                <a:gd name="T11" fmla="*/ 109 h 460"/>
                <a:gd name="T12" fmla="*/ 178 w 473"/>
                <a:gd name="T13" fmla="*/ 110 h 460"/>
                <a:gd name="T14" fmla="*/ 197 w 473"/>
                <a:gd name="T15" fmla="*/ 96 h 460"/>
                <a:gd name="T16" fmla="*/ 217 w 473"/>
                <a:gd name="T17" fmla="*/ 86 h 460"/>
                <a:gd name="T18" fmla="*/ 238 w 473"/>
                <a:gd name="T19" fmla="*/ 67 h 460"/>
                <a:gd name="T20" fmla="*/ 245 w 473"/>
                <a:gd name="T21" fmla="*/ 21 h 460"/>
                <a:gd name="T22" fmla="*/ 259 w 473"/>
                <a:gd name="T23" fmla="*/ 0 h 460"/>
                <a:gd name="T24" fmla="*/ 275 w 473"/>
                <a:gd name="T25" fmla="*/ 8 h 460"/>
                <a:gd name="T26" fmla="*/ 312 w 473"/>
                <a:gd name="T27" fmla="*/ 19 h 460"/>
                <a:gd name="T28" fmla="*/ 351 w 473"/>
                <a:gd name="T29" fmla="*/ 12 h 460"/>
                <a:gd name="T30" fmla="*/ 374 w 473"/>
                <a:gd name="T31" fmla="*/ 30 h 460"/>
                <a:gd name="T32" fmla="*/ 394 w 473"/>
                <a:gd name="T33" fmla="*/ 32 h 460"/>
                <a:gd name="T34" fmla="*/ 413 w 473"/>
                <a:gd name="T35" fmla="*/ 31 h 460"/>
                <a:gd name="T36" fmla="*/ 380 w 473"/>
                <a:gd name="T37" fmla="*/ 55 h 460"/>
                <a:gd name="T38" fmla="*/ 359 w 473"/>
                <a:gd name="T39" fmla="*/ 82 h 460"/>
                <a:gd name="T40" fmla="*/ 340 w 473"/>
                <a:gd name="T41" fmla="*/ 125 h 460"/>
                <a:gd name="T42" fmla="*/ 363 w 473"/>
                <a:gd name="T43" fmla="*/ 126 h 460"/>
                <a:gd name="T44" fmla="*/ 380 w 473"/>
                <a:gd name="T45" fmla="*/ 149 h 460"/>
                <a:gd name="T46" fmla="*/ 399 w 473"/>
                <a:gd name="T47" fmla="*/ 162 h 460"/>
                <a:gd name="T48" fmla="*/ 436 w 473"/>
                <a:gd name="T49" fmla="*/ 160 h 460"/>
                <a:gd name="T50" fmla="*/ 450 w 473"/>
                <a:gd name="T51" fmla="*/ 184 h 460"/>
                <a:gd name="T52" fmla="*/ 467 w 473"/>
                <a:gd name="T53" fmla="*/ 185 h 460"/>
                <a:gd name="T54" fmla="*/ 468 w 473"/>
                <a:gd name="T55" fmla="*/ 219 h 460"/>
                <a:gd name="T56" fmla="*/ 433 w 473"/>
                <a:gd name="T57" fmla="*/ 233 h 460"/>
                <a:gd name="T58" fmla="*/ 416 w 473"/>
                <a:gd name="T59" fmla="*/ 210 h 460"/>
                <a:gd name="T60" fmla="*/ 393 w 473"/>
                <a:gd name="T61" fmla="*/ 227 h 460"/>
                <a:gd name="T62" fmla="*/ 394 w 473"/>
                <a:gd name="T63" fmla="*/ 252 h 460"/>
                <a:gd name="T64" fmla="*/ 377 w 473"/>
                <a:gd name="T65" fmla="*/ 266 h 460"/>
                <a:gd name="T66" fmla="*/ 349 w 473"/>
                <a:gd name="T67" fmla="*/ 294 h 460"/>
                <a:gd name="T68" fmla="*/ 373 w 473"/>
                <a:gd name="T69" fmla="*/ 348 h 460"/>
                <a:gd name="T70" fmla="*/ 398 w 473"/>
                <a:gd name="T71" fmla="*/ 365 h 460"/>
                <a:gd name="T72" fmla="*/ 412 w 473"/>
                <a:gd name="T73" fmla="*/ 357 h 460"/>
                <a:gd name="T74" fmla="*/ 429 w 473"/>
                <a:gd name="T75" fmla="*/ 382 h 460"/>
                <a:gd name="T76" fmla="*/ 425 w 473"/>
                <a:gd name="T77" fmla="*/ 421 h 460"/>
                <a:gd name="T78" fmla="*/ 396 w 473"/>
                <a:gd name="T79" fmla="*/ 445 h 460"/>
                <a:gd name="T80" fmla="*/ 375 w 473"/>
                <a:gd name="T81" fmla="*/ 443 h 460"/>
                <a:gd name="T82" fmla="*/ 357 w 473"/>
                <a:gd name="T83" fmla="*/ 450 h 460"/>
                <a:gd name="T84" fmla="*/ 326 w 473"/>
                <a:gd name="T85" fmla="*/ 445 h 460"/>
                <a:gd name="T86" fmla="*/ 321 w 473"/>
                <a:gd name="T87" fmla="*/ 429 h 460"/>
                <a:gd name="T88" fmla="*/ 279 w 473"/>
                <a:gd name="T89" fmla="*/ 422 h 460"/>
                <a:gd name="T90" fmla="*/ 265 w 473"/>
                <a:gd name="T91" fmla="*/ 404 h 460"/>
                <a:gd name="T92" fmla="*/ 265 w 473"/>
                <a:gd name="T93" fmla="*/ 372 h 460"/>
                <a:gd name="T94" fmla="*/ 248 w 473"/>
                <a:gd name="T95" fmla="*/ 376 h 460"/>
                <a:gd name="T96" fmla="*/ 205 w 473"/>
                <a:gd name="T97" fmla="*/ 370 h 460"/>
                <a:gd name="T98" fmla="*/ 164 w 473"/>
                <a:gd name="T99" fmla="*/ 377 h 460"/>
                <a:gd name="T100" fmla="*/ 132 w 473"/>
                <a:gd name="T101" fmla="*/ 366 h 460"/>
                <a:gd name="T102" fmla="*/ 100 w 473"/>
                <a:gd name="T103" fmla="*/ 353 h 460"/>
                <a:gd name="T104" fmla="*/ 84 w 473"/>
                <a:gd name="T105" fmla="*/ 339 h 460"/>
                <a:gd name="T106" fmla="*/ 61 w 473"/>
                <a:gd name="T107" fmla="*/ 312 h 460"/>
                <a:gd name="T108" fmla="*/ 48 w 473"/>
                <a:gd name="T109" fmla="*/ 283 h 460"/>
                <a:gd name="T110" fmla="*/ 28 w 473"/>
                <a:gd name="T111" fmla="*/ 246 h 460"/>
                <a:gd name="T112" fmla="*/ 23 w 473"/>
                <a:gd name="T113" fmla="*/ 231 h 460"/>
                <a:gd name="T114" fmla="*/ 6 w 473"/>
                <a:gd name="T115" fmla="*/ 204 h 460"/>
                <a:gd name="T116" fmla="*/ 1 w 473"/>
                <a:gd name="T117" fmla="*/ 181 h 4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460"/>
                <a:gd name="T179" fmla="*/ 473 w 473"/>
                <a:gd name="T180" fmla="*/ 460 h 4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460">
                  <a:moveTo>
                    <a:pt x="0" y="174"/>
                  </a:moveTo>
                  <a:lnTo>
                    <a:pt x="1" y="171"/>
                  </a:lnTo>
                  <a:lnTo>
                    <a:pt x="7" y="171"/>
                  </a:lnTo>
                  <a:lnTo>
                    <a:pt x="11" y="172"/>
                  </a:lnTo>
                  <a:lnTo>
                    <a:pt x="15" y="171"/>
                  </a:lnTo>
                  <a:lnTo>
                    <a:pt x="21" y="174"/>
                  </a:lnTo>
                  <a:lnTo>
                    <a:pt x="31" y="171"/>
                  </a:lnTo>
                  <a:lnTo>
                    <a:pt x="35" y="167"/>
                  </a:lnTo>
                  <a:lnTo>
                    <a:pt x="37" y="166"/>
                  </a:lnTo>
                  <a:lnTo>
                    <a:pt x="45" y="167"/>
                  </a:lnTo>
                  <a:lnTo>
                    <a:pt x="47" y="165"/>
                  </a:lnTo>
                  <a:lnTo>
                    <a:pt x="48" y="160"/>
                  </a:lnTo>
                  <a:lnTo>
                    <a:pt x="49" y="160"/>
                  </a:lnTo>
                  <a:lnTo>
                    <a:pt x="51" y="162"/>
                  </a:lnTo>
                  <a:lnTo>
                    <a:pt x="56" y="160"/>
                  </a:lnTo>
                  <a:lnTo>
                    <a:pt x="61" y="158"/>
                  </a:lnTo>
                  <a:lnTo>
                    <a:pt x="66" y="152"/>
                  </a:lnTo>
                  <a:lnTo>
                    <a:pt x="71" y="153"/>
                  </a:lnTo>
                  <a:lnTo>
                    <a:pt x="73" y="152"/>
                  </a:lnTo>
                  <a:lnTo>
                    <a:pt x="76" y="151"/>
                  </a:lnTo>
                  <a:lnTo>
                    <a:pt x="79" y="149"/>
                  </a:lnTo>
                  <a:lnTo>
                    <a:pt x="90" y="149"/>
                  </a:lnTo>
                  <a:lnTo>
                    <a:pt x="93" y="148"/>
                  </a:lnTo>
                  <a:lnTo>
                    <a:pt x="95" y="148"/>
                  </a:lnTo>
                  <a:lnTo>
                    <a:pt x="96" y="148"/>
                  </a:lnTo>
                  <a:lnTo>
                    <a:pt x="98" y="144"/>
                  </a:lnTo>
                  <a:lnTo>
                    <a:pt x="104" y="138"/>
                  </a:lnTo>
                  <a:lnTo>
                    <a:pt x="103" y="137"/>
                  </a:lnTo>
                  <a:lnTo>
                    <a:pt x="113" y="130"/>
                  </a:lnTo>
                  <a:lnTo>
                    <a:pt x="114" y="128"/>
                  </a:lnTo>
                  <a:lnTo>
                    <a:pt x="122" y="126"/>
                  </a:lnTo>
                  <a:lnTo>
                    <a:pt x="122" y="125"/>
                  </a:lnTo>
                  <a:lnTo>
                    <a:pt x="126" y="126"/>
                  </a:lnTo>
                  <a:lnTo>
                    <a:pt x="126" y="125"/>
                  </a:lnTo>
                  <a:lnTo>
                    <a:pt x="127" y="125"/>
                  </a:lnTo>
                  <a:lnTo>
                    <a:pt x="128" y="124"/>
                  </a:lnTo>
                  <a:lnTo>
                    <a:pt x="127" y="119"/>
                  </a:lnTo>
                  <a:lnTo>
                    <a:pt x="126" y="116"/>
                  </a:lnTo>
                  <a:lnTo>
                    <a:pt x="128" y="110"/>
                  </a:lnTo>
                  <a:lnTo>
                    <a:pt x="127" y="105"/>
                  </a:lnTo>
                  <a:lnTo>
                    <a:pt x="128" y="104"/>
                  </a:lnTo>
                  <a:lnTo>
                    <a:pt x="137" y="105"/>
                  </a:lnTo>
                  <a:lnTo>
                    <a:pt x="138" y="106"/>
                  </a:lnTo>
                  <a:lnTo>
                    <a:pt x="138" y="107"/>
                  </a:lnTo>
                  <a:lnTo>
                    <a:pt x="144" y="106"/>
                  </a:lnTo>
                  <a:lnTo>
                    <a:pt x="145" y="107"/>
                  </a:lnTo>
                  <a:lnTo>
                    <a:pt x="144" y="109"/>
                  </a:lnTo>
                  <a:lnTo>
                    <a:pt x="146" y="109"/>
                  </a:lnTo>
                  <a:lnTo>
                    <a:pt x="150" y="109"/>
                  </a:lnTo>
                  <a:lnTo>
                    <a:pt x="151" y="107"/>
                  </a:lnTo>
                  <a:lnTo>
                    <a:pt x="163" y="109"/>
                  </a:lnTo>
                  <a:lnTo>
                    <a:pt x="169" y="107"/>
                  </a:lnTo>
                  <a:lnTo>
                    <a:pt x="168" y="106"/>
                  </a:lnTo>
                  <a:lnTo>
                    <a:pt x="170" y="105"/>
                  </a:lnTo>
                  <a:lnTo>
                    <a:pt x="174" y="107"/>
                  </a:lnTo>
                  <a:lnTo>
                    <a:pt x="178" y="110"/>
                  </a:lnTo>
                  <a:lnTo>
                    <a:pt x="180" y="110"/>
                  </a:lnTo>
                  <a:lnTo>
                    <a:pt x="182" y="107"/>
                  </a:lnTo>
                  <a:lnTo>
                    <a:pt x="182" y="106"/>
                  </a:lnTo>
                  <a:lnTo>
                    <a:pt x="187" y="105"/>
                  </a:lnTo>
                  <a:lnTo>
                    <a:pt x="191" y="105"/>
                  </a:lnTo>
                  <a:lnTo>
                    <a:pt x="193" y="102"/>
                  </a:lnTo>
                  <a:lnTo>
                    <a:pt x="197" y="101"/>
                  </a:lnTo>
                  <a:lnTo>
                    <a:pt x="197" y="96"/>
                  </a:lnTo>
                  <a:lnTo>
                    <a:pt x="200" y="95"/>
                  </a:lnTo>
                  <a:lnTo>
                    <a:pt x="205" y="97"/>
                  </a:lnTo>
                  <a:lnTo>
                    <a:pt x="207" y="97"/>
                  </a:lnTo>
                  <a:lnTo>
                    <a:pt x="210" y="93"/>
                  </a:lnTo>
                  <a:lnTo>
                    <a:pt x="212" y="91"/>
                  </a:lnTo>
                  <a:lnTo>
                    <a:pt x="212" y="88"/>
                  </a:lnTo>
                  <a:lnTo>
                    <a:pt x="215" y="87"/>
                  </a:lnTo>
                  <a:lnTo>
                    <a:pt x="217" y="86"/>
                  </a:lnTo>
                  <a:lnTo>
                    <a:pt x="219" y="87"/>
                  </a:lnTo>
                  <a:lnTo>
                    <a:pt x="220" y="87"/>
                  </a:lnTo>
                  <a:lnTo>
                    <a:pt x="220" y="83"/>
                  </a:lnTo>
                  <a:lnTo>
                    <a:pt x="222" y="83"/>
                  </a:lnTo>
                  <a:lnTo>
                    <a:pt x="224" y="82"/>
                  </a:lnTo>
                  <a:lnTo>
                    <a:pt x="226" y="81"/>
                  </a:lnTo>
                  <a:lnTo>
                    <a:pt x="231" y="79"/>
                  </a:lnTo>
                  <a:lnTo>
                    <a:pt x="238" y="67"/>
                  </a:lnTo>
                  <a:lnTo>
                    <a:pt x="242" y="68"/>
                  </a:lnTo>
                  <a:lnTo>
                    <a:pt x="242" y="67"/>
                  </a:lnTo>
                  <a:lnTo>
                    <a:pt x="239" y="51"/>
                  </a:lnTo>
                  <a:lnTo>
                    <a:pt x="242" y="50"/>
                  </a:lnTo>
                  <a:lnTo>
                    <a:pt x="243" y="50"/>
                  </a:lnTo>
                  <a:lnTo>
                    <a:pt x="243" y="35"/>
                  </a:lnTo>
                  <a:lnTo>
                    <a:pt x="245" y="36"/>
                  </a:lnTo>
                  <a:lnTo>
                    <a:pt x="245" y="21"/>
                  </a:lnTo>
                  <a:lnTo>
                    <a:pt x="247" y="21"/>
                  </a:lnTo>
                  <a:lnTo>
                    <a:pt x="247" y="19"/>
                  </a:lnTo>
                  <a:lnTo>
                    <a:pt x="244" y="19"/>
                  </a:lnTo>
                  <a:lnTo>
                    <a:pt x="245" y="14"/>
                  </a:lnTo>
                  <a:lnTo>
                    <a:pt x="247" y="11"/>
                  </a:lnTo>
                  <a:lnTo>
                    <a:pt x="249" y="0"/>
                  </a:lnTo>
                  <a:lnTo>
                    <a:pt x="257" y="3"/>
                  </a:lnTo>
                  <a:lnTo>
                    <a:pt x="259" y="0"/>
                  </a:lnTo>
                  <a:lnTo>
                    <a:pt x="262" y="2"/>
                  </a:lnTo>
                  <a:lnTo>
                    <a:pt x="263" y="3"/>
                  </a:lnTo>
                  <a:lnTo>
                    <a:pt x="266" y="2"/>
                  </a:lnTo>
                  <a:lnTo>
                    <a:pt x="267" y="4"/>
                  </a:lnTo>
                  <a:lnTo>
                    <a:pt x="267" y="0"/>
                  </a:lnTo>
                  <a:lnTo>
                    <a:pt x="270" y="0"/>
                  </a:lnTo>
                  <a:lnTo>
                    <a:pt x="271" y="5"/>
                  </a:lnTo>
                  <a:lnTo>
                    <a:pt x="275" y="8"/>
                  </a:lnTo>
                  <a:lnTo>
                    <a:pt x="279" y="7"/>
                  </a:lnTo>
                  <a:lnTo>
                    <a:pt x="282" y="9"/>
                  </a:lnTo>
                  <a:lnTo>
                    <a:pt x="285" y="8"/>
                  </a:lnTo>
                  <a:lnTo>
                    <a:pt x="290" y="11"/>
                  </a:lnTo>
                  <a:lnTo>
                    <a:pt x="294" y="9"/>
                  </a:lnTo>
                  <a:lnTo>
                    <a:pt x="305" y="16"/>
                  </a:lnTo>
                  <a:lnTo>
                    <a:pt x="309" y="17"/>
                  </a:lnTo>
                  <a:lnTo>
                    <a:pt x="312" y="19"/>
                  </a:lnTo>
                  <a:lnTo>
                    <a:pt x="322" y="18"/>
                  </a:lnTo>
                  <a:lnTo>
                    <a:pt x="326" y="19"/>
                  </a:lnTo>
                  <a:lnTo>
                    <a:pt x="333" y="18"/>
                  </a:lnTo>
                  <a:lnTo>
                    <a:pt x="337" y="26"/>
                  </a:lnTo>
                  <a:lnTo>
                    <a:pt x="342" y="25"/>
                  </a:lnTo>
                  <a:lnTo>
                    <a:pt x="347" y="14"/>
                  </a:lnTo>
                  <a:lnTo>
                    <a:pt x="350" y="14"/>
                  </a:lnTo>
                  <a:lnTo>
                    <a:pt x="351" y="12"/>
                  </a:lnTo>
                  <a:lnTo>
                    <a:pt x="355" y="12"/>
                  </a:lnTo>
                  <a:lnTo>
                    <a:pt x="359" y="12"/>
                  </a:lnTo>
                  <a:lnTo>
                    <a:pt x="366" y="23"/>
                  </a:lnTo>
                  <a:lnTo>
                    <a:pt x="371" y="17"/>
                  </a:lnTo>
                  <a:lnTo>
                    <a:pt x="375" y="17"/>
                  </a:lnTo>
                  <a:lnTo>
                    <a:pt x="378" y="13"/>
                  </a:lnTo>
                  <a:lnTo>
                    <a:pt x="379" y="14"/>
                  </a:lnTo>
                  <a:lnTo>
                    <a:pt x="374" y="30"/>
                  </a:lnTo>
                  <a:lnTo>
                    <a:pt x="369" y="34"/>
                  </a:lnTo>
                  <a:lnTo>
                    <a:pt x="369" y="50"/>
                  </a:lnTo>
                  <a:lnTo>
                    <a:pt x="370" y="50"/>
                  </a:lnTo>
                  <a:lnTo>
                    <a:pt x="377" y="42"/>
                  </a:lnTo>
                  <a:lnTo>
                    <a:pt x="379" y="36"/>
                  </a:lnTo>
                  <a:lnTo>
                    <a:pt x="382" y="39"/>
                  </a:lnTo>
                  <a:lnTo>
                    <a:pt x="389" y="37"/>
                  </a:lnTo>
                  <a:lnTo>
                    <a:pt x="394" y="32"/>
                  </a:lnTo>
                  <a:lnTo>
                    <a:pt x="397" y="32"/>
                  </a:lnTo>
                  <a:lnTo>
                    <a:pt x="402" y="27"/>
                  </a:lnTo>
                  <a:lnTo>
                    <a:pt x="411" y="26"/>
                  </a:lnTo>
                  <a:lnTo>
                    <a:pt x="416" y="23"/>
                  </a:lnTo>
                  <a:lnTo>
                    <a:pt x="420" y="18"/>
                  </a:lnTo>
                  <a:lnTo>
                    <a:pt x="419" y="30"/>
                  </a:lnTo>
                  <a:lnTo>
                    <a:pt x="417" y="31"/>
                  </a:lnTo>
                  <a:lnTo>
                    <a:pt x="413" y="31"/>
                  </a:lnTo>
                  <a:lnTo>
                    <a:pt x="411" y="31"/>
                  </a:lnTo>
                  <a:lnTo>
                    <a:pt x="407" y="37"/>
                  </a:lnTo>
                  <a:lnTo>
                    <a:pt x="408" y="41"/>
                  </a:lnTo>
                  <a:lnTo>
                    <a:pt x="401" y="42"/>
                  </a:lnTo>
                  <a:lnTo>
                    <a:pt x="397" y="45"/>
                  </a:lnTo>
                  <a:lnTo>
                    <a:pt x="396" y="42"/>
                  </a:lnTo>
                  <a:lnTo>
                    <a:pt x="393" y="53"/>
                  </a:lnTo>
                  <a:lnTo>
                    <a:pt x="380" y="55"/>
                  </a:lnTo>
                  <a:lnTo>
                    <a:pt x="382" y="56"/>
                  </a:lnTo>
                  <a:lnTo>
                    <a:pt x="380" y="59"/>
                  </a:lnTo>
                  <a:lnTo>
                    <a:pt x="375" y="63"/>
                  </a:lnTo>
                  <a:lnTo>
                    <a:pt x="373" y="70"/>
                  </a:lnTo>
                  <a:lnTo>
                    <a:pt x="369" y="68"/>
                  </a:lnTo>
                  <a:lnTo>
                    <a:pt x="370" y="76"/>
                  </a:lnTo>
                  <a:lnTo>
                    <a:pt x="361" y="84"/>
                  </a:lnTo>
                  <a:lnTo>
                    <a:pt x="359" y="82"/>
                  </a:lnTo>
                  <a:lnTo>
                    <a:pt x="346" y="88"/>
                  </a:lnTo>
                  <a:lnTo>
                    <a:pt x="346" y="96"/>
                  </a:lnTo>
                  <a:lnTo>
                    <a:pt x="341" y="104"/>
                  </a:lnTo>
                  <a:lnTo>
                    <a:pt x="333" y="109"/>
                  </a:lnTo>
                  <a:lnTo>
                    <a:pt x="333" y="115"/>
                  </a:lnTo>
                  <a:lnTo>
                    <a:pt x="332" y="120"/>
                  </a:lnTo>
                  <a:lnTo>
                    <a:pt x="332" y="123"/>
                  </a:lnTo>
                  <a:lnTo>
                    <a:pt x="340" y="125"/>
                  </a:lnTo>
                  <a:lnTo>
                    <a:pt x="341" y="126"/>
                  </a:lnTo>
                  <a:lnTo>
                    <a:pt x="342" y="125"/>
                  </a:lnTo>
                  <a:lnTo>
                    <a:pt x="345" y="125"/>
                  </a:lnTo>
                  <a:lnTo>
                    <a:pt x="349" y="126"/>
                  </a:lnTo>
                  <a:lnTo>
                    <a:pt x="350" y="125"/>
                  </a:lnTo>
                  <a:lnTo>
                    <a:pt x="355" y="124"/>
                  </a:lnTo>
                  <a:lnTo>
                    <a:pt x="356" y="125"/>
                  </a:lnTo>
                  <a:lnTo>
                    <a:pt x="363" y="126"/>
                  </a:lnTo>
                  <a:lnTo>
                    <a:pt x="363" y="132"/>
                  </a:lnTo>
                  <a:lnTo>
                    <a:pt x="365" y="132"/>
                  </a:lnTo>
                  <a:lnTo>
                    <a:pt x="365" y="137"/>
                  </a:lnTo>
                  <a:lnTo>
                    <a:pt x="370" y="135"/>
                  </a:lnTo>
                  <a:lnTo>
                    <a:pt x="377" y="139"/>
                  </a:lnTo>
                  <a:lnTo>
                    <a:pt x="380" y="146"/>
                  </a:lnTo>
                  <a:lnTo>
                    <a:pt x="379" y="148"/>
                  </a:lnTo>
                  <a:lnTo>
                    <a:pt x="380" y="149"/>
                  </a:lnTo>
                  <a:lnTo>
                    <a:pt x="380" y="153"/>
                  </a:lnTo>
                  <a:lnTo>
                    <a:pt x="382" y="154"/>
                  </a:lnTo>
                  <a:lnTo>
                    <a:pt x="382" y="157"/>
                  </a:lnTo>
                  <a:lnTo>
                    <a:pt x="384" y="157"/>
                  </a:lnTo>
                  <a:lnTo>
                    <a:pt x="388" y="162"/>
                  </a:lnTo>
                  <a:lnTo>
                    <a:pt x="391" y="163"/>
                  </a:lnTo>
                  <a:lnTo>
                    <a:pt x="394" y="162"/>
                  </a:lnTo>
                  <a:lnTo>
                    <a:pt x="399" y="162"/>
                  </a:lnTo>
                  <a:lnTo>
                    <a:pt x="401" y="160"/>
                  </a:lnTo>
                  <a:lnTo>
                    <a:pt x="408" y="162"/>
                  </a:lnTo>
                  <a:lnTo>
                    <a:pt x="420" y="160"/>
                  </a:lnTo>
                  <a:lnTo>
                    <a:pt x="422" y="156"/>
                  </a:lnTo>
                  <a:lnTo>
                    <a:pt x="425" y="158"/>
                  </a:lnTo>
                  <a:lnTo>
                    <a:pt x="429" y="157"/>
                  </a:lnTo>
                  <a:lnTo>
                    <a:pt x="433" y="162"/>
                  </a:lnTo>
                  <a:lnTo>
                    <a:pt x="436" y="160"/>
                  </a:lnTo>
                  <a:lnTo>
                    <a:pt x="438" y="167"/>
                  </a:lnTo>
                  <a:lnTo>
                    <a:pt x="436" y="168"/>
                  </a:lnTo>
                  <a:lnTo>
                    <a:pt x="435" y="174"/>
                  </a:lnTo>
                  <a:lnTo>
                    <a:pt x="439" y="175"/>
                  </a:lnTo>
                  <a:lnTo>
                    <a:pt x="439" y="177"/>
                  </a:lnTo>
                  <a:lnTo>
                    <a:pt x="440" y="179"/>
                  </a:lnTo>
                  <a:lnTo>
                    <a:pt x="445" y="179"/>
                  </a:lnTo>
                  <a:lnTo>
                    <a:pt x="450" y="184"/>
                  </a:lnTo>
                  <a:lnTo>
                    <a:pt x="450" y="186"/>
                  </a:lnTo>
                  <a:lnTo>
                    <a:pt x="453" y="185"/>
                  </a:lnTo>
                  <a:lnTo>
                    <a:pt x="454" y="186"/>
                  </a:lnTo>
                  <a:lnTo>
                    <a:pt x="457" y="185"/>
                  </a:lnTo>
                  <a:lnTo>
                    <a:pt x="457" y="186"/>
                  </a:lnTo>
                  <a:lnTo>
                    <a:pt x="461" y="184"/>
                  </a:lnTo>
                  <a:lnTo>
                    <a:pt x="464" y="184"/>
                  </a:lnTo>
                  <a:lnTo>
                    <a:pt x="467" y="185"/>
                  </a:lnTo>
                  <a:lnTo>
                    <a:pt x="464" y="189"/>
                  </a:lnTo>
                  <a:lnTo>
                    <a:pt x="466" y="195"/>
                  </a:lnTo>
                  <a:lnTo>
                    <a:pt x="464" y="200"/>
                  </a:lnTo>
                  <a:lnTo>
                    <a:pt x="467" y="204"/>
                  </a:lnTo>
                  <a:lnTo>
                    <a:pt x="472" y="212"/>
                  </a:lnTo>
                  <a:lnTo>
                    <a:pt x="473" y="214"/>
                  </a:lnTo>
                  <a:lnTo>
                    <a:pt x="472" y="221"/>
                  </a:lnTo>
                  <a:lnTo>
                    <a:pt x="468" y="219"/>
                  </a:lnTo>
                  <a:lnTo>
                    <a:pt x="467" y="221"/>
                  </a:lnTo>
                  <a:lnTo>
                    <a:pt x="459" y="224"/>
                  </a:lnTo>
                  <a:lnTo>
                    <a:pt x="458" y="226"/>
                  </a:lnTo>
                  <a:lnTo>
                    <a:pt x="459" y="231"/>
                  </a:lnTo>
                  <a:lnTo>
                    <a:pt x="456" y="230"/>
                  </a:lnTo>
                  <a:lnTo>
                    <a:pt x="444" y="237"/>
                  </a:lnTo>
                  <a:lnTo>
                    <a:pt x="439" y="238"/>
                  </a:lnTo>
                  <a:lnTo>
                    <a:pt x="433" y="233"/>
                  </a:lnTo>
                  <a:lnTo>
                    <a:pt x="431" y="233"/>
                  </a:lnTo>
                  <a:lnTo>
                    <a:pt x="429" y="224"/>
                  </a:lnTo>
                  <a:lnTo>
                    <a:pt x="426" y="223"/>
                  </a:lnTo>
                  <a:lnTo>
                    <a:pt x="424" y="221"/>
                  </a:lnTo>
                  <a:lnTo>
                    <a:pt x="425" y="218"/>
                  </a:lnTo>
                  <a:lnTo>
                    <a:pt x="426" y="216"/>
                  </a:lnTo>
                  <a:lnTo>
                    <a:pt x="425" y="213"/>
                  </a:lnTo>
                  <a:lnTo>
                    <a:pt x="416" y="210"/>
                  </a:lnTo>
                  <a:lnTo>
                    <a:pt x="415" y="213"/>
                  </a:lnTo>
                  <a:lnTo>
                    <a:pt x="411" y="207"/>
                  </a:lnTo>
                  <a:lnTo>
                    <a:pt x="405" y="207"/>
                  </a:lnTo>
                  <a:lnTo>
                    <a:pt x="399" y="208"/>
                  </a:lnTo>
                  <a:lnTo>
                    <a:pt x="394" y="212"/>
                  </a:lnTo>
                  <a:lnTo>
                    <a:pt x="396" y="213"/>
                  </a:lnTo>
                  <a:lnTo>
                    <a:pt x="394" y="213"/>
                  </a:lnTo>
                  <a:lnTo>
                    <a:pt x="393" y="227"/>
                  </a:lnTo>
                  <a:lnTo>
                    <a:pt x="398" y="227"/>
                  </a:lnTo>
                  <a:lnTo>
                    <a:pt x="399" y="228"/>
                  </a:lnTo>
                  <a:lnTo>
                    <a:pt x="397" y="237"/>
                  </a:lnTo>
                  <a:lnTo>
                    <a:pt x="396" y="236"/>
                  </a:lnTo>
                  <a:lnTo>
                    <a:pt x="394" y="238"/>
                  </a:lnTo>
                  <a:lnTo>
                    <a:pt x="397" y="241"/>
                  </a:lnTo>
                  <a:lnTo>
                    <a:pt x="399" y="251"/>
                  </a:lnTo>
                  <a:lnTo>
                    <a:pt x="394" y="252"/>
                  </a:lnTo>
                  <a:lnTo>
                    <a:pt x="393" y="254"/>
                  </a:lnTo>
                  <a:lnTo>
                    <a:pt x="388" y="255"/>
                  </a:lnTo>
                  <a:lnTo>
                    <a:pt x="385" y="255"/>
                  </a:lnTo>
                  <a:lnTo>
                    <a:pt x="383" y="256"/>
                  </a:lnTo>
                  <a:lnTo>
                    <a:pt x="382" y="259"/>
                  </a:lnTo>
                  <a:lnTo>
                    <a:pt x="379" y="259"/>
                  </a:lnTo>
                  <a:lnTo>
                    <a:pt x="378" y="264"/>
                  </a:lnTo>
                  <a:lnTo>
                    <a:pt x="377" y="266"/>
                  </a:lnTo>
                  <a:lnTo>
                    <a:pt x="377" y="273"/>
                  </a:lnTo>
                  <a:lnTo>
                    <a:pt x="379" y="278"/>
                  </a:lnTo>
                  <a:lnTo>
                    <a:pt x="373" y="296"/>
                  </a:lnTo>
                  <a:lnTo>
                    <a:pt x="366" y="297"/>
                  </a:lnTo>
                  <a:lnTo>
                    <a:pt x="365" y="298"/>
                  </a:lnTo>
                  <a:lnTo>
                    <a:pt x="354" y="300"/>
                  </a:lnTo>
                  <a:lnTo>
                    <a:pt x="351" y="294"/>
                  </a:lnTo>
                  <a:lnTo>
                    <a:pt x="349" y="294"/>
                  </a:lnTo>
                  <a:lnTo>
                    <a:pt x="351" y="316"/>
                  </a:lnTo>
                  <a:lnTo>
                    <a:pt x="356" y="316"/>
                  </a:lnTo>
                  <a:lnTo>
                    <a:pt x="357" y="319"/>
                  </a:lnTo>
                  <a:lnTo>
                    <a:pt x="364" y="320"/>
                  </a:lnTo>
                  <a:lnTo>
                    <a:pt x="366" y="319"/>
                  </a:lnTo>
                  <a:lnTo>
                    <a:pt x="369" y="323"/>
                  </a:lnTo>
                  <a:lnTo>
                    <a:pt x="371" y="349"/>
                  </a:lnTo>
                  <a:lnTo>
                    <a:pt x="373" y="348"/>
                  </a:lnTo>
                  <a:lnTo>
                    <a:pt x="378" y="348"/>
                  </a:lnTo>
                  <a:lnTo>
                    <a:pt x="379" y="351"/>
                  </a:lnTo>
                  <a:lnTo>
                    <a:pt x="387" y="348"/>
                  </a:lnTo>
                  <a:lnTo>
                    <a:pt x="387" y="351"/>
                  </a:lnTo>
                  <a:lnTo>
                    <a:pt x="392" y="353"/>
                  </a:lnTo>
                  <a:lnTo>
                    <a:pt x="396" y="361"/>
                  </a:lnTo>
                  <a:lnTo>
                    <a:pt x="399" y="362"/>
                  </a:lnTo>
                  <a:lnTo>
                    <a:pt x="398" y="365"/>
                  </a:lnTo>
                  <a:lnTo>
                    <a:pt x="402" y="362"/>
                  </a:lnTo>
                  <a:lnTo>
                    <a:pt x="403" y="363"/>
                  </a:lnTo>
                  <a:lnTo>
                    <a:pt x="406" y="362"/>
                  </a:lnTo>
                  <a:lnTo>
                    <a:pt x="406" y="363"/>
                  </a:lnTo>
                  <a:lnTo>
                    <a:pt x="407" y="358"/>
                  </a:lnTo>
                  <a:lnTo>
                    <a:pt x="408" y="357"/>
                  </a:lnTo>
                  <a:lnTo>
                    <a:pt x="408" y="356"/>
                  </a:lnTo>
                  <a:lnTo>
                    <a:pt x="412" y="357"/>
                  </a:lnTo>
                  <a:lnTo>
                    <a:pt x="413" y="354"/>
                  </a:lnTo>
                  <a:lnTo>
                    <a:pt x="415" y="357"/>
                  </a:lnTo>
                  <a:lnTo>
                    <a:pt x="422" y="347"/>
                  </a:lnTo>
                  <a:lnTo>
                    <a:pt x="425" y="347"/>
                  </a:lnTo>
                  <a:lnTo>
                    <a:pt x="420" y="353"/>
                  </a:lnTo>
                  <a:lnTo>
                    <a:pt x="421" y="353"/>
                  </a:lnTo>
                  <a:lnTo>
                    <a:pt x="426" y="365"/>
                  </a:lnTo>
                  <a:lnTo>
                    <a:pt x="429" y="382"/>
                  </a:lnTo>
                  <a:lnTo>
                    <a:pt x="430" y="385"/>
                  </a:lnTo>
                  <a:lnTo>
                    <a:pt x="430" y="403"/>
                  </a:lnTo>
                  <a:lnTo>
                    <a:pt x="429" y="405"/>
                  </a:lnTo>
                  <a:lnTo>
                    <a:pt x="430" y="410"/>
                  </a:lnTo>
                  <a:lnTo>
                    <a:pt x="429" y="413"/>
                  </a:lnTo>
                  <a:lnTo>
                    <a:pt x="429" y="422"/>
                  </a:lnTo>
                  <a:lnTo>
                    <a:pt x="426" y="423"/>
                  </a:lnTo>
                  <a:lnTo>
                    <a:pt x="425" y="421"/>
                  </a:lnTo>
                  <a:lnTo>
                    <a:pt x="421" y="421"/>
                  </a:lnTo>
                  <a:lnTo>
                    <a:pt x="412" y="423"/>
                  </a:lnTo>
                  <a:lnTo>
                    <a:pt x="405" y="429"/>
                  </a:lnTo>
                  <a:lnTo>
                    <a:pt x="401" y="431"/>
                  </a:lnTo>
                  <a:lnTo>
                    <a:pt x="398" y="435"/>
                  </a:lnTo>
                  <a:lnTo>
                    <a:pt x="398" y="438"/>
                  </a:lnTo>
                  <a:lnTo>
                    <a:pt x="396" y="442"/>
                  </a:lnTo>
                  <a:lnTo>
                    <a:pt x="396" y="445"/>
                  </a:lnTo>
                  <a:lnTo>
                    <a:pt x="391" y="450"/>
                  </a:lnTo>
                  <a:lnTo>
                    <a:pt x="392" y="456"/>
                  </a:lnTo>
                  <a:lnTo>
                    <a:pt x="389" y="459"/>
                  </a:lnTo>
                  <a:lnTo>
                    <a:pt x="388" y="457"/>
                  </a:lnTo>
                  <a:lnTo>
                    <a:pt x="383" y="460"/>
                  </a:lnTo>
                  <a:lnTo>
                    <a:pt x="375" y="455"/>
                  </a:lnTo>
                  <a:lnTo>
                    <a:pt x="377" y="443"/>
                  </a:lnTo>
                  <a:lnTo>
                    <a:pt x="375" y="443"/>
                  </a:lnTo>
                  <a:lnTo>
                    <a:pt x="373" y="440"/>
                  </a:lnTo>
                  <a:lnTo>
                    <a:pt x="369" y="440"/>
                  </a:lnTo>
                  <a:lnTo>
                    <a:pt x="368" y="446"/>
                  </a:lnTo>
                  <a:lnTo>
                    <a:pt x="365" y="449"/>
                  </a:lnTo>
                  <a:lnTo>
                    <a:pt x="361" y="447"/>
                  </a:lnTo>
                  <a:lnTo>
                    <a:pt x="360" y="452"/>
                  </a:lnTo>
                  <a:lnTo>
                    <a:pt x="359" y="452"/>
                  </a:lnTo>
                  <a:lnTo>
                    <a:pt x="357" y="450"/>
                  </a:lnTo>
                  <a:lnTo>
                    <a:pt x="347" y="455"/>
                  </a:lnTo>
                  <a:lnTo>
                    <a:pt x="343" y="451"/>
                  </a:lnTo>
                  <a:lnTo>
                    <a:pt x="343" y="449"/>
                  </a:lnTo>
                  <a:lnTo>
                    <a:pt x="335" y="446"/>
                  </a:lnTo>
                  <a:lnTo>
                    <a:pt x="332" y="443"/>
                  </a:lnTo>
                  <a:lnTo>
                    <a:pt x="331" y="443"/>
                  </a:lnTo>
                  <a:lnTo>
                    <a:pt x="327" y="446"/>
                  </a:lnTo>
                  <a:lnTo>
                    <a:pt x="326" y="445"/>
                  </a:lnTo>
                  <a:lnTo>
                    <a:pt x="324" y="438"/>
                  </a:lnTo>
                  <a:lnTo>
                    <a:pt x="327" y="433"/>
                  </a:lnTo>
                  <a:lnTo>
                    <a:pt x="326" y="431"/>
                  </a:lnTo>
                  <a:lnTo>
                    <a:pt x="327" y="426"/>
                  </a:lnTo>
                  <a:lnTo>
                    <a:pt x="324" y="426"/>
                  </a:lnTo>
                  <a:lnTo>
                    <a:pt x="323" y="429"/>
                  </a:lnTo>
                  <a:lnTo>
                    <a:pt x="322" y="427"/>
                  </a:lnTo>
                  <a:lnTo>
                    <a:pt x="321" y="429"/>
                  </a:lnTo>
                  <a:lnTo>
                    <a:pt x="315" y="431"/>
                  </a:lnTo>
                  <a:lnTo>
                    <a:pt x="305" y="428"/>
                  </a:lnTo>
                  <a:lnTo>
                    <a:pt x="299" y="421"/>
                  </a:lnTo>
                  <a:lnTo>
                    <a:pt x="296" y="419"/>
                  </a:lnTo>
                  <a:lnTo>
                    <a:pt x="286" y="427"/>
                  </a:lnTo>
                  <a:lnTo>
                    <a:pt x="277" y="428"/>
                  </a:lnTo>
                  <a:lnTo>
                    <a:pt x="276" y="426"/>
                  </a:lnTo>
                  <a:lnTo>
                    <a:pt x="279" y="422"/>
                  </a:lnTo>
                  <a:lnTo>
                    <a:pt x="276" y="418"/>
                  </a:lnTo>
                  <a:lnTo>
                    <a:pt x="272" y="422"/>
                  </a:lnTo>
                  <a:lnTo>
                    <a:pt x="271" y="415"/>
                  </a:lnTo>
                  <a:lnTo>
                    <a:pt x="267" y="413"/>
                  </a:lnTo>
                  <a:lnTo>
                    <a:pt x="267" y="410"/>
                  </a:lnTo>
                  <a:lnTo>
                    <a:pt x="263" y="410"/>
                  </a:lnTo>
                  <a:lnTo>
                    <a:pt x="262" y="407"/>
                  </a:lnTo>
                  <a:lnTo>
                    <a:pt x="265" y="404"/>
                  </a:lnTo>
                  <a:lnTo>
                    <a:pt x="261" y="400"/>
                  </a:lnTo>
                  <a:lnTo>
                    <a:pt x="262" y="399"/>
                  </a:lnTo>
                  <a:lnTo>
                    <a:pt x="261" y="395"/>
                  </a:lnTo>
                  <a:lnTo>
                    <a:pt x="263" y="396"/>
                  </a:lnTo>
                  <a:lnTo>
                    <a:pt x="267" y="390"/>
                  </a:lnTo>
                  <a:lnTo>
                    <a:pt x="265" y="387"/>
                  </a:lnTo>
                  <a:lnTo>
                    <a:pt x="263" y="381"/>
                  </a:lnTo>
                  <a:lnTo>
                    <a:pt x="265" y="372"/>
                  </a:lnTo>
                  <a:lnTo>
                    <a:pt x="262" y="373"/>
                  </a:lnTo>
                  <a:lnTo>
                    <a:pt x="263" y="371"/>
                  </a:lnTo>
                  <a:lnTo>
                    <a:pt x="259" y="367"/>
                  </a:lnTo>
                  <a:lnTo>
                    <a:pt x="259" y="368"/>
                  </a:lnTo>
                  <a:lnTo>
                    <a:pt x="254" y="367"/>
                  </a:lnTo>
                  <a:lnTo>
                    <a:pt x="250" y="373"/>
                  </a:lnTo>
                  <a:lnTo>
                    <a:pt x="249" y="373"/>
                  </a:lnTo>
                  <a:lnTo>
                    <a:pt x="248" y="376"/>
                  </a:lnTo>
                  <a:lnTo>
                    <a:pt x="243" y="377"/>
                  </a:lnTo>
                  <a:lnTo>
                    <a:pt x="238" y="382"/>
                  </a:lnTo>
                  <a:lnTo>
                    <a:pt x="230" y="377"/>
                  </a:lnTo>
                  <a:lnTo>
                    <a:pt x="231" y="377"/>
                  </a:lnTo>
                  <a:lnTo>
                    <a:pt x="224" y="368"/>
                  </a:lnTo>
                  <a:lnTo>
                    <a:pt x="220" y="368"/>
                  </a:lnTo>
                  <a:lnTo>
                    <a:pt x="216" y="372"/>
                  </a:lnTo>
                  <a:lnTo>
                    <a:pt x="205" y="370"/>
                  </a:lnTo>
                  <a:lnTo>
                    <a:pt x="205" y="373"/>
                  </a:lnTo>
                  <a:lnTo>
                    <a:pt x="200" y="372"/>
                  </a:lnTo>
                  <a:lnTo>
                    <a:pt x="198" y="373"/>
                  </a:lnTo>
                  <a:lnTo>
                    <a:pt x="196" y="372"/>
                  </a:lnTo>
                  <a:lnTo>
                    <a:pt x="187" y="377"/>
                  </a:lnTo>
                  <a:lnTo>
                    <a:pt x="173" y="372"/>
                  </a:lnTo>
                  <a:lnTo>
                    <a:pt x="168" y="373"/>
                  </a:lnTo>
                  <a:lnTo>
                    <a:pt x="164" y="377"/>
                  </a:lnTo>
                  <a:lnTo>
                    <a:pt x="158" y="376"/>
                  </a:lnTo>
                  <a:lnTo>
                    <a:pt x="154" y="380"/>
                  </a:lnTo>
                  <a:lnTo>
                    <a:pt x="152" y="380"/>
                  </a:lnTo>
                  <a:lnTo>
                    <a:pt x="145" y="375"/>
                  </a:lnTo>
                  <a:lnTo>
                    <a:pt x="145" y="372"/>
                  </a:lnTo>
                  <a:lnTo>
                    <a:pt x="141" y="373"/>
                  </a:lnTo>
                  <a:lnTo>
                    <a:pt x="135" y="370"/>
                  </a:lnTo>
                  <a:lnTo>
                    <a:pt x="132" y="366"/>
                  </a:lnTo>
                  <a:lnTo>
                    <a:pt x="130" y="367"/>
                  </a:lnTo>
                  <a:lnTo>
                    <a:pt x="126" y="365"/>
                  </a:lnTo>
                  <a:lnTo>
                    <a:pt x="124" y="362"/>
                  </a:lnTo>
                  <a:lnTo>
                    <a:pt x="119" y="363"/>
                  </a:lnTo>
                  <a:lnTo>
                    <a:pt x="109" y="357"/>
                  </a:lnTo>
                  <a:lnTo>
                    <a:pt x="107" y="353"/>
                  </a:lnTo>
                  <a:lnTo>
                    <a:pt x="103" y="352"/>
                  </a:lnTo>
                  <a:lnTo>
                    <a:pt x="100" y="353"/>
                  </a:lnTo>
                  <a:lnTo>
                    <a:pt x="100" y="351"/>
                  </a:lnTo>
                  <a:lnTo>
                    <a:pt x="95" y="356"/>
                  </a:lnTo>
                  <a:lnTo>
                    <a:pt x="93" y="352"/>
                  </a:lnTo>
                  <a:lnTo>
                    <a:pt x="91" y="349"/>
                  </a:lnTo>
                  <a:lnTo>
                    <a:pt x="84" y="340"/>
                  </a:lnTo>
                  <a:lnTo>
                    <a:pt x="86" y="340"/>
                  </a:lnTo>
                  <a:lnTo>
                    <a:pt x="86" y="338"/>
                  </a:lnTo>
                  <a:lnTo>
                    <a:pt x="84" y="339"/>
                  </a:lnTo>
                  <a:lnTo>
                    <a:pt x="79" y="331"/>
                  </a:lnTo>
                  <a:lnTo>
                    <a:pt x="76" y="333"/>
                  </a:lnTo>
                  <a:lnTo>
                    <a:pt x="72" y="326"/>
                  </a:lnTo>
                  <a:lnTo>
                    <a:pt x="71" y="328"/>
                  </a:lnTo>
                  <a:lnTo>
                    <a:pt x="67" y="316"/>
                  </a:lnTo>
                  <a:lnTo>
                    <a:pt x="65" y="315"/>
                  </a:lnTo>
                  <a:lnTo>
                    <a:pt x="61" y="315"/>
                  </a:lnTo>
                  <a:lnTo>
                    <a:pt x="61" y="312"/>
                  </a:lnTo>
                  <a:lnTo>
                    <a:pt x="63" y="312"/>
                  </a:lnTo>
                  <a:lnTo>
                    <a:pt x="58" y="305"/>
                  </a:lnTo>
                  <a:lnTo>
                    <a:pt x="53" y="302"/>
                  </a:lnTo>
                  <a:lnTo>
                    <a:pt x="52" y="303"/>
                  </a:lnTo>
                  <a:lnTo>
                    <a:pt x="52" y="301"/>
                  </a:lnTo>
                  <a:lnTo>
                    <a:pt x="48" y="296"/>
                  </a:lnTo>
                  <a:lnTo>
                    <a:pt x="49" y="286"/>
                  </a:lnTo>
                  <a:lnTo>
                    <a:pt x="48" y="283"/>
                  </a:lnTo>
                  <a:lnTo>
                    <a:pt x="49" y="273"/>
                  </a:lnTo>
                  <a:lnTo>
                    <a:pt x="48" y="265"/>
                  </a:lnTo>
                  <a:lnTo>
                    <a:pt x="43" y="261"/>
                  </a:lnTo>
                  <a:lnTo>
                    <a:pt x="39" y="261"/>
                  </a:lnTo>
                  <a:lnTo>
                    <a:pt x="35" y="256"/>
                  </a:lnTo>
                  <a:lnTo>
                    <a:pt x="35" y="254"/>
                  </a:lnTo>
                  <a:lnTo>
                    <a:pt x="31" y="246"/>
                  </a:lnTo>
                  <a:lnTo>
                    <a:pt x="28" y="246"/>
                  </a:lnTo>
                  <a:lnTo>
                    <a:pt x="23" y="241"/>
                  </a:lnTo>
                  <a:lnTo>
                    <a:pt x="19" y="241"/>
                  </a:lnTo>
                  <a:lnTo>
                    <a:pt x="17" y="238"/>
                  </a:lnTo>
                  <a:lnTo>
                    <a:pt x="17" y="236"/>
                  </a:lnTo>
                  <a:lnTo>
                    <a:pt x="19" y="236"/>
                  </a:lnTo>
                  <a:lnTo>
                    <a:pt x="21" y="233"/>
                  </a:lnTo>
                  <a:lnTo>
                    <a:pt x="23" y="232"/>
                  </a:lnTo>
                  <a:lnTo>
                    <a:pt x="23" y="231"/>
                  </a:lnTo>
                  <a:lnTo>
                    <a:pt x="21" y="230"/>
                  </a:lnTo>
                  <a:lnTo>
                    <a:pt x="19" y="224"/>
                  </a:lnTo>
                  <a:lnTo>
                    <a:pt x="16" y="224"/>
                  </a:lnTo>
                  <a:lnTo>
                    <a:pt x="16" y="219"/>
                  </a:lnTo>
                  <a:lnTo>
                    <a:pt x="20" y="216"/>
                  </a:lnTo>
                  <a:lnTo>
                    <a:pt x="20" y="213"/>
                  </a:lnTo>
                  <a:lnTo>
                    <a:pt x="20" y="212"/>
                  </a:lnTo>
                  <a:lnTo>
                    <a:pt x="6" y="204"/>
                  </a:lnTo>
                  <a:lnTo>
                    <a:pt x="5" y="202"/>
                  </a:lnTo>
                  <a:lnTo>
                    <a:pt x="7" y="198"/>
                  </a:lnTo>
                  <a:lnTo>
                    <a:pt x="11" y="198"/>
                  </a:lnTo>
                  <a:lnTo>
                    <a:pt x="10" y="194"/>
                  </a:lnTo>
                  <a:lnTo>
                    <a:pt x="10" y="191"/>
                  </a:lnTo>
                  <a:lnTo>
                    <a:pt x="9" y="190"/>
                  </a:lnTo>
                  <a:lnTo>
                    <a:pt x="5" y="190"/>
                  </a:lnTo>
                  <a:lnTo>
                    <a:pt x="1" y="181"/>
                  </a:lnTo>
                  <a:lnTo>
                    <a:pt x="1" y="177"/>
                  </a:lnTo>
                  <a:lnTo>
                    <a:pt x="2" y="175"/>
                  </a:lnTo>
                  <a:lnTo>
                    <a:pt x="0" y="17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88" name="Freeform 885"/>
            <p:cNvSpPr>
              <a:spLocks/>
            </p:cNvSpPr>
            <p:nvPr/>
          </p:nvSpPr>
          <p:spPr bwMode="auto">
            <a:xfrm>
              <a:off x="3505" y="2346"/>
              <a:ext cx="369" cy="481"/>
            </a:xfrm>
            <a:custGeom>
              <a:avLst/>
              <a:gdLst>
                <a:gd name="T0" fmla="*/ 22 w 369"/>
                <a:gd name="T1" fmla="*/ 196 h 481"/>
                <a:gd name="T2" fmla="*/ 50 w 369"/>
                <a:gd name="T3" fmla="*/ 209 h 481"/>
                <a:gd name="T4" fmla="*/ 59 w 369"/>
                <a:gd name="T5" fmla="*/ 203 h 481"/>
                <a:gd name="T6" fmla="*/ 77 w 369"/>
                <a:gd name="T7" fmla="*/ 212 h 481"/>
                <a:gd name="T8" fmla="*/ 77 w 369"/>
                <a:gd name="T9" fmla="*/ 270 h 481"/>
                <a:gd name="T10" fmla="*/ 47 w 369"/>
                <a:gd name="T11" fmla="*/ 289 h 481"/>
                <a:gd name="T12" fmla="*/ 43 w 369"/>
                <a:gd name="T13" fmla="*/ 310 h 481"/>
                <a:gd name="T14" fmla="*/ 59 w 369"/>
                <a:gd name="T15" fmla="*/ 324 h 481"/>
                <a:gd name="T16" fmla="*/ 85 w 369"/>
                <a:gd name="T17" fmla="*/ 336 h 481"/>
                <a:gd name="T18" fmla="*/ 77 w 369"/>
                <a:gd name="T19" fmla="*/ 364 h 481"/>
                <a:gd name="T20" fmla="*/ 87 w 369"/>
                <a:gd name="T21" fmla="*/ 395 h 481"/>
                <a:gd name="T22" fmla="*/ 113 w 369"/>
                <a:gd name="T23" fmla="*/ 450 h 481"/>
                <a:gd name="T24" fmla="*/ 136 w 369"/>
                <a:gd name="T25" fmla="*/ 441 h 481"/>
                <a:gd name="T26" fmla="*/ 161 w 369"/>
                <a:gd name="T27" fmla="*/ 433 h 481"/>
                <a:gd name="T28" fmla="*/ 152 w 369"/>
                <a:gd name="T29" fmla="*/ 471 h 481"/>
                <a:gd name="T30" fmla="*/ 180 w 369"/>
                <a:gd name="T31" fmla="*/ 456 h 481"/>
                <a:gd name="T32" fmla="*/ 192 w 369"/>
                <a:gd name="T33" fmla="*/ 445 h 481"/>
                <a:gd name="T34" fmla="*/ 207 w 369"/>
                <a:gd name="T35" fmla="*/ 457 h 481"/>
                <a:gd name="T36" fmla="*/ 235 w 369"/>
                <a:gd name="T37" fmla="*/ 466 h 481"/>
                <a:gd name="T38" fmla="*/ 263 w 369"/>
                <a:gd name="T39" fmla="*/ 478 h 481"/>
                <a:gd name="T40" fmla="*/ 286 w 369"/>
                <a:gd name="T41" fmla="*/ 469 h 481"/>
                <a:gd name="T42" fmla="*/ 312 w 369"/>
                <a:gd name="T43" fmla="*/ 436 h 481"/>
                <a:gd name="T44" fmla="*/ 314 w 369"/>
                <a:gd name="T45" fmla="*/ 405 h 481"/>
                <a:gd name="T46" fmla="*/ 329 w 369"/>
                <a:gd name="T47" fmla="*/ 391 h 481"/>
                <a:gd name="T48" fmla="*/ 350 w 369"/>
                <a:gd name="T49" fmla="*/ 383 h 481"/>
                <a:gd name="T50" fmla="*/ 347 w 369"/>
                <a:gd name="T51" fmla="*/ 368 h 481"/>
                <a:gd name="T52" fmla="*/ 347 w 369"/>
                <a:gd name="T53" fmla="*/ 357 h 481"/>
                <a:gd name="T54" fmla="*/ 361 w 369"/>
                <a:gd name="T55" fmla="*/ 344 h 481"/>
                <a:gd name="T56" fmla="*/ 361 w 369"/>
                <a:gd name="T57" fmla="*/ 308 h 481"/>
                <a:gd name="T58" fmla="*/ 340 w 369"/>
                <a:gd name="T59" fmla="*/ 302 h 481"/>
                <a:gd name="T60" fmla="*/ 295 w 369"/>
                <a:gd name="T61" fmla="*/ 299 h 481"/>
                <a:gd name="T62" fmla="*/ 305 w 369"/>
                <a:gd name="T63" fmla="*/ 269 h 481"/>
                <a:gd name="T64" fmla="*/ 291 w 369"/>
                <a:gd name="T65" fmla="*/ 262 h 481"/>
                <a:gd name="T66" fmla="*/ 276 w 369"/>
                <a:gd name="T67" fmla="*/ 255 h 481"/>
                <a:gd name="T68" fmla="*/ 264 w 369"/>
                <a:gd name="T69" fmla="*/ 241 h 481"/>
                <a:gd name="T70" fmla="*/ 275 w 369"/>
                <a:gd name="T71" fmla="*/ 223 h 481"/>
                <a:gd name="T72" fmla="*/ 287 w 369"/>
                <a:gd name="T73" fmla="*/ 199 h 481"/>
                <a:gd name="T74" fmla="*/ 278 w 369"/>
                <a:gd name="T75" fmla="*/ 180 h 481"/>
                <a:gd name="T76" fmla="*/ 295 w 369"/>
                <a:gd name="T77" fmla="*/ 178 h 481"/>
                <a:gd name="T78" fmla="*/ 320 w 369"/>
                <a:gd name="T79" fmla="*/ 189 h 481"/>
                <a:gd name="T80" fmla="*/ 308 w 369"/>
                <a:gd name="T81" fmla="*/ 144 h 481"/>
                <a:gd name="T82" fmla="*/ 280 w 369"/>
                <a:gd name="T83" fmla="*/ 166 h 481"/>
                <a:gd name="T84" fmla="*/ 254 w 369"/>
                <a:gd name="T85" fmla="*/ 158 h 481"/>
                <a:gd name="T86" fmla="*/ 235 w 369"/>
                <a:gd name="T87" fmla="*/ 133 h 481"/>
                <a:gd name="T88" fmla="*/ 233 w 369"/>
                <a:gd name="T89" fmla="*/ 101 h 481"/>
                <a:gd name="T90" fmla="*/ 211 w 369"/>
                <a:gd name="T91" fmla="*/ 78 h 481"/>
                <a:gd name="T92" fmla="*/ 199 w 369"/>
                <a:gd name="T93" fmla="*/ 54 h 481"/>
                <a:gd name="T94" fmla="*/ 174 w 369"/>
                <a:gd name="T95" fmla="*/ 47 h 481"/>
                <a:gd name="T96" fmla="*/ 154 w 369"/>
                <a:gd name="T97" fmla="*/ 36 h 481"/>
                <a:gd name="T98" fmla="*/ 122 w 369"/>
                <a:gd name="T99" fmla="*/ 14 h 481"/>
                <a:gd name="T100" fmla="*/ 100 w 369"/>
                <a:gd name="T101" fmla="*/ 0 h 481"/>
                <a:gd name="T102" fmla="*/ 86 w 369"/>
                <a:gd name="T103" fmla="*/ 21 h 481"/>
                <a:gd name="T104" fmla="*/ 105 w 369"/>
                <a:gd name="T105" fmla="*/ 33 h 481"/>
                <a:gd name="T106" fmla="*/ 115 w 369"/>
                <a:gd name="T107" fmla="*/ 47 h 481"/>
                <a:gd name="T108" fmla="*/ 109 w 369"/>
                <a:gd name="T109" fmla="*/ 73 h 481"/>
                <a:gd name="T110" fmla="*/ 77 w 369"/>
                <a:gd name="T111" fmla="*/ 70 h 481"/>
                <a:gd name="T112" fmla="*/ 56 w 369"/>
                <a:gd name="T113" fmla="*/ 54 h 481"/>
                <a:gd name="T114" fmla="*/ 48 w 369"/>
                <a:gd name="T115" fmla="*/ 84 h 481"/>
                <a:gd name="T116" fmla="*/ 36 w 369"/>
                <a:gd name="T117" fmla="*/ 102 h 481"/>
                <a:gd name="T118" fmla="*/ 24 w 369"/>
                <a:gd name="T119" fmla="*/ 143 h 4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9"/>
                <a:gd name="T181" fmla="*/ 0 h 481"/>
                <a:gd name="T182" fmla="*/ 369 w 369"/>
                <a:gd name="T183" fmla="*/ 481 h 4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9" h="481">
                  <a:moveTo>
                    <a:pt x="0" y="141"/>
                  </a:moveTo>
                  <a:lnTo>
                    <a:pt x="2" y="163"/>
                  </a:lnTo>
                  <a:lnTo>
                    <a:pt x="7" y="163"/>
                  </a:lnTo>
                  <a:lnTo>
                    <a:pt x="8" y="166"/>
                  </a:lnTo>
                  <a:lnTo>
                    <a:pt x="15" y="167"/>
                  </a:lnTo>
                  <a:lnTo>
                    <a:pt x="17" y="166"/>
                  </a:lnTo>
                  <a:lnTo>
                    <a:pt x="20" y="170"/>
                  </a:lnTo>
                  <a:lnTo>
                    <a:pt x="22" y="196"/>
                  </a:lnTo>
                  <a:lnTo>
                    <a:pt x="24" y="195"/>
                  </a:lnTo>
                  <a:lnTo>
                    <a:pt x="29" y="195"/>
                  </a:lnTo>
                  <a:lnTo>
                    <a:pt x="30" y="198"/>
                  </a:lnTo>
                  <a:lnTo>
                    <a:pt x="38" y="195"/>
                  </a:lnTo>
                  <a:lnTo>
                    <a:pt x="38" y="198"/>
                  </a:lnTo>
                  <a:lnTo>
                    <a:pt x="43" y="200"/>
                  </a:lnTo>
                  <a:lnTo>
                    <a:pt x="47" y="208"/>
                  </a:lnTo>
                  <a:lnTo>
                    <a:pt x="50" y="209"/>
                  </a:lnTo>
                  <a:lnTo>
                    <a:pt x="49" y="212"/>
                  </a:lnTo>
                  <a:lnTo>
                    <a:pt x="53" y="209"/>
                  </a:lnTo>
                  <a:lnTo>
                    <a:pt x="54" y="210"/>
                  </a:lnTo>
                  <a:lnTo>
                    <a:pt x="57" y="209"/>
                  </a:lnTo>
                  <a:lnTo>
                    <a:pt x="57" y="210"/>
                  </a:lnTo>
                  <a:lnTo>
                    <a:pt x="58" y="205"/>
                  </a:lnTo>
                  <a:lnTo>
                    <a:pt x="59" y="204"/>
                  </a:lnTo>
                  <a:lnTo>
                    <a:pt x="59" y="203"/>
                  </a:lnTo>
                  <a:lnTo>
                    <a:pt x="63" y="204"/>
                  </a:lnTo>
                  <a:lnTo>
                    <a:pt x="64" y="201"/>
                  </a:lnTo>
                  <a:lnTo>
                    <a:pt x="66" y="204"/>
                  </a:lnTo>
                  <a:lnTo>
                    <a:pt x="73" y="194"/>
                  </a:lnTo>
                  <a:lnTo>
                    <a:pt x="76" y="194"/>
                  </a:lnTo>
                  <a:lnTo>
                    <a:pt x="71" y="200"/>
                  </a:lnTo>
                  <a:lnTo>
                    <a:pt x="72" y="200"/>
                  </a:lnTo>
                  <a:lnTo>
                    <a:pt x="77" y="212"/>
                  </a:lnTo>
                  <a:lnTo>
                    <a:pt x="80" y="229"/>
                  </a:lnTo>
                  <a:lnTo>
                    <a:pt x="81" y="232"/>
                  </a:lnTo>
                  <a:lnTo>
                    <a:pt x="81" y="250"/>
                  </a:lnTo>
                  <a:lnTo>
                    <a:pt x="80" y="252"/>
                  </a:lnTo>
                  <a:lnTo>
                    <a:pt x="81" y="257"/>
                  </a:lnTo>
                  <a:lnTo>
                    <a:pt x="80" y="260"/>
                  </a:lnTo>
                  <a:lnTo>
                    <a:pt x="80" y="269"/>
                  </a:lnTo>
                  <a:lnTo>
                    <a:pt x="77" y="270"/>
                  </a:lnTo>
                  <a:lnTo>
                    <a:pt x="76" y="268"/>
                  </a:lnTo>
                  <a:lnTo>
                    <a:pt x="72" y="268"/>
                  </a:lnTo>
                  <a:lnTo>
                    <a:pt x="63" y="270"/>
                  </a:lnTo>
                  <a:lnTo>
                    <a:pt x="56" y="276"/>
                  </a:lnTo>
                  <a:lnTo>
                    <a:pt x="52" y="278"/>
                  </a:lnTo>
                  <a:lnTo>
                    <a:pt x="49" y="282"/>
                  </a:lnTo>
                  <a:lnTo>
                    <a:pt x="49" y="285"/>
                  </a:lnTo>
                  <a:lnTo>
                    <a:pt x="47" y="289"/>
                  </a:lnTo>
                  <a:lnTo>
                    <a:pt x="47" y="292"/>
                  </a:lnTo>
                  <a:lnTo>
                    <a:pt x="42" y="297"/>
                  </a:lnTo>
                  <a:lnTo>
                    <a:pt x="43" y="303"/>
                  </a:lnTo>
                  <a:lnTo>
                    <a:pt x="40" y="306"/>
                  </a:lnTo>
                  <a:lnTo>
                    <a:pt x="40" y="308"/>
                  </a:lnTo>
                  <a:lnTo>
                    <a:pt x="40" y="311"/>
                  </a:lnTo>
                  <a:lnTo>
                    <a:pt x="42" y="311"/>
                  </a:lnTo>
                  <a:lnTo>
                    <a:pt x="43" y="310"/>
                  </a:lnTo>
                  <a:lnTo>
                    <a:pt x="45" y="313"/>
                  </a:lnTo>
                  <a:lnTo>
                    <a:pt x="45" y="315"/>
                  </a:lnTo>
                  <a:lnTo>
                    <a:pt x="48" y="317"/>
                  </a:lnTo>
                  <a:lnTo>
                    <a:pt x="50" y="317"/>
                  </a:lnTo>
                  <a:lnTo>
                    <a:pt x="52" y="318"/>
                  </a:lnTo>
                  <a:lnTo>
                    <a:pt x="53" y="324"/>
                  </a:lnTo>
                  <a:lnTo>
                    <a:pt x="57" y="329"/>
                  </a:lnTo>
                  <a:lnTo>
                    <a:pt x="59" y="324"/>
                  </a:lnTo>
                  <a:lnTo>
                    <a:pt x="61" y="322"/>
                  </a:lnTo>
                  <a:lnTo>
                    <a:pt x="64" y="324"/>
                  </a:lnTo>
                  <a:lnTo>
                    <a:pt x="72" y="331"/>
                  </a:lnTo>
                  <a:lnTo>
                    <a:pt x="77" y="327"/>
                  </a:lnTo>
                  <a:lnTo>
                    <a:pt x="80" y="329"/>
                  </a:lnTo>
                  <a:lnTo>
                    <a:pt x="80" y="331"/>
                  </a:lnTo>
                  <a:lnTo>
                    <a:pt x="84" y="334"/>
                  </a:lnTo>
                  <a:lnTo>
                    <a:pt x="85" y="336"/>
                  </a:lnTo>
                  <a:lnTo>
                    <a:pt x="94" y="339"/>
                  </a:lnTo>
                  <a:lnTo>
                    <a:pt x="95" y="344"/>
                  </a:lnTo>
                  <a:lnTo>
                    <a:pt x="90" y="345"/>
                  </a:lnTo>
                  <a:lnTo>
                    <a:pt x="85" y="352"/>
                  </a:lnTo>
                  <a:lnTo>
                    <a:pt x="81" y="353"/>
                  </a:lnTo>
                  <a:lnTo>
                    <a:pt x="78" y="358"/>
                  </a:lnTo>
                  <a:lnTo>
                    <a:pt x="80" y="362"/>
                  </a:lnTo>
                  <a:lnTo>
                    <a:pt x="77" y="364"/>
                  </a:lnTo>
                  <a:lnTo>
                    <a:pt x="73" y="364"/>
                  </a:lnTo>
                  <a:lnTo>
                    <a:pt x="72" y="369"/>
                  </a:lnTo>
                  <a:lnTo>
                    <a:pt x="76" y="374"/>
                  </a:lnTo>
                  <a:lnTo>
                    <a:pt x="77" y="378"/>
                  </a:lnTo>
                  <a:lnTo>
                    <a:pt x="81" y="380"/>
                  </a:lnTo>
                  <a:lnTo>
                    <a:pt x="85" y="385"/>
                  </a:lnTo>
                  <a:lnTo>
                    <a:pt x="84" y="391"/>
                  </a:lnTo>
                  <a:lnTo>
                    <a:pt x="87" y="395"/>
                  </a:lnTo>
                  <a:lnTo>
                    <a:pt x="84" y="399"/>
                  </a:lnTo>
                  <a:lnTo>
                    <a:pt x="86" y="406"/>
                  </a:lnTo>
                  <a:lnTo>
                    <a:pt x="90" y="406"/>
                  </a:lnTo>
                  <a:lnTo>
                    <a:pt x="98" y="414"/>
                  </a:lnTo>
                  <a:lnTo>
                    <a:pt x="103" y="441"/>
                  </a:lnTo>
                  <a:lnTo>
                    <a:pt x="105" y="450"/>
                  </a:lnTo>
                  <a:lnTo>
                    <a:pt x="110" y="448"/>
                  </a:lnTo>
                  <a:lnTo>
                    <a:pt x="113" y="450"/>
                  </a:lnTo>
                  <a:lnTo>
                    <a:pt x="115" y="451"/>
                  </a:lnTo>
                  <a:lnTo>
                    <a:pt x="118" y="451"/>
                  </a:lnTo>
                  <a:lnTo>
                    <a:pt x="122" y="447"/>
                  </a:lnTo>
                  <a:lnTo>
                    <a:pt x="127" y="445"/>
                  </a:lnTo>
                  <a:lnTo>
                    <a:pt x="128" y="442"/>
                  </a:lnTo>
                  <a:lnTo>
                    <a:pt x="131" y="441"/>
                  </a:lnTo>
                  <a:lnTo>
                    <a:pt x="135" y="442"/>
                  </a:lnTo>
                  <a:lnTo>
                    <a:pt x="136" y="441"/>
                  </a:lnTo>
                  <a:lnTo>
                    <a:pt x="140" y="425"/>
                  </a:lnTo>
                  <a:lnTo>
                    <a:pt x="145" y="425"/>
                  </a:lnTo>
                  <a:lnTo>
                    <a:pt x="149" y="427"/>
                  </a:lnTo>
                  <a:lnTo>
                    <a:pt x="151" y="427"/>
                  </a:lnTo>
                  <a:lnTo>
                    <a:pt x="155" y="430"/>
                  </a:lnTo>
                  <a:lnTo>
                    <a:pt x="156" y="430"/>
                  </a:lnTo>
                  <a:lnTo>
                    <a:pt x="159" y="433"/>
                  </a:lnTo>
                  <a:lnTo>
                    <a:pt x="161" y="433"/>
                  </a:lnTo>
                  <a:lnTo>
                    <a:pt x="161" y="441"/>
                  </a:lnTo>
                  <a:lnTo>
                    <a:pt x="156" y="448"/>
                  </a:lnTo>
                  <a:lnTo>
                    <a:pt x="155" y="450"/>
                  </a:lnTo>
                  <a:lnTo>
                    <a:pt x="152" y="450"/>
                  </a:lnTo>
                  <a:lnTo>
                    <a:pt x="146" y="457"/>
                  </a:lnTo>
                  <a:lnTo>
                    <a:pt x="147" y="462"/>
                  </a:lnTo>
                  <a:lnTo>
                    <a:pt x="145" y="464"/>
                  </a:lnTo>
                  <a:lnTo>
                    <a:pt x="152" y="471"/>
                  </a:lnTo>
                  <a:lnTo>
                    <a:pt x="154" y="470"/>
                  </a:lnTo>
                  <a:lnTo>
                    <a:pt x="155" y="469"/>
                  </a:lnTo>
                  <a:lnTo>
                    <a:pt x="157" y="471"/>
                  </a:lnTo>
                  <a:lnTo>
                    <a:pt x="160" y="471"/>
                  </a:lnTo>
                  <a:lnTo>
                    <a:pt x="168" y="464"/>
                  </a:lnTo>
                  <a:lnTo>
                    <a:pt x="171" y="460"/>
                  </a:lnTo>
                  <a:lnTo>
                    <a:pt x="177" y="459"/>
                  </a:lnTo>
                  <a:lnTo>
                    <a:pt x="180" y="456"/>
                  </a:lnTo>
                  <a:lnTo>
                    <a:pt x="182" y="450"/>
                  </a:lnTo>
                  <a:lnTo>
                    <a:pt x="178" y="448"/>
                  </a:lnTo>
                  <a:lnTo>
                    <a:pt x="178" y="447"/>
                  </a:lnTo>
                  <a:lnTo>
                    <a:pt x="180" y="443"/>
                  </a:lnTo>
                  <a:lnTo>
                    <a:pt x="182" y="438"/>
                  </a:lnTo>
                  <a:lnTo>
                    <a:pt x="184" y="437"/>
                  </a:lnTo>
                  <a:lnTo>
                    <a:pt x="191" y="437"/>
                  </a:lnTo>
                  <a:lnTo>
                    <a:pt x="192" y="445"/>
                  </a:lnTo>
                  <a:lnTo>
                    <a:pt x="193" y="446"/>
                  </a:lnTo>
                  <a:lnTo>
                    <a:pt x="197" y="443"/>
                  </a:lnTo>
                  <a:lnTo>
                    <a:pt x="198" y="443"/>
                  </a:lnTo>
                  <a:lnTo>
                    <a:pt x="199" y="446"/>
                  </a:lnTo>
                  <a:lnTo>
                    <a:pt x="205" y="443"/>
                  </a:lnTo>
                  <a:lnTo>
                    <a:pt x="205" y="448"/>
                  </a:lnTo>
                  <a:lnTo>
                    <a:pt x="207" y="452"/>
                  </a:lnTo>
                  <a:lnTo>
                    <a:pt x="207" y="457"/>
                  </a:lnTo>
                  <a:lnTo>
                    <a:pt x="211" y="459"/>
                  </a:lnTo>
                  <a:lnTo>
                    <a:pt x="212" y="459"/>
                  </a:lnTo>
                  <a:lnTo>
                    <a:pt x="212" y="462"/>
                  </a:lnTo>
                  <a:lnTo>
                    <a:pt x="217" y="465"/>
                  </a:lnTo>
                  <a:lnTo>
                    <a:pt x="219" y="466"/>
                  </a:lnTo>
                  <a:lnTo>
                    <a:pt x="224" y="464"/>
                  </a:lnTo>
                  <a:lnTo>
                    <a:pt x="227" y="469"/>
                  </a:lnTo>
                  <a:lnTo>
                    <a:pt x="235" y="466"/>
                  </a:lnTo>
                  <a:lnTo>
                    <a:pt x="240" y="469"/>
                  </a:lnTo>
                  <a:lnTo>
                    <a:pt x="247" y="467"/>
                  </a:lnTo>
                  <a:lnTo>
                    <a:pt x="248" y="466"/>
                  </a:lnTo>
                  <a:lnTo>
                    <a:pt x="250" y="466"/>
                  </a:lnTo>
                  <a:lnTo>
                    <a:pt x="253" y="465"/>
                  </a:lnTo>
                  <a:lnTo>
                    <a:pt x="258" y="469"/>
                  </a:lnTo>
                  <a:lnTo>
                    <a:pt x="262" y="470"/>
                  </a:lnTo>
                  <a:lnTo>
                    <a:pt x="263" y="478"/>
                  </a:lnTo>
                  <a:lnTo>
                    <a:pt x="268" y="481"/>
                  </a:lnTo>
                  <a:lnTo>
                    <a:pt x="270" y="479"/>
                  </a:lnTo>
                  <a:lnTo>
                    <a:pt x="276" y="476"/>
                  </a:lnTo>
                  <a:lnTo>
                    <a:pt x="276" y="471"/>
                  </a:lnTo>
                  <a:lnTo>
                    <a:pt x="278" y="473"/>
                  </a:lnTo>
                  <a:lnTo>
                    <a:pt x="282" y="470"/>
                  </a:lnTo>
                  <a:lnTo>
                    <a:pt x="282" y="471"/>
                  </a:lnTo>
                  <a:lnTo>
                    <a:pt x="286" y="469"/>
                  </a:lnTo>
                  <a:lnTo>
                    <a:pt x="290" y="469"/>
                  </a:lnTo>
                  <a:lnTo>
                    <a:pt x="290" y="464"/>
                  </a:lnTo>
                  <a:lnTo>
                    <a:pt x="296" y="456"/>
                  </a:lnTo>
                  <a:lnTo>
                    <a:pt x="300" y="455"/>
                  </a:lnTo>
                  <a:lnTo>
                    <a:pt x="301" y="456"/>
                  </a:lnTo>
                  <a:lnTo>
                    <a:pt x="308" y="447"/>
                  </a:lnTo>
                  <a:lnTo>
                    <a:pt x="309" y="436"/>
                  </a:lnTo>
                  <a:lnTo>
                    <a:pt x="312" y="436"/>
                  </a:lnTo>
                  <a:lnTo>
                    <a:pt x="314" y="432"/>
                  </a:lnTo>
                  <a:lnTo>
                    <a:pt x="314" y="427"/>
                  </a:lnTo>
                  <a:lnTo>
                    <a:pt x="317" y="427"/>
                  </a:lnTo>
                  <a:lnTo>
                    <a:pt x="315" y="411"/>
                  </a:lnTo>
                  <a:lnTo>
                    <a:pt x="317" y="409"/>
                  </a:lnTo>
                  <a:lnTo>
                    <a:pt x="317" y="406"/>
                  </a:lnTo>
                  <a:lnTo>
                    <a:pt x="314" y="406"/>
                  </a:lnTo>
                  <a:lnTo>
                    <a:pt x="314" y="405"/>
                  </a:lnTo>
                  <a:lnTo>
                    <a:pt x="319" y="401"/>
                  </a:lnTo>
                  <a:lnTo>
                    <a:pt x="318" y="401"/>
                  </a:lnTo>
                  <a:lnTo>
                    <a:pt x="317" y="401"/>
                  </a:lnTo>
                  <a:lnTo>
                    <a:pt x="314" y="391"/>
                  </a:lnTo>
                  <a:lnTo>
                    <a:pt x="319" y="387"/>
                  </a:lnTo>
                  <a:lnTo>
                    <a:pt x="322" y="387"/>
                  </a:lnTo>
                  <a:lnTo>
                    <a:pt x="323" y="390"/>
                  </a:lnTo>
                  <a:lnTo>
                    <a:pt x="329" y="391"/>
                  </a:lnTo>
                  <a:lnTo>
                    <a:pt x="329" y="390"/>
                  </a:lnTo>
                  <a:lnTo>
                    <a:pt x="334" y="391"/>
                  </a:lnTo>
                  <a:lnTo>
                    <a:pt x="341" y="392"/>
                  </a:lnTo>
                  <a:lnTo>
                    <a:pt x="342" y="391"/>
                  </a:lnTo>
                  <a:lnTo>
                    <a:pt x="343" y="387"/>
                  </a:lnTo>
                  <a:lnTo>
                    <a:pt x="345" y="386"/>
                  </a:lnTo>
                  <a:lnTo>
                    <a:pt x="347" y="383"/>
                  </a:lnTo>
                  <a:lnTo>
                    <a:pt x="350" y="383"/>
                  </a:lnTo>
                  <a:lnTo>
                    <a:pt x="351" y="385"/>
                  </a:lnTo>
                  <a:lnTo>
                    <a:pt x="355" y="382"/>
                  </a:lnTo>
                  <a:lnTo>
                    <a:pt x="355" y="381"/>
                  </a:lnTo>
                  <a:lnTo>
                    <a:pt x="352" y="382"/>
                  </a:lnTo>
                  <a:lnTo>
                    <a:pt x="351" y="380"/>
                  </a:lnTo>
                  <a:lnTo>
                    <a:pt x="350" y="380"/>
                  </a:lnTo>
                  <a:lnTo>
                    <a:pt x="348" y="371"/>
                  </a:lnTo>
                  <a:lnTo>
                    <a:pt x="347" y="368"/>
                  </a:lnTo>
                  <a:lnTo>
                    <a:pt x="345" y="371"/>
                  </a:lnTo>
                  <a:lnTo>
                    <a:pt x="342" y="369"/>
                  </a:lnTo>
                  <a:lnTo>
                    <a:pt x="341" y="367"/>
                  </a:lnTo>
                  <a:lnTo>
                    <a:pt x="342" y="366"/>
                  </a:lnTo>
                  <a:lnTo>
                    <a:pt x="341" y="360"/>
                  </a:lnTo>
                  <a:lnTo>
                    <a:pt x="343" y="360"/>
                  </a:lnTo>
                  <a:lnTo>
                    <a:pt x="347" y="359"/>
                  </a:lnTo>
                  <a:lnTo>
                    <a:pt x="347" y="357"/>
                  </a:lnTo>
                  <a:lnTo>
                    <a:pt x="350" y="354"/>
                  </a:lnTo>
                  <a:lnTo>
                    <a:pt x="352" y="354"/>
                  </a:lnTo>
                  <a:lnTo>
                    <a:pt x="354" y="357"/>
                  </a:lnTo>
                  <a:lnTo>
                    <a:pt x="356" y="355"/>
                  </a:lnTo>
                  <a:lnTo>
                    <a:pt x="359" y="349"/>
                  </a:lnTo>
                  <a:lnTo>
                    <a:pt x="359" y="344"/>
                  </a:lnTo>
                  <a:lnTo>
                    <a:pt x="359" y="343"/>
                  </a:lnTo>
                  <a:lnTo>
                    <a:pt x="361" y="344"/>
                  </a:lnTo>
                  <a:lnTo>
                    <a:pt x="365" y="338"/>
                  </a:lnTo>
                  <a:lnTo>
                    <a:pt x="364" y="334"/>
                  </a:lnTo>
                  <a:lnTo>
                    <a:pt x="365" y="326"/>
                  </a:lnTo>
                  <a:lnTo>
                    <a:pt x="368" y="322"/>
                  </a:lnTo>
                  <a:lnTo>
                    <a:pt x="369" y="312"/>
                  </a:lnTo>
                  <a:lnTo>
                    <a:pt x="368" y="310"/>
                  </a:lnTo>
                  <a:lnTo>
                    <a:pt x="364" y="311"/>
                  </a:lnTo>
                  <a:lnTo>
                    <a:pt x="361" y="308"/>
                  </a:lnTo>
                  <a:lnTo>
                    <a:pt x="355" y="308"/>
                  </a:lnTo>
                  <a:lnTo>
                    <a:pt x="354" y="307"/>
                  </a:lnTo>
                  <a:lnTo>
                    <a:pt x="348" y="308"/>
                  </a:lnTo>
                  <a:lnTo>
                    <a:pt x="351" y="306"/>
                  </a:lnTo>
                  <a:lnTo>
                    <a:pt x="347" y="306"/>
                  </a:lnTo>
                  <a:lnTo>
                    <a:pt x="346" y="297"/>
                  </a:lnTo>
                  <a:lnTo>
                    <a:pt x="345" y="301"/>
                  </a:lnTo>
                  <a:lnTo>
                    <a:pt x="340" y="302"/>
                  </a:lnTo>
                  <a:lnTo>
                    <a:pt x="333" y="301"/>
                  </a:lnTo>
                  <a:lnTo>
                    <a:pt x="332" y="298"/>
                  </a:lnTo>
                  <a:lnTo>
                    <a:pt x="326" y="304"/>
                  </a:lnTo>
                  <a:lnTo>
                    <a:pt x="306" y="306"/>
                  </a:lnTo>
                  <a:lnTo>
                    <a:pt x="303" y="310"/>
                  </a:lnTo>
                  <a:lnTo>
                    <a:pt x="303" y="306"/>
                  </a:lnTo>
                  <a:lnTo>
                    <a:pt x="300" y="302"/>
                  </a:lnTo>
                  <a:lnTo>
                    <a:pt x="295" y="299"/>
                  </a:lnTo>
                  <a:lnTo>
                    <a:pt x="299" y="293"/>
                  </a:lnTo>
                  <a:lnTo>
                    <a:pt x="303" y="294"/>
                  </a:lnTo>
                  <a:lnTo>
                    <a:pt x="305" y="292"/>
                  </a:lnTo>
                  <a:lnTo>
                    <a:pt x="308" y="285"/>
                  </a:lnTo>
                  <a:lnTo>
                    <a:pt x="308" y="278"/>
                  </a:lnTo>
                  <a:lnTo>
                    <a:pt x="308" y="276"/>
                  </a:lnTo>
                  <a:lnTo>
                    <a:pt x="306" y="273"/>
                  </a:lnTo>
                  <a:lnTo>
                    <a:pt x="305" y="269"/>
                  </a:lnTo>
                  <a:lnTo>
                    <a:pt x="300" y="269"/>
                  </a:lnTo>
                  <a:lnTo>
                    <a:pt x="299" y="266"/>
                  </a:lnTo>
                  <a:lnTo>
                    <a:pt x="300" y="265"/>
                  </a:lnTo>
                  <a:lnTo>
                    <a:pt x="296" y="265"/>
                  </a:lnTo>
                  <a:lnTo>
                    <a:pt x="294" y="269"/>
                  </a:lnTo>
                  <a:lnTo>
                    <a:pt x="289" y="269"/>
                  </a:lnTo>
                  <a:lnTo>
                    <a:pt x="287" y="266"/>
                  </a:lnTo>
                  <a:lnTo>
                    <a:pt x="291" y="262"/>
                  </a:lnTo>
                  <a:lnTo>
                    <a:pt x="291" y="261"/>
                  </a:lnTo>
                  <a:lnTo>
                    <a:pt x="287" y="259"/>
                  </a:lnTo>
                  <a:lnTo>
                    <a:pt x="284" y="259"/>
                  </a:lnTo>
                  <a:lnTo>
                    <a:pt x="282" y="261"/>
                  </a:lnTo>
                  <a:lnTo>
                    <a:pt x="280" y="260"/>
                  </a:lnTo>
                  <a:lnTo>
                    <a:pt x="280" y="259"/>
                  </a:lnTo>
                  <a:lnTo>
                    <a:pt x="276" y="257"/>
                  </a:lnTo>
                  <a:lnTo>
                    <a:pt x="276" y="255"/>
                  </a:lnTo>
                  <a:lnTo>
                    <a:pt x="277" y="254"/>
                  </a:lnTo>
                  <a:lnTo>
                    <a:pt x="275" y="252"/>
                  </a:lnTo>
                  <a:lnTo>
                    <a:pt x="272" y="247"/>
                  </a:lnTo>
                  <a:lnTo>
                    <a:pt x="270" y="246"/>
                  </a:lnTo>
                  <a:lnTo>
                    <a:pt x="268" y="247"/>
                  </a:lnTo>
                  <a:lnTo>
                    <a:pt x="268" y="245"/>
                  </a:lnTo>
                  <a:lnTo>
                    <a:pt x="266" y="245"/>
                  </a:lnTo>
                  <a:lnTo>
                    <a:pt x="264" y="241"/>
                  </a:lnTo>
                  <a:lnTo>
                    <a:pt x="266" y="240"/>
                  </a:lnTo>
                  <a:lnTo>
                    <a:pt x="266" y="238"/>
                  </a:lnTo>
                  <a:lnTo>
                    <a:pt x="267" y="234"/>
                  </a:lnTo>
                  <a:lnTo>
                    <a:pt x="266" y="233"/>
                  </a:lnTo>
                  <a:lnTo>
                    <a:pt x="267" y="229"/>
                  </a:lnTo>
                  <a:lnTo>
                    <a:pt x="268" y="227"/>
                  </a:lnTo>
                  <a:lnTo>
                    <a:pt x="271" y="227"/>
                  </a:lnTo>
                  <a:lnTo>
                    <a:pt x="275" y="223"/>
                  </a:lnTo>
                  <a:lnTo>
                    <a:pt x="275" y="218"/>
                  </a:lnTo>
                  <a:lnTo>
                    <a:pt x="276" y="218"/>
                  </a:lnTo>
                  <a:lnTo>
                    <a:pt x="286" y="214"/>
                  </a:lnTo>
                  <a:lnTo>
                    <a:pt x="285" y="206"/>
                  </a:lnTo>
                  <a:lnTo>
                    <a:pt x="287" y="205"/>
                  </a:lnTo>
                  <a:lnTo>
                    <a:pt x="287" y="204"/>
                  </a:lnTo>
                  <a:lnTo>
                    <a:pt x="289" y="204"/>
                  </a:lnTo>
                  <a:lnTo>
                    <a:pt x="287" y="199"/>
                  </a:lnTo>
                  <a:lnTo>
                    <a:pt x="286" y="199"/>
                  </a:lnTo>
                  <a:lnTo>
                    <a:pt x="286" y="192"/>
                  </a:lnTo>
                  <a:lnTo>
                    <a:pt x="285" y="191"/>
                  </a:lnTo>
                  <a:lnTo>
                    <a:pt x="281" y="191"/>
                  </a:lnTo>
                  <a:lnTo>
                    <a:pt x="280" y="189"/>
                  </a:lnTo>
                  <a:lnTo>
                    <a:pt x="281" y="189"/>
                  </a:lnTo>
                  <a:lnTo>
                    <a:pt x="276" y="182"/>
                  </a:lnTo>
                  <a:lnTo>
                    <a:pt x="278" y="180"/>
                  </a:lnTo>
                  <a:lnTo>
                    <a:pt x="281" y="181"/>
                  </a:lnTo>
                  <a:lnTo>
                    <a:pt x="282" y="180"/>
                  </a:lnTo>
                  <a:lnTo>
                    <a:pt x="286" y="181"/>
                  </a:lnTo>
                  <a:lnTo>
                    <a:pt x="289" y="178"/>
                  </a:lnTo>
                  <a:lnTo>
                    <a:pt x="290" y="180"/>
                  </a:lnTo>
                  <a:lnTo>
                    <a:pt x="292" y="180"/>
                  </a:lnTo>
                  <a:lnTo>
                    <a:pt x="294" y="181"/>
                  </a:lnTo>
                  <a:lnTo>
                    <a:pt x="295" y="178"/>
                  </a:lnTo>
                  <a:lnTo>
                    <a:pt x="298" y="181"/>
                  </a:lnTo>
                  <a:lnTo>
                    <a:pt x="301" y="178"/>
                  </a:lnTo>
                  <a:lnTo>
                    <a:pt x="301" y="182"/>
                  </a:lnTo>
                  <a:lnTo>
                    <a:pt x="304" y="182"/>
                  </a:lnTo>
                  <a:lnTo>
                    <a:pt x="309" y="186"/>
                  </a:lnTo>
                  <a:lnTo>
                    <a:pt x="312" y="185"/>
                  </a:lnTo>
                  <a:lnTo>
                    <a:pt x="317" y="191"/>
                  </a:lnTo>
                  <a:lnTo>
                    <a:pt x="320" y="189"/>
                  </a:lnTo>
                  <a:lnTo>
                    <a:pt x="324" y="177"/>
                  </a:lnTo>
                  <a:lnTo>
                    <a:pt x="326" y="180"/>
                  </a:lnTo>
                  <a:lnTo>
                    <a:pt x="320" y="155"/>
                  </a:lnTo>
                  <a:lnTo>
                    <a:pt x="318" y="155"/>
                  </a:lnTo>
                  <a:lnTo>
                    <a:pt x="312" y="149"/>
                  </a:lnTo>
                  <a:lnTo>
                    <a:pt x="310" y="149"/>
                  </a:lnTo>
                  <a:lnTo>
                    <a:pt x="309" y="144"/>
                  </a:lnTo>
                  <a:lnTo>
                    <a:pt x="308" y="144"/>
                  </a:lnTo>
                  <a:lnTo>
                    <a:pt x="300" y="147"/>
                  </a:lnTo>
                  <a:lnTo>
                    <a:pt x="296" y="145"/>
                  </a:lnTo>
                  <a:lnTo>
                    <a:pt x="295" y="149"/>
                  </a:lnTo>
                  <a:lnTo>
                    <a:pt x="292" y="149"/>
                  </a:lnTo>
                  <a:lnTo>
                    <a:pt x="292" y="155"/>
                  </a:lnTo>
                  <a:lnTo>
                    <a:pt x="289" y="155"/>
                  </a:lnTo>
                  <a:lnTo>
                    <a:pt x="287" y="167"/>
                  </a:lnTo>
                  <a:lnTo>
                    <a:pt x="280" y="166"/>
                  </a:lnTo>
                  <a:lnTo>
                    <a:pt x="278" y="168"/>
                  </a:lnTo>
                  <a:lnTo>
                    <a:pt x="268" y="170"/>
                  </a:lnTo>
                  <a:lnTo>
                    <a:pt x="267" y="167"/>
                  </a:lnTo>
                  <a:lnTo>
                    <a:pt x="264" y="171"/>
                  </a:lnTo>
                  <a:lnTo>
                    <a:pt x="261" y="170"/>
                  </a:lnTo>
                  <a:lnTo>
                    <a:pt x="259" y="164"/>
                  </a:lnTo>
                  <a:lnTo>
                    <a:pt x="258" y="166"/>
                  </a:lnTo>
                  <a:lnTo>
                    <a:pt x="254" y="158"/>
                  </a:lnTo>
                  <a:lnTo>
                    <a:pt x="252" y="159"/>
                  </a:lnTo>
                  <a:lnTo>
                    <a:pt x="250" y="150"/>
                  </a:lnTo>
                  <a:lnTo>
                    <a:pt x="254" y="148"/>
                  </a:lnTo>
                  <a:lnTo>
                    <a:pt x="250" y="147"/>
                  </a:lnTo>
                  <a:lnTo>
                    <a:pt x="245" y="126"/>
                  </a:lnTo>
                  <a:lnTo>
                    <a:pt x="243" y="124"/>
                  </a:lnTo>
                  <a:lnTo>
                    <a:pt x="241" y="129"/>
                  </a:lnTo>
                  <a:lnTo>
                    <a:pt x="235" y="133"/>
                  </a:lnTo>
                  <a:lnTo>
                    <a:pt x="230" y="129"/>
                  </a:lnTo>
                  <a:lnTo>
                    <a:pt x="229" y="126"/>
                  </a:lnTo>
                  <a:lnTo>
                    <a:pt x="226" y="125"/>
                  </a:lnTo>
                  <a:lnTo>
                    <a:pt x="227" y="115"/>
                  </a:lnTo>
                  <a:lnTo>
                    <a:pt x="226" y="113"/>
                  </a:lnTo>
                  <a:lnTo>
                    <a:pt x="230" y="111"/>
                  </a:lnTo>
                  <a:lnTo>
                    <a:pt x="231" y="102"/>
                  </a:lnTo>
                  <a:lnTo>
                    <a:pt x="233" y="101"/>
                  </a:lnTo>
                  <a:lnTo>
                    <a:pt x="241" y="101"/>
                  </a:lnTo>
                  <a:lnTo>
                    <a:pt x="239" y="98"/>
                  </a:lnTo>
                  <a:lnTo>
                    <a:pt x="238" y="92"/>
                  </a:lnTo>
                  <a:lnTo>
                    <a:pt x="239" y="84"/>
                  </a:lnTo>
                  <a:lnTo>
                    <a:pt x="225" y="75"/>
                  </a:lnTo>
                  <a:lnTo>
                    <a:pt x="222" y="78"/>
                  </a:lnTo>
                  <a:lnTo>
                    <a:pt x="219" y="79"/>
                  </a:lnTo>
                  <a:lnTo>
                    <a:pt x="211" y="78"/>
                  </a:lnTo>
                  <a:lnTo>
                    <a:pt x="208" y="80"/>
                  </a:lnTo>
                  <a:lnTo>
                    <a:pt x="206" y="78"/>
                  </a:lnTo>
                  <a:lnTo>
                    <a:pt x="208" y="66"/>
                  </a:lnTo>
                  <a:lnTo>
                    <a:pt x="207" y="64"/>
                  </a:lnTo>
                  <a:lnTo>
                    <a:pt x="205" y="65"/>
                  </a:lnTo>
                  <a:lnTo>
                    <a:pt x="203" y="64"/>
                  </a:lnTo>
                  <a:lnTo>
                    <a:pt x="199" y="57"/>
                  </a:lnTo>
                  <a:lnTo>
                    <a:pt x="199" y="54"/>
                  </a:lnTo>
                  <a:lnTo>
                    <a:pt x="196" y="52"/>
                  </a:lnTo>
                  <a:lnTo>
                    <a:pt x="196" y="54"/>
                  </a:lnTo>
                  <a:lnTo>
                    <a:pt x="192" y="55"/>
                  </a:lnTo>
                  <a:lnTo>
                    <a:pt x="189" y="50"/>
                  </a:lnTo>
                  <a:lnTo>
                    <a:pt x="182" y="52"/>
                  </a:lnTo>
                  <a:lnTo>
                    <a:pt x="179" y="52"/>
                  </a:lnTo>
                  <a:lnTo>
                    <a:pt x="178" y="47"/>
                  </a:lnTo>
                  <a:lnTo>
                    <a:pt x="174" y="47"/>
                  </a:lnTo>
                  <a:lnTo>
                    <a:pt x="173" y="50"/>
                  </a:lnTo>
                  <a:lnTo>
                    <a:pt x="171" y="49"/>
                  </a:lnTo>
                  <a:lnTo>
                    <a:pt x="168" y="50"/>
                  </a:lnTo>
                  <a:lnTo>
                    <a:pt x="160" y="46"/>
                  </a:lnTo>
                  <a:lnTo>
                    <a:pt x="159" y="43"/>
                  </a:lnTo>
                  <a:lnTo>
                    <a:pt x="151" y="40"/>
                  </a:lnTo>
                  <a:lnTo>
                    <a:pt x="154" y="37"/>
                  </a:lnTo>
                  <a:lnTo>
                    <a:pt x="154" y="36"/>
                  </a:lnTo>
                  <a:lnTo>
                    <a:pt x="150" y="33"/>
                  </a:lnTo>
                  <a:lnTo>
                    <a:pt x="146" y="28"/>
                  </a:lnTo>
                  <a:lnTo>
                    <a:pt x="147" y="26"/>
                  </a:lnTo>
                  <a:lnTo>
                    <a:pt x="146" y="22"/>
                  </a:lnTo>
                  <a:lnTo>
                    <a:pt x="140" y="21"/>
                  </a:lnTo>
                  <a:lnTo>
                    <a:pt x="136" y="22"/>
                  </a:lnTo>
                  <a:lnTo>
                    <a:pt x="131" y="15"/>
                  </a:lnTo>
                  <a:lnTo>
                    <a:pt x="122" y="14"/>
                  </a:lnTo>
                  <a:lnTo>
                    <a:pt x="118" y="12"/>
                  </a:lnTo>
                  <a:lnTo>
                    <a:pt x="114" y="13"/>
                  </a:lnTo>
                  <a:lnTo>
                    <a:pt x="115" y="10"/>
                  </a:lnTo>
                  <a:lnTo>
                    <a:pt x="112" y="8"/>
                  </a:lnTo>
                  <a:lnTo>
                    <a:pt x="108" y="3"/>
                  </a:lnTo>
                  <a:lnTo>
                    <a:pt x="107" y="1"/>
                  </a:lnTo>
                  <a:lnTo>
                    <a:pt x="105" y="0"/>
                  </a:lnTo>
                  <a:lnTo>
                    <a:pt x="100" y="0"/>
                  </a:lnTo>
                  <a:lnTo>
                    <a:pt x="98" y="0"/>
                  </a:lnTo>
                  <a:lnTo>
                    <a:pt x="98" y="3"/>
                  </a:lnTo>
                  <a:lnTo>
                    <a:pt x="93" y="5"/>
                  </a:lnTo>
                  <a:lnTo>
                    <a:pt x="90" y="9"/>
                  </a:lnTo>
                  <a:lnTo>
                    <a:pt x="87" y="7"/>
                  </a:lnTo>
                  <a:lnTo>
                    <a:pt x="89" y="14"/>
                  </a:lnTo>
                  <a:lnTo>
                    <a:pt x="87" y="15"/>
                  </a:lnTo>
                  <a:lnTo>
                    <a:pt x="86" y="21"/>
                  </a:lnTo>
                  <a:lnTo>
                    <a:pt x="90" y="22"/>
                  </a:lnTo>
                  <a:lnTo>
                    <a:pt x="90" y="24"/>
                  </a:lnTo>
                  <a:lnTo>
                    <a:pt x="91" y="26"/>
                  </a:lnTo>
                  <a:lnTo>
                    <a:pt x="96" y="26"/>
                  </a:lnTo>
                  <a:lnTo>
                    <a:pt x="101" y="31"/>
                  </a:lnTo>
                  <a:lnTo>
                    <a:pt x="101" y="33"/>
                  </a:lnTo>
                  <a:lnTo>
                    <a:pt x="104" y="32"/>
                  </a:lnTo>
                  <a:lnTo>
                    <a:pt x="105" y="33"/>
                  </a:lnTo>
                  <a:lnTo>
                    <a:pt x="108" y="32"/>
                  </a:lnTo>
                  <a:lnTo>
                    <a:pt x="108" y="33"/>
                  </a:lnTo>
                  <a:lnTo>
                    <a:pt x="112" y="31"/>
                  </a:lnTo>
                  <a:lnTo>
                    <a:pt x="115" y="31"/>
                  </a:lnTo>
                  <a:lnTo>
                    <a:pt x="118" y="32"/>
                  </a:lnTo>
                  <a:lnTo>
                    <a:pt x="115" y="36"/>
                  </a:lnTo>
                  <a:lnTo>
                    <a:pt x="117" y="42"/>
                  </a:lnTo>
                  <a:lnTo>
                    <a:pt x="115" y="47"/>
                  </a:lnTo>
                  <a:lnTo>
                    <a:pt x="118" y="51"/>
                  </a:lnTo>
                  <a:lnTo>
                    <a:pt x="123" y="59"/>
                  </a:lnTo>
                  <a:lnTo>
                    <a:pt x="124" y="61"/>
                  </a:lnTo>
                  <a:lnTo>
                    <a:pt x="123" y="68"/>
                  </a:lnTo>
                  <a:lnTo>
                    <a:pt x="119" y="66"/>
                  </a:lnTo>
                  <a:lnTo>
                    <a:pt x="118" y="68"/>
                  </a:lnTo>
                  <a:lnTo>
                    <a:pt x="110" y="71"/>
                  </a:lnTo>
                  <a:lnTo>
                    <a:pt x="109" y="73"/>
                  </a:lnTo>
                  <a:lnTo>
                    <a:pt x="110" y="78"/>
                  </a:lnTo>
                  <a:lnTo>
                    <a:pt x="107" y="77"/>
                  </a:lnTo>
                  <a:lnTo>
                    <a:pt x="95" y="84"/>
                  </a:lnTo>
                  <a:lnTo>
                    <a:pt x="90" y="85"/>
                  </a:lnTo>
                  <a:lnTo>
                    <a:pt x="84" y="80"/>
                  </a:lnTo>
                  <a:lnTo>
                    <a:pt x="82" y="80"/>
                  </a:lnTo>
                  <a:lnTo>
                    <a:pt x="80" y="71"/>
                  </a:lnTo>
                  <a:lnTo>
                    <a:pt x="77" y="70"/>
                  </a:lnTo>
                  <a:lnTo>
                    <a:pt x="75" y="68"/>
                  </a:lnTo>
                  <a:lnTo>
                    <a:pt x="76" y="65"/>
                  </a:lnTo>
                  <a:lnTo>
                    <a:pt x="77" y="63"/>
                  </a:lnTo>
                  <a:lnTo>
                    <a:pt x="76" y="60"/>
                  </a:lnTo>
                  <a:lnTo>
                    <a:pt x="67" y="57"/>
                  </a:lnTo>
                  <a:lnTo>
                    <a:pt x="66" y="60"/>
                  </a:lnTo>
                  <a:lnTo>
                    <a:pt x="62" y="54"/>
                  </a:lnTo>
                  <a:lnTo>
                    <a:pt x="56" y="54"/>
                  </a:lnTo>
                  <a:lnTo>
                    <a:pt x="50" y="55"/>
                  </a:lnTo>
                  <a:lnTo>
                    <a:pt x="45" y="59"/>
                  </a:lnTo>
                  <a:lnTo>
                    <a:pt x="47" y="60"/>
                  </a:lnTo>
                  <a:lnTo>
                    <a:pt x="45" y="60"/>
                  </a:lnTo>
                  <a:lnTo>
                    <a:pt x="44" y="74"/>
                  </a:lnTo>
                  <a:lnTo>
                    <a:pt x="49" y="74"/>
                  </a:lnTo>
                  <a:lnTo>
                    <a:pt x="50" y="75"/>
                  </a:lnTo>
                  <a:lnTo>
                    <a:pt x="48" y="84"/>
                  </a:lnTo>
                  <a:lnTo>
                    <a:pt x="47" y="83"/>
                  </a:lnTo>
                  <a:lnTo>
                    <a:pt x="45" y="85"/>
                  </a:lnTo>
                  <a:lnTo>
                    <a:pt x="48" y="88"/>
                  </a:lnTo>
                  <a:lnTo>
                    <a:pt x="50" y="98"/>
                  </a:lnTo>
                  <a:lnTo>
                    <a:pt x="45" y="99"/>
                  </a:lnTo>
                  <a:lnTo>
                    <a:pt x="44" y="101"/>
                  </a:lnTo>
                  <a:lnTo>
                    <a:pt x="39" y="102"/>
                  </a:lnTo>
                  <a:lnTo>
                    <a:pt x="36" y="102"/>
                  </a:lnTo>
                  <a:lnTo>
                    <a:pt x="34" y="103"/>
                  </a:lnTo>
                  <a:lnTo>
                    <a:pt x="33" y="106"/>
                  </a:lnTo>
                  <a:lnTo>
                    <a:pt x="30" y="106"/>
                  </a:lnTo>
                  <a:lnTo>
                    <a:pt x="29" y="111"/>
                  </a:lnTo>
                  <a:lnTo>
                    <a:pt x="28" y="113"/>
                  </a:lnTo>
                  <a:lnTo>
                    <a:pt x="28" y="120"/>
                  </a:lnTo>
                  <a:lnTo>
                    <a:pt x="30" y="125"/>
                  </a:lnTo>
                  <a:lnTo>
                    <a:pt x="24" y="143"/>
                  </a:lnTo>
                  <a:lnTo>
                    <a:pt x="17" y="144"/>
                  </a:lnTo>
                  <a:lnTo>
                    <a:pt x="16" y="145"/>
                  </a:lnTo>
                  <a:lnTo>
                    <a:pt x="5" y="147"/>
                  </a:lnTo>
                  <a:lnTo>
                    <a:pt x="2" y="141"/>
                  </a:lnTo>
                  <a:lnTo>
                    <a:pt x="0" y="14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89" name="Freeform 886"/>
            <p:cNvSpPr>
              <a:spLocks/>
            </p:cNvSpPr>
            <p:nvPr/>
          </p:nvSpPr>
          <p:spPr bwMode="auto">
            <a:xfrm>
              <a:off x="3009" y="2497"/>
              <a:ext cx="601" cy="390"/>
            </a:xfrm>
            <a:custGeom>
              <a:avLst/>
              <a:gdLst>
                <a:gd name="T0" fmla="*/ 55 w 601"/>
                <a:gd name="T1" fmla="*/ 242 h 390"/>
                <a:gd name="T2" fmla="*/ 122 w 601"/>
                <a:gd name="T3" fmla="*/ 221 h 390"/>
                <a:gd name="T4" fmla="*/ 103 w 601"/>
                <a:gd name="T5" fmla="*/ 160 h 390"/>
                <a:gd name="T6" fmla="*/ 88 w 601"/>
                <a:gd name="T7" fmla="*/ 128 h 390"/>
                <a:gd name="T8" fmla="*/ 88 w 601"/>
                <a:gd name="T9" fmla="*/ 104 h 390"/>
                <a:gd name="T10" fmla="*/ 84 w 601"/>
                <a:gd name="T11" fmla="*/ 78 h 390"/>
                <a:gd name="T12" fmla="*/ 117 w 601"/>
                <a:gd name="T13" fmla="*/ 65 h 390"/>
                <a:gd name="T14" fmla="*/ 134 w 601"/>
                <a:gd name="T15" fmla="*/ 63 h 390"/>
                <a:gd name="T16" fmla="*/ 115 w 601"/>
                <a:gd name="T17" fmla="*/ 32 h 390"/>
                <a:gd name="T18" fmla="*/ 88 w 601"/>
                <a:gd name="T19" fmla="*/ 14 h 390"/>
                <a:gd name="T20" fmla="*/ 94 w 601"/>
                <a:gd name="T21" fmla="*/ 0 h 390"/>
                <a:gd name="T22" fmla="*/ 124 w 601"/>
                <a:gd name="T23" fmla="*/ 7 h 390"/>
                <a:gd name="T24" fmla="*/ 162 w 601"/>
                <a:gd name="T25" fmla="*/ 2 h 390"/>
                <a:gd name="T26" fmla="*/ 182 w 601"/>
                <a:gd name="T27" fmla="*/ 11 h 390"/>
                <a:gd name="T28" fmla="*/ 200 w 601"/>
                <a:gd name="T29" fmla="*/ 8 h 390"/>
                <a:gd name="T30" fmla="*/ 219 w 601"/>
                <a:gd name="T31" fmla="*/ 32 h 390"/>
                <a:gd name="T32" fmla="*/ 240 w 601"/>
                <a:gd name="T33" fmla="*/ 58 h 390"/>
                <a:gd name="T34" fmla="*/ 271 w 601"/>
                <a:gd name="T35" fmla="*/ 68 h 390"/>
                <a:gd name="T36" fmla="*/ 299 w 601"/>
                <a:gd name="T37" fmla="*/ 86 h 390"/>
                <a:gd name="T38" fmla="*/ 345 w 601"/>
                <a:gd name="T39" fmla="*/ 79 h 390"/>
                <a:gd name="T40" fmla="*/ 377 w 601"/>
                <a:gd name="T41" fmla="*/ 83 h 390"/>
                <a:gd name="T42" fmla="*/ 406 w 601"/>
                <a:gd name="T43" fmla="*/ 73 h 390"/>
                <a:gd name="T44" fmla="*/ 408 w 601"/>
                <a:gd name="T45" fmla="*/ 101 h 390"/>
                <a:gd name="T46" fmla="*/ 418 w 601"/>
                <a:gd name="T47" fmla="*/ 121 h 390"/>
                <a:gd name="T48" fmla="*/ 446 w 601"/>
                <a:gd name="T49" fmla="*/ 127 h 390"/>
                <a:gd name="T50" fmla="*/ 473 w 601"/>
                <a:gd name="T51" fmla="*/ 137 h 390"/>
                <a:gd name="T52" fmla="*/ 490 w 601"/>
                <a:gd name="T53" fmla="*/ 155 h 390"/>
                <a:gd name="T54" fmla="*/ 515 w 601"/>
                <a:gd name="T55" fmla="*/ 152 h 390"/>
                <a:gd name="T56" fmla="*/ 536 w 601"/>
                <a:gd name="T57" fmla="*/ 165 h 390"/>
                <a:gd name="T58" fmla="*/ 546 w 601"/>
                <a:gd name="T59" fmla="*/ 176 h 390"/>
                <a:gd name="T60" fmla="*/ 573 w 601"/>
                <a:gd name="T61" fmla="*/ 186 h 390"/>
                <a:gd name="T62" fmla="*/ 581 w 601"/>
                <a:gd name="T63" fmla="*/ 211 h 390"/>
                <a:gd name="T64" fmla="*/ 573 w 601"/>
                <a:gd name="T65" fmla="*/ 237 h 390"/>
                <a:gd name="T66" fmla="*/ 594 w 601"/>
                <a:gd name="T67" fmla="*/ 273 h 390"/>
                <a:gd name="T68" fmla="*/ 553 w 601"/>
                <a:gd name="T69" fmla="*/ 310 h 390"/>
                <a:gd name="T70" fmla="*/ 526 w 601"/>
                <a:gd name="T71" fmla="*/ 335 h 390"/>
                <a:gd name="T72" fmla="*/ 507 w 601"/>
                <a:gd name="T73" fmla="*/ 340 h 390"/>
                <a:gd name="T74" fmla="*/ 501 w 601"/>
                <a:gd name="T75" fmla="*/ 353 h 390"/>
                <a:gd name="T76" fmla="*/ 456 w 601"/>
                <a:gd name="T77" fmla="*/ 360 h 390"/>
                <a:gd name="T78" fmla="*/ 423 w 601"/>
                <a:gd name="T79" fmla="*/ 384 h 390"/>
                <a:gd name="T80" fmla="*/ 410 w 601"/>
                <a:gd name="T81" fmla="*/ 372 h 390"/>
                <a:gd name="T82" fmla="*/ 408 w 601"/>
                <a:gd name="T83" fmla="*/ 346 h 390"/>
                <a:gd name="T84" fmla="*/ 368 w 601"/>
                <a:gd name="T85" fmla="*/ 352 h 390"/>
                <a:gd name="T86" fmla="*/ 358 w 601"/>
                <a:gd name="T87" fmla="*/ 323 h 390"/>
                <a:gd name="T88" fmla="*/ 329 w 601"/>
                <a:gd name="T89" fmla="*/ 338 h 390"/>
                <a:gd name="T90" fmla="*/ 297 w 601"/>
                <a:gd name="T91" fmla="*/ 338 h 390"/>
                <a:gd name="T92" fmla="*/ 277 w 601"/>
                <a:gd name="T93" fmla="*/ 323 h 390"/>
                <a:gd name="T94" fmla="*/ 236 w 601"/>
                <a:gd name="T95" fmla="*/ 310 h 390"/>
                <a:gd name="T96" fmla="*/ 191 w 601"/>
                <a:gd name="T97" fmla="*/ 293 h 390"/>
                <a:gd name="T98" fmla="*/ 172 w 601"/>
                <a:gd name="T99" fmla="*/ 321 h 390"/>
                <a:gd name="T100" fmla="*/ 147 w 601"/>
                <a:gd name="T101" fmla="*/ 337 h 390"/>
                <a:gd name="T102" fmla="*/ 106 w 601"/>
                <a:gd name="T103" fmla="*/ 328 h 390"/>
                <a:gd name="T104" fmla="*/ 84 w 601"/>
                <a:gd name="T105" fmla="*/ 347 h 390"/>
                <a:gd name="T106" fmla="*/ 73 w 601"/>
                <a:gd name="T107" fmla="*/ 358 h 390"/>
                <a:gd name="T108" fmla="*/ 63 w 601"/>
                <a:gd name="T109" fmla="*/ 386 h 390"/>
                <a:gd name="T110" fmla="*/ 28 w 601"/>
                <a:gd name="T111" fmla="*/ 33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1"/>
                <a:gd name="T169" fmla="*/ 0 h 390"/>
                <a:gd name="T170" fmla="*/ 601 w 601"/>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1" h="390">
                  <a:moveTo>
                    <a:pt x="0" y="268"/>
                  </a:moveTo>
                  <a:lnTo>
                    <a:pt x="4" y="256"/>
                  </a:lnTo>
                  <a:lnTo>
                    <a:pt x="13" y="259"/>
                  </a:lnTo>
                  <a:lnTo>
                    <a:pt x="21" y="249"/>
                  </a:lnTo>
                  <a:lnTo>
                    <a:pt x="26" y="256"/>
                  </a:lnTo>
                  <a:lnTo>
                    <a:pt x="33" y="258"/>
                  </a:lnTo>
                  <a:lnTo>
                    <a:pt x="43" y="245"/>
                  </a:lnTo>
                  <a:lnTo>
                    <a:pt x="55" y="242"/>
                  </a:lnTo>
                  <a:lnTo>
                    <a:pt x="52" y="251"/>
                  </a:lnTo>
                  <a:lnTo>
                    <a:pt x="56" y="254"/>
                  </a:lnTo>
                  <a:lnTo>
                    <a:pt x="70" y="245"/>
                  </a:lnTo>
                  <a:lnTo>
                    <a:pt x="74" y="256"/>
                  </a:lnTo>
                  <a:lnTo>
                    <a:pt x="87" y="241"/>
                  </a:lnTo>
                  <a:lnTo>
                    <a:pt x="91" y="242"/>
                  </a:lnTo>
                  <a:lnTo>
                    <a:pt x="103" y="226"/>
                  </a:lnTo>
                  <a:lnTo>
                    <a:pt x="122" y="221"/>
                  </a:lnTo>
                  <a:lnTo>
                    <a:pt x="128" y="230"/>
                  </a:lnTo>
                  <a:lnTo>
                    <a:pt x="136" y="212"/>
                  </a:lnTo>
                  <a:lnTo>
                    <a:pt x="133" y="200"/>
                  </a:lnTo>
                  <a:lnTo>
                    <a:pt x="138" y="198"/>
                  </a:lnTo>
                  <a:lnTo>
                    <a:pt x="135" y="175"/>
                  </a:lnTo>
                  <a:lnTo>
                    <a:pt x="119" y="165"/>
                  </a:lnTo>
                  <a:lnTo>
                    <a:pt x="121" y="162"/>
                  </a:lnTo>
                  <a:lnTo>
                    <a:pt x="103" y="160"/>
                  </a:lnTo>
                  <a:lnTo>
                    <a:pt x="102" y="146"/>
                  </a:lnTo>
                  <a:lnTo>
                    <a:pt x="88" y="143"/>
                  </a:lnTo>
                  <a:lnTo>
                    <a:pt x="89" y="138"/>
                  </a:lnTo>
                  <a:lnTo>
                    <a:pt x="91" y="137"/>
                  </a:lnTo>
                  <a:lnTo>
                    <a:pt x="92" y="135"/>
                  </a:lnTo>
                  <a:lnTo>
                    <a:pt x="91" y="132"/>
                  </a:lnTo>
                  <a:lnTo>
                    <a:pt x="91" y="130"/>
                  </a:lnTo>
                  <a:lnTo>
                    <a:pt x="88" y="128"/>
                  </a:lnTo>
                  <a:lnTo>
                    <a:pt x="89" y="125"/>
                  </a:lnTo>
                  <a:lnTo>
                    <a:pt x="91" y="125"/>
                  </a:lnTo>
                  <a:lnTo>
                    <a:pt x="91" y="121"/>
                  </a:lnTo>
                  <a:lnTo>
                    <a:pt x="89" y="118"/>
                  </a:lnTo>
                  <a:lnTo>
                    <a:pt x="88" y="114"/>
                  </a:lnTo>
                  <a:lnTo>
                    <a:pt x="91" y="109"/>
                  </a:lnTo>
                  <a:lnTo>
                    <a:pt x="89" y="106"/>
                  </a:lnTo>
                  <a:lnTo>
                    <a:pt x="88" y="104"/>
                  </a:lnTo>
                  <a:lnTo>
                    <a:pt x="89" y="100"/>
                  </a:lnTo>
                  <a:lnTo>
                    <a:pt x="86" y="99"/>
                  </a:lnTo>
                  <a:lnTo>
                    <a:pt x="84" y="97"/>
                  </a:lnTo>
                  <a:lnTo>
                    <a:pt x="84" y="92"/>
                  </a:lnTo>
                  <a:lnTo>
                    <a:pt x="83" y="92"/>
                  </a:lnTo>
                  <a:lnTo>
                    <a:pt x="83" y="82"/>
                  </a:lnTo>
                  <a:lnTo>
                    <a:pt x="86" y="81"/>
                  </a:lnTo>
                  <a:lnTo>
                    <a:pt x="84" y="78"/>
                  </a:lnTo>
                  <a:lnTo>
                    <a:pt x="87" y="73"/>
                  </a:lnTo>
                  <a:lnTo>
                    <a:pt x="89" y="71"/>
                  </a:lnTo>
                  <a:lnTo>
                    <a:pt x="92" y="69"/>
                  </a:lnTo>
                  <a:lnTo>
                    <a:pt x="92" y="63"/>
                  </a:lnTo>
                  <a:lnTo>
                    <a:pt x="100" y="63"/>
                  </a:lnTo>
                  <a:lnTo>
                    <a:pt x="107" y="64"/>
                  </a:lnTo>
                  <a:lnTo>
                    <a:pt x="112" y="63"/>
                  </a:lnTo>
                  <a:lnTo>
                    <a:pt x="117" y="65"/>
                  </a:lnTo>
                  <a:lnTo>
                    <a:pt x="119" y="64"/>
                  </a:lnTo>
                  <a:lnTo>
                    <a:pt x="120" y="67"/>
                  </a:lnTo>
                  <a:lnTo>
                    <a:pt x="122" y="68"/>
                  </a:lnTo>
                  <a:lnTo>
                    <a:pt x="126" y="64"/>
                  </a:lnTo>
                  <a:lnTo>
                    <a:pt x="128" y="60"/>
                  </a:lnTo>
                  <a:lnTo>
                    <a:pt x="131" y="62"/>
                  </a:lnTo>
                  <a:lnTo>
                    <a:pt x="131" y="63"/>
                  </a:lnTo>
                  <a:lnTo>
                    <a:pt x="134" y="63"/>
                  </a:lnTo>
                  <a:lnTo>
                    <a:pt x="135" y="59"/>
                  </a:lnTo>
                  <a:lnTo>
                    <a:pt x="133" y="57"/>
                  </a:lnTo>
                  <a:lnTo>
                    <a:pt x="133" y="48"/>
                  </a:lnTo>
                  <a:lnTo>
                    <a:pt x="130" y="46"/>
                  </a:lnTo>
                  <a:lnTo>
                    <a:pt x="131" y="40"/>
                  </a:lnTo>
                  <a:lnTo>
                    <a:pt x="121" y="35"/>
                  </a:lnTo>
                  <a:lnTo>
                    <a:pt x="117" y="35"/>
                  </a:lnTo>
                  <a:lnTo>
                    <a:pt x="115" y="32"/>
                  </a:lnTo>
                  <a:lnTo>
                    <a:pt x="112" y="32"/>
                  </a:lnTo>
                  <a:lnTo>
                    <a:pt x="111" y="34"/>
                  </a:lnTo>
                  <a:lnTo>
                    <a:pt x="107" y="35"/>
                  </a:lnTo>
                  <a:lnTo>
                    <a:pt x="105" y="20"/>
                  </a:lnTo>
                  <a:lnTo>
                    <a:pt x="102" y="18"/>
                  </a:lnTo>
                  <a:lnTo>
                    <a:pt x="96" y="14"/>
                  </a:lnTo>
                  <a:lnTo>
                    <a:pt x="91" y="16"/>
                  </a:lnTo>
                  <a:lnTo>
                    <a:pt x="88" y="14"/>
                  </a:lnTo>
                  <a:lnTo>
                    <a:pt x="86" y="13"/>
                  </a:lnTo>
                  <a:lnTo>
                    <a:pt x="78" y="11"/>
                  </a:lnTo>
                  <a:lnTo>
                    <a:pt x="83" y="6"/>
                  </a:lnTo>
                  <a:lnTo>
                    <a:pt x="83" y="4"/>
                  </a:lnTo>
                  <a:lnTo>
                    <a:pt x="84" y="3"/>
                  </a:lnTo>
                  <a:lnTo>
                    <a:pt x="91" y="3"/>
                  </a:lnTo>
                  <a:lnTo>
                    <a:pt x="92" y="0"/>
                  </a:lnTo>
                  <a:lnTo>
                    <a:pt x="94" y="0"/>
                  </a:lnTo>
                  <a:lnTo>
                    <a:pt x="94" y="2"/>
                  </a:lnTo>
                  <a:lnTo>
                    <a:pt x="97" y="2"/>
                  </a:lnTo>
                  <a:lnTo>
                    <a:pt x="100" y="3"/>
                  </a:lnTo>
                  <a:lnTo>
                    <a:pt x="103" y="3"/>
                  </a:lnTo>
                  <a:lnTo>
                    <a:pt x="110" y="3"/>
                  </a:lnTo>
                  <a:lnTo>
                    <a:pt x="119" y="7"/>
                  </a:lnTo>
                  <a:lnTo>
                    <a:pt x="121" y="6"/>
                  </a:lnTo>
                  <a:lnTo>
                    <a:pt x="124" y="7"/>
                  </a:lnTo>
                  <a:lnTo>
                    <a:pt x="133" y="7"/>
                  </a:lnTo>
                  <a:lnTo>
                    <a:pt x="136" y="11"/>
                  </a:lnTo>
                  <a:lnTo>
                    <a:pt x="148" y="9"/>
                  </a:lnTo>
                  <a:lnTo>
                    <a:pt x="154" y="9"/>
                  </a:lnTo>
                  <a:lnTo>
                    <a:pt x="158" y="4"/>
                  </a:lnTo>
                  <a:lnTo>
                    <a:pt x="161" y="4"/>
                  </a:lnTo>
                  <a:lnTo>
                    <a:pt x="161" y="2"/>
                  </a:lnTo>
                  <a:lnTo>
                    <a:pt x="162" y="2"/>
                  </a:lnTo>
                  <a:lnTo>
                    <a:pt x="164" y="3"/>
                  </a:lnTo>
                  <a:lnTo>
                    <a:pt x="164" y="11"/>
                  </a:lnTo>
                  <a:lnTo>
                    <a:pt x="168" y="12"/>
                  </a:lnTo>
                  <a:lnTo>
                    <a:pt x="170" y="11"/>
                  </a:lnTo>
                  <a:lnTo>
                    <a:pt x="173" y="16"/>
                  </a:lnTo>
                  <a:lnTo>
                    <a:pt x="176" y="12"/>
                  </a:lnTo>
                  <a:lnTo>
                    <a:pt x="180" y="11"/>
                  </a:lnTo>
                  <a:lnTo>
                    <a:pt x="182" y="11"/>
                  </a:lnTo>
                  <a:lnTo>
                    <a:pt x="182" y="7"/>
                  </a:lnTo>
                  <a:lnTo>
                    <a:pt x="185" y="6"/>
                  </a:lnTo>
                  <a:lnTo>
                    <a:pt x="190" y="6"/>
                  </a:lnTo>
                  <a:lnTo>
                    <a:pt x="192" y="2"/>
                  </a:lnTo>
                  <a:lnTo>
                    <a:pt x="195" y="2"/>
                  </a:lnTo>
                  <a:lnTo>
                    <a:pt x="199" y="7"/>
                  </a:lnTo>
                  <a:lnTo>
                    <a:pt x="199" y="9"/>
                  </a:lnTo>
                  <a:lnTo>
                    <a:pt x="200" y="8"/>
                  </a:lnTo>
                  <a:lnTo>
                    <a:pt x="205" y="11"/>
                  </a:lnTo>
                  <a:lnTo>
                    <a:pt x="210" y="18"/>
                  </a:lnTo>
                  <a:lnTo>
                    <a:pt x="208" y="18"/>
                  </a:lnTo>
                  <a:lnTo>
                    <a:pt x="208" y="21"/>
                  </a:lnTo>
                  <a:lnTo>
                    <a:pt x="212" y="21"/>
                  </a:lnTo>
                  <a:lnTo>
                    <a:pt x="214" y="22"/>
                  </a:lnTo>
                  <a:lnTo>
                    <a:pt x="218" y="34"/>
                  </a:lnTo>
                  <a:lnTo>
                    <a:pt x="219" y="32"/>
                  </a:lnTo>
                  <a:lnTo>
                    <a:pt x="223" y="39"/>
                  </a:lnTo>
                  <a:lnTo>
                    <a:pt x="226" y="37"/>
                  </a:lnTo>
                  <a:lnTo>
                    <a:pt x="231" y="45"/>
                  </a:lnTo>
                  <a:lnTo>
                    <a:pt x="233" y="44"/>
                  </a:lnTo>
                  <a:lnTo>
                    <a:pt x="233" y="46"/>
                  </a:lnTo>
                  <a:lnTo>
                    <a:pt x="231" y="46"/>
                  </a:lnTo>
                  <a:lnTo>
                    <a:pt x="238" y="55"/>
                  </a:lnTo>
                  <a:lnTo>
                    <a:pt x="240" y="58"/>
                  </a:lnTo>
                  <a:lnTo>
                    <a:pt x="242" y="62"/>
                  </a:lnTo>
                  <a:lnTo>
                    <a:pt x="247" y="57"/>
                  </a:lnTo>
                  <a:lnTo>
                    <a:pt x="247" y="59"/>
                  </a:lnTo>
                  <a:lnTo>
                    <a:pt x="250" y="58"/>
                  </a:lnTo>
                  <a:lnTo>
                    <a:pt x="254" y="59"/>
                  </a:lnTo>
                  <a:lnTo>
                    <a:pt x="256" y="63"/>
                  </a:lnTo>
                  <a:lnTo>
                    <a:pt x="266" y="69"/>
                  </a:lnTo>
                  <a:lnTo>
                    <a:pt x="271" y="68"/>
                  </a:lnTo>
                  <a:lnTo>
                    <a:pt x="273" y="71"/>
                  </a:lnTo>
                  <a:lnTo>
                    <a:pt x="277" y="73"/>
                  </a:lnTo>
                  <a:lnTo>
                    <a:pt x="279" y="72"/>
                  </a:lnTo>
                  <a:lnTo>
                    <a:pt x="282" y="76"/>
                  </a:lnTo>
                  <a:lnTo>
                    <a:pt x="288" y="79"/>
                  </a:lnTo>
                  <a:lnTo>
                    <a:pt x="292" y="78"/>
                  </a:lnTo>
                  <a:lnTo>
                    <a:pt x="292" y="81"/>
                  </a:lnTo>
                  <a:lnTo>
                    <a:pt x="299" y="86"/>
                  </a:lnTo>
                  <a:lnTo>
                    <a:pt x="301" y="86"/>
                  </a:lnTo>
                  <a:lnTo>
                    <a:pt x="305" y="82"/>
                  </a:lnTo>
                  <a:lnTo>
                    <a:pt x="311" y="83"/>
                  </a:lnTo>
                  <a:lnTo>
                    <a:pt x="315" y="79"/>
                  </a:lnTo>
                  <a:lnTo>
                    <a:pt x="320" y="78"/>
                  </a:lnTo>
                  <a:lnTo>
                    <a:pt x="334" y="83"/>
                  </a:lnTo>
                  <a:lnTo>
                    <a:pt x="343" y="78"/>
                  </a:lnTo>
                  <a:lnTo>
                    <a:pt x="345" y="79"/>
                  </a:lnTo>
                  <a:lnTo>
                    <a:pt x="347" y="78"/>
                  </a:lnTo>
                  <a:lnTo>
                    <a:pt x="352" y="79"/>
                  </a:lnTo>
                  <a:lnTo>
                    <a:pt x="352" y="76"/>
                  </a:lnTo>
                  <a:lnTo>
                    <a:pt x="363" y="78"/>
                  </a:lnTo>
                  <a:lnTo>
                    <a:pt x="367" y="74"/>
                  </a:lnTo>
                  <a:lnTo>
                    <a:pt x="371" y="74"/>
                  </a:lnTo>
                  <a:lnTo>
                    <a:pt x="378" y="83"/>
                  </a:lnTo>
                  <a:lnTo>
                    <a:pt x="377" y="83"/>
                  </a:lnTo>
                  <a:lnTo>
                    <a:pt x="385" y="88"/>
                  </a:lnTo>
                  <a:lnTo>
                    <a:pt x="390" y="83"/>
                  </a:lnTo>
                  <a:lnTo>
                    <a:pt x="395" y="82"/>
                  </a:lnTo>
                  <a:lnTo>
                    <a:pt x="396" y="79"/>
                  </a:lnTo>
                  <a:lnTo>
                    <a:pt x="397" y="79"/>
                  </a:lnTo>
                  <a:lnTo>
                    <a:pt x="401" y="73"/>
                  </a:lnTo>
                  <a:lnTo>
                    <a:pt x="406" y="74"/>
                  </a:lnTo>
                  <a:lnTo>
                    <a:pt x="406" y="73"/>
                  </a:lnTo>
                  <a:lnTo>
                    <a:pt x="410" y="77"/>
                  </a:lnTo>
                  <a:lnTo>
                    <a:pt x="409" y="79"/>
                  </a:lnTo>
                  <a:lnTo>
                    <a:pt x="412" y="78"/>
                  </a:lnTo>
                  <a:lnTo>
                    <a:pt x="410" y="87"/>
                  </a:lnTo>
                  <a:lnTo>
                    <a:pt x="412" y="93"/>
                  </a:lnTo>
                  <a:lnTo>
                    <a:pt x="414" y="96"/>
                  </a:lnTo>
                  <a:lnTo>
                    <a:pt x="410" y="102"/>
                  </a:lnTo>
                  <a:lnTo>
                    <a:pt x="408" y="101"/>
                  </a:lnTo>
                  <a:lnTo>
                    <a:pt x="409" y="105"/>
                  </a:lnTo>
                  <a:lnTo>
                    <a:pt x="408" y="106"/>
                  </a:lnTo>
                  <a:lnTo>
                    <a:pt x="412" y="110"/>
                  </a:lnTo>
                  <a:lnTo>
                    <a:pt x="409" y="113"/>
                  </a:lnTo>
                  <a:lnTo>
                    <a:pt x="410" y="116"/>
                  </a:lnTo>
                  <a:lnTo>
                    <a:pt x="414" y="116"/>
                  </a:lnTo>
                  <a:lnTo>
                    <a:pt x="414" y="119"/>
                  </a:lnTo>
                  <a:lnTo>
                    <a:pt x="418" y="121"/>
                  </a:lnTo>
                  <a:lnTo>
                    <a:pt x="419" y="128"/>
                  </a:lnTo>
                  <a:lnTo>
                    <a:pt x="423" y="124"/>
                  </a:lnTo>
                  <a:lnTo>
                    <a:pt x="426" y="128"/>
                  </a:lnTo>
                  <a:lnTo>
                    <a:pt x="423" y="132"/>
                  </a:lnTo>
                  <a:lnTo>
                    <a:pt x="424" y="134"/>
                  </a:lnTo>
                  <a:lnTo>
                    <a:pt x="433" y="133"/>
                  </a:lnTo>
                  <a:lnTo>
                    <a:pt x="443" y="125"/>
                  </a:lnTo>
                  <a:lnTo>
                    <a:pt x="446" y="127"/>
                  </a:lnTo>
                  <a:lnTo>
                    <a:pt x="452" y="134"/>
                  </a:lnTo>
                  <a:lnTo>
                    <a:pt x="462" y="137"/>
                  </a:lnTo>
                  <a:lnTo>
                    <a:pt x="468" y="135"/>
                  </a:lnTo>
                  <a:lnTo>
                    <a:pt x="469" y="133"/>
                  </a:lnTo>
                  <a:lnTo>
                    <a:pt x="470" y="135"/>
                  </a:lnTo>
                  <a:lnTo>
                    <a:pt x="471" y="132"/>
                  </a:lnTo>
                  <a:lnTo>
                    <a:pt x="474" y="132"/>
                  </a:lnTo>
                  <a:lnTo>
                    <a:pt x="473" y="137"/>
                  </a:lnTo>
                  <a:lnTo>
                    <a:pt x="474" y="139"/>
                  </a:lnTo>
                  <a:lnTo>
                    <a:pt x="471" y="144"/>
                  </a:lnTo>
                  <a:lnTo>
                    <a:pt x="473" y="151"/>
                  </a:lnTo>
                  <a:lnTo>
                    <a:pt x="474" y="152"/>
                  </a:lnTo>
                  <a:lnTo>
                    <a:pt x="478" y="149"/>
                  </a:lnTo>
                  <a:lnTo>
                    <a:pt x="479" y="149"/>
                  </a:lnTo>
                  <a:lnTo>
                    <a:pt x="482" y="152"/>
                  </a:lnTo>
                  <a:lnTo>
                    <a:pt x="490" y="155"/>
                  </a:lnTo>
                  <a:lnTo>
                    <a:pt x="490" y="157"/>
                  </a:lnTo>
                  <a:lnTo>
                    <a:pt x="494" y="161"/>
                  </a:lnTo>
                  <a:lnTo>
                    <a:pt x="504" y="156"/>
                  </a:lnTo>
                  <a:lnTo>
                    <a:pt x="506" y="158"/>
                  </a:lnTo>
                  <a:lnTo>
                    <a:pt x="507" y="158"/>
                  </a:lnTo>
                  <a:lnTo>
                    <a:pt x="508" y="153"/>
                  </a:lnTo>
                  <a:lnTo>
                    <a:pt x="512" y="155"/>
                  </a:lnTo>
                  <a:lnTo>
                    <a:pt x="515" y="152"/>
                  </a:lnTo>
                  <a:lnTo>
                    <a:pt x="516" y="146"/>
                  </a:lnTo>
                  <a:lnTo>
                    <a:pt x="520" y="146"/>
                  </a:lnTo>
                  <a:lnTo>
                    <a:pt x="522" y="149"/>
                  </a:lnTo>
                  <a:lnTo>
                    <a:pt x="524" y="149"/>
                  </a:lnTo>
                  <a:lnTo>
                    <a:pt x="522" y="161"/>
                  </a:lnTo>
                  <a:lnTo>
                    <a:pt x="530" y="166"/>
                  </a:lnTo>
                  <a:lnTo>
                    <a:pt x="535" y="163"/>
                  </a:lnTo>
                  <a:lnTo>
                    <a:pt x="536" y="165"/>
                  </a:lnTo>
                  <a:lnTo>
                    <a:pt x="536" y="167"/>
                  </a:lnTo>
                  <a:lnTo>
                    <a:pt x="536" y="170"/>
                  </a:lnTo>
                  <a:lnTo>
                    <a:pt x="538" y="170"/>
                  </a:lnTo>
                  <a:lnTo>
                    <a:pt x="539" y="169"/>
                  </a:lnTo>
                  <a:lnTo>
                    <a:pt x="541" y="172"/>
                  </a:lnTo>
                  <a:lnTo>
                    <a:pt x="541" y="174"/>
                  </a:lnTo>
                  <a:lnTo>
                    <a:pt x="544" y="176"/>
                  </a:lnTo>
                  <a:lnTo>
                    <a:pt x="546" y="176"/>
                  </a:lnTo>
                  <a:lnTo>
                    <a:pt x="548" y="177"/>
                  </a:lnTo>
                  <a:lnTo>
                    <a:pt x="549" y="183"/>
                  </a:lnTo>
                  <a:lnTo>
                    <a:pt x="553" y="188"/>
                  </a:lnTo>
                  <a:lnTo>
                    <a:pt x="555" y="183"/>
                  </a:lnTo>
                  <a:lnTo>
                    <a:pt x="557" y="181"/>
                  </a:lnTo>
                  <a:lnTo>
                    <a:pt x="560" y="183"/>
                  </a:lnTo>
                  <a:lnTo>
                    <a:pt x="568" y="190"/>
                  </a:lnTo>
                  <a:lnTo>
                    <a:pt x="573" y="186"/>
                  </a:lnTo>
                  <a:lnTo>
                    <a:pt x="576" y="188"/>
                  </a:lnTo>
                  <a:lnTo>
                    <a:pt x="576" y="190"/>
                  </a:lnTo>
                  <a:lnTo>
                    <a:pt x="580" y="193"/>
                  </a:lnTo>
                  <a:lnTo>
                    <a:pt x="581" y="195"/>
                  </a:lnTo>
                  <a:lnTo>
                    <a:pt x="590" y="198"/>
                  </a:lnTo>
                  <a:lnTo>
                    <a:pt x="591" y="203"/>
                  </a:lnTo>
                  <a:lnTo>
                    <a:pt x="586" y="204"/>
                  </a:lnTo>
                  <a:lnTo>
                    <a:pt x="581" y="211"/>
                  </a:lnTo>
                  <a:lnTo>
                    <a:pt x="577" y="212"/>
                  </a:lnTo>
                  <a:lnTo>
                    <a:pt x="574" y="217"/>
                  </a:lnTo>
                  <a:lnTo>
                    <a:pt x="576" y="221"/>
                  </a:lnTo>
                  <a:lnTo>
                    <a:pt x="573" y="223"/>
                  </a:lnTo>
                  <a:lnTo>
                    <a:pt x="569" y="223"/>
                  </a:lnTo>
                  <a:lnTo>
                    <a:pt x="568" y="228"/>
                  </a:lnTo>
                  <a:lnTo>
                    <a:pt x="572" y="233"/>
                  </a:lnTo>
                  <a:lnTo>
                    <a:pt x="573" y="237"/>
                  </a:lnTo>
                  <a:lnTo>
                    <a:pt x="577" y="239"/>
                  </a:lnTo>
                  <a:lnTo>
                    <a:pt x="581" y="244"/>
                  </a:lnTo>
                  <a:lnTo>
                    <a:pt x="580" y="250"/>
                  </a:lnTo>
                  <a:lnTo>
                    <a:pt x="583" y="254"/>
                  </a:lnTo>
                  <a:lnTo>
                    <a:pt x="580" y="258"/>
                  </a:lnTo>
                  <a:lnTo>
                    <a:pt x="582" y="265"/>
                  </a:lnTo>
                  <a:lnTo>
                    <a:pt x="586" y="265"/>
                  </a:lnTo>
                  <a:lnTo>
                    <a:pt x="594" y="273"/>
                  </a:lnTo>
                  <a:lnTo>
                    <a:pt x="599" y="300"/>
                  </a:lnTo>
                  <a:lnTo>
                    <a:pt x="601" y="309"/>
                  </a:lnTo>
                  <a:lnTo>
                    <a:pt x="591" y="318"/>
                  </a:lnTo>
                  <a:lnTo>
                    <a:pt x="586" y="319"/>
                  </a:lnTo>
                  <a:lnTo>
                    <a:pt x="580" y="318"/>
                  </a:lnTo>
                  <a:lnTo>
                    <a:pt x="573" y="315"/>
                  </a:lnTo>
                  <a:lnTo>
                    <a:pt x="564" y="307"/>
                  </a:lnTo>
                  <a:lnTo>
                    <a:pt x="553" y="310"/>
                  </a:lnTo>
                  <a:lnTo>
                    <a:pt x="549" y="314"/>
                  </a:lnTo>
                  <a:lnTo>
                    <a:pt x="548" y="320"/>
                  </a:lnTo>
                  <a:lnTo>
                    <a:pt x="544" y="325"/>
                  </a:lnTo>
                  <a:lnTo>
                    <a:pt x="535" y="330"/>
                  </a:lnTo>
                  <a:lnTo>
                    <a:pt x="534" y="328"/>
                  </a:lnTo>
                  <a:lnTo>
                    <a:pt x="531" y="328"/>
                  </a:lnTo>
                  <a:lnTo>
                    <a:pt x="521" y="326"/>
                  </a:lnTo>
                  <a:lnTo>
                    <a:pt x="526" y="335"/>
                  </a:lnTo>
                  <a:lnTo>
                    <a:pt x="525" y="343"/>
                  </a:lnTo>
                  <a:lnTo>
                    <a:pt x="520" y="340"/>
                  </a:lnTo>
                  <a:lnTo>
                    <a:pt x="520" y="337"/>
                  </a:lnTo>
                  <a:lnTo>
                    <a:pt x="516" y="338"/>
                  </a:lnTo>
                  <a:lnTo>
                    <a:pt x="513" y="337"/>
                  </a:lnTo>
                  <a:lnTo>
                    <a:pt x="511" y="339"/>
                  </a:lnTo>
                  <a:lnTo>
                    <a:pt x="510" y="343"/>
                  </a:lnTo>
                  <a:lnTo>
                    <a:pt x="507" y="340"/>
                  </a:lnTo>
                  <a:lnTo>
                    <a:pt x="504" y="342"/>
                  </a:lnTo>
                  <a:lnTo>
                    <a:pt x="504" y="348"/>
                  </a:lnTo>
                  <a:lnTo>
                    <a:pt x="507" y="349"/>
                  </a:lnTo>
                  <a:lnTo>
                    <a:pt x="508" y="346"/>
                  </a:lnTo>
                  <a:lnTo>
                    <a:pt x="510" y="346"/>
                  </a:lnTo>
                  <a:lnTo>
                    <a:pt x="510" y="348"/>
                  </a:lnTo>
                  <a:lnTo>
                    <a:pt x="506" y="353"/>
                  </a:lnTo>
                  <a:lnTo>
                    <a:pt x="501" y="353"/>
                  </a:lnTo>
                  <a:lnTo>
                    <a:pt x="496" y="356"/>
                  </a:lnTo>
                  <a:lnTo>
                    <a:pt x="492" y="353"/>
                  </a:lnTo>
                  <a:lnTo>
                    <a:pt x="485" y="356"/>
                  </a:lnTo>
                  <a:lnTo>
                    <a:pt x="475" y="361"/>
                  </a:lnTo>
                  <a:lnTo>
                    <a:pt x="470" y="360"/>
                  </a:lnTo>
                  <a:lnTo>
                    <a:pt x="465" y="361"/>
                  </a:lnTo>
                  <a:lnTo>
                    <a:pt x="459" y="358"/>
                  </a:lnTo>
                  <a:lnTo>
                    <a:pt x="456" y="360"/>
                  </a:lnTo>
                  <a:lnTo>
                    <a:pt x="455" y="371"/>
                  </a:lnTo>
                  <a:lnTo>
                    <a:pt x="443" y="372"/>
                  </a:lnTo>
                  <a:lnTo>
                    <a:pt x="433" y="384"/>
                  </a:lnTo>
                  <a:lnTo>
                    <a:pt x="432" y="389"/>
                  </a:lnTo>
                  <a:lnTo>
                    <a:pt x="428" y="390"/>
                  </a:lnTo>
                  <a:lnTo>
                    <a:pt x="427" y="388"/>
                  </a:lnTo>
                  <a:lnTo>
                    <a:pt x="424" y="388"/>
                  </a:lnTo>
                  <a:lnTo>
                    <a:pt x="423" y="384"/>
                  </a:lnTo>
                  <a:lnTo>
                    <a:pt x="419" y="384"/>
                  </a:lnTo>
                  <a:lnTo>
                    <a:pt x="418" y="386"/>
                  </a:lnTo>
                  <a:lnTo>
                    <a:pt x="415" y="386"/>
                  </a:lnTo>
                  <a:lnTo>
                    <a:pt x="415" y="382"/>
                  </a:lnTo>
                  <a:lnTo>
                    <a:pt x="412" y="385"/>
                  </a:lnTo>
                  <a:lnTo>
                    <a:pt x="409" y="380"/>
                  </a:lnTo>
                  <a:lnTo>
                    <a:pt x="412" y="374"/>
                  </a:lnTo>
                  <a:lnTo>
                    <a:pt x="410" y="372"/>
                  </a:lnTo>
                  <a:lnTo>
                    <a:pt x="409" y="372"/>
                  </a:lnTo>
                  <a:lnTo>
                    <a:pt x="405" y="368"/>
                  </a:lnTo>
                  <a:lnTo>
                    <a:pt x="409" y="361"/>
                  </a:lnTo>
                  <a:lnTo>
                    <a:pt x="409" y="358"/>
                  </a:lnTo>
                  <a:lnTo>
                    <a:pt x="413" y="357"/>
                  </a:lnTo>
                  <a:lnTo>
                    <a:pt x="415" y="352"/>
                  </a:lnTo>
                  <a:lnTo>
                    <a:pt x="412" y="347"/>
                  </a:lnTo>
                  <a:lnTo>
                    <a:pt x="408" y="346"/>
                  </a:lnTo>
                  <a:lnTo>
                    <a:pt x="413" y="339"/>
                  </a:lnTo>
                  <a:lnTo>
                    <a:pt x="409" y="333"/>
                  </a:lnTo>
                  <a:lnTo>
                    <a:pt x="408" y="330"/>
                  </a:lnTo>
                  <a:lnTo>
                    <a:pt x="403" y="332"/>
                  </a:lnTo>
                  <a:lnTo>
                    <a:pt x="401" y="330"/>
                  </a:lnTo>
                  <a:lnTo>
                    <a:pt x="399" y="316"/>
                  </a:lnTo>
                  <a:lnTo>
                    <a:pt x="389" y="325"/>
                  </a:lnTo>
                  <a:lnTo>
                    <a:pt x="368" y="352"/>
                  </a:lnTo>
                  <a:lnTo>
                    <a:pt x="366" y="352"/>
                  </a:lnTo>
                  <a:lnTo>
                    <a:pt x="363" y="354"/>
                  </a:lnTo>
                  <a:lnTo>
                    <a:pt x="362" y="348"/>
                  </a:lnTo>
                  <a:lnTo>
                    <a:pt x="358" y="347"/>
                  </a:lnTo>
                  <a:lnTo>
                    <a:pt x="353" y="349"/>
                  </a:lnTo>
                  <a:lnTo>
                    <a:pt x="349" y="337"/>
                  </a:lnTo>
                  <a:lnTo>
                    <a:pt x="358" y="328"/>
                  </a:lnTo>
                  <a:lnTo>
                    <a:pt x="358" y="323"/>
                  </a:lnTo>
                  <a:lnTo>
                    <a:pt x="352" y="330"/>
                  </a:lnTo>
                  <a:lnTo>
                    <a:pt x="349" y="321"/>
                  </a:lnTo>
                  <a:lnTo>
                    <a:pt x="348" y="320"/>
                  </a:lnTo>
                  <a:lnTo>
                    <a:pt x="341" y="326"/>
                  </a:lnTo>
                  <a:lnTo>
                    <a:pt x="339" y="332"/>
                  </a:lnTo>
                  <a:lnTo>
                    <a:pt x="335" y="335"/>
                  </a:lnTo>
                  <a:lnTo>
                    <a:pt x="331" y="340"/>
                  </a:lnTo>
                  <a:lnTo>
                    <a:pt x="329" y="338"/>
                  </a:lnTo>
                  <a:lnTo>
                    <a:pt x="324" y="337"/>
                  </a:lnTo>
                  <a:lnTo>
                    <a:pt x="321" y="338"/>
                  </a:lnTo>
                  <a:lnTo>
                    <a:pt x="313" y="337"/>
                  </a:lnTo>
                  <a:lnTo>
                    <a:pt x="307" y="346"/>
                  </a:lnTo>
                  <a:lnTo>
                    <a:pt x="305" y="346"/>
                  </a:lnTo>
                  <a:lnTo>
                    <a:pt x="302" y="349"/>
                  </a:lnTo>
                  <a:lnTo>
                    <a:pt x="302" y="340"/>
                  </a:lnTo>
                  <a:lnTo>
                    <a:pt x="297" y="338"/>
                  </a:lnTo>
                  <a:lnTo>
                    <a:pt x="297" y="334"/>
                  </a:lnTo>
                  <a:lnTo>
                    <a:pt x="293" y="337"/>
                  </a:lnTo>
                  <a:lnTo>
                    <a:pt x="292" y="334"/>
                  </a:lnTo>
                  <a:lnTo>
                    <a:pt x="291" y="335"/>
                  </a:lnTo>
                  <a:lnTo>
                    <a:pt x="285" y="333"/>
                  </a:lnTo>
                  <a:lnTo>
                    <a:pt x="283" y="325"/>
                  </a:lnTo>
                  <a:lnTo>
                    <a:pt x="283" y="326"/>
                  </a:lnTo>
                  <a:lnTo>
                    <a:pt x="277" y="323"/>
                  </a:lnTo>
                  <a:lnTo>
                    <a:pt x="275" y="318"/>
                  </a:lnTo>
                  <a:lnTo>
                    <a:pt x="266" y="315"/>
                  </a:lnTo>
                  <a:lnTo>
                    <a:pt x="268" y="315"/>
                  </a:lnTo>
                  <a:lnTo>
                    <a:pt x="259" y="311"/>
                  </a:lnTo>
                  <a:lnTo>
                    <a:pt x="254" y="314"/>
                  </a:lnTo>
                  <a:lnTo>
                    <a:pt x="243" y="312"/>
                  </a:lnTo>
                  <a:lnTo>
                    <a:pt x="241" y="310"/>
                  </a:lnTo>
                  <a:lnTo>
                    <a:pt x="236" y="310"/>
                  </a:lnTo>
                  <a:lnTo>
                    <a:pt x="232" y="311"/>
                  </a:lnTo>
                  <a:lnTo>
                    <a:pt x="231" y="309"/>
                  </a:lnTo>
                  <a:lnTo>
                    <a:pt x="224" y="307"/>
                  </a:lnTo>
                  <a:lnTo>
                    <a:pt x="219" y="300"/>
                  </a:lnTo>
                  <a:lnTo>
                    <a:pt x="204" y="300"/>
                  </a:lnTo>
                  <a:lnTo>
                    <a:pt x="198" y="298"/>
                  </a:lnTo>
                  <a:lnTo>
                    <a:pt x="195" y="293"/>
                  </a:lnTo>
                  <a:lnTo>
                    <a:pt x="191" y="293"/>
                  </a:lnTo>
                  <a:lnTo>
                    <a:pt x="182" y="293"/>
                  </a:lnTo>
                  <a:lnTo>
                    <a:pt x="180" y="301"/>
                  </a:lnTo>
                  <a:lnTo>
                    <a:pt x="177" y="301"/>
                  </a:lnTo>
                  <a:lnTo>
                    <a:pt x="175" y="297"/>
                  </a:lnTo>
                  <a:lnTo>
                    <a:pt x="172" y="297"/>
                  </a:lnTo>
                  <a:lnTo>
                    <a:pt x="163" y="300"/>
                  </a:lnTo>
                  <a:lnTo>
                    <a:pt x="166" y="319"/>
                  </a:lnTo>
                  <a:lnTo>
                    <a:pt x="172" y="321"/>
                  </a:lnTo>
                  <a:lnTo>
                    <a:pt x="173" y="326"/>
                  </a:lnTo>
                  <a:lnTo>
                    <a:pt x="164" y="333"/>
                  </a:lnTo>
                  <a:lnTo>
                    <a:pt x="159" y="333"/>
                  </a:lnTo>
                  <a:lnTo>
                    <a:pt x="159" y="332"/>
                  </a:lnTo>
                  <a:lnTo>
                    <a:pt x="157" y="335"/>
                  </a:lnTo>
                  <a:lnTo>
                    <a:pt x="152" y="338"/>
                  </a:lnTo>
                  <a:lnTo>
                    <a:pt x="150" y="337"/>
                  </a:lnTo>
                  <a:lnTo>
                    <a:pt x="147" y="337"/>
                  </a:lnTo>
                  <a:lnTo>
                    <a:pt x="144" y="332"/>
                  </a:lnTo>
                  <a:lnTo>
                    <a:pt x="140" y="329"/>
                  </a:lnTo>
                  <a:lnTo>
                    <a:pt x="135" y="329"/>
                  </a:lnTo>
                  <a:lnTo>
                    <a:pt x="133" y="326"/>
                  </a:lnTo>
                  <a:lnTo>
                    <a:pt x="128" y="325"/>
                  </a:lnTo>
                  <a:lnTo>
                    <a:pt x="114" y="328"/>
                  </a:lnTo>
                  <a:lnTo>
                    <a:pt x="112" y="326"/>
                  </a:lnTo>
                  <a:lnTo>
                    <a:pt x="106" y="328"/>
                  </a:lnTo>
                  <a:lnTo>
                    <a:pt x="103" y="334"/>
                  </a:lnTo>
                  <a:lnTo>
                    <a:pt x="101" y="337"/>
                  </a:lnTo>
                  <a:lnTo>
                    <a:pt x="101" y="342"/>
                  </a:lnTo>
                  <a:lnTo>
                    <a:pt x="97" y="343"/>
                  </a:lnTo>
                  <a:lnTo>
                    <a:pt x="96" y="340"/>
                  </a:lnTo>
                  <a:lnTo>
                    <a:pt x="91" y="339"/>
                  </a:lnTo>
                  <a:lnTo>
                    <a:pt x="87" y="342"/>
                  </a:lnTo>
                  <a:lnTo>
                    <a:pt x="84" y="347"/>
                  </a:lnTo>
                  <a:lnTo>
                    <a:pt x="83" y="346"/>
                  </a:lnTo>
                  <a:lnTo>
                    <a:pt x="80" y="346"/>
                  </a:lnTo>
                  <a:lnTo>
                    <a:pt x="80" y="349"/>
                  </a:lnTo>
                  <a:lnTo>
                    <a:pt x="78" y="348"/>
                  </a:lnTo>
                  <a:lnTo>
                    <a:pt x="79" y="352"/>
                  </a:lnTo>
                  <a:lnTo>
                    <a:pt x="77" y="352"/>
                  </a:lnTo>
                  <a:lnTo>
                    <a:pt x="77" y="356"/>
                  </a:lnTo>
                  <a:lnTo>
                    <a:pt x="73" y="358"/>
                  </a:lnTo>
                  <a:lnTo>
                    <a:pt x="74" y="362"/>
                  </a:lnTo>
                  <a:lnTo>
                    <a:pt x="72" y="363"/>
                  </a:lnTo>
                  <a:lnTo>
                    <a:pt x="70" y="366"/>
                  </a:lnTo>
                  <a:lnTo>
                    <a:pt x="73" y="368"/>
                  </a:lnTo>
                  <a:lnTo>
                    <a:pt x="70" y="374"/>
                  </a:lnTo>
                  <a:lnTo>
                    <a:pt x="65" y="377"/>
                  </a:lnTo>
                  <a:lnTo>
                    <a:pt x="65" y="385"/>
                  </a:lnTo>
                  <a:lnTo>
                    <a:pt x="63" y="386"/>
                  </a:lnTo>
                  <a:lnTo>
                    <a:pt x="55" y="379"/>
                  </a:lnTo>
                  <a:lnTo>
                    <a:pt x="50" y="360"/>
                  </a:lnTo>
                  <a:lnTo>
                    <a:pt x="45" y="366"/>
                  </a:lnTo>
                  <a:lnTo>
                    <a:pt x="40" y="367"/>
                  </a:lnTo>
                  <a:lnTo>
                    <a:pt x="33" y="335"/>
                  </a:lnTo>
                  <a:lnTo>
                    <a:pt x="29" y="337"/>
                  </a:lnTo>
                  <a:lnTo>
                    <a:pt x="31" y="334"/>
                  </a:lnTo>
                  <a:lnTo>
                    <a:pt x="28" y="337"/>
                  </a:lnTo>
                  <a:lnTo>
                    <a:pt x="15" y="316"/>
                  </a:lnTo>
                  <a:lnTo>
                    <a:pt x="8" y="330"/>
                  </a:lnTo>
                  <a:lnTo>
                    <a:pt x="1" y="326"/>
                  </a:lnTo>
                  <a:lnTo>
                    <a:pt x="1" y="314"/>
                  </a:lnTo>
                  <a:lnTo>
                    <a:pt x="9" y="315"/>
                  </a:lnTo>
                  <a:lnTo>
                    <a:pt x="13" y="282"/>
                  </a:lnTo>
                  <a:lnTo>
                    <a:pt x="0" y="26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90" name="Freeform 887"/>
            <p:cNvSpPr>
              <a:spLocks/>
            </p:cNvSpPr>
            <p:nvPr/>
          </p:nvSpPr>
          <p:spPr bwMode="auto">
            <a:xfrm>
              <a:off x="3384" y="1608"/>
              <a:ext cx="441" cy="611"/>
            </a:xfrm>
            <a:custGeom>
              <a:avLst/>
              <a:gdLst>
                <a:gd name="T0" fmla="*/ 19 w 441"/>
                <a:gd name="T1" fmla="*/ 537 h 611"/>
                <a:gd name="T2" fmla="*/ 31 w 441"/>
                <a:gd name="T3" fmla="*/ 498 h 611"/>
                <a:gd name="T4" fmla="*/ 37 w 441"/>
                <a:gd name="T5" fmla="*/ 459 h 611"/>
                <a:gd name="T6" fmla="*/ 20 w 441"/>
                <a:gd name="T7" fmla="*/ 421 h 611"/>
                <a:gd name="T8" fmla="*/ 3 w 441"/>
                <a:gd name="T9" fmla="*/ 394 h 611"/>
                <a:gd name="T10" fmla="*/ 22 w 441"/>
                <a:gd name="T11" fmla="*/ 359 h 611"/>
                <a:gd name="T12" fmla="*/ 56 w 441"/>
                <a:gd name="T13" fmla="*/ 332 h 611"/>
                <a:gd name="T14" fmla="*/ 54 w 441"/>
                <a:gd name="T15" fmla="*/ 262 h 611"/>
                <a:gd name="T16" fmla="*/ 33 w 441"/>
                <a:gd name="T17" fmla="*/ 244 h 611"/>
                <a:gd name="T18" fmla="*/ 56 w 441"/>
                <a:gd name="T19" fmla="*/ 216 h 611"/>
                <a:gd name="T20" fmla="*/ 17 w 441"/>
                <a:gd name="T21" fmla="*/ 149 h 611"/>
                <a:gd name="T22" fmla="*/ 75 w 441"/>
                <a:gd name="T23" fmla="*/ 56 h 611"/>
                <a:gd name="T24" fmla="*/ 170 w 441"/>
                <a:gd name="T25" fmla="*/ 81 h 611"/>
                <a:gd name="T26" fmla="*/ 303 w 441"/>
                <a:gd name="T27" fmla="*/ 26 h 611"/>
                <a:gd name="T28" fmla="*/ 361 w 441"/>
                <a:gd name="T29" fmla="*/ 107 h 611"/>
                <a:gd name="T30" fmla="*/ 371 w 441"/>
                <a:gd name="T31" fmla="*/ 137 h 611"/>
                <a:gd name="T32" fmla="*/ 370 w 441"/>
                <a:gd name="T33" fmla="*/ 163 h 611"/>
                <a:gd name="T34" fmla="*/ 415 w 441"/>
                <a:gd name="T35" fmla="*/ 178 h 611"/>
                <a:gd name="T36" fmla="*/ 440 w 441"/>
                <a:gd name="T37" fmla="*/ 223 h 611"/>
                <a:gd name="T38" fmla="*/ 420 w 441"/>
                <a:gd name="T39" fmla="*/ 239 h 611"/>
                <a:gd name="T40" fmla="*/ 412 w 441"/>
                <a:gd name="T41" fmla="*/ 251 h 611"/>
                <a:gd name="T42" fmla="*/ 407 w 441"/>
                <a:gd name="T43" fmla="*/ 284 h 611"/>
                <a:gd name="T44" fmla="*/ 394 w 441"/>
                <a:gd name="T45" fmla="*/ 295 h 611"/>
                <a:gd name="T46" fmla="*/ 369 w 441"/>
                <a:gd name="T47" fmla="*/ 312 h 611"/>
                <a:gd name="T48" fmla="*/ 351 w 441"/>
                <a:gd name="T49" fmla="*/ 315 h 611"/>
                <a:gd name="T50" fmla="*/ 327 w 441"/>
                <a:gd name="T51" fmla="*/ 309 h 611"/>
                <a:gd name="T52" fmla="*/ 305 w 441"/>
                <a:gd name="T53" fmla="*/ 273 h 611"/>
                <a:gd name="T54" fmla="*/ 289 w 441"/>
                <a:gd name="T55" fmla="*/ 276 h 611"/>
                <a:gd name="T56" fmla="*/ 280 w 441"/>
                <a:gd name="T57" fmla="*/ 259 h 611"/>
                <a:gd name="T58" fmla="*/ 298 w 441"/>
                <a:gd name="T59" fmla="*/ 240 h 611"/>
                <a:gd name="T60" fmla="*/ 284 w 441"/>
                <a:gd name="T61" fmla="*/ 224 h 611"/>
                <a:gd name="T62" fmla="*/ 259 w 441"/>
                <a:gd name="T63" fmla="*/ 211 h 611"/>
                <a:gd name="T64" fmla="*/ 270 w 441"/>
                <a:gd name="T65" fmla="*/ 186 h 611"/>
                <a:gd name="T66" fmla="*/ 235 w 441"/>
                <a:gd name="T67" fmla="*/ 174 h 611"/>
                <a:gd name="T68" fmla="*/ 208 w 441"/>
                <a:gd name="T69" fmla="*/ 147 h 611"/>
                <a:gd name="T70" fmla="*/ 191 w 441"/>
                <a:gd name="T71" fmla="*/ 161 h 611"/>
                <a:gd name="T72" fmla="*/ 166 w 441"/>
                <a:gd name="T73" fmla="*/ 191 h 611"/>
                <a:gd name="T74" fmla="*/ 164 w 441"/>
                <a:gd name="T75" fmla="*/ 214 h 611"/>
                <a:gd name="T76" fmla="*/ 137 w 441"/>
                <a:gd name="T77" fmla="*/ 238 h 611"/>
                <a:gd name="T78" fmla="*/ 136 w 441"/>
                <a:gd name="T79" fmla="*/ 270 h 611"/>
                <a:gd name="T80" fmla="*/ 161 w 441"/>
                <a:gd name="T81" fmla="*/ 286 h 611"/>
                <a:gd name="T82" fmla="*/ 198 w 441"/>
                <a:gd name="T83" fmla="*/ 294 h 611"/>
                <a:gd name="T84" fmla="*/ 214 w 441"/>
                <a:gd name="T85" fmla="*/ 276 h 611"/>
                <a:gd name="T86" fmla="*/ 236 w 441"/>
                <a:gd name="T87" fmla="*/ 318 h 611"/>
                <a:gd name="T88" fmla="*/ 233 w 441"/>
                <a:gd name="T89" fmla="*/ 356 h 611"/>
                <a:gd name="T90" fmla="*/ 262 w 441"/>
                <a:gd name="T91" fmla="*/ 365 h 611"/>
                <a:gd name="T92" fmla="*/ 295 w 441"/>
                <a:gd name="T93" fmla="*/ 379 h 611"/>
                <a:gd name="T94" fmla="*/ 304 w 441"/>
                <a:gd name="T95" fmla="*/ 410 h 611"/>
                <a:gd name="T96" fmla="*/ 262 w 441"/>
                <a:gd name="T97" fmla="*/ 439 h 611"/>
                <a:gd name="T98" fmla="*/ 211 w 441"/>
                <a:gd name="T99" fmla="*/ 476 h 611"/>
                <a:gd name="T100" fmla="*/ 175 w 441"/>
                <a:gd name="T101" fmla="*/ 503 h 611"/>
                <a:gd name="T102" fmla="*/ 149 w 441"/>
                <a:gd name="T103" fmla="*/ 547 h 611"/>
                <a:gd name="T104" fmla="*/ 142 w 441"/>
                <a:gd name="T105" fmla="*/ 585 h 611"/>
                <a:gd name="T106" fmla="*/ 127 w 441"/>
                <a:gd name="T107" fmla="*/ 597 h 611"/>
                <a:gd name="T108" fmla="*/ 81 w 441"/>
                <a:gd name="T109" fmla="*/ 602 h 611"/>
                <a:gd name="T110" fmla="*/ 39 w 441"/>
                <a:gd name="T111" fmla="*/ 585 h 611"/>
                <a:gd name="T112" fmla="*/ 12 w 441"/>
                <a:gd name="T113" fmla="*/ 578 h 6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1"/>
                <a:gd name="T172" fmla="*/ 0 h 611"/>
                <a:gd name="T173" fmla="*/ 441 w 441"/>
                <a:gd name="T174" fmla="*/ 611 h 6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1" h="611">
                  <a:moveTo>
                    <a:pt x="1" y="557"/>
                  </a:moveTo>
                  <a:lnTo>
                    <a:pt x="3" y="554"/>
                  </a:lnTo>
                  <a:lnTo>
                    <a:pt x="1" y="554"/>
                  </a:lnTo>
                  <a:lnTo>
                    <a:pt x="2" y="551"/>
                  </a:lnTo>
                  <a:lnTo>
                    <a:pt x="7" y="548"/>
                  </a:lnTo>
                  <a:lnTo>
                    <a:pt x="11" y="550"/>
                  </a:lnTo>
                  <a:lnTo>
                    <a:pt x="15" y="547"/>
                  </a:lnTo>
                  <a:lnTo>
                    <a:pt x="16" y="545"/>
                  </a:lnTo>
                  <a:lnTo>
                    <a:pt x="16" y="538"/>
                  </a:lnTo>
                  <a:lnTo>
                    <a:pt x="19" y="537"/>
                  </a:lnTo>
                  <a:lnTo>
                    <a:pt x="21" y="541"/>
                  </a:lnTo>
                  <a:lnTo>
                    <a:pt x="24" y="537"/>
                  </a:lnTo>
                  <a:lnTo>
                    <a:pt x="22" y="531"/>
                  </a:lnTo>
                  <a:lnTo>
                    <a:pt x="24" y="527"/>
                  </a:lnTo>
                  <a:lnTo>
                    <a:pt x="22" y="526"/>
                  </a:lnTo>
                  <a:lnTo>
                    <a:pt x="24" y="522"/>
                  </a:lnTo>
                  <a:lnTo>
                    <a:pt x="22" y="520"/>
                  </a:lnTo>
                  <a:lnTo>
                    <a:pt x="22" y="513"/>
                  </a:lnTo>
                  <a:lnTo>
                    <a:pt x="26" y="509"/>
                  </a:lnTo>
                  <a:lnTo>
                    <a:pt x="31" y="498"/>
                  </a:lnTo>
                  <a:lnTo>
                    <a:pt x="34" y="494"/>
                  </a:lnTo>
                  <a:lnTo>
                    <a:pt x="37" y="489"/>
                  </a:lnTo>
                  <a:lnTo>
                    <a:pt x="40" y="484"/>
                  </a:lnTo>
                  <a:lnTo>
                    <a:pt x="44" y="473"/>
                  </a:lnTo>
                  <a:lnTo>
                    <a:pt x="47" y="470"/>
                  </a:lnTo>
                  <a:lnTo>
                    <a:pt x="49" y="468"/>
                  </a:lnTo>
                  <a:lnTo>
                    <a:pt x="48" y="464"/>
                  </a:lnTo>
                  <a:lnTo>
                    <a:pt x="44" y="462"/>
                  </a:lnTo>
                  <a:lnTo>
                    <a:pt x="37" y="462"/>
                  </a:lnTo>
                  <a:lnTo>
                    <a:pt x="37" y="459"/>
                  </a:lnTo>
                  <a:lnTo>
                    <a:pt x="39" y="457"/>
                  </a:lnTo>
                  <a:lnTo>
                    <a:pt x="37" y="453"/>
                  </a:lnTo>
                  <a:lnTo>
                    <a:pt x="34" y="450"/>
                  </a:lnTo>
                  <a:lnTo>
                    <a:pt x="33" y="444"/>
                  </a:lnTo>
                  <a:lnTo>
                    <a:pt x="25" y="434"/>
                  </a:lnTo>
                  <a:lnTo>
                    <a:pt x="26" y="430"/>
                  </a:lnTo>
                  <a:lnTo>
                    <a:pt x="21" y="425"/>
                  </a:lnTo>
                  <a:lnTo>
                    <a:pt x="22" y="421"/>
                  </a:lnTo>
                  <a:lnTo>
                    <a:pt x="21" y="420"/>
                  </a:lnTo>
                  <a:lnTo>
                    <a:pt x="20" y="421"/>
                  </a:lnTo>
                  <a:lnTo>
                    <a:pt x="15" y="420"/>
                  </a:lnTo>
                  <a:lnTo>
                    <a:pt x="15" y="417"/>
                  </a:lnTo>
                  <a:lnTo>
                    <a:pt x="11" y="416"/>
                  </a:lnTo>
                  <a:lnTo>
                    <a:pt x="8" y="415"/>
                  </a:lnTo>
                  <a:lnTo>
                    <a:pt x="6" y="417"/>
                  </a:lnTo>
                  <a:lnTo>
                    <a:pt x="2" y="414"/>
                  </a:lnTo>
                  <a:lnTo>
                    <a:pt x="2" y="405"/>
                  </a:lnTo>
                  <a:lnTo>
                    <a:pt x="0" y="402"/>
                  </a:lnTo>
                  <a:lnTo>
                    <a:pt x="0" y="400"/>
                  </a:lnTo>
                  <a:lnTo>
                    <a:pt x="3" y="394"/>
                  </a:lnTo>
                  <a:lnTo>
                    <a:pt x="1" y="389"/>
                  </a:lnTo>
                  <a:lnTo>
                    <a:pt x="2" y="384"/>
                  </a:lnTo>
                  <a:lnTo>
                    <a:pt x="5" y="382"/>
                  </a:lnTo>
                  <a:lnTo>
                    <a:pt x="6" y="375"/>
                  </a:lnTo>
                  <a:lnTo>
                    <a:pt x="12" y="374"/>
                  </a:lnTo>
                  <a:lnTo>
                    <a:pt x="12" y="369"/>
                  </a:lnTo>
                  <a:lnTo>
                    <a:pt x="16" y="369"/>
                  </a:lnTo>
                  <a:lnTo>
                    <a:pt x="17" y="366"/>
                  </a:lnTo>
                  <a:lnTo>
                    <a:pt x="20" y="364"/>
                  </a:lnTo>
                  <a:lnTo>
                    <a:pt x="22" y="359"/>
                  </a:lnTo>
                  <a:lnTo>
                    <a:pt x="19" y="355"/>
                  </a:lnTo>
                  <a:lnTo>
                    <a:pt x="17" y="345"/>
                  </a:lnTo>
                  <a:lnTo>
                    <a:pt x="22" y="337"/>
                  </a:lnTo>
                  <a:lnTo>
                    <a:pt x="26" y="336"/>
                  </a:lnTo>
                  <a:lnTo>
                    <a:pt x="35" y="328"/>
                  </a:lnTo>
                  <a:lnTo>
                    <a:pt x="40" y="336"/>
                  </a:lnTo>
                  <a:lnTo>
                    <a:pt x="47" y="336"/>
                  </a:lnTo>
                  <a:lnTo>
                    <a:pt x="53" y="329"/>
                  </a:lnTo>
                  <a:lnTo>
                    <a:pt x="54" y="328"/>
                  </a:lnTo>
                  <a:lnTo>
                    <a:pt x="56" y="332"/>
                  </a:lnTo>
                  <a:lnTo>
                    <a:pt x="59" y="324"/>
                  </a:lnTo>
                  <a:lnTo>
                    <a:pt x="63" y="324"/>
                  </a:lnTo>
                  <a:lnTo>
                    <a:pt x="67" y="296"/>
                  </a:lnTo>
                  <a:lnTo>
                    <a:pt x="70" y="293"/>
                  </a:lnTo>
                  <a:lnTo>
                    <a:pt x="66" y="285"/>
                  </a:lnTo>
                  <a:lnTo>
                    <a:pt x="62" y="284"/>
                  </a:lnTo>
                  <a:lnTo>
                    <a:pt x="59" y="281"/>
                  </a:lnTo>
                  <a:lnTo>
                    <a:pt x="61" y="268"/>
                  </a:lnTo>
                  <a:lnTo>
                    <a:pt x="57" y="261"/>
                  </a:lnTo>
                  <a:lnTo>
                    <a:pt x="54" y="262"/>
                  </a:lnTo>
                  <a:lnTo>
                    <a:pt x="47" y="261"/>
                  </a:lnTo>
                  <a:lnTo>
                    <a:pt x="34" y="256"/>
                  </a:lnTo>
                  <a:lnTo>
                    <a:pt x="30" y="251"/>
                  </a:lnTo>
                  <a:lnTo>
                    <a:pt x="25" y="249"/>
                  </a:lnTo>
                  <a:lnTo>
                    <a:pt x="24" y="248"/>
                  </a:lnTo>
                  <a:lnTo>
                    <a:pt x="28" y="245"/>
                  </a:lnTo>
                  <a:lnTo>
                    <a:pt x="29" y="239"/>
                  </a:lnTo>
                  <a:lnTo>
                    <a:pt x="30" y="239"/>
                  </a:lnTo>
                  <a:lnTo>
                    <a:pt x="31" y="243"/>
                  </a:lnTo>
                  <a:lnTo>
                    <a:pt x="33" y="244"/>
                  </a:lnTo>
                  <a:lnTo>
                    <a:pt x="35" y="242"/>
                  </a:lnTo>
                  <a:lnTo>
                    <a:pt x="34" y="233"/>
                  </a:lnTo>
                  <a:lnTo>
                    <a:pt x="45" y="230"/>
                  </a:lnTo>
                  <a:lnTo>
                    <a:pt x="45" y="228"/>
                  </a:lnTo>
                  <a:lnTo>
                    <a:pt x="59" y="225"/>
                  </a:lnTo>
                  <a:lnTo>
                    <a:pt x="65" y="221"/>
                  </a:lnTo>
                  <a:lnTo>
                    <a:pt x="66" y="216"/>
                  </a:lnTo>
                  <a:lnTo>
                    <a:pt x="62" y="216"/>
                  </a:lnTo>
                  <a:lnTo>
                    <a:pt x="59" y="215"/>
                  </a:lnTo>
                  <a:lnTo>
                    <a:pt x="56" y="216"/>
                  </a:lnTo>
                  <a:lnTo>
                    <a:pt x="51" y="215"/>
                  </a:lnTo>
                  <a:lnTo>
                    <a:pt x="47" y="205"/>
                  </a:lnTo>
                  <a:lnTo>
                    <a:pt x="48" y="202"/>
                  </a:lnTo>
                  <a:lnTo>
                    <a:pt x="47" y="193"/>
                  </a:lnTo>
                  <a:lnTo>
                    <a:pt x="43" y="192"/>
                  </a:lnTo>
                  <a:lnTo>
                    <a:pt x="42" y="188"/>
                  </a:lnTo>
                  <a:lnTo>
                    <a:pt x="38" y="183"/>
                  </a:lnTo>
                  <a:lnTo>
                    <a:pt x="30" y="174"/>
                  </a:lnTo>
                  <a:lnTo>
                    <a:pt x="31" y="170"/>
                  </a:lnTo>
                  <a:lnTo>
                    <a:pt x="17" y="149"/>
                  </a:lnTo>
                  <a:lnTo>
                    <a:pt x="28" y="137"/>
                  </a:lnTo>
                  <a:lnTo>
                    <a:pt x="20" y="131"/>
                  </a:lnTo>
                  <a:lnTo>
                    <a:pt x="21" y="123"/>
                  </a:lnTo>
                  <a:lnTo>
                    <a:pt x="17" y="121"/>
                  </a:lnTo>
                  <a:lnTo>
                    <a:pt x="30" y="109"/>
                  </a:lnTo>
                  <a:lnTo>
                    <a:pt x="43" y="111"/>
                  </a:lnTo>
                  <a:lnTo>
                    <a:pt x="40" y="84"/>
                  </a:lnTo>
                  <a:lnTo>
                    <a:pt x="58" y="69"/>
                  </a:lnTo>
                  <a:lnTo>
                    <a:pt x="63" y="54"/>
                  </a:lnTo>
                  <a:lnTo>
                    <a:pt x="75" y="56"/>
                  </a:lnTo>
                  <a:lnTo>
                    <a:pt x="80" y="49"/>
                  </a:lnTo>
                  <a:lnTo>
                    <a:pt x="90" y="81"/>
                  </a:lnTo>
                  <a:lnTo>
                    <a:pt x="85" y="84"/>
                  </a:lnTo>
                  <a:lnTo>
                    <a:pt x="85" y="102"/>
                  </a:lnTo>
                  <a:lnTo>
                    <a:pt x="101" y="98"/>
                  </a:lnTo>
                  <a:lnTo>
                    <a:pt x="117" y="100"/>
                  </a:lnTo>
                  <a:lnTo>
                    <a:pt x="117" y="91"/>
                  </a:lnTo>
                  <a:lnTo>
                    <a:pt x="156" y="67"/>
                  </a:lnTo>
                  <a:lnTo>
                    <a:pt x="164" y="81"/>
                  </a:lnTo>
                  <a:lnTo>
                    <a:pt x="170" y="81"/>
                  </a:lnTo>
                  <a:lnTo>
                    <a:pt x="184" y="60"/>
                  </a:lnTo>
                  <a:lnTo>
                    <a:pt x="203" y="66"/>
                  </a:lnTo>
                  <a:lnTo>
                    <a:pt x="219" y="61"/>
                  </a:lnTo>
                  <a:lnTo>
                    <a:pt x="221" y="24"/>
                  </a:lnTo>
                  <a:lnTo>
                    <a:pt x="235" y="14"/>
                  </a:lnTo>
                  <a:lnTo>
                    <a:pt x="254" y="15"/>
                  </a:lnTo>
                  <a:lnTo>
                    <a:pt x="267" y="1"/>
                  </a:lnTo>
                  <a:lnTo>
                    <a:pt x="268" y="5"/>
                  </a:lnTo>
                  <a:lnTo>
                    <a:pt x="281" y="0"/>
                  </a:lnTo>
                  <a:lnTo>
                    <a:pt x="303" y="26"/>
                  </a:lnTo>
                  <a:lnTo>
                    <a:pt x="305" y="44"/>
                  </a:lnTo>
                  <a:lnTo>
                    <a:pt x="319" y="44"/>
                  </a:lnTo>
                  <a:lnTo>
                    <a:pt x="322" y="74"/>
                  </a:lnTo>
                  <a:lnTo>
                    <a:pt x="313" y="71"/>
                  </a:lnTo>
                  <a:lnTo>
                    <a:pt x="319" y="91"/>
                  </a:lnTo>
                  <a:lnTo>
                    <a:pt x="324" y="93"/>
                  </a:lnTo>
                  <a:lnTo>
                    <a:pt x="322" y="102"/>
                  </a:lnTo>
                  <a:lnTo>
                    <a:pt x="328" y="105"/>
                  </a:lnTo>
                  <a:lnTo>
                    <a:pt x="328" y="116"/>
                  </a:lnTo>
                  <a:lnTo>
                    <a:pt x="361" y="107"/>
                  </a:lnTo>
                  <a:lnTo>
                    <a:pt x="364" y="111"/>
                  </a:lnTo>
                  <a:lnTo>
                    <a:pt x="389" y="112"/>
                  </a:lnTo>
                  <a:lnTo>
                    <a:pt x="388" y="117"/>
                  </a:lnTo>
                  <a:lnTo>
                    <a:pt x="385" y="121"/>
                  </a:lnTo>
                  <a:lnTo>
                    <a:pt x="385" y="125"/>
                  </a:lnTo>
                  <a:lnTo>
                    <a:pt x="380" y="127"/>
                  </a:lnTo>
                  <a:lnTo>
                    <a:pt x="378" y="133"/>
                  </a:lnTo>
                  <a:lnTo>
                    <a:pt x="371" y="133"/>
                  </a:lnTo>
                  <a:lnTo>
                    <a:pt x="370" y="135"/>
                  </a:lnTo>
                  <a:lnTo>
                    <a:pt x="371" y="137"/>
                  </a:lnTo>
                  <a:lnTo>
                    <a:pt x="377" y="140"/>
                  </a:lnTo>
                  <a:lnTo>
                    <a:pt x="377" y="142"/>
                  </a:lnTo>
                  <a:lnTo>
                    <a:pt x="374" y="145"/>
                  </a:lnTo>
                  <a:lnTo>
                    <a:pt x="371" y="145"/>
                  </a:lnTo>
                  <a:lnTo>
                    <a:pt x="368" y="147"/>
                  </a:lnTo>
                  <a:lnTo>
                    <a:pt x="369" y="150"/>
                  </a:lnTo>
                  <a:lnTo>
                    <a:pt x="365" y="156"/>
                  </a:lnTo>
                  <a:lnTo>
                    <a:pt x="366" y="160"/>
                  </a:lnTo>
                  <a:lnTo>
                    <a:pt x="369" y="160"/>
                  </a:lnTo>
                  <a:lnTo>
                    <a:pt x="370" y="163"/>
                  </a:lnTo>
                  <a:lnTo>
                    <a:pt x="374" y="164"/>
                  </a:lnTo>
                  <a:lnTo>
                    <a:pt x="378" y="169"/>
                  </a:lnTo>
                  <a:lnTo>
                    <a:pt x="384" y="170"/>
                  </a:lnTo>
                  <a:lnTo>
                    <a:pt x="388" y="167"/>
                  </a:lnTo>
                  <a:lnTo>
                    <a:pt x="391" y="169"/>
                  </a:lnTo>
                  <a:lnTo>
                    <a:pt x="389" y="175"/>
                  </a:lnTo>
                  <a:lnTo>
                    <a:pt x="393" y="175"/>
                  </a:lnTo>
                  <a:lnTo>
                    <a:pt x="394" y="181"/>
                  </a:lnTo>
                  <a:lnTo>
                    <a:pt x="398" y="183"/>
                  </a:lnTo>
                  <a:lnTo>
                    <a:pt x="415" y="178"/>
                  </a:lnTo>
                  <a:lnTo>
                    <a:pt x="419" y="179"/>
                  </a:lnTo>
                  <a:lnTo>
                    <a:pt x="417" y="182"/>
                  </a:lnTo>
                  <a:lnTo>
                    <a:pt x="420" y="186"/>
                  </a:lnTo>
                  <a:lnTo>
                    <a:pt x="421" y="195"/>
                  </a:lnTo>
                  <a:lnTo>
                    <a:pt x="426" y="203"/>
                  </a:lnTo>
                  <a:lnTo>
                    <a:pt x="425" y="207"/>
                  </a:lnTo>
                  <a:lnTo>
                    <a:pt x="427" y="207"/>
                  </a:lnTo>
                  <a:lnTo>
                    <a:pt x="433" y="210"/>
                  </a:lnTo>
                  <a:lnTo>
                    <a:pt x="436" y="223"/>
                  </a:lnTo>
                  <a:lnTo>
                    <a:pt x="440" y="223"/>
                  </a:lnTo>
                  <a:lnTo>
                    <a:pt x="441" y="229"/>
                  </a:lnTo>
                  <a:lnTo>
                    <a:pt x="439" y="229"/>
                  </a:lnTo>
                  <a:lnTo>
                    <a:pt x="438" y="231"/>
                  </a:lnTo>
                  <a:lnTo>
                    <a:pt x="435" y="231"/>
                  </a:lnTo>
                  <a:lnTo>
                    <a:pt x="433" y="233"/>
                  </a:lnTo>
                  <a:lnTo>
                    <a:pt x="427" y="234"/>
                  </a:lnTo>
                  <a:lnTo>
                    <a:pt x="426" y="237"/>
                  </a:lnTo>
                  <a:lnTo>
                    <a:pt x="425" y="237"/>
                  </a:lnTo>
                  <a:lnTo>
                    <a:pt x="422" y="237"/>
                  </a:lnTo>
                  <a:lnTo>
                    <a:pt x="420" y="239"/>
                  </a:lnTo>
                  <a:lnTo>
                    <a:pt x="420" y="240"/>
                  </a:lnTo>
                  <a:lnTo>
                    <a:pt x="420" y="243"/>
                  </a:lnTo>
                  <a:lnTo>
                    <a:pt x="421" y="245"/>
                  </a:lnTo>
                  <a:lnTo>
                    <a:pt x="420" y="245"/>
                  </a:lnTo>
                  <a:lnTo>
                    <a:pt x="417" y="247"/>
                  </a:lnTo>
                  <a:lnTo>
                    <a:pt x="416" y="247"/>
                  </a:lnTo>
                  <a:lnTo>
                    <a:pt x="412" y="249"/>
                  </a:lnTo>
                  <a:lnTo>
                    <a:pt x="411" y="248"/>
                  </a:lnTo>
                  <a:lnTo>
                    <a:pt x="411" y="249"/>
                  </a:lnTo>
                  <a:lnTo>
                    <a:pt x="412" y="251"/>
                  </a:lnTo>
                  <a:lnTo>
                    <a:pt x="410" y="253"/>
                  </a:lnTo>
                  <a:lnTo>
                    <a:pt x="408" y="256"/>
                  </a:lnTo>
                  <a:lnTo>
                    <a:pt x="407" y="261"/>
                  </a:lnTo>
                  <a:lnTo>
                    <a:pt x="406" y="266"/>
                  </a:lnTo>
                  <a:lnTo>
                    <a:pt x="403" y="273"/>
                  </a:lnTo>
                  <a:lnTo>
                    <a:pt x="403" y="277"/>
                  </a:lnTo>
                  <a:lnTo>
                    <a:pt x="405" y="279"/>
                  </a:lnTo>
                  <a:lnTo>
                    <a:pt x="405" y="280"/>
                  </a:lnTo>
                  <a:lnTo>
                    <a:pt x="406" y="280"/>
                  </a:lnTo>
                  <a:lnTo>
                    <a:pt x="407" y="284"/>
                  </a:lnTo>
                  <a:lnTo>
                    <a:pt x="406" y="285"/>
                  </a:lnTo>
                  <a:lnTo>
                    <a:pt x="403" y="286"/>
                  </a:lnTo>
                  <a:lnTo>
                    <a:pt x="402" y="285"/>
                  </a:lnTo>
                  <a:lnTo>
                    <a:pt x="401" y="287"/>
                  </a:lnTo>
                  <a:lnTo>
                    <a:pt x="399" y="286"/>
                  </a:lnTo>
                  <a:lnTo>
                    <a:pt x="399" y="287"/>
                  </a:lnTo>
                  <a:lnTo>
                    <a:pt x="398" y="289"/>
                  </a:lnTo>
                  <a:lnTo>
                    <a:pt x="398" y="291"/>
                  </a:lnTo>
                  <a:lnTo>
                    <a:pt x="396" y="293"/>
                  </a:lnTo>
                  <a:lnTo>
                    <a:pt x="394" y="295"/>
                  </a:lnTo>
                  <a:lnTo>
                    <a:pt x="392" y="298"/>
                  </a:lnTo>
                  <a:lnTo>
                    <a:pt x="392" y="299"/>
                  </a:lnTo>
                  <a:lnTo>
                    <a:pt x="391" y="301"/>
                  </a:lnTo>
                  <a:lnTo>
                    <a:pt x="387" y="305"/>
                  </a:lnTo>
                  <a:lnTo>
                    <a:pt x="382" y="307"/>
                  </a:lnTo>
                  <a:lnTo>
                    <a:pt x="380" y="308"/>
                  </a:lnTo>
                  <a:lnTo>
                    <a:pt x="378" y="309"/>
                  </a:lnTo>
                  <a:lnTo>
                    <a:pt x="375" y="309"/>
                  </a:lnTo>
                  <a:lnTo>
                    <a:pt x="374" y="310"/>
                  </a:lnTo>
                  <a:lnTo>
                    <a:pt x="369" y="312"/>
                  </a:lnTo>
                  <a:lnTo>
                    <a:pt x="366" y="310"/>
                  </a:lnTo>
                  <a:lnTo>
                    <a:pt x="365" y="309"/>
                  </a:lnTo>
                  <a:lnTo>
                    <a:pt x="365" y="307"/>
                  </a:lnTo>
                  <a:lnTo>
                    <a:pt x="365" y="308"/>
                  </a:lnTo>
                  <a:lnTo>
                    <a:pt x="364" y="308"/>
                  </a:lnTo>
                  <a:lnTo>
                    <a:pt x="361" y="308"/>
                  </a:lnTo>
                  <a:lnTo>
                    <a:pt x="360" y="308"/>
                  </a:lnTo>
                  <a:lnTo>
                    <a:pt x="354" y="310"/>
                  </a:lnTo>
                  <a:lnTo>
                    <a:pt x="354" y="313"/>
                  </a:lnTo>
                  <a:lnTo>
                    <a:pt x="351" y="315"/>
                  </a:lnTo>
                  <a:lnTo>
                    <a:pt x="346" y="319"/>
                  </a:lnTo>
                  <a:lnTo>
                    <a:pt x="345" y="321"/>
                  </a:lnTo>
                  <a:lnTo>
                    <a:pt x="342" y="322"/>
                  </a:lnTo>
                  <a:lnTo>
                    <a:pt x="340" y="323"/>
                  </a:lnTo>
                  <a:lnTo>
                    <a:pt x="337" y="321"/>
                  </a:lnTo>
                  <a:lnTo>
                    <a:pt x="337" y="322"/>
                  </a:lnTo>
                  <a:lnTo>
                    <a:pt x="333" y="318"/>
                  </a:lnTo>
                  <a:lnTo>
                    <a:pt x="331" y="314"/>
                  </a:lnTo>
                  <a:lnTo>
                    <a:pt x="328" y="310"/>
                  </a:lnTo>
                  <a:lnTo>
                    <a:pt x="327" y="309"/>
                  </a:lnTo>
                  <a:lnTo>
                    <a:pt x="320" y="307"/>
                  </a:lnTo>
                  <a:lnTo>
                    <a:pt x="318" y="307"/>
                  </a:lnTo>
                  <a:lnTo>
                    <a:pt x="315" y="293"/>
                  </a:lnTo>
                  <a:lnTo>
                    <a:pt x="312" y="290"/>
                  </a:lnTo>
                  <a:lnTo>
                    <a:pt x="309" y="290"/>
                  </a:lnTo>
                  <a:lnTo>
                    <a:pt x="306" y="291"/>
                  </a:lnTo>
                  <a:lnTo>
                    <a:pt x="306" y="285"/>
                  </a:lnTo>
                  <a:lnTo>
                    <a:pt x="308" y="284"/>
                  </a:lnTo>
                  <a:lnTo>
                    <a:pt x="309" y="275"/>
                  </a:lnTo>
                  <a:lnTo>
                    <a:pt x="305" y="273"/>
                  </a:lnTo>
                  <a:lnTo>
                    <a:pt x="303" y="275"/>
                  </a:lnTo>
                  <a:lnTo>
                    <a:pt x="299" y="273"/>
                  </a:lnTo>
                  <a:lnTo>
                    <a:pt x="296" y="275"/>
                  </a:lnTo>
                  <a:lnTo>
                    <a:pt x="295" y="279"/>
                  </a:lnTo>
                  <a:lnTo>
                    <a:pt x="294" y="281"/>
                  </a:lnTo>
                  <a:lnTo>
                    <a:pt x="292" y="279"/>
                  </a:lnTo>
                  <a:lnTo>
                    <a:pt x="292" y="277"/>
                  </a:lnTo>
                  <a:lnTo>
                    <a:pt x="291" y="276"/>
                  </a:lnTo>
                  <a:lnTo>
                    <a:pt x="289" y="277"/>
                  </a:lnTo>
                  <a:lnTo>
                    <a:pt x="289" y="276"/>
                  </a:lnTo>
                  <a:lnTo>
                    <a:pt x="287" y="275"/>
                  </a:lnTo>
                  <a:lnTo>
                    <a:pt x="290" y="271"/>
                  </a:lnTo>
                  <a:lnTo>
                    <a:pt x="290" y="268"/>
                  </a:lnTo>
                  <a:lnTo>
                    <a:pt x="289" y="266"/>
                  </a:lnTo>
                  <a:lnTo>
                    <a:pt x="285" y="265"/>
                  </a:lnTo>
                  <a:lnTo>
                    <a:pt x="284" y="263"/>
                  </a:lnTo>
                  <a:lnTo>
                    <a:pt x="284" y="262"/>
                  </a:lnTo>
                  <a:lnTo>
                    <a:pt x="282" y="261"/>
                  </a:lnTo>
                  <a:lnTo>
                    <a:pt x="281" y="261"/>
                  </a:lnTo>
                  <a:lnTo>
                    <a:pt x="280" y="259"/>
                  </a:lnTo>
                  <a:lnTo>
                    <a:pt x="281" y="257"/>
                  </a:lnTo>
                  <a:lnTo>
                    <a:pt x="281" y="254"/>
                  </a:lnTo>
                  <a:lnTo>
                    <a:pt x="278" y="249"/>
                  </a:lnTo>
                  <a:lnTo>
                    <a:pt x="278" y="247"/>
                  </a:lnTo>
                  <a:lnTo>
                    <a:pt x="280" y="239"/>
                  </a:lnTo>
                  <a:lnTo>
                    <a:pt x="282" y="238"/>
                  </a:lnTo>
                  <a:lnTo>
                    <a:pt x="286" y="240"/>
                  </a:lnTo>
                  <a:lnTo>
                    <a:pt x="291" y="239"/>
                  </a:lnTo>
                  <a:lnTo>
                    <a:pt x="295" y="240"/>
                  </a:lnTo>
                  <a:lnTo>
                    <a:pt x="298" y="240"/>
                  </a:lnTo>
                  <a:lnTo>
                    <a:pt x="298" y="239"/>
                  </a:lnTo>
                  <a:lnTo>
                    <a:pt x="298" y="237"/>
                  </a:lnTo>
                  <a:lnTo>
                    <a:pt x="294" y="230"/>
                  </a:lnTo>
                  <a:lnTo>
                    <a:pt x="291" y="230"/>
                  </a:lnTo>
                  <a:lnTo>
                    <a:pt x="290" y="228"/>
                  </a:lnTo>
                  <a:lnTo>
                    <a:pt x="289" y="229"/>
                  </a:lnTo>
                  <a:lnTo>
                    <a:pt x="286" y="228"/>
                  </a:lnTo>
                  <a:lnTo>
                    <a:pt x="286" y="226"/>
                  </a:lnTo>
                  <a:lnTo>
                    <a:pt x="285" y="225"/>
                  </a:lnTo>
                  <a:lnTo>
                    <a:pt x="284" y="224"/>
                  </a:lnTo>
                  <a:lnTo>
                    <a:pt x="281" y="221"/>
                  </a:lnTo>
                  <a:lnTo>
                    <a:pt x="280" y="217"/>
                  </a:lnTo>
                  <a:lnTo>
                    <a:pt x="278" y="217"/>
                  </a:lnTo>
                  <a:lnTo>
                    <a:pt x="275" y="217"/>
                  </a:lnTo>
                  <a:lnTo>
                    <a:pt x="272" y="216"/>
                  </a:lnTo>
                  <a:lnTo>
                    <a:pt x="271" y="215"/>
                  </a:lnTo>
                  <a:lnTo>
                    <a:pt x="268" y="217"/>
                  </a:lnTo>
                  <a:lnTo>
                    <a:pt x="266" y="217"/>
                  </a:lnTo>
                  <a:lnTo>
                    <a:pt x="263" y="212"/>
                  </a:lnTo>
                  <a:lnTo>
                    <a:pt x="259" y="211"/>
                  </a:lnTo>
                  <a:lnTo>
                    <a:pt x="257" y="205"/>
                  </a:lnTo>
                  <a:lnTo>
                    <a:pt x="256" y="198"/>
                  </a:lnTo>
                  <a:lnTo>
                    <a:pt x="254" y="192"/>
                  </a:lnTo>
                  <a:lnTo>
                    <a:pt x="254" y="191"/>
                  </a:lnTo>
                  <a:lnTo>
                    <a:pt x="257" y="192"/>
                  </a:lnTo>
                  <a:lnTo>
                    <a:pt x="257" y="191"/>
                  </a:lnTo>
                  <a:lnTo>
                    <a:pt x="256" y="188"/>
                  </a:lnTo>
                  <a:lnTo>
                    <a:pt x="262" y="184"/>
                  </a:lnTo>
                  <a:lnTo>
                    <a:pt x="266" y="187"/>
                  </a:lnTo>
                  <a:lnTo>
                    <a:pt x="270" y="186"/>
                  </a:lnTo>
                  <a:lnTo>
                    <a:pt x="271" y="184"/>
                  </a:lnTo>
                  <a:lnTo>
                    <a:pt x="270" y="179"/>
                  </a:lnTo>
                  <a:lnTo>
                    <a:pt x="271" y="178"/>
                  </a:lnTo>
                  <a:lnTo>
                    <a:pt x="273" y="179"/>
                  </a:lnTo>
                  <a:lnTo>
                    <a:pt x="273" y="178"/>
                  </a:lnTo>
                  <a:lnTo>
                    <a:pt x="264" y="177"/>
                  </a:lnTo>
                  <a:lnTo>
                    <a:pt x="258" y="178"/>
                  </a:lnTo>
                  <a:lnTo>
                    <a:pt x="249" y="177"/>
                  </a:lnTo>
                  <a:lnTo>
                    <a:pt x="238" y="177"/>
                  </a:lnTo>
                  <a:lnTo>
                    <a:pt x="235" y="174"/>
                  </a:lnTo>
                  <a:lnTo>
                    <a:pt x="231" y="170"/>
                  </a:lnTo>
                  <a:lnTo>
                    <a:pt x="225" y="164"/>
                  </a:lnTo>
                  <a:lnTo>
                    <a:pt x="221" y="164"/>
                  </a:lnTo>
                  <a:lnTo>
                    <a:pt x="220" y="160"/>
                  </a:lnTo>
                  <a:lnTo>
                    <a:pt x="217" y="159"/>
                  </a:lnTo>
                  <a:lnTo>
                    <a:pt x="215" y="153"/>
                  </a:lnTo>
                  <a:lnTo>
                    <a:pt x="215" y="149"/>
                  </a:lnTo>
                  <a:lnTo>
                    <a:pt x="212" y="146"/>
                  </a:lnTo>
                  <a:lnTo>
                    <a:pt x="211" y="145"/>
                  </a:lnTo>
                  <a:lnTo>
                    <a:pt x="208" y="147"/>
                  </a:lnTo>
                  <a:lnTo>
                    <a:pt x="208" y="153"/>
                  </a:lnTo>
                  <a:lnTo>
                    <a:pt x="205" y="151"/>
                  </a:lnTo>
                  <a:lnTo>
                    <a:pt x="198" y="153"/>
                  </a:lnTo>
                  <a:lnTo>
                    <a:pt x="198" y="155"/>
                  </a:lnTo>
                  <a:lnTo>
                    <a:pt x="199" y="159"/>
                  </a:lnTo>
                  <a:lnTo>
                    <a:pt x="199" y="160"/>
                  </a:lnTo>
                  <a:lnTo>
                    <a:pt x="197" y="160"/>
                  </a:lnTo>
                  <a:lnTo>
                    <a:pt x="192" y="156"/>
                  </a:lnTo>
                  <a:lnTo>
                    <a:pt x="191" y="159"/>
                  </a:lnTo>
                  <a:lnTo>
                    <a:pt x="191" y="161"/>
                  </a:lnTo>
                  <a:lnTo>
                    <a:pt x="199" y="170"/>
                  </a:lnTo>
                  <a:lnTo>
                    <a:pt x="199" y="172"/>
                  </a:lnTo>
                  <a:lnTo>
                    <a:pt x="188" y="173"/>
                  </a:lnTo>
                  <a:lnTo>
                    <a:pt x="184" y="172"/>
                  </a:lnTo>
                  <a:lnTo>
                    <a:pt x="182" y="177"/>
                  </a:lnTo>
                  <a:lnTo>
                    <a:pt x="179" y="181"/>
                  </a:lnTo>
                  <a:lnTo>
                    <a:pt x="178" y="183"/>
                  </a:lnTo>
                  <a:lnTo>
                    <a:pt x="177" y="183"/>
                  </a:lnTo>
                  <a:lnTo>
                    <a:pt x="177" y="187"/>
                  </a:lnTo>
                  <a:lnTo>
                    <a:pt x="166" y="191"/>
                  </a:lnTo>
                  <a:lnTo>
                    <a:pt x="163" y="188"/>
                  </a:lnTo>
                  <a:lnTo>
                    <a:pt x="160" y="191"/>
                  </a:lnTo>
                  <a:lnTo>
                    <a:pt x="157" y="191"/>
                  </a:lnTo>
                  <a:lnTo>
                    <a:pt x="155" y="193"/>
                  </a:lnTo>
                  <a:lnTo>
                    <a:pt x="152" y="195"/>
                  </a:lnTo>
                  <a:lnTo>
                    <a:pt x="152" y="197"/>
                  </a:lnTo>
                  <a:lnTo>
                    <a:pt x="152" y="202"/>
                  </a:lnTo>
                  <a:lnTo>
                    <a:pt x="157" y="209"/>
                  </a:lnTo>
                  <a:lnTo>
                    <a:pt x="161" y="212"/>
                  </a:lnTo>
                  <a:lnTo>
                    <a:pt x="164" y="214"/>
                  </a:lnTo>
                  <a:lnTo>
                    <a:pt x="165" y="216"/>
                  </a:lnTo>
                  <a:lnTo>
                    <a:pt x="168" y="219"/>
                  </a:lnTo>
                  <a:lnTo>
                    <a:pt x="166" y="220"/>
                  </a:lnTo>
                  <a:lnTo>
                    <a:pt x="163" y="224"/>
                  </a:lnTo>
                  <a:lnTo>
                    <a:pt x="160" y="231"/>
                  </a:lnTo>
                  <a:lnTo>
                    <a:pt x="159" y="231"/>
                  </a:lnTo>
                  <a:lnTo>
                    <a:pt x="155" y="229"/>
                  </a:lnTo>
                  <a:lnTo>
                    <a:pt x="154" y="229"/>
                  </a:lnTo>
                  <a:lnTo>
                    <a:pt x="154" y="231"/>
                  </a:lnTo>
                  <a:lnTo>
                    <a:pt x="137" y="238"/>
                  </a:lnTo>
                  <a:lnTo>
                    <a:pt x="131" y="245"/>
                  </a:lnTo>
                  <a:lnTo>
                    <a:pt x="131" y="249"/>
                  </a:lnTo>
                  <a:lnTo>
                    <a:pt x="135" y="252"/>
                  </a:lnTo>
                  <a:lnTo>
                    <a:pt x="137" y="254"/>
                  </a:lnTo>
                  <a:lnTo>
                    <a:pt x="137" y="256"/>
                  </a:lnTo>
                  <a:lnTo>
                    <a:pt x="137" y="261"/>
                  </a:lnTo>
                  <a:lnTo>
                    <a:pt x="141" y="263"/>
                  </a:lnTo>
                  <a:lnTo>
                    <a:pt x="132" y="266"/>
                  </a:lnTo>
                  <a:lnTo>
                    <a:pt x="133" y="270"/>
                  </a:lnTo>
                  <a:lnTo>
                    <a:pt x="136" y="270"/>
                  </a:lnTo>
                  <a:lnTo>
                    <a:pt x="136" y="277"/>
                  </a:lnTo>
                  <a:lnTo>
                    <a:pt x="138" y="279"/>
                  </a:lnTo>
                  <a:lnTo>
                    <a:pt x="138" y="281"/>
                  </a:lnTo>
                  <a:lnTo>
                    <a:pt x="143" y="282"/>
                  </a:lnTo>
                  <a:lnTo>
                    <a:pt x="150" y="281"/>
                  </a:lnTo>
                  <a:lnTo>
                    <a:pt x="152" y="286"/>
                  </a:lnTo>
                  <a:lnTo>
                    <a:pt x="155" y="287"/>
                  </a:lnTo>
                  <a:lnTo>
                    <a:pt x="155" y="290"/>
                  </a:lnTo>
                  <a:lnTo>
                    <a:pt x="159" y="289"/>
                  </a:lnTo>
                  <a:lnTo>
                    <a:pt x="161" y="286"/>
                  </a:lnTo>
                  <a:lnTo>
                    <a:pt x="164" y="286"/>
                  </a:lnTo>
                  <a:lnTo>
                    <a:pt x="166" y="281"/>
                  </a:lnTo>
                  <a:lnTo>
                    <a:pt x="168" y="281"/>
                  </a:lnTo>
                  <a:lnTo>
                    <a:pt x="170" y="284"/>
                  </a:lnTo>
                  <a:lnTo>
                    <a:pt x="171" y="281"/>
                  </a:lnTo>
                  <a:lnTo>
                    <a:pt x="182" y="284"/>
                  </a:lnTo>
                  <a:lnTo>
                    <a:pt x="188" y="281"/>
                  </a:lnTo>
                  <a:lnTo>
                    <a:pt x="191" y="287"/>
                  </a:lnTo>
                  <a:lnTo>
                    <a:pt x="197" y="294"/>
                  </a:lnTo>
                  <a:lnTo>
                    <a:pt x="198" y="294"/>
                  </a:lnTo>
                  <a:lnTo>
                    <a:pt x="202" y="293"/>
                  </a:lnTo>
                  <a:lnTo>
                    <a:pt x="205" y="293"/>
                  </a:lnTo>
                  <a:lnTo>
                    <a:pt x="205" y="290"/>
                  </a:lnTo>
                  <a:lnTo>
                    <a:pt x="202" y="289"/>
                  </a:lnTo>
                  <a:lnTo>
                    <a:pt x="202" y="286"/>
                  </a:lnTo>
                  <a:lnTo>
                    <a:pt x="203" y="287"/>
                  </a:lnTo>
                  <a:lnTo>
                    <a:pt x="206" y="284"/>
                  </a:lnTo>
                  <a:lnTo>
                    <a:pt x="208" y="282"/>
                  </a:lnTo>
                  <a:lnTo>
                    <a:pt x="210" y="280"/>
                  </a:lnTo>
                  <a:lnTo>
                    <a:pt x="214" y="276"/>
                  </a:lnTo>
                  <a:lnTo>
                    <a:pt x="215" y="276"/>
                  </a:lnTo>
                  <a:lnTo>
                    <a:pt x="224" y="279"/>
                  </a:lnTo>
                  <a:lnTo>
                    <a:pt x="225" y="277"/>
                  </a:lnTo>
                  <a:lnTo>
                    <a:pt x="229" y="277"/>
                  </a:lnTo>
                  <a:lnTo>
                    <a:pt x="229" y="282"/>
                  </a:lnTo>
                  <a:lnTo>
                    <a:pt x="230" y="290"/>
                  </a:lnTo>
                  <a:lnTo>
                    <a:pt x="231" y="293"/>
                  </a:lnTo>
                  <a:lnTo>
                    <a:pt x="233" y="300"/>
                  </a:lnTo>
                  <a:lnTo>
                    <a:pt x="235" y="300"/>
                  </a:lnTo>
                  <a:lnTo>
                    <a:pt x="236" y="318"/>
                  </a:lnTo>
                  <a:lnTo>
                    <a:pt x="240" y="318"/>
                  </a:lnTo>
                  <a:lnTo>
                    <a:pt x="239" y="327"/>
                  </a:lnTo>
                  <a:lnTo>
                    <a:pt x="234" y="328"/>
                  </a:lnTo>
                  <a:lnTo>
                    <a:pt x="228" y="331"/>
                  </a:lnTo>
                  <a:lnTo>
                    <a:pt x="226" y="337"/>
                  </a:lnTo>
                  <a:lnTo>
                    <a:pt x="228" y="346"/>
                  </a:lnTo>
                  <a:lnTo>
                    <a:pt x="229" y="349"/>
                  </a:lnTo>
                  <a:lnTo>
                    <a:pt x="229" y="354"/>
                  </a:lnTo>
                  <a:lnTo>
                    <a:pt x="230" y="358"/>
                  </a:lnTo>
                  <a:lnTo>
                    <a:pt x="233" y="356"/>
                  </a:lnTo>
                  <a:lnTo>
                    <a:pt x="235" y="358"/>
                  </a:lnTo>
                  <a:lnTo>
                    <a:pt x="240" y="361"/>
                  </a:lnTo>
                  <a:lnTo>
                    <a:pt x="248" y="360"/>
                  </a:lnTo>
                  <a:lnTo>
                    <a:pt x="250" y="360"/>
                  </a:lnTo>
                  <a:lnTo>
                    <a:pt x="252" y="361"/>
                  </a:lnTo>
                  <a:lnTo>
                    <a:pt x="253" y="366"/>
                  </a:lnTo>
                  <a:lnTo>
                    <a:pt x="256" y="369"/>
                  </a:lnTo>
                  <a:lnTo>
                    <a:pt x="258" y="369"/>
                  </a:lnTo>
                  <a:lnTo>
                    <a:pt x="261" y="366"/>
                  </a:lnTo>
                  <a:lnTo>
                    <a:pt x="262" y="365"/>
                  </a:lnTo>
                  <a:lnTo>
                    <a:pt x="267" y="366"/>
                  </a:lnTo>
                  <a:lnTo>
                    <a:pt x="266" y="370"/>
                  </a:lnTo>
                  <a:lnTo>
                    <a:pt x="267" y="370"/>
                  </a:lnTo>
                  <a:lnTo>
                    <a:pt x="276" y="368"/>
                  </a:lnTo>
                  <a:lnTo>
                    <a:pt x="278" y="365"/>
                  </a:lnTo>
                  <a:lnTo>
                    <a:pt x="284" y="365"/>
                  </a:lnTo>
                  <a:lnTo>
                    <a:pt x="287" y="365"/>
                  </a:lnTo>
                  <a:lnTo>
                    <a:pt x="291" y="372"/>
                  </a:lnTo>
                  <a:lnTo>
                    <a:pt x="292" y="374"/>
                  </a:lnTo>
                  <a:lnTo>
                    <a:pt x="295" y="379"/>
                  </a:lnTo>
                  <a:lnTo>
                    <a:pt x="296" y="383"/>
                  </a:lnTo>
                  <a:lnTo>
                    <a:pt x="300" y="387"/>
                  </a:lnTo>
                  <a:lnTo>
                    <a:pt x="304" y="391"/>
                  </a:lnTo>
                  <a:lnTo>
                    <a:pt x="310" y="396"/>
                  </a:lnTo>
                  <a:lnTo>
                    <a:pt x="312" y="396"/>
                  </a:lnTo>
                  <a:lnTo>
                    <a:pt x="306" y="402"/>
                  </a:lnTo>
                  <a:lnTo>
                    <a:pt x="306" y="405"/>
                  </a:lnTo>
                  <a:lnTo>
                    <a:pt x="305" y="406"/>
                  </a:lnTo>
                  <a:lnTo>
                    <a:pt x="305" y="408"/>
                  </a:lnTo>
                  <a:lnTo>
                    <a:pt x="304" y="410"/>
                  </a:lnTo>
                  <a:lnTo>
                    <a:pt x="301" y="415"/>
                  </a:lnTo>
                  <a:lnTo>
                    <a:pt x="292" y="416"/>
                  </a:lnTo>
                  <a:lnTo>
                    <a:pt x="289" y="424"/>
                  </a:lnTo>
                  <a:lnTo>
                    <a:pt x="287" y="428"/>
                  </a:lnTo>
                  <a:lnTo>
                    <a:pt x="282" y="436"/>
                  </a:lnTo>
                  <a:lnTo>
                    <a:pt x="281" y="438"/>
                  </a:lnTo>
                  <a:lnTo>
                    <a:pt x="276" y="435"/>
                  </a:lnTo>
                  <a:lnTo>
                    <a:pt x="271" y="438"/>
                  </a:lnTo>
                  <a:lnTo>
                    <a:pt x="264" y="438"/>
                  </a:lnTo>
                  <a:lnTo>
                    <a:pt x="262" y="439"/>
                  </a:lnTo>
                  <a:lnTo>
                    <a:pt x="257" y="438"/>
                  </a:lnTo>
                  <a:lnTo>
                    <a:pt x="254" y="439"/>
                  </a:lnTo>
                  <a:lnTo>
                    <a:pt x="238" y="439"/>
                  </a:lnTo>
                  <a:lnTo>
                    <a:pt x="234" y="443"/>
                  </a:lnTo>
                  <a:lnTo>
                    <a:pt x="234" y="447"/>
                  </a:lnTo>
                  <a:lnTo>
                    <a:pt x="229" y="452"/>
                  </a:lnTo>
                  <a:lnTo>
                    <a:pt x="225" y="459"/>
                  </a:lnTo>
                  <a:lnTo>
                    <a:pt x="214" y="472"/>
                  </a:lnTo>
                  <a:lnTo>
                    <a:pt x="212" y="475"/>
                  </a:lnTo>
                  <a:lnTo>
                    <a:pt x="211" y="476"/>
                  </a:lnTo>
                  <a:lnTo>
                    <a:pt x="211" y="477"/>
                  </a:lnTo>
                  <a:lnTo>
                    <a:pt x="210" y="482"/>
                  </a:lnTo>
                  <a:lnTo>
                    <a:pt x="208" y="482"/>
                  </a:lnTo>
                  <a:lnTo>
                    <a:pt x="207" y="487"/>
                  </a:lnTo>
                  <a:lnTo>
                    <a:pt x="203" y="489"/>
                  </a:lnTo>
                  <a:lnTo>
                    <a:pt x="193" y="485"/>
                  </a:lnTo>
                  <a:lnTo>
                    <a:pt x="180" y="489"/>
                  </a:lnTo>
                  <a:lnTo>
                    <a:pt x="180" y="499"/>
                  </a:lnTo>
                  <a:lnTo>
                    <a:pt x="178" y="500"/>
                  </a:lnTo>
                  <a:lnTo>
                    <a:pt x="175" y="503"/>
                  </a:lnTo>
                  <a:lnTo>
                    <a:pt x="177" y="504"/>
                  </a:lnTo>
                  <a:lnTo>
                    <a:pt x="174" y="508"/>
                  </a:lnTo>
                  <a:lnTo>
                    <a:pt x="175" y="510"/>
                  </a:lnTo>
                  <a:lnTo>
                    <a:pt x="168" y="522"/>
                  </a:lnTo>
                  <a:lnTo>
                    <a:pt x="168" y="524"/>
                  </a:lnTo>
                  <a:lnTo>
                    <a:pt x="163" y="533"/>
                  </a:lnTo>
                  <a:lnTo>
                    <a:pt x="161" y="538"/>
                  </a:lnTo>
                  <a:lnTo>
                    <a:pt x="154" y="542"/>
                  </a:lnTo>
                  <a:lnTo>
                    <a:pt x="151" y="542"/>
                  </a:lnTo>
                  <a:lnTo>
                    <a:pt x="149" y="547"/>
                  </a:lnTo>
                  <a:lnTo>
                    <a:pt x="145" y="551"/>
                  </a:lnTo>
                  <a:lnTo>
                    <a:pt x="143" y="550"/>
                  </a:lnTo>
                  <a:lnTo>
                    <a:pt x="138" y="557"/>
                  </a:lnTo>
                  <a:lnTo>
                    <a:pt x="136" y="564"/>
                  </a:lnTo>
                  <a:lnTo>
                    <a:pt x="135" y="566"/>
                  </a:lnTo>
                  <a:lnTo>
                    <a:pt x="136" y="575"/>
                  </a:lnTo>
                  <a:lnTo>
                    <a:pt x="138" y="576"/>
                  </a:lnTo>
                  <a:lnTo>
                    <a:pt x="140" y="580"/>
                  </a:lnTo>
                  <a:lnTo>
                    <a:pt x="142" y="582"/>
                  </a:lnTo>
                  <a:lnTo>
                    <a:pt x="142" y="585"/>
                  </a:lnTo>
                  <a:lnTo>
                    <a:pt x="145" y="583"/>
                  </a:lnTo>
                  <a:lnTo>
                    <a:pt x="147" y="588"/>
                  </a:lnTo>
                  <a:lnTo>
                    <a:pt x="149" y="589"/>
                  </a:lnTo>
                  <a:lnTo>
                    <a:pt x="151" y="599"/>
                  </a:lnTo>
                  <a:lnTo>
                    <a:pt x="150" y="598"/>
                  </a:lnTo>
                  <a:lnTo>
                    <a:pt x="147" y="602"/>
                  </a:lnTo>
                  <a:lnTo>
                    <a:pt x="143" y="602"/>
                  </a:lnTo>
                  <a:lnTo>
                    <a:pt x="138" y="608"/>
                  </a:lnTo>
                  <a:lnTo>
                    <a:pt x="131" y="597"/>
                  </a:lnTo>
                  <a:lnTo>
                    <a:pt x="127" y="597"/>
                  </a:lnTo>
                  <a:lnTo>
                    <a:pt x="123" y="597"/>
                  </a:lnTo>
                  <a:lnTo>
                    <a:pt x="122" y="599"/>
                  </a:lnTo>
                  <a:lnTo>
                    <a:pt x="119" y="599"/>
                  </a:lnTo>
                  <a:lnTo>
                    <a:pt x="114" y="610"/>
                  </a:lnTo>
                  <a:lnTo>
                    <a:pt x="109" y="611"/>
                  </a:lnTo>
                  <a:lnTo>
                    <a:pt x="105" y="603"/>
                  </a:lnTo>
                  <a:lnTo>
                    <a:pt x="98" y="604"/>
                  </a:lnTo>
                  <a:lnTo>
                    <a:pt x="94" y="603"/>
                  </a:lnTo>
                  <a:lnTo>
                    <a:pt x="84" y="604"/>
                  </a:lnTo>
                  <a:lnTo>
                    <a:pt x="81" y="602"/>
                  </a:lnTo>
                  <a:lnTo>
                    <a:pt x="77" y="601"/>
                  </a:lnTo>
                  <a:lnTo>
                    <a:pt x="66" y="594"/>
                  </a:lnTo>
                  <a:lnTo>
                    <a:pt x="62" y="596"/>
                  </a:lnTo>
                  <a:lnTo>
                    <a:pt x="57" y="593"/>
                  </a:lnTo>
                  <a:lnTo>
                    <a:pt x="54" y="594"/>
                  </a:lnTo>
                  <a:lnTo>
                    <a:pt x="51" y="592"/>
                  </a:lnTo>
                  <a:lnTo>
                    <a:pt x="47" y="593"/>
                  </a:lnTo>
                  <a:lnTo>
                    <a:pt x="43" y="590"/>
                  </a:lnTo>
                  <a:lnTo>
                    <a:pt x="42" y="585"/>
                  </a:lnTo>
                  <a:lnTo>
                    <a:pt x="39" y="585"/>
                  </a:lnTo>
                  <a:lnTo>
                    <a:pt x="39" y="589"/>
                  </a:lnTo>
                  <a:lnTo>
                    <a:pt x="38" y="587"/>
                  </a:lnTo>
                  <a:lnTo>
                    <a:pt x="35" y="588"/>
                  </a:lnTo>
                  <a:lnTo>
                    <a:pt x="34" y="587"/>
                  </a:lnTo>
                  <a:lnTo>
                    <a:pt x="31" y="585"/>
                  </a:lnTo>
                  <a:lnTo>
                    <a:pt x="29" y="588"/>
                  </a:lnTo>
                  <a:lnTo>
                    <a:pt x="21" y="585"/>
                  </a:lnTo>
                  <a:lnTo>
                    <a:pt x="19" y="580"/>
                  </a:lnTo>
                  <a:lnTo>
                    <a:pt x="14" y="579"/>
                  </a:lnTo>
                  <a:lnTo>
                    <a:pt x="12" y="578"/>
                  </a:lnTo>
                  <a:lnTo>
                    <a:pt x="8" y="575"/>
                  </a:lnTo>
                  <a:lnTo>
                    <a:pt x="7" y="570"/>
                  </a:lnTo>
                  <a:lnTo>
                    <a:pt x="10" y="568"/>
                  </a:lnTo>
                  <a:lnTo>
                    <a:pt x="6" y="564"/>
                  </a:lnTo>
                  <a:lnTo>
                    <a:pt x="5" y="561"/>
                  </a:lnTo>
                  <a:lnTo>
                    <a:pt x="2" y="560"/>
                  </a:lnTo>
                  <a:lnTo>
                    <a:pt x="1" y="557"/>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91" name="Freeform 888"/>
            <p:cNvSpPr>
              <a:spLocks/>
            </p:cNvSpPr>
            <p:nvPr/>
          </p:nvSpPr>
          <p:spPr bwMode="auto">
            <a:xfrm>
              <a:off x="3608" y="1839"/>
              <a:ext cx="35" cy="44"/>
            </a:xfrm>
            <a:custGeom>
              <a:avLst/>
              <a:gdLst>
                <a:gd name="T0" fmla="*/ 0 w 35"/>
                <a:gd name="T1" fmla="*/ 13 h 44"/>
                <a:gd name="T2" fmla="*/ 1 w 35"/>
                <a:gd name="T3" fmla="*/ 8 h 44"/>
                <a:gd name="T4" fmla="*/ 6 w 35"/>
                <a:gd name="T5" fmla="*/ 6 h 44"/>
                <a:gd name="T6" fmla="*/ 9 w 35"/>
                <a:gd name="T7" fmla="*/ 6 h 44"/>
                <a:gd name="T8" fmla="*/ 14 w 35"/>
                <a:gd name="T9" fmla="*/ 4 h 44"/>
                <a:gd name="T10" fmla="*/ 18 w 35"/>
                <a:gd name="T11" fmla="*/ 6 h 44"/>
                <a:gd name="T12" fmla="*/ 24 w 35"/>
                <a:gd name="T13" fmla="*/ 3 h 44"/>
                <a:gd name="T14" fmla="*/ 26 w 35"/>
                <a:gd name="T15" fmla="*/ 3 h 44"/>
                <a:gd name="T16" fmla="*/ 30 w 35"/>
                <a:gd name="T17" fmla="*/ 0 h 44"/>
                <a:gd name="T18" fmla="*/ 32 w 35"/>
                <a:gd name="T19" fmla="*/ 0 h 44"/>
                <a:gd name="T20" fmla="*/ 32 w 35"/>
                <a:gd name="T21" fmla="*/ 3 h 44"/>
                <a:gd name="T22" fmla="*/ 29 w 35"/>
                <a:gd name="T23" fmla="*/ 4 h 44"/>
                <a:gd name="T24" fmla="*/ 30 w 35"/>
                <a:gd name="T25" fmla="*/ 9 h 44"/>
                <a:gd name="T26" fmla="*/ 25 w 35"/>
                <a:gd name="T27" fmla="*/ 12 h 44"/>
                <a:gd name="T28" fmla="*/ 26 w 35"/>
                <a:gd name="T29" fmla="*/ 14 h 44"/>
                <a:gd name="T30" fmla="*/ 28 w 35"/>
                <a:gd name="T31" fmla="*/ 14 h 44"/>
                <a:gd name="T32" fmla="*/ 26 w 35"/>
                <a:gd name="T33" fmla="*/ 16 h 44"/>
                <a:gd name="T34" fmla="*/ 28 w 35"/>
                <a:gd name="T35" fmla="*/ 17 h 44"/>
                <a:gd name="T36" fmla="*/ 28 w 35"/>
                <a:gd name="T37" fmla="*/ 21 h 44"/>
                <a:gd name="T38" fmla="*/ 30 w 35"/>
                <a:gd name="T39" fmla="*/ 21 h 44"/>
                <a:gd name="T40" fmla="*/ 29 w 35"/>
                <a:gd name="T41" fmla="*/ 21 h 44"/>
                <a:gd name="T42" fmla="*/ 34 w 35"/>
                <a:gd name="T43" fmla="*/ 22 h 44"/>
                <a:gd name="T44" fmla="*/ 35 w 35"/>
                <a:gd name="T45" fmla="*/ 22 h 44"/>
                <a:gd name="T46" fmla="*/ 35 w 35"/>
                <a:gd name="T47" fmla="*/ 23 h 44"/>
                <a:gd name="T48" fmla="*/ 33 w 35"/>
                <a:gd name="T49" fmla="*/ 25 h 44"/>
                <a:gd name="T50" fmla="*/ 30 w 35"/>
                <a:gd name="T51" fmla="*/ 26 h 44"/>
                <a:gd name="T52" fmla="*/ 29 w 35"/>
                <a:gd name="T53" fmla="*/ 25 h 44"/>
                <a:gd name="T54" fmla="*/ 29 w 35"/>
                <a:gd name="T55" fmla="*/ 26 h 44"/>
                <a:gd name="T56" fmla="*/ 33 w 35"/>
                <a:gd name="T57" fmla="*/ 30 h 44"/>
                <a:gd name="T58" fmla="*/ 30 w 35"/>
                <a:gd name="T59" fmla="*/ 34 h 44"/>
                <a:gd name="T60" fmla="*/ 30 w 35"/>
                <a:gd name="T61" fmla="*/ 42 h 44"/>
                <a:gd name="T62" fmla="*/ 25 w 35"/>
                <a:gd name="T63" fmla="*/ 44 h 44"/>
                <a:gd name="T64" fmla="*/ 21 w 35"/>
                <a:gd name="T65" fmla="*/ 41 h 44"/>
                <a:gd name="T66" fmla="*/ 18 w 35"/>
                <a:gd name="T67" fmla="*/ 42 h 44"/>
                <a:gd name="T68" fmla="*/ 16 w 35"/>
                <a:gd name="T69" fmla="*/ 42 h 44"/>
                <a:gd name="T70" fmla="*/ 14 w 35"/>
                <a:gd name="T71" fmla="*/ 37 h 44"/>
                <a:gd name="T72" fmla="*/ 12 w 35"/>
                <a:gd name="T73" fmla="*/ 36 h 44"/>
                <a:gd name="T74" fmla="*/ 11 w 35"/>
                <a:gd name="T75" fmla="*/ 39 h 44"/>
                <a:gd name="T76" fmla="*/ 11 w 35"/>
                <a:gd name="T77" fmla="*/ 35 h 44"/>
                <a:gd name="T78" fmla="*/ 12 w 35"/>
                <a:gd name="T79" fmla="*/ 34 h 44"/>
                <a:gd name="T80" fmla="*/ 12 w 35"/>
                <a:gd name="T81" fmla="*/ 31 h 44"/>
                <a:gd name="T82" fmla="*/ 14 w 35"/>
                <a:gd name="T83" fmla="*/ 31 h 44"/>
                <a:gd name="T84" fmla="*/ 12 w 35"/>
                <a:gd name="T85" fmla="*/ 25 h 44"/>
                <a:gd name="T86" fmla="*/ 11 w 35"/>
                <a:gd name="T87" fmla="*/ 25 h 44"/>
                <a:gd name="T88" fmla="*/ 11 w 35"/>
                <a:gd name="T89" fmla="*/ 26 h 44"/>
                <a:gd name="T90" fmla="*/ 7 w 35"/>
                <a:gd name="T91" fmla="*/ 22 h 44"/>
                <a:gd name="T92" fmla="*/ 2 w 35"/>
                <a:gd name="T93" fmla="*/ 20 h 44"/>
                <a:gd name="T94" fmla="*/ 0 w 35"/>
                <a:gd name="T95" fmla="*/ 13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
                <a:gd name="T145" fmla="*/ 0 h 44"/>
                <a:gd name="T146" fmla="*/ 35 w 35"/>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 h="44">
                  <a:moveTo>
                    <a:pt x="0" y="13"/>
                  </a:moveTo>
                  <a:lnTo>
                    <a:pt x="1" y="8"/>
                  </a:lnTo>
                  <a:lnTo>
                    <a:pt x="6" y="6"/>
                  </a:lnTo>
                  <a:lnTo>
                    <a:pt x="9" y="6"/>
                  </a:lnTo>
                  <a:lnTo>
                    <a:pt x="14" y="4"/>
                  </a:lnTo>
                  <a:lnTo>
                    <a:pt x="18" y="6"/>
                  </a:lnTo>
                  <a:lnTo>
                    <a:pt x="24" y="3"/>
                  </a:lnTo>
                  <a:lnTo>
                    <a:pt x="26" y="3"/>
                  </a:lnTo>
                  <a:lnTo>
                    <a:pt x="30" y="0"/>
                  </a:lnTo>
                  <a:lnTo>
                    <a:pt x="32" y="0"/>
                  </a:lnTo>
                  <a:lnTo>
                    <a:pt x="32" y="3"/>
                  </a:lnTo>
                  <a:lnTo>
                    <a:pt x="29" y="4"/>
                  </a:lnTo>
                  <a:lnTo>
                    <a:pt x="30" y="9"/>
                  </a:lnTo>
                  <a:lnTo>
                    <a:pt x="25" y="12"/>
                  </a:lnTo>
                  <a:lnTo>
                    <a:pt x="26" y="14"/>
                  </a:lnTo>
                  <a:lnTo>
                    <a:pt x="28" y="14"/>
                  </a:lnTo>
                  <a:lnTo>
                    <a:pt x="26" y="16"/>
                  </a:lnTo>
                  <a:lnTo>
                    <a:pt x="28" y="17"/>
                  </a:lnTo>
                  <a:lnTo>
                    <a:pt x="28" y="21"/>
                  </a:lnTo>
                  <a:lnTo>
                    <a:pt x="30" y="21"/>
                  </a:lnTo>
                  <a:lnTo>
                    <a:pt x="29" y="21"/>
                  </a:lnTo>
                  <a:lnTo>
                    <a:pt x="34" y="22"/>
                  </a:lnTo>
                  <a:lnTo>
                    <a:pt x="35" y="22"/>
                  </a:lnTo>
                  <a:lnTo>
                    <a:pt x="35" y="23"/>
                  </a:lnTo>
                  <a:lnTo>
                    <a:pt x="33" y="25"/>
                  </a:lnTo>
                  <a:lnTo>
                    <a:pt x="30" y="26"/>
                  </a:lnTo>
                  <a:lnTo>
                    <a:pt x="29" y="25"/>
                  </a:lnTo>
                  <a:lnTo>
                    <a:pt x="29" y="26"/>
                  </a:lnTo>
                  <a:lnTo>
                    <a:pt x="33" y="30"/>
                  </a:lnTo>
                  <a:lnTo>
                    <a:pt x="30" y="34"/>
                  </a:lnTo>
                  <a:lnTo>
                    <a:pt x="30" y="42"/>
                  </a:lnTo>
                  <a:lnTo>
                    <a:pt x="25" y="44"/>
                  </a:lnTo>
                  <a:lnTo>
                    <a:pt x="21" y="41"/>
                  </a:lnTo>
                  <a:lnTo>
                    <a:pt x="18" y="42"/>
                  </a:lnTo>
                  <a:lnTo>
                    <a:pt x="16" y="42"/>
                  </a:lnTo>
                  <a:lnTo>
                    <a:pt x="14" y="37"/>
                  </a:lnTo>
                  <a:lnTo>
                    <a:pt x="12" y="36"/>
                  </a:lnTo>
                  <a:lnTo>
                    <a:pt x="11" y="39"/>
                  </a:lnTo>
                  <a:lnTo>
                    <a:pt x="11" y="35"/>
                  </a:lnTo>
                  <a:lnTo>
                    <a:pt x="12" y="34"/>
                  </a:lnTo>
                  <a:lnTo>
                    <a:pt x="12" y="31"/>
                  </a:lnTo>
                  <a:lnTo>
                    <a:pt x="14" y="31"/>
                  </a:lnTo>
                  <a:lnTo>
                    <a:pt x="12" y="25"/>
                  </a:lnTo>
                  <a:lnTo>
                    <a:pt x="11" y="25"/>
                  </a:lnTo>
                  <a:lnTo>
                    <a:pt x="11" y="26"/>
                  </a:lnTo>
                  <a:lnTo>
                    <a:pt x="7" y="22"/>
                  </a:lnTo>
                  <a:lnTo>
                    <a:pt x="2" y="20"/>
                  </a:lnTo>
                  <a:lnTo>
                    <a:pt x="0" y="1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92" name="Freeform 889"/>
            <p:cNvSpPr>
              <a:spLocks/>
            </p:cNvSpPr>
            <p:nvPr/>
          </p:nvSpPr>
          <p:spPr bwMode="auto">
            <a:xfrm>
              <a:off x="3763" y="1915"/>
              <a:ext cx="8" cy="5"/>
            </a:xfrm>
            <a:custGeom>
              <a:avLst/>
              <a:gdLst>
                <a:gd name="T0" fmla="*/ 0 w 8"/>
                <a:gd name="T1" fmla="*/ 5 h 5"/>
                <a:gd name="T2" fmla="*/ 1 w 8"/>
                <a:gd name="T3" fmla="*/ 5 h 5"/>
                <a:gd name="T4" fmla="*/ 4 w 8"/>
                <a:gd name="T5" fmla="*/ 3 h 5"/>
                <a:gd name="T6" fmla="*/ 5 w 8"/>
                <a:gd name="T7" fmla="*/ 1 h 5"/>
                <a:gd name="T8" fmla="*/ 8 w 8"/>
                <a:gd name="T9" fmla="*/ 0 h 5"/>
                <a:gd name="T10" fmla="*/ 6 w 8"/>
                <a:gd name="T11" fmla="*/ 1 h 5"/>
                <a:gd name="T12" fmla="*/ 5 w 8"/>
                <a:gd name="T13" fmla="*/ 2 h 5"/>
                <a:gd name="T14" fmla="*/ 5 w 8"/>
                <a:gd name="T15" fmla="*/ 3 h 5"/>
                <a:gd name="T16" fmla="*/ 4 w 8"/>
                <a:gd name="T17" fmla="*/ 3 h 5"/>
                <a:gd name="T18" fmla="*/ 3 w 8"/>
                <a:gd name="T19" fmla="*/ 5 h 5"/>
                <a:gd name="T20" fmla="*/ 0 w 8"/>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5"/>
                  </a:moveTo>
                  <a:lnTo>
                    <a:pt x="1" y="5"/>
                  </a:lnTo>
                  <a:lnTo>
                    <a:pt x="4" y="3"/>
                  </a:lnTo>
                  <a:lnTo>
                    <a:pt x="5" y="1"/>
                  </a:lnTo>
                  <a:lnTo>
                    <a:pt x="8" y="0"/>
                  </a:lnTo>
                  <a:lnTo>
                    <a:pt x="6" y="1"/>
                  </a:lnTo>
                  <a:lnTo>
                    <a:pt x="5" y="2"/>
                  </a:lnTo>
                  <a:lnTo>
                    <a:pt x="5" y="3"/>
                  </a:lnTo>
                  <a:lnTo>
                    <a:pt x="4" y="3"/>
                  </a:lnTo>
                  <a:lnTo>
                    <a:pt x="3" y="5"/>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93" name="Freeform 890"/>
            <p:cNvSpPr>
              <a:spLocks/>
            </p:cNvSpPr>
            <p:nvPr/>
          </p:nvSpPr>
          <p:spPr bwMode="auto">
            <a:xfrm>
              <a:off x="3752" y="1927"/>
              <a:ext cx="3" cy="4"/>
            </a:xfrm>
            <a:custGeom>
              <a:avLst/>
              <a:gdLst>
                <a:gd name="T0" fmla="*/ 0 w 3"/>
                <a:gd name="T1" fmla="*/ 4 h 4"/>
                <a:gd name="T2" fmla="*/ 1 w 3"/>
                <a:gd name="T3" fmla="*/ 4 h 4"/>
                <a:gd name="T4" fmla="*/ 2 w 3"/>
                <a:gd name="T5" fmla="*/ 3 h 4"/>
                <a:gd name="T6" fmla="*/ 3 w 3"/>
                <a:gd name="T7" fmla="*/ 2 h 4"/>
                <a:gd name="T8" fmla="*/ 2 w 3"/>
                <a:gd name="T9" fmla="*/ 0 h 4"/>
                <a:gd name="T10" fmla="*/ 3 w 3"/>
                <a:gd name="T11" fmla="*/ 2 h 4"/>
                <a:gd name="T12" fmla="*/ 2 w 3"/>
                <a:gd name="T13" fmla="*/ 4 h 4"/>
                <a:gd name="T14" fmla="*/ 1 w 3"/>
                <a:gd name="T15" fmla="*/ 4 h 4"/>
                <a:gd name="T16" fmla="*/ 0 w 3"/>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0" y="4"/>
                  </a:moveTo>
                  <a:lnTo>
                    <a:pt x="1" y="4"/>
                  </a:lnTo>
                  <a:lnTo>
                    <a:pt x="2" y="3"/>
                  </a:lnTo>
                  <a:lnTo>
                    <a:pt x="3" y="2"/>
                  </a:lnTo>
                  <a:lnTo>
                    <a:pt x="2" y="0"/>
                  </a:lnTo>
                  <a:lnTo>
                    <a:pt x="3" y="2"/>
                  </a:lnTo>
                  <a:lnTo>
                    <a:pt x="2" y="4"/>
                  </a:lnTo>
                  <a:lnTo>
                    <a:pt x="1"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grpSp>
      <p:grpSp>
        <p:nvGrpSpPr>
          <p:cNvPr id="89294" name="Group 1092"/>
          <p:cNvGrpSpPr>
            <a:grpSpLocks/>
          </p:cNvGrpSpPr>
          <p:nvPr/>
        </p:nvGrpSpPr>
        <p:grpSpPr bwMode="auto">
          <a:xfrm>
            <a:off x="1068388" y="636588"/>
            <a:ext cx="6265862" cy="4479925"/>
            <a:chOff x="578" y="630"/>
            <a:chExt cx="4155" cy="3001"/>
          </a:xfrm>
        </p:grpSpPr>
        <p:sp>
          <p:nvSpPr>
            <p:cNvPr id="89295" name="Freeform 892"/>
            <p:cNvSpPr>
              <a:spLocks/>
            </p:cNvSpPr>
            <p:nvPr/>
          </p:nvSpPr>
          <p:spPr bwMode="auto">
            <a:xfrm>
              <a:off x="3738" y="1935"/>
              <a:ext cx="3" cy="6"/>
            </a:xfrm>
            <a:custGeom>
              <a:avLst/>
              <a:gdLst>
                <a:gd name="T0" fmla="*/ 0 w 3"/>
                <a:gd name="T1" fmla="*/ 6 h 6"/>
                <a:gd name="T2" fmla="*/ 1 w 3"/>
                <a:gd name="T3" fmla="*/ 6 h 6"/>
                <a:gd name="T4" fmla="*/ 2 w 3"/>
                <a:gd name="T5" fmla="*/ 5 h 6"/>
                <a:gd name="T6" fmla="*/ 3 w 3"/>
                <a:gd name="T7" fmla="*/ 1 h 6"/>
                <a:gd name="T8" fmla="*/ 3 w 3"/>
                <a:gd name="T9" fmla="*/ 0 h 6"/>
                <a:gd name="T10" fmla="*/ 3 w 3"/>
                <a:gd name="T11" fmla="*/ 1 h 6"/>
                <a:gd name="T12" fmla="*/ 3 w 3"/>
                <a:gd name="T13" fmla="*/ 2 h 6"/>
                <a:gd name="T14" fmla="*/ 2 w 3"/>
                <a:gd name="T15" fmla="*/ 2 h 6"/>
                <a:gd name="T16" fmla="*/ 2 w 3"/>
                <a:gd name="T17" fmla="*/ 4 h 6"/>
                <a:gd name="T18" fmla="*/ 1 w 3"/>
                <a:gd name="T19" fmla="*/ 5 h 6"/>
                <a:gd name="T20" fmla="*/ 1 w 3"/>
                <a:gd name="T21" fmla="*/ 6 h 6"/>
                <a:gd name="T22" fmla="*/ 0 w 3"/>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6"/>
                <a:gd name="T38" fmla="*/ 3 w 3"/>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6">
                  <a:moveTo>
                    <a:pt x="0" y="6"/>
                  </a:moveTo>
                  <a:lnTo>
                    <a:pt x="1" y="6"/>
                  </a:lnTo>
                  <a:lnTo>
                    <a:pt x="2" y="5"/>
                  </a:lnTo>
                  <a:lnTo>
                    <a:pt x="3" y="1"/>
                  </a:lnTo>
                  <a:lnTo>
                    <a:pt x="3" y="0"/>
                  </a:lnTo>
                  <a:lnTo>
                    <a:pt x="3" y="1"/>
                  </a:lnTo>
                  <a:lnTo>
                    <a:pt x="3" y="2"/>
                  </a:lnTo>
                  <a:lnTo>
                    <a:pt x="2" y="2"/>
                  </a:lnTo>
                  <a:lnTo>
                    <a:pt x="2" y="4"/>
                  </a:lnTo>
                  <a:lnTo>
                    <a:pt x="1" y="5"/>
                  </a:lnTo>
                  <a:lnTo>
                    <a:pt x="1" y="6"/>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296" name="Freeform 893"/>
            <p:cNvSpPr>
              <a:spLocks/>
            </p:cNvSpPr>
            <p:nvPr/>
          </p:nvSpPr>
          <p:spPr bwMode="auto">
            <a:xfrm>
              <a:off x="3605" y="2288"/>
              <a:ext cx="436" cy="397"/>
            </a:xfrm>
            <a:custGeom>
              <a:avLst/>
              <a:gdLst>
                <a:gd name="T0" fmla="*/ 31 w 436"/>
                <a:gd name="T1" fmla="*/ 73 h 397"/>
                <a:gd name="T2" fmla="*/ 59 w 436"/>
                <a:gd name="T3" fmla="*/ 101 h 397"/>
                <a:gd name="T4" fmla="*/ 92 w 436"/>
                <a:gd name="T5" fmla="*/ 113 h 397"/>
                <a:gd name="T6" fmla="*/ 108 w 436"/>
                <a:gd name="T7" fmla="*/ 138 h 397"/>
                <a:gd name="T8" fmla="*/ 131 w 436"/>
                <a:gd name="T9" fmla="*/ 160 h 397"/>
                <a:gd name="T10" fmla="*/ 145 w 436"/>
                <a:gd name="T11" fmla="*/ 184 h 397"/>
                <a:gd name="T12" fmla="*/ 167 w 436"/>
                <a:gd name="T13" fmla="*/ 225 h 397"/>
                <a:gd name="T14" fmla="*/ 200 w 436"/>
                <a:gd name="T15" fmla="*/ 205 h 397"/>
                <a:gd name="T16" fmla="*/ 217 w 436"/>
                <a:gd name="T17" fmla="*/ 249 h 397"/>
                <a:gd name="T18" fmla="*/ 190 w 436"/>
                <a:gd name="T19" fmla="*/ 238 h 397"/>
                <a:gd name="T20" fmla="*/ 185 w 436"/>
                <a:gd name="T21" fmla="*/ 249 h 397"/>
                <a:gd name="T22" fmla="*/ 175 w 436"/>
                <a:gd name="T23" fmla="*/ 276 h 397"/>
                <a:gd name="T24" fmla="*/ 166 w 436"/>
                <a:gd name="T25" fmla="*/ 303 h 397"/>
                <a:gd name="T26" fmla="*/ 180 w 436"/>
                <a:gd name="T27" fmla="*/ 318 h 397"/>
                <a:gd name="T28" fmla="*/ 200 w 436"/>
                <a:gd name="T29" fmla="*/ 323 h 397"/>
                <a:gd name="T30" fmla="*/ 199 w 436"/>
                <a:gd name="T31" fmla="*/ 351 h 397"/>
                <a:gd name="T32" fmla="*/ 245 w 436"/>
                <a:gd name="T33" fmla="*/ 359 h 397"/>
                <a:gd name="T34" fmla="*/ 270 w 436"/>
                <a:gd name="T35" fmla="*/ 366 h 397"/>
                <a:gd name="T36" fmla="*/ 329 w 436"/>
                <a:gd name="T37" fmla="*/ 387 h 397"/>
                <a:gd name="T38" fmla="*/ 354 w 436"/>
                <a:gd name="T39" fmla="*/ 378 h 397"/>
                <a:gd name="T40" fmla="*/ 373 w 436"/>
                <a:gd name="T41" fmla="*/ 359 h 397"/>
                <a:gd name="T42" fmla="*/ 380 w 436"/>
                <a:gd name="T43" fmla="*/ 337 h 397"/>
                <a:gd name="T44" fmla="*/ 391 w 436"/>
                <a:gd name="T45" fmla="*/ 324 h 397"/>
                <a:gd name="T46" fmla="*/ 381 w 436"/>
                <a:gd name="T47" fmla="*/ 309 h 397"/>
                <a:gd name="T48" fmla="*/ 355 w 436"/>
                <a:gd name="T49" fmla="*/ 303 h 397"/>
                <a:gd name="T50" fmla="*/ 352 w 436"/>
                <a:gd name="T51" fmla="*/ 295 h 397"/>
                <a:gd name="T52" fmla="*/ 333 w 436"/>
                <a:gd name="T53" fmla="*/ 284 h 397"/>
                <a:gd name="T54" fmla="*/ 318 w 436"/>
                <a:gd name="T55" fmla="*/ 287 h 397"/>
                <a:gd name="T56" fmla="*/ 326 w 436"/>
                <a:gd name="T57" fmla="*/ 276 h 397"/>
                <a:gd name="T58" fmla="*/ 344 w 436"/>
                <a:gd name="T59" fmla="*/ 277 h 397"/>
                <a:gd name="T60" fmla="*/ 361 w 436"/>
                <a:gd name="T61" fmla="*/ 291 h 397"/>
                <a:gd name="T62" fmla="*/ 364 w 436"/>
                <a:gd name="T63" fmla="*/ 298 h 397"/>
                <a:gd name="T64" fmla="*/ 375 w 436"/>
                <a:gd name="T65" fmla="*/ 292 h 397"/>
                <a:gd name="T66" fmla="*/ 392 w 436"/>
                <a:gd name="T67" fmla="*/ 290 h 397"/>
                <a:gd name="T68" fmla="*/ 410 w 436"/>
                <a:gd name="T69" fmla="*/ 296 h 397"/>
                <a:gd name="T70" fmla="*/ 431 w 436"/>
                <a:gd name="T71" fmla="*/ 303 h 397"/>
                <a:gd name="T72" fmla="*/ 427 w 436"/>
                <a:gd name="T73" fmla="*/ 280 h 397"/>
                <a:gd name="T74" fmla="*/ 400 w 436"/>
                <a:gd name="T75" fmla="*/ 266 h 397"/>
                <a:gd name="T76" fmla="*/ 392 w 436"/>
                <a:gd name="T77" fmla="*/ 254 h 397"/>
                <a:gd name="T78" fmla="*/ 375 w 436"/>
                <a:gd name="T79" fmla="*/ 236 h 397"/>
                <a:gd name="T80" fmla="*/ 355 w 436"/>
                <a:gd name="T81" fmla="*/ 225 h 397"/>
                <a:gd name="T82" fmla="*/ 348 w 436"/>
                <a:gd name="T83" fmla="*/ 212 h 397"/>
                <a:gd name="T84" fmla="*/ 340 w 436"/>
                <a:gd name="T85" fmla="*/ 185 h 397"/>
                <a:gd name="T86" fmla="*/ 331 w 436"/>
                <a:gd name="T87" fmla="*/ 161 h 397"/>
                <a:gd name="T88" fmla="*/ 318 w 436"/>
                <a:gd name="T89" fmla="*/ 137 h 397"/>
                <a:gd name="T90" fmla="*/ 307 w 436"/>
                <a:gd name="T91" fmla="*/ 122 h 397"/>
                <a:gd name="T92" fmla="*/ 303 w 436"/>
                <a:gd name="T93" fmla="*/ 95 h 397"/>
                <a:gd name="T94" fmla="*/ 296 w 436"/>
                <a:gd name="T95" fmla="*/ 76 h 397"/>
                <a:gd name="T96" fmla="*/ 273 w 436"/>
                <a:gd name="T97" fmla="*/ 59 h 397"/>
                <a:gd name="T98" fmla="*/ 255 w 436"/>
                <a:gd name="T99" fmla="*/ 57 h 397"/>
                <a:gd name="T100" fmla="*/ 238 w 436"/>
                <a:gd name="T101" fmla="*/ 47 h 397"/>
                <a:gd name="T102" fmla="*/ 220 w 436"/>
                <a:gd name="T103" fmla="*/ 34 h 397"/>
                <a:gd name="T104" fmla="*/ 209 w 436"/>
                <a:gd name="T105" fmla="*/ 20 h 397"/>
                <a:gd name="T106" fmla="*/ 204 w 436"/>
                <a:gd name="T107" fmla="*/ 2 h 397"/>
                <a:gd name="T108" fmla="*/ 178 w 436"/>
                <a:gd name="T109" fmla="*/ 39 h 397"/>
                <a:gd name="T110" fmla="*/ 145 w 436"/>
                <a:gd name="T111" fmla="*/ 70 h 397"/>
                <a:gd name="T112" fmla="*/ 119 w 436"/>
                <a:gd name="T113" fmla="*/ 48 h 397"/>
                <a:gd name="T114" fmla="*/ 82 w 436"/>
                <a:gd name="T115" fmla="*/ 67 h 397"/>
                <a:gd name="T116" fmla="*/ 52 w 436"/>
                <a:gd name="T117" fmla="*/ 54 h 397"/>
                <a:gd name="T118" fmla="*/ 3 w 436"/>
                <a:gd name="T119" fmla="*/ 47 h 3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6"/>
                <a:gd name="T181" fmla="*/ 0 h 397"/>
                <a:gd name="T182" fmla="*/ 436 w 436"/>
                <a:gd name="T183" fmla="*/ 397 h 3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6" h="397">
                  <a:moveTo>
                    <a:pt x="0" y="58"/>
                  </a:moveTo>
                  <a:lnTo>
                    <a:pt x="5" y="58"/>
                  </a:lnTo>
                  <a:lnTo>
                    <a:pt x="7" y="59"/>
                  </a:lnTo>
                  <a:lnTo>
                    <a:pt x="8" y="61"/>
                  </a:lnTo>
                  <a:lnTo>
                    <a:pt x="12" y="66"/>
                  </a:lnTo>
                  <a:lnTo>
                    <a:pt x="15" y="68"/>
                  </a:lnTo>
                  <a:lnTo>
                    <a:pt x="14" y="71"/>
                  </a:lnTo>
                  <a:lnTo>
                    <a:pt x="18" y="70"/>
                  </a:lnTo>
                  <a:lnTo>
                    <a:pt x="22" y="72"/>
                  </a:lnTo>
                  <a:lnTo>
                    <a:pt x="31" y="73"/>
                  </a:lnTo>
                  <a:lnTo>
                    <a:pt x="36" y="80"/>
                  </a:lnTo>
                  <a:lnTo>
                    <a:pt x="40" y="79"/>
                  </a:lnTo>
                  <a:lnTo>
                    <a:pt x="46" y="80"/>
                  </a:lnTo>
                  <a:lnTo>
                    <a:pt x="47" y="84"/>
                  </a:lnTo>
                  <a:lnTo>
                    <a:pt x="46" y="86"/>
                  </a:lnTo>
                  <a:lnTo>
                    <a:pt x="50" y="91"/>
                  </a:lnTo>
                  <a:lnTo>
                    <a:pt x="54" y="94"/>
                  </a:lnTo>
                  <a:lnTo>
                    <a:pt x="54" y="95"/>
                  </a:lnTo>
                  <a:lnTo>
                    <a:pt x="51" y="98"/>
                  </a:lnTo>
                  <a:lnTo>
                    <a:pt x="59" y="101"/>
                  </a:lnTo>
                  <a:lnTo>
                    <a:pt x="60" y="104"/>
                  </a:lnTo>
                  <a:lnTo>
                    <a:pt x="68" y="108"/>
                  </a:lnTo>
                  <a:lnTo>
                    <a:pt x="71" y="107"/>
                  </a:lnTo>
                  <a:lnTo>
                    <a:pt x="73" y="108"/>
                  </a:lnTo>
                  <a:lnTo>
                    <a:pt x="74" y="105"/>
                  </a:lnTo>
                  <a:lnTo>
                    <a:pt x="78" y="105"/>
                  </a:lnTo>
                  <a:lnTo>
                    <a:pt x="79" y="110"/>
                  </a:lnTo>
                  <a:lnTo>
                    <a:pt x="82" y="110"/>
                  </a:lnTo>
                  <a:lnTo>
                    <a:pt x="89" y="108"/>
                  </a:lnTo>
                  <a:lnTo>
                    <a:pt x="92" y="113"/>
                  </a:lnTo>
                  <a:lnTo>
                    <a:pt x="96" y="112"/>
                  </a:lnTo>
                  <a:lnTo>
                    <a:pt x="96" y="110"/>
                  </a:lnTo>
                  <a:lnTo>
                    <a:pt x="99" y="112"/>
                  </a:lnTo>
                  <a:lnTo>
                    <a:pt x="99" y="115"/>
                  </a:lnTo>
                  <a:lnTo>
                    <a:pt x="103" y="122"/>
                  </a:lnTo>
                  <a:lnTo>
                    <a:pt x="105" y="123"/>
                  </a:lnTo>
                  <a:lnTo>
                    <a:pt x="107" y="122"/>
                  </a:lnTo>
                  <a:lnTo>
                    <a:pt x="108" y="124"/>
                  </a:lnTo>
                  <a:lnTo>
                    <a:pt x="106" y="136"/>
                  </a:lnTo>
                  <a:lnTo>
                    <a:pt x="108" y="138"/>
                  </a:lnTo>
                  <a:lnTo>
                    <a:pt x="111" y="136"/>
                  </a:lnTo>
                  <a:lnTo>
                    <a:pt x="119" y="137"/>
                  </a:lnTo>
                  <a:lnTo>
                    <a:pt x="122" y="136"/>
                  </a:lnTo>
                  <a:lnTo>
                    <a:pt x="125" y="133"/>
                  </a:lnTo>
                  <a:lnTo>
                    <a:pt x="139" y="142"/>
                  </a:lnTo>
                  <a:lnTo>
                    <a:pt x="138" y="150"/>
                  </a:lnTo>
                  <a:lnTo>
                    <a:pt x="139" y="156"/>
                  </a:lnTo>
                  <a:lnTo>
                    <a:pt x="141" y="159"/>
                  </a:lnTo>
                  <a:lnTo>
                    <a:pt x="133" y="159"/>
                  </a:lnTo>
                  <a:lnTo>
                    <a:pt x="131" y="160"/>
                  </a:lnTo>
                  <a:lnTo>
                    <a:pt x="130" y="169"/>
                  </a:lnTo>
                  <a:lnTo>
                    <a:pt x="126" y="171"/>
                  </a:lnTo>
                  <a:lnTo>
                    <a:pt x="127" y="173"/>
                  </a:lnTo>
                  <a:lnTo>
                    <a:pt x="126" y="183"/>
                  </a:lnTo>
                  <a:lnTo>
                    <a:pt x="129" y="184"/>
                  </a:lnTo>
                  <a:lnTo>
                    <a:pt x="130" y="187"/>
                  </a:lnTo>
                  <a:lnTo>
                    <a:pt x="135" y="191"/>
                  </a:lnTo>
                  <a:lnTo>
                    <a:pt x="141" y="187"/>
                  </a:lnTo>
                  <a:lnTo>
                    <a:pt x="143" y="182"/>
                  </a:lnTo>
                  <a:lnTo>
                    <a:pt x="145" y="184"/>
                  </a:lnTo>
                  <a:lnTo>
                    <a:pt x="150" y="205"/>
                  </a:lnTo>
                  <a:lnTo>
                    <a:pt x="154" y="206"/>
                  </a:lnTo>
                  <a:lnTo>
                    <a:pt x="150" y="208"/>
                  </a:lnTo>
                  <a:lnTo>
                    <a:pt x="152" y="217"/>
                  </a:lnTo>
                  <a:lnTo>
                    <a:pt x="154" y="216"/>
                  </a:lnTo>
                  <a:lnTo>
                    <a:pt x="158" y="224"/>
                  </a:lnTo>
                  <a:lnTo>
                    <a:pt x="159" y="222"/>
                  </a:lnTo>
                  <a:lnTo>
                    <a:pt x="161" y="228"/>
                  </a:lnTo>
                  <a:lnTo>
                    <a:pt x="164" y="229"/>
                  </a:lnTo>
                  <a:lnTo>
                    <a:pt x="167" y="225"/>
                  </a:lnTo>
                  <a:lnTo>
                    <a:pt x="168" y="228"/>
                  </a:lnTo>
                  <a:lnTo>
                    <a:pt x="178" y="226"/>
                  </a:lnTo>
                  <a:lnTo>
                    <a:pt x="180" y="224"/>
                  </a:lnTo>
                  <a:lnTo>
                    <a:pt x="187" y="225"/>
                  </a:lnTo>
                  <a:lnTo>
                    <a:pt x="189" y="213"/>
                  </a:lnTo>
                  <a:lnTo>
                    <a:pt x="192" y="213"/>
                  </a:lnTo>
                  <a:lnTo>
                    <a:pt x="192" y="207"/>
                  </a:lnTo>
                  <a:lnTo>
                    <a:pt x="195" y="207"/>
                  </a:lnTo>
                  <a:lnTo>
                    <a:pt x="196" y="203"/>
                  </a:lnTo>
                  <a:lnTo>
                    <a:pt x="200" y="205"/>
                  </a:lnTo>
                  <a:lnTo>
                    <a:pt x="208" y="202"/>
                  </a:lnTo>
                  <a:lnTo>
                    <a:pt x="209" y="202"/>
                  </a:lnTo>
                  <a:lnTo>
                    <a:pt x="210" y="207"/>
                  </a:lnTo>
                  <a:lnTo>
                    <a:pt x="212" y="207"/>
                  </a:lnTo>
                  <a:lnTo>
                    <a:pt x="218" y="213"/>
                  </a:lnTo>
                  <a:lnTo>
                    <a:pt x="220" y="213"/>
                  </a:lnTo>
                  <a:lnTo>
                    <a:pt x="226" y="238"/>
                  </a:lnTo>
                  <a:lnTo>
                    <a:pt x="224" y="235"/>
                  </a:lnTo>
                  <a:lnTo>
                    <a:pt x="220" y="247"/>
                  </a:lnTo>
                  <a:lnTo>
                    <a:pt x="217" y="249"/>
                  </a:lnTo>
                  <a:lnTo>
                    <a:pt x="212" y="243"/>
                  </a:lnTo>
                  <a:lnTo>
                    <a:pt x="209" y="244"/>
                  </a:lnTo>
                  <a:lnTo>
                    <a:pt x="204" y="240"/>
                  </a:lnTo>
                  <a:lnTo>
                    <a:pt x="201" y="240"/>
                  </a:lnTo>
                  <a:lnTo>
                    <a:pt x="201" y="236"/>
                  </a:lnTo>
                  <a:lnTo>
                    <a:pt x="198" y="239"/>
                  </a:lnTo>
                  <a:lnTo>
                    <a:pt x="195" y="236"/>
                  </a:lnTo>
                  <a:lnTo>
                    <a:pt x="194" y="239"/>
                  </a:lnTo>
                  <a:lnTo>
                    <a:pt x="192" y="238"/>
                  </a:lnTo>
                  <a:lnTo>
                    <a:pt x="190" y="238"/>
                  </a:lnTo>
                  <a:lnTo>
                    <a:pt x="189" y="236"/>
                  </a:lnTo>
                  <a:lnTo>
                    <a:pt x="186" y="239"/>
                  </a:lnTo>
                  <a:lnTo>
                    <a:pt x="182" y="238"/>
                  </a:lnTo>
                  <a:lnTo>
                    <a:pt x="181" y="239"/>
                  </a:lnTo>
                  <a:lnTo>
                    <a:pt x="178" y="238"/>
                  </a:lnTo>
                  <a:lnTo>
                    <a:pt x="176" y="240"/>
                  </a:lnTo>
                  <a:lnTo>
                    <a:pt x="181" y="247"/>
                  </a:lnTo>
                  <a:lnTo>
                    <a:pt x="180" y="247"/>
                  </a:lnTo>
                  <a:lnTo>
                    <a:pt x="181" y="249"/>
                  </a:lnTo>
                  <a:lnTo>
                    <a:pt x="185" y="249"/>
                  </a:lnTo>
                  <a:lnTo>
                    <a:pt x="186" y="250"/>
                  </a:lnTo>
                  <a:lnTo>
                    <a:pt x="186" y="257"/>
                  </a:lnTo>
                  <a:lnTo>
                    <a:pt x="187" y="257"/>
                  </a:lnTo>
                  <a:lnTo>
                    <a:pt x="189" y="262"/>
                  </a:lnTo>
                  <a:lnTo>
                    <a:pt x="187" y="262"/>
                  </a:lnTo>
                  <a:lnTo>
                    <a:pt x="187" y="263"/>
                  </a:lnTo>
                  <a:lnTo>
                    <a:pt x="185" y="264"/>
                  </a:lnTo>
                  <a:lnTo>
                    <a:pt x="186" y="272"/>
                  </a:lnTo>
                  <a:lnTo>
                    <a:pt x="176" y="276"/>
                  </a:lnTo>
                  <a:lnTo>
                    <a:pt x="175" y="276"/>
                  </a:lnTo>
                  <a:lnTo>
                    <a:pt x="175" y="281"/>
                  </a:lnTo>
                  <a:lnTo>
                    <a:pt x="171" y="285"/>
                  </a:lnTo>
                  <a:lnTo>
                    <a:pt x="168" y="285"/>
                  </a:lnTo>
                  <a:lnTo>
                    <a:pt x="167" y="287"/>
                  </a:lnTo>
                  <a:lnTo>
                    <a:pt x="166" y="291"/>
                  </a:lnTo>
                  <a:lnTo>
                    <a:pt x="167" y="292"/>
                  </a:lnTo>
                  <a:lnTo>
                    <a:pt x="166" y="296"/>
                  </a:lnTo>
                  <a:lnTo>
                    <a:pt x="166" y="298"/>
                  </a:lnTo>
                  <a:lnTo>
                    <a:pt x="164" y="299"/>
                  </a:lnTo>
                  <a:lnTo>
                    <a:pt x="166" y="303"/>
                  </a:lnTo>
                  <a:lnTo>
                    <a:pt x="168" y="303"/>
                  </a:lnTo>
                  <a:lnTo>
                    <a:pt x="168" y="305"/>
                  </a:lnTo>
                  <a:lnTo>
                    <a:pt x="170" y="304"/>
                  </a:lnTo>
                  <a:lnTo>
                    <a:pt x="172" y="305"/>
                  </a:lnTo>
                  <a:lnTo>
                    <a:pt x="175" y="310"/>
                  </a:lnTo>
                  <a:lnTo>
                    <a:pt x="177" y="312"/>
                  </a:lnTo>
                  <a:lnTo>
                    <a:pt x="176" y="313"/>
                  </a:lnTo>
                  <a:lnTo>
                    <a:pt x="176" y="315"/>
                  </a:lnTo>
                  <a:lnTo>
                    <a:pt x="180" y="317"/>
                  </a:lnTo>
                  <a:lnTo>
                    <a:pt x="180" y="318"/>
                  </a:lnTo>
                  <a:lnTo>
                    <a:pt x="182" y="319"/>
                  </a:lnTo>
                  <a:lnTo>
                    <a:pt x="184" y="317"/>
                  </a:lnTo>
                  <a:lnTo>
                    <a:pt x="187" y="317"/>
                  </a:lnTo>
                  <a:lnTo>
                    <a:pt x="191" y="319"/>
                  </a:lnTo>
                  <a:lnTo>
                    <a:pt x="191" y="320"/>
                  </a:lnTo>
                  <a:lnTo>
                    <a:pt x="187" y="324"/>
                  </a:lnTo>
                  <a:lnTo>
                    <a:pt x="189" y="327"/>
                  </a:lnTo>
                  <a:lnTo>
                    <a:pt x="194" y="327"/>
                  </a:lnTo>
                  <a:lnTo>
                    <a:pt x="196" y="323"/>
                  </a:lnTo>
                  <a:lnTo>
                    <a:pt x="200" y="323"/>
                  </a:lnTo>
                  <a:lnTo>
                    <a:pt x="199" y="324"/>
                  </a:lnTo>
                  <a:lnTo>
                    <a:pt x="200" y="327"/>
                  </a:lnTo>
                  <a:lnTo>
                    <a:pt x="205" y="327"/>
                  </a:lnTo>
                  <a:lnTo>
                    <a:pt x="206" y="331"/>
                  </a:lnTo>
                  <a:lnTo>
                    <a:pt x="208" y="334"/>
                  </a:lnTo>
                  <a:lnTo>
                    <a:pt x="208" y="336"/>
                  </a:lnTo>
                  <a:lnTo>
                    <a:pt x="208" y="343"/>
                  </a:lnTo>
                  <a:lnTo>
                    <a:pt x="205" y="350"/>
                  </a:lnTo>
                  <a:lnTo>
                    <a:pt x="203" y="352"/>
                  </a:lnTo>
                  <a:lnTo>
                    <a:pt x="199" y="351"/>
                  </a:lnTo>
                  <a:lnTo>
                    <a:pt x="195" y="357"/>
                  </a:lnTo>
                  <a:lnTo>
                    <a:pt x="200" y="360"/>
                  </a:lnTo>
                  <a:lnTo>
                    <a:pt x="203" y="364"/>
                  </a:lnTo>
                  <a:lnTo>
                    <a:pt x="203" y="368"/>
                  </a:lnTo>
                  <a:lnTo>
                    <a:pt x="206" y="364"/>
                  </a:lnTo>
                  <a:lnTo>
                    <a:pt x="226" y="362"/>
                  </a:lnTo>
                  <a:lnTo>
                    <a:pt x="232" y="356"/>
                  </a:lnTo>
                  <a:lnTo>
                    <a:pt x="233" y="359"/>
                  </a:lnTo>
                  <a:lnTo>
                    <a:pt x="240" y="360"/>
                  </a:lnTo>
                  <a:lnTo>
                    <a:pt x="245" y="359"/>
                  </a:lnTo>
                  <a:lnTo>
                    <a:pt x="246" y="355"/>
                  </a:lnTo>
                  <a:lnTo>
                    <a:pt x="247" y="364"/>
                  </a:lnTo>
                  <a:lnTo>
                    <a:pt x="251" y="364"/>
                  </a:lnTo>
                  <a:lnTo>
                    <a:pt x="248" y="366"/>
                  </a:lnTo>
                  <a:lnTo>
                    <a:pt x="254" y="365"/>
                  </a:lnTo>
                  <a:lnTo>
                    <a:pt x="255" y="366"/>
                  </a:lnTo>
                  <a:lnTo>
                    <a:pt x="261" y="366"/>
                  </a:lnTo>
                  <a:lnTo>
                    <a:pt x="264" y="369"/>
                  </a:lnTo>
                  <a:lnTo>
                    <a:pt x="268" y="368"/>
                  </a:lnTo>
                  <a:lnTo>
                    <a:pt x="270" y="366"/>
                  </a:lnTo>
                  <a:lnTo>
                    <a:pt x="279" y="364"/>
                  </a:lnTo>
                  <a:lnTo>
                    <a:pt x="280" y="365"/>
                  </a:lnTo>
                  <a:lnTo>
                    <a:pt x="289" y="362"/>
                  </a:lnTo>
                  <a:lnTo>
                    <a:pt x="292" y="365"/>
                  </a:lnTo>
                  <a:lnTo>
                    <a:pt x="293" y="371"/>
                  </a:lnTo>
                  <a:lnTo>
                    <a:pt x="297" y="376"/>
                  </a:lnTo>
                  <a:lnTo>
                    <a:pt x="308" y="383"/>
                  </a:lnTo>
                  <a:lnTo>
                    <a:pt x="325" y="382"/>
                  </a:lnTo>
                  <a:lnTo>
                    <a:pt x="325" y="387"/>
                  </a:lnTo>
                  <a:lnTo>
                    <a:pt x="329" y="387"/>
                  </a:lnTo>
                  <a:lnTo>
                    <a:pt x="329" y="384"/>
                  </a:lnTo>
                  <a:lnTo>
                    <a:pt x="330" y="384"/>
                  </a:lnTo>
                  <a:lnTo>
                    <a:pt x="331" y="390"/>
                  </a:lnTo>
                  <a:lnTo>
                    <a:pt x="336" y="397"/>
                  </a:lnTo>
                  <a:lnTo>
                    <a:pt x="338" y="397"/>
                  </a:lnTo>
                  <a:lnTo>
                    <a:pt x="344" y="388"/>
                  </a:lnTo>
                  <a:lnTo>
                    <a:pt x="349" y="388"/>
                  </a:lnTo>
                  <a:lnTo>
                    <a:pt x="353" y="384"/>
                  </a:lnTo>
                  <a:lnTo>
                    <a:pt x="350" y="379"/>
                  </a:lnTo>
                  <a:lnTo>
                    <a:pt x="354" y="378"/>
                  </a:lnTo>
                  <a:lnTo>
                    <a:pt x="357" y="374"/>
                  </a:lnTo>
                  <a:lnTo>
                    <a:pt x="361" y="373"/>
                  </a:lnTo>
                  <a:lnTo>
                    <a:pt x="363" y="375"/>
                  </a:lnTo>
                  <a:lnTo>
                    <a:pt x="366" y="373"/>
                  </a:lnTo>
                  <a:lnTo>
                    <a:pt x="364" y="370"/>
                  </a:lnTo>
                  <a:lnTo>
                    <a:pt x="364" y="366"/>
                  </a:lnTo>
                  <a:lnTo>
                    <a:pt x="362" y="364"/>
                  </a:lnTo>
                  <a:lnTo>
                    <a:pt x="363" y="361"/>
                  </a:lnTo>
                  <a:lnTo>
                    <a:pt x="371" y="360"/>
                  </a:lnTo>
                  <a:lnTo>
                    <a:pt x="373" y="359"/>
                  </a:lnTo>
                  <a:lnTo>
                    <a:pt x="376" y="359"/>
                  </a:lnTo>
                  <a:lnTo>
                    <a:pt x="376" y="357"/>
                  </a:lnTo>
                  <a:lnTo>
                    <a:pt x="378" y="357"/>
                  </a:lnTo>
                  <a:lnTo>
                    <a:pt x="376" y="347"/>
                  </a:lnTo>
                  <a:lnTo>
                    <a:pt x="378" y="345"/>
                  </a:lnTo>
                  <a:lnTo>
                    <a:pt x="383" y="346"/>
                  </a:lnTo>
                  <a:lnTo>
                    <a:pt x="383" y="345"/>
                  </a:lnTo>
                  <a:lnTo>
                    <a:pt x="381" y="343"/>
                  </a:lnTo>
                  <a:lnTo>
                    <a:pt x="381" y="342"/>
                  </a:lnTo>
                  <a:lnTo>
                    <a:pt x="380" y="337"/>
                  </a:lnTo>
                  <a:lnTo>
                    <a:pt x="381" y="337"/>
                  </a:lnTo>
                  <a:lnTo>
                    <a:pt x="382" y="332"/>
                  </a:lnTo>
                  <a:lnTo>
                    <a:pt x="381" y="331"/>
                  </a:lnTo>
                  <a:lnTo>
                    <a:pt x="387" y="324"/>
                  </a:lnTo>
                  <a:lnTo>
                    <a:pt x="389" y="327"/>
                  </a:lnTo>
                  <a:lnTo>
                    <a:pt x="392" y="324"/>
                  </a:lnTo>
                  <a:lnTo>
                    <a:pt x="395" y="324"/>
                  </a:lnTo>
                  <a:lnTo>
                    <a:pt x="394" y="323"/>
                  </a:lnTo>
                  <a:lnTo>
                    <a:pt x="392" y="323"/>
                  </a:lnTo>
                  <a:lnTo>
                    <a:pt x="391" y="324"/>
                  </a:lnTo>
                  <a:lnTo>
                    <a:pt x="391" y="323"/>
                  </a:lnTo>
                  <a:lnTo>
                    <a:pt x="392" y="323"/>
                  </a:lnTo>
                  <a:lnTo>
                    <a:pt x="392" y="322"/>
                  </a:lnTo>
                  <a:lnTo>
                    <a:pt x="391" y="319"/>
                  </a:lnTo>
                  <a:lnTo>
                    <a:pt x="390" y="317"/>
                  </a:lnTo>
                  <a:lnTo>
                    <a:pt x="389" y="317"/>
                  </a:lnTo>
                  <a:lnTo>
                    <a:pt x="389" y="315"/>
                  </a:lnTo>
                  <a:lnTo>
                    <a:pt x="387" y="314"/>
                  </a:lnTo>
                  <a:lnTo>
                    <a:pt x="386" y="313"/>
                  </a:lnTo>
                  <a:lnTo>
                    <a:pt x="381" y="309"/>
                  </a:lnTo>
                  <a:lnTo>
                    <a:pt x="377" y="308"/>
                  </a:lnTo>
                  <a:lnTo>
                    <a:pt x="375" y="305"/>
                  </a:lnTo>
                  <a:lnTo>
                    <a:pt x="372" y="305"/>
                  </a:lnTo>
                  <a:lnTo>
                    <a:pt x="371" y="304"/>
                  </a:lnTo>
                  <a:lnTo>
                    <a:pt x="368" y="303"/>
                  </a:lnTo>
                  <a:lnTo>
                    <a:pt x="366" y="303"/>
                  </a:lnTo>
                  <a:lnTo>
                    <a:pt x="363" y="301"/>
                  </a:lnTo>
                  <a:lnTo>
                    <a:pt x="362" y="303"/>
                  </a:lnTo>
                  <a:lnTo>
                    <a:pt x="359" y="304"/>
                  </a:lnTo>
                  <a:lnTo>
                    <a:pt x="355" y="303"/>
                  </a:lnTo>
                  <a:lnTo>
                    <a:pt x="353" y="301"/>
                  </a:lnTo>
                  <a:lnTo>
                    <a:pt x="350" y="299"/>
                  </a:lnTo>
                  <a:lnTo>
                    <a:pt x="348" y="299"/>
                  </a:lnTo>
                  <a:lnTo>
                    <a:pt x="347" y="296"/>
                  </a:lnTo>
                  <a:lnTo>
                    <a:pt x="347" y="295"/>
                  </a:lnTo>
                  <a:lnTo>
                    <a:pt x="347" y="296"/>
                  </a:lnTo>
                  <a:lnTo>
                    <a:pt x="349" y="298"/>
                  </a:lnTo>
                  <a:lnTo>
                    <a:pt x="350" y="298"/>
                  </a:lnTo>
                  <a:lnTo>
                    <a:pt x="352" y="298"/>
                  </a:lnTo>
                  <a:lnTo>
                    <a:pt x="352" y="295"/>
                  </a:lnTo>
                  <a:lnTo>
                    <a:pt x="352" y="292"/>
                  </a:lnTo>
                  <a:lnTo>
                    <a:pt x="349" y="290"/>
                  </a:lnTo>
                  <a:lnTo>
                    <a:pt x="348" y="287"/>
                  </a:lnTo>
                  <a:lnTo>
                    <a:pt x="348" y="285"/>
                  </a:lnTo>
                  <a:lnTo>
                    <a:pt x="345" y="282"/>
                  </a:lnTo>
                  <a:lnTo>
                    <a:pt x="344" y="282"/>
                  </a:lnTo>
                  <a:lnTo>
                    <a:pt x="341" y="282"/>
                  </a:lnTo>
                  <a:lnTo>
                    <a:pt x="340" y="282"/>
                  </a:lnTo>
                  <a:lnTo>
                    <a:pt x="336" y="284"/>
                  </a:lnTo>
                  <a:lnTo>
                    <a:pt x="333" y="284"/>
                  </a:lnTo>
                  <a:lnTo>
                    <a:pt x="330" y="282"/>
                  </a:lnTo>
                  <a:lnTo>
                    <a:pt x="325" y="281"/>
                  </a:lnTo>
                  <a:lnTo>
                    <a:pt x="325" y="280"/>
                  </a:lnTo>
                  <a:lnTo>
                    <a:pt x="324" y="281"/>
                  </a:lnTo>
                  <a:lnTo>
                    <a:pt x="322" y="282"/>
                  </a:lnTo>
                  <a:lnTo>
                    <a:pt x="324" y="284"/>
                  </a:lnTo>
                  <a:lnTo>
                    <a:pt x="325" y="285"/>
                  </a:lnTo>
                  <a:lnTo>
                    <a:pt x="324" y="286"/>
                  </a:lnTo>
                  <a:lnTo>
                    <a:pt x="320" y="287"/>
                  </a:lnTo>
                  <a:lnTo>
                    <a:pt x="318" y="287"/>
                  </a:lnTo>
                  <a:lnTo>
                    <a:pt x="317" y="287"/>
                  </a:lnTo>
                  <a:lnTo>
                    <a:pt x="311" y="290"/>
                  </a:lnTo>
                  <a:lnTo>
                    <a:pt x="311" y="289"/>
                  </a:lnTo>
                  <a:lnTo>
                    <a:pt x="312" y="289"/>
                  </a:lnTo>
                  <a:lnTo>
                    <a:pt x="315" y="285"/>
                  </a:lnTo>
                  <a:lnTo>
                    <a:pt x="316" y="284"/>
                  </a:lnTo>
                  <a:lnTo>
                    <a:pt x="317" y="282"/>
                  </a:lnTo>
                  <a:lnTo>
                    <a:pt x="320" y="278"/>
                  </a:lnTo>
                  <a:lnTo>
                    <a:pt x="322" y="277"/>
                  </a:lnTo>
                  <a:lnTo>
                    <a:pt x="326" y="276"/>
                  </a:lnTo>
                  <a:lnTo>
                    <a:pt x="327" y="276"/>
                  </a:lnTo>
                  <a:lnTo>
                    <a:pt x="329" y="275"/>
                  </a:lnTo>
                  <a:lnTo>
                    <a:pt x="327" y="275"/>
                  </a:lnTo>
                  <a:lnTo>
                    <a:pt x="329" y="273"/>
                  </a:lnTo>
                  <a:lnTo>
                    <a:pt x="331" y="276"/>
                  </a:lnTo>
                  <a:lnTo>
                    <a:pt x="333" y="276"/>
                  </a:lnTo>
                  <a:lnTo>
                    <a:pt x="335" y="275"/>
                  </a:lnTo>
                  <a:lnTo>
                    <a:pt x="338" y="276"/>
                  </a:lnTo>
                  <a:lnTo>
                    <a:pt x="340" y="276"/>
                  </a:lnTo>
                  <a:lnTo>
                    <a:pt x="344" y="277"/>
                  </a:lnTo>
                  <a:lnTo>
                    <a:pt x="347" y="278"/>
                  </a:lnTo>
                  <a:lnTo>
                    <a:pt x="350" y="280"/>
                  </a:lnTo>
                  <a:lnTo>
                    <a:pt x="350" y="281"/>
                  </a:lnTo>
                  <a:lnTo>
                    <a:pt x="352" y="281"/>
                  </a:lnTo>
                  <a:lnTo>
                    <a:pt x="353" y="282"/>
                  </a:lnTo>
                  <a:lnTo>
                    <a:pt x="355" y="284"/>
                  </a:lnTo>
                  <a:lnTo>
                    <a:pt x="357" y="285"/>
                  </a:lnTo>
                  <a:lnTo>
                    <a:pt x="357" y="286"/>
                  </a:lnTo>
                  <a:lnTo>
                    <a:pt x="358" y="287"/>
                  </a:lnTo>
                  <a:lnTo>
                    <a:pt x="361" y="291"/>
                  </a:lnTo>
                  <a:lnTo>
                    <a:pt x="362" y="291"/>
                  </a:lnTo>
                  <a:lnTo>
                    <a:pt x="364" y="292"/>
                  </a:lnTo>
                  <a:lnTo>
                    <a:pt x="363" y="292"/>
                  </a:lnTo>
                  <a:lnTo>
                    <a:pt x="361" y="291"/>
                  </a:lnTo>
                  <a:lnTo>
                    <a:pt x="361" y="292"/>
                  </a:lnTo>
                  <a:lnTo>
                    <a:pt x="361" y="296"/>
                  </a:lnTo>
                  <a:lnTo>
                    <a:pt x="362" y="295"/>
                  </a:lnTo>
                  <a:lnTo>
                    <a:pt x="362" y="296"/>
                  </a:lnTo>
                  <a:lnTo>
                    <a:pt x="363" y="298"/>
                  </a:lnTo>
                  <a:lnTo>
                    <a:pt x="364" y="298"/>
                  </a:lnTo>
                  <a:lnTo>
                    <a:pt x="364" y="295"/>
                  </a:lnTo>
                  <a:lnTo>
                    <a:pt x="364" y="296"/>
                  </a:lnTo>
                  <a:lnTo>
                    <a:pt x="366" y="298"/>
                  </a:lnTo>
                  <a:lnTo>
                    <a:pt x="366" y="299"/>
                  </a:lnTo>
                  <a:lnTo>
                    <a:pt x="367" y="298"/>
                  </a:lnTo>
                  <a:lnTo>
                    <a:pt x="368" y="296"/>
                  </a:lnTo>
                  <a:lnTo>
                    <a:pt x="369" y="296"/>
                  </a:lnTo>
                  <a:lnTo>
                    <a:pt x="369" y="295"/>
                  </a:lnTo>
                  <a:lnTo>
                    <a:pt x="372" y="294"/>
                  </a:lnTo>
                  <a:lnTo>
                    <a:pt x="375" y="292"/>
                  </a:lnTo>
                  <a:lnTo>
                    <a:pt x="377" y="292"/>
                  </a:lnTo>
                  <a:lnTo>
                    <a:pt x="378" y="294"/>
                  </a:lnTo>
                  <a:lnTo>
                    <a:pt x="380" y="294"/>
                  </a:lnTo>
                  <a:lnTo>
                    <a:pt x="382" y="291"/>
                  </a:lnTo>
                  <a:lnTo>
                    <a:pt x="385" y="291"/>
                  </a:lnTo>
                  <a:lnTo>
                    <a:pt x="387" y="290"/>
                  </a:lnTo>
                  <a:lnTo>
                    <a:pt x="387" y="289"/>
                  </a:lnTo>
                  <a:lnTo>
                    <a:pt x="389" y="289"/>
                  </a:lnTo>
                  <a:lnTo>
                    <a:pt x="391" y="289"/>
                  </a:lnTo>
                  <a:lnTo>
                    <a:pt x="392" y="290"/>
                  </a:lnTo>
                  <a:lnTo>
                    <a:pt x="394" y="290"/>
                  </a:lnTo>
                  <a:lnTo>
                    <a:pt x="396" y="291"/>
                  </a:lnTo>
                  <a:lnTo>
                    <a:pt x="399" y="291"/>
                  </a:lnTo>
                  <a:lnTo>
                    <a:pt x="400" y="291"/>
                  </a:lnTo>
                  <a:lnTo>
                    <a:pt x="401" y="291"/>
                  </a:lnTo>
                  <a:lnTo>
                    <a:pt x="404" y="292"/>
                  </a:lnTo>
                  <a:lnTo>
                    <a:pt x="405" y="295"/>
                  </a:lnTo>
                  <a:lnTo>
                    <a:pt x="406" y="295"/>
                  </a:lnTo>
                  <a:lnTo>
                    <a:pt x="409" y="296"/>
                  </a:lnTo>
                  <a:lnTo>
                    <a:pt x="410" y="296"/>
                  </a:lnTo>
                  <a:lnTo>
                    <a:pt x="413" y="298"/>
                  </a:lnTo>
                  <a:lnTo>
                    <a:pt x="413" y="296"/>
                  </a:lnTo>
                  <a:lnTo>
                    <a:pt x="413" y="299"/>
                  </a:lnTo>
                  <a:lnTo>
                    <a:pt x="414" y="300"/>
                  </a:lnTo>
                  <a:lnTo>
                    <a:pt x="417" y="300"/>
                  </a:lnTo>
                  <a:lnTo>
                    <a:pt x="418" y="300"/>
                  </a:lnTo>
                  <a:lnTo>
                    <a:pt x="423" y="300"/>
                  </a:lnTo>
                  <a:lnTo>
                    <a:pt x="427" y="301"/>
                  </a:lnTo>
                  <a:lnTo>
                    <a:pt x="428" y="303"/>
                  </a:lnTo>
                  <a:lnTo>
                    <a:pt x="431" y="303"/>
                  </a:lnTo>
                  <a:lnTo>
                    <a:pt x="432" y="303"/>
                  </a:lnTo>
                  <a:lnTo>
                    <a:pt x="434" y="301"/>
                  </a:lnTo>
                  <a:lnTo>
                    <a:pt x="436" y="300"/>
                  </a:lnTo>
                  <a:lnTo>
                    <a:pt x="434" y="292"/>
                  </a:lnTo>
                  <a:lnTo>
                    <a:pt x="431" y="287"/>
                  </a:lnTo>
                  <a:lnTo>
                    <a:pt x="429" y="286"/>
                  </a:lnTo>
                  <a:lnTo>
                    <a:pt x="429" y="285"/>
                  </a:lnTo>
                  <a:lnTo>
                    <a:pt x="429" y="282"/>
                  </a:lnTo>
                  <a:lnTo>
                    <a:pt x="428" y="280"/>
                  </a:lnTo>
                  <a:lnTo>
                    <a:pt x="427" y="280"/>
                  </a:lnTo>
                  <a:lnTo>
                    <a:pt x="425" y="277"/>
                  </a:lnTo>
                  <a:lnTo>
                    <a:pt x="424" y="277"/>
                  </a:lnTo>
                  <a:lnTo>
                    <a:pt x="420" y="272"/>
                  </a:lnTo>
                  <a:lnTo>
                    <a:pt x="419" y="271"/>
                  </a:lnTo>
                  <a:lnTo>
                    <a:pt x="417" y="270"/>
                  </a:lnTo>
                  <a:lnTo>
                    <a:pt x="413" y="268"/>
                  </a:lnTo>
                  <a:lnTo>
                    <a:pt x="410" y="267"/>
                  </a:lnTo>
                  <a:lnTo>
                    <a:pt x="406" y="266"/>
                  </a:lnTo>
                  <a:lnTo>
                    <a:pt x="404" y="266"/>
                  </a:lnTo>
                  <a:lnTo>
                    <a:pt x="400" y="266"/>
                  </a:lnTo>
                  <a:lnTo>
                    <a:pt x="396" y="266"/>
                  </a:lnTo>
                  <a:lnTo>
                    <a:pt x="396" y="261"/>
                  </a:lnTo>
                  <a:lnTo>
                    <a:pt x="395" y="261"/>
                  </a:lnTo>
                  <a:lnTo>
                    <a:pt x="392" y="261"/>
                  </a:lnTo>
                  <a:lnTo>
                    <a:pt x="391" y="258"/>
                  </a:lnTo>
                  <a:lnTo>
                    <a:pt x="387" y="258"/>
                  </a:lnTo>
                  <a:lnTo>
                    <a:pt x="390" y="258"/>
                  </a:lnTo>
                  <a:lnTo>
                    <a:pt x="390" y="254"/>
                  </a:lnTo>
                  <a:lnTo>
                    <a:pt x="391" y="254"/>
                  </a:lnTo>
                  <a:lnTo>
                    <a:pt x="392" y="254"/>
                  </a:lnTo>
                  <a:lnTo>
                    <a:pt x="392" y="252"/>
                  </a:lnTo>
                  <a:lnTo>
                    <a:pt x="390" y="250"/>
                  </a:lnTo>
                  <a:lnTo>
                    <a:pt x="389" y="243"/>
                  </a:lnTo>
                  <a:lnTo>
                    <a:pt x="390" y="242"/>
                  </a:lnTo>
                  <a:lnTo>
                    <a:pt x="390" y="240"/>
                  </a:lnTo>
                  <a:lnTo>
                    <a:pt x="386" y="238"/>
                  </a:lnTo>
                  <a:lnTo>
                    <a:pt x="383" y="236"/>
                  </a:lnTo>
                  <a:lnTo>
                    <a:pt x="382" y="236"/>
                  </a:lnTo>
                  <a:lnTo>
                    <a:pt x="376" y="234"/>
                  </a:lnTo>
                  <a:lnTo>
                    <a:pt x="375" y="236"/>
                  </a:lnTo>
                  <a:lnTo>
                    <a:pt x="375" y="234"/>
                  </a:lnTo>
                  <a:lnTo>
                    <a:pt x="373" y="233"/>
                  </a:lnTo>
                  <a:lnTo>
                    <a:pt x="372" y="231"/>
                  </a:lnTo>
                  <a:lnTo>
                    <a:pt x="364" y="230"/>
                  </a:lnTo>
                  <a:lnTo>
                    <a:pt x="363" y="230"/>
                  </a:lnTo>
                  <a:lnTo>
                    <a:pt x="361" y="229"/>
                  </a:lnTo>
                  <a:lnTo>
                    <a:pt x="359" y="230"/>
                  </a:lnTo>
                  <a:lnTo>
                    <a:pt x="358" y="228"/>
                  </a:lnTo>
                  <a:lnTo>
                    <a:pt x="354" y="225"/>
                  </a:lnTo>
                  <a:lnTo>
                    <a:pt x="355" y="225"/>
                  </a:lnTo>
                  <a:lnTo>
                    <a:pt x="352" y="222"/>
                  </a:lnTo>
                  <a:lnTo>
                    <a:pt x="352" y="224"/>
                  </a:lnTo>
                  <a:lnTo>
                    <a:pt x="348" y="224"/>
                  </a:lnTo>
                  <a:lnTo>
                    <a:pt x="349" y="221"/>
                  </a:lnTo>
                  <a:lnTo>
                    <a:pt x="352" y="220"/>
                  </a:lnTo>
                  <a:lnTo>
                    <a:pt x="353" y="220"/>
                  </a:lnTo>
                  <a:lnTo>
                    <a:pt x="353" y="219"/>
                  </a:lnTo>
                  <a:lnTo>
                    <a:pt x="352" y="216"/>
                  </a:lnTo>
                  <a:lnTo>
                    <a:pt x="352" y="213"/>
                  </a:lnTo>
                  <a:lnTo>
                    <a:pt x="348" y="212"/>
                  </a:lnTo>
                  <a:lnTo>
                    <a:pt x="348" y="211"/>
                  </a:lnTo>
                  <a:lnTo>
                    <a:pt x="347" y="211"/>
                  </a:lnTo>
                  <a:lnTo>
                    <a:pt x="345" y="207"/>
                  </a:lnTo>
                  <a:lnTo>
                    <a:pt x="345" y="205"/>
                  </a:lnTo>
                  <a:lnTo>
                    <a:pt x="349" y="201"/>
                  </a:lnTo>
                  <a:lnTo>
                    <a:pt x="348" y="197"/>
                  </a:lnTo>
                  <a:lnTo>
                    <a:pt x="347" y="194"/>
                  </a:lnTo>
                  <a:lnTo>
                    <a:pt x="345" y="189"/>
                  </a:lnTo>
                  <a:lnTo>
                    <a:pt x="341" y="188"/>
                  </a:lnTo>
                  <a:lnTo>
                    <a:pt x="340" y="185"/>
                  </a:lnTo>
                  <a:lnTo>
                    <a:pt x="341" y="184"/>
                  </a:lnTo>
                  <a:lnTo>
                    <a:pt x="340" y="183"/>
                  </a:lnTo>
                  <a:lnTo>
                    <a:pt x="338" y="180"/>
                  </a:lnTo>
                  <a:lnTo>
                    <a:pt x="336" y="179"/>
                  </a:lnTo>
                  <a:lnTo>
                    <a:pt x="334" y="173"/>
                  </a:lnTo>
                  <a:lnTo>
                    <a:pt x="336" y="170"/>
                  </a:lnTo>
                  <a:lnTo>
                    <a:pt x="335" y="165"/>
                  </a:lnTo>
                  <a:lnTo>
                    <a:pt x="334" y="163"/>
                  </a:lnTo>
                  <a:lnTo>
                    <a:pt x="331" y="163"/>
                  </a:lnTo>
                  <a:lnTo>
                    <a:pt x="331" y="161"/>
                  </a:lnTo>
                  <a:lnTo>
                    <a:pt x="330" y="157"/>
                  </a:lnTo>
                  <a:lnTo>
                    <a:pt x="330" y="156"/>
                  </a:lnTo>
                  <a:lnTo>
                    <a:pt x="329" y="152"/>
                  </a:lnTo>
                  <a:lnTo>
                    <a:pt x="324" y="151"/>
                  </a:lnTo>
                  <a:lnTo>
                    <a:pt x="324" y="145"/>
                  </a:lnTo>
                  <a:lnTo>
                    <a:pt x="324" y="142"/>
                  </a:lnTo>
                  <a:lnTo>
                    <a:pt x="321" y="142"/>
                  </a:lnTo>
                  <a:lnTo>
                    <a:pt x="318" y="141"/>
                  </a:lnTo>
                  <a:lnTo>
                    <a:pt x="320" y="140"/>
                  </a:lnTo>
                  <a:lnTo>
                    <a:pt x="318" y="137"/>
                  </a:lnTo>
                  <a:lnTo>
                    <a:pt x="317" y="135"/>
                  </a:lnTo>
                  <a:lnTo>
                    <a:pt x="315" y="132"/>
                  </a:lnTo>
                  <a:lnTo>
                    <a:pt x="318" y="132"/>
                  </a:lnTo>
                  <a:lnTo>
                    <a:pt x="318" y="131"/>
                  </a:lnTo>
                  <a:lnTo>
                    <a:pt x="317" y="128"/>
                  </a:lnTo>
                  <a:lnTo>
                    <a:pt x="315" y="127"/>
                  </a:lnTo>
                  <a:lnTo>
                    <a:pt x="315" y="124"/>
                  </a:lnTo>
                  <a:lnTo>
                    <a:pt x="312" y="119"/>
                  </a:lnTo>
                  <a:lnTo>
                    <a:pt x="311" y="119"/>
                  </a:lnTo>
                  <a:lnTo>
                    <a:pt x="307" y="122"/>
                  </a:lnTo>
                  <a:lnTo>
                    <a:pt x="306" y="122"/>
                  </a:lnTo>
                  <a:lnTo>
                    <a:pt x="308" y="121"/>
                  </a:lnTo>
                  <a:lnTo>
                    <a:pt x="311" y="114"/>
                  </a:lnTo>
                  <a:lnTo>
                    <a:pt x="312" y="113"/>
                  </a:lnTo>
                  <a:lnTo>
                    <a:pt x="311" y="112"/>
                  </a:lnTo>
                  <a:lnTo>
                    <a:pt x="310" y="108"/>
                  </a:lnTo>
                  <a:lnTo>
                    <a:pt x="307" y="105"/>
                  </a:lnTo>
                  <a:lnTo>
                    <a:pt x="306" y="99"/>
                  </a:lnTo>
                  <a:lnTo>
                    <a:pt x="304" y="99"/>
                  </a:lnTo>
                  <a:lnTo>
                    <a:pt x="303" y="95"/>
                  </a:lnTo>
                  <a:lnTo>
                    <a:pt x="302" y="91"/>
                  </a:lnTo>
                  <a:lnTo>
                    <a:pt x="299" y="87"/>
                  </a:lnTo>
                  <a:lnTo>
                    <a:pt x="297" y="89"/>
                  </a:lnTo>
                  <a:lnTo>
                    <a:pt x="293" y="90"/>
                  </a:lnTo>
                  <a:lnTo>
                    <a:pt x="296" y="89"/>
                  </a:lnTo>
                  <a:lnTo>
                    <a:pt x="299" y="87"/>
                  </a:lnTo>
                  <a:lnTo>
                    <a:pt x="299" y="85"/>
                  </a:lnTo>
                  <a:lnTo>
                    <a:pt x="298" y="85"/>
                  </a:lnTo>
                  <a:lnTo>
                    <a:pt x="298" y="81"/>
                  </a:lnTo>
                  <a:lnTo>
                    <a:pt x="296" y="76"/>
                  </a:lnTo>
                  <a:lnTo>
                    <a:pt x="294" y="75"/>
                  </a:lnTo>
                  <a:lnTo>
                    <a:pt x="294" y="70"/>
                  </a:lnTo>
                  <a:lnTo>
                    <a:pt x="292" y="68"/>
                  </a:lnTo>
                  <a:lnTo>
                    <a:pt x="289" y="67"/>
                  </a:lnTo>
                  <a:lnTo>
                    <a:pt x="282" y="65"/>
                  </a:lnTo>
                  <a:lnTo>
                    <a:pt x="280" y="65"/>
                  </a:lnTo>
                  <a:lnTo>
                    <a:pt x="279" y="66"/>
                  </a:lnTo>
                  <a:lnTo>
                    <a:pt x="278" y="65"/>
                  </a:lnTo>
                  <a:lnTo>
                    <a:pt x="279" y="62"/>
                  </a:lnTo>
                  <a:lnTo>
                    <a:pt x="273" y="59"/>
                  </a:lnTo>
                  <a:lnTo>
                    <a:pt x="270" y="59"/>
                  </a:lnTo>
                  <a:lnTo>
                    <a:pt x="268" y="58"/>
                  </a:lnTo>
                  <a:lnTo>
                    <a:pt x="264" y="58"/>
                  </a:lnTo>
                  <a:lnTo>
                    <a:pt x="262" y="57"/>
                  </a:lnTo>
                  <a:lnTo>
                    <a:pt x="259" y="57"/>
                  </a:lnTo>
                  <a:lnTo>
                    <a:pt x="256" y="57"/>
                  </a:lnTo>
                  <a:lnTo>
                    <a:pt x="256" y="59"/>
                  </a:lnTo>
                  <a:lnTo>
                    <a:pt x="256" y="62"/>
                  </a:lnTo>
                  <a:lnTo>
                    <a:pt x="256" y="59"/>
                  </a:lnTo>
                  <a:lnTo>
                    <a:pt x="255" y="57"/>
                  </a:lnTo>
                  <a:lnTo>
                    <a:pt x="256" y="54"/>
                  </a:lnTo>
                  <a:lnTo>
                    <a:pt x="255" y="53"/>
                  </a:lnTo>
                  <a:lnTo>
                    <a:pt x="250" y="52"/>
                  </a:lnTo>
                  <a:lnTo>
                    <a:pt x="248" y="53"/>
                  </a:lnTo>
                  <a:lnTo>
                    <a:pt x="245" y="53"/>
                  </a:lnTo>
                  <a:lnTo>
                    <a:pt x="245" y="52"/>
                  </a:lnTo>
                  <a:lnTo>
                    <a:pt x="245" y="51"/>
                  </a:lnTo>
                  <a:lnTo>
                    <a:pt x="243" y="49"/>
                  </a:lnTo>
                  <a:lnTo>
                    <a:pt x="241" y="48"/>
                  </a:lnTo>
                  <a:lnTo>
                    <a:pt x="238" y="47"/>
                  </a:lnTo>
                  <a:lnTo>
                    <a:pt x="234" y="44"/>
                  </a:lnTo>
                  <a:lnTo>
                    <a:pt x="229" y="40"/>
                  </a:lnTo>
                  <a:lnTo>
                    <a:pt x="229" y="39"/>
                  </a:lnTo>
                  <a:lnTo>
                    <a:pt x="231" y="37"/>
                  </a:lnTo>
                  <a:lnTo>
                    <a:pt x="231" y="35"/>
                  </a:lnTo>
                  <a:lnTo>
                    <a:pt x="227" y="34"/>
                  </a:lnTo>
                  <a:lnTo>
                    <a:pt x="223" y="34"/>
                  </a:lnTo>
                  <a:lnTo>
                    <a:pt x="222" y="33"/>
                  </a:lnTo>
                  <a:lnTo>
                    <a:pt x="219" y="33"/>
                  </a:lnTo>
                  <a:lnTo>
                    <a:pt x="220" y="34"/>
                  </a:lnTo>
                  <a:lnTo>
                    <a:pt x="219" y="35"/>
                  </a:lnTo>
                  <a:lnTo>
                    <a:pt x="217" y="35"/>
                  </a:lnTo>
                  <a:lnTo>
                    <a:pt x="215" y="34"/>
                  </a:lnTo>
                  <a:lnTo>
                    <a:pt x="213" y="33"/>
                  </a:lnTo>
                  <a:lnTo>
                    <a:pt x="212" y="33"/>
                  </a:lnTo>
                  <a:lnTo>
                    <a:pt x="210" y="34"/>
                  </a:lnTo>
                  <a:lnTo>
                    <a:pt x="210" y="30"/>
                  </a:lnTo>
                  <a:lnTo>
                    <a:pt x="208" y="25"/>
                  </a:lnTo>
                  <a:lnTo>
                    <a:pt x="208" y="23"/>
                  </a:lnTo>
                  <a:lnTo>
                    <a:pt x="209" y="20"/>
                  </a:lnTo>
                  <a:lnTo>
                    <a:pt x="208" y="17"/>
                  </a:lnTo>
                  <a:lnTo>
                    <a:pt x="209" y="19"/>
                  </a:lnTo>
                  <a:lnTo>
                    <a:pt x="209" y="15"/>
                  </a:lnTo>
                  <a:lnTo>
                    <a:pt x="209" y="11"/>
                  </a:lnTo>
                  <a:lnTo>
                    <a:pt x="209" y="10"/>
                  </a:lnTo>
                  <a:lnTo>
                    <a:pt x="209" y="6"/>
                  </a:lnTo>
                  <a:lnTo>
                    <a:pt x="213" y="5"/>
                  </a:lnTo>
                  <a:lnTo>
                    <a:pt x="214" y="3"/>
                  </a:lnTo>
                  <a:lnTo>
                    <a:pt x="213" y="0"/>
                  </a:lnTo>
                  <a:lnTo>
                    <a:pt x="204" y="2"/>
                  </a:lnTo>
                  <a:lnTo>
                    <a:pt x="201" y="6"/>
                  </a:lnTo>
                  <a:lnTo>
                    <a:pt x="187" y="7"/>
                  </a:lnTo>
                  <a:lnTo>
                    <a:pt x="184" y="10"/>
                  </a:lnTo>
                  <a:lnTo>
                    <a:pt x="184" y="20"/>
                  </a:lnTo>
                  <a:lnTo>
                    <a:pt x="180" y="28"/>
                  </a:lnTo>
                  <a:lnTo>
                    <a:pt x="177" y="28"/>
                  </a:lnTo>
                  <a:lnTo>
                    <a:pt x="177" y="33"/>
                  </a:lnTo>
                  <a:lnTo>
                    <a:pt x="175" y="35"/>
                  </a:lnTo>
                  <a:lnTo>
                    <a:pt x="175" y="38"/>
                  </a:lnTo>
                  <a:lnTo>
                    <a:pt x="178" y="39"/>
                  </a:lnTo>
                  <a:lnTo>
                    <a:pt x="176" y="43"/>
                  </a:lnTo>
                  <a:lnTo>
                    <a:pt x="168" y="43"/>
                  </a:lnTo>
                  <a:lnTo>
                    <a:pt x="166" y="40"/>
                  </a:lnTo>
                  <a:lnTo>
                    <a:pt x="163" y="42"/>
                  </a:lnTo>
                  <a:lnTo>
                    <a:pt x="154" y="47"/>
                  </a:lnTo>
                  <a:lnTo>
                    <a:pt x="156" y="51"/>
                  </a:lnTo>
                  <a:lnTo>
                    <a:pt x="153" y="52"/>
                  </a:lnTo>
                  <a:lnTo>
                    <a:pt x="154" y="61"/>
                  </a:lnTo>
                  <a:lnTo>
                    <a:pt x="152" y="70"/>
                  </a:lnTo>
                  <a:lnTo>
                    <a:pt x="145" y="70"/>
                  </a:lnTo>
                  <a:lnTo>
                    <a:pt x="138" y="73"/>
                  </a:lnTo>
                  <a:lnTo>
                    <a:pt x="135" y="72"/>
                  </a:lnTo>
                  <a:lnTo>
                    <a:pt x="135" y="66"/>
                  </a:lnTo>
                  <a:lnTo>
                    <a:pt x="133" y="65"/>
                  </a:lnTo>
                  <a:lnTo>
                    <a:pt x="135" y="59"/>
                  </a:lnTo>
                  <a:lnTo>
                    <a:pt x="127" y="57"/>
                  </a:lnTo>
                  <a:lnTo>
                    <a:pt x="130" y="53"/>
                  </a:lnTo>
                  <a:lnTo>
                    <a:pt x="129" y="51"/>
                  </a:lnTo>
                  <a:lnTo>
                    <a:pt x="121" y="51"/>
                  </a:lnTo>
                  <a:lnTo>
                    <a:pt x="119" y="48"/>
                  </a:lnTo>
                  <a:lnTo>
                    <a:pt x="113" y="48"/>
                  </a:lnTo>
                  <a:lnTo>
                    <a:pt x="115" y="51"/>
                  </a:lnTo>
                  <a:lnTo>
                    <a:pt x="106" y="52"/>
                  </a:lnTo>
                  <a:lnTo>
                    <a:pt x="107" y="63"/>
                  </a:lnTo>
                  <a:lnTo>
                    <a:pt x="99" y="62"/>
                  </a:lnTo>
                  <a:lnTo>
                    <a:pt x="97" y="65"/>
                  </a:lnTo>
                  <a:lnTo>
                    <a:pt x="92" y="70"/>
                  </a:lnTo>
                  <a:lnTo>
                    <a:pt x="88" y="68"/>
                  </a:lnTo>
                  <a:lnTo>
                    <a:pt x="87" y="70"/>
                  </a:lnTo>
                  <a:lnTo>
                    <a:pt x="82" y="67"/>
                  </a:lnTo>
                  <a:lnTo>
                    <a:pt x="78" y="63"/>
                  </a:lnTo>
                  <a:lnTo>
                    <a:pt x="77" y="59"/>
                  </a:lnTo>
                  <a:lnTo>
                    <a:pt x="74" y="58"/>
                  </a:lnTo>
                  <a:lnTo>
                    <a:pt x="70" y="61"/>
                  </a:lnTo>
                  <a:lnTo>
                    <a:pt x="68" y="65"/>
                  </a:lnTo>
                  <a:lnTo>
                    <a:pt x="66" y="71"/>
                  </a:lnTo>
                  <a:lnTo>
                    <a:pt x="63" y="71"/>
                  </a:lnTo>
                  <a:lnTo>
                    <a:pt x="59" y="67"/>
                  </a:lnTo>
                  <a:lnTo>
                    <a:pt x="56" y="57"/>
                  </a:lnTo>
                  <a:lnTo>
                    <a:pt x="52" y="54"/>
                  </a:lnTo>
                  <a:lnTo>
                    <a:pt x="52" y="48"/>
                  </a:lnTo>
                  <a:lnTo>
                    <a:pt x="43" y="39"/>
                  </a:lnTo>
                  <a:lnTo>
                    <a:pt x="43" y="34"/>
                  </a:lnTo>
                  <a:lnTo>
                    <a:pt x="35" y="30"/>
                  </a:lnTo>
                  <a:lnTo>
                    <a:pt x="29" y="29"/>
                  </a:lnTo>
                  <a:lnTo>
                    <a:pt x="27" y="31"/>
                  </a:lnTo>
                  <a:lnTo>
                    <a:pt x="23" y="29"/>
                  </a:lnTo>
                  <a:lnTo>
                    <a:pt x="7" y="34"/>
                  </a:lnTo>
                  <a:lnTo>
                    <a:pt x="3" y="39"/>
                  </a:lnTo>
                  <a:lnTo>
                    <a:pt x="3" y="47"/>
                  </a:lnTo>
                  <a:lnTo>
                    <a:pt x="0" y="51"/>
                  </a:lnTo>
                  <a:lnTo>
                    <a:pt x="1" y="53"/>
                  </a:lnTo>
                  <a:lnTo>
                    <a:pt x="0" y="5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297" name="Freeform 894"/>
            <p:cNvSpPr>
              <a:spLocks/>
            </p:cNvSpPr>
            <p:nvPr/>
          </p:nvSpPr>
          <p:spPr bwMode="auto">
            <a:xfrm>
              <a:off x="3605" y="2288"/>
              <a:ext cx="436" cy="397"/>
            </a:xfrm>
            <a:custGeom>
              <a:avLst/>
              <a:gdLst>
                <a:gd name="T0" fmla="*/ 47 w 436"/>
                <a:gd name="T1" fmla="*/ 84 h 397"/>
                <a:gd name="T2" fmla="*/ 73 w 436"/>
                <a:gd name="T3" fmla="*/ 108 h 397"/>
                <a:gd name="T4" fmla="*/ 99 w 436"/>
                <a:gd name="T5" fmla="*/ 115 h 397"/>
                <a:gd name="T6" fmla="*/ 125 w 436"/>
                <a:gd name="T7" fmla="*/ 133 h 397"/>
                <a:gd name="T8" fmla="*/ 126 w 436"/>
                <a:gd name="T9" fmla="*/ 183 h 397"/>
                <a:gd name="T10" fmla="*/ 152 w 436"/>
                <a:gd name="T11" fmla="*/ 217 h 397"/>
                <a:gd name="T12" fmla="*/ 187 w 436"/>
                <a:gd name="T13" fmla="*/ 225 h 397"/>
                <a:gd name="T14" fmla="*/ 212 w 436"/>
                <a:gd name="T15" fmla="*/ 207 h 397"/>
                <a:gd name="T16" fmla="*/ 201 w 436"/>
                <a:gd name="T17" fmla="*/ 240 h 397"/>
                <a:gd name="T18" fmla="*/ 181 w 436"/>
                <a:gd name="T19" fmla="*/ 239 h 397"/>
                <a:gd name="T20" fmla="*/ 189 w 436"/>
                <a:gd name="T21" fmla="*/ 262 h 397"/>
                <a:gd name="T22" fmla="*/ 167 w 436"/>
                <a:gd name="T23" fmla="*/ 287 h 397"/>
                <a:gd name="T24" fmla="*/ 172 w 436"/>
                <a:gd name="T25" fmla="*/ 305 h 397"/>
                <a:gd name="T26" fmla="*/ 191 w 436"/>
                <a:gd name="T27" fmla="*/ 319 h 397"/>
                <a:gd name="T28" fmla="*/ 206 w 436"/>
                <a:gd name="T29" fmla="*/ 331 h 397"/>
                <a:gd name="T30" fmla="*/ 203 w 436"/>
                <a:gd name="T31" fmla="*/ 368 h 397"/>
                <a:gd name="T32" fmla="*/ 248 w 436"/>
                <a:gd name="T33" fmla="*/ 366 h 397"/>
                <a:gd name="T34" fmla="*/ 292 w 436"/>
                <a:gd name="T35" fmla="*/ 365 h 397"/>
                <a:gd name="T36" fmla="*/ 336 w 436"/>
                <a:gd name="T37" fmla="*/ 397 h 397"/>
                <a:gd name="T38" fmla="*/ 366 w 436"/>
                <a:gd name="T39" fmla="*/ 373 h 397"/>
                <a:gd name="T40" fmla="*/ 376 w 436"/>
                <a:gd name="T41" fmla="*/ 347 h 397"/>
                <a:gd name="T42" fmla="*/ 387 w 436"/>
                <a:gd name="T43" fmla="*/ 324 h 397"/>
                <a:gd name="T44" fmla="*/ 391 w 436"/>
                <a:gd name="T45" fmla="*/ 319 h 397"/>
                <a:gd name="T46" fmla="*/ 371 w 436"/>
                <a:gd name="T47" fmla="*/ 304 h 397"/>
                <a:gd name="T48" fmla="*/ 347 w 436"/>
                <a:gd name="T49" fmla="*/ 296 h 397"/>
                <a:gd name="T50" fmla="*/ 348 w 436"/>
                <a:gd name="T51" fmla="*/ 285 h 397"/>
                <a:gd name="T52" fmla="*/ 324 w 436"/>
                <a:gd name="T53" fmla="*/ 281 h 397"/>
                <a:gd name="T54" fmla="*/ 312 w 436"/>
                <a:gd name="T55" fmla="*/ 289 h 397"/>
                <a:gd name="T56" fmla="*/ 329 w 436"/>
                <a:gd name="T57" fmla="*/ 273 h 397"/>
                <a:gd name="T58" fmla="*/ 352 w 436"/>
                <a:gd name="T59" fmla="*/ 281 h 397"/>
                <a:gd name="T60" fmla="*/ 361 w 436"/>
                <a:gd name="T61" fmla="*/ 291 h 397"/>
                <a:gd name="T62" fmla="*/ 366 w 436"/>
                <a:gd name="T63" fmla="*/ 299 h 397"/>
                <a:gd name="T64" fmla="*/ 382 w 436"/>
                <a:gd name="T65" fmla="*/ 291 h 397"/>
                <a:gd name="T66" fmla="*/ 400 w 436"/>
                <a:gd name="T67" fmla="*/ 291 h 397"/>
                <a:gd name="T68" fmla="*/ 414 w 436"/>
                <a:gd name="T69" fmla="*/ 300 h 397"/>
                <a:gd name="T70" fmla="*/ 434 w 436"/>
                <a:gd name="T71" fmla="*/ 292 h 397"/>
                <a:gd name="T72" fmla="*/ 419 w 436"/>
                <a:gd name="T73" fmla="*/ 271 h 397"/>
                <a:gd name="T74" fmla="*/ 392 w 436"/>
                <a:gd name="T75" fmla="*/ 261 h 397"/>
                <a:gd name="T76" fmla="*/ 390 w 436"/>
                <a:gd name="T77" fmla="*/ 242 h 397"/>
                <a:gd name="T78" fmla="*/ 364 w 436"/>
                <a:gd name="T79" fmla="*/ 230 h 397"/>
                <a:gd name="T80" fmla="*/ 349 w 436"/>
                <a:gd name="T81" fmla="*/ 221 h 397"/>
                <a:gd name="T82" fmla="*/ 345 w 436"/>
                <a:gd name="T83" fmla="*/ 205 h 397"/>
                <a:gd name="T84" fmla="*/ 336 w 436"/>
                <a:gd name="T85" fmla="*/ 179 h 397"/>
                <a:gd name="T86" fmla="*/ 324 w 436"/>
                <a:gd name="T87" fmla="*/ 151 h 397"/>
                <a:gd name="T88" fmla="*/ 318 w 436"/>
                <a:gd name="T89" fmla="*/ 131 h 397"/>
                <a:gd name="T90" fmla="*/ 312 w 436"/>
                <a:gd name="T91" fmla="*/ 113 h 397"/>
                <a:gd name="T92" fmla="*/ 293 w 436"/>
                <a:gd name="T93" fmla="*/ 90 h 397"/>
                <a:gd name="T94" fmla="*/ 289 w 436"/>
                <a:gd name="T95" fmla="*/ 67 h 397"/>
                <a:gd name="T96" fmla="*/ 262 w 436"/>
                <a:gd name="T97" fmla="*/ 57 h 397"/>
                <a:gd name="T98" fmla="*/ 248 w 436"/>
                <a:gd name="T99" fmla="*/ 53 h 397"/>
                <a:gd name="T100" fmla="*/ 231 w 436"/>
                <a:gd name="T101" fmla="*/ 37 h 397"/>
                <a:gd name="T102" fmla="*/ 213 w 436"/>
                <a:gd name="T103" fmla="*/ 33 h 397"/>
                <a:gd name="T104" fmla="*/ 209 w 436"/>
                <a:gd name="T105" fmla="*/ 11 h 397"/>
                <a:gd name="T106" fmla="*/ 184 w 436"/>
                <a:gd name="T107" fmla="*/ 20 h 397"/>
                <a:gd name="T108" fmla="*/ 163 w 436"/>
                <a:gd name="T109" fmla="*/ 42 h 397"/>
                <a:gd name="T110" fmla="*/ 133 w 436"/>
                <a:gd name="T111" fmla="*/ 65 h 397"/>
                <a:gd name="T112" fmla="*/ 107 w 436"/>
                <a:gd name="T113" fmla="*/ 63 h 397"/>
                <a:gd name="T114" fmla="*/ 70 w 436"/>
                <a:gd name="T115" fmla="*/ 61 h 397"/>
                <a:gd name="T116" fmla="*/ 35 w 436"/>
                <a:gd name="T117" fmla="*/ 30 h 3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6"/>
                <a:gd name="T178" fmla="*/ 0 h 397"/>
                <a:gd name="T179" fmla="*/ 436 w 436"/>
                <a:gd name="T180" fmla="*/ 397 h 3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6" h="397">
                  <a:moveTo>
                    <a:pt x="12" y="66"/>
                  </a:moveTo>
                  <a:lnTo>
                    <a:pt x="15" y="68"/>
                  </a:lnTo>
                  <a:lnTo>
                    <a:pt x="14" y="71"/>
                  </a:lnTo>
                  <a:lnTo>
                    <a:pt x="18" y="70"/>
                  </a:lnTo>
                  <a:lnTo>
                    <a:pt x="22" y="72"/>
                  </a:lnTo>
                  <a:lnTo>
                    <a:pt x="31" y="73"/>
                  </a:lnTo>
                  <a:lnTo>
                    <a:pt x="36" y="80"/>
                  </a:lnTo>
                  <a:lnTo>
                    <a:pt x="40" y="79"/>
                  </a:lnTo>
                  <a:lnTo>
                    <a:pt x="46" y="80"/>
                  </a:lnTo>
                  <a:lnTo>
                    <a:pt x="47" y="84"/>
                  </a:lnTo>
                  <a:lnTo>
                    <a:pt x="46" y="86"/>
                  </a:lnTo>
                  <a:lnTo>
                    <a:pt x="50" y="91"/>
                  </a:lnTo>
                  <a:lnTo>
                    <a:pt x="54" y="94"/>
                  </a:lnTo>
                  <a:lnTo>
                    <a:pt x="54" y="95"/>
                  </a:lnTo>
                  <a:lnTo>
                    <a:pt x="51" y="98"/>
                  </a:lnTo>
                  <a:lnTo>
                    <a:pt x="59" y="101"/>
                  </a:lnTo>
                  <a:lnTo>
                    <a:pt x="60" y="104"/>
                  </a:lnTo>
                  <a:lnTo>
                    <a:pt x="68" y="108"/>
                  </a:lnTo>
                  <a:lnTo>
                    <a:pt x="71" y="107"/>
                  </a:lnTo>
                  <a:lnTo>
                    <a:pt x="73" y="108"/>
                  </a:lnTo>
                  <a:lnTo>
                    <a:pt x="74" y="105"/>
                  </a:lnTo>
                  <a:lnTo>
                    <a:pt x="78" y="105"/>
                  </a:lnTo>
                  <a:lnTo>
                    <a:pt x="79" y="110"/>
                  </a:lnTo>
                  <a:lnTo>
                    <a:pt x="82" y="110"/>
                  </a:lnTo>
                  <a:lnTo>
                    <a:pt x="89" y="108"/>
                  </a:lnTo>
                  <a:lnTo>
                    <a:pt x="92" y="113"/>
                  </a:lnTo>
                  <a:lnTo>
                    <a:pt x="96" y="112"/>
                  </a:lnTo>
                  <a:lnTo>
                    <a:pt x="96" y="110"/>
                  </a:lnTo>
                  <a:lnTo>
                    <a:pt x="99" y="112"/>
                  </a:lnTo>
                  <a:lnTo>
                    <a:pt x="99" y="115"/>
                  </a:lnTo>
                  <a:lnTo>
                    <a:pt x="103" y="122"/>
                  </a:lnTo>
                  <a:lnTo>
                    <a:pt x="105" y="123"/>
                  </a:lnTo>
                  <a:lnTo>
                    <a:pt x="107" y="122"/>
                  </a:lnTo>
                  <a:lnTo>
                    <a:pt x="108" y="124"/>
                  </a:lnTo>
                  <a:lnTo>
                    <a:pt x="106" y="136"/>
                  </a:lnTo>
                  <a:lnTo>
                    <a:pt x="108" y="138"/>
                  </a:lnTo>
                  <a:lnTo>
                    <a:pt x="111" y="136"/>
                  </a:lnTo>
                  <a:lnTo>
                    <a:pt x="119" y="137"/>
                  </a:lnTo>
                  <a:lnTo>
                    <a:pt x="122" y="136"/>
                  </a:lnTo>
                  <a:lnTo>
                    <a:pt x="125" y="133"/>
                  </a:lnTo>
                  <a:lnTo>
                    <a:pt x="139" y="142"/>
                  </a:lnTo>
                  <a:lnTo>
                    <a:pt x="138" y="150"/>
                  </a:lnTo>
                  <a:lnTo>
                    <a:pt x="139" y="156"/>
                  </a:lnTo>
                  <a:lnTo>
                    <a:pt x="141" y="159"/>
                  </a:lnTo>
                  <a:lnTo>
                    <a:pt x="133" y="159"/>
                  </a:lnTo>
                  <a:lnTo>
                    <a:pt x="131" y="160"/>
                  </a:lnTo>
                  <a:lnTo>
                    <a:pt x="130" y="169"/>
                  </a:lnTo>
                  <a:lnTo>
                    <a:pt x="126" y="171"/>
                  </a:lnTo>
                  <a:lnTo>
                    <a:pt x="127" y="173"/>
                  </a:lnTo>
                  <a:lnTo>
                    <a:pt x="126" y="183"/>
                  </a:lnTo>
                  <a:lnTo>
                    <a:pt x="129" y="184"/>
                  </a:lnTo>
                  <a:lnTo>
                    <a:pt x="130" y="187"/>
                  </a:lnTo>
                  <a:lnTo>
                    <a:pt x="135" y="191"/>
                  </a:lnTo>
                  <a:lnTo>
                    <a:pt x="141" y="187"/>
                  </a:lnTo>
                  <a:lnTo>
                    <a:pt x="143" y="182"/>
                  </a:lnTo>
                  <a:lnTo>
                    <a:pt x="145" y="184"/>
                  </a:lnTo>
                  <a:lnTo>
                    <a:pt x="150" y="205"/>
                  </a:lnTo>
                  <a:lnTo>
                    <a:pt x="154" y="206"/>
                  </a:lnTo>
                  <a:lnTo>
                    <a:pt x="150" y="208"/>
                  </a:lnTo>
                  <a:lnTo>
                    <a:pt x="152" y="217"/>
                  </a:lnTo>
                  <a:lnTo>
                    <a:pt x="154" y="216"/>
                  </a:lnTo>
                  <a:lnTo>
                    <a:pt x="158" y="224"/>
                  </a:lnTo>
                  <a:lnTo>
                    <a:pt x="159" y="222"/>
                  </a:lnTo>
                  <a:lnTo>
                    <a:pt x="161" y="228"/>
                  </a:lnTo>
                  <a:lnTo>
                    <a:pt x="164" y="229"/>
                  </a:lnTo>
                  <a:lnTo>
                    <a:pt x="167" y="225"/>
                  </a:lnTo>
                  <a:lnTo>
                    <a:pt x="168" y="228"/>
                  </a:lnTo>
                  <a:lnTo>
                    <a:pt x="178" y="226"/>
                  </a:lnTo>
                  <a:lnTo>
                    <a:pt x="180" y="224"/>
                  </a:lnTo>
                  <a:lnTo>
                    <a:pt x="187" y="225"/>
                  </a:lnTo>
                  <a:lnTo>
                    <a:pt x="189" y="213"/>
                  </a:lnTo>
                  <a:lnTo>
                    <a:pt x="192" y="213"/>
                  </a:lnTo>
                  <a:lnTo>
                    <a:pt x="192" y="207"/>
                  </a:lnTo>
                  <a:lnTo>
                    <a:pt x="195" y="207"/>
                  </a:lnTo>
                  <a:lnTo>
                    <a:pt x="196" y="203"/>
                  </a:lnTo>
                  <a:lnTo>
                    <a:pt x="200" y="205"/>
                  </a:lnTo>
                  <a:lnTo>
                    <a:pt x="208" y="202"/>
                  </a:lnTo>
                  <a:lnTo>
                    <a:pt x="209" y="202"/>
                  </a:lnTo>
                  <a:lnTo>
                    <a:pt x="210" y="207"/>
                  </a:lnTo>
                  <a:lnTo>
                    <a:pt x="212" y="207"/>
                  </a:lnTo>
                  <a:lnTo>
                    <a:pt x="218" y="213"/>
                  </a:lnTo>
                  <a:lnTo>
                    <a:pt x="220" y="213"/>
                  </a:lnTo>
                  <a:lnTo>
                    <a:pt x="226" y="238"/>
                  </a:lnTo>
                  <a:lnTo>
                    <a:pt x="224" y="235"/>
                  </a:lnTo>
                  <a:lnTo>
                    <a:pt x="220" y="247"/>
                  </a:lnTo>
                  <a:lnTo>
                    <a:pt x="217" y="249"/>
                  </a:lnTo>
                  <a:lnTo>
                    <a:pt x="212" y="243"/>
                  </a:lnTo>
                  <a:lnTo>
                    <a:pt x="209" y="244"/>
                  </a:lnTo>
                  <a:lnTo>
                    <a:pt x="204" y="240"/>
                  </a:lnTo>
                  <a:lnTo>
                    <a:pt x="201" y="240"/>
                  </a:lnTo>
                  <a:lnTo>
                    <a:pt x="201" y="236"/>
                  </a:lnTo>
                  <a:lnTo>
                    <a:pt x="198" y="239"/>
                  </a:lnTo>
                  <a:lnTo>
                    <a:pt x="195" y="236"/>
                  </a:lnTo>
                  <a:lnTo>
                    <a:pt x="194" y="239"/>
                  </a:lnTo>
                  <a:lnTo>
                    <a:pt x="192" y="238"/>
                  </a:lnTo>
                  <a:lnTo>
                    <a:pt x="190" y="238"/>
                  </a:lnTo>
                  <a:lnTo>
                    <a:pt x="189" y="236"/>
                  </a:lnTo>
                  <a:lnTo>
                    <a:pt x="186" y="239"/>
                  </a:lnTo>
                  <a:lnTo>
                    <a:pt x="182" y="238"/>
                  </a:lnTo>
                  <a:lnTo>
                    <a:pt x="181" y="239"/>
                  </a:lnTo>
                  <a:lnTo>
                    <a:pt x="178" y="238"/>
                  </a:lnTo>
                  <a:lnTo>
                    <a:pt x="176" y="240"/>
                  </a:lnTo>
                  <a:lnTo>
                    <a:pt x="181" y="247"/>
                  </a:lnTo>
                  <a:lnTo>
                    <a:pt x="180" y="247"/>
                  </a:lnTo>
                  <a:lnTo>
                    <a:pt x="181" y="249"/>
                  </a:lnTo>
                  <a:lnTo>
                    <a:pt x="185" y="249"/>
                  </a:lnTo>
                  <a:lnTo>
                    <a:pt x="186" y="250"/>
                  </a:lnTo>
                  <a:lnTo>
                    <a:pt x="186" y="257"/>
                  </a:lnTo>
                  <a:lnTo>
                    <a:pt x="187" y="257"/>
                  </a:lnTo>
                  <a:lnTo>
                    <a:pt x="189" y="262"/>
                  </a:lnTo>
                  <a:lnTo>
                    <a:pt x="187" y="262"/>
                  </a:lnTo>
                  <a:lnTo>
                    <a:pt x="187" y="263"/>
                  </a:lnTo>
                  <a:lnTo>
                    <a:pt x="185" y="264"/>
                  </a:lnTo>
                  <a:lnTo>
                    <a:pt x="186" y="272"/>
                  </a:lnTo>
                  <a:lnTo>
                    <a:pt x="176" y="276"/>
                  </a:lnTo>
                  <a:lnTo>
                    <a:pt x="175" y="276"/>
                  </a:lnTo>
                  <a:lnTo>
                    <a:pt x="175" y="281"/>
                  </a:lnTo>
                  <a:lnTo>
                    <a:pt x="171" y="285"/>
                  </a:lnTo>
                  <a:lnTo>
                    <a:pt x="168" y="285"/>
                  </a:lnTo>
                  <a:lnTo>
                    <a:pt x="167" y="287"/>
                  </a:lnTo>
                  <a:lnTo>
                    <a:pt x="166" y="291"/>
                  </a:lnTo>
                  <a:lnTo>
                    <a:pt x="167" y="292"/>
                  </a:lnTo>
                  <a:lnTo>
                    <a:pt x="166" y="296"/>
                  </a:lnTo>
                  <a:lnTo>
                    <a:pt x="166" y="298"/>
                  </a:lnTo>
                  <a:lnTo>
                    <a:pt x="164" y="299"/>
                  </a:lnTo>
                  <a:lnTo>
                    <a:pt x="166" y="303"/>
                  </a:lnTo>
                  <a:lnTo>
                    <a:pt x="168" y="303"/>
                  </a:lnTo>
                  <a:lnTo>
                    <a:pt x="168" y="305"/>
                  </a:lnTo>
                  <a:lnTo>
                    <a:pt x="170" y="304"/>
                  </a:lnTo>
                  <a:lnTo>
                    <a:pt x="172" y="305"/>
                  </a:lnTo>
                  <a:lnTo>
                    <a:pt x="175" y="310"/>
                  </a:lnTo>
                  <a:lnTo>
                    <a:pt x="177" y="312"/>
                  </a:lnTo>
                  <a:lnTo>
                    <a:pt x="176" y="313"/>
                  </a:lnTo>
                  <a:lnTo>
                    <a:pt x="176" y="315"/>
                  </a:lnTo>
                  <a:lnTo>
                    <a:pt x="180" y="317"/>
                  </a:lnTo>
                  <a:lnTo>
                    <a:pt x="180" y="318"/>
                  </a:lnTo>
                  <a:lnTo>
                    <a:pt x="182" y="319"/>
                  </a:lnTo>
                  <a:lnTo>
                    <a:pt x="184" y="317"/>
                  </a:lnTo>
                  <a:lnTo>
                    <a:pt x="187" y="317"/>
                  </a:lnTo>
                  <a:lnTo>
                    <a:pt x="191" y="319"/>
                  </a:lnTo>
                  <a:lnTo>
                    <a:pt x="191" y="320"/>
                  </a:lnTo>
                  <a:lnTo>
                    <a:pt x="187" y="324"/>
                  </a:lnTo>
                  <a:lnTo>
                    <a:pt x="189" y="327"/>
                  </a:lnTo>
                  <a:lnTo>
                    <a:pt x="194" y="327"/>
                  </a:lnTo>
                  <a:lnTo>
                    <a:pt x="196" y="323"/>
                  </a:lnTo>
                  <a:lnTo>
                    <a:pt x="200" y="323"/>
                  </a:lnTo>
                  <a:lnTo>
                    <a:pt x="199" y="324"/>
                  </a:lnTo>
                  <a:lnTo>
                    <a:pt x="200" y="327"/>
                  </a:lnTo>
                  <a:lnTo>
                    <a:pt x="205" y="327"/>
                  </a:lnTo>
                  <a:lnTo>
                    <a:pt x="206" y="331"/>
                  </a:lnTo>
                  <a:lnTo>
                    <a:pt x="208" y="334"/>
                  </a:lnTo>
                  <a:lnTo>
                    <a:pt x="208" y="336"/>
                  </a:lnTo>
                  <a:lnTo>
                    <a:pt x="208" y="343"/>
                  </a:lnTo>
                  <a:lnTo>
                    <a:pt x="205" y="350"/>
                  </a:lnTo>
                  <a:lnTo>
                    <a:pt x="203" y="352"/>
                  </a:lnTo>
                  <a:lnTo>
                    <a:pt x="199" y="351"/>
                  </a:lnTo>
                  <a:lnTo>
                    <a:pt x="195" y="357"/>
                  </a:lnTo>
                  <a:lnTo>
                    <a:pt x="200" y="360"/>
                  </a:lnTo>
                  <a:lnTo>
                    <a:pt x="203" y="364"/>
                  </a:lnTo>
                  <a:lnTo>
                    <a:pt x="203" y="368"/>
                  </a:lnTo>
                  <a:lnTo>
                    <a:pt x="206" y="364"/>
                  </a:lnTo>
                  <a:lnTo>
                    <a:pt x="226" y="362"/>
                  </a:lnTo>
                  <a:lnTo>
                    <a:pt x="232" y="356"/>
                  </a:lnTo>
                  <a:lnTo>
                    <a:pt x="233" y="359"/>
                  </a:lnTo>
                  <a:lnTo>
                    <a:pt x="240" y="360"/>
                  </a:lnTo>
                  <a:lnTo>
                    <a:pt x="245" y="359"/>
                  </a:lnTo>
                  <a:lnTo>
                    <a:pt x="246" y="355"/>
                  </a:lnTo>
                  <a:lnTo>
                    <a:pt x="247" y="364"/>
                  </a:lnTo>
                  <a:lnTo>
                    <a:pt x="251" y="364"/>
                  </a:lnTo>
                  <a:lnTo>
                    <a:pt x="248" y="366"/>
                  </a:lnTo>
                  <a:lnTo>
                    <a:pt x="254" y="365"/>
                  </a:lnTo>
                  <a:lnTo>
                    <a:pt x="255" y="366"/>
                  </a:lnTo>
                  <a:lnTo>
                    <a:pt x="261" y="366"/>
                  </a:lnTo>
                  <a:lnTo>
                    <a:pt x="264" y="369"/>
                  </a:lnTo>
                  <a:lnTo>
                    <a:pt x="268" y="368"/>
                  </a:lnTo>
                  <a:lnTo>
                    <a:pt x="270" y="366"/>
                  </a:lnTo>
                  <a:lnTo>
                    <a:pt x="279" y="364"/>
                  </a:lnTo>
                  <a:lnTo>
                    <a:pt x="280" y="365"/>
                  </a:lnTo>
                  <a:lnTo>
                    <a:pt x="289" y="362"/>
                  </a:lnTo>
                  <a:lnTo>
                    <a:pt x="292" y="365"/>
                  </a:lnTo>
                  <a:lnTo>
                    <a:pt x="293" y="371"/>
                  </a:lnTo>
                  <a:lnTo>
                    <a:pt x="297" y="376"/>
                  </a:lnTo>
                  <a:lnTo>
                    <a:pt x="308" y="383"/>
                  </a:lnTo>
                  <a:lnTo>
                    <a:pt x="325" y="382"/>
                  </a:lnTo>
                  <a:lnTo>
                    <a:pt x="325" y="387"/>
                  </a:lnTo>
                  <a:lnTo>
                    <a:pt x="329" y="387"/>
                  </a:lnTo>
                  <a:lnTo>
                    <a:pt x="329" y="384"/>
                  </a:lnTo>
                  <a:lnTo>
                    <a:pt x="330" y="384"/>
                  </a:lnTo>
                  <a:lnTo>
                    <a:pt x="331" y="390"/>
                  </a:lnTo>
                  <a:lnTo>
                    <a:pt x="336" y="397"/>
                  </a:lnTo>
                  <a:lnTo>
                    <a:pt x="338" y="397"/>
                  </a:lnTo>
                  <a:lnTo>
                    <a:pt x="344" y="388"/>
                  </a:lnTo>
                  <a:lnTo>
                    <a:pt x="349" y="388"/>
                  </a:lnTo>
                  <a:lnTo>
                    <a:pt x="353" y="384"/>
                  </a:lnTo>
                  <a:lnTo>
                    <a:pt x="350" y="379"/>
                  </a:lnTo>
                  <a:lnTo>
                    <a:pt x="354" y="378"/>
                  </a:lnTo>
                  <a:lnTo>
                    <a:pt x="357" y="374"/>
                  </a:lnTo>
                  <a:lnTo>
                    <a:pt x="361" y="373"/>
                  </a:lnTo>
                  <a:lnTo>
                    <a:pt x="363" y="375"/>
                  </a:lnTo>
                  <a:lnTo>
                    <a:pt x="366" y="373"/>
                  </a:lnTo>
                  <a:lnTo>
                    <a:pt x="364" y="370"/>
                  </a:lnTo>
                  <a:lnTo>
                    <a:pt x="364" y="366"/>
                  </a:lnTo>
                  <a:lnTo>
                    <a:pt x="362" y="364"/>
                  </a:lnTo>
                  <a:lnTo>
                    <a:pt x="363" y="361"/>
                  </a:lnTo>
                  <a:lnTo>
                    <a:pt x="371" y="360"/>
                  </a:lnTo>
                  <a:lnTo>
                    <a:pt x="373" y="359"/>
                  </a:lnTo>
                  <a:lnTo>
                    <a:pt x="376" y="359"/>
                  </a:lnTo>
                  <a:lnTo>
                    <a:pt x="376" y="357"/>
                  </a:lnTo>
                  <a:lnTo>
                    <a:pt x="378" y="357"/>
                  </a:lnTo>
                  <a:lnTo>
                    <a:pt x="376" y="347"/>
                  </a:lnTo>
                  <a:lnTo>
                    <a:pt x="378" y="345"/>
                  </a:lnTo>
                  <a:lnTo>
                    <a:pt x="383" y="346"/>
                  </a:lnTo>
                  <a:lnTo>
                    <a:pt x="383" y="345"/>
                  </a:lnTo>
                  <a:lnTo>
                    <a:pt x="381" y="343"/>
                  </a:lnTo>
                  <a:lnTo>
                    <a:pt x="381" y="342"/>
                  </a:lnTo>
                  <a:lnTo>
                    <a:pt x="380" y="337"/>
                  </a:lnTo>
                  <a:lnTo>
                    <a:pt x="381" y="337"/>
                  </a:lnTo>
                  <a:lnTo>
                    <a:pt x="382" y="332"/>
                  </a:lnTo>
                  <a:lnTo>
                    <a:pt x="381" y="331"/>
                  </a:lnTo>
                  <a:lnTo>
                    <a:pt x="387" y="324"/>
                  </a:lnTo>
                  <a:lnTo>
                    <a:pt x="389" y="327"/>
                  </a:lnTo>
                  <a:lnTo>
                    <a:pt x="392" y="324"/>
                  </a:lnTo>
                  <a:lnTo>
                    <a:pt x="395" y="324"/>
                  </a:lnTo>
                  <a:lnTo>
                    <a:pt x="394" y="323"/>
                  </a:lnTo>
                  <a:lnTo>
                    <a:pt x="392" y="323"/>
                  </a:lnTo>
                  <a:lnTo>
                    <a:pt x="391" y="324"/>
                  </a:lnTo>
                  <a:lnTo>
                    <a:pt x="391" y="323"/>
                  </a:lnTo>
                  <a:lnTo>
                    <a:pt x="392" y="323"/>
                  </a:lnTo>
                  <a:lnTo>
                    <a:pt x="392" y="322"/>
                  </a:lnTo>
                  <a:lnTo>
                    <a:pt x="391" y="319"/>
                  </a:lnTo>
                  <a:lnTo>
                    <a:pt x="390" y="317"/>
                  </a:lnTo>
                  <a:lnTo>
                    <a:pt x="389" y="317"/>
                  </a:lnTo>
                  <a:lnTo>
                    <a:pt x="389" y="315"/>
                  </a:lnTo>
                  <a:lnTo>
                    <a:pt x="387" y="314"/>
                  </a:lnTo>
                  <a:lnTo>
                    <a:pt x="386" y="313"/>
                  </a:lnTo>
                  <a:lnTo>
                    <a:pt x="381" y="309"/>
                  </a:lnTo>
                  <a:lnTo>
                    <a:pt x="377" y="308"/>
                  </a:lnTo>
                  <a:lnTo>
                    <a:pt x="375" y="305"/>
                  </a:lnTo>
                  <a:lnTo>
                    <a:pt x="372" y="305"/>
                  </a:lnTo>
                  <a:lnTo>
                    <a:pt x="371" y="304"/>
                  </a:lnTo>
                  <a:lnTo>
                    <a:pt x="368" y="303"/>
                  </a:lnTo>
                  <a:lnTo>
                    <a:pt x="366" y="303"/>
                  </a:lnTo>
                  <a:lnTo>
                    <a:pt x="363" y="301"/>
                  </a:lnTo>
                  <a:lnTo>
                    <a:pt x="362" y="303"/>
                  </a:lnTo>
                  <a:lnTo>
                    <a:pt x="359" y="304"/>
                  </a:lnTo>
                  <a:lnTo>
                    <a:pt x="355" y="303"/>
                  </a:lnTo>
                  <a:lnTo>
                    <a:pt x="353" y="301"/>
                  </a:lnTo>
                  <a:lnTo>
                    <a:pt x="350" y="299"/>
                  </a:lnTo>
                  <a:lnTo>
                    <a:pt x="348" y="299"/>
                  </a:lnTo>
                  <a:lnTo>
                    <a:pt x="347" y="296"/>
                  </a:lnTo>
                  <a:lnTo>
                    <a:pt x="347" y="295"/>
                  </a:lnTo>
                  <a:lnTo>
                    <a:pt x="347" y="296"/>
                  </a:lnTo>
                  <a:lnTo>
                    <a:pt x="349" y="298"/>
                  </a:lnTo>
                  <a:lnTo>
                    <a:pt x="350" y="298"/>
                  </a:lnTo>
                  <a:lnTo>
                    <a:pt x="352" y="298"/>
                  </a:lnTo>
                  <a:lnTo>
                    <a:pt x="352" y="295"/>
                  </a:lnTo>
                  <a:lnTo>
                    <a:pt x="352" y="292"/>
                  </a:lnTo>
                  <a:lnTo>
                    <a:pt x="349" y="290"/>
                  </a:lnTo>
                  <a:lnTo>
                    <a:pt x="348" y="287"/>
                  </a:lnTo>
                  <a:lnTo>
                    <a:pt x="348" y="285"/>
                  </a:lnTo>
                  <a:lnTo>
                    <a:pt x="345" y="282"/>
                  </a:lnTo>
                  <a:lnTo>
                    <a:pt x="344" y="282"/>
                  </a:lnTo>
                  <a:lnTo>
                    <a:pt x="341" y="282"/>
                  </a:lnTo>
                  <a:lnTo>
                    <a:pt x="340" y="282"/>
                  </a:lnTo>
                  <a:lnTo>
                    <a:pt x="336" y="284"/>
                  </a:lnTo>
                  <a:lnTo>
                    <a:pt x="333" y="284"/>
                  </a:lnTo>
                  <a:lnTo>
                    <a:pt x="330" y="282"/>
                  </a:lnTo>
                  <a:lnTo>
                    <a:pt x="325" y="281"/>
                  </a:lnTo>
                  <a:lnTo>
                    <a:pt x="325" y="280"/>
                  </a:lnTo>
                  <a:lnTo>
                    <a:pt x="324" y="281"/>
                  </a:lnTo>
                  <a:lnTo>
                    <a:pt x="322" y="282"/>
                  </a:lnTo>
                  <a:lnTo>
                    <a:pt x="324" y="284"/>
                  </a:lnTo>
                  <a:lnTo>
                    <a:pt x="325" y="285"/>
                  </a:lnTo>
                  <a:lnTo>
                    <a:pt x="324" y="286"/>
                  </a:lnTo>
                  <a:lnTo>
                    <a:pt x="320" y="287"/>
                  </a:lnTo>
                  <a:lnTo>
                    <a:pt x="318" y="287"/>
                  </a:lnTo>
                  <a:lnTo>
                    <a:pt x="317" y="287"/>
                  </a:lnTo>
                  <a:lnTo>
                    <a:pt x="311" y="290"/>
                  </a:lnTo>
                  <a:lnTo>
                    <a:pt x="311" y="289"/>
                  </a:lnTo>
                  <a:lnTo>
                    <a:pt x="312" y="289"/>
                  </a:lnTo>
                  <a:lnTo>
                    <a:pt x="315" y="285"/>
                  </a:lnTo>
                  <a:lnTo>
                    <a:pt x="316" y="284"/>
                  </a:lnTo>
                  <a:lnTo>
                    <a:pt x="317" y="282"/>
                  </a:lnTo>
                  <a:lnTo>
                    <a:pt x="320" y="278"/>
                  </a:lnTo>
                  <a:lnTo>
                    <a:pt x="322" y="277"/>
                  </a:lnTo>
                  <a:lnTo>
                    <a:pt x="326" y="276"/>
                  </a:lnTo>
                  <a:lnTo>
                    <a:pt x="327" y="276"/>
                  </a:lnTo>
                  <a:lnTo>
                    <a:pt x="329" y="275"/>
                  </a:lnTo>
                  <a:lnTo>
                    <a:pt x="327" y="275"/>
                  </a:lnTo>
                  <a:lnTo>
                    <a:pt x="329" y="273"/>
                  </a:lnTo>
                  <a:lnTo>
                    <a:pt x="331" y="276"/>
                  </a:lnTo>
                  <a:lnTo>
                    <a:pt x="333" y="276"/>
                  </a:lnTo>
                  <a:lnTo>
                    <a:pt x="335" y="275"/>
                  </a:lnTo>
                  <a:lnTo>
                    <a:pt x="338" y="276"/>
                  </a:lnTo>
                  <a:lnTo>
                    <a:pt x="340" y="276"/>
                  </a:lnTo>
                  <a:lnTo>
                    <a:pt x="344" y="277"/>
                  </a:lnTo>
                  <a:lnTo>
                    <a:pt x="347" y="278"/>
                  </a:lnTo>
                  <a:lnTo>
                    <a:pt x="350" y="280"/>
                  </a:lnTo>
                  <a:lnTo>
                    <a:pt x="350" y="281"/>
                  </a:lnTo>
                  <a:lnTo>
                    <a:pt x="352" y="281"/>
                  </a:lnTo>
                  <a:lnTo>
                    <a:pt x="353" y="282"/>
                  </a:lnTo>
                  <a:lnTo>
                    <a:pt x="355" y="284"/>
                  </a:lnTo>
                  <a:lnTo>
                    <a:pt x="357" y="285"/>
                  </a:lnTo>
                  <a:lnTo>
                    <a:pt x="357" y="286"/>
                  </a:lnTo>
                  <a:lnTo>
                    <a:pt x="358" y="287"/>
                  </a:lnTo>
                  <a:lnTo>
                    <a:pt x="361" y="291"/>
                  </a:lnTo>
                  <a:lnTo>
                    <a:pt x="362" y="291"/>
                  </a:lnTo>
                  <a:lnTo>
                    <a:pt x="364" y="292"/>
                  </a:lnTo>
                  <a:lnTo>
                    <a:pt x="363" y="292"/>
                  </a:lnTo>
                  <a:lnTo>
                    <a:pt x="361" y="291"/>
                  </a:lnTo>
                  <a:lnTo>
                    <a:pt x="361" y="292"/>
                  </a:lnTo>
                  <a:lnTo>
                    <a:pt x="361" y="296"/>
                  </a:lnTo>
                  <a:lnTo>
                    <a:pt x="362" y="295"/>
                  </a:lnTo>
                  <a:lnTo>
                    <a:pt x="362" y="296"/>
                  </a:lnTo>
                  <a:lnTo>
                    <a:pt x="363" y="298"/>
                  </a:lnTo>
                  <a:lnTo>
                    <a:pt x="364" y="298"/>
                  </a:lnTo>
                  <a:lnTo>
                    <a:pt x="364" y="295"/>
                  </a:lnTo>
                  <a:lnTo>
                    <a:pt x="364" y="296"/>
                  </a:lnTo>
                  <a:lnTo>
                    <a:pt x="366" y="298"/>
                  </a:lnTo>
                  <a:lnTo>
                    <a:pt x="366" y="299"/>
                  </a:lnTo>
                  <a:lnTo>
                    <a:pt x="367" y="298"/>
                  </a:lnTo>
                  <a:lnTo>
                    <a:pt x="368" y="296"/>
                  </a:lnTo>
                  <a:lnTo>
                    <a:pt x="369" y="296"/>
                  </a:lnTo>
                  <a:lnTo>
                    <a:pt x="369" y="295"/>
                  </a:lnTo>
                  <a:lnTo>
                    <a:pt x="372" y="294"/>
                  </a:lnTo>
                  <a:lnTo>
                    <a:pt x="375" y="292"/>
                  </a:lnTo>
                  <a:lnTo>
                    <a:pt x="377" y="292"/>
                  </a:lnTo>
                  <a:lnTo>
                    <a:pt x="378" y="294"/>
                  </a:lnTo>
                  <a:lnTo>
                    <a:pt x="380" y="294"/>
                  </a:lnTo>
                  <a:lnTo>
                    <a:pt x="382" y="291"/>
                  </a:lnTo>
                  <a:lnTo>
                    <a:pt x="385" y="291"/>
                  </a:lnTo>
                  <a:lnTo>
                    <a:pt x="387" y="290"/>
                  </a:lnTo>
                  <a:lnTo>
                    <a:pt x="387" y="289"/>
                  </a:lnTo>
                  <a:lnTo>
                    <a:pt x="389" y="289"/>
                  </a:lnTo>
                  <a:lnTo>
                    <a:pt x="391" y="289"/>
                  </a:lnTo>
                  <a:lnTo>
                    <a:pt x="392" y="290"/>
                  </a:lnTo>
                  <a:lnTo>
                    <a:pt x="394" y="290"/>
                  </a:lnTo>
                  <a:lnTo>
                    <a:pt x="396" y="291"/>
                  </a:lnTo>
                  <a:lnTo>
                    <a:pt x="399" y="291"/>
                  </a:lnTo>
                  <a:lnTo>
                    <a:pt x="400" y="291"/>
                  </a:lnTo>
                  <a:lnTo>
                    <a:pt x="401" y="291"/>
                  </a:lnTo>
                  <a:lnTo>
                    <a:pt x="404" y="292"/>
                  </a:lnTo>
                  <a:lnTo>
                    <a:pt x="405" y="295"/>
                  </a:lnTo>
                  <a:lnTo>
                    <a:pt x="406" y="295"/>
                  </a:lnTo>
                  <a:lnTo>
                    <a:pt x="409" y="296"/>
                  </a:lnTo>
                  <a:lnTo>
                    <a:pt x="410" y="296"/>
                  </a:lnTo>
                  <a:lnTo>
                    <a:pt x="413" y="298"/>
                  </a:lnTo>
                  <a:lnTo>
                    <a:pt x="413" y="296"/>
                  </a:lnTo>
                  <a:lnTo>
                    <a:pt x="413" y="299"/>
                  </a:lnTo>
                  <a:lnTo>
                    <a:pt x="414" y="300"/>
                  </a:lnTo>
                  <a:lnTo>
                    <a:pt x="417" y="300"/>
                  </a:lnTo>
                  <a:lnTo>
                    <a:pt x="418" y="300"/>
                  </a:lnTo>
                  <a:lnTo>
                    <a:pt x="423" y="300"/>
                  </a:lnTo>
                  <a:lnTo>
                    <a:pt x="427" y="301"/>
                  </a:lnTo>
                  <a:lnTo>
                    <a:pt x="428" y="303"/>
                  </a:lnTo>
                  <a:lnTo>
                    <a:pt x="431" y="303"/>
                  </a:lnTo>
                  <a:lnTo>
                    <a:pt x="432" y="303"/>
                  </a:lnTo>
                  <a:lnTo>
                    <a:pt x="434" y="301"/>
                  </a:lnTo>
                  <a:lnTo>
                    <a:pt x="436" y="300"/>
                  </a:lnTo>
                  <a:lnTo>
                    <a:pt x="434" y="292"/>
                  </a:lnTo>
                  <a:lnTo>
                    <a:pt x="431" y="287"/>
                  </a:lnTo>
                  <a:lnTo>
                    <a:pt x="429" y="286"/>
                  </a:lnTo>
                  <a:lnTo>
                    <a:pt x="429" y="285"/>
                  </a:lnTo>
                  <a:lnTo>
                    <a:pt x="429" y="282"/>
                  </a:lnTo>
                  <a:lnTo>
                    <a:pt x="428" y="280"/>
                  </a:lnTo>
                  <a:lnTo>
                    <a:pt x="427" y="280"/>
                  </a:lnTo>
                  <a:lnTo>
                    <a:pt x="425" y="277"/>
                  </a:lnTo>
                  <a:lnTo>
                    <a:pt x="424" y="277"/>
                  </a:lnTo>
                  <a:lnTo>
                    <a:pt x="420" y="272"/>
                  </a:lnTo>
                  <a:lnTo>
                    <a:pt x="419" y="271"/>
                  </a:lnTo>
                  <a:lnTo>
                    <a:pt x="417" y="270"/>
                  </a:lnTo>
                  <a:lnTo>
                    <a:pt x="413" y="268"/>
                  </a:lnTo>
                  <a:lnTo>
                    <a:pt x="410" y="267"/>
                  </a:lnTo>
                  <a:lnTo>
                    <a:pt x="406" y="266"/>
                  </a:lnTo>
                  <a:lnTo>
                    <a:pt x="404" y="266"/>
                  </a:lnTo>
                  <a:lnTo>
                    <a:pt x="400" y="266"/>
                  </a:lnTo>
                  <a:lnTo>
                    <a:pt x="396" y="266"/>
                  </a:lnTo>
                  <a:lnTo>
                    <a:pt x="396" y="261"/>
                  </a:lnTo>
                  <a:lnTo>
                    <a:pt x="395" y="261"/>
                  </a:lnTo>
                  <a:lnTo>
                    <a:pt x="392" y="261"/>
                  </a:lnTo>
                  <a:lnTo>
                    <a:pt x="391" y="258"/>
                  </a:lnTo>
                  <a:lnTo>
                    <a:pt x="387" y="258"/>
                  </a:lnTo>
                  <a:lnTo>
                    <a:pt x="390" y="258"/>
                  </a:lnTo>
                  <a:lnTo>
                    <a:pt x="390" y="254"/>
                  </a:lnTo>
                  <a:lnTo>
                    <a:pt x="391" y="254"/>
                  </a:lnTo>
                  <a:lnTo>
                    <a:pt x="392" y="254"/>
                  </a:lnTo>
                  <a:lnTo>
                    <a:pt x="392" y="252"/>
                  </a:lnTo>
                  <a:lnTo>
                    <a:pt x="390" y="250"/>
                  </a:lnTo>
                  <a:lnTo>
                    <a:pt x="389" y="243"/>
                  </a:lnTo>
                  <a:lnTo>
                    <a:pt x="390" y="242"/>
                  </a:lnTo>
                  <a:lnTo>
                    <a:pt x="390" y="240"/>
                  </a:lnTo>
                  <a:lnTo>
                    <a:pt x="386" y="238"/>
                  </a:lnTo>
                  <a:lnTo>
                    <a:pt x="383" y="236"/>
                  </a:lnTo>
                  <a:lnTo>
                    <a:pt x="382" y="236"/>
                  </a:lnTo>
                  <a:lnTo>
                    <a:pt x="376" y="234"/>
                  </a:lnTo>
                  <a:lnTo>
                    <a:pt x="375" y="236"/>
                  </a:lnTo>
                  <a:lnTo>
                    <a:pt x="375" y="234"/>
                  </a:lnTo>
                  <a:lnTo>
                    <a:pt x="373" y="233"/>
                  </a:lnTo>
                  <a:lnTo>
                    <a:pt x="372" y="231"/>
                  </a:lnTo>
                  <a:lnTo>
                    <a:pt x="364" y="230"/>
                  </a:lnTo>
                  <a:lnTo>
                    <a:pt x="363" y="230"/>
                  </a:lnTo>
                  <a:lnTo>
                    <a:pt x="361" y="229"/>
                  </a:lnTo>
                  <a:lnTo>
                    <a:pt x="359" y="230"/>
                  </a:lnTo>
                  <a:lnTo>
                    <a:pt x="358" y="228"/>
                  </a:lnTo>
                  <a:lnTo>
                    <a:pt x="354" y="225"/>
                  </a:lnTo>
                  <a:lnTo>
                    <a:pt x="355" y="225"/>
                  </a:lnTo>
                  <a:lnTo>
                    <a:pt x="352" y="222"/>
                  </a:lnTo>
                  <a:lnTo>
                    <a:pt x="352" y="224"/>
                  </a:lnTo>
                  <a:lnTo>
                    <a:pt x="348" y="224"/>
                  </a:lnTo>
                  <a:lnTo>
                    <a:pt x="349" y="221"/>
                  </a:lnTo>
                  <a:lnTo>
                    <a:pt x="352" y="220"/>
                  </a:lnTo>
                  <a:lnTo>
                    <a:pt x="353" y="220"/>
                  </a:lnTo>
                  <a:lnTo>
                    <a:pt x="353" y="219"/>
                  </a:lnTo>
                  <a:lnTo>
                    <a:pt x="352" y="216"/>
                  </a:lnTo>
                  <a:lnTo>
                    <a:pt x="352" y="213"/>
                  </a:lnTo>
                  <a:lnTo>
                    <a:pt x="348" y="212"/>
                  </a:lnTo>
                  <a:lnTo>
                    <a:pt x="348" y="211"/>
                  </a:lnTo>
                  <a:lnTo>
                    <a:pt x="347" y="211"/>
                  </a:lnTo>
                  <a:lnTo>
                    <a:pt x="345" y="207"/>
                  </a:lnTo>
                  <a:lnTo>
                    <a:pt x="345" y="205"/>
                  </a:lnTo>
                  <a:lnTo>
                    <a:pt x="349" y="201"/>
                  </a:lnTo>
                  <a:lnTo>
                    <a:pt x="348" y="197"/>
                  </a:lnTo>
                  <a:lnTo>
                    <a:pt x="347" y="194"/>
                  </a:lnTo>
                  <a:lnTo>
                    <a:pt x="345" y="189"/>
                  </a:lnTo>
                  <a:lnTo>
                    <a:pt x="341" y="188"/>
                  </a:lnTo>
                  <a:lnTo>
                    <a:pt x="340" y="185"/>
                  </a:lnTo>
                  <a:lnTo>
                    <a:pt x="341" y="184"/>
                  </a:lnTo>
                  <a:lnTo>
                    <a:pt x="340" y="183"/>
                  </a:lnTo>
                  <a:lnTo>
                    <a:pt x="338" y="180"/>
                  </a:lnTo>
                  <a:lnTo>
                    <a:pt x="336" y="179"/>
                  </a:lnTo>
                  <a:lnTo>
                    <a:pt x="334" y="173"/>
                  </a:lnTo>
                  <a:lnTo>
                    <a:pt x="336" y="170"/>
                  </a:lnTo>
                  <a:lnTo>
                    <a:pt x="335" y="165"/>
                  </a:lnTo>
                  <a:lnTo>
                    <a:pt x="334" y="163"/>
                  </a:lnTo>
                  <a:lnTo>
                    <a:pt x="331" y="163"/>
                  </a:lnTo>
                  <a:lnTo>
                    <a:pt x="331" y="161"/>
                  </a:lnTo>
                  <a:lnTo>
                    <a:pt x="330" y="157"/>
                  </a:lnTo>
                  <a:lnTo>
                    <a:pt x="330" y="156"/>
                  </a:lnTo>
                  <a:lnTo>
                    <a:pt x="329" y="152"/>
                  </a:lnTo>
                  <a:lnTo>
                    <a:pt x="324" y="151"/>
                  </a:lnTo>
                  <a:lnTo>
                    <a:pt x="324" y="145"/>
                  </a:lnTo>
                  <a:lnTo>
                    <a:pt x="324" y="142"/>
                  </a:lnTo>
                  <a:lnTo>
                    <a:pt x="321" y="142"/>
                  </a:lnTo>
                  <a:lnTo>
                    <a:pt x="318" y="141"/>
                  </a:lnTo>
                  <a:lnTo>
                    <a:pt x="320" y="140"/>
                  </a:lnTo>
                  <a:lnTo>
                    <a:pt x="318" y="137"/>
                  </a:lnTo>
                  <a:lnTo>
                    <a:pt x="317" y="135"/>
                  </a:lnTo>
                  <a:lnTo>
                    <a:pt x="315" y="132"/>
                  </a:lnTo>
                  <a:lnTo>
                    <a:pt x="318" y="132"/>
                  </a:lnTo>
                  <a:lnTo>
                    <a:pt x="318" y="131"/>
                  </a:lnTo>
                  <a:lnTo>
                    <a:pt x="317" y="128"/>
                  </a:lnTo>
                  <a:lnTo>
                    <a:pt x="315" y="127"/>
                  </a:lnTo>
                  <a:lnTo>
                    <a:pt x="315" y="124"/>
                  </a:lnTo>
                  <a:lnTo>
                    <a:pt x="312" y="119"/>
                  </a:lnTo>
                  <a:lnTo>
                    <a:pt x="311" y="119"/>
                  </a:lnTo>
                  <a:lnTo>
                    <a:pt x="307" y="122"/>
                  </a:lnTo>
                  <a:lnTo>
                    <a:pt x="306" y="122"/>
                  </a:lnTo>
                  <a:lnTo>
                    <a:pt x="308" y="121"/>
                  </a:lnTo>
                  <a:lnTo>
                    <a:pt x="311" y="114"/>
                  </a:lnTo>
                  <a:lnTo>
                    <a:pt x="312" y="113"/>
                  </a:lnTo>
                  <a:lnTo>
                    <a:pt x="311" y="112"/>
                  </a:lnTo>
                  <a:lnTo>
                    <a:pt x="310" y="108"/>
                  </a:lnTo>
                  <a:lnTo>
                    <a:pt x="307" y="105"/>
                  </a:lnTo>
                  <a:lnTo>
                    <a:pt x="306" y="99"/>
                  </a:lnTo>
                  <a:lnTo>
                    <a:pt x="304" y="99"/>
                  </a:lnTo>
                  <a:lnTo>
                    <a:pt x="303" y="95"/>
                  </a:lnTo>
                  <a:lnTo>
                    <a:pt x="302" y="91"/>
                  </a:lnTo>
                  <a:lnTo>
                    <a:pt x="299" y="87"/>
                  </a:lnTo>
                  <a:lnTo>
                    <a:pt x="297" y="89"/>
                  </a:lnTo>
                  <a:lnTo>
                    <a:pt x="293" y="90"/>
                  </a:lnTo>
                  <a:lnTo>
                    <a:pt x="296" y="89"/>
                  </a:lnTo>
                  <a:lnTo>
                    <a:pt x="299" y="87"/>
                  </a:lnTo>
                  <a:lnTo>
                    <a:pt x="299" y="85"/>
                  </a:lnTo>
                  <a:lnTo>
                    <a:pt x="298" y="85"/>
                  </a:lnTo>
                  <a:lnTo>
                    <a:pt x="298" y="81"/>
                  </a:lnTo>
                  <a:lnTo>
                    <a:pt x="296" y="76"/>
                  </a:lnTo>
                  <a:lnTo>
                    <a:pt x="294" y="75"/>
                  </a:lnTo>
                  <a:lnTo>
                    <a:pt x="294" y="70"/>
                  </a:lnTo>
                  <a:lnTo>
                    <a:pt x="292" y="68"/>
                  </a:lnTo>
                  <a:lnTo>
                    <a:pt x="289" y="67"/>
                  </a:lnTo>
                  <a:lnTo>
                    <a:pt x="282" y="65"/>
                  </a:lnTo>
                  <a:lnTo>
                    <a:pt x="280" y="65"/>
                  </a:lnTo>
                  <a:lnTo>
                    <a:pt x="279" y="66"/>
                  </a:lnTo>
                  <a:lnTo>
                    <a:pt x="278" y="65"/>
                  </a:lnTo>
                  <a:lnTo>
                    <a:pt x="279" y="62"/>
                  </a:lnTo>
                  <a:lnTo>
                    <a:pt x="273" y="59"/>
                  </a:lnTo>
                  <a:lnTo>
                    <a:pt x="270" y="59"/>
                  </a:lnTo>
                  <a:lnTo>
                    <a:pt x="268" y="58"/>
                  </a:lnTo>
                  <a:lnTo>
                    <a:pt x="264" y="58"/>
                  </a:lnTo>
                  <a:lnTo>
                    <a:pt x="262" y="57"/>
                  </a:lnTo>
                  <a:lnTo>
                    <a:pt x="259" y="57"/>
                  </a:lnTo>
                  <a:lnTo>
                    <a:pt x="256" y="57"/>
                  </a:lnTo>
                  <a:lnTo>
                    <a:pt x="256" y="59"/>
                  </a:lnTo>
                  <a:lnTo>
                    <a:pt x="256" y="62"/>
                  </a:lnTo>
                  <a:lnTo>
                    <a:pt x="256" y="59"/>
                  </a:lnTo>
                  <a:lnTo>
                    <a:pt x="255" y="57"/>
                  </a:lnTo>
                  <a:lnTo>
                    <a:pt x="256" y="54"/>
                  </a:lnTo>
                  <a:lnTo>
                    <a:pt x="255" y="53"/>
                  </a:lnTo>
                  <a:lnTo>
                    <a:pt x="250" y="52"/>
                  </a:lnTo>
                  <a:lnTo>
                    <a:pt x="248" y="53"/>
                  </a:lnTo>
                  <a:lnTo>
                    <a:pt x="245" y="53"/>
                  </a:lnTo>
                  <a:lnTo>
                    <a:pt x="245" y="52"/>
                  </a:lnTo>
                  <a:lnTo>
                    <a:pt x="245" y="51"/>
                  </a:lnTo>
                  <a:lnTo>
                    <a:pt x="243" y="49"/>
                  </a:lnTo>
                  <a:lnTo>
                    <a:pt x="241" y="48"/>
                  </a:lnTo>
                  <a:lnTo>
                    <a:pt x="238" y="47"/>
                  </a:lnTo>
                  <a:lnTo>
                    <a:pt x="234" y="44"/>
                  </a:lnTo>
                  <a:lnTo>
                    <a:pt x="229" y="40"/>
                  </a:lnTo>
                  <a:lnTo>
                    <a:pt x="229" y="39"/>
                  </a:lnTo>
                  <a:lnTo>
                    <a:pt x="231" y="37"/>
                  </a:lnTo>
                  <a:lnTo>
                    <a:pt x="231" y="35"/>
                  </a:lnTo>
                  <a:lnTo>
                    <a:pt x="227" y="34"/>
                  </a:lnTo>
                  <a:lnTo>
                    <a:pt x="223" y="34"/>
                  </a:lnTo>
                  <a:lnTo>
                    <a:pt x="222" y="33"/>
                  </a:lnTo>
                  <a:lnTo>
                    <a:pt x="219" y="33"/>
                  </a:lnTo>
                  <a:lnTo>
                    <a:pt x="220" y="34"/>
                  </a:lnTo>
                  <a:lnTo>
                    <a:pt x="219" y="35"/>
                  </a:lnTo>
                  <a:lnTo>
                    <a:pt x="217" y="35"/>
                  </a:lnTo>
                  <a:lnTo>
                    <a:pt x="215" y="34"/>
                  </a:lnTo>
                  <a:lnTo>
                    <a:pt x="213" y="33"/>
                  </a:lnTo>
                  <a:lnTo>
                    <a:pt x="212" y="33"/>
                  </a:lnTo>
                  <a:lnTo>
                    <a:pt x="210" y="34"/>
                  </a:lnTo>
                  <a:lnTo>
                    <a:pt x="210" y="30"/>
                  </a:lnTo>
                  <a:lnTo>
                    <a:pt x="208" y="25"/>
                  </a:lnTo>
                  <a:lnTo>
                    <a:pt x="208" y="23"/>
                  </a:lnTo>
                  <a:lnTo>
                    <a:pt x="209" y="20"/>
                  </a:lnTo>
                  <a:lnTo>
                    <a:pt x="208" y="17"/>
                  </a:lnTo>
                  <a:lnTo>
                    <a:pt x="209" y="19"/>
                  </a:lnTo>
                  <a:lnTo>
                    <a:pt x="209" y="15"/>
                  </a:lnTo>
                  <a:lnTo>
                    <a:pt x="209" y="11"/>
                  </a:lnTo>
                  <a:lnTo>
                    <a:pt x="209" y="10"/>
                  </a:lnTo>
                  <a:lnTo>
                    <a:pt x="209" y="6"/>
                  </a:lnTo>
                  <a:lnTo>
                    <a:pt x="213" y="5"/>
                  </a:lnTo>
                  <a:lnTo>
                    <a:pt x="214" y="3"/>
                  </a:lnTo>
                  <a:lnTo>
                    <a:pt x="213" y="0"/>
                  </a:lnTo>
                  <a:lnTo>
                    <a:pt x="204" y="2"/>
                  </a:lnTo>
                  <a:lnTo>
                    <a:pt x="201" y="6"/>
                  </a:lnTo>
                  <a:lnTo>
                    <a:pt x="187" y="7"/>
                  </a:lnTo>
                  <a:lnTo>
                    <a:pt x="184" y="10"/>
                  </a:lnTo>
                  <a:lnTo>
                    <a:pt x="184" y="20"/>
                  </a:lnTo>
                  <a:lnTo>
                    <a:pt x="180" y="28"/>
                  </a:lnTo>
                  <a:lnTo>
                    <a:pt x="177" y="28"/>
                  </a:lnTo>
                  <a:lnTo>
                    <a:pt x="177" y="33"/>
                  </a:lnTo>
                  <a:lnTo>
                    <a:pt x="175" y="35"/>
                  </a:lnTo>
                  <a:lnTo>
                    <a:pt x="175" y="38"/>
                  </a:lnTo>
                  <a:lnTo>
                    <a:pt x="178" y="39"/>
                  </a:lnTo>
                  <a:lnTo>
                    <a:pt x="176" y="43"/>
                  </a:lnTo>
                  <a:lnTo>
                    <a:pt x="168" y="43"/>
                  </a:lnTo>
                  <a:lnTo>
                    <a:pt x="166" y="40"/>
                  </a:lnTo>
                  <a:lnTo>
                    <a:pt x="163" y="42"/>
                  </a:lnTo>
                  <a:lnTo>
                    <a:pt x="154" y="47"/>
                  </a:lnTo>
                  <a:lnTo>
                    <a:pt x="156" y="51"/>
                  </a:lnTo>
                  <a:lnTo>
                    <a:pt x="153" y="52"/>
                  </a:lnTo>
                  <a:lnTo>
                    <a:pt x="154" y="61"/>
                  </a:lnTo>
                  <a:lnTo>
                    <a:pt x="152" y="70"/>
                  </a:lnTo>
                  <a:lnTo>
                    <a:pt x="145" y="70"/>
                  </a:lnTo>
                  <a:lnTo>
                    <a:pt x="138" y="73"/>
                  </a:lnTo>
                  <a:lnTo>
                    <a:pt x="135" y="72"/>
                  </a:lnTo>
                  <a:lnTo>
                    <a:pt x="135" y="66"/>
                  </a:lnTo>
                  <a:lnTo>
                    <a:pt x="133" y="65"/>
                  </a:lnTo>
                  <a:lnTo>
                    <a:pt x="135" y="59"/>
                  </a:lnTo>
                  <a:lnTo>
                    <a:pt x="127" y="57"/>
                  </a:lnTo>
                  <a:lnTo>
                    <a:pt x="130" y="53"/>
                  </a:lnTo>
                  <a:lnTo>
                    <a:pt x="129" y="51"/>
                  </a:lnTo>
                  <a:lnTo>
                    <a:pt x="121" y="51"/>
                  </a:lnTo>
                  <a:lnTo>
                    <a:pt x="119" y="48"/>
                  </a:lnTo>
                  <a:lnTo>
                    <a:pt x="113" y="48"/>
                  </a:lnTo>
                  <a:lnTo>
                    <a:pt x="115" y="51"/>
                  </a:lnTo>
                  <a:lnTo>
                    <a:pt x="106" y="52"/>
                  </a:lnTo>
                  <a:lnTo>
                    <a:pt x="107" y="63"/>
                  </a:lnTo>
                  <a:lnTo>
                    <a:pt x="99" y="62"/>
                  </a:lnTo>
                  <a:lnTo>
                    <a:pt x="97" y="65"/>
                  </a:lnTo>
                  <a:lnTo>
                    <a:pt x="92" y="70"/>
                  </a:lnTo>
                  <a:lnTo>
                    <a:pt x="88" y="68"/>
                  </a:lnTo>
                  <a:lnTo>
                    <a:pt x="87" y="70"/>
                  </a:lnTo>
                  <a:lnTo>
                    <a:pt x="82" y="67"/>
                  </a:lnTo>
                  <a:lnTo>
                    <a:pt x="78" y="63"/>
                  </a:lnTo>
                  <a:lnTo>
                    <a:pt x="77" y="59"/>
                  </a:lnTo>
                  <a:lnTo>
                    <a:pt x="74" y="58"/>
                  </a:lnTo>
                  <a:lnTo>
                    <a:pt x="70" y="61"/>
                  </a:lnTo>
                  <a:lnTo>
                    <a:pt x="68" y="65"/>
                  </a:lnTo>
                  <a:lnTo>
                    <a:pt x="66" y="71"/>
                  </a:lnTo>
                  <a:lnTo>
                    <a:pt x="63" y="71"/>
                  </a:lnTo>
                  <a:lnTo>
                    <a:pt x="59" y="67"/>
                  </a:lnTo>
                  <a:lnTo>
                    <a:pt x="56" y="57"/>
                  </a:lnTo>
                  <a:lnTo>
                    <a:pt x="52" y="54"/>
                  </a:lnTo>
                  <a:lnTo>
                    <a:pt x="52" y="48"/>
                  </a:lnTo>
                  <a:lnTo>
                    <a:pt x="43" y="39"/>
                  </a:lnTo>
                  <a:lnTo>
                    <a:pt x="43" y="34"/>
                  </a:lnTo>
                  <a:lnTo>
                    <a:pt x="35" y="30"/>
                  </a:lnTo>
                  <a:lnTo>
                    <a:pt x="29" y="29"/>
                  </a:lnTo>
                  <a:lnTo>
                    <a:pt x="27" y="31"/>
                  </a:lnTo>
                  <a:lnTo>
                    <a:pt x="23" y="29"/>
                  </a:lnTo>
                  <a:lnTo>
                    <a:pt x="7" y="34"/>
                  </a:lnTo>
                  <a:lnTo>
                    <a:pt x="3" y="39"/>
                  </a:lnTo>
                  <a:lnTo>
                    <a:pt x="3" y="47"/>
                  </a:lnTo>
                  <a:lnTo>
                    <a:pt x="0" y="51"/>
                  </a:lnTo>
                  <a:lnTo>
                    <a:pt x="1" y="53"/>
                  </a:lnTo>
                  <a:lnTo>
                    <a:pt x="0" y="5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298" name="Freeform 895"/>
            <p:cNvSpPr>
              <a:spLocks/>
            </p:cNvSpPr>
            <p:nvPr/>
          </p:nvSpPr>
          <p:spPr bwMode="auto">
            <a:xfrm>
              <a:off x="3605" y="2346"/>
              <a:ext cx="12" cy="8"/>
            </a:xfrm>
            <a:custGeom>
              <a:avLst/>
              <a:gdLst>
                <a:gd name="T0" fmla="*/ 0 w 12"/>
                <a:gd name="T1" fmla="*/ 0 h 8"/>
                <a:gd name="T2" fmla="*/ 5 w 12"/>
                <a:gd name="T3" fmla="*/ 0 h 8"/>
                <a:gd name="T4" fmla="*/ 7 w 12"/>
                <a:gd name="T5" fmla="*/ 1 h 8"/>
                <a:gd name="T6" fmla="*/ 8 w 12"/>
                <a:gd name="T7" fmla="*/ 3 h 8"/>
                <a:gd name="T8" fmla="*/ 12 w 12"/>
                <a:gd name="T9" fmla="*/ 8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0" y="0"/>
                  </a:moveTo>
                  <a:lnTo>
                    <a:pt x="5" y="0"/>
                  </a:lnTo>
                  <a:lnTo>
                    <a:pt x="7" y="1"/>
                  </a:lnTo>
                  <a:lnTo>
                    <a:pt x="8" y="3"/>
                  </a:lnTo>
                  <a:lnTo>
                    <a:pt x="12" y="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299" name="Freeform 896"/>
            <p:cNvSpPr>
              <a:spLocks/>
            </p:cNvSpPr>
            <p:nvPr/>
          </p:nvSpPr>
          <p:spPr bwMode="auto">
            <a:xfrm>
              <a:off x="3936" y="2564"/>
              <a:ext cx="8" cy="6"/>
            </a:xfrm>
            <a:custGeom>
              <a:avLst/>
              <a:gdLst>
                <a:gd name="T0" fmla="*/ 0 w 8"/>
                <a:gd name="T1" fmla="*/ 2 h 6"/>
                <a:gd name="T2" fmla="*/ 2 w 8"/>
                <a:gd name="T3" fmla="*/ 4 h 6"/>
                <a:gd name="T4" fmla="*/ 3 w 8"/>
                <a:gd name="T5" fmla="*/ 5 h 6"/>
                <a:gd name="T6" fmla="*/ 4 w 8"/>
                <a:gd name="T7" fmla="*/ 5 h 6"/>
                <a:gd name="T8" fmla="*/ 5 w 8"/>
                <a:gd name="T9" fmla="*/ 6 h 6"/>
                <a:gd name="T10" fmla="*/ 5 w 8"/>
                <a:gd name="T11" fmla="*/ 5 h 6"/>
                <a:gd name="T12" fmla="*/ 7 w 8"/>
                <a:gd name="T13" fmla="*/ 5 h 6"/>
                <a:gd name="T14" fmla="*/ 5 w 8"/>
                <a:gd name="T15" fmla="*/ 5 h 6"/>
                <a:gd name="T16" fmla="*/ 5 w 8"/>
                <a:gd name="T17" fmla="*/ 4 h 6"/>
                <a:gd name="T18" fmla="*/ 4 w 8"/>
                <a:gd name="T19" fmla="*/ 4 h 6"/>
                <a:gd name="T20" fmla="*/ 3 w 8"/>
                <a:gd name="T21" fmla="*/ 4 h 6"/>
                <a:gd name="T22" fmla="*/ 4 w 8"/>
                <a:gd name="T23" fmla="*/ 4 h 6"/>
                <a:gd name="T24" fmla="*/ 5 w 8"/>
                <a:gd name="T25" fmla="*/ 4 h 6"/>
                <a:gd name="T26" fmla="*/ 7 w 8"/>
                <a:gd name="T27" fmla="*/ 2 h 6"/>
                <a:gd name="T28" fmla="*/ 5 w 8"/>
                <a:gd name="T29" fmla="*/ 2 h 6"/>
                <a:gd name="T30" fmla="*/ 4 w 8"/>
                <a:gd name="T31" fmla="*/ 1 h 6"/>
                <a:gd name="T32" fmla="*/ 5 w 8"/>
                <a:gd name="T33" fmla="*/ 1 h 6"/>
                <a:gd name="T34" fmla="*/ 7 w 8"/>
                <a:gd name="T35" fmla="*/ 2 h 6"/>
                <a:gd name="T36" fmla="*/ 7 w 8"/>
                <a:gd name="T37" fmla="*/ 1 h 6"/>
                <a:gd name="T38" fmla="*/ 8 w 8"/>
                <a:gd name="T39" fmla="*/ 2 h 6"/>
                <a:gd name="T40" fmla="*/ 8 w 8"/>
                <a:gd name="T41" fmla="*/ 1 h 6"/>
                <a:gd name="T42" fmla="*/ 7 w 8"/>
                <a:gd name="T43" fmla="*/ 1 h 6"/>
                <a:gd name="T44" fmla="*/ 5 w 8"/>
                <a:gd name="T45" fmla="*/ 0 h 6"/>
                <a:gd name="T46" fmla="*/ 4 w 8"/>
                <a:gd name="T47" fmla="*/ 0 h 6"/>
                <a:gd name="T48" fmla="*/ 3 w 8"/>
                <a:gd name="T49" fmla="*/ 0 h 6"/>
                <a:gd name="T50" fmla="*/ 2 w 8"/>
                <a:gd name="T51" fmla="*/ 1 h 6"/>
                <a:gd name="T52" fmla="*/ 0 w 8"/>
                <a:gd name="T53" fmla="*/ 2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
                <a:gd name="T82" fmla="*/ 0 h 6"/>
                <a:gd name="T83" fmla="*/ 8 w 8"/>
                <a:gd name="T84" fmla="*/ 6 h 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 h="6">
                  <a:moveTo>
                    <a:pt x="0" y="2"/>
                  </a:moveTo>
                  <a:lnTo>
                    <a:pt x="2" y="4"/>
                  </a:lnTo>
                  <a:lnTo>
                    <a:pt x="3" y="5"/>
                  </a:lnTo>
                  <a:lnTo>
                    <a:pt x="4" y="5"/>
                  </a:lnTo>
                  <a:lnTo>
                    <a:pt x="5" y="6"/>
                  </a:lnTo>
                  <a:lnTo>
                    <a:pt x="5" y="5"/>
                  </a:lnTo>
                  <a:lnTo>
                    <a:pt x="7" y="5"/>
                  </a:lnTo>
                  <a:lnTo>
                    <a:pt x="5" y="5"/>
                  </a:lnTo>
                  <a:lnTo>
                    <a:pt x="5" y="4"/>
                  </a:lnTo>
                  <a:lnTo>
                    <a:pt x="4" y="4"/>
                  </a:lnTo>
                  <a:lnTo>
                    <a:pt x="3" y="4"/>
                  </a:lnTo>
                  <a:lnTo>
                    <a:pt x="4" y="4"/>
                  </a:lnTo>
                  <a:lnTo>
                    <a:pt x="5" y="4"/>
                  </a:lnTo>
                  <a:lnTo>
                    <a:pt x="7" y="2"/>
                  </a:lnTo>
                  <a:lnTo>
                    <a:pt x="5" y="2"/>
                  </a:lnTo>
                  <a:lnTo>
                    <a:pt x="4" y="1"/>
                  </a:lnTo>
                  <a:lnTo>
                    <a:pt x="5" y="1"/>
                  </a:lnTo>
                  <a:lnTo>
                    <a:pt x="7" y="2"/>
                  </a:lnTo>
                  <a:lnTo>
                    <a:pt x="7" y="1"/>
                  </a:lnTo>
                  <a:lnTo>
                    <a:pt x="8" y="2"/>
                  </a:lnTo>
                  <a:lnTo>
                    <a:pt x="8" y="1"/>
                  </a:lnTo>
                  <a:lnTo>
                    <a:pt x="7" y="1"/>
                  </a:lnTo>
                  <a:lnTo>
                    <a:pt x="5" y="0"/>
                  </a:lnTo>
                  <a:lnTo>
                    <a:pt x="4" y="0"/>
                  </a:lnTo>
                  <a:lnTo>
                    <a:pt x="3" y="0"/>
                  </a:lnTo>
                  <a:lnTo>
                    <a:pt x="2" y="1"/>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0" name="Freeform 897"/>
            <p:cNvSpPr>
              <a:spLocks/>
            </p:cNvSpPr>
            <p:nvPr/>
          </p:nvSpPr>
          <p:spPr bwMode="auto">
            <a:xfrm>
              <a:off x="3923" y="2569"/>
              <a:ext cx="6" cy="5"/>
            </a:xfrm>
            <a:custGeom>
              <a:avLst/>
              <a:gdLst>
                <a:gd name="T0" fmla="*/ 0 w 6"/>
                <a:gd name="T1" fmla="*/ 5 h 5"/>
                <a:gd name="T2" fmla="*/ 3 w 6"/>
                <a:gd name="T3" fmla="*/ 5 h 5"/>
                <a:gd name="T4" fmla="*/ 4 w 6"/>
                <a:gd name="T5" fmla="*/ 5 h 5"/>
                <a:gd name="T6" fmla="*/ 4 w 6"/>
                <a:gd name="T7" fmla="*/ 4 h 5"/>
                <a:gd name="T8" fmla="*/ 6 w 6"/>
                <a:gd name="T9" fmla="*/ 3 h 5"/>
                <a:gd name="T10" fmla="*/ 4 w 6"/>
                <a:gd name="T11" fmla="*/ 3 h 5"/>
                <a:gd name="T12" fmla="*/ 4 w 6"/>
                <a:gd name="T13" fmla="*/ 1 h 5"/>
                <a:gd name="T14" fmla="*/ 4 w 6"/>
                <a:gd name="T15" fmla="*/ 0 h 5"/>
                <a:gd name="T16" fmla="*/ 3 w 6"/>
                <a:gd name="T17" fmla="*/ 0 h 5"/>
                <a:gd name="T18" fmla="*/ 3 w 6"/>
                <a:gd name="T19" fmla="*/ 3 h 5"/>
                <a:gd name="T20" fmla="*/ 2 w 6"/>
                <a:gd name="T21" fmla="*/ 3 h 5"/>
                <a:gd name="T22" fmla="*/ 0 w 6"/>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5"/>
                <a:gd name="T38" fmla="*/ 6 w 6"/>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5">
                  <a:moveTo>
                    <a:pt x="0" y="5"/>
                  </a:moveTo>
                  <a:lnTo>
                    <a:pt x="3" y="5"/>
                  </a:lnTo>
                  <a:lnTo>
                    <a:pt x="4" y="5"/>
                  </a:lnTo>
                  <a:lnTo>
                    <a:pt x="4" y="4"/>
                  </a:lnTo>
                  <a:lnTo>
                    <a:pt x="6" y="3"/>
                  </a:lnTo>
                  <a:lnTo>
                    <a:pt x="4" y="3"/>
                  </a:lnTo>
                  <a:lnTo>
                    <a:pt x="4" y="1"/>
                  </a:lnTo>
                  <a:lnTo>
                    <a:pt x="4" y="0"/>
                  </a:lnTo>
                  <a:lnTo>
                    <a:pt x="3" y="0"/>
                  </a:lnTo>
                  <a:lnTo>
                    <a:pt x="3" y="3"/>
                  </a:lnTo>
                  <a:lnTo>
                    <a:pt x="2" y="3"/>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1" name="Freeform 898"/>
            <p:cNvSpPr>
              <a:spLocks/>
            </p:cNvSpPr>
            <p:nvPr/>
          </p:nvSpPr>
          <p:spPr bwMode="auto">
            <a:xfrm>
              <a:off x="3903" y="2018"/>
              <a:ext cx="3" cy="5"/>
            </a:xfrm>
            <a:custGeom>
              <a:avLst/>
              <a:gdLst>
                <a:gd name="T0" fmla="*/ 0 w 3"/>
                <a:gd name="T1" fmla="*/ 4 h 5"/>
                <a:gd name="T2" fmla="*/ 0 w 3"/>
                <a:gd name="T3" fmla="*/ 2 h 5"/>
                <a:gd name="T4" fmla="*/ 0 w 3"/>
                <a:gd name="T5" fmla="*/ 1 h 5"/>
                <a:gd name="T6" fmla="*/ 1 w 3"/>
                <a:gd name="T7" fmla="*/ 0 h 5"/>
                <a:gd name="T8" fmla="*/ 1 w 3"/>
                <a:gd name="T9" fmla="*/ 1 h 5"/>
                <a:gd name="T10" fmla="*/ 3 w 3"/>
                <a:gd name="T11" fmla="*/ 2 h 5"/>
                <a:gd name="T12" fmla="*/ 3 w 3"/>
                <a:gd name="T13" fmla="*/ 4 h 5"/>
                <a:gd name="T14" fmla="*/ 3 w 3"/>
                <a:gd name="T15" fmla="*/ 5 h 5"/>
                <a:gd name="T16" fmla="*/ 1 w 3"/>
                <a:gd name="T17" fmla="*/ 4 h 5"/>
                <a:gd name="T18" fmla="*/ 0 w 3"/>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5"/>
                <a:gd name="T32" fmla="*/ 3 w 3"/>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5">
                  <a:moveTo>
                    <a:pt x="0" y="4"/>
                  </a:moveTo>
                  <a:lnTo>
                    <a:pt x="0" y="2"/>
                  </a:lnTo>
                  <a:lnTo>
                    <a:pt x="0" y="1"/>
                  </a:lnTo>
                  <a:lnTo>
                    <a:pt x="1" y="0"/>
                  </a:lnTo>
                  <a:lnTo>
                    <a:pt x="1" y="1"/>
                  </a:lnTo>
                  <a:lnTo>
                    <a:pt x="3" y="2"/>
                  </a:lnTo>
                  <a:lnTo>
                    <a:pt x="3" y="4"/>
                  </a:lnTo>
                  <a:lnTo>
                    <a:pt x="3" y="5"/>
                  </a:lnTo>
                  <a:lnTo>
                    <a:pt x="1"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2" name="Freeform 899"/>
            <p:cNvSpPr>
              <a:spLocks/>
            </p:cNvSpPr>
            <p:nvPr/>
          </p:nvSpPr>
          <p:spPr bwMode="auto">
            <a:xfrm>
              <a:off x="3932" y="2565"/>
              <a:ext cx="6" cy="4"/>
            </a:xfrm>
            <a:custGeom>
              <a:avLst/>
              <a:gdLst>
                <a:gd name="T0" fmla="*/ 0 w 6"/>
                <a:gd name="T1" fmla="*/ 0 h 4"/>
                <a:gd name="T2" fmla="*/ 2 w 6"/>
                <a:gd name="T3" fmla="*/ 1 h 4"/>
                <a:gd name="T4" fmla="*/ 0 w 6"/>
                <a:gd name="T5" fmla="*/ 1 h 4"/>
                <a:gd name="T6" fmla="*/ 2 w 6"/>
                <a:gd name="T7" fmla="*/ 3 h 4"/>
                <a:gd name="T8" fmla="*/ 3 w 6"/>
                <a:gd name="T9" fmla="*/ 3 h 4"/>
                <a:gd name="T10" fmla="*/ 6 w 6"/>
                <a:gd name="T11" fmla="*/ 4 h 4"/>
                <a:gd name="T12" fmla="*/ 6 w 6"/>
                <a:gd name="T13" fmla="*/ 3 h 4"/>
                <a:gd name="T14" fmla="*/ 3 w 6"/>
                <a:gd name="T15" fmla="*/ 3 h 4"/>
                <a:gd name="T16" fmla="*/ 2 w 6"/>
                <a:gd name="T17" fmla="*/ 1 h 4"/>
                <a:gd name="T18" fmla="*/ 3 w 6"/>
                <a:gd name="T19" fmla="*/ 1 h 4"/>
                <a:gd name="T20" fmla="*/ 4 w 6"/>
                <a:gd name="T21" fmla="*/ 3 h 4"/>
                <a:gd name="T22" fmla="*/ 6 w 6"/>
                <a:gd name="T23" fmla="*/ 3 h 4"/>
                <a:gd name="T24" fmla="*/ 4 w 6"/>
                <a:gd name="T25" fmla="*/ 1 h 4"/>
                <a:gd name="T26" fmla="*/ 3 w 6"/>
                <a:gd name="T27" fmla="*/ 1 h 4"/>
                <a:gd name="T28" fmla="*/ 3 w 6"/>
                <a:gd name="T29" fmla="*/ 0 h 4"/>
                <a:gd name="T30" fmla="*/ 2 w 6"/>
                <a:gd name="T31" fmla="*/ 0 h 4"/>
                <a:gd name="T32" fmla="*/ 0 w 6"/>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4"/>
                <a:gd name="T53" fmla="*/ 6 w 6"/>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4">
                  <a:moveTo>
                    <a:pt x="0" y="0"/>
                  </a:moveTo>
                  <a:lnTo>
                    <a:pt x="2" y="1"/>
                  </a:lnTo>
                  <a:lnTo>
                    <a:pt x="0" y="1"/>
                  </a:lnTo>
                  <a:lnTo>
                    <a:pt x="2" y="3"/>
                  </a:lnTo>
                  <a:lnTo>
                    <a:pt x="3" y="3"/>
                  </a:lnTo>
                  <a:lnTo>
                    <a:pt x="6" y="4"/>
                  </a:lnTo>
                  <a:lnTo>
                    <a:pt x="6" y="3"/>
                  </a:lnTo>
                  <a:lnTo>
                    <a:pt x="3" y="3"/>
                  </a:lnTo>
                  <a:lnTo>
                    <a:pt x="2" y="1"/>
                  </a:lnTo>
                  <a:lnTo>
                    <a:pt x="3" y="1"/>
                  </a:lnTo>
                  <a:lnTo>
                    <a:pt x="4" y="3"/>
                  </a:lnTo>
                  <a:lnTo>
                    <a:pt x="6" y="3"/>
                  </a:lnTo>
                  <a:lnTo>
                    <a:pt x="4" y="1"/>
                  </a:lnTo>
                  <a:lnTo>
                    <a:pt x="3" y="1"/>
                  </a:lnTo>
                  <a:lnTo>
                    <a:pt x="3" y="0"/>
                  </a:lnTo>
                  <a:lnTo>
                    <a:pt x="2"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3" name="Freeform 900"/>
            <p:cNvSpPr>
              <a:spLocks/>
            </p:cNvSpPr>
            <p:nvPr/>
          </p:nvSpPr>
          <p:spPr bwMode="auto">
            <a:xfrm>
              <a:off x="3899" y="2014"/>
              <a:ext cx="4" cy="2"/>
            </a:xfrm>
            <a:custGeom>
              <a:avLst/>
              <a:gdLst>
                <a:gd name="T0" fmla="*/ 0 w 4"/>
                <a:gd name="T1" fmla="*/ 1 h 2"/>
                <a:gd name="T2" fmla="*/ 2 w 4"/>
                <a:gd name="T3" fmla="*/ 0 h 2"/>
                <a:gd name="T4" fmla="*/ 3 w 4"/>
                <a:gd name="T5" fmla="*/ 1 h 2"/>
                <a:gd name="T6" fmla="*/ 3 w 4"/>
                <a:gd name="T7" fmla="*/ 0 h 2"/>
                <a:gd name="T8" fmla="*/ 4 w 4"/>
                <a:gd name="T9" fmla="*/ 1 h 2"/>
                <a:gd name="T10" fmla="*/ 4 w 4"/>
                <a:gd name="T11" fmla="*/ 2 h 2"/>
                <a:gd name="T12" fmla="*/ 3 w 4"/>
                <a:gd name="T13" fmla="*/ 2 h 2"/>
                <a:gd name="T14" fmla="*/ 2 w 4"/>
                <a:gd name="T15" fmla="*/ 2 h 2"/>
                <a:gd name="T16" fmla="*/ 2 w 4"/>
                <a:gd name="T17" fmla="*/ 1 h 2"/>
                <a:gd name="T18" fmla="*/ 0 w 4"/>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0" y="1"/>
                  </a:moveTo>
                  <a:lnTo>
                    <a:pt x="2" y="0"/>
                  </a:lnTo>
                  <a:lnTo>
                    <a:pt x="3" y="1"/>
                  </a:lnTo>
                  <a:lnTo>
                    <a:pt x="3" y="0"/>
                  </a:lnTo>
                  <a:lnTo>
                    <a:pt x="4" y="1"/>
                  </a:lnTo>
                  <a:lnTo>
                    <a:pt x="4" y="2"/>
                  </a:lnTo>
                  <a:lnTo>
                    <a:pt x="3" y="2"/>
                  </a:lnTo>
                  <a:lnTo>
                    <a:pt x="2" y="2"/>
                  </a:lnTo>
                  <a:lnTo>
                    <a:pt x="2"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4" name="Freeform 901"/>
            <p:cNvSpPr>
              <a:spLocks/>
            </p:cNvSpPr>
            <p:nvPr/>
          </p:nvSpPr>
          <p:spPr bwMode="auto">
            <a:xfrm>
              <a:off x="3894" y="2015"/>
              <a:ext cx="3" cy="4"/>
            </a:xfrm>
            <a:custGeom>
              <a:avLst/>
              <a:gdLst>
                <a:gd name="T0" fmla="*/ 0 w 3"/>
                <a:gd name="T1" fmla="*/ 3 h 4"/>
                <a:gd name="T2" fmla="*/ 0 w 3"/>
                <a:gd name="T3" fmla="*/ 4 h 4"/>
                <a:gd name="T4" fmla="*/ 1 w 3"/>
                <a:gd name="T5" fmla="*/ 4 h 4"/>
                <a:gd name="T6" fmla="*/ 3 w 3"/>
                <a:gd name="T7" fmla="*/ 3 h 4"/>
                <a:gd name="T8" fmla="*/ 1 w 3"/>
                <a:gd name="T9" fmla="*/ 3 h 4"/>
                <a:gd name="T10" fmla="*/ 3 w 3"/>
                <a:gd name="T11" fmla="*/ 1 h 4"/>
                <a:gd name="T12" fmla="*/ 1 w 3"/>
                <a:gd name="T13" fmla="*/ 1 h 4"/>
                <a:gd name="T14" fmla="*/ 1 w 3"/>
                <a:gd name="T15" fmla="*/ 0 h 4"/>
                <a:gd name="T16" fmla="*/ 0 w 3"/>
                <a:gd name="T17" fmla="*/ 1 h 4"/>
                <a:gd name="T18" fmla="*/ 0 w 3"/>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0" y="3"/>
                  </a:moveTo>
                  <a:lnTo>
                    <a:pt x="0" y="4"/>
                  </a:lnTo>
                  <a:lnTo>
                    <a:pt x="1" y="4"/>
                  </a:lnTo>
                  <a:lnTo>
                    <a:pt x="3" y="3"/>
                  </a:lnTo>
                  <a:lnTo>
                    <a:pt x="1" y="3"/>
                  </a:lnTo>
                  <a:lnTo>
                    <a:pt x="3" y="1"/>
                  </a:lnTo>
                  <a:lnTo>
                    <a:pt x="1" y="1"/>
                  </a:lnTo>
                  <a:lnTo>
                    <a:pt x="1" y="0"/>
                  </a:lnTo>
                  <a:lnTo>
                    <a:pt x="0"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5" name="Freeform 902"/>
            <p:cNvSpPr>
              <a:spLocks/>
            </p:cNvSpPr>
            <p:nvPr/>
          </p:nvSpPr>
          <p:spPr bwMode="auto">
            <a:xfrm>
              <a:off x="3968" y="2055"/>
              <a:ext cx="5" cy="5"/>
            </a:xfrm>
            <a:custGeom>
              <a:avLst/>
              <a:gdLst>
                <a:gd name="T0" fmla="*/ 0 w 5"/>
                <a:gd name="T1" fmla="*/ 5 h 5"/>
                <a:gd name="T2" fmla="*/ 0 w 5"/>
                <a:gd name="T3" fmla="*/ 3 h 5"/>
                <a:gd name="T4" fmla="*/ 1 w 5"/>
                <a:gd name="T5" fmla="*/ 3 h 5"/>
                <a:gd name="T6" fmla="*/ 3 w 5"/>
                <a:gd name="T7" fmla="*/ 2 h 5"/>
                <a:gd name="T8" fmla="*/ 4 w 5"/>
                <a:gd name="T9" fmla="*/ 1 h 5"/>
                <a:gd name="T10" fmla="*/ 5 w 5"/>
                <a:gd name="T11" fmla="*/ 0 h 5"/>
                <a:gd name="T12" fmla="*/ 5 w 5"/>
                <a:gd name="T13" fmla="*/ 1 h 5"/>
                <a:gd name="T14" fmla="*/ 4 w 5"/>
                <a:gd name="T15" fmla="*/ 2 h 5"/>
                <a:gd name="T16" fmla="*/ 3 w 5"/>
                <a:gd name="T17" fmla="*/ 3 h 5"/>
                <a:gd name="T18" fmla="*/ 1 w 5"/>
                <a:gd name="T19" fmla="*/ 3 h 5"/>
                <a:gd name="T20" fmla="*/ 1 w 5"/>
                <a:gd name="T21" fmla="*/ 5 h 5"/>
                <a:gd name="T22" fmla="*/ 0 w 5"/>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0" y="5"/>
                  </a:moveTo>
                  <a:lnTo>
                    <a:pt x="0" y="3"/>
                  </a:lnTo>
                  <a:lnTo>
                    <a:pt x="1" y="3"/>
                  </a:lnTo>
                  <a:lnTo>
                    <a:pt x="3" y="2"/>
                  </a:lnTo>
                  <a:lnTo>
                    <a:pt x="4" y="1"/>
                  </a:lnTo>
                  <a:lnTo>
                    <a:pt x="5" y="0"/>
                  </a:lnTo>
                  <a:lnTo>
                    <a:pt x="5" y="1"/>
                  </a:lnTo>
                  <a:lnTo>
                    <a:pt x="4" y="2"/>
                  </a:lnTo>
                  <a:lnTo>
                    <a:pt x="3" y="3"/>
                  </a:lnTo>
                  <a:lnTo>
                    <a:pt x="1" y="3"/>
                  </a:lnTo>
                  <a:lnTo>
                    <a:pt x="1" y="5"/>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6" name="Freeform 903"/>
            <p:cNvSpPr>
              <a:spLocks/>
            </p:cNvSpPr>
            <p:nvPr/>
          </p:nvSpPr>
          <p:spPr bwMode="auto">
            <a:xfrm>
              <a:off x="3902" y="1995"/>
              <a:ext cx="4" cy="4"/>
            </a:xfrm>
            <a:custGeom>
              <a:avLst/>
              <a:gdLst>
                <a:gd name="T0" fmla="*/ 0 w 4"/>
                <a:gd name="T1" fmla="*/ 4 h 4"/>
                <a:gd name="T2" fmla="*/ 1 w 4"/>
                <a:gd name="T3" fmla="*/ 4 h 4"/>
                <a:gd name="T4" fmla="*/ 2 w 4"/>
                <a:gd name="T5" fmla="*/ 4 h 4"/>
                <a:gd name="T6" fmla="*/ 4 w 4"/>
                <a:gd name="T7" fmla="*/ 4 h 4"/>
                <a:gd name="T8" fmla="*/ 2 w 4"/>
                <a:gd name="T9" fmla="*/ 2 h 4"/>
                <a:gd name="T10" fmla="*/ 1 w 4"/>
                <a:gd name="T11" fmla="*/ 2 h 4"/>
                <a:gd name="T12" fmla="*/ 1 w 4"/>
                <a:gd name="T13" fmla="*/ 1 h 4"/>
                <a:gd name="T14" fmla="*/ 0 w 4"/>
                <a:gd name="T15" fmla="*/ 0 h 4"/>
                <a:gd name="T16" fmla="*/ 0 w 4"/>
                <a:gd name="T17" fmla="*/ 1 h 4"/>
                <a:gd name="T18" fmla="*/ 0 w 4"/>
                <a:gd name="T19" fmla="*/ 2 h 4"/>
                <a:gd name="T20" fmla="*/ 0 w 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0" y="4"/>
                  </a:moveTo>
                  <a:lnTo>
                    <a:pt x="1" y="4"/>
                  </a:lnTo>
                  <a:lnTo>
                    <a:pt x="2" y="4"/>
                  </a:lnTo>
                  <a:lnTo>
                    <a:pt x="4" y="4"/>
                  </a:lnTo>
                  <a:lnTo>
                    <a:pt x="2" y="2"/>
                  </a:lnTo>
                  <a:lnTo>
                    <a:pt x="1" y="2"/>
                  </a:lnTo>
                  <a:lnTo>
                    <a:pt x="1" y="1"/>
                  </a:lnTo>
                  <a:lnTo>
                    <a:pt x="0" y="0"/>
                  </a:lnTo>
                  <a:lnTo>
                    <a:pt x="0" y="1"/>
                  </a:lnTo>
                  <a:lnTo>
                    <a:pt x="0" y="2"/>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7" name="Freeform 904"/>
            <p:cNvSpPr>
              <a:spLocks/>
            </p:cNvSpPr>
            <p:nvPr/>
          </p:nvSpPr>
          <p:spPr bwMode="auto">
            <a:xfrm>
              <a:off x="3833" y="2318"/>
              <a:ext cx="4" cy="3"/>
            </a:xfrm>
            <a:custGeom>
              <a:avLst/>
              <a:gdLst>
                <a:gd name="T0" fmla="*/ 0 w 4"/>
                <a:gd name="T1" fmla="*/ 0 h 3"/>
                <a:gd name="T2" fmla="*/ 1 w 4"/>
                <a:gd name="T3" fmla="*/ 1 h 3"/>
                <a:gd name="T4" fmla="*/ 3 w 4"/>
                <a:gd name="T5" fmla="*/ 1 h 3"/>
                <a:gd name="T6" fmla="*/ 4 w 4"/>
                <a:gd name="T7" fmla="*/ 1 h 3"/>
                <a:gd name="T8" fmla="*/ 4 w 4"/>
                <a:gd name="T9" fmla="*/ 3 h 3"/>
                <a:gd name="T10" fmla="*/ 3 w 4"/>
                <a:gd name="T11" fmla="*/ 3 h 3"/>
                <a:gd name="T12" fmla="*/ 1 w 4"/>
                <a:gd name="T13" fmla="*/ 3 h 3"/>
                <a:gd name="T14" fmla="*/ 0 w 4"/>
                <a:gd name="T15" fmla="*/ 1 h 3"/>
                <a:gd name="T16" fmla="*/ 0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0"/>
                  </a:moveTo>
                  <a:lnTo>
                    <a:pt x="1" y="1"/>
                  </a:lnTo>
                  <a:lnTo>
                    <a:pt x="3" y="1"/>
                  </a:lnTo>
                  <a:lnTo>
                    <a:pt x="4" y="1"/>
                  </a:lnTo>
                  <a:lnTo>
                    <a:pt x="4" y="3"/>
                  </a:lnTo>
                  <a:lnTo>
                    <a:pt x="3" y="3"/>
                  </a:lnTo>
                  <a:lnTo>
                    <a:pt x="1" y="3"/>
                  </a:lnTo>
                  <a:lnTo>
                    <a:pt x="0"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8" name="Freeform 905"/>
            <p:cNvSpPr>
              <a:spLocks/>
            </p:cNvSpPr>
            <p:nvPr/>
          </p:nvSpPr>
          <p:spPr bwMode="auto">
            <a:xfrm>
              <a:off x="3879" y="2220"/>
              <a:ext cx="1" cy="4"/>
            </a:xfrm>
            <a:custGeom>
              <a:avLst/>
              <a:gdLst>
                <a:gd name="T0" fmla="*/ 0 w 1"/>
                <a:gd name="T1" fmla="*/ 4 h 4"/>
                <a:gd name="T2" fmla="*/ 1 w 1"/>
                <a:gd name="T3" fmla="*/ 4 h 4"/>
                <a:gd name="T4" fmla="*/ 1 w 1"/>
                <a:gd name="T5" fmla="*/ 3 h 4"/>
                <a:gd name="T6" fmla="*/ 1 w 1"/>
                <a:gd name="T7" fmla="*/ 0 h 4"/>
                <a:gd name="T8" fmla="*/ 0 w 1"/>
                <a:gd name="T9" fmla="*/ 1 h 4"/>
                <a:gd name="T10" fmla="*/ 0 w 1"/>
                <a:gd name="T11" fmla="*/ 3 h 4"/>
                <a:gd name="T12" fmla="*/ 0 w 1"/>
                <a:gd name="T13" fmla="*/ 4 h 4"/>
                <a:gd name="T14" fmla="*/ 0 60000 65536"/>
                <a:gd name="T15" fmla="*/ 0 60000 65536"/>
                <a:gd name="T16" fmla="*/ 0 60000 65536"/>
                <a:gd name="T17" fmla="*/ 0 60000 65536"/>
                <a:gd name="T18" fmla="*/ 0 60000 65536"/>
                <a:gd name="T19" fmla="*/ 0 60000 65536"/>
                <a:gd name="T20" fmla="*/ 0 60000 65536"/>
                <a:gd name="T21" fmla="*/ 0 w 1"/>
                <a:gd name="T22" fmla="*/ 0 h 4"/>
                <a:gd name="T23" fmla="*/ 1 w 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4">
                  <a:moveTo>
                    <a:pt x="0" y="4"/>
                  </a:moveTo>
                  <a:lnTo>
                    <a:pt x="1" y="4"/>
                  </a:lnTo>
                  <a:lnTo>
                    <a:pt x="1" y="3"/>
                  </a:lnTo>
                  <a:lnTo>
                    <a:pt x="1" y="0"/>
                  </a:lnTo>
                  <a:lnTo>
                    <a:pt x="0" y="1"/>
                  </a:lnTo>
                  <a:lnTo>
                    <a:pt x="0" y="3"/>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09" name="Freeform 906"/>
            <p:cNvSpPr>
              <a:spLocks/>
            </p:cNvSpPr>
            <p:nvPr/>
          </p:nvSpPr>
          <p:spPr bwMode="auto">
            <a:xfrm>
              <a:off x="3906" y="1983"/>
              <a:ext cx="2" cy="4"/>
            </a:xfrm>
            <a:custGeom>
              <a:avLst/>
              <a:gdLst>
                <a:gd name="T0" fmla="*/ 0 w 2"/>
                <a:gd name="T1" fmla="*/ 4 h 4"/>
                <a:gd name="T2" fmla="*/ 1 w 2"/>
                <a:gd name="T3" fmla="*/ 3 h 4"/>
                <a:gd name="T4" fmla="*/ 2 w 2"/>
                <a:gd name="T5" fmla="*/ 3 h 4"/>
                <a:gd name="T6" fmla="*/ 2 w 2"/>
                <a:gd name="T7" fmla="*/ 2 h 4"/>
                <a:gd name="T8" fmla="*/ 2 w 2"/>
                <a:gd name="T9" fmla="*/ 0 h 4"/>
                <a:gd name="T10" fmla="*/ 1 w 2"/>
                <a:gd name="T11" fmla="*/ 0 h 4"/>
                <a:gd name="T12" fmla="*/ 1 w 2"/>
                <a:gd name="T13" fmla="*/ 2 h 4"/>
                <a:gd name="T14" fmla="*/ 0 w 2"/>
                <a:gd name="T15" fmla="*/ 2 h 4"/>
                <a:gd name="T16" fmla="*/ 0 w 2"/>
                <a:gd name="T17" fmla="*/ 3 h 4"/>
                <a:gd name="T18" fmla="*/ 0 w 2"/>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4"/>
                <a:gd name="T32" fmla="*/ 2 w 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4">
                  <a:moveTo>
                    <a:pt x="0" y="4"/>
                  </a:moveTo>
                  <a:lnTo>
                    <a:pt x="1" y="3"/>
                  </a:lnTo>
                  <a:lnTo>
                    <a:pt x="2" y="3"/>
                  </a:lnTo>
                  <a:lnTo>
                    <a:pt x="2" y="2"/>
                  </a:lnTo>
                  <a:lnTo>
                    <a:pt x="2" y="0"/>
                  </a:lnTo>
                  <a:lnTo>
                    <a:pt x="1" y="0"/>
                  </a:lnTo>
                  <a:lnTo>
                    <a:pt x="1" y="2"/>
                  </a:lnTo>
                  <a:lnTo>
                    <a:pt x="0" y="2"/>
                  </a:lnTo>
                  <a:lnTo>
                    <a:pt x="0" y="3"/>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0" name="Freeform 907"/>
            <p:cNvSpPr>
              <a:spLocks/>
            </p:cNvSpPr>
            <p:nvPr/>
          </p:nvSpPr>
          <p:spPr bwMode="auto">
            <a:xfrm>
              <a:off x="3932" y="2564"/>
              <a:ext cx="4" cy="2"/>
            </a:xfrm>
            <a:custGeom>
              <a:avLst/>
              <a:gdLst>
                <a:gd name="T0" fmla="*/ 0 w 4"/>
                <a:gd name="T1" fmla="*/ 1 h 2"/>
                <a:gd name="T2" fmla="*/ 2 w 4"/>
                <a:gd name="T3" fmla="*/ 1 h 2"/>
                <a:gd name="T4" fmla="*/ 3 w 4"/>
                <a:gd name="T5" fmla="*/ 1 h 2"/>
                <a:gd name="T6" fmla="*/ 4 w 4"/>
                <a:gd name="T7" fmla="*/ 2 h 2"/>
                <a:gd name="T8" fmla="*/ 4 w 4"/>
                <a:gd name="T9" fmla="*/ 1 h 2"/>
                <a:gd name="T10" fmla="*/ 3 w 4"/>
                <a:gd name="T11" fmla="*/ 0 h 2"/>
                <a:gd name="T12" fmla="*/ 2 w 4"/>
                <a:gd name="T13" fmla="*/ 0 h 2"/>
                <a:gd name="T14" fmla="*/ 0 w 4"/>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0" y="1"/>
                  </a:moveTo>
                  <a:lnTo>
                    <a:pt x="2" y="1"/>
                  </a:lnTo>
                  <a:lnTo>
                    <a:pt x="3" y="1"/>
                  </a:lnTo>
                  <a:lnTo>
                    <a:pt x="4" y="2"/>
                  </a:lnTo>
                  <a:lnTo>
                    <a:pt x="4" y="1"/>
                  </a:lnTo>
                  <a:lnTo>
                    <a:pt x="3" y="0"/>
                  </a:lnTo>
                  <a:lnTo>
                    <a:pt x="2"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1" name="Freeform 908"/>
            <p:cNvSpPr>
              <a:spLocks/>
            </p:cNvSpPr>
            <p:nvPr/>
          </p:nvSpPr>
          <p:spPr bwMode="auto">
            <a:xfrm>
              <a:off x="4034" y="2568"/>
              <a:ext cx="3" cy="5"/>
            </a:xfrm>
            <a:custGeom>
              <a:avLst/>
              <a:gdLst>
                <a:gd name="T0" fmla="*/ 0 w 3"/>
                <a:gd name="T1" fmla="*/ 0 h 5"/>
                <a:gd name="T2" fmla="*/ 2 w 3"/>
                <a:gd name="T3" fmla="*/ 0 h 5"/>
                <a:gd name="T4" fmla="*/ 3 w 3"/>
                <a:gd name="T5" fmla="*/ 2 h 5"/>
                <a:gd name="T6" fmla="*/ 3 w 3"/>
                <a:gd name="T7" fmla="*/ 4 h 5"/>
                <a:gd name="T8" fmla="*/ 3 w 3"/>
                <a:gd name="T9" fmla="*/ 5 h 5"/>
                <a:gd name="T10" fmla="*/ 3 w 3"/>
                <a:gd name="T11" fmla="*/ 4 h 5"/>
                <a:gd name="T12" fmla="*/ 2 w 3"/>
                <a:gd name="T13" fmla="*/ 4 h 5"/>
                <a:gd name="T14" fmla="*/ 2 w 3"/>
                <a:gd name="T15" fmla="*/ 2 h 5"/>
                <a:gd name="T16" fmla="*/ 2 w 3"/>
                <a:gd name="T17" fmla="*/ 1 h 5"/>
                <a:gd name="T18" fmla="*/ 0 w 3"/>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5"/>
                <a:gd name="T32" fmla="*/ 3 w 3"/>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5">
                  <a:moveTo>
                    <a:pt x="0" y="0"/>
                  </a:moveTo>
                  <a:lnTo>
                    <a:pt x="2" y="0"/>
                  </a:lnTo>
                  <a:lnTo>
                    <a:pt x="3" y="2"/>
                  </a:lnTo>
                  <a:lnTo>
                    <a:pt x="3" y="4"/>
                  </a:lnTo>
                  <a:lnTo>
                    <a:pt x="3" y="5"/>
                  </a:lnTo>
                  <a:lnTo>
                    <a:pt x="3" y="4"/>
                  </a:lnTo>
                  <a:lnTo>
                    <a:pt x="2" y="4"/>
                  </a:lnTo>
                  <a:lnTo>
                    <a:pt x="2" y="2"/>
                  </a:lnTo>
                  <a:lnTo>
                    <a:pt x="2"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2" name="Freeform 909"/>
            <p:cNvSpPr>
              <a:spLocks/>
            </p:cNvSpPr>
            <p:nvPr/>
          </p:nvSpPr>
          <p:spPr bwMode="auto">
            <a:xfrm>
              <a:off x="4010" y="2050"/>
              <a:ext cx="4" cy="1"/>
            </a:xfrm>
            <a:custGeom>
              <a:avLst/>
              <a:gdLst>
                <a:gd name="T0" fmla="*/ 0 w 4"/>
                <a:gd name="T1" fmla="*/ 0 h 1"/>
                <a:gd name="T2" fmla="*/ 1 w 4"/>
                <a:gd name="T3" fmla="*/ 1 h 1"/>
                <a:gd name="T4" fmla="*/ 4 w 4"/>
                <a:gd name="T5" fmla="*/ 1 h 1"/>
                <a:gd name="T6" fmla="*/ 3 w 4"/>
                <a:gd name="T7" fmla="*/ 0 h 1"/>
                <a:gd name="T8" fmla="*/ 1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1" y="1"/>
                  </a:lnTo>
                  <a:lnTo>
                    <a:pt x="4" y="1"/>
                  </a:lnTo>
                  <a:lnTo>
                    <a:pt x="3" y="0"/>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3" name="Freeform 910"/>
            <p:cNvSpPr>
              <a:spLocks/>
            </p:cNvSpPr>
            <p:nvPr/>
          </p:nvSpPr>
          <p:spPr bwMode="auto">
            <a:xfrm>
              <a:off x="3972" y="2122"/>
              <a:ext cx="1" cy="3"/>
            </a:xfrm>
            <a:custGeom>
              <a:avLst/>
              <a:gdLst>
                <a:gd name="T0" fmla="*/ 0 w 1"/>
                <a:gd name="T1" fmla="*/ 3 h 3"/>
                <a:gd name="T2" fmla="*/ 1 w 1"/>
                <a:gd name="T3" fmla="*/ 3 h 3"/>
                <a:gd name="T4" fmla="*/ 1 w 1"/>
                <a:gd name="T5" fmla="*/ 1 h 3"/>
                <a:gd name="T6" fmla="*/ 1 w 1"/>
                <a:gd name="T7" fmla="*/ 0 h 3"/>
                <a:gd name="T8" fmla="*/ 1 w 1"/>
                <a:gd name="T9" fmla="*/ 1 h 3"/>
                <a:gd name="T10" fmla="*/ 0 w 1"/>
                <a:gd name="T11" fmla="*/ 3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3"/>
                  </a:moveTo>
                  <a:lnTo>
                    <a:pt x="1" y="3"/>
                  </a:lnTo>
                  <a:lnTo>
                    <a:pt x="1" y="1"/>
                  </a:lnTo>
                  <a:lnTo>
                    <a:pt x="1" y="0"/>
                  </a:lnTo>
                  <a:lnTo>
                    <a:pt x="1"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4" name="Freeform 911"/>
            <p:cNvSpPr>
              <a:spLocks/>
            </p:cNvSpPr>
            <p:nvPr/>
          </p:nvSpPr>
          <p:spPr bwMode="auto">
            <a:xfrm>
              <a:off x="3884" y="2034"/>
              <a:ext cx="3" cy="3"/>
            </a:xfrm>
            <a:custGeom>
              <a:avLst/>
              <a:gdLst>
                <a:gd name="T0" fmla="*/ 0 w 3"/>
                <a:gd name="T1" fmla="*/ 2 h 3"/>
                <a:gd name="T2" fmla="*/ 0 w 3"/>
                <a:gd name="T3" fmla="*/ 0 h 3"/>
                <a:gd name="T4" fmla="*/ 0 w 3"/>
                <a:gd name="T5" fmla="*/ 2 h 3"/>
                <a:gd name="T6" fmla="*/ 1 w 3"/>
                <a:gd name="T7" fmla="*/ 0 h 3"/>
                <a:gd name="T8" fmla="*/ 3 w 3"/>
                <a:gd name="T9" fmla="*/ 0 h 3"/>
                <a:gd name="T10" fmla="*/ 3 w 3"/>
                <a:gd name="T11" fmla="*/ 2 h 3"/>
                <a:gd name="T12" fmla="*/ 1 w 3"/>
                <a:gd name="T13" fmla="*/ 2 h 3"/>
                <a:gd name="T14" fmla="*/ 0 w 3"/>
                <a:gd name="T15" fmla="*/ 3 h 3"/>
                <a:gd name="T16" fmla="*/ 0 w 3"/>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0" y="2"/>
                  </a:moveTo>
                  <a:lnTo>
                    <a:pt x="0" y="0"/>
                  </a:lnTo>
                  <a:lnTo>
                    <a:pt x="0" y="2"/>
                  </a:lnTo>
                  <a:lnTo>
                    <a:pt x="1" y="0"/>
                  </a:lnTo>
                  <a:lnTo>
                    <a:pt x="3" y="0"/>
                  </a:lnTo>
                  <a:lnTo>
                    <a:pt x="3" y="2"/>
                  </a:lnTo>
                  <a:lnTo>
                    <a:pt x="1" y="2"/>
                  </a:lnTo>
                  <a:lnTo>
                    <a:pt x="0"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5" name="Freeform 912"/>
            <p:cNvSpPr>
              <a:spLocks/>
            </p:cNvSpPr>
            <p:nvPr/>
          </p:nvSpPr>
          <p:spPr bwMode="auto">
            <a:xfrm>
              <a:off x="3912" y="1976"/>
              <a:ext cx="3" cy="1"/>
            </a:xfrm>
            <a:custGeom>
              <a:avLst/>
              <a:gdLst>
                <a:gd name="T0" fmla="*/ 0 w 3"/>
                <a:gd name="T1" fmla="*/ 1 h 1"/>
                <a:gd name="T2" fmla="*/ 1 w 3"/>
                <a:gd name="T3" fmla="*/ 1 h 1"/>
                <a:gd name="T4" fmla="*/ 3 w 3"/>
                <a:gd name="T5" fmla="*/ 1 h 1"/>
                <a:gd name="T6" fmla="*/ 1 w 3"/>
                <a:gd name="T7" fmla="*/ 1 h 1"/>
                <a:gd name="T8" fmla="*/ 1 w 3"/>
                <a:gd name="T9" fmla="*/ 0 h 1"/>
                <a:gd name="T10" fmla="*/ 0 w 3"/>
                <a:gd name="T11" fmla="*/ 1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1"/>
                  </a:moveTo>
                  <a:lnTo>
                    <a:pt x="1" y="1"/>
                  </a:lnTo>
                  <a:lnTo>
                    <a:pt x="3" y="1"/>
                  </a:lnTo>
                  <a:lnTo>
                    <a:pt x="1" y="1"/>
                  </a:lnTo>
                  <a:lnTo>
                    <a:pt x="1"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6" name="Freeform 913"/>
            <p:cNvSpPr>
              <a:spLocks/>
            </p:cNvSpPr>
            <p:nvPr/>
          </p:nvSpPr>
          <p:spPr bwMode="auto">
            <a:xfrm>
              <a:off x="3912" y="1978"/>
              <a:ext cx="1" cy="3"/>
            </a:xfrm>
            <a:custGeom>
              <a:avLst/>
              <a:gdLst>
                <a:gd name="T0" fmla="*/ 0 w 1"/>
                <a:gd name="T1" fmla="*/ 2 h 3"/>
                <a:gd name="T2" fmla="*/ 0 w 1"/>
                <a:gd name="T3" fmla="*/ 0 h 3"/>
                <a:gd name="T4" fmla="*/ 1 w 1"/>
                <a:gd name="T5" fmla="*/ 0 h 3"/>
                <a:gd name="T6" fmla="*/ 1 w 1"/>
                <a:gd name="T7" fmla="*/ 2 h 3"/>
                <a:gd name="T8" fmla="*/ 1 w 1"/>
                <a:gd name="T9" fmla="*/ 3 h 3"/>
                <a:gd name="T10" fmla="*/ 0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2"/>
                  </a:moveTo>
                  <a:lnTo>
                    <a:pt x="0" y="0"/>
                  </a:lnTo>
                  <a:lnTo>
                    <a:pt x="1" y="0"/>
                  </a:lnTo>
                  <a:lnTo>
                    <a:pt x="1" y="2"/>
                  </a:lnTo>
                  <a:lnTo>
                    <a:pt x="1"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7" name="Freeform 914"/>
            <p:cNvSpPr>
              <a:spLocks/>
            </p:cNvSpPr>
            <p:nvPr/>
          </p:nvSpPr>
          <p:spPr bwMode="auto">
            <a:xfrm>
              <a:off x="3899" y="2018"/>
              <a:ext cx="2" cy="2"/>
            </a:xfrm>
            <a:custGeom>
              <a:avLst/>
              <a:gdLst>
                <a:gd name="T0" fmla="*/ 0 w 2"/>
                <a:gd name="T1" fmla="*/ 1 h 2"/>
                <a:gd name="T2" fmla="*/ 0 w 2"/>
                <a:gd name="T3" fmla="*/ 2 h 2"/>
                <a:gd name="T4" fmla="*/ 2 w 2"/>
                <a:gd name="T5" fmla="*/ 2 h 2"/>
                <a:gd name="T6" fmla="*/ 2 w 2"/>
                <a:gd name="T7" fmla="*/ 1 h 2"/>
                <a:gd name="T8" fmla="*/ 2 w 2"/>
                <a:gd name="T9" fmla="*/ 0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2"/>
                  </a:lnTo>
                  <a:lnTo>
                    <a:pt x="2" y="2"/>
                  </a:lnTo>
                  <a:lnTo>
                    <a:pt x="2" y="1"/>
                  </a:lnTo>
                  <a:lnTo>
                    <a:pt x="2"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8" name="Freeform 915"/>
            <p:cNvSpPr>
              <a:spLocks/>
            </p:cNvSpPr>
            <p:nvPr/>
          </p:nvSpPr>
          <p:spPr bwMode="auto">
            <a:xfrm>
              <a:off x="3967" y="2612"/>
              <a:ext cx="81" cy="75"/>
            </a:xfrm>
            <a:custGeom>
              <a:avLst/>
              <a:gdLst>
                <a:gd name="T0" fmla="*/ 1 w 81"/>
                <a:gd name="T1" fmla="*/ 37 h 75"/>
                <a:gd name="T2" fmla="*/ 11 w 81"/>
                <a:gd name="T3" fmla="*/ 35 h 75"/>
                <a:gd name="T4" fmla="*/ 14 w 81"/>
                <a:gd name="T5" fmla="*/ 33 h 75"/>
                <a:gd name="T6" fmla="*/ 14 w 81"/>
                <a:gd name="T7" fmla="*/ 23 h 75"/>
                <a:gd name="T8" fmla="*/ 21 w 81"/>
                <a:gd name="T9" fmla="*/ 22 h 75"/>
                <a:gd name="T10" fmla="*/ 19 w 81"/>
                <a:gd name="T11" fmla="*/ 19 h 75"/>
                <a:gd name="T12" fmla="*/ 18 w 81"/>
                <a:gd name="T13" fmla="*/ 13 h 75"/>
                <a:gd name="T14" fmla="*/ 20 w 81"/>
                <a:gd name="T15" fmla="*/ 8 h 75"/>
                <a:gd name="T16" fmla="*/ 25 w 81"/>
                <a:gd name="T17" fmla="*/ 0 h 75"/>
                <a:gd name="T18" fmla="*/ 30 w 81"/>
                <a:gd name="T19" fmla="*/ 0 h 75"/>
                <a:gd name="T20" fmla="*/ 34 w 81"/>
                <a:gd name="T21" fmla="*/ 0 h 75"/>
                <a:gd name="T22" fmla="*/ 38 w 81"/>
                <a:gd name="T23" fmla="*/ 2 h 75"/>
                <a:gd name="T24" fmla="*/ 41 w 81"/>
                <a:gd name="T25" fmla="*/ 3 h 75"/>
                <a:gd name="T26" fmla="*/ 42 w 81"/>
                <a:gd name="T27" fmla="*/ 4 h 75"/>
                <a:gd name="T28" fmla="*/ 44 w 81"/>
                <a:gd name="T29" fmla="*/ 7 h 75"/>
                <a:gd name="T30" fmla="*/ 47 w 81"/>
                <a:gd name="T31" fmla="*/ 8 h 75"/>
                <a:gd name="T32" fmla="*/ 48 w 81"/>
                <a:gd name="T33" fmla="*/ 9 h 75"/>
                <a:gd name="T34" fmla="*/ 51 w 81"/>
                <a:gd name="T35" fmla="*/ 9 h 75"/>
                <a:gd name="T36" fmla="*/ 53 w 81"/>
                <a:gd name="T37" fmla="*/ 9 h 75"/>
                <a:gd name="T38" fmla="*/ 55 w 81"/>
                <a:gd name="T39" fmla="*/ 10 h 75"/>
                <a:gd name="T40" fmla="*/ 58 w 81"/>
                <a:gd name="T41" fmla="*/ 13 h 75"/>
                <a:gd name="T42" fmla="*/ 62 w 81"/>
                <a:gd name="T43" fmla="*/ 14 h 75"/>
                <a:gd name="T44" fmla="*/ 63 w 81"/>
                <a:gd name="T45" fmla="*/ 17 h 75"/>
                <a:gd name="T46" fmla="*/ 66 w 81"/>
                <a:gd name="T47" fmla="*/ 18 h 75"/>
                <a:gd name="T48" fmla="*/ 67 w 81"/>
                <a:gd name="T49" fmla="*/ 22 h 75"/>
                <a:gd name="T50" fmla="*/ 71 w 81"/>
                <a:gd name="T51" fmla="*/ 26 h 75"/>
                <a:gd name="T52" fmla="*/ 74 w 81"/>
                <a:gd name="T53" fmla="*/ 31 h 75"/>
                <a:gd name="T54" fmla="*/ 77 w 81"/>
                <a:gd name="T55" fmla="*/ 37 h 75"/>
                <a:gd name="T56" fmla="*/ 80 w 81"/>
                <a:gd name="T57" fmla="*/ 44 h 75"/>
                <a:gd name="T58" fmla="*/ 81 w 81"/>
                <a:gd name="T59" fmla="*/ 46 h 75"/>
                <a:gd name="T60" fmla="*/ 81 w 81"/>
                <a:gd name="T61" fmla="*/ 49 h 75"/>
                <a:gd name="T62" fmla="*/ 81 w 81"/>
                <a:gd name="T63" fmla="*/ 54 h 75"/>
                <a:gd name="T64" fmla="*/ 79 w 81"/>
                <a:gd name="T65" fmla="*/ 55 h 75"/>
                <a:gd name="T66" fmla="*/ 76 w 81"/>
                <a:gd name="T67" fmla="*/ 56 h 75"/>
                <a:gd name="T68" fmla="*/ 74 w 81"/>
                <a:gd name="T69" fmla="*/ 56 h 75"/>
                <a:gd name="T70" fmla="*/ 71 w 81"/>
                <a:gd name="T71" fmla="*/ 56 h 75"/>
                <a:gd name="T72" fmla="*/ 70 w 81"/>
                <a:gd name="T73" fmla="*/ 55 h 75"/>
                <a:gd name="T74" fmla="*/ 67 w 81"/>
                <a:gd name="T75" fmla="*/ 56 h 75"/>
                <a:gd name="T76" fmla="*/ 62 w 81"/>
                <a:gd name="T77" fmla="*/ 58 h 75"/>
                <a:gd name="T78" fmla="*/ 56 w 81"/>
                <a:gd name="T79" fmla="*/ 59 h 75"/>
                <a:gd name="T80" fmla="*/ 51 w 81"/>
                <a:gd name="T81" fmla="*/ 63 h 75"/>
                <a:gd name="T82" fmla="*/ 47 w 81"/>
                <a:gd name="T83" fmla="*/ 64 h 75"/>
                <a:gd name="T84" fmla="*/ 46 w 81"/>
                <a:gd name="T85" fmla="*/ 68 h 75"/>
                <a:gd name="T86" fmla="*/ 44 w 81"/>
                <a:gd name="T87" fmla="*/ 70 h 75"/>
                <a:gd name="T88" fmla="*/ 43 w 81"/>
                <a:gd name="T89" fmla="*/ 73 h 75"/>
                <a:gd name="T90" fmla="*/ 41 w 81"/>
                <a:gd name="T91" fmla="*/ 73 h 75"/>
                <a:gd name="T92" fmla="*/ 39 w 81"/>
                <a:gd name="T93" fmla="*/ 74 h 75"/>
                <a:gd name="T94" fmla="*/ 35 w 81"/>
                <a:gd name="T95" fmla="*/ 75 h 75"/>
                <a:gd name="T96" fmla="*/ 29 w 81"/>
                <a:gd name="T97" fmla="*/ 68 h 75"/>
                <a:gd name="T98" fmla="*/ 24 w 81"/>
                <a:gd name="T99" fmla="*/ 64 h 75"/>
                <a:gd name="T100" fmla="*/ 16 w 81"/>
                <a:gd name="T101" fmla="*/ 63 h 75"/>
                <a:gd name="T102" fmla="*/ 15 w 81"/>
                <a:gd name="T103" fmla="*/ 64 h 75"/>
                <a:gd name="T104" fmla="*/ 14 w 81"/>
                <a:gd name="T105" fmla="*/ 60 h 75"/>
                <a:gd name="T106" fmla="*/ 11 w 81"/>
                <a:gd name="T107" fmla="*/ 49 h 75"/>
                <a:gd name="T108" fmla="*/ 4 w 81"/>
                <a:gd name="T109" fmla="*/ 49 h 75"/>
                <a:gd name="T110" fmla="*/ 2 w 81"/>
                <a:gd name="T111" fmla="*/ 42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75"/>
                <a:gd name="T170" fmla="*/ 81 w 81"/>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75">
                  <a:moveTo>
                    <a:pt x="0" y="40"/>
                  </a:moveTo>
                  <a:lnTo>
                    <a:pt x="1" y="37"/>
                  </a:lnTo>
                  <a:lnTo>
                    <a:pt x="9" y="36"/>
                  </a:lnTo>
                  <a:lnTo>
                    <a:pt x="11" y="35"/>
                  </a:lnTo>
                  <a:lnTo>
                    <a:pt x="14" y="35"/>
                  </a:lnTo>
                  <a:lnTo>
                    <a:pt x="14" y="33"/>
                  </a:lnTo>
                  <a:lnTo>
                    <a:pt x="16" y="33"/>
                  </a:lnTo>
                  <a:lnTo>
                    <a:pt x="14" y="23"/>
                  </a:lnTo>
                  <a:lnTo>
                    <a:pt x="16" y="21"/>
                  </a:lnTo>
                  <a:lnTo>
                    <a:pt x="21" y="22"/>
                  </a:lnTo>
                  <a:lnTo>
                    <a:pt x="21" y="21"/>
                  </a:lnTo>
                  <a:lnTo>
                    <a:pt x="19" y="19"/>
                  </a:lnTo>
                  <a:lnTo>
                    <a:pt x="19" y="18"/>
                  </a:lnTo>
                  <a:lnTo>
                    <a:pt x="18" y="13"/>
                  </a:lnTo>
                  <a:lnTo>
                    <a:pt x="19" y="13"/>
                  </a:lnTo>
                  <a:lnTo>
                    <a:pt x="20" y="8"/>
                  </a:lnTo>
                  <a:lnTo>
                    <a:pt x="19" y="7"/>
                  </a:lnTo>
                  <a:lnTo>
                    <a:pt x="25" y="0"/>
                  </a:lnTo>
                  <a:lnTo>
                    <a:pt x="27" y="3"/>
                  </a:lnTo>
                  <a:lnTo>
                    <a:pt x="30" y="0"/>
                  </a:lnTo>
                  <a:lnTo>
                    <a:pt x="33" y="0"/>
                  </a:lnTo>
                  <a:lnTo>
                    <a:pt x="34" y="0"/>
                  </a:lnTo>
                  <a:lnTo>
                    <a:pt x="35" y="2"/>
                  </a:lnTo>
                  <a:lnTo>
                    <a:pt x="38" y="2"/>
                  </a:lnTo>
                  <a:lnTo>
                    <a:pt x="39" y="3"/>
                  </a:lnTo>
                  <a:lnTo>
                    <a:pt x="41" y="3"/>
                  </a:lnTo>
                  <a:lnTo>
                    <a:pt x="42" y="3"/>
                  </a:lnTo>
                  <a:lnTo>
                    <a:pt x="42" y="4"/>
                  </a:lnTo>
                  <a:lnTo>
                    <a:pt x="43" y="5"/>
                  </a:lnTo>
                  <a:lnTo>
                    <a:pt x="44" y="7"/>
                  </a:lnTo>
                  <a:lnTo>
                    <a:pt x="46" y="7"/>
                  </a:lnTo>
                  <a:lnTo>
                    <a:pt x="47" y="8"/>
                  </a:lnTo>
                  <a:lnTo>
                    <a:pt x="47" y="9"/>
                  </a:lnTo>
                  <a:lnTo>
                    <a:pt x="48" y="9"/>
                  </a:lnTo>
                  <a:lnTo>
                    <a:pt x="49" y="9"/>
                  </a:lnTo>
                  <a:lnTo>
                    <a:pt x="51" y="9"/>
                  </a:lnTo>
                  <a:lnTo>
                    <a:pt x="52" y="9"/>
                  </a:lnTo>
                  <a:lnTo>
                    <a:pt x="53" y="9"/>
                  </a:lnTo>
                  <a:lnTo>
                    <a:pt x="53" y="10"/>
                  </a:lnTo>
                  <a:lnTo>
                    <a:pt x="55" y="10"/>
                  </a:lnTo>
                  <a:lnTo>
                    <a:pt x="56" y="12"/>
                  </a:lnTo>
                  <a:lnTo>
                    <a:pt x="58" y="13"/>
                  </a:lnTo>
                  <a:lnTo>
                    <a:pt x="61" y="14"/>
                  </a:lnTo>
                  <a:lnTo>
                    <a:pt x="62" y="14"/>
                  </a:lnTo>
                  <a:lnTo>
                    <a:pt x="62" y="16"/>
                  </a:lnTo>
                  <a:lnTo>
                    <a:pt x="63" y="17"/>
                  </a:lnTo>
                  <a:lnTo>
                    <a:pt x="65" y="17"/>
                  </a:lnTo>
                  <a:lnTo>
                    <a:pt x="66" y="18"/>
                  </a:lnTo>
                  <a:lnTo>
                    <a:pt x="66" y="19"/>
                  </a:lnTo>
                  <a:lnTo>
                    <a:pt x="67" y="22"/>
                  </a:lnTo>
                  <a:lnTo>
                    <a:pt x="70" y="24"/>
                  </a:lnTo>
                  <a:lnTo>
                    <a:pt x="71" y="26"/>
                  </a:lnTo>
                  <a:lnTo>
                    <a:pt x="72" y="30"/>
                  </a:lnTo>
                  <a:lnTo>
                    <a:pt x="74" y="31"/>
                  </a:lnTo>
                  <a:lnTo>
                    <a:pt x="76" y="35"/>
                  </a:lnTo>
                  <a:lnTo>
                    <a:pt x="77" y="37"/>
                  </a:lnTo>
                  <a:lnTo>
                    <a:pt x="77" y="38"/>
                  </a:lnTo>
                  <a:lnTo>
                    <a:pt x="80" y="44"/>
                  </a:lnTo>
                  <a:lnTo>
                    <a:pt x="81" y="45"/>
                  </a:lnTo>
                  <a:lnTo>
                    <a:pt x="81" y="46"/>
                  </a:lnTo>
                  <a:lnTo>
                    <a:pt x="81" y="47"/>
                  </a:lnTo>
                  <a:lnTo>
                    <a:pt x="81" y="49"/>
                  </a:lnTo>
                  <a:lnTo>
                    <a:pt x="81" y="52"/>
                  </a:lnTo>
                  <a:lnTo>
                    <a:pt x="81" y="54"/>
                  </a:lnTo>
                  <a:lnTo>
                    <a:pt x="80" y="55"/>
                  </a:lnTo>
                  <a:lnTo>
                    <a:pt x="79" y="55"/>
                  </a:lnTo>
                  <a:lnTo>
                    <a:pt x="79" y="56"/>
                  </a:lnTo>
                  <a:lnTo>
                    <a:pt x="76" y="56"/>
                  </a:lnTo>
                  <a:lnTo>
                    <a:pt x="75" y="56"/>
                  </a:lnTo>
                  <a:lnTo>
                    <a:pt x="74" y="56"/>
                  </a:lnTo>
                  <a:lnTo>
                    <a:pt x="72" y="56"/>
                  </a:lnTo>
                  <a:lnTo>
                    <a:pt x="71" y="56"/>
                  </a:lnTo>
                  <a:lnTo>
                    <a:pt x="71" y="55"/>
                  </a:lnTo>
                  <a:lnTo>
                    <a:pt x="70" y="55"/>
                  </a:lnTo>
                  <a:lnTo>
                    <a:pt x="69" y="56"/>
                  </a:lnTo>
                  <a:lnTo>
                    <a:pt x="67" y="56"/>
                  </a:lnTo>
                  <a:lnTo>
                    <a:pt x="65" y="56"/>
                  </a:lnTo>
                  <a:lnTo>
                    <a:pt x="62" y="58"/>
                  </a:lnTo>
                  <a:lnTo>
                    <a:pt x="61" y="58"/>
                  </a:lnTo>
                  <a:lnTo>
                    <a:pt x="56" y="59"/>
                  </a:lnTo>
                  <a:lnTo>
                    <a:pt x="55" y="60"/>
                  </a:lnTo>
                  <a:lnTo>
                    <a:pt x="51" y="63"/>
                  </a:lnTo>
                  <a:lnTo>
                    <a:pt x="48" y="64"/>
                  </a:lnTo>
                  <a:lnTo>
                    <a:pt x="47" y="64"/>
                  </a:lnTo>
                  <a:lnTo>
                    <a:pt x="47" y="65"/>
                  </a:lnTo>
                  <a:lnTo>
                    <a:pt x="46" y="68"/>
                  </a:lnTo>
                  <a:lnTo>
                    <a:pt x="44" y="69"/>
                  </a:lnTo>
                  <a:lnTo>
                    <a:pt x="44" y="70"/>
                  </a:lnTo>
                  <a:lnTo>
                    <a:pt x="43" y="70"/>
                  </a:lnTo>
                  <a:lnTo>
                    <a:pt x="43" y="73"/>
                  </a:lnTo>
                  <a:lnTo>
                    <a:pt x="42" y="73"/>
                  </a:lnTo>
                  <a:lnTo>
                    <a:pt x="41" y="73"/>
                  </a:lnTo>
                  <a:lnTo>
                    <a:pt x="39" y="73"/>
                  </a:lnTo>
                  <a:lnTo>
                    <a:pt x="39" y="74"/>
                  </a:lnTo>
                  <a:lnTo>
                    <a:pt x="38" y="74"/>
                  </a:lnTo>
                  <a:lnTo>
                    <a:pt x="35" y="75"/>
                  </a:lnTo>
                  <a:lnTo>
                    <a:pt x="35" y="72"/>
                  </a:lnTo>
                  <a:lnTo>
                    <a:pt x="29" y="68"/>
                  </a:lnTo>
                  <a:lnTo>
                    <a:pt x="24" y="68"/>
                  </a:lnTo>
                  <a:lnTo>
                    <a:pt x="24" y="64"/>
                  </a:lnTo>
                  <a:lnTo>
                    <a:pt x="21" y="61"/>
                  </a:lnTo>
                  <a:lnTo>
                    <a:pt x="16" y="63"/>
                  </a:lnTo>
                  <a:lnTo>
                    <a:pt x="16" y="65"/>
                  </a:lnTo>
                  <a:lnTo>
                    <a:pt x="15" y="64"/>
                  </a:lnTo>
                  <a:lnTo>
                    <a:pt x="13" y="65"/>
                  </a:lnTo>
                  <a:lnTo>
                    <a:pt x="14" y="60"/>
                  </a:lnTo>
                  <a:lnTo>
                    <a:pt x="13" y="59"/>
                  </a:lnTo>
                  <a:lnTo>
                    <a:pt x="11" y="49"/>
                  </a:lnTo>
                  <a:lnTo>
                    <a:pt x="7" y="47"/>
                  </a:lnTo>
                  <a:lnTo>
                    <a:pt x="4" y="49"/>
                  </a:lnTo>
                  <a:lnTo>
                    <a:pt x="2" y="46"/>
                  </a:lnTo>
                  <a:lnTo>
                    <a:pt x="2" y="42"/>
                  </a:lnTo>
                  <a:lnTo>
                    <a:pt x="0" y="4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19" name="Freeform 916"/>
            <p:cNvSpPr>
              <a:spLocks/>
            </p:cNvSpPr>
            <p:nvPr/>
          </p:nvSpPr>
          <p:spPr bwMode="auto">
            <a:xfrm>
              <a:off x="3985" y="2579"/>
              <a:ext cx="57" cy="32"/>
            </a:xfrm>
            <a:custGeom>
              <a:avLst/>
              <a:gdLst>
                <a:gd name="T0" fmla="*/ 0 w 57"/>
                <a:gd name="T1" fmla="*/ 7 h 32"/>
                <a:gd name="T2" fmla="*/ 2 w 57"/>
                <a:gd name="T3" fmla="*/ 4 h 32"/>
                <a:gd name="T4" fmla="*/ 5 w 57"/>
                <a:gd name="T5" fmla="*/ 1 h 32"/>
                <a:gd name="T6" fmla="*/ 10 w 57"/>
                <a:gd name="T7" fmla="*/ 0 h 32"/>
                <a:gd name="T8" fmla="*/ 14 w 57"/>
                <a:gd name="T9" fmla="*/ 1 h 32"/>
                <a:gd name="T10" fmla="*/ 16 w 57"/>
                <a:gd name="T11" fmla="*/ 1 h 32"/>
                <a:gd name="T12" fmla="*/ 16 w 57"/>
                <a:gd name="T13" fmla="*/ 5 h 32"/>
                <a:gd name="T14" fmla="*/ 17 w 57"/>
                <a:gd name="T15" fmla="*/ 9 h 32"/>
                <a:gd name="T16" fmla="*/ 16 w 57"/>
                <a:gd name="T17" fmla="*/ 5 h 32"/>
                <a:gd name="T18" fmla="*/ 17 w 57"/>
                <a:gd name="T19" fmla="*/ 3 h 32"/>
                <a:gd name="T20" fmla="*/ 20 w 57"/>
                <a:gd name="T21" fmla="*/ 8 h 32"/>
                <a:gd name="T22" fmla="*/ 24 w 57"/>
                <a:gd name="T23" fmla="*/ 9 h 32"/>
                <a:gd name="T24" fmla="*/ 29 w 57"/>
                <a:gd name="T25" fmla="*/ 12 h 32"/>
                <a:gd name="T26" fmla="*/ 31 w 57"/>
                <a:gd name="T27" fmla="*/ 14 h 32"/>
                <a:gd name="T28" fmla="*/ 34 w 57"/>
                <a:gd name="T29" fmla="*/ 15 h 32"/>
                <a:gd name="T30" fmla="*/ 39 w 57"/>
                <a:gd name="T31" fmla="*/ 17 h 32"/>
                <a:gd name="T32" fmla="*/ 43 w 57"/>
                <a:gd name="T33" fmla="*/ 18 h 32"/>
                <a:gd name="T34" fmla="*/ 45 w 57"/>
                <a:gd name="T35" fmla="*/ 19 h 32"/>
                <a:gd name="T36" fmla="*/ 49 w 57"/>
                <a:gd name="T37" fmla="*/ 22 h 32"/>
                <a:gd name="T38" fmla="*/ 54 w 57"/>
                <a:gd name="T39" fmla="*/ 23 h 32"/>
                <a:gd name="T40" fmla="*/ 57 w 57"/>
                <a:gd name="T41" fmla="*/ 24 h 32"/>
                <a:gd name="T42" fmla="*/ 56 w 57"/>
                <a:gd name="T43" fmla="*/ 29 h 32"/>
                <a:gd name="T44" fmla="*/ 54 w 57"/>
                <a:gd name="T45" fmla="*/ 32 h 32"/>
                <a:gd name="T46" fmla="*/ 52 w 57"/>
                <a:gd name="T47" fmla="*/ 32 h 32"/>
                <a:gd name="T48" fmla="*/ 49 w 57"/>
                <a:gd name="T49" fmla="*/ 32 h 32"/>
                <a:gd name="T50" fmla="*/ 47 w 57"/>
                <a:gd name="T51" fmla="*/ 32 h 32"/>
                <a:gd name="T52" fmla="*/ 44 w 57"/>
                <a:gd name="T53" fmla="*/ 31 h 32"/>
                <a:gd name="T54" fmla="*/ 42 w 57"/>
                <a:gd name="T55" fmla="*/ 29 h 32"/>
                <a:gd name="T56" fmla="*/ 39 w 57"/>
                <a:gd name="T57" fmla="*/ 29 h 32"/>
                <a:gd name="T58" fmla="*/ 35 w 57"/>
                <a:gd name="T59" fmla="*/ 28 h 32"/>
                <a:gd name="T60" fmla="*/ 31 w 57"/>
                <a:gd name="T61" fmla="*/ 27 h 32"/>
                <a:gd name="T62" fmla="*/ 29 w 57"/>
                <a:gd name="T63" fmla="*/ 26 h 32"/>
                <a:gd name="T64" fmla="*/ 25 w 57"/>
                <a:gd name="T65" fmla="*/ 24 h 32"/>
                <a:gd name="T66" fmla="*/ 23 w 57"/>
                <a:gd name="T67" fmla="*/ 23 h 32"/>
                <a:gd name="T68" fmla="*/ 20 w 57"/>
                <a:gd name="T69" fmla="*/ 22 h 32"/>
                <a:gd name="T70" fmla="*/ 17 w 57"/>
                <a:gd name="T71" fmla="*/ 21 h 32"/>
                <a:gd name="T72" fmla="*/ 15 w 57"/>
                <a:gd name="T73" fmla="*/ 19 h 32"/>
                <a:gd name="T74" fmla="*/ 11 w 57"/>
                <a:gd name="T75" fmla="*/ 17 h 32"/>
                <a:gd name="T76" fmla="*/ 10 w 57"/>
                <a:gd name="T77" fmla="*/ 15 h 32"/>
                <a:gd name="T78" fmla="*/ 9 w 57"/>
                <a:gd name="T79" fmla="*/ 14 h 32"/>
                <a:gd name="T80" fmla="*/ 9 w 57"/>
                <a:gd name="T81" fmla="*/ 12 h 32"/>
                <a:gd name="T82" fmla="*/ 6 w 57"/>
                <a:gd name="T83" fmla="*/ 10 h 32"/>
                <a:gd name="T84" fmla="*/ 3 w 57"/>
                <a:gd name="T85" fmla="*/ 7 h 32"/>
                <a:gd name="T86" fmla="*/ 1 w 57"/>
                <a:gd name="T87" fmla="*/ 7 h 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32"/>
                <a:gd name="T134" fmla="*/ 57 w 57"/>
                <a:gd name="T135" fmla="*/ 32 h 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32">
                  <a:moveTo>
                    <a:pt x="0" y="8"/>
                  </a:moveTo>
                  <a:lnTo>
                    <a:pt x="0" y="7"/>
                  </a:lnTo>
                  <a:lnTo>
                    <a:pt x="1" y="5"/>
                  </a:lnTo>
                  <a:lnTo>
                    <a:pt x="2" y="4"/>
                  </a:lnTo>
                  <a:lnTo>
                    <a:pt x="3" y="3"/>
                  </a:lnTo>
                  <a:lnTo>
                    <a:pt x="5" y="1"/>
                  </a:lnTo>
                  <a:lnTo>
                    <a:pt x="6" y="1"/>
                  </a:lnTo>
                  <a:lnTo>
                    <a:pt x="10" y="0"/>
                  </a:lnTo>
                  <a:lnTo>
                    <a:pt x="12" y="1"/>
                  </a:lnTo>
                  <a:lnTo>
                    <a:pt x="14" y="1"/>
                  </a:lnTo>
                  <a:lnTo>
                    <a:pt x="15" y="1"/>
                  </a:lnTo>
                  <a:lnTo>
                    <a:pt x="16" y="1"/>
                  </a:lnTo>
                  <a:lnTo>
                    <a:pt x="16" y="3"/>
                  </a:lnTo>
                  <a:lnTo>
                    <a:pt x="16" y="5"/>
                  </a:lnTo>
                  <a:lnTo>
                    <a:pt x="16" y="8"/>
                  </a:lnTo>
                  <a:lnTo>
                    <a:pt x="17" y="9"/>
                  </a:lnTo>
                  <a:lnTo>
                    <a:pt x="17" y="8"/>
                  </a:lnTo>
                  <a:lnTo>
                    <a:pt x="16" y="5"/>
                  </a:lnTo>
                  <a:lnTo>
                    <a:pt x="16" y="3"/>
                  </a:lnTo>
                  <a:lnTo>
                    <a:pt x="17" y="3"/>
                  </a:lnTo>
                  <a:lnTo>
                    <a:pt x="19" y="7"/>
                  </a:lnTo>
                  <a:lnTo>
                    <a:pt x="20" y="8"/>
                  </a:lnTo>
                  <a:lnTo>
                    <a:pt x="21" y="9"/>
                  </a:lnTo>
                  <a:lnTo>
                    <a:pt x="24" y="9"/>
                  </a:lnTo>
                  <a:lnTo>
                    <a:pt x="25" y="10"/>
                  </a:lnTo>
                  <a:lnTo>
                    <a:pt x="29" y="12"/>
                  </a:lnTo>
                  <a:lnTo>
                    <a:pt x="30" y="13"/>
                  </a:lnTo>
                  <a:lnTo>
                    <a:pt x="31" y="14"/>
                  </a:lnTo>
                  <a:lnTo>
                    <a:pt x="33" y="15"/>
                  </a:lnTo>
                  <a:lnTo>
                    <a:pt x="34" y="15"/>
                  </a:lnTo>
                  <a:lnTo>
                    <a:pt x="38" y="17"/>
                  </a:lnTo>
                  <a:lnTo>
                    <a:pt x="39" y="17"/>
                  </a:lnTo>
                  <a:lnTo>
                    <a:pt x="39" y="18"/>
                  </a:lnTo>
                  <a:lnTo>
                    <a:pt x="43" y="18"/>
                  </a:lnTo>
                  <a:lnTo>
                    <a:pt x="44" y="19"/>
                  </a:lnTo>
                  <a:lnTo>
                    <a:pt x="45" y="19"/>
                  </a:lnTo>
                  <a:lnTo>
                    <a:pt x="47" y="21"/>
                  </a:lnTo>
                  <a:lnTo>
                    <a:pt x="49" y="22"/>
                  </a:lnTo>
                  <a:lnTo>
                    <a:pt x="52" y="22"/>
                  </a:lnTo>
                  <a:lnTo>
                    <a:pt x="54" y="23"/>
                  </a:lnTo>
                  <a:lnTo>
                    <a:pt x="57" y="23"/>
                  </a:lnTo>
                  <a:lnTo>
                    <a:pt x="57" y="24"/>
                  </a:lnTo>
                  <a:lnTo>
                    <a:pt x="57" y="28"/>
                  </a:lnTo>
                  <a:lnTo>
                    <a:pt x="56" y="29"/>
                  </a:lnTo>
                  <a:lnTo>
                    <a:pt x="54" y="31"/>
                  </a:lnTo>
                  <a:lnTo>
                    <a:pt x="54" y="32"/>
                  </a:lnTo>
                  <a:lnTo>
                    <a:pt x="53" y="32"/>
                  </a:lnTo>
                  <a:lnTo>
                    <a:pt x="52" y="32"/>
                  </a:lnTo>
                  <a:lnTo>
                    <a:pt x="51" y="32"/>
                  </a:lnTo>
                  <a:lnTo>
                    <a:pt x="49" y="32"/>
                  </a:lnTo>
                  <a:lnTo>
                    <a:pt x="48" y="32"/>
                  </a:lnTo>
                  <a:lnTo>
                    <a:pt x="47" y="32"/>
                  </a:lnTo>
                  <a:lnTo>
                    <a:pt x="45" y="31"/>
                  </a:lnTo>
                  <a:lnTo>
                    <a:pt x="44" y="31"/>
                  </a:lnTo>
                  <a:lnTo>
                    <a:pt x="43" y="29"/>
                  </a:lnTo>
                  <a:lnTo>
                    <a:pt x="42" y="29"/>
                  </a:lnTo>
                  <a:lnTo>
                    <a:pt x="40" y="29"/>
                  </a:lnTo>
                  <a:lnTo>
                    <a:pt x="39" y="29"/>
                  </a:lnTo>
                  <a:lnTo>
                    <a:pt x="37" y="28"/>
                  </a:lnTo>
                  <a:lnTo>
                    <a:pt x="35" y="28"/>
                  </a:lnTo>
                  <a:lnTo>
                    <a:pt x="33" y="27"/>
                  </a:lnTo>
                  <a:lnTo>
                    <a:pt x="31" y="27"/>
                  </a:lnTo>
                  <a:lnTo>
                    <a:pt x="30" y="26"/>
                  </a:lnTo>
                  <a:lnTo>
                    <a:pt x="29" y="26"/>
                  </a:lnTo>
                  <a:lnTo>
                    <a:pt x="28" y="24"/>
                  </a:lnTo>
                  <a:lnTo>
                    <a:pt x="25" y="24"/>
                  </a:lnTo>
                  <a:lnTo>
                    <a:pt x="24" y="23"/>
                  </a:lnTo>
                  <a:lnTo>
                    <a:pt x="23" y="23"/>
                  </a:lnTo>
                  <a:lnTo>
                    <a:pt x="21" y="23"/>
                  </a:lnTo>
                  <a:lnTo>
                    <a:pt x="20" y="22"/>
                  </a:lnTo>
                  <a:lnTo>
                    <a:pt x="19" y="22"/>
                  </a:lnTo>
                  <a:lnTo>
                    <a:pt x="17" y="21"/>
                  </a:lnTo>
                  <a:lnTo>
                    <a:pt x="16" y="21"/>
                  </a:lnTo>
                  <a:lnTo>
                    <a:pt x="15" y="19"/>
                  </a:lnTo>
                  <a:lnTo>
                    <a:pt x="12" y="18"/>
                  </a:lnTo>
                  <a:lnTo>
                    <a:pt x="11" y="17"/>
                  </a:lnTo>
                  <a:lnTo>
                    <a:pt x="10" y="17"/>
                  </a:lnTo>
                  <a:lnTo>
                    <a:pt x="10" y="15"/>
                  </a:lnTo>
                  <a:lnTo>
                    <a:pt x="9" y="15"/>
                  </a:lnTo>
                  <a:lnTo>
                    <a:pt x="9" y="14"/>
                  </a:lnTo>
                  <a:lnTo>
                    <a:pt x="9" y="13"/>
                  </a:lnTo>
                  <a:lnTo>
                    <a:pt x="9" y="12"/>
                  </a:lnTo>
                  <a:lnTo>
                    <a:pt x="7" y="10"/>
                  </a:lnTo>
                  <a:lnTo>
                    <a:pt x="6" y="10"/>
                  </a:lnTo>
                  <a:lnTo>
                    <a:pt x="5" y="8"/>
                  </a:lnTo>
                  <a:lnTo>
                    <a:pt x="3" y="7"/>
                  </a:lnTo>
                  <a:lnTo>
                    <a:pt x="2" y="7"/>
                  </a:lnTo>
                  <a:lnTo>
                    <a:pt x="1" y="7"/>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0" name="Freeform 917"/>
            <p:cNvSpPr>
              <a:spLocks/>
            </p:cNvSpPr>
            <p:nvPr/>
          </p:nvSpPr>
          <p:spPr bwMode="auto">
            <a:xfrm>
              <a:off x="4022" y="2615"/>
              <a:ext cx="11" cy="7"/>
            </a:xfrm>
            <a:custGeom>
              <a:avLst/>
              <a:gdLst>
                <a:gd name="T0" fmla="*/ 0 w 11"/>
                <a:gd name="T1" fmla="*/ 0 h 7"/>
                <a:gd name="T2" fmla="*/ 0 w 11"/>
                <a:gd name="T3" fmla="*/ 1 h 7"/>
                <a:gd name="T4" fmla="*/ 2 w 11"/>
                <a:gd name="T5" fmla="*/ 2 h 7"/>
                <a:gd name="T6" fmla="*/ 5 w 11"/>
                <a:gd name="T7" fmla="*/ 5 h 7"/>
                <a:gd name="T8" fmla="*/ 6 w 11"/>
                <a:gd name="T9" fmla="*/ 5 h 7"/>
                <a:gd name="T10" fmla="*/ 8 w 11"/>
                <a:gd name="T11" fmla="*/ 6 h 7"/>
                <a:gd name="T12" fmla="*/ 10 w 11"/>
                <a:gd name="T13" fmla="*/ 7 h 7"/>
                <a:gd name="T14" fmla="*/ 10 w 11"/>
                <a:gd name="T15" fmla="*/ 6 h 7"/>
                <a:gd name="T16" fmla="*/ 11 w 11"/>
                <a:gd name="T17" fmla="*/ 6 h 7"/>
                <a:gd name="T18" fmla="*/ 11 w 11"/>
                <a:gd name="T19" fmla="*/ 5 h 7"/>
                <a:gd name="T20" fmla="*/ 11 w 11"/>
                <a:gd name="T21" fmla="*/ 4 h 7"/>
                <a:gd name="T22" fmla="*/ 10 w 11"/>
                <a:gd name="T23" fmla="*/ 2 h 7"/>
                <a:gd name="T24" fmla="*/ 8 w 11"/>
                <a:gd name="T25" fmla="*/ 2 h 7"/>
                <a:gd name="T26" fmla="*/ 7 w 11"/>
                <a:gd name="T27" fmla="*/ 2 h 7"/>
                <a:gd name="T28" fmla="*/ 7 w 11"/>
                <a:gd name="T29" fmla="*/ 1 h 7"/>
                <a:gd name="T30" fmla="*/ 6 w 11"/>
                <a:gd name="T31" fmla="*/ 1 h 7"/>
                <a:gd name="T32" fmla="*/ 5 w 11"/>
                <a:gd name="T33" fmla="*/ 1 h 7"/>
                <a:gd name="T34" fmla="*/ 3 w 11"/>
                <a:gd name="T35" fmla="*/ 0 h 7"/>
                <a:gd name="T36" fmla="*/ 2 w 11"/>
                <a:gd name="T37" fmla="*/ 0 h 7"/>
                <a:gd name="T38" fmla="*/ 1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0" y="0"/>
                  </a:moveTo>
                  <a:lnTo>
                    <a:pt x="0" y="1"/>
                  </a:lnTo>
                  <a:lnTo>
                    <a:pt x="2" y="2"/>
                  </a:lnTo>
                  <a:lnTo>
                    <a:pt x="5" y="5"/>
                  </a:lnTo>
                  <a:lnTo>
                    <a:pt x="6" y="5"/>
                  </a:lnTo>
                  <a:lnTo>
                    <a:pt x="8" y="6"/>
                  </a:lnTo>
                  <a:lnTo>
                    <a:pt x="10" y="7"/>
                  </a:lnTo>
                  <a:lnTo>
                    <a:pt x="10" y="6"/>
                  </a:lnTo>
                  <a:lnTo>
                    <a:pt x="11" y="6"/>
                  </a:lnTo>
                  <a:lnTo>
                    <a:pt x="11" y="5"/>
                  </a:lnTo>
                  <a:lnTo>
                    <a:pt x="11" y="4"/>
                  </a:lnTo>
                  <a:lnTo>
                    <a:pt x="10" y="2"/>
                  </a:lnTo>
                  <a:lnTo>
                    <a:pt x="8" y="2"/>
                  </a:lnTo>
                  <a:lnTo>
                    <a:pt x="7" y="2"/>
                  </a:lnTo>
                  <a:lnTo>
                    <a:pt x="7" y="1"/>
                  </a:lnTo>
                  <a:lnTo>
                    <a:pt x="6" y="1"/>
                  </a:lnTo>
                  <a:lnTo>
                    <a:pt x="5" y="1"/>
                  </a:lnTo>
                  <a:lnTo>
                    <a:pt x="3" y="0"/>
                  </a:lnTo>
                  <a:lnTo>
                    <a:pt x="2" y="0"/>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1" name="Freeform 918"/>
            <p:cNvSpPr>
              <a:spLocks/>
            </p:cNvSpPr>
            <p:nvPr/>
          </p:nvSpPr>
          <p:spPr bwMode="auto">
            <a:xfrm>
              <a:off x="4036" y="2619"/>
              <a:ext cx="7" cy="7"/>
            </a:xfrm>
            <a:custGeom>
              <a:avLst/>
              <a:gdLst>
                <a:gd name="T0" fmla="*/ 0 w 7"/>
                <a:gd name="T1" fmla="*/ 1 h 7"/>
                <a:gd name="T2" fmla="*/ 1 w 7"/>
                <a:gd name="T3" fmla="*/ 0 h 7"/>
                <a:gd name="T4" fmla="*/ 3 w 7"/>
                <a:gd name="T5" fmla="*/ 0 h 7"/>
                <a:gd name="T6" fmla="*/ 6 w 7"/>
                <a:gd name="T7" fmla="*/ 1 h 7"/>
                <a:gd name="T8" fmla="*/ 7 w 7"/>
                <a:gd name="T9" fmla="*/ 1 h 7"/>
                <a:gd name="T10" fmla="*/ 7 w 7"/>
                <a:gd name="T11" fmla="*/ 2 h 7"/>
                <a:gd name="T12" fmla="*/ 7 w 7"/>
                <a:gd name="T13" fmla="*/ 3 h 7"/>
                <a:gd name="T14" fmla="*/ 7 w 7"/>
                <a:gd name="T15" fmla="*/ 5 h 7"/>
                <a:gd name="T16" fmla="*/ 7 w 7"/>
                <a:gd name="T17" fmla="*/ 6 h 7"/>
                <a:gd name="T18" fmla="*/ 6 w 7"/>
                <a:gd name="T19" fmla="*/ 7 h 7"/>
                <a:gd name="T20" fmla="*/ 5 w 7"/>
                <a:gd name="T21" fmla="*/ 7 h 7"/>
                <a:gd name="T22" fmla="*/ 3 w 7"/>
                <a:gd name="T23" fmla="*/ 7 h 7"/>
                <a:gd name="T24" fmla="*/ 2 w 7"/>
                <a:gd name="T25" fmla="*/ 6 h 7"/>
                <a:gd name="T26" fmla="*/ 2 w 7"/>
                <a:gd name="T27" fmla="*/ 5 h 7"/>
                <a:gd name="T28" fmla="*/ 2 w 7"/>
                <a:gd name="T29" fmla="*/ 3 h 7"/>
                <a:gd name="T30" fmla="*/ 1 w 7"/>
                <a:gd name="T31" fmla="*/ 2 h 7"/>
                <a:gd name="T32" fmla="*/ 0 w 7"/>
                <a:gd name="T33" fmla="*/ 1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0" y="1"/>
                  </a:moveTo>
                  <a:lnTo>
                    <a:pt x="1" y="0"/>
                  </a:lnTo>
                  <a:lnTo>
                    <a:pt x="3" y="0"/>
                  </a:lnTo>
                  <a:lnTo>
                    <a:pt x="6" y="1"/>
                  </a:lnTo>
                  <a:lnTo>
                    <a:pt x="7" y="1"/>
                  </a:lnTo>
                  <a:lnTo>
                    <a:pt x="7" y="2"/>
                  </a:lnTo>
                  <a:lnTo>
                    <a:pt x="7" y="3"/>
                  </a:lnTo>
                  <a:lnTo>
                    <a:pt x="7" y="5"/>
                  </a:lnTo>
                  <a:lnTo>
                    <a:pt x="7" y="6"/>
                  </a:lnTo>
                  <a:lnTo>
                    <a:pt x="6" y="7"/>
                  </a:lnTo>
                  <a:lnTo>
                    <a:pt x="5" y="7"/>
                  </a:lnTo>
                  <a:lnTo>
                    <a:pt x="3" y="7"/>
                  </a:lnTo>
                  <a:lnTo>
                    <a:pt x="2" y="6"/>
                  </a:lnTo>
                  <a:lnTo>
                    <a:pt x="2" y="5"/>
                  </a:lnTo>
                  <a:lnTo>
                    <a:pt x="2" y="3"/>
                  </a:lnTo>
                  <a:lnTo>
                    <a:pt x="1"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2" name="Freeform 919"/>
            <p:cNvSpPr>
              <a:spLocks/>
            </p:cNvSpPr>
            <p:nvPr/>
          </p:nvSpPr>
          <p:spPr bwMode="auto">
            <a:xfrm>
              <a:off x="3976" y="2582"/>
              <a:ext cx="6" cy="5"/>
            </a:xfrm>
            <a:custGeom>
              <a:avLst/>
              <a:gdLst>
                <a:gd name="T0" fmla="*/ 0 w 6"/>
                <a:gd name="T1" fmla="*/ 2 h 5"/>
                <a:gd name="T2" fmla="*/ 1 w 6"/>
                <a:gd name="T3" fmla="*/ 2 h 5"/>
                <a:gd name="T4" fmla="*/ 1 w 6"/>
                <a:gd name="T5" fmla="*/ 1 h 5"/>
                <a:gd name="T6" fmla="*/ 2 w 6"/>
                <a:gd name="T7" fmla="*/ 1 h 5"/>
                <a:gd name="T8" fmla="*/ 2 w 6"/>
                <a:gd name="T9" fmla="*/ 0 h 5"/>
                <a:gd name="T10" fmla="*/ 4 w 6"/>
                <a:gd name="T11" fmla="*/ 0 h 5"/>
                <a:gd name="T12" fmla="*/ 5 w 6"/>
                <a:gd name="T13" fmla="*/ 1 h 5"/>
                <a:gd name="T14" fmla="*/ 6 w 6"/>
                <a:gd name="T15" fmla="*/ 1 h 5"/>
                <a:gd name="T16" fmla="*/ 6 w 6"/>
                <a:gd name="T17" fmla="*/ 2 h 5"/>
                <a:gd name="T18" fmla="*/ 5 w 6"/>
                <a:gd name="T19" fmla="*/ 2 h 5"/>
                <a:gd name="T20" fmla="*/ 4 w 6"/>
                <a:gd name="T21" fmla="*/ 5 h 5"/>
                <a:gd name="T22" fmla="*/ 2 w 6"/>
                <a:gd name="T23" fmla="*/ 5 h 5"/>
                <a:gd name="T24" fmla="*/ 0 w 6"/>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5"/>
                <a:gd name="T41" fmla="*/ 6 w 6"/>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5">
                  <a:moveTo>
                    <a:pt x="0" y="2"/>
                  </a:moveTo>
                  <a:lnTo>
                    <a:pt x="1" y="2"/>
                  </a:lnTo>
                  <a:lnTo>
                    <a:pt x="1" y="1"/>
                  </a:lnTo>
                  <a:lnTo>
                    <a:pt x="2" y="1"/>
                  </a:lnTo>
                  <a:lnTo>
                    <a:pt x="2" y="0"/>
                  </a:lnTo>
                  <a:lnTo>
                    <a:pt x="4" y="0"/>
                  </a:lnTo>
                  <a:lnTo>
                    <a:pt x="5" y="1"/>
                  </a:lnTo>
                  <a:lnTo>
                    <a:pt x="6" y="1"/>
                  </a:lnTo>
                  <a:lnTo>
                    <a:pt x="6" y="2"/>
                  </a:lnTo>
                  <a:lnTo>
                    <a:pt x="5" y="2"/>
                  </a:lnTo>
                  <a:lnTo>
                    <a:pt x="4" y="5"/>
                  </a:lnTo>
                  <a:lnTo>
                    <a:pt x="2" y="5"/>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3" name="Freeform 920"/>
            <p:cNvSpPr>
              <a:spLocks/>
            </p:cNvSpPr>
            <p:nvPr/>
          </p:nvSpPr>
          <p:spPr bwMode="auto">
            <a:xfrm>
              <a:off x="4032" y="2621"/>
              <a:ext cx="5" cy="4"/>
            </a:xfrm>
            <a:custGeom>
              <a:avLst/>
              <a:gdLst>
                <a:gd name="T0" fmla="*/ 0 w 5"/>
                <a:gd name="T1" fmla="*/ 1 h 4"/>
                <a:gd name="T2" fmla="*/ 1 w 5"/>
                <a:gd name="T3" fmla="*/ 1 h 4"/>
                <a:gd name="T4" fmla="*/ 1 w 5"/>
                <a:gd name="T5" fmla="*/ 0 h 4"/>
                <a:gd name="T6" fmla="*/ 2 w 5"/>
                <a:gd name="T7" fmla="*/ 0 h 4"/>
                <a:gd name="T8" fmla="*/ 4 w 5"/>
                <a:gd name="T9" fmla="*/ 0 h 4"/>
                <a:gd name="T10" fmla="*/ 5 w 5"/>
                <a:gd name="T11" fmla="*/ 3 h 4"/>
                <a:gd name="T12" fmla="*/ 5 w 5"/>
                <a:gd name="T13" fmla="*/ 4 h 4"/>
                <a:gd name="T14" fmla="*/ 4 w 5"/>
                <a:gd name="T15" fmla="*/ 4 h 4"/>
                <a:gd name="T16" fmla="*/ 2 w 5"/>
                <a:gd name="T17" fmla="*/ 4 h 4"/>
                <a:gd name="T18" fmla="*/ 1 w 5"/>
                <a:gd name="T19" fmla="*/ 3 h 4"/>
                <a:gd name="T20" fmla="*/ 1 w 5"/>
                <a:gd name="T21" fmla="*/ 1 h 4"/>
                <a:gd name="T22" fmla="*/ 0 w 5"/>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4"/>
                <a:gd name="T38" fmla="*/ 5 w 5"/>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4">
                  <a:moveTo>
                    <a:pt x="0" y="1"/>
                  </a:moveTo>
                  <a:lnTo>
                    <a:pt x="1" y="1"/>
                  </a:lnTo>
                  <a:lnTo>
                    <a:pt x="1" y="0"/>
                  </a:lnTo>
                  <a:lnTo>
                    <a:pt x="2" y="0"/>
                  </a:lnTo>
                  <a:lnTo>
                    <a:pt x="4" y="0"/>
                  </a:lnTo>
                  <a:lnTo>
                    <a:pt x="5" y="3"/>
                  </a:lnTo>
                  <a:lnTo>
                    <a:pt x="5" y="4"/>
                  </a:lnTo>
                  <a:lnTo>
                    <a:pt x="4" y="4"/>
                  </a:lnTo>
                  <a:lnTo>
                    <a:pt x="2" y="4"/>
                  </a:lnTo>
                  <a:lnTo>
                    <a:pt x="1" y="3"/>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4" name="Freeform 921"/>
            <p:cNvSpPr>
              <a:spLocks/>
            </p:cNvSpPr>
            <p:nvPr/>
          </p:nvSpPr>
          <p:spPr bwMode="auto">
            <a:xfrm>
              <a:off x="3987" y="2587"/>
              <a:ext cx="3" cy="6"/>
            </a:xfrm>
            <a:custGeom>
              <a:avLst/>
              <a:gdLst>
                <a:gd name="T0" fmla="*/ 0 w 3"/>
                <a:gd name="T1" fmla="*/ 2 h 6"/>
                <a:gd name="T2" fmla="*/ 0 w 3"/>
                <a:gd name="T3" fmla="*/ 4 h 6"/>
                <a:gd name="T4" fmla="*/ 1 w 3"/>
                <a:gd name="T5" fmla="*/ 5 h 6"/>
                <a:gd name="T6" fmla="*/ 3 w 3"/>
                <a:gd name="T7" fmla="*/ 6 h 6"/>
                <a:gd name="T8" fmla="*/ 3 w 3"/>
                <a:gd name="T9" fmla="*/ 5 h 6"/>
                <a:gd name="T10" fmla="*/ 3 w 3"/>
                <a:gd name="T11" fmla="*/ 4 h 6"/>
                <a:gd name="T12" fmla="*/ 3 w 3"/>
                <a:gd name="T13" fmla="*/ 2 h 6"/>
                <a:gd name="T14" fmla="*/ 3 w 3"/>
                <a:gd name="T15" fmla="*/ 1 h 6"/>
                <a:gd name="T16" fmla="*/ 1 w 3"/>
                <a:gd name="T17" fmla="*/ 0 h 6"/>
                <a:gd name="T18" fmla="*/ 0 w 3"/>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6"/>
                <a:gd name="T32" fmla="*/ 3 w 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6">
                  <a:moveTo>
                    <a:pt x="0" y="2"/>
                  </a:moveTo>
                  <a:lnTo>
                    <a:pt x="0" y="4"/>
                  </a:lnTo>
                  <a:lnTo>
                    <a:pt x="1" y="5"/>
                  </a:lnTo>
                  <a:lnTo>
                    <a:pt x="3" y="6"/>
                  </a:lnTo>
                  <a:lnTo>
                    <a:pt x="3" y="5"/>
                  </a:lnTo>
                  <a:lnTo>
                    <a:pt x="3" y="4"/>
                  </a:lnTo>
                  <a:lnTo>
                    <a:pt x="3" y="2"/>
                  </a:lnTo>
                  <a:lnTo>
                    <a:pt x="3" y="1"/>
                  </a:lnTo>
                  <a:lnTo>
                    <a:pt x="1"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5" name="Freeform 922"/>
            <p:cNvSpPr>
              <a:spLocks/>
            </p:cNvSpPr>
            <p:nvPr/>
          </p:nvSpPr>
          <p:spPr bwMode="auto">
            <a:xfrm>
              <a:off x="4005" y="2584"/>
              <a:ext cx="4" cy="3"/>
            </a:xfrm>
            <a:custGeom>
              <a:avLst/>
              <a:gdLst>
                <a:gd name="T0" fmla="*/ 0 w 4"/>
                <a:gd name="T1" fmla="*/ 2 h 3"/>
                <a:gd name="T2" fmla="*/ 1 w 4"/>
                <a:gd name="T3" fmla="*/ 2 h 3"/>
                <a:gd name="T4" fmla="*/ 1 w 4"/>
                <a:gd name="T5" fmla="*/ 3 h 3"/>
                <a:gd name="T6" fmla="*/ 3 w 4"/>
                <a:gd name="T7" fmla="*/ 3 h 3"/>
                <a:gd name="T8" fmla="*/ 4 w 4"/>
                <a:gd name="T9" fmla="*/ 3 h 3"/>
                <a:gd name="T10" fmla="*/ 4 w 4"/>
                <a:gd name="T11" fmla="*/ 2 h 3"/>
                <a:gd name="T12" fmla="*/ 3 w 4"/>
                <a:gd name="T13" fmla="*/ 2 h 3"/>
                <a:gd name="T14" fmla="*/ 1 w 4"/>
                <a:gd name="T15" fmla="*/ 0 h 3"/>
                <a:gd name="T16" fmla="*/ 0 w 4"/>
                <a:gd name="T17" fmla="*/ 0 h 3"/>
                <a:gd name="T18" fmla="*/ 0 w 4"/>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0" y="2"/>
                  </a:moveTo>
                  <a:lnTo>
                    <a:pt x="1" y="2"/>
                  </a:lnTo>
                  <a:lnTo>
                    <a:pt x="1" y="3"/>
                  </a:lnTo>
                  <a:lnTo>
                    <a:pt x="3" y="3"/>
                  </a:lnTo>
                  <a:lnTo>
                    <a:pt x="4" y="3"/>
                  </a:lnTo>
                  <a:lnTo>
                    <a:pt x="4" y="2"/>
                  </a:lnTo>
                  <a:lnTo>
                    <a:pt x="3" y="2"/>
                  </a:lnTo>
                  <a:lnTo>
                    <a:pt x="1" y="0"/>
                  </a:lnTo>
                  <a:lnTo>
                    <a:pt x="0"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6" name="Freeform 923"/>
            <p:cNvSpPr>
              <a:spLocks/>
            </p:cNvSpPr>
            <p:nvPr/>
          </p:nvSpPr>
          <p:spPr bwMode="auto">
            <a:xfrm>
              <a:off x="3985" y="2587"/>
              <a:ext cx="3" cy="1"/>
            </a:xfrm>
            <a:custGeom>
              <a:avLst/>
              <a:gdLst>
                <a:gd name="T0" fmla="*/ 0 w 3"/>
                <a:gd name="T1" fmla="*/ 1 h 1"/>
                <a:gd name="T2" fmla="*/ 0 w 3"/>
                <a:gd name="T3" fmla="*/ 0 h 1"/>
                <a:gd name="T4" fmla="*/ 1 w 3"/>
                <a:gd name="T5" fmla="*/ 0 h 1"/>
                <a:gd name="T6" fmla="*/ 2 w 3"/>
                <a:gd name="T7" fmla="*/ 0 h 1"/>
                <a:gd name="T8" fmla="*/ 3 w 3"/>
                <a:gd name="T9" fmla="*/ 0 h 1"/>
                <a:gd name="T10" fmla="*/ 2 w 3"/>
                <a:gd name="T11" fmla="*/ 0 h 1"/>
                <a:gd name="T12" fmla="*/ 2 w 3"/>
                <a:gd name="T13" fmla="*/ 1 h 1"/>
                <a:gd name="T14" fmla="*/ 1 w 3"/>
                <a:gd name="T15" fmla="*/ 1 h 1"/>
                <a:gd name="T16" fmla="*/ 0 w 3"/>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
                <a:gd name="T29" fmla="*/ 3 w 3"/>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
                  <a:moveTo>
                    <a:pt x="0" y="1"/>
                  </a:moveTo>
                  <a:lnTo>
                    <a:pt x="0" y="0"/>
                  </a:lnTo>
                  <a:lnTo>
                    <a:pt x="1" y="0"/>
                  </a:lnTo>
                  <a:lnTo>
                    <a:pt x="2" y="0"/>
                  </a:lnTo>
                  <a:lnTo>
                    <a:pt x="3" y="0"/>
                  </a:lnTo>
                  <a:lnTo>
                    <a:pt x="2" y="0"/>
                  </a:lnTo>
                  <a:lnTo>
                    <a:pt x="2" y="1"/>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7" name="Freeform 924"/>
            <p:cNvSpPr>
              <a:spLocks/>
            </p:cNvSpPr>
            <p:nvPr/>
          </p:nvSpPr>
          <p:spPr bwMode="auto">
            <a:xfrm>
              <a:off x="3991" y="2591"/>
              <a:ext cx="1" cy="2"/>
            </a:xfrm>
            <a:custGeom>
              <a:avLst/>
              <a:gdLst>
                <a:gd name="T0" fmla="*/ 0 w 1"/>
                <a:gd name="T1" fmla="*/ 1 h 2"/>
                <a:gd name="T2" fmla="*/ 0 w 1"/>
                <a:gd name="T3" fmla="*/ 2 h 2"/>
                <a:gd name="T4" fmla="*/ 1 w 1"/>
                <a:gd name="T5" fmla="*/ 1 h 2"/>
                <a:gd name="T6" fmla="*/ 1 w 1"/>
                <a:gd name="T7" fmla="*/ 0 h 2"/>
                <a:gd name="T8" fmla="*/ 0 w 1"/>
                <a:gd name="T9" fmla="*/ 0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2"/>
                  </a:lnTo>
                  <a:lnTo>
                    <a:pt x="1" y="1"/>
                  </a:lnTo>
                  <a:lnTo>
                    <a:pt x="1"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8" name="Freeform 925"/>
            <p:cNvSpPr>
              <a:spLocks/>
            </p:cNvSpPr>
            <p:nvPr/>
          </p:nvSpPr>
          <p:spPr bwMode="auto">
            <a:xfrm>
              <a:off x="4019" y="2614"/>
              <a:ext cx="1" cy="2"/>
            </a:xfrm>
            <a:custGeom>
              <a:avLst/>
              <a:gdLst>
                <a:gd name="T0" fmla="*/ 0 w 1"/>
                <a:gd name="T1" fmla="*/ 1 h 2"/>
                <a:gd name="T2" fmla="*/ 0 w 1"/>
                <a:gd name="T3" fmla="*/ 2 h 2"/>
                <a:gd name="T4" fmla="*/ 1 w 1"/>
                <a:gd name="T5" fmla="*/ 2 h 2"/>
                <a:gd name="T6" fmla="*/ 1 w 1"/>
                <a:gd name="T7" fmla="*/ 1 h 2"/>
                <a:gd name="T8" fmla="*/ 1 w 1"/>
                <a:gd name="T9" fmla="*/ 0 h 2"/>
                <a:gd name="T10" fmla="*/ 1 w 1"/>
                <a:gd name="T11" fmla="*/ 1 h 2"/>
                <a:gd name="T12" fmla="*/ 0 w 1"/>
                <a:gd name="T13" fmla="*/ 1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lnTo>
                    <a:pt x="0" y="2"/>
                  </a:lnTo>
                  <a:lnTo>
                    <a:pt x="1" y="2"/>
                  </a:lnTo>
                  <a:lnTo>
                    <a:pt x="1" y="1"/>
                  </a:lnTo>
                  <a:lnTo>
                    <a:pt x="1" y="0"/>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29" name="Freeform 926"/>
            <p:cNvSpPr>
              <a:spLocks/>
            </p:cNvSpPr>
            <p:nvPr/>
          </p:nvSpPr>
          <p:spPr bwMode="auto">
            <a:xfrm>
              <a:off x="3761" y="2650"/>
              <a:ext cx="315" cy="372"/>
            </a:xfrm>
            <a:custGeom>
              <a:avLst/>
              <a:gdLst>
                <a:gd name="T0" fmla="*/ 20 w 315"/>
                <a:gd name="T1" fmla="*/ 172 h 372"/>
                <a:gd name="T2" fmla="*/ 53 w 315"/>
                <a:gd name="T3" fmla="*/ 132 h 372"/>
                <a:gd name="T4" fmla="*/ 61 w 315"/>
                <a:gd name="T5" fmla="*/ 97 h 372"/>
                <a:gd name="T6" fmla="*/ 91 w 315"/>
                <a:gd name="T7" fmla="*/ 79 h 372"/>
                <a:gd name="T8" fmla="*/ 85 w 315"/>
                <a:gd name="T9" fmla="*/ 63 h 372"/>
                <a:gd name="T10" fmla="*/ 103 w 315"/>
                <a:gd name="T11" fmla="*/ 39 h 372"/>
                <a:gd name="T12" fmla="*/ 136 w 315"/>
                <a:gd name="T13" fmla="*/ 3 h 372"/>
                <a:gd name="T14" fmla="*/ 188 w 315"/>
                <a:gd name="T15" fmla="*/ 26 h 372"/>
                <a:gd name="T16" fmla="*/ 220 w 315"/>
                <a:gd name="T17" fmla="*/ 22 h 372"/>
                <a:gd name="T18" fmla="*/ 233 w 315"/>
                <a:gd name="T19" fmla="*/ 46 h 372"/>
                <a:gd name="T20" fmla="*/ 215 w 315"/>
                <a:gd name="T21" fmla="*/ 68 h 372"/>
                <a:gd name="T22" fmla="*/ 189 w 315"/>
                <a:gd name="T23" fmla="*/ 70 h 372"/>
                <a:gd name="T24" fmla="*/ 170 w 315"/>
                <a:gd name="T25" fmla="*/ 87 h 372"/>
                <a:gd name="T26" fmla="*/ 192 w 315"/>
                <a:gd name="T27" fmla="*/ 88 h 372"/>
                <a:gd name="T28" fmla="*/ 210 w 315"/>
                <a:gd name="T29" fmla="*/ 93 h 372"/>
                <a:gd name="T30" fmla="*/ 238 w 315"/>
                <a:gd name="T31" fmla="*/ 74 h 372"/>
                <a:gd name="T32" fmla="*/ 272 w 315"/>
                <a:gd name="T33" fmla="*/ 95 h 372"/>
                <a:gd name="T34" fmla="*/ 292 w 315"/>
                <a:gd name="T35" fmla="*/ 105 h 372"/>
                <a:gd name="T36" fmla="*/ 308 w 315"/>
                <a:gd name="T37" fmla="*/ 111 h 372"/>
                <a:gd name="T38" fmla="*/ 283 w 315"/>
                <a:gd name="T39" fmla="*/ 137 h 372"/>
                <a:gd name="T40" fmla="*/ 267 w 315"/>
                <a:gd name="T41" fmla="*/ 143 h 372"/>
                <a:gd name="T42" fmla="*/ 269 w 315"/>
                <a:gd name="T43" fmla="*/ 151 h 372"/>
                <a:gd name="T44" fmla="*/ 282 w 315"/>
                <a:gd name="T45" fmla="*/ 144 h 372"/>
                <a:gd name="T46" fmla="*/ 287 w 315"/>
                <a:gd name="T47" fmla="*/ 142 h 372"/>
                <a:gd name="T48" fmla="*/ 305 w 315"/>
                <a:gd name="T49" fmla="*/ 135 h 372"/>
                <a:gd name="T50" fmla="*/ 306 w 315"/>
                <a:gd name="T51" fmla="*/ 148 h 372"/>
                <a:gd name="T52" fmla="*/ 306 w 315"/>
                <a:gd name="T53" fmla="*/ 166 h 372"/>
                <a:gd name="T54" fmla="*/ 296 w 315"/>
                <a:gd name="T55" fmla="*/ 174 h 372"/>
                <a:gd name="T56" fmla="*/ 292 w 315"/>
                <a:gd name="T57" fmla="*/ 158 h 372"/>
                <a:gd name="T58" fmla="*/ 289 w 315"/>
                <a:gd name="T59" fmla="*/ 169 h 372"/>
                <a:gd name="T60" fmla="*/ 282 w 315"/>
                <a:gd name="T61" fmla="*/ 175 h 372"/>
                <a:gd name="T62" fmla="*/ 273 w 315"/>
                <a:gd name="T63" fmla="*/ 174 h 372"/>
                <a:gd name="T64" fmla="*/ 267 w 315"/>
                <a:gd name="T65" fmla="*/ 180 h 372"/>
                <a:gd name="T66" fmla="*/ 282 w 315"/>
                <a:gd name="T67" fmla="*/ 184 h 372"/>
                <a:gd name="T68" fmla="*/ 277 w 315"/>
                <a:gd name="T69" fmla="*/ 189 h 372"/>
                <a:gd name="T70" fmla="*/ 287 w 315"/>
                <a:gd name="T71" fmla="*/ 195 h 372"/>
                <a:gd name="T72" fmla="*/ 278 w 315"/>
                <a:gd name="T73" fmla="*/ 197 h 372"/>
                <a:gd name="T74" fmla="*/ 285 w 315"/>
                <a:gd name="T75" fmla="*/ 207 h 372"/>
                <a:gd name="T76" fmla="*/ 272 w 315"/>
                <a:gd name="T77" fmla="*/ 223 h 372"/>
                <a:gd name="T78" fmla="*/ 287 w 315"/>
                <a:gd name="T79" fmla="*/ 253 h 372"/>
                <a:gd name="T80" fmla="*/ 283 w 315"/>
                <a:gd name="T81" fmla="*/ 258 h 372"/>
                <a:gd name="T82" fmla="*/ 271 w 315"/>
                <a:gd name="T83" fmla="*/ 267 h 372"/>
                <a:gd name="T84" fmla="*/ 262 w 315"/>
                <a:gd name="T85" fmla="*/ 270 h 372"/>
                <a:gd name="T86" fmla="*/ 259 w 315"/>
                <a:gd name="T87" fmla="*/ 256 h 372"/>
                <a:gd name="T88" fmla="*/ 247 w 315"/>
                <a:gd name="T89" fmla="*/ 263 h 372"/>
                <a:gd name="T90" fmla="*/ 241 w 315"/>
                <a:gd name="T91" fmla="*/ 279 h 372"/>
                <a:gd name="T92" fmla="*/ 216 w 315"/>
                <a:gd name="T93" fmla="*/ 288 h 372"/>
                <a:gd name="T94" fmla="*/ 224 w 315"/>
                <a:gd name="T95" fmla="*/ 312 h 372"/>
                <a:gd name="T96" fmla="*/ 215 w 315"/>
                <a:gd name="T97" fmla="*/ 330 h 372"/>
                <a:gd name="T98" fmla="*/ 220 w 315"/>
                <a:gd name="T99" fmla="*/ 351 h 372"/>
                <a:gd name="T100" fmla="*/ 211 w 315"/>
                <a:gd name="T101" fmla="*/ 356 h 372"/>
                <a:gd name="T102" fmla="*/ 210 w 315"/>
                <a:gd name="T103" fmla="*/ 368 h 372"/>
                <a:gd name="T104" fmla="*/ 178 w 315"/>
                <a:gd name="T105" fmla="*/ 351 h 372"/>
                <a:gd name="T106" fmla="*/ 137 w 315"/>
                <a:gd name="T107" fmla="*/ 339 h 372"/>
                <a:gd name="T108" fmla="*/ 98 w 315"/>
                <a:gd name="T109" fmla="*/ 352 h 372"/>
                <a:gd name="T110" fmla="*/ 61 w 315"/>
                <a:gd name="T111" fmla="*/ 298 h 372"/>
                <a:gd name="T112" fmla="*/ 49 w 315"/>
                <a:gd name="T113" fmla="*/ 278 h 372"/>
                <a:gd name="T114" fmla="*/ 35 w 315"/>
                <a:gd name="T115" fmla="*/ 249 h 372"/>
                <a:gd name="T116" fmla="*/ 19 w 315"/>
                <a:gd name="T117" fmla="*/ 221 h 3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5"/>
                <a:gd name="T178" fmla="*/ 0 h 372"/>
                <a:gd name="T179" fmla="*/ 315 w 315"/>
                <a:gd name="T180" fmla="*/ 372 h 3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5" h="372">
                  <a:moveTo>
                    <a:pt x="0" y="199"/>
                  </a:moveTo>
                  <a:lnTo>
                    <a:pt x="1" y="194"/>
                  </a:lnTo>
                  <a:lnTo>
                    <a:pt x="3" y="194"/>
                  </a:lnTo>
                  <a:lnTo>
                    <a:pt x="3" y="188"/>
                  </a:lnTo>
                  <a:lnTo>
                    <a:pt x="5" y="189"/>
                  </a:lnTo>
                  <a:lnTo>
                    <a:pt x="6" y="188"/>
                  </a:lnTo>
                  <a:lnTo>
                    <a:pt x="8" y="188"/>
                  </a:lnTo>
                  <a:lnTo>
                    <a:pt x="10" y="188"/>
                  </a:lnTo>
                  <a:lnTo>
                    <a:pt x="12" y="183"/>
                  </a:lnTo>
                  <a:lnTo>
                    <a:pt x="12" y="177"/>
                  </a:lnTo>
                  <a:lnTo>
                    <a:pt x="14" y="175"/>
                  </a:lnTo>
                  <a:lnTo>
                    <a:pt x="20" y="172"/>
                  </a:lnTo>
                  <a:lnTo>
                    <a:pt x="20" y="167"/>
                  </a:lnTo>
                  <a:lnTo>
                    <a:pt x="22" y="169"/>
                  </a:lnTo>
                  <a:lnTo>
                    <a:pt x="26" y="166"/>
                  </a:lnTo>
                  <a:lnTo>
                    <a:pt x="26" y="167"/>
                  </a:lnTo>
                  <a:lnTo>
                    <a:pt x="30" y="165"/>
                  </a:lnTo>
                  <a:lnTo>
                    <a:pt x="34" y="165"/>
                  </a:lnTo>
                  <a:lnTo>
                    <a:pt x="34" y="160"/>
                  </a:lnTo>
                  <a:lnTo>
                    <a:pt x="40" y="152"/>
                  </a:lnTo>
                  <a:lnTo>
                    <a:pt x="44" y="151"/>
                  </a:lnTo>
                  <a:lnTo>
                    <a:pt x="45" y="152"/>
                  </a:lnTo>
                  <a:lnTo>
                    <a:pt x="52" y="143"/>
                  </a:lnTo>
                  <a:lnTo>
                    <a:pt x="53" y="132"/>
                  </a:lnTo>
                  <a:lnTo>
                    <a:pt x="56" y="132"/>
                  </a:lnTo>
                  <a:lnTo>
                    <a:pt x="58" y="128"/>
                  </a:lnTo>
                  <a:lnTo>
                    <a:pt x="58" y="123"/>
                  </a:lnTo>
                  <a:lnTo>
                    <a:pt x="61" y="123"/>
                  </a:lnTo>
                  <a:lnTo>
                    <a:pt x="59" y="107"/>
                  </a:lnTo>
                  <a:lnTo>
                    <a:pt x="61" y="105"/>
                  </a:lnTo>
                  <a:lnTo>
                    <a:pt x="61" y="102"/>
                  </a:lnTo>
                  <a:lnTo>
                    <a:pt x="58" y="102"/>
                  </a:lnTo>
                  <a:lnTo>
                    <a:pt x="58" y="101"/>
                  </a:lnTo>
                  <a:lnTo>
                    <a:pt x="63" y="97"/>
                  </a:lnTo>
                  <a:lnTo>
                    <a:pt x="62" y="97"/>
                  </a:lnTo>
                  <a:lnTo>
                    <a:pt x="61" y="97"/>
                  </a:lnTo>
                  <a:lnTo>
                    <a:pt x="58" y="87"/>
                  </a:lnTo>
                  <a:lnTo>
                    <a:pt x="63" y="83"/>
                  </a:lnTo>
                  <a:lnTo>
                    <a:pt x="66" y="83"/>
                  </a:lnTo>
                  <a:lnTo>
                    <a:pt x="67" y="86"/>
                  </a:lnTo>
                  <a:lnTo>
                    <a:pt x="73" y="87"/>
                  </a:lnTo>
                  <a:lnTo>
                    <a:pt x="73" y="86"/>
                  </a:lnTo>
                  <a:lnTo>
                    <a:pt x="78" y="87"/>
                  </a:lnTo>
                  <a:lnTo>
                    <a:pt x="85" y="88"/>
                  </a:lnTo>
                  <a:lnTo>
                    <a:pt x="86" y="87"/>
                  </a:lnTo>
                  <a:lnTo>
                    <a:pt x="87" y="83"/>
                  </a:lnTo>
                  <a:lnTo>
                    <a:pt x="89" y="82"/>
                  </a:lnTo>
                  <a:lnTo>
                    <a:pt x="91" y="79"/>
                  </a:lnTo>
                  <a:lnTo>
                    <a:pt x="94" y="79"/>
                  </a:lnTo>
                  <a:lnTo>
                    <a:pt x="95" y="81"/>
                  </a:lnTo>
                  <a:lnTo>
                    <a:pt x="99" y="78"/>
                  </a:lnTo>
                  <a:lnTo>
                    <a:pt x="99" y="77"/>
                  </a:lnTo>
                  <a:lnTo>
                    <a:pt x="96" y="78"/>
                  </a:lnTo>
                  <a:lnTo>
                    <a:pt x="95" y="76"/>
                  </a:lnTo>
                  <a:lnTo>
                    <a:pt x="94" y="76"/>
                  </a:lnTo>
                  <a:lnTo>
                    <a:pt x="92" y="67"/>
                  </a:lnTo>
                  <a:lnTo>
                    <a:pt x="91" y="64"/>
                  </a:lnTo>
                  <a:lnTo>
                    <a:pt x="89" y="67"/>
                  </a:lnTo>
                  <a:lnTo>
                    <a:pt x="86" y="65"/>
                  </a:lnTo>
                  <a:lnTo>
                    <a:pt x="85" y="63"/>
                  </a:lnTo>
                  <a:lnTo>
                    <a:pt x="86" y="62"/>
                  </a:lnTo>
                  <a:lnTo>
                    <a:pt x="85" y="56"/>
                  </a:lnTo>
                  <a:lnTo>
                    <a:pt x="87" y="56"/>
                  </a:lnTo>
                  <a:lnTo>
                    <a:pt x="91" y="55"/>
                  </a:lnTo>
                  <a:lnTo>
                    <a:pt x="91" y="53"/>
                  </a:lnTo>
                  <a:lnTo>
                    <a:pt x="94" y="50"/>
                  </a:lnTo>
                  <a:lnTo>
                    <a:pt x="96" y="50"/>
                  </a:lnTo>
                  <a:lnTo>
                    <a:pt x="98" y="53"/>
                  </a:lnTo>
                  <a:lnTo>
                    <a:pt x="100" y="51"/>
                  </a:lnTo>
                  <a:lnTo>
                    <a:pt x="103" y="45"/>
                  </a:lnTo>
                  <a:lnTo>
                    <a:pt x="103" y="40"/>
                  </a:lnTo>
                  <a:lnTo>
                    <a:pt x="103" y="39"/>
                  </a:lnTo>
                  <a:lnTo>
                    <a:pt x="105" y="40"/>
                  </a:lnTo>
                  <a:lnTo>
                    <a:pt x="109" y="34"/>
                  </a:lnTo>
                  <a:lnTo>
                    <a:pt x="108" y="30"/>
                  </a:lnTo>
                  <a:lnTo>
                    <a:pt x="109" y="22"/>
                  </a:lnTo>
                  <a:lnTo>
                    <a:pt x="112" y="18"/>
                  </a:lnTo>
                  <a:lnTo>
                    <a:pt x="113" y="8"/>
                  </a:lnTo>
                  <a:lnTo>
                    <a:pt x="112" y="6"/>
                  </a:lnTo>
                  <a:lnTo>
                    <a:pt x="114" y="4"/>
                  </a:lnTo>
                  <a:lnTo>
                    <a:pt x="123" y="2"/>
                  </a:lnTo>
                  <a:lnTo>
                    <a:pt x="124" y="3"/>
                  </a:lnTo>
                  <a:lnTo>
                    <a:pt x="133" y="0"/>
                  </a:lnTo>
                  <a:lnTo>
                    <a:pt x="136" y="3"/>
                  </a:lnTo>
                  <a:lnTo>
                    <a:pt x="137" y="9"/>
                  </a:lnTo>
                  <a:lnTo>
                    <a:pt x="141" y="14"/>
                  </a:lnTo>
                  <a:lnTo>
                    <a:pt x="152" y="21"/>
                  </a:lnTo>
                  <a:lnTo>
                    <a:pt x="169" y="20"/>
                  </a:lnTo>
                  <a:lnTo>
                    <a:pt x="169" y="25"/>
                  </a:lnTo>
                  <a:lnTo>
                    <a:pt x="173" y="25"/>
                  </a:lnTo>
                  <a:lnTo>
                    <a:pt x="173" y="22"/>
                  </a:lnTo>
                  <a:lnTo>
                    <a:pt x="174" y="22"/>
                  </a:lnTo>
                  <a:lnTo>
                    <a:pt x="175" y="28"/>
                  </a:lnTo>
                  <a:lnTo>
                    <a:pt x="180" y="35"/>
                  </a:lnTo>
                  <a:lnTo>
                    <a:pt x="182" y="35"/>
                  </a:lnTo>
                  <a:lnTo>
                    <a:pt x="188" y="26"/>
                  </a:lnTo>
                  <a:lnTo>
                    <a:pt x="193" y="26"/>
                  </a:lnTo>
                  <a:lnTo>
                    <a:pt x="197" y="22"/>
                  </a:lnTo>
                  <a:lnTo>
                    <a:pt x="194" y="17"/>
                  </a:lnTo>
                  <a:lnTo>
                    <a:pt x="198" y="16"/>
                  </a:lnTo>
                  <a:lnTo>
                    <a:pt x="201" y="12"/>
                  </a:lnTo>
                  <a:lnTo>
                    <a:pt x="205" y="11"/>
                  </a:lnTo>
                  <a:lnTo>
                    <a:pt x="207" y="13"/>
                  </a:lnTo>
                  <a:lnTo>
                    <a:pt x="210" y="11"/>
                  </a:lnTo>
                  <a:lnTo>
                    <a:pt x="213" y="9"/>
                  </a:lnTo>
                  <a:lnTo>
                    <a:pt x="217" y="11"/>
                  </a:lnTo>
                  <a:lnTo>
                    <a:pt x="219" y="21"/>
                  </a:lnTo>
                  <a:lnTo>
                    <a:pt x="220" y="22"/>
                  </a:lnTo>
                  <a:lnTo>
                    <a:pt x="219" y="27"/>
                  </a:lnTo>
                  <a:lnTo>
                    <a:pt x="221" y="26"/>
                  </a:lnTo>
                  <a:lnTo>
                    <a:pt x="222" y="27"/>
                  </a:lnTo>
                  <a:lnTo>
                    <a:pt x="222" y="25"/>
                  </a:lnTo>
                  <a:lnTo>
                    <a:pt x="227" y="23"/>
                  </a:lnTo>
                  <a:lnTo>
                    <a:pt x="230" y="26"/>
                  </a:lnTo>
                  <a:lnTo>
                    <a:pt x="230" y="30"/>
                  </a:lnTo>
                  <a:lnTo>
                    <a:pt x="235" y="30"/>
                  </a:lnTo>
                  <a:lnTo>
                    <a:pt x="241" y="34"/>
                  </a:lnTo>
                  <a:lnTo>
                    <a:pt x="241" y="37"/>
                  </a:lnTo>
                  <a:lnTo>
                    <a:pt x="234" y="42"/>
                  </a:lnTo>
                  <a:lnTo>
                    <a:pt x="233" y="46"/>
                  </a:lnTo>
                  <a:lnTo>
                    <a:pt x="233" y="48"/>
                  </a:lnTo>
                  <a:lnTo>
                    <a:pt x="229" y="49"/>
                  </a:lnTo>
                  <a:lnTo>
                    <a:pt x="226" y="49"/>
                  </a:lnTo>
                  <a:lnTo>
                    <a:pt x="222" y="51"/>
                  </a:lnTo>
                  <a:lnTo>
                    <a:pt x="219" y="56"/>
                  </a:lnTo>
                  <a:lnTo>
                    <a:pt x="217" y="58"/>
                  </a:lnTo>
                  <a:lnTo>
                    <a:pt x="217" y="60"/>
                  </a:lnTo>
                  <a:lnTo>
                    <a:pt x="217" y="63"/>
                  </a:lnTo>
                  <a:lnTo>
                    <a:pt x="220" y="64"/>
                  </a:lnTo>
                  <a:lnTo>
                    <a:pt x="217" y="65"/>
                  </a:lnTo>
                  <a:lnTo>
                    <a:pt x="216" y="65"/>
                  </a:lnTo>
                  <a:lnTo>
                    <a:pt x="215" y="68"/>
                  </a:lnTo>
                  <a:lnTo>
                    <a:pt x="216" y="69"/>
                  </a:lnTo>
                  <a:lnTo>
                    <a:pt x="216" y="70"/>
                  </a:lnTo>
                  <a:lnTo>
                    <a:pt x="215" y="70"/>
                  </a:lnTo>
                  <a:lnTo>
                    <a:pt x="211" y="72"/>
                  </a:lnTo>
                  <a:lnTo>
                    <a:pt x="211" y="73"/>
                  </a:lnTo>
                  <a:lnTo>
                    <a:pt x="207" y="73"/>
                  </a:lnTo>
                  <a:lnTo>
                    <a:pt x="205" y="73"/>
                  </a:lnTo>
                  <a:lnTo>
                    <a:pt x="202" y="70"/>
                  </a:lnTo>
                  <a:lnTo>
                    <a:pt x="199" y="69"/>
                  </a:lnTo>
                  <a:lnTo>
                    <a:pt x="196" y="69"/>
                  </a:lnTo>
                  <a:lnTo>
                    <a:pt x="191" y="69"/>
                  </a:lnTo>
                  <a:lnTo>
                    <a:pt x="189" y="70"/>
                  </a:lnTo>
                  <a:lnTo>
                    <a:pt x="184" y="70"/>
                  </a:lnTo>
                  <a:lnTo>
                    <a:pt x="178" y="72"/>
                  </a:lnTo>
                  <a:lnTo>
                    <a:pt x="175" y="73"/>
                  </a:lnTo>
                  <a:lnTo>
                    <a:pt x="175" y="76"/>
                  </a:lnTo>
                  <a:lnTo>
                    <a:pt x="174" y="79"/>
                  </a:lnTo>
                  <a:lnTo>
                    <a:pt x="173" y="82"/>
                  </a:lnTo>
                  <a:lnTo>
                    <a:pt x="171" y="82"/>
                  </a:lnTo>
                  <a:lnTo>
                    <a:pt x="170" y="81"/>
                  </a:lnTo>
                  <a:lnTo>
                    <a:pt x="166" y="81"/>
                  </a:lnTo>
                  <a:lnTo>
                    <a:pt x="166" y="83"/>
                  </a:lnTo>
                  <a:lnTo>
                    <a:pt x="169" y="84"/>
                  </a:lnTo>
                  <a:lnTo>
                    <a:pt x="170" y="87"/>
                  </a:lnTo>
                  <a:lnTo>
                    <a:pt x="173" y="88"/>
                  </a:lnTo>
                  <a:lnTo>
                    <a:pt x="177" y="87"/>
                  </a:lnTo>
                  <a:lnTo>
                    <a:pt x="178" y="86"/>
                  </a:lnTo>
                  <a:lnTo>
                    <a:pt x="177" y="83"/>
                  </a:lnTo>
                  <a:lnTo>
                    <a:pt x="178" y="82"/>
                  </a:lnTo>
                  <a:lnTo>
                    <a:pt x="179" y="81"/>
                  </a:lnTo>
                  <a:lnTo>
                    <a:pt x="182" y="78"/>
                  </a:lnTo>
                  <a:lnTo>
                    <a:pt x="184" y="78"/>
                  </a:lnTo>
                  <a:lnTo>
                    <a:pt x="189" y="81"/>
                  </a:lnTo>
                  <a:lnTo>
                    <a:pt x="191" y="83"/>
                  </a:lnTo>
                  <a:lnTo>
                    <a:pt x="191" y="84"/>
                  </a:lnTo>
                  <a:lnTo>
                    <a:pt x="192" y="88"/>
                  </a:lnTo>
                  <a:lnTo>
                    <a:pt x="193" y="92"/>
                  </a:lnTo>
                  <a:lnTo>
                    <a:pt x="196" y="93"/>
                  </a:lnTo>
                  <a:lnTo>
                    <a:pt x="194" y="96"/>
                  </a:lnTo>
                  <a:lnTo>
                    <a:pt x="196" y="96"/>
                  </a:lnTo>
                  <a:lnTo>
                    <a:pt x="197" y="97"/>
                  </a:lnTo>
                  <a:lnTo>
                    <a:pt x="198" y="96"/>
                  </a:lnTo>
                  <a:lnTo>
                    <a:pt x="201" y="97"/>
                  </a:lnTo>
                  <a:lnTo>
                    <a:pt x="197" y="93"/>
                  </a:lnTo>
                  <a:lnTo>
                    <a:pt x="201" y="96"/>
                  </a:lnTo>
                  <a:lnTo>
                    <a:pt x="202" y="96"/>
                  </a:lnTo>
                  <a:lnTo>
                    <a:pt x="205" y="95"/>
                  </a:lnTo>
                  <a:lnTo>
                    <a:pt x="210" y="93"/>
                  </a:lnTo>
                  <a:lnTo>
                    <a:pt x="213" y="92"/>
                  </a:lnTo>
                  <a:lnTo>
                    <a:pt x="216" y="91"/>
                  </a:lnTo>
                  <a:lnTo>
                    <a:pt x="219" y="88"/>
                  </a:lnTo>
                  <a:lnTo>
                    <a:pt x="222" y="87"/>
                  </a:lnTo>
                  <a:lnTo>
                    <a:pt x="222" y="86"/>
                  </a:lnTo>
                  <a:lnTo>
                    <a:pt x="225" y="84"/>
                  </a:lnTo>
                  <a:lnTo>
                    <a:pt x="229" y="81"/>
                  </a:lnTo>
                  <a:lnTo>
                    <a:pt x="230" y="79"/>
                  </a:lnTo>
                  <a:lnTo>
                    <a:pt x="230" y="78"/>
                  </a:lnTo>
                  <a:lnTo>
                    <a:pt x="233" y="77"/>
                  </a:lnTo>
                  <a:lnTo>
                    <a:pt x="234" y="77"/>
                  </a:lnTo>
                  <a:lnTo>
                    <a:pt x="238" y="74"/>
                  </a:lnTo>
                  <a:lnTo>
                    <a:pt x="241" y="73"/>
                  </a:lnTo>
                  <a:lnTo>
                    <a:pt x="245" y="73"/>
                  </a:lnTo>
                  <a:lnTo>
                    <a:pt x="249" y="74"/>
                  </a:lnTo>
                  <a:lnTo>
                    <a:pt x="254" y="76"/>
                  </a:lnTo>
                  <a:lnTo>
                    <a:pt x="259" y="79"/>
                  </a:lnTo>
                  <a:lnTo>
                    <a:pt x="261" y="82"/>
                  </a:lnTo>
                  <a:lnTo>
                    <a:pt x="262" y="83"/>
                  </a:lnTo>
                  <a:lnTo>
                    <a:pt x="266" y="87"/>
                  </a:lnTo>
                  <a:lnTo>
                    <a:pt x="267" y="88"/>
                  </a:lnTo>
                  <a:lnTo>
                    <a:pt x="269" y="91"/>
                  </a:lnTo>
                  <a:lnTo>
                    <a:pt x="269" y="92"/>
                  </a:lnTo>
                  <a:lnTo>
                    <a:pt x="272" y="95"/>
                  </a:lnTo>
                  <a:lnTo>
                    <a:pt x="275" y="96"/>
                  </a:lnTo>
                  <a:lnTo>
                    <a:pt x="275" y="98"/>
                  </a:lnTo>
                  <a:lnTo>
                    <a:pt x="278" y="101"/>
                  </a:lnTo>
                  <a:lnTo>
                    <a:pt x="278" y="102"/>
                  </a:lnTo>
                  <a:lnTo>
                    <a:pt x="281" y="102"/>
                  </a:lnTo>
                  <a:lnTo>
                    <a:pt x="282" y="102"/>
                  </a:lnTo>
                  <a:lnTo>
                    <a:pt x="282" y="104"/>
                  </a:lnTo>
                  <a:lnTo>
                    <a:pt x="283" y="102"/>
                  </a:lnTo>
                  <a:lnTo>
                    <a:pt x="286" y="101"/>
                  </a:lnTo>
                  <a:lnTo>
                    <a:pt x="289" y="102"/>
                  </a:lnTo>
                  <a:lnTo>
                    <a:pt x="290" y="105"/>
                  </a:lnTo>
                  <a:lnTo>
                    <a:pt x="292" y="105"/>
                  </a:lnTo>
                  <a:lnTo>
                    <a:pt x="295" y="106"/>
                  </a:lnTo>
                  <a:lnTo>
                    <a:pt x="296" y="105"/>
                  </a:lnTo>
                  <a:lnTo>
                    <a:pt x="300" y="107"/>
                  </a:lnTo>
                  <a:lnTo>
                    <a:pt x="304" y="107"/>
                  </a:lnTo>
                  <a:lnTo>
                    <a:pt x="305" y="109"/>
                  </a:lnTo>
                  <a:lnTo>
                    <a:pt x="306" y="107"/>
                  </a:lnTo>
                  <a:lnTo>
                    <a:pt x="309" y="107"/>
                  </a:lnTo>
                  <a:lnTo>
                    <a:pt x="311" y="106"/>
                  </a:lnTo>
                  <a:lnTo>
                    <a:pt x="314" y="105"/>
                  </a:lnTo>
                  <a:lnTo>
                    <a:pt x="315" y="107"/>
                  </a:lnTo>
                  <a:lnTo>
                    <a:pt x="313" y="109"/>
                  </a:lnTo>
                  <a:lnTo>
                    <a:pt x="308" y="111"/>
                  </a:lnTo>
                  <a:lnTo>
                    <a:pt x="306" y="112"/>
                  </a:lnTo>
                  <a:lnTo>
                    <a:pt x="304" y="115"/>
                  </a:lnTo>
                  <a:lnTo>
                    <a:pt x="301" y="116"/>
                  </a:lnTo>
                  <a:lnTo>
                    <a:pt x="300" y="118"/>
                  </a:lnTo>
                  <a:lnTo>
                    <a:pt x="297" y="120"/>
                  </a:lnTo>
                  <a:lnTo>
                    <a:pt x="296" y="121"/>
                  </a:lnTo>
                  <a:lnTo>
                    <a:pt x="295" y="124"/>
                  </a:lnTo>
                  <a:lnTo>
                    <a:pt x="294" y="126"/>
                  </a:lnTo>
                  <a:lnTo>
                    <a:pt x="291" y="129"/>
                  </a:lnTo>
                  <a:lnTo>
                    <a:pt x="286" y="137"/>
                  </a:lnTo>
                  <a:lnTo>
                    <a:pt x="285" y="138"/>
                  </a:lnTo>
                  <a:lnTo>
                    <a:pt x="283" y="137"/>
                  </a:lnTo>
                  <a:lnTo>
                    <a:pt x="285" y="139"/>
                  </a:lnTo>
                  <a:lnTo>
                    <a:pt x="281" y="142"/>
                  </a:lnTo>
                  <a:lnTo>
                    <a:pt x="280" y="139"/>
                  </a:lnTo>
                  <a:lnTo>
                    <a:pt x="280" y="142"/>
                  </a:lnTo>
                  <a:lnTo>
                    <a:pt x="278" y="142"/>
                  </a:lnTo>
                  <a:lnTo>
                    <a:pt x="276" y="143"/>
                  </a:lnTo>
                  <a:lnTo>
                    <a:pt x="275" y="143"/>
                  </a:lnTo>
                  <a:lnTo>
                    <a:pt x="272" y="143"/>
                  </a:lnTo>
                  <a:lnTo>
                    <a:pt x="271" y="147"/>
                  </a:lnTo>
                  <a:lnTo>
                    <a:pt x="271" y="144"/>
                  </a:lnTo>
                  <a:lnTo>
                    <a:pt x="269" y="142"/>
                  </a:lnTo>
                  <a:lnTo>
                    <a:pt x="267" y="143"/>
                  </a:lnTo>
                  <a:lnTo>
                    <a:pt x="266" y="146"/>
                  </a:lnTo>
                  <a:lnTo>
                    <a:pt x="264" y="147"/>
                  </a:lnTo>
                  <a:lnTo>
                    <a:pt x="266" y="148"/>
                  </a:lnTo>
                  <a:lnTo>
                    <a:pt x="263" y="151"/>
                  </a:lnTo>
                  <a:lnTo>
                    <a:pt x="264" y="153"/>
                  </a:lnTo>
                  <a:lnTo>
                    <a:pt x="264" y="155"/>
                  </a:lnTo>
                  <a:lnTo>
                    <a:pt x="266" y="156"/>
                  </a:lnTo>
                  <a:lnTo>
                    <a:pt x="267" y="156"/>
                  </a:lnTo>
                  <a:lnTo>
                    <a:pt x="267" y="153"/>
                  </a:lnTo>
                  <a:lnTo>
                    <a:pt x="267" y="151"/>
                  </a:lnTo>
                  <a:lnTo>
                    <a:pt x="269" y="148"/>
                  </a:lnTo>
                  <a:lnTo>
                    <a:pt x="269" y="151"/>
                  </a:lnTo>
                  <a:lnTo>
                    <a:pt x="271" y="152"/>
                  </a:lnTo>
                  <a:lnTo>
                    <a:pt x="272" y="151"/>
                  </a:lnTo>
                  <a:lnTo>
                    <a:pt x="271" y="155"/>
                  </a:lnTo>
                  <a:lnTo>
                    <a:pt x="268" y="157"/>
                  </a:lnTo>
                  <a:lnTo>
                    <a:pt x="269" y="160"/>
                  </a:lnTo>
                  <a:lnTo>
                    <a:pt x="269" y="158"/>
                  </a:lnTo>
                  <a:lnTo>
                    <a:pt x="273" y="153"/>
                  </a:lnTo>
                  <a:lnTo>
                    <a:pt x="273" y="151"/>
                  </a:lnTo>
                  <a:lnTo>
                    <a:pt x="275" y="149"/>
                  </a:lnTo>
                  <a:lnTo>
                    <a:pt x="278" y="147"/>
                  </a:lnTo>
                  <a:lnTo>
                    <a:pt x="281" y="147"/>
                  </a:lnTo>
                  <a:lnTo>
                    <a:pt x="282" y="144"/>
                  </a:lnTo>
                  <a:lnTo>
                    <a:pt x="285" y="143"/>
                  </a:lnTo>
                  <a:lnTo>
                    <a:pt x="287" y="143"/>
                  </a:lnTo>
                  <a:lnTo>
                    <a:pt x="290" y="142"/>
                  </a:lnTo>
                  <a:lnTo>
                    <a:pt x="290" y="144"/>
                  </a:lnTo>
                  <a:lnTo>
                    <a:pt x="290" y="146"/>
                  </a:lnTo>
                  <a:lnTo>
                    <a:pt x="291" y="148"/>
                  </a:lnTo>
                  <a:lnTo>
                    <a:pt x="294" y="147"/>
                  </a:lnTo>
                  <a:lnTo>
                    <a:pt x="294" y="144"/>
                  </a:lnTo>
                  <a:lnTo>
                    <a:pt x="295" y="142"/>
                  </a:lnTo>
                  <a:lnTo>
                    <a:pt x="295" y="141"/>
                  </a:lnTo>
                  <a:lnTo>
                    <a:pt x="292" y="141"/>
                  </a:lnTo>
                  <a:lnTo>
                    <a:pt x="287" y="142"/>
                  </a:lnTo>
                  <a:lnTo>
                    <a:pt x="287" y="141"/>
                  </a:lnTo>
                  <a:lnTo>
                    <a:pt x="290" y="139"/>
                  </a:lnTo>
                  <a:lnTo>
                    <a:pt x="291" y="135"/>
                  </a:lnTo>
                  <a:lnTo>
                    <a:pt x="295" y="134"/>
                  </a:lnTo>
                  <a:lnTo>
                    <a:pt x="296" y="134"/>
                  </a:lnTo>
                  <a:lnTo>
                    <a:pt x="299" y="133"/>
                  </a:lnTo>
                  <a:lnTo>
                    <a:pt x="300" y="132"/>
                  </a:lnTo>
                  <a:lnTo>
                    <a:pt x="304" y="132"/>
                  </a:lnTo>
                  <a:lnTo>
                    <a:pt x="303" y="133"/>
                  </a:lnTo>
                  <a:lnTo>
                    <a:pt x="304" y="134"/>
                  </a:lnTo>
                  <a:lnTo>
                    <a:pt x="305" y="133"/>
                  </a:lnTo>
                  <a:lnTo>
                    <a:pt x="305" y="135"/>
                  </a:lnTo>
                  <a:lnTo>
                    <a:pt x="306" y="134"/>
                  </a:lnTo>
                  <a:lnTo>
                    <a:pt x="306" y="135"/>
                  </a:lnTo>
                  <a:lnTo>
                    <a:pt x="306" y="138"/>
                  </a:lnTo>
                  <a:lnTo>
                    <a:pt x="304" y="138"/>
                  </a:lnTo>
                  <a:lnTo>
                    <a:pt x="304" y="141"/>
                  </a:lnTo>
                  <a:lnTo>
                    <a:pt x="301" y="141"/>
                  </a:lnTo>
                  <a:lnTo>
                    <a:pt x="301" y="143"/>
                  </a:lnTo>
                  <a:lnTo>
                    <a:pt x="303" y="143"/>
                  </a:lnTo>
                  <a:lnTo>
                    <a:pt x="304" y="143"/>
                  </a:lnTo>
                  <a:lnTo>
                    <a:pt x="304" y="146"/>
                  </a:lnTo>
                  <a:lnTo>
                    <a:pt x="304" y="147"/>
                  </a:lnTo>
                  <a:lnTo>
                    <a:pt x="306" y="148"/>
                  </a:lnTo>
                  <a:lnTo>
                    <a:pt x="306" y="149"/>
                  </a:lnTo>
                  <a:lnTo>
                    <a:pt x="305" y="151"/>
                  </a:lnTo>
                  <a:lnTo>
                    <a:pt x="304" y="151"/>
                  </a:lnTo>
                  <a:lnTo>
                    <a:pt x="303" y="152"/>
                  </a:lnTo>
                  <a:lnTo>
                    <a:pt x="301" y="156"/>
                  </a:lnTo>
                  <a:lnTo>
                    <a:pt x="303" y="156"/>
                  </a:lnTo>
                  <a:lnTo>
                    <a:pt x="303" y="158"/>
                  </a:lnTo>
                  <a:lnTo>
                    <a:pt x="304" y="160"/>
                  </a:lnTo>
                  <a:lnTo>
                    <a:pt x="303" y="161"/>
                  </a:lnTo>
                  <a:lnTo>
                    <a:pt x="303" y="163"/>
                  </a:lnTo>
                  <a:lnTo>
                    <a:pt x="304" y="165"/>
                  </a:lnTo>
                  <a:lnTo>
                    <a:pt x="306" y="166"/>
                  </a:lnTo>
                  <a:lnTo>
                    <a:pt x="309" y="163"/>
                  </a:lnTo>
                  <a:lnTo>
                    <a:pt x="310" y="166"/>
                  </a:lnTo>
                  <a:lnTo>
                    <a:pt x="308" y="166"/>
                  </a:lnTo>
                  <a:lnTo>
                    <a:pt x="306" y="167"/>
                  </a:lnTo>
                  <a:lnTo>
                    <a:pt x="308" y="170"/>
                  </a:lnTo>
                  <a:lnTo>
                    <a:pt x="308" y="171"/>
                  </a:lnTo>
                  <a:lnTo>
                    <a:pt x="306" y="170"/>
                  </a:lnTo>
                  <a:lnTo>
                    <a:pt x="306" y="172"/>
                  </a:lnTo>
                  <a:lnTo>
                    <a:pt x="301" y="175"/>
                  </a:lnTo>
                  <a:lnTo>
                    <a:pt x="299" y="176"/>
                  </a:lnTo>
                  <a:lnTo>
                    <a:pt x="297" y="175"/>
                  </a:lnTo>
                  <a:lnTo>
                    <a:pt x="296" y="174"/>
                  </a:lnTo>
                  <a:lnTo>
                    <a:pt x="295" y="174"/>
                  </a:lnTo>
                  <a:lnTo>
                    <a:pt x="297" y="169"/>
                  </a:lnTo>
                  <a:lnTo>
                    <a:pt x="296" y="167"/>
                  </a:lnTo>
                  <a:lnTo>
                    <a:pt x="296" y="166"/>
                  </a:lnTo>
                  <a:lnTo>
                    <a:pt x="297" y="163"/>
                  </a:lnTo>
                  <a:lnTo>
                    <a:pt x="295" y="165"/>
                  </a:lnTo>
                  <a:lnTo>
                    <a:pt x="295" y="162"/>
                  </a:lnTo>
                  <a:lnTo>
                    <a:pt x="296" y="160"/>
                  </a:lnTo>
                  <a:lnTo>
                    <a:pt x="294" y="161"/>
                  </a:lnTo>
                  <a:lnTo>
                    <a:pt x="294" y="158"/>
                  </a:lnTo>
                  <a:lnTo>
                    <a:pt x="294" y="156"/>
                  </a:lnTo>
                  <a:lnTo>
                    <a:pt x="292" y="158"/>
                  </a:lnTo>
                  <a:lnTo>
                    <a:pt x="292" y="161"/>
                  </a:lnTo>
                  <a:lnTo>
                    <a:pt x="291" y="162"/>
                  </a:lnTo>
                  <a:lnTo>
                    <a:pt x="292" y="166"/>
                  </a:lnTo>
                  <a:lnTo>
                    <a:pt x="292" y="170"/>
                  </a:lnTo>
                  <a:lnTo>
                    <a:pt x="291" y="175"/>
                  </a:lnTo>
                  <a:lnTo>
                    <a:pt x="290" y="174"/>
                  </a:lnTo>
                  <a:lnTo>
                    <a:pt x="290" y="171"/>
                  </a:lnTo>
                  <a:lnTo>
                    <a:pt x="290" y="169"/>
                  </a:lnTo>
                  <a:lnTo>
                    <a:pt x="290" y="166"/>
                  </a:lnTo>
                  <a:lnTo>
                    <a:pt x="289" y="165"/>
                  </a:lnTo>
                  <a:lnTo>
                    <a:pt x="289" y="167"/>
                  </a:lnTo>
                  <a:lnTo>
                    <a:pt x="289" y="169"/>
                  </a:lnTo>
                  <a:lnTo>
                    <a:pt x="290" y="171"/>
                  </a:lnTo>
                  <a:lnTo>
                    <a:pt x="287" y="175"/>
                  </a:lnTo>
                  <a:lnTo>
                    <a:pt x="283" y="176"/>
                  </a:lnTo>
                  <a:lnTo>
                    <a:pt x="282" y="172"/>
                  </a:lnTo>
                  <a:lnTo>
                    <a:pt x="283" y="166"/>
                  </a:lnTo>
                  <a:lnTo>
                    <a:pt x="283" y="165"/>
                  </a:lnTo>
                  <a:lnTo>
                    <a:pt x="283" y="163"/>
                  </a:lnTo>
                  <a:lnTo>
                    <a:pt x="282" y="165"/>
                  </a:lnTo>
                  <a:lnTo>
                    <a:pt x="281" y="165"/>
                  </a:lnTo>
                  <a:lnTo>
                    <a:pt x="282" y="167"/>
                  </a:lnTo>
                  <a:lnTo>
                    <a:pt x="282" y="174"/>
                  </a:lnTo>
                  <a:lnTo>
                    <a:pt x="282" y="175"/>
                  </a:lnTo>
                  <a:lnTo>
                    <a:pt x="280" y="170"/>
                  </a:lnTo>
                  <a:lnTo>
                    <a:pt x="278" y="167"/>
                  </a:lnTo>
                  <a:lnTo>
                    <a:pt x="278" y="169"/>
                  </a:lnTo>
                  <a:lnTo>
                    <a:pt x="276" y="167"/>
                  </a:lnTo>
                  <a:lnTo>
                    <a:pt x="276" y="169"/>
                  </a:lnTo>
                  <a:lnTo>
                    <a:pt x="273" y="167"/>
                  </a:lnTo>
                  <a:lnTo>
                    <a:pt x="273" y="169"/>
                  </a:lnTo>
                  <a:lnTo>
                    <a:pt x="269" y="169"/>
                  </a:lnTo>
                  <a:lnTo>
                    <a:pt x="273" y="169"/>
                  </a:lnTo>
                  <a:lnTo>
                    <a:pt x="275" y="170"/>
                  </a:lnTo>
                  <a:lnTo>
                    <a:pt x="275" y="171"/>
                  </a:lnTo>
                  <a:lnTo>
                    <a:pt x="273" y="174"/>
                  </a:lnTo>
                  <a:lnTo>
                    <a:pt x="273" y="175"/>
                  </a:lnTo>
                  <a:lnTo>
                    <a:pt x="273" y="176"/>
                  </a:lnTo>
                  <a:lnTo>
                    <a:pt x="273" y="177"/>
                  </a:lnTo>
                  <a:lnTo>
                    <a:pt x="271" y="179"/>
                  </a:lnTo>
                  <a:lnTo>
                    <a:pt x="271" y="176"/>
                  </a:lnTo>
                  <a:lnTo>
                    <a:pt x="269" y="175"/>
                  </a:lnTo>
                  <a:lnTo>
                    <a:pt x="271" y="179"/>
                  </a:lnTo>
                  <a:lnTo>
                    <a:pt x="269" y="180"/>
                  </a:lnTo>
                  <a:lnTo>
                    <a:pt x="268" y="179"/>
                  </a:lnTo>
                  <a:lnTo>
                    <a:pt x="266" y="179"/>
                  </a:lnTo>
                  <a:lnTo>
                    <a:pt x="266" y="181"/>
                  </a:lnTo>
                  <a:lnTo>
                    <a:pt x="267" y="180"/>
                  </a:lnTo>
                  <a:lnTo>
                    <a:pt x="268" y="180"/>
                  </a:lnTo>
                  <a:lnTo>
                    <a:pt x="267" y="181"/>
                  </a:lnTo>
                  <a:lnTo>
                    <a:pt x="269" y="181"/>
                  </a:lnTo>
                  <a:lnTo>
                    <a:pt x="268" y="184"/>
                  </a:lnTo>
                  <a:lnTo>
                    <a:pt x="264" y="184"/>
                  </a:lnTo>
                  <a:lnTo>
                    <a:pt x="266" y="185"/>
                  </a:lnTo>
                  <a:lnTo>
                    <a:pt x="268" y="184"/>
                  </a:lnTo>
                  <a:lnTo>
                    <a:pt x="269" y="185"/>
                  </a:lnTo>
                  <a:lnTo>
                    <a:pt x="276" y="184"/>
                  </a:lnTo>
                  <a:lnTo>
                    <a:pt x="278" y="183"/>
                  </a:lnTo>
                  <a:lnTo>
                    <a:pt x="280" y="184"/>
                  </a:lnTo>
                  <a:lnTo>
                    <a:pt x="282" y="184"/>
                  </a:lnTo>
                  <a:lnTo>
                    <a:pt x="282" y="183"/>
                  </a:lnTo>
                  <a:lnTo>
                    <a:pt x="283" y="183"/>
                  </a:lnTo>
                  <a:lnTo>
                    <a:pt x="282" y="184"/>
                  </a:lnTo>
                  <a:lnTo>
                    <a:pt x="283" y="189"/>
                  </a:lnTo>
                  <a:lnTo>
                    <a:pt x="280" y="189"/>
                  </a:lnTo>
                  <a:lnTo>
                    <a:pt x="278" y="188"/>
                  </a:lnTo>
                  <a:lnTo>
                    <a:pt x="276" y="189"/>
                  </a:lnTo>
                  <a:lnTo>
                    <a:pt x="275" y="191"/>
                  </a:lnTo>
                  <a:lnTo>
                    <a:pt x="276" y="194"/>
                  </a:lnTo>
                  <a:lnTo>
                    <a:pt x="278" y="191"/>
                  </a:lnTo>
                  <a:lnTo>
                    <a:pt x="277" y="191"/>
                  </a:lnTo>
                  <a:lnTo>
                    <a:pt x="277" y="189"/>
                  </a:lnTo>
                  <a:lnTo>
                    <a:pt x="278" y="189"/>
                  </a:lnTo>
                  <a:lnTo>
                    <a:pt x="280" y="190"/>
                  </a:lnTo>
                  <a:lnTo>
                    <a:pt x="282" y="189"/>
                  </a:lnTo>
                  <a:lnTo>
                    <a:pt x="285" y="188"/>
                  </a:lnTo>
                  <a:lnTo>
                    <a:pt x="286" y="190"/>
                  </a:lnTo>
                  <a:lnTo>
                    <a:pt x="287" y="189"/>
                  </a:lnTo>
                  <a:lnTo>
                    <a:pt x="287" y="190"/>
                  </a:lnTo>
                  <a:lnTo>
                    <a:pt x="290" y="190"/>
                  </a:lnTo>
                  <a:lnTo>
                    <a:pt x="287" y="191"/>
                  </a:lnTo>
                  <a:lnTo>
                    <a:pt x="287" y="194"/>
                  </a:lnTo>
                  <a:lnTo>
                    <a:pt x="286" y="194"/>
                  </a:lnTo>
                  <a:lnTo>
                    <a:pt x="287" y="195"/>
                  </a:lnTo>
                  <a:lnTo>
                    <a:pt x="289" y="195"/>
                  </a:lnTo>
                  <a:lnTo>
                    <a:pt x="290" y="197"/>
                  </a:lnTo>
                  <a:lnTo>
                    <a:pt x="290" y="198"/>
                  </a:lnTo>
                  <a:lnTo>
                    <a:pt x="291" y="198"/>
                  </a:lnTo>
                  <a:lnTo>
                    <a:pt x="290" y="199"/>
                  </a:lnTo>
                  <a:lnTo>
                    <a:pt x="290" y="200"/>
                  </a:lnTo>
                  <a:lnTo>
                    <a:pt x="285" y="200"/>
                  </a:lnTo>
                  <a:lnTo>
                    <a:pt x="283" y="200"/>
                  </a:lnTo>
                  <a:lnTo>
                    <a:pt x="282" y="198"/>
                  </a:lnTo>
                  <a:lnTo>
                    <a:pt x="281" y="199"/>
                  </a:lnTo>
                  <a:lnTo>
                    <a:pt x="278" y="199"/>
                  </a:lnTo>
                  <a:lnTo>
                    <a:pt x="278" y="197"/>
                  </a:lnTo>
                  <a:lnTo>
                    <a:pt x="276" y="198"/>
                  </a:lnTo>
                  <a:lnTo>
                    <a:pt x="276" y="199"/>
                  </a:lnTo>
                  <a:lnTo>
                    <a:pt x="275" y="198"/>
                  </a:lnTo>
                  <a:lnTo>
                    <a:pt x="273" y="200"/>
                  </a:lnTo>
                  <a:lnTo>
                    <a:pt x="276" y="199"/>
                  </a:lnTo>
                  <a:lnTo>
                    <a:pt x="276" y="202"/>
                  </a:lnTo>
                  <a:lnTo>
                    <a:pt x="277" y="203"/>
                  </a:lnTo>
                  <a:lnTo>
                    <a:pt x="280" y="203"/>
                  </a:lnTo>
                  <a:lnTo>
                    <a:pt x="281" y="203"/>
                  </a:lnTo>
                  <a:lnTo>
                    <a:pt x="283" y="203"/>
                  </a:lnTo>
                  <a:lnTo>
                    <a:pt x="285" y="204"/>
                  </a:lnTo>
                  <a:lnTo>
                    <a:pt x="285" y="207"/>
                  </a:lnTo>
                  <a:lnTo>
                    <a:pt x="287" y="207"/>
                  </a:lnTo>
                  <a:lnTo>
                    <a:pt x="289" y="208"/>
                  </a:lnTo>
                  <a:lnTo>
                    <a:pt x="286" y="212"/>
                  </a:lnTo>
                  <a:lnTo>
                    <a:pt x="289" y="212"/>
                  </a:lnTo>
                  <a:lnTo>
                    <a:pt x="289" y="213"/>
                  </a:lnTo>
                  <a:lnTo>
                    <a:pt x="286" y="213"/>
                  </a:lnTo>
                  <a:lnTo>
                    <a:pt x="286" y="216"/>
                  </a:lnTo>
                  <a:lnTo>
                    <a:pt x="286" y="219"/>
                  </a:lnTo>
                  <a:lnTo>
                    <a:pt x="281" y="219"/>
                  </a:lnTo>
                  <a:lnTo>
                    <a:pt x="278" y="222"/>
                  </a:lnTo>
                  <a:lnTo>
                    <a:pt x="276" y="222"/>
                  </a:lnTo>
                  <a:lnTo>
                    <a:pt x="272" y="223"/>
                  </a:lnTo>
                  <a:lnTo>
                    <a:pt x="276" y="226"/>
                  </a:lnTo>
                  <a:lnTo>
                    <a:pt x="278" y="233"/>
                  </a:lnTo>
                  <a:lnTo>
                    <a:pt x="281" y="237"/>
                  </a:lnTo>
                  <a:lnTo>
                    <a:pt x="283" y="240"/>
                  </a:lnTo>
                  <a:lnTo>
                    <a:pt x="281" y="241"/>
                  </a:lnTo>
                  <a:lnTo>
                    <a:pt x="283" y="241"/>
                  </a:lnTo>
                  <a:lnTo>
                    <a:pt x="285" y="241"/>
                  </a:lnTo>
                  <a:lnTo>
                    <a:pt x="283" y="245"/>
                  </a:lnTo>
                  <a:lnTo>
                    <a:pt x="283" y="246"/>
                  </a:lnTo>
                  <a:lnTo>
                    <a:pt x="286" y="251"/>
                  </a:lnTo>
                  <a:lnTo>
                    <a:pt x="286" y="254"/>
                  </a:lnTo>
                  <a:lnTo>
                    <a:pt x="287" y="253"/>
                  </a:lnTo>
                  <a:lnTo>
                    <a:pt x="289" y="255"/>
                  </a:lnTo>
                  <a:lnTo>
                    <a:pt x="291" y="254"/>
                  </a:lnTo>
                  <a:lnTo>
                    <a:pt x="292" y="254"/>
                  </a:lnTo>
                  <a:lnTo>
                    <a:pt x="290" y="255"/>
                  </a:lnTo>
                  <a:lnTo>
                    <a:pt x="291" y="256"/>
                  </a:lnTo>
                  <a:lnTo>
                    <a:pt x="290" y="259"/>
                  </a:lnTo>
                  <a:lnTo>
                    <a:pt x="289" y="260"/>
                  </a:lnTo>
                  <a:lnTo>
                    <a:pt x="290" y="261"/>
                  </a:lnTo>
                  <a:lnTo>
                    <a:pt x="286" y="263"/>
                  </a:lnTo>
                  <a:lnTo>
                    <a:pt x="287" y="260"/>
                  </a:lnTo>
                  <a:lnTo>
                    <a:pt x="286" y="258"/>
                  </a:lnTo>
                  <a:lnTo>
                    <a:pt x="283" y="258"/>
                  </a:lnTo>
                  <a:lnTo>
                    <a:pt x="281" y="256"/>
                  </a:lnTo>
                  <a:lnTo>
                    <a:pt x="277" y="256"/>
                  </a:lnTo>
                  <a:lnTo>
                    <a:pt x="276" y="256"/>
                  </a:lnTo>
                  <a:lnTo>
                    <a:pt x="276" y="259"/>
                  </a:lnTo>
                  <a:lnTo>
                    <a:pt x="275" y="260"/>
                  </a:lnTo>
                  <a:lnTo>
                    <a:pt x="273" y="259"/>
                  </a:lnTo>
                  <a:lnTo>
                    <a:pt x="272" y="259"/>
                  </a:lnTo>
                  <a:lnTo>
                    <a:pt x="272" y="261"/>
                  </a:lnTo>
                  <a:lnTo>
                    <a:pt x="275" y="263"/>
                  </a:lnTo>
                  <a:lnTo>
                    <a:pt x="275" y="264"/>
                  </a:lnTo>
                  <a:lnTo>
                    <a:pt x="272" y="267"/>
                  </a:lnTo>
                  <a:lnTo>
                    <a:pt x="271" y="267"/>
                  </a:lnTo>
                  <a:lnTo>
                    <a:pt x="269" y="268"/>
                  </a:lnTo>
                  <a:lnTo>
                    <a:pt x="271" y="269"/>
                  </a:lnTo>
                  <a:lnTo>
                    <a:pt x="269" y="270"/>
                  </a:lnTo>
                  <a:lnTo>
                    <a:pt x="271" y="272"/>
                  </a:lnTo>
                  <a:lnTo>
                    <a:pt x="272" y="270"/>
                  </a:lnTo>
                  <a:lnTo>
                    <a:pt x="271" y="273"/>
                  </a:lnTo>
                  <a:lnTo>
                    <a:pt x="269" y="275"/>
                  </a:lnTo>
                  <a:lnTo>
                    <a:pt x="268" y="275"/>
                  </a:lnTo>
                  <a:lnTo>
                    <a:pt x="267" y="273"/>
                  </a:lnTo>
                  <a:lnTo>
                    <a:pt x="266" y="273"/>
                  </a:lnTo>
                  <a:lnTo>
                    <a:pt x="264" y="270"/>
                  </a:lnTo>
                  <a:lnTo>
                    <a:pt x="262" y="270"/>
                  </a:lnTo>
                  <a:lnTo>
                    <a:pt x="262" y="267"/>
                  </a:lnTo>
                  <a:lnTo>
                    <a:pt x="261" y="267"/>
                  </a:lnTo>
                  <a:lnTo>
                    <a:pt x="261" y="264"/>
                  </a:lnTo>
                  <a:lnTo>
                    <a:pt x="262" y="263"/>
                  </a:lnTo>
                  <a:lnTo>
                    <a:pt x="261" y="263"/>
                  </a:lnTo>
                  <a:lnTo>
                    <a:pt x="259" y="261"/>
                  </a:lnTo>
                  <a:lnTo>
                    <a:pt x="258" y="260"/>
                  </a:lnTo>
                  <a:lnTo>
                    <a:pt x="258" y="259"/>
                  </a:lnTo>
                  <a:lnTo>
                    <a:pt x="257" y="259"/>
                  </a:lnTo>
                  <a:lnTo>
                    <a:pt x="257" y="258"/>
                  </a:lnTo>
                  <a:lnTo>
                    <a:pt x="259" y="258"/>
                  </a:lnTo>
                  <a:lnTo>
                    <a:pt x="259" y="256"/>
                  </a:lnTo>
                  <a:lnTo>
                    <a:pt x="257" y="256"/>
                  </a:lnTo>
                  <a:lnTo>
                    <a:pt x="257" y="254"/>
                  </a:lnTo>
                  <a:lnTo>
                    <a:pt x="254" y="253"/>
                  </a:lnTo>
                  <a:lnTo>
                    <a:pt x="253" y="253"/>
                  </a:lnTo>
                  <a:lnTo>
                    <a:pt x="253" y="254"/>
                  </a:lnTo>
                  <a:lnTo>
                    <a:pt x="254" y="256"/>
                  </a:lnTo>
                  <a:lnTo>
                    <a:pt x="253" y="256"/>
                  </a:lnTo>
                  <a:lnTo>
                    <a:pt x="250" y="258"/>
                  </a:lnTo>
                  <a:lnTo>
                    <a:pt x="252" y="259"/>
                  </a:lnTo>
                  <a:lnTo>
                    <a:pt x="250" y="261"/>
                  </a:lnTo>
                  <a:lnTo>
                    <a:pt x="249" y="264"/>
                  </a:lnTo>
                  <a:lnTo>
                    <a:pt x="247" y="263"/>
                  </a:lnTo>
                  <a:lnTo>
                    <a:pt x="247" y="261"/>
                  </a:lnTo>
                  <a:lnTo>
                    <a:pt x="244" y="261"/>
                  </a:lnTo>
                  <a:lnTo>
                    <a:pt x="243" y="264"/>
                  </a:lnTo>
                  <a:lnTo>
                    <a:pt x="249" y="264"/>
                  </a:lnTo>
                  <a:lnTo>
                    <a:pt x="250" y="267"/>
                  </a:lnTo>
                  <a:lnTo>
                    <a:pt x="248" y="273"/>
                  </a:lnTo>
                  <a:lnTo>
                    <a:pt x="249" y="273"/>
                  </a:lnTo>
                  <a:lnTo>
                    <a:pt x="248" y="274"/>
                  </a:lnTo>
                  <a:lnTo>
                    <a:pt x="247" y="274"/>
                  </a:lnTo>
                  <a:lnTo>
                    <a:pt x="245" y="277"/>
                  </a:lnTo>
                  <a:lnTo>
                    <a:pt x="243" y="277"/>
                  </a:lnTo>
                  <a:lnTo>
                    <a:pt x="241" y="279"/>
                  </a:lnTo>
                  <a:lnTo>
                    <a:pt x="240" y="282"/>
                  </a:lnTo>
                  <a:lnTo>
                    <a:pt x="241" y="287"/>
                  </a:lnTo>
                  <a:lnTo>
                    <a:pt x="238" y="293"/>
                  </a:lnTo>
                  <a:lnTo>
                    <a:pt x="236" y="292"/>
                  </a:lnTo>
                  <a:lnTo>
                    <a:pt x="233" y="292"/>
                  </a:lnTo>
                  <a:lnTo>
                    <a:pt x="231" y="292"/>
                  </a:lnTo>
                  <a:lnTo>
                    <a:pt x="227" y="293"/>
                  </a:lnTo>
                  <a:lnTo>
                    <a:pt x="226" y="292"/>
                  </a:lnTo>
                  <a:lnTo>
                    <a:pt x="225" y="291"/>
                  </a:lnTo>
                  <a:lnTo>
                    <a:pt x="221" y="289"/>
                  </a:lnTo>
                  <a:lnTo>
                    <a:pt x="217" y="289"/>
                  </a:lnTo>
                  <a:lnTo>
                    <a:pt x="216" y="288"/>
                  </a:lnTo>
                  <a:lnTo>
                    <a:pt x="213" y="289"/>
                  </a:lnTo>
                  <a:lnTo>
                    <a:pt x="215" y="291"/>
                  </a:lnTo>
                  <a:lnTo>
                    <a:pt x="220" y="291"/>
                  </a:lnTo>
                  <a:lnTo>
                    <a:pt x="221" y="293"/>
                  </a:lnTo>
                  <a:lnTo>
                    <a:pt x="224" y="295"/>
                  </a:lnTo>
                  <a:lnTo>
                    <a:pt x="227" y="295"/>
                  </a:lnTo>
                  <a:lnTo>
                    <a:pt x="233" y="297"/>
                  </a:lnTo>
                  <a:lnTo>
                    <a:pt x="231" y="301"/>
                  </a:lnTo>
                  <a:lnTo>
                    <a:pt x="231" y="303"/>
                  </a:lnTo>
                  <a:lnTo>
                    <a:pt x="229" y="306"/>
                  </a:lnTo>
                  <a:lnTo>
                    <a:pt x="226" y="310"/>
                  </a:lnTo>
                  <a:lnTo>
                    <a:pt x="224" y="312"/>
                  </a:lnTo>
                  <a:lnTo>
                    <a:pt x="224" y="316"/>
                  </a:lnTo>
                  <a:lnTo>
                    <a:pt x="221" y="319"/>
                  </a:lnTo>
                  <a:lnTo>
                    <a:pt x="220" y="319"/>
                  </a:lnTo>
                  <a:lnTo>
                    <a:pt x="219" y="320"/>
                  </a:lnTo>
                  <a:lnTo>
                    <a:pt x="219" y="321"/>
                  </a:lnTo>
                  <a:lnTo>
                    <a:pt x="219" y="323"/>
                  </a:lnTo>
                  <a:lnTo>
                    <a:pt x="217" y="325"/>
                  </a:lnTo>
                  <a:lnTo>
                    <a:pt x="219" y="325"/>
                  </a:lnTo>
                  <a:lnTo>
                    <a:pt x="220" y="326"/>
                  </a:lnTo>
                  <a:lnTo>
                    <a:pt x="217" y="329"/>
                  </a:lnTo>
                  <a:lnTo>
                    <a:pt x="217" y="330"/>
                  </a:lnTo>
                  <a:lnTo>
                    <a:pt x="215" y="330"/>
                  </a:lnTo>
                  <a:lnTo>
                    <a:pt x="213" y="331"/>
                  </a:lnTo>
                  <a:lnTo>
                    <a:pt x="213" y="333"/>
                  </a:lnTo>
                  <a:lnTo>
                    <a:pt x="213" y="337"/>
                  </a:lnTo>
                  <a:lnTo>
                    <a:pt x="215" y="339"/>
                  </a:lnTo>
                  <a:lnTo>
                    <a:pt x="217" y="340"/>
                  </a:lnTo>
                  <a:lnTo>
                    <a:pt x="220" y="339"/>
                  </a:lnTo>
                  <a:lnTo>
                    <a:pt x="220" y="340"/>
                  </a:lnTo>
                  <a:lnTo>
                    <a:pt x="221" y="342"/>
                  </a:lnTo>
                  <a:lnTo>
                    <a:pt x="221" y="343"/>
                  </a:lnTo>
                  <a:lnTo>
                    <a:pt x="219" y="345"/>
                  </a:lnTo>
                  <a:lnTo>
                    <a:pt x="219" y="347"/>
                  </a:lnTo>
                  <a:lnTo>
                    <a:pt x="220" y="351"/>
                  </a:lnTo>
                  <a:lnTo>
                    <a:pt x="219" y="352"/>
                  </a:lnTo>
                  <a:lnTo>
                    <a:pt x="217" y="352"/>
                  </a:lnTo>
                  <a:lnTo>
                    <a:pt x="216" y="351"/>
                  </a:lnTo>
                  <a:lnTo>
                    <a:pt x="215" y="352"/>
                  </a:lnTo>
                  <a:lnTo>
                    <a:pt x="213" y="349"/>
                  </a:lnTo>
                  <a:lnTo>
                    <a:pt x="212" y="349"/>
                  </a:lnTo>
                  <a:lnTo>
                    <a:pt x="211" y="349"/>
                  </a:lnTo>
                  <a:lnTo>
                    <a:pt x="211" y="352"/>
                  </a:lnTo>
                  <a:lnTo>
                    <a:pt x="212" y="352"/>
                  </a:lnTo>
                  <a:lnTo>
                    <a:pt x="212" y="353"/>
                  </a:lnTo>
                  <a:lnTo>
                    <a:pt x="211" y="353"/>
                  </a:lnTo>
                  <a:lnTo>
                    <a:pt x="211" y="356"/>
                  </a:lnTo>
                  <a:lnTo>
                    <a:pt x="208" y="356"/>
                  </a:lnTo>
                  <a:lnTo>
                    <a:pt x="210" y="357"/>
                  </a:lnTo>
                  <a:lnTo>
                    <a:pt x="211" y="357"/>
                  </a:lnTo>
                  <a:lnTo>
                    <a:pt x="212" y="357"/>
                  </a:lnTo>
                  <a:lnTo>
                    <a:pt x="212" y="358"/>
                  </a:lnTo>
                  <a:lnTo>
                    <a:pt x="212" y="359"/>
                  </a:lnTo>
                  <a:lnTo>
                    <a:pt x="213" y="359"/>
                  </a:lnTo>
                  <a:lnTo>
                    <a:pt x="212" y="361"/>
                  </a:lnTo>
                  <a:lnTo>
                    <a:pt x="210" y="362"/>
                  </a:lnTo>
                  <a:lnTo>
                    <a:pt x="210" y="365"/>
                  </a:lnTo>
                  <a:lnTo>
                    <a:pt x="212" y="365"/>
                  </a:lnTo>
                  <a:lnTo>
                    <a:pt x="210" y="368"/>
                  </a:lnTo>
                  <a:lnTo>
                    <a:pt x="211" y="368"/>
                  </a:lnTo>
                  <a:lnTo>
                    <a:pt x="208" y="370"/>
                  </a:lnTo>
                  <a:lnTo>
                    <a:pt x="207" y="372"/>
                  </a:lnTo>
                  <a:lnTo>
                    <a:pt x="206" y="368"/>
                  </a:lnTo>
                  <a:lnTo>
                    <a:pt x="205" y="367"/>
                  </a:lnTo>
                  <a:lnTo>
                    <a:pt x="203" y="370"/>
                  </a:lnTo>
                  <a:lnTo>
                    <a:pt x="202" y="370"/>
                  </a:lnTo>
                  <a:lnTo>
                    <a:pt x="203" y="365"/>
                  </a:lnTo>
                  <a:lnTo>
                    <a:pt x="196" y="352"/>
                  </a:lnTo>
                  <a:lnTo>
                    <a:pt x="189" y="352"/>
                  </a:lnTo>
                  <a:lnTo>
                    <a:pt x="188" y="348"/>
                  </a:lnTo>
                  <a:lnTo>
                    <a:pt x="178" y="351"/>
                  </a:lnTo>
                  <a:lnTo>
                    <a:pt x="178" y="353"/>
                  </a:lnTo>
                  <a:lnTo>
                    <a:pt x="171" y="358"/>
                  </a:lnTo>
                  <a:lnTo>
                    <a:pt x="168" y="356"/>
                  </a:lnTo>
                  <a:lnTo>
                    <a:pt x="164" y="362"/>
                  </a:lnTo>
                  <a:lnTo>
                    <a:pt x="156" y="362"/>
                  </a:lnTo>
                  <a:lnTo>
                    <a:pt x="156" y="363"/>
                  </a:lnTo>
                  <a:lnTo>
                    <a:pt x="151" y="363"/>
                  </a:lnTo>
                  <a:lnTo>
                    <a:pt x="142" y="352"/>
                  </a:lnTo>
                  <a:lnTo>
                    <a:pt x="143" y="344"/>
                  </a:lnTo>
                  <a:lnTo>
                    <a:pt x="141" y="343"/>
                  </a:lnTo>
                  <a:lnTo>
                    <a:pt x="141" y="340"/>
                  </a:lnTo>
                  <a:lnTo>
                    <a:pt x="137" y="339"/>
                  </a:lnTo>
                  <a:lnTo>
                    <a:pt x="136" y="330"/>
                  </a:lnTo>
                  <a:lnTo>
                    <a:pt x="131" y="330"/>
                  </a:lnTo>
                  <a:lnTo>
                    <a:pt x="129" y="333"/>
                  </a:lnTo>
                  <a:lnTo>
                    <a:pt x="126" y="334"/>
                  </a:lnTo>
                  <a:lnTo>
                    <a:pt x="124" y="345"/>
                  </a:lnTo>
                  <a:lnTo>
                    <a:pt x="123" y="345"/>
                  </a:lnTo>
                  <a:lnTo>
                    <a:pt x="119" y="344"/>
                  </a:lnTo>
                  <a:lnTo>
                    <a:pt x="115" y="345"/>
                  </a:lnTo>
                  <a:lnTo>
                    <a:pt x="115" y="349"/>
                  </a:lnTo>
                  <a:lnTo>
                    <a:pt x="105" y="357"/>
                  </a:lnTo>
                  <a:lnTo>
                    <a:pt x="98" y="356"/>
                  </a:lnTo>
                  <a:lnTo>
                    <a:pt x="98" y="352"/>
                  </a:lnTo>
                  <a:lnTo>
                    <a:pt x="94" y="353"/>
                  </a:lnTo>
                  <a:lnTo>
                    <a:pt x="89" y="351"/>
                  </a:lnTo>
                  <a:lnTo>
                    <a:pt x="82" y="354"/>
                  </a:lnTo>
                  <a:lnTo>
                    <a:pt x="80" y="354"/>
                  </a:lnTo>
                  <a:lnTo>
                    <a:pt x="77" y="348"/>
                  </a:lnTo>
                  <a:lnTo>
                    <a:pt x="80" y="347"/>
                  </a:lnTo>
                  <a:lnTo>
                    <a:pt x="76" y="331"/>
                  </a:lnTo>
                  <a:lnTo>
                    <a:pt x="77" y="331"/>
                  </a:lnTo>
                  <a:lnTo>
                    <a:pt x="73" y="326"/>
                  </a:lnTo>
                  <a:lnTo>
                    <a:pt x="71" y="314"/>
                  </a:lnTo>
                  <a:lnTo>
                    <a:pt x="62" y="307"/>
                  </a:lnTo>
                  <a:lnTo>
                    <a:pt x="61" y="298"/>
                  </a:lnTo>
                  <a:lnTo>
                    <a:pt x="67" y="292"/>
                  </a:lnTo>
                  <a:lnTo>
                    <a:pt x="66" y="289"/>
                  </a:lnTo>
                  <a:lnTo>
                    <a:pt x="64" y="288"/>
                  </a:lnTo>
                  <a:lnTo>
                    <a:pt x="67" y="282"/>
                  </a:lnTo>
                  <a:lnTo>
                    <a:pt x="66" y="281"/>
                  </a:lnTo>
                  <a:lnTo>
                    <a:pt x="63" y="281"/>
                  </a:lnTo>
                  <a:lnTo>
                    <a:pt x="61" y="279"/>
                  </a:lnTo>
                  <a:lnTo>
                    <a:pt x="59" y="275"/>
                  </a:lnTo>
                  <a:lnTo>
                    <a:pt x="57" y="277"/>
                  </a:lnTo>
                  <a:lnTo>
                    <a:pt x="56" y="279"/>
                  </a:lnTo>
                  <a:lnTo>
                    <a:pt x="50" y="282"/>
                  </a:lnTo>
                  <a:lnTo>
                    <a:pt x="49" y="278"/>
                  </a:lnTo>
                  <a:lnTo>
                    <a:pt x="42" y="281"/>
                  </a:lnTo>
                  <a:lnTo>
                    <a:pt x="42" y="283"/>
                  </a:lnTo>
                  <a:lnTo>
                    <a:pt x="38" y="281"/>
                  </a:lnTo>
                  <a:lnTo>
                    <a:pt x="36" y="279"/>
                  </a:lnTo>
                  <a:lnTo>
                    <a:pt x="42" y="275"/>
                  </a:lnTo>
                  <a:lnTo>
                    <a:pt x="36" y="268"/>
                  </a:lnTo>
                  <a:lnTo>
                    <a:pt x="38" y="261"/>
                  </a:lnTo>
                  <a:lnTo>
                    <a:pt x="34" y="259"/>
                  </a:lnTo>
                  <a:lnTo>
                    <a:pt x="36" y="258"/>
                  </a:lnTo>
                  <a:lnTo>
                    <a:pt x="34" y="254"/>
                  </a:lnTo>
                  <a:lnTo>
                    <a:pt x="34" y="251"/>
                  </a:lnTo>
                  <a:lnTo>
                    <a:pt x="35" y="249"/>
                  </a:lnTo>
                  <a:lnTo>
                    <a:pt x="34" y="246"/>
                  </a:lnTo>
                  <a:lnTo>
                    <a:pt x="35" y="244"/>
                  </a:lnTo>
                  <a:lnTo>
                    <a:pt x="33" y="241"/>
                  </a:lnTo>
                  <a:lnTo>
                    <a:pt x="31" y="241"/>
                  </a:lnTo>
                  <a:lnTo>
                    <a:pt x="33" y="239"/>
                  </a:lnTo>
                  <a:lnTo>
                    <a:pt x="30" y="232"/>
                  </a:lnTo>
                  <a:lnTo>
                    <a:pt x="28" y="230"/>
                  </a:lnTo>
                  <a:lnTo>
                    <a:pt x="24" y="230"/>
                  </a:lnTo>
                  <a:lnTo>
                    <a:pt x="22" y="228"/>
                  </a:lnTo>
                  <a:lnTo>
                    <a:pt x="21" y="223"/>
                  </a:lnTo>
                  <a:lnTo>
                    <a:pt x="20" y="222"/>
                  </a:lnTo>
                  <a:lnTo>
                    <a:pt x="19" y="221"/>
                  </a:lnTo>
                  <a:lnTo>
                    <a:pt x="16" y="223"/>
                  </a:lnTo>
                  <a:lnTo>
                    <a:pt x="15" y="222"/>
                  </a:lnTo>
                  <a:lnTo>
                    <a:pt x="17" y="219"/>
                  </a:lnTo>
                  <a:lnTo>
                    <a:pt x="14" y="216"/>
                  </a:lnTo>
                  <a:lnTo>
                    <a:pt x="11" y="216"/>
                  </a:lnTo>
                  <a:lnTo>
                    <a:pt x="7" y="216"/>
                  </a:lnTo>
                  <a:lnTo>
                    <a:pt x="5" y="209"/>
                  </a:lnTo>
                  <a:lnTo>
                    <a:pt x="5" y="208"/>
                  </a:lnTo>
                  <a:lnTo>
                    <a:pt x="2" y="205"/>
                  </a:lnTo>
                  <a:lnTo>
                    <a:pt x="0" y="19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330" name="Freeform 927"/>
            <p:cNvSpPr>
              <a:spLocks/>
            </p:cNvSpPr>
            <p:nvPr/>
          </p:nvSpPr>
          <p:spPr bwMode="auto">
            <a:xfrm>
              <a:off x="3761" y="2696"/>
              <a:ext cx="315" cy="326"/>
            </a:xfrm>
            <a:custGeom>
              <a:avLst/>
              <a:gdLst>
                <a:gd name="T0" fmla="*/ 220 w 315"/>
                <a:gd name="T1" fmla="*/ 18 h 326"/>
                <a:gd name="T2" fmla="*/ 205 w 315"/>
                <a:gd name="T3" fmla="*/ 27 h 326"/>
                <a:gd name="T4" fmla="*/ 174 w 315"/>
                <a:gd name="T5" fmla="*/ 33 h 326"/>
                <a:gd name="T6" fmla="*/ 178 w 315"/>
                <a:gd name="T7" fmla="*/ 40 h 326"/>
                <a:gd name="T8" fmla="*/ 193 w 315"/>
                <a:gd name="T9" fmla="*/ 46 h 326"/>
                <a:gd name="T10" fmla="*/ 205 w 315"/>
                <a:gd name="T11" fmla="*/ 49 h 326"/>
                <a:gd name="T12" fmla="*/ 230 w 315"/>
                <a:gd name="T13" fmla="*/ 32 h 326"/>
                <a:gd name="T14" fmla="*/ 262 w 315"/>
                <a:gd name="T15" fmla="*/ 37 h 326"/>
                <a:gd name="T16" fmla="*/ 281 w 315"/>
                <a:gd name="T17" fmla="*/ 56 h 326"/>
                <a:gd name="T18" fmla="*/ 300 w 315"/>
                <a:gd name="T19" fmla="*/ 61 h 326"/>
                <a:gd name="T20" fmla="*/ 306 w 315"/>
                <a:gd name="T21" fmla="*/ 66 h 326"/>
                <a:gd name="T22" fmla="*/ 285 w 315"/>
                <a:gd name="T23" fmla="*/ 92 h 326"/>
                <a:gd name="T24" fmla="*/ 271 w 315"/>
                <a:gd name="T25" fmla="*/ 101 h 326"/>
                <a:gd name="T26" fmla="*/ 266 w 315"/>
                <a:gd name="T27" fmla="*/ 110 h 326"/>
                <a:gd name="T28" fmla="*/ 269 w 315"/>
                <a:gd name="T29" fmla="*/ 114 h 326"/>
                <a:gd name="T30" fmla="*/ 290 w 315"/>
                <a:gd name="T31" fmla="*/ 96 h 326"/>
                <a:gd name="T32" fmla="*/ 287 w 315"/>
                <a:gd name="T33" fmla="*/ 95 h 326"/>
                <a:gd name="T34" fmla="*/ 305 w 315"/>
                <a:gd name="T35" fmla="*/ 87 h 326"/>
                <a:gd name="T36" fmla="*/ 304 w 315"/>
                <a:gd name="T37" fmla="*/ 97 h 326"/>
                <a:gd name="T38" fmla="*/ 303 w 315"/>
                <a:gd name="T39" fmla="*/ 112 h 326"/>
                <a:gd name="T40" fmla="*/ 308 w 315"/>
                <a:gd name="T41" fmla="*/ 124 h 326"/>
                <a:gd name="T42" fmla="*/ 296 w 315"/>
                <a:gd name="T43" fmla="*/ 121 h 326"/>
                <a:gd name="T44" fmla="*/ 292 w 315"/>
                <a:gd name="T45" fmla="*/ 115 h 326"/>
                <a:gd name="T46" fmla="*/ 289 w 315"/>
                <a:gd name="T47" fmla="*/ 121 h 326"/>
                <a:gd name="T48" fmla="*/ 281 w 315"/>
                <a:gd name="T49" fmla="*/ 119 h 326"/>
                <a:gd name="T50" fmla="*/ 273 w 315"/>
                <a:gd name="T51" fmla="*/ 123 h 326"/>
                <a:gd name="T52" fmla="*/ 271 w 315"/>
                <a:gd name="T53" fmla="*/ 130 h 326"/>
                <a:gd name="T54" fmla="*/ 269 w 315"/>
                <a:gd name="T55" fmla="*/ 135 h 326"/>
                <a:gd name="T56" fmla="*/ 282 w 315"/>
                <a:gd name="T57" fmla="*/ 137 h 326"/>
                <a:gd name="T58" fmla="*/ 277 w 315"/>
                <a:gd name="T59" fmla="*/ 145 h 326"/>
                <a:gd name="T60" fmla="*/ 287 w 315"/>
                <a:gd name="T61" fmla="*/ 145 h 326"/>
                <a:gd name="T62" fmla="*/ 285 w 315"/>
                <a:gd name="T63" fmla="*/ 154 h 326"/>
                <a:gd name="T64" fmla="*/ 276 w 315"/>
                <a:gd name="T65" fmla="*/ 153 h 326"/>
                <a:gd name="T66" fmla="*/ 286 w 315"/>
                <a:gd name="T67" fmla="*/ 166 h 326"/>
                <a:gd name="T68" fmla="*/ 276 w 315"/>
                <a:gd name="T69" fmla="*/ 180 h 326"/>
                <a:gd name="T70" fmla="*/ 286 w 315"/>
                <a:gd name="T71" fmla="*/ 208 h 326"/>
                <a:gd name="T72" fmla="*/ 286 w 315"/>
                <a:gd name="T73" fmla="*/ 217 h 326"/>
                <a:gd name="T74" fmla="*/ 272 w 315"/>
                <a:gd name="T75" fmla="*/ 213 h 326"/>
                <a:gd name="T76" fmla="*/ 272 w 315"/>
                <a:gd name="T77" fmla="*/ 224 h 326"/>
                <a:gd name="T78" fmla="*/ 261 w 315"/>
                <a:gd name="T79" fmla="*/ 218 h 326"/>
                <a:gd name="T80" fmla="*/ 257 w 315"/>
                <a:gd name="T81" fmla="*/ 210 h 326"/>
                <a:gd name="T82" fmla="*/ 249 w 315"/>
                <a:gd name="T83" fmla="*/ 218 h 326"/>
                <a:gd name="T84" fmla="*/ 247 w 315"/>
                <a:gd name="T85" fmla="*/ 228 h 326"/>
                <a:gd name="T86" fmla="*/ 227 w 315"/>
                <a:gd name="T87" fmla="*/ 247 h 326"/>
                <a:gd name="T88" fmla="*/ 224 w 315"/>
                <a:gd name="T89" fmla="*/ 249 h 326"/>
                <a:gd name="T90" fmla="*/ 220 w 315"/>
                <a:gd name="T91" fmla="*/ 273 h 326"/>
                <a:gd name="T92" fmla="*/ 213 w 315"/>
                <a:gd name="T93" fmla="*/ 285 h 326"/>
                <a:gd name="T94" fmla="*/ 219 w 315"/>
                <a:gd name="T95" fmla="*/ 301 h 326"/>
                <a:gd name="T96" fmla="*/ 212 w 315"/>
                <a:gd name="T97" fmla="*/ 306 h 326"/>
                <a:gd name="T98" fmla="*/ 213 w 315"/>
                <a:gd name="T99" fmla="*/ 313 h 326"/>
                <a:gd name="T100" fmla="*/ 205 w 315"/>
                <a:gd name="T101" fmla="*/ 321 h 326"/>
                <a:gd name="T102" fmla="*/ 168 w 315"/>
                <a:gd name="T103" fmla="*/ 310 h 326"/>
                <a:gd name="T104" fmla="*/ 136 w 315"/>
                <a:gd name="T105" fmla="*/ 284 h 326"/>
                <a:gd name="T106" fmla="*/ 98 w 315"/>
                <a:gd name="T107" fmla="*/ 310 h 326"/>
                <a:gd name="T108" fmla="*/ 73 w 315"/>
                <a:gd name="T109" fmla="*/ 280 h 326"/>
                <a:gd name="T110" fmla="*/ 61 w 315"/>
                <a:gd name="T111" fmla="*/ 233 h 326"/>
                <a:gd name="T112" fmla="*/ 42 w 315"/>
                <a:gd name="T113" fmla="*/ 229 h 326"/>
                <a:gd name="T114" fmla="*/ 33 w 315"/>
                <a:gd name="T115" fmla="*/ 195 h 326"/>
                <a:gd name="T116" fmla="*/ 16 w 315"/>
                <a:gd name="T117" fmla="*/ 177 h 3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5"/>
                <a:gd name="T178" fmla="*/ 0 h 326"/>
                <a:gd name="T179" fmla="*/ 315 w 315"/>
                <a:gd name="T180" fmla="*/ 326 h 3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5" h="326">
                  <a:moveTo>
                    <a:pt x="233" y="0"/>
                  </a:moveTo>
                  <a:lnTo>
                    <a:pt x="233" y="2"/>
                  </a:lnTo>
                  <a:lnTo>
                    <a:pt x="229" y="3"/>
                  </a:lnTo>
                  <a:lnTo>
                    <a:pt x="226" y="3"/>
                  </a:lnTo>
                  <a:lnTo>
                    <a:pt x="222" y="5"/>
                  </a:lnTo>
                  <a:lnTo>
                    <a:pt x="219" y="10"/>
                  </a:lnTo>
                  <a:lnTo>
                    <a:pt x="217" y="12"/>
                  </a:lnTo>
                  <a:lnTo>
                    <a:pt x="217" y="14"/>
                  </a:lnTo>
                  <a:lnTo>
                    <a:pt x="217" y="17"/>
                  </a:lnTo>
                  <a:lnTo>
                    <a:pt x="220" y="18"/>
                  </a:lnTo>
                  <a:lnTo>
                    <a:pt x="217" y="19"/>
                  </a:lnTo>
                  <a:lnTo>
                    <a:pt x="216" y="19"/>
                  </a:lnTo>
                  <a:lnTo>
                    <a:pt x="215" y="22"/>
                  </a:lnTo>
                  <a:lnTo>
                    <a:pt x="216" y="23"/>
                  </a:lnTo>
                  <a:lnTo>
                    <a:pt x="216" y="24"/>
                  </a:lnTo>
                  <a:lnTo>
                    <a:pt x="215" y="24"/>
                  </a:lnTo>
                  <a:lnTo>
                    <a:pt x="211" y="26"/>
                  </a:lnTo>
                  <a:lnTo>
                    <a:pt x="211" y="27"/>
                  </a:lnTo>
                  <a:lnTo>
                    <a:pt x="207" y="27"/>
                  </a:lnTo>
                  <a:lnTo>
                    <a:pt x="205" y="27"/>
                  </a:lnTo>
                  <a:lnTo>
                    <a:pt x="202" y="24"/>
                  </a:lnTo>
                  <a:lnTo>
                    <a:pt x="199" y="23"/>
                  </a:lnTo>
                  <a:lnTo>
                    <a:pt x="196" y="23"/>
                  </a:lnTo>
                  <a:lnTo>
                    <a:pt x="191" y="23"/>
                  </a:lnTo>
                  <a:lnTo>
                    <a:pt x="189" y="24"/>
                  </a:lnTo>
                  <a:lnTo>
                    <a:pt x="184" y="24"/>
                  </a:lnTo>
                  <a:lnTo>
                    <a:pt x="178" y="26"/>
                  </a:lnTo>
                  <a:lnTo>
                    <a:pt x="175" y="27"/>
                  </a:lnTo>
                  <a:lnTo>
                    <a:pt x="175" y="30"/>
                  </a:lnTo>
                  <a:lnTo>
                    <a:pt x="174" y="33"/>
                  </a:lnTo>
                  <a:lnTo>
                    <a:pt x="173" y="36"/>
                  </a:lnTo>
                  <a:lnTo>
                    <a:pt x="171" y="36"/>
                  </a:lnTo>
                  <a:lnTo>
                    <a:pt x="170" y="35"/>
                  </a:lnTo>
                  <a:lnTo>
                    <a:pt x="166" y="35"/>
                  </a:lnTo>
                  <a:lnTo>
                    <a:pt x="166" y="37"/>
                  </a:lnTo>
                  <a:lnTo>
                    <a:pt x="169" y="38"/>
                  </a:lnTo>
                  <a:lnTo>
                    <a:pt x="170" y="41"/>
                  </a:lnTo>
                  <a:lnTo>
                    <a:pt x="173" y="42"/>
                  </a:lnTo>
                  <a:lnTo>
                    <a:pt x="177" y="41"/>
                  </a:lnTo>
                  <a:lnTo>
                    <a:pt x="178" y="40"/>
                  </a:lnTo>
                  <a:lnTo>
                    <a:pt x="177" y="37"/>
                  </a:lnTo>
                  <a:lnTo>
                    <a:pt x="178" y="36"/>
                  </a:lnTo>
                  <a:lnTo>
                    <a:pt x="179" y="35"/>
                  </a:lnTo>
                  <a:lnTo>
                    <a:pt x="182" y="32"/>
                  </a:lnTo>
                  <a:lnTo>
                    <a:pt x="184" y="32"/>
                  </a:lnTo>
                  <a:lnTo>
                    <a:pt x="189" y="35"/>
                  </a:lnTo>
                  <a:lnTo>
                    <a:pt x="191" y="37"/>
                  </a:lnTo>
                  <a:lnTo>
                    <a:pt x="191" y="38"/>
                  </a:lnTo>
                  <a:lnTo>
                    <a:pt x="192" y="42"/>
                  </a:lnTo>
                  <a:lnTo>
                    <a:pt x="193" y="46"/>
                  </a:lnTo>
                  <a:lnTo>
                    <a:pt x="196" y="47"/>
                  </a:lnTo>
                  <a:lnTo>
                    <a:pt x="194" y="50"/>
                  </a:lnTo>
                  <a:lnTo>
                    <a:pt x="196" y="50"/>
                  </a:lnTo>
                  <a:lnTo>
                    <a:pt x="197" y="51"/>
                  </a:lnTo>
                  <a:lnTo>
                    <a:pt x="198" y="50"/>
                  </a:lnTo>
                  <a:lnTo>
                    <a:pt x="201" y="51"/>
                  </a:lnTo>
                  <a:lnTo>
                    <a:pt x="197" y="47"/>
                  </a:lnTo>
                  <a:lnTo>
                    <a:pt x="201" y="50"/>
                  </a:lnTo>
                  <a:lnTo>
                    <a:pt x="202" y="50"/>
                  </a:lnTo>
                  <a:lnTo>
                    <a:pt x="205" y="49"/>
                  </a:lnTo>
                  <a:lnTo>
                    <a:pt x="210" y="47"/>
                  </a:lnTo>
                  <a:lnTo>
                    <a:pt x="213" y="46"/>
                  </a:lnTo>
                  <a:lnTo>
                    <a:pt x="216" y="45"/>
                  </a:lnTo>
                  <a:lnTo>
                    <a:pt x="219" y="42"/>
                  </a:lnTo>
                  <a:lnTo>
                    <a:pt x="222" y="41"/>
                  </a:lnTo>
                  <a:lnTo>
                    <a:pt x="222" y="40"/>
                  </a:lnTo>
                  <a:lnTo>
                    <a:pt x="225" y="38"/>
                  </a:lnTo>
                  <a:lnTo>
                    <a:pt x="229" y="35"/>
                  </a:lnTo>
                  <a:lnTo>
                    <a:pt x="230" y="33"/>
                  </a:lnTo>
                  <a:lnTo>
                    <a:pt x="230" y="32"/>
                  </a:lnTo>
                  <a:lnTo>
                    <a:pt x="233" y="31"/>
                  </a:lnTo>
                  <a:lnTo>
                    <a:pt x="234" y="31"/>
                  </a:lnTo>
                  <a:lnTo>
                    <a:pt x="238" y="28"/>
                  </a:lnTo>
                  <a:lnTo>
                    <a:pt x="241" y="27"/>
                  </a:lnTo>
                  <a:lnTo>
                    <a:pt x="245" y="27"/>
                  </a:lnTo>
                  <a:lnTo>
                    <a:pt x="249" y="28"/>
                  </a:lnTo>
                  <a:lnTo>
                    <a:pt x="254" y="30"/>
                  </a:lnTo>
                  <a:lnTo>
                    <a:pt x="259" y="33"/>
                  </a:lnTo>
                  <a:lnTo>
                    <a:pt x="261" y="36"/>
                  </a:lnTo>
                  <a:lnTo>
                    <a:pt x="262" y="37"/>
                  </a:lnTo>
                  <a:lnTo>
                    <a:pt x="266" y="41"/>
                  </a:lnTo>
                  <a:lnTo>
                    <a:pt x="267" y="42"/>
                  </a:lnTo>
                  <a:lnTo>
                    <a:pt x="269" y="45"/>
                  </a:lnTo>
                  <a:lnTo>
                    <a:pt x="269" y="46"/>
                  </a:lnTo>
                  <a:lnTo>
                    <a:pt x="272" y="49"/>
                  </a:lnTo>
                  <a:lnTo>
                    <a:pt x="275" y="50"/>
                  </a:lnTo>
                  <a:lnTo>
                    <a:pt x="275" y="52"/>
                  </a:lnTo>
                  <a:lnTo>
                    <a:pt x="278" y="55"/>
                  </a:lnTo>
                  <a:lnTo>
                    <a:pt x="278" y="56"/>
                  </a:lnTo>
                  <a:lnTo>
                    <a:pt x="281" y="56"/>
                  </a:lnTo>
                  <a:lnTo>
                    <a:pt x="282" y="56"/>
                  </a:lnTo>
                  <a:lnTo>
                    <a:pt x="282" y="58"/>
                  </a:lnTo>
                  <a:lnTo>
                    <a:pt x="283" y="56"/>
                  </a:lnTo>
                  <a:lnTo>
                    <a:pt x="286" y="55"/>
                  </a:lnTo>
                  <a:lnTo>
                    <a:pt x="289" y="56"/>
                  </a:lnTo>
                  <a:lnTo>
                    <a:pt x="290" y="59"/>
                  </a:lnTo>
                  <a:lnTo>
                    <a:pt x="292" y="59"/>
                  </a:lnTo>
                  <a:lnTo>
                    <a:pt x="295" y="60"/>
                  </a:lnTo>
                  <a:lnTo>
                    <a:pt x="296" y="59"/>
                  </a:lnTo>
                  <a:lnTo>
                    <a:pt x="300" y="61"/>
                  </a:lnTo>
                  <a:lnTo>
                    <a:pt x="304" y="61"/>
                  </a:lnTo>
                  <a:lnTo>
                    <a:pt x="305" y="63"/>
                  </a:lnTo>
                  <a:lnTo>
                    <a:pt x="306" y="61"/>
                  </a:lnTo>
                  <a:lnTo>
                    <a:pt x="309" y="61"/>
                  </a:lnTo>
                  <a:lnTo>
                    <a:pt x="311" y="60"/>
                  </a:lnTo>
                  <a:lnTo>
                    <a:pt x="314" y="59"/>
                  </a:lnTo>
                  <a:lnTo>
                    <a:pt x="315" y="61"/>
                  </a:lnTo>
                  <a:lnTo>
                    <a:pt x="313" y="63"/>
                  </a:lnTo>
                  <a:lnTo>
                    <a:pt x="308" y="65"/>
                  </a:lnTo>
                  <a:lnTo>
                    <a:pt x="306" y="66"/>
                  </a:lnTo>
                  <a:lnTo>
                    <a:pt x="304" y="69"/>
                  </a:lnTo>
                  <a:lnTo>
                    <a:pt x="301" y="70"/>
                  </a:lnTo>
                  <a:lnTo>
                    <a:pt x="300" y="72"/>
                  </a:lnTo>
                  <a:lnTo>
                    <a:pt x="297" y="74"/>
                  </a:lnTo>
                  <a:lnTo>
                    <a:pt x="296" y="75"/>
                  </a:lnTo>
                  <a:lnTo>
                    <a:pt x="295" y="78"/>
                  </a:lnTo>
                  <a:lnTo>
                    <a:pt x="294" y="80"/>
                  </a:lnTo>
                  <a:lnTo>
                    <a:pt x="291" y="83"/>
                  </a:lnTo>
                  <a:lnTo>
                    <a:pt x="286" y="91"/>
                  </a:lnTo>
                  <a:lnTo>
                    <a:pt x="285" y="92"/>
                  </a:lnTo>
                  <a:lnTo>
                    <a:pt x="283" y="91"/>
                  </a:lnTo>
                  <a:lnTo>
                    <a:pt x="285" y="93"/>
                  </a:lnTo>
                  <a:lnTo>
                    <a:pt x="281" y="96"/>
                  </a:lnTo>
                  <a:lnTo>
                    <a:pt x="280" y="93"/>
                  </a:lnTo>
                  <a:lnTo>
                    <a:pt x="280" y="96"/>
                  </a:lnTo>
                  <a:lnTo>
                    <a:pt x="278" y="96"/>
                  </a:lnTo>
                  <a:lnTo>
                    <a:pt x="276" y="97"/>
                  </a:lnTo>
                  <a:lnTo>
                    <a:pt x="275" y="97"/>
                  </a:lnTo>
                  <a:lnTo>
                    <a:pt x="272" y="97"/>
                  </a:lnTo>
                  <a:lnTo>
                    <a:pt x="271" y="101"/>
                  </a:lnTo>
                  <a:lnTo>
                    <a:pt x="271" y="98"/>
                  </a:lnTo>
                  <a:lnTo>
                    <a:pt x="269" y="96"/>
                  </a:lnTo>
                  <a:lnTo>
                    <a:pt x="267" y="97"/>
                  </a:lnTo>
                  <a:lnTo>
                    <a:pt x="266" y="100"/>
                  </a:lnTo>
                  <a:lnTo>
                    <a:pt x="264" y="101"/>
                  </a:lnTo>
                  <a:lnTo>
                    <a:pt x="266" y="102"/>
                  </a:lnTo>
                  <a:lnTo>
                    <a:pt x="263" y="105"/>
                  </a:lnTo>
                  <a:lnTo>
                    <a:pt x="264" y="107"/>
                  </a:lnTo>
                  <a:lnTo>
                    <a:pt x="264" y="109"/>
                  </a:lnTo>
                  <a:lnTo>
                    <a:pt x="266" y="110"/>
                  </a:lnTo>
                  <a:lnTo>
                    <a:pt x="267" y="110"/>
                  </a:lnTo>
                  <a:lnTo>
                    <a:pt x="267" y="107"/>
                  </a:lnTo>
                  <a:lnTo>
                    <a:pt x="267" y="105"/>
                  </a:lnTo>
                  <a:lnTo>
                    <a:pt x="269" y="102"/>
                  </a:lnTo>
                  <a:lnTo>
                    <a:pt x="269" y="105"/>
                  </a:lnTo>
                  <a:lnTo>
                    <a:pt x="271" y="106"/>
                  </a:lnTo>
                  <a:lnTo>
                    <a:pt x="272" y="105"/>
                  </a:lnTo>
                  <a:lnTo>
                    <a:pt x="271" y="109"/>
                  </a:lnTo>
                  <a:lnTo>
                    <a:pt x="268" y="111"/>
                  </a:lnTo>
                  <a:lnTo>
                    <a:pt x="269" y="114"/>
                  </a:lnTo>
                  <a:lnTo>
                    <a:pt x="269" y="112"/>
                  </a:lnTo>
                  <a:lnTo>
                    <a:pt x="273" y="107"/>
                  </a:lnTo>
                  <a:lnTo>
                    <a:pt x="273" y="105"/>
                  </a:lnTo>
                  <a:lnTo>
                    <a:pt x="275" y="103"/>
                  </a:lnTo>
                  <a:lnTo>
                    <a:pt x="278" y="101"/>
                  </a:lnTo>
                  <a:lnTo>
                    <a:pt x="281" y="101"/>
                  </a:lnTo>
                  <a:lnTo>
                    <a:pt x="282" y="98"/>
                  </a:lnTo>
                  <a:lnTo>
                    <a:pt x="285" y="97"/>
                  </a:lnTo>
                  <a:lnTo>
                    <a:pt x="287" y="97"/>
                  </a:lnTo>
                  <a:lnTo>
                    <a:pt x="290" y="96"/>
                  </a:lnTo>
                  <a:lnTo>
                    <a:pt x="290" y="98"/>
                  </a:lnTo>
                  <a:lnTo>
                    <a:pt x="290" y="100"/>
                  </a:lnTo>
                  <a:lnTo>
                    <a:pt x="291" y="102"/>
                  </a:lnTo>
                  <a:lnTo>
                    <a:pt x="294" y="101"/>
                  </a:lnTo>
                  <a:lnTo>
                    <a:pt x="294" y="98"/>
                  </a:lnTo>
                  <a:lnTo>
                    <a:pt x="295" y="96"/>
                  </a:lnTo>
                  <a:lnTo>
                    <a:pt x="295" y="95"/>
                  </a:lnTo>
                  <a:lnTo>
                    <a:pt x="292" y="95"/>
                  </a:lnTo>
                  <a:lnTo>
                    <a:pt x="287" y="96"/>
                  </a:lnTo>
                  <a:lnTo>
                    <a:pt x="287" y="95"/>
                  </a:lnTo>
                  <a:lnTo>
                    <a:pt x="290" y="93"/>
                  </a:lnTo>
                  <a:lnTo>
                    <a:pt x="291" y="89"/>
                  </a:lnTo>
                  <a:lnTo>
                    <a:pt x="295" y="88"/>
                  </a:lnTo>
                  <a:lnTo>
                    <a:pt x="296" y="88"/>
                  </a:lnTo>
                  <a:lnTo>
                    <a:pt x="299" y="87"/>
                  </a:lnTo>
                  <a:lnTo>
                    <a:pt x="300" y="86"/>
                  </a:lnTo>
                  <a:lnTo>
                    <a:pt x="304" y="86"/>
                  </a:lnTo>
                  <a:lnTo>
                    <a:pt x="303" y="87"/>
                  </a:lnTo>
                  <a:lnTo>
                    <a:pt x="304" y="88"/>
                  </a:lnTo>
                  <a:lnTo>
                    <a:pt x="305" y="87"/>
                  </a:lnTo>
                  <a:lnTo>
                    <a:pt x="305" y="89"/>
                  </a:lnTo>
                  <a:lnTo>
                    <a:pt x="306" y="88"/>
                  </a:lnTo>
                  <a:lnTo>
                    <a:pt x="306" y="89"/>
                  </a:lnTo>
                  <a:lnTo>
                    <a:pt x="306" y="92"/>
                  </a:lnTo>
                  <a:lnTo>
                    <a:pt x="304" y="92"/>
                  </a:lnTo>
                  <a:lnTo>
                    <a:pt x="304" y="95"/>
                  </a:lnTo>
                  <a:lnTo>
                    <a:pt x="301" y="95"/>
                  </a:lnTo>
                  <a:lnTo>
                    <a:pt x="301" y="97"/>
                  </a:lnTo>
                  <a:lnTo>
                    <a:pt x="303" y="97"/>
                  </a:lnTo>
                  <a:lnTo>
                    <a:pt x="304" y="97"/>
                  </a:lnTo>
                  <a:lnTo>
                    <a:pt x="304" y="100"/>
                  </a:lnTo>
                  <a:lnTo>
                    <a:pt x="304" y="101"/>
                  </a:lnTo>
                  <a:lnTo>
                    <a:pt x="306" y="102"/>
                  </a:lnTo>
                  <a:lnTo>
                    <a:pt x="306" y="103"/>
                  </a:lnTo>
                  <a:lnTo>
                    <a:pt x="305" y="105"/>
                  </a:lnTo>
                  <a:lnTo>
                    <a:pt x="304" y="105"/>
                  </a:lnTo>
                  <a:lnTo>
                    <a:pt x="303" y="106"/>
                  </a:lnTo>
                  <a:lnTo>
                    <a:pt x="301" y="110"/>
                  </a:lnTo>
                  <a:lnTo>
                    <a:pt x="303" y="110"/>
                  </a:lnTo>
                  <a:lnTo>
                    <a:pt x="303" y="112"/>
                  </a:lnTo>
                  <a:lnTo>
                    <a:pt x="304" y="114"/>
                  </a:lnTo>
                  <a:lnTo>
                    <a:pt x="303" y="115"/>
                  </a:lnTo>
                  <a:lnTo>
                    <a:pt x="303" y="117"/>
                  </a:lnTo>
                  <a:lnTo>
                    <a:pt x="304" y="119"/>
                  </a:lnTo>
                  <a:lnTo>
                    <a:pt x="306" y="120"/>
                  </a:lnTo>
                  <a:lnTo>
                    <a:pt x="309" y="117"/>
                  </a:lnTo>
                  <a:lnTo>
                    <a:pt x="310" y="120"/>
                  </a:lnTo>
                  <a:lnTo>
                    <a:pt x="308" y="120"/>
                  </a:lnTo>
                  <a:lnTo>
                    <a:pt x="306" y="121"/>
                  </a:lnTo>
                  <a:lnTo>
                    <a:pt x="308" y="124"/>
                  </a:lnTo>
                  <a:lnTo>
                    <a:pt x="308" y="125"/>
                  </a:lnTo>
                  <a:lnTo>
                    <a:pt x="306" y="124"/>
                  </a:lnTo>
                  <a:lnTo>
                    <a:pt x="306" y="126"/>
                  </a:lnTo>
                  <a:lnTo>
                    <a:pt x="301" y="129"/>
                  </a:lnTo>
                  <a:lnTo>
                    <a:pt x="299" y="130"/>
                  </a:lnTo>
                  <a:lnTo>
                    <a:pt x="297" y="129"/>
                  </a:lnTo>
                  <a:lnTo>
                    <a:pt x="296" y="128"/>
                  </a:lnTo>
                  <a:lnTo>
                    <a:pt x="295" y="128"/>
                  </a:lnTo>
                  <a:lnTo>
                    <a:pt x="297" y="123"/>
                  </a:lnTo>
                  <a:lnTo>
                    <a:pt x="296" y="121"/>
                  </a:lnTo>
                  <a:lnTo>
                    <a:pt x="296" y="120"/>
                  </a:lnTo>
                  <a:lnTo>
                    <a:pt x="297" y="117"/>
                  </a:lnTo>
                  <a:lnTo>
                    <a:pt x="295" y="119"/>
                  </a:lnTo>
                  <a:lnTo>
                    <a:pt x="295" y="116"/>
                  </a:lnTo>
                  <a:lnTo>
                    <a:pt x="296" y="114"/>
                  </a:lnTo>
                  <a:lnTo>
                    <a:pt x="294" y="115"/>
                  </a:lnTo>
                  <a:lnTo>
                    <a:pt x="294" y="112"/>
                  </a:lnTo>
                  <a:lnTo>
                    <a:pt x="294" y="110"/>
                  </a:lnTo>
                  <a:lnTo>
                    <a:pt x="292" y="112"/>
                  </a:lnTo>
                  <a:lnTo>
                    <a:pt x="292" y="115"/>
                  </a:lnTo>
                  <a:lnTo>
                    <a:pt x="291" y="116"/>
                  </a:lnTo>
                  <a:lnTo>
                    <a:pt x="292" y="120"/>
                  </a:lnTo>
                  <a:lnTo>
                    <a:pt x="292" y="124"/>
                  </a:lnTo>
                  <a:lnTo>
                    <a:pt x="291" y="129"/>
                  </a:lnTo>
                  <a:lnTo>
                    <a:pt x="290" y="128"/>
                  </a:lnTo>
                  <a:lnTo>
                    <a:pt x="290" y="125"/>
                  </a:lnTo>
                  <a:lnTo>
                    <a:pt x="290" y="123"/>
                  </a:lnTo>
                  <a:lnTo>
                    <a:pt x="290" y="120"/>
                  </a:lnTo>
                  <a:lnTo>
                    <a:pt x="289" y="119"/>
                  </a:lnTo>
                  <a:lnTo>
                    <a:pt x="289" y="121"/>
                  </a:lnTo>
                  <a:lnTo>
                    <a:pt x="289" y="123"/>
                  </a:lnTo>
                  <a:lnTo>
                    <a:pt x="290" y="125"/>
                  </a:lnTo>
                  <a:lnTo>
                    <a:pt x="287" y="129"/>
                  </a:lnTo>
                  <a:lnTo>
                    <a:pt x="283" y="130"/>
                  </a:lnTo>
                  <a:lnTo>
                    <a:pt x="282" y="126"/>
                  </a:lnTo>
                  <a:lnTo>
                    <a:pt x="283" y="120"/>
                  </a:lnTo>
                  <a:lnTo>
                    <a:pt x="283" y="119"/>
                  </a:lnTo>
                  <a:lnTo>
                    <a:pt x="283" y="117"/>
                  </a:lnTo>
                  <a:lnTo>
                    <a:pt x="282" y="119"/>
                  </a:lnTo>
                  <a:lnTo>
                    <a:pt x="281" y="119"/>
                  </a:lnTo>
                  <a:lnTo>
                    <a:pt x="282" y="121"/>
                  </a:lnTo>
                  <a:lnTo>
                    <a:pt x="282" y="128"/>
                  </a:lnTo>
                  <a:lnTo>
                    <a:pt x="282" y="129"/>
                  </a:lnTo>
                  <a:lnTo>
                    <a:pt x="280" y="124"/>
                  </a:lnTo>
                  <a:lnTo>
                    <a:pt x="278" y="121"/>
                  </a:lnTo>
                  <a:lnTo>
                    <a:pt x="278" y="123"/>
                  </a:lnTo>
                  <a:lnTo>
                    <a:pt x="276" y="121"/>
                  </a:lnTo>
                  <a:lnTo>
                    <a:pt x="276" y="123"/>
                  </a:lnTo>
                  <a:lnTo>
                    <a:pt x="273" y="121"/>
                  </a:lnTo>
                  <a:lnTo>
                    <a:pt x="273" y="123"/>
                  </a:lnTo>
                  <a:lnTo>
                    <a:pt x="269" y="123"/>
                  </a:lnTo>
                  <a:lnTo>
                    <a:pt x="273" y="123"/>
                  </a:lnTo>
                  <a:lnTo>
                    <a:pt x="275" y="124"/>
                  </a:lnTo>
                  <a:lnTo>
                    <a:pt x="275" y="125"/>
                  </a:lnTo>
                  <a:lnTo>
                    <a:pt x="273" y="128"/>
                  </a:lnTo>
                  <a:lnTo>
                    <a:pt x="273" y="129"/>
                  </a:lnTo>
                  <a:lnTo>
                    <a:pt x="273" y="130"/>
                  </a:lnTo>
                  <a:lnTo>
                    <a:pt x="273" y="131"/>
                  </a:lnTo>
                  <a:lnTo>
                    <a:pt x="271" y="133"/>
                  </a:lnTo>
                  <a:lnTo>
                    <a:pt x="271" y="130"/>
                  </a:lnTo>
                  <a:lnTo>
                    <a:pt x="269" y="129"/>
                  </a:lnTo>
                  <a:lnTo>
                    <a:pt x="271" y="133"/>
                  </a:lnTo>
                  <a:lnTo>
                    <a:pt x="269" y="134"/>
                  </a:lnTo>
                  <a:lnTo>
                    <a:pt x="268" y="133"/>
                  </a:lnTo>
                  <a:lnTo>
                    <a:pt x="266" y="133"/>
                  </a:lnTo>
                  <a:lnTo>
                    <a:pt x="266" y="135"/>
                  </a:lnTo>
                  <a:lnTo>
                    <a:pt x="267" y="134"/>
                  </a:lnTo>
                  <a:lnTo>
                    <a:pt x="268" y="134"/>
                  </a:lnTo>
                  <a:lnTo>
                    <a:pt x="267" y="135"/>
                  </a:lnTo>
                  <a:lnTo>
                    <a:pt x="269" y="135"/>
                  </a:lnTo>
                  <a:lnTo>
                    <a:pt x="268" y="138"/>
                  </a:lnTo>
                  <a:lnTo>
                    <a:pt x="264" y="138"/>
                  </a:lnTo>
                  <a:lnTo>
                    <a:pt x="266" y="139"/>
                  </a:lnTo>
                  <a:lnTo>
                    <a:pt x="268" y="138"/>
                  </a:lnTo>
                  <a:lnTo>
                    <a:pt x="269" y="139"/>
                  </a:lnTo>
                  <a:lnTo>
                    <a:pt x="276" y="138"/>
                  </a:lnTo>
                  <a:lnTo>
                    <a:pt x="278" y="137"/>
                  </a:lnTo>
                  <a:lnTo>
                    <a:pt x="280" y="138"/>
                  </a:lnTo>
                  <a:lnTo>
                    <a:pt x="282" y="138"/>
                  </a:lnTo>
                  <a:lnTo>
                    <a:pt x="282" y="137"/>
                  </a:lnTo>
                  <a:lnTo>
                    <a:pt x="283" y="137"/>
                  </a:lnTo>
                  <a:lnTo>
                    <a:pt x="282" y="138"/>
                  </a:lnTo>
                  <a:lnTo>
                    <a:pt x="283" y="143"/>
                  </a:lnTo>
                  <a:lnTo>
                    <a:pt x="280" y="143"/>
                  </a:lnTo>
                  <a:lnTo>
                    <a:pt x="278" y="142"/>
                  </a:lnTo>
                  <a:lnTo>
                    <a:pt x="276" y="143"/>
                  </a:lnTo>
                  <a:lnTo>
                    <a:pt x="275" y="145"/>
                  </a:lnTo>
                  <a:lnTo>
                    <a:pt x="276" y="148"/>
                  </a:lnTo>
                  <a:lnTo>
                    <a:pt x="278" y="145"/>
                  </a:lnTo>
                  <a:lnTo>
                    <a:pt x="277" y="145"/>
                  </a:lnTo>
                  <a:lnTo>
                    <a:pt x="277" y="143"/>
                  </a:lnTo>
                  <a:lnTo>
                    <a:pt x="278" y="143"/>
                  </a:lnTo>
                  <a:lnTo>
                    <a:pt x="280" y="144"/>
                  </a:lnTo>
                  <a:lnTo>
                    <a:pt x="282" y="143"/>
                  </a:lnTo>
                  <a:lnTo>
                    <a:pt x="285" y="142"/>
                  </a:lnTo>
                  <a:lnTo>
                    <a:pt x="286" y="144"/>
                  </a:lnTo>
                  <a:lnTo>
                    <a:pt x="287" y="143"/>
                  </a:lnTo>
                  <a:lnTo>
                    <a:pt x="287" y="144"/>
                  </a:lnTo>
                  <a:lnTo>
                    <a:pt x="290" y="144"/>
                  </a:lnTo>
                  <a:lnTo>
                    <a:pt x="287" y="145"/>
                  </a:lnTo>
                  <a:lnTo>
                    <a:pt x="287" y="148"/>
                  </a:lnTo>
                  <a:lnTo>
                    <a:pt x="286" y="148"/>
                  </a:lnTo>
                  <a:lnTo>
                    <a:pt x="287" y="149"/>
                  </a:lnTo>
                  <a:lnTo>
                    <a:pt x="289" y="149"/>
                  </a:lnTo>
                  <a:lnTo>
                    <a:pt x="290" y="151"/>
                  </a:lnTo>
                  <a:lnTo>
                    <a:pt x="290" y="152"/>
                  </a:lnTo>
                  <a:lnTo>
                    <a:pt x="291" y="152"/>
                  </a:lnTo>
                  <a:lnTo>
                    <a:pt x="290" y="153"/>
                  </a:lnTo>
                  <a:lnTo>
                    <a:pt x="290" y="154"/>
                  </a:lnTo>
                  <a:lnTo>
                    <a:pt x="285" y="154"/>
                  </a:lnTo>
                  <a:lnTo>
                    <a:pt x="283" y="154"/>
                  </a:lnTo>
                  <a:lnTo>
                    <a:pt x="282" y="152"/>
                  </a:lnTo>
                  <a:lnTo>
                    <a:pt x="281" y="153"/>
                  </a:lnTo>
                  <a:lnTo>
                    <a:pt x="278" y="153"/>
                  </a:lnTo>
                  <a:lnTo>
                    <a:pt x="278" y="151"/>
                  </a:lnTo>
                  <a:lnTo>
                    <a:pt x="276" y="152"/>
                  </a:lnTo>
                  <a:lnTo>
                    <a:pt x="276" y="153"/>
                  </a:lnTo>
                  <a:lnTo>
                    <a:pt x="275" y="152"/>
                  </a:lnTo>
                  <a:lnTo>
                    <a:pt x="273" y="154"/>
                  </a:lnTo>
                  <a:lnTo>
                    <a:pt x="276" y="153"/>
                  </a:lnTo>
                  <a:lnTo>
                    <a:pt x="276" y="156"/>
                  </a:lnTo>
                  <a:lnTo>
                    <a:pt x="277" y="157"/>
                  </a:lnTo>
                  <a:lnTo>
                    <a:pt x="280" y="157"/>
                  </a:lnTo>
                  <a:lnTo>
                    <a:pt x="281" y="157"/>
                  </a:lnTo>
                  <a:lnTo>
                    <a:pt x="283" y="157"/>
                  </a:lnTo>
                  <a:lnTo>
                    <a:pt x="285" y="158"/>
                  </a:lnTo>
                  <a:lnTo>
                    <a:pt x="285" y="161"/>
                  </a:lnTo>
                  <a:lnTo>
                    <a:pt x="287" y="161"/>
                  </a:lnTo>
                  <a:lnTo>
                    <a:pt x="289" y="162"/>
                  </a:lnTo>
                  <a:lnTo>
                    <a:pt x="286" y="166"/>
                  </a:lnTo>
                  <a:lnTo>
                    <a:pt x="289" y="166"/>
                  </a:lnTo>
                  <a:lnTo>
                    <a:pt x="289" y="167"/>
                  </a:lnTo>
                  <a:lnTo>
                    <a:pt x="286" y="167"/>
                  </a:lnTo>
                  <a:lnTo>
                    <a:pt x="286" y="170"/>
                  </a:lnTo>
                  <a:lnTo>
                    <a:pt x="286" y="173"/>
                  </a:lnTo>
                  <a:lnTo>
                    <a:pt x="281" y="173"/>
                  </a:lnTo>
                  <a:lnTo>
                    <a:pt x="278" y="176"/>
                  </a:lnTo>
                  <a:lnTo>
                    <a:pt x="276" y="176"/>
                  </a:lnTo>
                  <a:lnTo>
                    <a:pt x="272" y="177"/>
                  </a:lnTo>
                  <a:lnTo>
                    <a:pt x="276" y="180"/>
                  </a:lnTo>
                  <a:lnTo>
                    <a:pt x="278" y="187"/>
                  </a:lnTo>
                  <a:lnTo>
                    <a:pt x="281" y="191"/>
                  </a:lnTo>
                  <a:lnTo>
                    <a:pt x="283" y="194"/>
                  </a:lnTo>
                  <a:lnTo>
                    <a:pt x="281" y="195"/>
                  </a:lnTo>
                  <a:lnTo>
                    <a:pt x="283" y="195"/>
                  </a:lnTo>
                  <a:lnTo>
                    <a:pt x="285" y="195"/>
                  </a:lnTo>
                  <a:lnTo>
                    <a:pt x="283" y="199"/>
                  </a:lnTo>
                  <a:lnTo>
                    <a:pt x="283" y="200"/>
                  </a:lnTo>
                  <a:lnTo>
                    <a:pt x="286" y="205"/>
                  </a:lnTo>
                  <a:lnTo>
                    <a:pt x="286" y="208"/>
                  </a:lnTo>
                  <a:lnTo>
                    <a:pt x="287" y="207"/>
                  </a:lnTo>
                  <a:lnTo>
                    <a:pt x="289" y="209"/>
                  </a:lnTo>
                  <a:lnTo>
                    <a:pt x="291" y="208"/>
                  </a:lnTo>
                  <a:lnTo>
                    <a:pt x="292" y="208"/>
                  </a:lnTo>
                  <a:lnTo>
                    <a:pt x="290" y="209"/>
                  </a:lnTo>
                  <a:lnTo>
                    <a:pt x="291" y="210"/>
                  </a:lnTo>
                  <a:lnTo>
                    <a:pt x="290" y="213"/>
                  </a:lnTo>
                  <a:lnTo>
                    <a:pt x="289" y="214"/>
                  </a:lnTo>
                  <a:lnTo>
                    <a:pt x="290" y="215"/>
                  </a:lnTo>
                  <a:lnTo>
                    <a:pt x="286" y="217"/>
                  </a:lnTo>
                  <a:lnTo>
                    <a:pt x="287" y="214"/>
                  </a:lnTo>
                  <a:lnTo>
                    <a:pt x="286" y="212"/>
                  </a:lnTo>
                  <a:lnTo>
                    <a:pt x="283" y="212"/>
                  </a:lnTo>
                  <a:lnTo>
                    <a:pt x="281" y="210"/>
                  </a:lnTo>
                  <a:lnTo>
                    <a:pt x="277" y="210"/>
                  </a:lnTo>
                  <a:lnTo>
                    <a:pt x="276" y="210"/>
                  </a:lnTo>
                  <a:lnTo>
                    <a:pt x="276" y="213"/>
                  </a:lnTo>
                  <a:lnTo>
                    <a:pt x="275" y="214"/>
                  </a:lnTo>
                  <a:lnTo>
                    <a:pt x="273" y="213"/>
                  </a:lnTo>
                  <a:lnTo>
                    <a:pt x="272" y="213"/>
                  </a:lnTo>
                  <a:lnTo>
                    <a:pt x="272" y="215"/>
                  </a:lnTo>
                  <a:lnTo>
                    <a:pt x="275" y="217"/>
                  </a:lnTo>
                  <a:lnTo>
                    <a:pt x="275" y="218"/>
                  </a:lnTo>
                  <a:lnTo>
                    <a:pt x="272" y="221"/>
                  </a:lnTo>
                  <a:lnTo>
                    <a:pt x="271" y="221"/>
                  </a:lnTo>
                  <a:lnTo>
                    <a:pt x="269" y="222"/>
                  </a:lnTo>
                  <a:lnTo>
                    <a:pt x="271" y="223"/>
                  </a:lnTo>
                  <a:lnTo>
                    <a:pt x="269" y="224"/>
                  </a:lnTo>
                  <a:lnTo>
                    <a:pt x="271" y="226"/>
                  </a:lnTo>
                  <a:lnTo>
                    <a:pt x="272" y="224"/>
                  </a:lnTo>
                  <a:lnTo>
                    <a:pt x="271" y="227"/>
                  </a:lnTo>
                  <a:lnTo>
                    <a:pt x="269" y="229"/>
                  </a:lnTo>
                  <a:lnTo>
                    <a:pt x="268" y="229"/>
                  </a:lnTo>
                  <a:lnTo>
                    <a:pt x="267" y="227"/>
                  </a:lnTo>
                  <a:lnTo>
                    <a:pt x="266" y="227"/>
                  </a:lnTo>
                  <a:lnTo>
                    <a:pt x="264" y="224"/>
                  </a:lnTo>
                  <a:lnTo>
                    <a:pt x="262" y="224"/>
                  </a:lnTo>
                  <a:lnTo>
                    <a:pt x="262" y="221"/>
                  </a:lnTo>
                  <a:lnTo>
                    <a:pt x="261" y="221"/>
                  </a:lnTo>
                  <a:lnTo>
                    <a:pt x="261" y="218"/>
                  </a:lnTo>
                  <a:lnTo>
                    <a:pt x="262" y="217"/>
                  </a:lnTo>
                  <a:lnTo>
                    <a:pt x="261" y="217"/>
                  </a:lnTo>
                  <a:lnTo>
                    <a:pt x="259" y="215"/>
                  </a:lnTo>
                  <a:lnTo>
                    <a:pt x="258" y="214"/>
                  </a:lnTo>
                  <a:lnTo>
                    <a:pt x="258" y="213"/>
                  </a:lnTo>
                  <a:lnTo>
                    <a:pt x="257" y="213"/>
                  </a:lnTo>
                  <a:lnTo>
                    <a:pt x="257" y="212"/>
                  </a:lnTo>
                  <a:lnTo>
                    <a:pt x="259" y="212"/>
                  </a:lnTo>
                  <a:lnTo>
                    <a:pt x="259" y="210"/>
                  </a:lnTo>
                  <a:lnTo>
                    <a:pt x="257" y="210"/>
                  </a:lnTo>
                  <a:lnTo>
                    <a:pt x="257" y="208"/>
                  </a:lnTo>
                  <a:lnTo>
                    <a:pt x="254" y="207"/>
                  </a:lnTo>
                  <a:lnTo>
                    <a:pt x="253" y="207"/>
                  </a:lnTo>
                  <a:lnTo>
                    <a:pt x="253" y="208"/>
                  </a:lnTo>
                  <a:lnTo>
                    <a:pt x="254" y="210"/>
                  </a:lnTo>
                  <a:lnTo>
                    <a:pt x="253" y="210"/>
                  </a:lnTo>
                  <a:lnTo>
                    <a:pt x="250" y="212"/>
                  </a:lnTo>
                  <a:lnTo>
                    <a:pt x="252" y="213"/>
                  </a:lnTo>
                  <a:lnTo>
                    <a:pt x="250" y="215"/>
                  </a:lnTo>
                  <a:lnTo>
                    <a:pt x="249" y="218"/>
                  </a:lnTo>
                  <a:lnTo>
                    <a:pt x="247" y="217"/>
                  </a:lnTo>
                  <a:lnTo>
                    <a:pt x="247" y="215"/>
                  </a:lnTo>
                  <a:lnTo>
                    <a:pt x="244" y="215"/>
                  </a:lnTo>
                  <a:lnTo>
                    <a:pt x="243" y="218"/>
                  </a:lnTo>
                  <a:lnTo>
                    <a:pt x="249" y="218"/>
                  </a:lnTo>
                  <a:lnTo>
                    <a:pt x="250" y="221"/>
                  </a:lnTo>
                  <a:lnTo>
                    <a:pt x="248" y="227"/>
                  </a:lnTo>
                  <a:lnTo>
                    <a:pt x="249" y="227"/>
                  </a:lnTo>
                  <a:lnTo>
                    <a:pt x="248" y="228"/>
                  </a:lnTo>
                  <a:lnTo>
                    <a:pt x="247" y="228"/>
                  </a:lnTo>
                  <a:lnTo>
                    <a:pt x="245" y="231"/>
                  </a:lnTo>
                  <a:lnTo>
                    <a:pt x="243" y="231"/>
                  </a:lnTo>
                  <a:lnTo>
                    <a:pt x="241" y="233"/>
                  </a:lnTo>
                  <a:lnTo>
                    <a:pt x="240" y="236"/>
                  </a:lnTo>
                  <a:lnTo>
                    <a:pt x="241" y="241"/>
                  </a:lnTo>
                  <a:lnTo>
                    <a:pt x="238" y="247"/>
                  </a:lnTo>
                  <a:lnTo>
                    <a:pt x="236" y="246"/>
                  </a:lnTo>
                  <a:lnTo>
                    <a:pt x="233" y="246"/>
                  </a:lnTo>
                  <a:lnTo>
                    <a:pt x="231" y="246"/>
                  </a:lnTo>
                  <a:lnTo>
                    <a:pt x="227" y="247"/>
                  </a:lnTo>
                  <a:lnTo>
                    <a:pt x="226" y="246"/>
                  </a:lnTo>
                  <a:lnTo>
                    <a:pt x="225" y="245"/>
                  </a:lnTo>
                  <a:lnTo>
                    <a:pt x="221" y="243"/>
                  </a:lnTo>
                  <a:lnTo>
                    <a:pt x="217" y="243"/>
                  </a:lnTo>
                  <a:lnTo>
                    <a:pt x="216" y="242"/>
                  </a:lnTo>
                  <a:lnTo>
                    <a:pt x="213" y="243"/>
                  </a:lnTo>
                  <a:lnTo>
                    <a:pt x="215" y="245"/>
                  </a:lnTo>
                  <a:lnTo>
                    <a:pt x="220" y="245"/>
                  </a:lnTo>
                  <a:lnTo>
                    <a:pt x="221" y="247"/>
                  </a:lnTo>
                  <a:lnTo>
                    <a:pt x="224" y="249"/>
                  </a:lnTo>
                  <a:lnTo>
                    <a:pt x="227" y="249"/>
                  </a:lnTo>
                  <a:lnTo>
                    <a:pt x="233" y="251"/>
                  </a:lnTo>
                  <a:lnTo>
                    <a:pt x="231" y="255"/>
                  </a:lnTo>
                  <a:lnTo>
                    <a:pt x="231" y="257"/>
                  </a:lnTo>
                  <a:lnTo>
                    <a:pt x="229" y="260"/>
                  </a:lnTo>
                  <a:lnTo>
                    <a:pt x="226" y="264"/>
                  </a:lnTo>
                  <a:lnTo>
                    <a:pt x="224" y="266"/>
                  </a:lnTo>
                  <a:lnTo>
                    <a:pt x="224" y="270"/>
                  </a:lnTo>
                  <a:lnTo>
                    <a:pt x="221" y="273"/>
                  </a:lnTo>
                  <a:lnTo>
                    <a:pt x="220" y="273"/>
                  </a:lnTo>
                  <a:lnTo>
                    <a:pt x="219" y="274"/>
                  </a:lnTo>
                  <a:lnTo>
                    <a:pt x="219" y="275"/>
                  </a:lnTo>
                  <a:lnTo>
                    <a:pt x="219" y="277"/>
                  </a:lnTo>
                  <a:lnTo>
                    <a:pt x="217" y="279"/>
                  </a:lnTo>
                  <a:lnTo>
                    <a:pt x="219" y="279"/>
                  </a:lnTo>
                  <a:lnTo>
                    <a:pt x="220" y="280"/>
                  </a:lnTo>
                  <a:lnTo>
                    <a:pt x="217" y="283"/>
                  </a:lnTo>
                  <a:lnTo>
                    <a:pt x="217" y="284"/>
                  </a:lnTo>
                  <a:lnTo>
                    <a:pt x="215" y="284"/>
                  </a:lnTo>
                  <a:lnTo>
                    <a:pt x="213" y="285"/>
                  </a:lnTo>
                  <a:lnTo>
                    <a:pt x="213" y="287"/>
                  </a:lnTo>
                  <a:lnTo>
                    <a:pt x="213" y="291"/>
                  </a:lnTo>
                  <a:lnTo>
                    <a:pt x="215" y="293"/>
                  </a:lnTo>
                  <a:lnTo>
                    <a:pt x="217" y="294"/>
                  </a:lnTo>
                  <a:lnTo>
                    <a:pt x="220" y="293"/>
                  </a:lnTo>
                  <a:lnTo>
                    <a:pt x="220" y="294"/>
                  </a:lnTo>
                  <a:lnTo>
                    <a:pt x="221" y="296"/>
                  </a:lnTo>
                  <a:lnTo>
                    <a:pt x="221" y="297"/>
                  </a:lnTo>
                  <a:lnTo>
                    <a:pt x="219" y="299"/>
                  </a:lnTo>
                  <a:lnTo>
                    <a:pt x="219" y="301"/>
                  </a:lnTo>
                  <a:lnTo>
                    <a:pt x="220" y="305"/>
                  </a:lnTo>
                  <a:lnTo>
                    <a:pt x="219" y="306"/>
                  </a:lnTo>
                  <a:lnTo>
                    <a:pt x="217" y="306"/>
                  </a:lnTo>
                  <a:lnTo>
                    <a:pt x="216" y="305"/>
                  </a:lnTo>
                  <a:lnTo>
                    <a:pt x="215" y="306"/>
                  </a:lnTo>
                  <a:lnTo>
                    <a:pt x="213" y="303"/>
                  </a:lnTo>
                  <a:lnTo>
                    <a:pt x="212" y="303"/>
                  </a:lnTo>
                  <a:lnTo>
                    <a:pt x="211" y="303"/>
                  </a:lnTo>
                  <a:lnTo>
                    <a:pt x="211" y="306"/>
                  </a:lnTo>
                  <a:lnTo>
                    <a:pt x="212" y="306"/>
                  </a:lnTo>
                  <a:lnTo>
                    <a:pt x="212" y="307"/>
                  </a:lnTo>
                  <a:lnTo>
                    <a:pt x="211" y="307"/>
                  </a:lnTo>
                  <a:lnTo>
                    <a:pt x="211" y="310"/>
                  </a:lnTo>
                  <a:lnTo>
                    <a:pt x="208" y="310"/>
                  </a:lnTo>
                  <a:lnTo>
                    <a:pt x="210" y="311"/>
                  </a:lnTo>
                  <a:lnTo>
                    <a:pt x="211" y="311"/>
                  </a:lnTo>
                  <a:lnTo>
                    <a:pt x="212" y="311"/>
                  </a:lnTo>
                  <a:lnTo>
                    <a:pt x="212" y="312"/>
                  </a:lnTo>
                  <a:lnTo>
                    <a:pt x="212" y="313"/>
                  </a:lnTo>
                  <a:lnTo>
                    <a:pt x="213" y="313"/>
                  </a:lnTo>
                  <a:lnTo>
                    <a:pt x="212" y="315"/>
                  </a:lnTo>
                  <a:lnTo>
                    <a:pt x="210" y="316"/>
                  </a:lnTo>
                  <a:lnTo>
                    <a:pt x="210" y="319"/>
                  </a:lnTo>
                  <a:lnTo>
                    <a:pt x="212" y="319"/>
                  </a:lnTo>
                  <a:lnTo>
                    <a:pt x="210" y="322"/>
                  </a:lnTo>
                  <a:lnTo>
                    <a:pt x="211" y="322"/>
                  </a:lnTo>
                  <a:lnTo>
                    <a:pt x="208" y="324"/>
                  </a:lnTo>
                  <a:lnTo>
                    <a:pt x="207" y="326"/>
                  </a:lnTo>
                  <a:lnTo>
                    <a:pt x="206" y="322"/>
                  </a:lnTo>
                  <a:lnTo>
                    <a:pt x="205" y="321"/>
                  </a:lnTo>
                  <a:lnTo>
                    <a:pt x="203" y="324"/>
                  </a:lnTo>
                  <a:lnTo>
                    <a:pt x="202" y="324"/>
                  </a:lnTo>
                  <a:lnTo>
                    <a:pt x="203" y="319"/>
                  </a:lnTo>
                  <a:lnTo>
                    <a:pt x="196" y="306"/>
                  </a:lnTo>
                  <a:lnTo>
                    <a:pt x="189" y="306"/>
                  </a:lnTo>
                  <a:lnTo>
                    <a:pt x="188" y="302"/>
                  </a:lnTo>
                  <a:lnTo>
                    <a:pt x="178" y="305"/>
                  </a:lnTo>
                  <a:lnTo>
                    <a:pt x="178" y="307"/>
                  </a:lnTo>
                  <a:lnTo>
                    <a:pt x="171" y="312"/>
                  </a:lnTo>
                  <a:lnTo>
                    <a:pt x="168" y="310"/>
                  </a:lnTo>
                  <a:lnTo>
                    <a:pt x="164" y="316"/>
                  </a:lnTo>
                  <a:lnTo>
                    <a:pt x="156" y="316"/>
                  </a:lnTo>
                  <a:lnTo>
                    <a:pt x="156" y="317"/>
                  </a:lnTo>
                  <a:lnTo>
                    <a:pt x="151" y="317"/>
                  </a:lnTo>
                  <a:lnTo>
                    <a:pt x="142" y="306"/>
                  </a:lnTo>
                  <a:lnTo>
                    <a:pt x="143" y="298"/>
                  </a:lnTo>
                  <a:lnTo>
                    <a:pt x="141" y="297"/>
                  </a:lnTo>
                  <a:lnTo>
                    <a:pt x="141" y="294"/>
                  </a:lnTo>
                  <a:lnTo>
                    <a:pt x="137" y="293"/>
                  </a:lnTo>
                  <a:lnTo>
                    <a:pt x="136" y="284"/>
                  </a:lnTo>
                  <a:lnTo>
                    <a:pt x="131" y="284"/>
                  </a:lnTo>
                  <a:lnTo>
                    <a:pt x="129" y="287"/>
                  </a:lnTo>
                  <a:lnTo>
                    <a:pt x="126" y="288"/>
                  </a:lnTo>
                  <a:lnTo>
                    <a:pt x="124" y="299"/>
                  </a:lnTo>
                  <a:lnTo>
                    <a:pt x="123" y="299"/>
                  </a:lnTo>
                  <a:lnTo>
                    <a:pt x="119" y="298"/>
                  </a:lnTo>
                  <a:lnTo>
                    <a:pt x="115" y="299"/>
                  </a:lnTo>
                  <a:lnTo>
                    <a:pt x="115" y="303"/>
                  </a:lnTo>
                  <a:lnTo>
                    <a:pt x="105" y="311"/>
                  </a:lnTo>
                  <a:lnTo>
                    <a:pt x="98" y="310"/>
                  </a:lnTo>
                  <a:lnTo>
                    <a:pt x="98" y="306"/>
                  </a:lnTo>
                  <a:lnTo>
                    <a:pt x="94" y="307"/>
                  </a:lnTo>
                  <a:lnTo>
                    <a:pt x="89" y="305"/>
                  </a:lnTo>
                  <a:lnTo>
                    <a:pt x="82" y="308"/>
                  </a:lnTo>
                  <a:lnTo>
                    <a:pt x="80" y="308"/>
                  </a:lnTo>
                  <a:lnTo>
                    <a:pt x="77" y="302"/>
                  </a:lnTo>
                  <a:lnTo>
                    <a:pt x="80" y="301"/>
                  </a:lnTo>
                  <a:lnTo>
                    <a:pt x="76" y="285"/>
                  </a:lnTo>
                  <a:lnTo>
                    <a:pt x="77" y="285"/>
                  </a:lnTo>
                  <a:lnTo>
                    <a:pt x="73" y="280"/>
                  </a:lnTo>
                  <a:lnTo>
                    <a:pt x="71" y="268"/>
                  </a:lnTo>
                  <a:lnTo>
                    <a:pt x="62" y="261"/>
                  </a:lnTo>
                  <a:lnTo>
                    <a:pt x="61" y="252"/>
                  </a:lnTo>
                  <a:lnTo>
                    <a:pt x="67" y="246"/>
                  </a:lnTo>
                  <a:lnTo>
                    <a:pt x="66" y="243"/>
                  </a:lnTo>
                  <a:lnTo>
                    <a:pt x="64" y="242"/>
                  </a:lnTo>
                  <a:lnTo>
                    <a:pt x="67" y="236"/>
                  </a:lnTo>
                  <a:lnTo>
                    <a:pt x="66" y="235"/>
                  </a:lnTo>
                  <a:lnTo>
                    <a:pt x="63" y="235"/>
                  </a:lnTo>
                  <a:lnTo>
                    <a:pt x="61" y="233"/>
                  </a:lnTo>
                  <a:lnTo>
                    <a:pt x="59" y="229"/>
                  </a:lnTo>
                  <a:lnTo>
                    <a:pt x="57" y="231"/>
                  </a:lnTo>
                  <a:lnTo>
                    <a:pt x="56" y="233"/>
                  </a:lnTo>
                  <a:lnTo>
                    <a:pt x="50" y="236"/>
                  </a:lnTo>
                  <a:lnTo>
                    <a:pt x="49" y="232"/>
                  </a:lnTo>
                  <a:lnTo>
                    <a:pt x="42" y="235"/>
                  </a:lnTo>
                  <a:lnTo>
                    <a:pt x="42" y="237"/>
                  </a:lnTo>
                  <a:lnTo>
                    <a:pt x="38" y="235"/>
                  </a:lnTo>
                  <a:lnTo>
                    <a:pt x="36" y="233"/>
                  </a:lnTo>
                  <a:lnTo>
                    <a:pt x="42" y="229"/>
                  </a:lnTo>
                  <a:lnTo>
                    <a:pt x="36" y="222"/>
                  </a:lnTo>
                  <a:lnTo>
                    <a:pt x="38" y="215"/>
                  </a:lnTo>
                  <a:lnTo>
                    <a:pt x="34" y="213"/>
                  </a:lnTo>
                  <a:lnTo>
                    <a:pt x="36" y="212"/>
                  </a:lnTo>
                  <a:lnTo>
                    <a:pt x="34" y="208"/>
                  </a:lnTo>
                  <a:lnTo>
                    <a:pt x="34" y="205"/>
                  </a:lnTo>
                  <a:lnTo>
                    <a:pt x="35" y="203"/>
                  </a:lnTo>
                  <a:lnTo>
                    <a:pt x="34" y="200"/>
                  </a:lnTo>
                  <a:lnTo>
                    <a:pt x="35" y="198"/>
                  </a:lnTo>
                  <a:lnTo>
                    <a:pt x="33" y="195"/>
                  </a:lnTo>
                  <a:lnTo>
                    <a:pt x="31" y="195"/>
                  </a:lnTo>
                  <a:lnTo>
                    <a:pt x="33" y="193"/>
                  </a:lnTo>
                  <a:lnTo>
                    <a:pt x="30" y="186"/>
                  </a:lnTo>
                  <a:lnTo>
                    <a:pt x="28" y="184"/>
                  </a:lnTo>
                  <a:lnTo>
                    <a:pt x="24" y="184"/>
                  </a:lnTo>
                  <a:lnTo>
                    <a:pt x="22" y="182"/>
                  </a:lnTo>
                  <a:lnTo>
                    <a:pt x="21" y="177"/>
                  </a:lnTo>
                  <a:lnTo>
                    <a:pt x="20" y="176"/>
                  </a:lnTo>
                  <a:lnTo>
                    <a:pt x="19" y="175"/>
                  </a:lnTo>
                  <a:lnTo>
                    <a:pt x="16" y="177"/>
                  </a:lnTo>
                  <a:lnTo>
                    <a:pt x="15" y="176"/>
                  </a:lnTo>
                  <a:lnTo>
                    <a:pt x="17" y="173"/>
                  </a:lnTo>
                  <a:lnTo>
                    <a:pt x="14" y="170"/>
                  </a:lnTo>
                  <a:lnTo>
                    <a:pt x="11" y="170"/>
                  </a:lnTo>
                  <a:lnTo>
                    <a:pt x="7" y="170"/>
                  </a:lnTo>
                  <a:lnTo>
                    <a:pt x="5" y="163"/>
                  </a:lnTo>
                  <a:lnTo>
                    <a:pt x="5" y="162"/>
                  </a:lnTo>
                  <a:lnTo>
                    <a:pt x="2" y="159"/>
                  </a:lnTo>
                  <a:lnTo>
                    <a:pt x="0" y="15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331" name="Freeform 928"/>
            <p:cNvSpPr>
              <a:spLocks/>
            </p:cNvSpPr>
            <p:nvPr/>
          </p:nvSpPr>
          <p:spPr bwMode="auto">
            <a:xfrm>
              <a:off x="3761" y="2650"/>
              <a:ext cx="241" cy="199"/>
            </a:xfrm>
            <a:custGeom>
              <a:avLst/>
              <a:gdLst>
                <a:gd name="T0" fmla="*/ 1 w 241"/>
                <a:gd name="T1" fmla="*/ 194 h 199"/>
                <a:gd name="T2" fmla="*/ 3 w 241"/>
                <a:gd name="T3" fmla="*/ 188 h 199"/>
                <a:gd name="T4" fmla="*/ 6 w 241"/>
                <a:gd name="T5" fmla="*/ 188 h 199"/>
                <a:gd name="T6" fmla="*/ 10 w 241"/>
                <a:gd name="T7" fmla="*/ 188 h 199"/>
                <a:gd name="T8" fmla="*/ 12 w 241"/>
                <a:gd name="T9" fmla="*/ 177 h 199"/>
                <a:gd name="T10" fmla="*/ 20 w 241"/>
                <a:gd name="T11" fmla="*/ 172 h 199"/>
                <a:gd name="T12" fmla="*/ 22 w 241"/>
                <a:gd name="T13" fmla="*/ 169 h 199"/>
                <a:gd name="T14" fmla="*/ 26 w 241"/>
                <a:gd name="T15" fmla="*/ 167 h 199"/>
                <a:gd name="T16" fmla="*/ 34 w 241"/>
                <a:gd name="T17" fmla="*/ 165 h 199"/>
                <a:gd name="T18" fmla="*/ 40 w 241"/>
                <a:gd name="T19" fmla="*/ 152 h 199"/>
                <a:gd name="T20" fmla="*/ 45 w 241"/>
                <a:gd name="T21" fmla="*/ 152 h 199"/>
                <a:gd name="T22" fmla="*/ 53 w 241"/>
                <a:gd name="T23" fmla="*/ 132 h 199"/>
                <a:gd name="T24" fmla="*/ 58 w 241"/>
                <a:gd name="T25" fmla="*/ 128 h 199"/>
                <a:gd name="T26" fmla="*/ 61 w 241"/>
                <a:gd name="T27" fmla="*/ 123 h 199"/>
                <a:gd name="T28" fmla="*/ 61 w 241"/>
                <a:gd name="T29" fmla="*/ 105 h 199"/>
                <a:gd name="T30" fmla="*/ 58 w 241"/>
                <a:gd name="T31" fmla="*/ 102 h 199"/>
                <a:gd name="T32" fmla="*/ 63 w 241"/>
                <a:gd name="T33" fmla="*/ 97 h 199"/>
                <a:gd name="T34" fmla="*/ 61 w 241"/>
                <a:gd name="T35" fmla="*/ 97 h 199"/>
                <a:gd name="T36" fmla="*/ 63 w 241"/>
                <a:gd name="T37" fmla="*/ 83 h 199"/>
                <a:gd name="T38" fmla="*/ 67 w 241"/>
                <a:gd name="T39" fmla="*/ 86 h 199"/>
                <a:gd name="T40" fmla="*/ 73 w 241"/>
                <a:gd name="T41" fmla="*/ 86 h 199"/>
                <a:gd name="T42" fmla="*/ 85 w 241"/>
                <a:gd name="T43" fmla="*/ 88 h 199"/>
                <a:gd name="T44" fmla="*/ 87 w 241"/>
                <a:gd name="T45" fmla="*/ 83 h 199"/>
                <a:gd name="T46" fmla="*/ 91 w 241"/>
                <a:gd name="T47" fmla="*/ 79 h 199"/>
                <a:gd name="T48" fmla="*/ 95 w 241"/>
                <a:gd name="T49" fmla="*/ 81 h 199"/>
                <a:gd name="T50" fmla="*/ 99 w 241"/>
                <a:gd name="T51" fmla="*/ 77 h 199"/>
                <a:gd name="T52" fmla="*/ 95 w 241"/>
                <a:gd name="T53" fmla="*/ 76 h 199"/>
                <a:gd name="T54" fmla="*/ 92 w 241"/>
                <a:gd name="T55" fmla="*/ 67 h 199"/>
                <a:gd name="T56" fmla="*/ 89 w 241"/>
                <a:gd name="T57" fmla="*/ 67 h 199"/>
                <a:gd name="T58" fmla="*/ 85 w 241"/>
                <a:gd name="T59" fmla="*/ 63 h 199"/>
                <a:gd name="T60" fmla="*/ 85 w 241"/>
                <a:gd name="T61" fmla="*/ 56 h 199"/>
                <a:gd name="T62" fmla="*/ 91 w 241"/>
                <a:gd name="T63" fmla="*/ 55 h 199"/>
                <a:gd name="T64" fmla="*/ 94 w 241"/>
                <a:gd name="T65" fmla="*/ 50 h 199"/>
                <a:gd name="T66" fmla="*/ 98 w 241"/>
                <a:gd name="T67" fmla="*/ 53 h 199"/>
                <a:gd name="T68" fmla="*/ 103 w 241"/>
                <a:gd name="T69" fmla="*/ 45 h 199"/>
                <a:gd name="T70" fmla="*/ 103 w 241"/>
                <a:gd name="T71" fmla="*/ 39 h 199"/>
                <a:gd name="T72" fmla="*/ 109 w 241"/>
                <a:gd name="T73" fmla="*/ 34 h 199"/>
                <a:gd name="T74" fmla="*/ 109 w 241"/>
                <a:gd name="T75" fmla="*/ 22 h 199"/>
                <a:gd name="T76" fmla="*/ 113 w 241"/>
                <a:gd name="T77" fmla="*/ 8 h 199"/>
                <a:gd name="T78" fmla="*/ 114 w 241"/>
                <a:gd name="T79" fmla="*/ 4 h 199"/>
                <a:gd name="T80" fmla="*/ 124 w 241"/>
                <a:gd name="T81" fmla="*/ 3 h 199"/>
                <a:gd name="T82" fmla="*/ 136 w 241"/>
                <a:gd name="T83" fmla="*/ 3 h 199"/>
                <a:gd name="T84" fmla="*/ 141 w 241"/>
                <a:gd name="T85" fmla="*/ 14 h 199"/>
                <a:gd name="T86" fmla="*/ 169 w 241"/>
                <a:gd name="T87" fmla="*/ 20 h 199"/>
                <a:gd name="T88" fmla="*/ 173 w 241"/>
                <a:gd name="T89" fmla="*/ 25 h 199"/>
                <a:gd name="T90" fmla="*/ 174 w 241"/>
                <a:gd name="T91" fmla="*/ 22 h 199"/>
                <a:gd name="T92" fmla="*/ 180 w 241"/>
                <a:gd name="T93" fmla="*/ 35 h 199"/>
                <a:gd name="T94" fmla="*/ 188 w 241"/>
                <a:gd name="T95" fmla="*/ 26 h 199"/>
                <a:gd name="T96" fmla="*/ 197 w 241"/>
                <a:gd name="T97" fmla="*/ 22 h 199"/>
                <a:gd name="T98" fmla="*/ 198 w 241"/>
                <a:gd name="T99" fmla="*/ 16 h 199"/>
                <a:gd name="T100" fmla="*/ 205 w 241"/>
                <a:gd name="T101" fmla="*/ 11 h 199"/>
                <a:gd name="T102" fmla="*/ 210 w 241"/>
                <a:gd name="T103" fmla="*/ 11 h 199"/>
                <a:gd name="T104" fmla="*/ 217 w 241"/>
                <a:gd name="T105" fmla="*/ 11 h 199"/>
                <a:gd name="T106" fmla="*/ 220 w 241"/>
                <a:gd name="T107" fmla="*/ 22 h 199"/>
                <a:gd name="T108" fmla="*/ 221 w 241"/>
                <a:gd name="T109" fmla="*/ 26 h 199"/>
                <a:gd name="T110" fmla="*/ 222 w 241"/>
                <a:gd name="T111" fmla="*/ 25 h 199"/>
                <a:gd name="T112" fmla="*/ 230 w 241"/>
                <a:gd name="T113" fmla="*/ 26 h 199"/>
                <a:gd name="T114" fmla="*/ 235 w 241"/>
                <a:gd name="T115" fmla="*/ 30 h 199"/>
                <a:gd name="T116" fmla="*/ 241 w 241"/>
                <a:gd name="T117" fmla="*/ 37 h 199"/>
                <a:gd name="T118" fmla="*/ 233 w 241"/>
                <a:gd name="T119" fmla="*/ 46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1"/>
                <a:gd name="T181" fmla="*/ 0 h 199"/>
                <a:gd name="T182" fmla="*/ 241 w 241"/>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1" h="199">
                  <a:moveTo>
                    <a:pt x="0" y="199"/>
                  </a:moveTo>
                  <a:lnTo>
                    <a:pt x="1" y="194"/>
                  </a:lnTo>
                  <a:lnTo>
                    <a:pt x="3" y="194"/>
                  </a:lnTo>
                  <a:lnTo>
                    <a:pt x="3" y="188"/>
                  </a:lnTo>
                  <a:lnTo>
                    <a:pt x="5" y="189"/>
                  </a:lnTo>
                  <a:lnTo>
                    <a:pt x="6" y="188"/>
                  </a:lnTo>
                  <a:lnTo>
                    <a:pt x="8" y="188"/>
                  </a:lnTo>
                  <a:lnTo>
                    <a:pt x="10" y="188"/>
                  </a:lnTo>
                  <a:lnTo>
                    <a:pt x="12" y="183"/>
                  </a:lnTo>
                  <a:lnTo>
                    <a:pt x="12" y="177"/>
                  </a:lnTo>
                  <a:lnTo>
                    <a:pt x="14" y="175"/>
                  </a:lnTo>
                  <a:lnTo>
                    <a:pt x="20" y="172"/>
                  </a:lnTo>
                  <a:lnTo>
                    <a:pt x="20" y="167"/>
                  </a:lnTo>
                  <a:lnTo>
                    <a:pt x="22" y="169"/>
                  </a:lnTo>
                  <a:lnTo>
                    <a:pt x="26" y="166"/>
                  </a:lnTo>
                  <a:lnTo>
                    <a:pt x="26" y="167"/>
                  </a:lnTo>
                  <a:lnTo>
                    <a:pt x="30" y="165"/>
                  </a:lnTo>
                  <a:lnTo>
                    <a:pt x="34" y="165"/>
                  </a:lnTo>
                  <a:lnTo>
                    <a:pt x="34" y="160"/>
                  </a:lnTo>
                  <a:lnTo>
                    <a:pt x="40" y="152"/>
                  </a:lnTo>
                  <a:lnTo>
                    <a:pt x="44" y="151"/>
                  </a:lnTo>
                  <a:lnTo>
                    <a:pt x="45" y="152"/>
                  </a:lnTo>
                  <a:lnTo>
                    <a:pt x="52" y="143"/>
                  </a:lnTo>
                  <a:lnTo>
                    <a:pt x="53" y="132"/>
                  </a:lnTo>
                  <a:lnTo>
                    <a:pt x="56" y="132"/>
                  </a:lnTo>
                  <a:lnTo>
                    <a:pt x="58" y="128"/>
                  </a:lnTo>
                  <a:lnTo>
                    <a:pt x="58" y="123"/>
                  </a:lnTo>
                  <a:lnTo>
                    <a:pt x="61" y="123"/>
                  </a:lnTo>
                  <a:lnTo>
                    <a:pt x="59" y="107"/>
                  </a:lnTo>
                  <a:lnTo>
                    <a:pt x="61" y="105"/>
                  </a:lnTo>
                  <a:lnTo>
                    <a:pt x="61" y="102"/>
                  </a:lnTo>
                  <a:lnTo>
                    <a:pt x="58" y="102"/>
                  </a:lnTo>
                  <a:lnTo>
                    <a:pt x="58" y="101"/>
                  </a:lnTo>
                  <a:lnTo>
                    <a:pt x="63" y="97"/>
                  </a:lnTo>
                  <a:lnTo>
                    <a:pt x="62" y="97"/>
                  </a:lnTo>
                  <a:lnTo>
                    <a:pt x="61" y="97"/>
                  </a:lnTo>
                  <a:lnTo>
                    <a:pt x="58" y="87"/>
                  </a:lnTo>
                  <a:lnTo>
                    <a:pt x="63" y="83"/>
                  </a:lnTo>
                  <a:lnTo>
                    <a:pt x="66" y="83"/>
                  </a:lnTo>
                  <a:lnTo>
                    <a:pt x="67" y="86"/>
                  </a:lnTo>
                  <a:lnTo>
                    <a:pt x="73" y="87"/>
                  </a:lnTo>
                  <a:lnTo>
                    <a:pt x="73" y="86"/>
                  </a:lnTo>
                  <a:lnTo>
                    <a:pt x="78" y="87"/>
                  </a:lnTo>
                  <a:lnTo>
                    <a:pt x="85" y="88"/>
                  </a:lnTo>
                  <a:lnTo>
                    <a:pt x="86" y="87"/>
                  </a:lnTo>
                  <a:lnTo>
                    <a:pt x="87" y="83"/>
                  </a:lnTo>
                  <a:lnTo>
                    <a:pt x="89" y="82"/>
                  </a:lnTo>
                  <a:lnTo>
                    <a:pt x="91" y="79"/>
                  </a:lnTo>
                  <a:lnTo>
                    <a:pt x="94" y="79"/>
                  </a:lnTo>
                  <a:lnTo>
                    <a:pt x="95" y="81"/>
                  </a:lnTo>
                  <a:lnTo>
                    <a:pt x="99" y="78"/>
                  </a:lnTo>
                  <a:lnTo>
                    <a:pt x="99" y="77"/>
                  </a:lnTo>
                  <a:lnTo>
                    <a:pt x="96" y="78"/>
                  </a:lnTo>
                  <a:lnTo>
                    <a:pt x="95" y="76"/>
                  </a:lnTo>
                  <a:lnTo>
                    <a:pt x="94" y="76"/>
                  </a:lnTo>
                  <a:lnTo>
                    <a:pt x="92" y="67"/>
                  </a:lnTo>
                  <a:lnTo>
                    <a:pt x="91" y="64"/>
                  </a:lnTo>
                  <a:lnTo>
                    <a:pt x="89" y="67"/>
                  </a:lnTo>
                  <a:lnTo>
                    <a:pt x="86" y="65"/>
                  </a:lnTo>
                  <a:lnTo>
                    <a:pt x="85" y="63"/>
                  </a:lnTo>
                  <a:lnTo>
                    <a:pt x="86" y="62"/>
                  </a:lnTo>
                  <a:lnTo>
                    <a:pt x="85" y="56"/>
                  </a:lnTo>
                  <a:lnTo>
                    <a:pt x="87" y="56"/>
                  </a:lnTo>
                  <a:lnTo>
                    <a:pt x="91" y="55"/>
                  </a:lnTo>
                  <a:lnTo>
                    <a:pt x="91" y="53"/>
                  </a:lnTo>
                  <a:lnTo>
                    <a:pt x="94" y="50"/>
                  </a:lnTo>
                  <a:lnTo>
                    <a:pt x="96" y="50"/>
                  </a:lnTo>
                  <a:lnTo>
                    <a:pt x="98" y="53"/>
                  </a:lnTo>
                  <a:lnTo>
                    <a:pt x="100" y="51"/>
                  </a:lnTo>
                  <a:lnTo>
                    <a:pt x="103" y="45"/>
                  </a:lnTo>
                  <a:lnTo>
                    <a:pt x="103" y="40"/>
                  </a:lnTo>
                  <a:lnTo>
                    <a:pt x="103" y="39"/>
                  </a:lnTo>
                  <a:lnTo>
                    <a:pt x="105" y="40"/>
                  </a:lnTo>
                  <a:lnTo>
                    <a:pt x="109" y="34"/>
                  </a:lnTo>
                  <a:lnTo>
                    <a:pt x="108" y="30"/>
                  </a:lnTo>
                  <a:lnTo>
                    <a:pt x="109" y="22"/>
                  </a:lnTo>
                  <a:lnTo>
                    <a:pt x="112" y="18"/>
                  </a:lnTo>
                  <a:lnTo>
                    <a:pt x="113" y="8"/>
                  </a:lnTo>
                  <a:lnTo>
                    <a:pt x="112" y="6"/>
                  </a:lnTo>
                  <a:lnTo>
                    <a:pt x="114" y="4"/>
                  </a:lnTo>
                  <a:lnTo>
                    <a:pt x="123" y="2"/>
                  </a:lnTo>
                  <a:lnTo>
                    <a:pt x="124" y="3"/>
                  </a:lnTo>
                  <a:lnTo>
                    <a:pt x="133" y="0"/>
                  </a:lnTo>
                  <a:lnTo>
                    <a:pt x="136" y="3"/>
                  </a:lnTo>
                  <a:lnTo>
                    <a:pt x="137" y="9"/>
                  </a:lnTo>
                  <a:lnTo>
                    <a:pt x="141" y="14"/>
                  </a:lnTo>
                  <a:lnTo>
                    <a:pt x="152" y="21"/>
                  </a:lnTo>
                  <a:lnTo>
                    <a:pt x="169" y="20"/>
                  </a:lnTo>
                  <a:lnTo>
                    <a:pt x="169" y="25"/>
                  </a:lnTo>
                  <a:lnTo>
                    <a:pt x="173" y="25"/>
                  </a:lnTo>
                  <a:lnTo>
                    <a:pt x="173" y="22"/>
                  </a:lnTo>
                  <a:lnTo>
                    <a:pt x="174" y="22"/>
                  </a:lnTo>
                  <a:lnTo>
                    <a:pt x="175" y="28"/>
                  </a:lnTo>
                  <a:lnTo>
                    <a:pt x="180" y="35"/>
                  </a:lnTo>
                  <a:lnTo>
                    <a:pt x="182" y="35"/>
                  </a:lnTo>
                  <a:lnTo>
                    <a:pt x="188" y="26"/>
                  </a:lnTo>
                  <a:lnTo>
                    <a:pt x="193" y="26"/>
                  </a:lnTo>
                  <a:lnTo>
                    <a:pt x="197" y="22"/>
                  </a:lnTo>
                  <a:lnTo>
                    <a:pt x="194" y="17"/>
                  </a:lnTo>
                  <a:lnTo>
                    <a:pt x="198" y="16"/>
                  </a:lnTo>
                  <a:lnTo>
                    <a:pt x="201" y="12"/>
                  </a:lnTo>
                  <a:lnTo>
                    <a:pt x="205" y="11"/>
                  </a:lnTo>
                  <a:lnTo>
                    <a:pt x="207" y="13"/>
                  </a:lnTo>
                  <a:lnTo>
                    <a:pt x="210" y="11"/>
                  </a:lnTo>
                  <a:lnTo>
                    <a:pt x="213" y="9"/>
                  </a:lnTo>
                  <a:lnTo>
                    <a:pt x="217" y="11"/>
                  </a:lnTo>
                  <a:lnTo>
                    <a:pt x="219" y="21"/>
                  </a:lnTo>
                  <a:lnTo>
                    <a:pt x="220" y="22"/>
                  </a:lnTo>
                  <a:lnTo>
                    <a:pt x="219" y="27"/>
                  </a:lnTo>
                  <a:lnTo>
                    <a:pt x="221" y="26"/>
                  </a:lnTo>
                  <a:lnTo>
                    <a:pt x="222" y="27"/>
                  </a:lnTo>
                  <a:lnTo>
                    <a:pt x="222" y="25"/>
                  </a:lnTo>
                  <a:lnTo>
                    <a:pt x="227" y="23"/>
                  </a:lnTo>
                  <a:lnTo>
                    <a:pt x="230" y="26"/>
                  </a:lnTo>
                  <a:lnTo>
                    <a:pt x="230" y="30"/>
                  </a:lnTo>
                  <a:lnTo>
                    <a:pt x="235" y="30"/>
                  </a:lnTo>
                  <a:lnTo>
                    <a:pt x="241" y="34"/>
                  </a:lnTo>
                  <a:lnTo>
                    <a:pt x="241" y="37"/>
                  </a:lnTo>
                  <a:lnTo>
                    <a:pt x="234" y="42"/>
                  </a:lnTo>
                  <a:lnTo>
                    <a:pt x="233" y="4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332" name="Freeform 929"/>
            <p:cNvSpPr>
              <a:spLocks/>
            </p:cNvSpPr>
            <p:nvPr/>
          </p:nvSpPr>
          <p:spPr bwMode="auto">
            <a:xfrm>
              <a:off x="4058" y="2731"/>
              <a:ext cx="32" cy="19"/>
            </a:xfrm>
            <a:custGeom>
              <a:avLst/>
              <a:gdLst>
                <a:gd name="T0" fmla="*/ 0 w 32"/>
                <a:gd name="T1" fmla="*/ 0 h 19"/>
                <a:gd name="T2" fmla="*/ 3 w 32"/>
                <a:gd name="T3" fmla="*/ 0 h 19"/>
                <a:gd name="T4" fmla="*/ 3 w 32"/>
                <a:gd name="T5" fmla="*/ 2 h 19"/>
                <a:gd name="T6" fmla="*/ 6 w 32"/>
                <a:gd name="T7" fmla="*/ 2 h 19"/>
                <a:gd name="T8" fmla="*/ 8 w 32"/>
                <a:gd name="T9" fmla="*/ 2 h 19"/>
                <a:gd name="T10" fmla="*/ 11 w 32"/>
                <a:gd name="T11" fmla="*/ 2 h 19"/>
                <a:gd name="T12" fmla="*/ 13 w 32"/>
                <a:gd name="T13" fmla="*/ 1 h 19"/>
                <a:gd name="T14" fmla="*/ 14 w 32"/>
                <a:gd name="T15" fmla="*/ 2 h 19"/>
                <a:gd name="T16" fmla="*/ 17 w 32"/>
                <a:gd name="T17" fmla="*/ 5 h 19"/>
                <a:gd name="T18" fmla="*/ 20 w 32"/>
                <a:gd name="T19" fmla="*/ 5 h 19"/>
                <a:gd name="T20" fmla="*/ 21 w 32"/>
                <a:gd name="T21" fmla="*/ 7 h 19"/>
                <a:gd name="T22" fmla="*/ 22 w 32"/>
                <a:gd name="T23" fmla="*/ 6 h 19"/>
                <a:gd name="T24" fmla="*/ 25 w 32"/>
                <a:gd name="T25" fmla="*/ 7 h 19"/>
                <a:gd name="T26" fmla="*/ 25 w 32"/>
                <a:gd name="T27" fmla="*/ 7 h 19"/>
                <a:gd name="T28" fmla="*/ 27 w 32"/>
                <a:gd name="T29" fmla="*/ 9 h 19"/>
                <a:gd name="T30" fmla="*/ 30 w 32"/>
                <a:gd name="T31" fmla="*/ 9 h 19"/>
                <a:gd name="T32" fmla="*/ 32 w 32"/>
                <a:gd name="T33" fmla="*/ 11 h 19"/>
                <a:gd name="T34" fmla="*/ 32 w 32"/>
                <a:gd name="T35" fmla="*/ 11 h 19"/>
                <a:gd name="T36" fmla="*/ 32 w 32"/>
                <a:gd name="T37" fmla="*/ 14 h 19"/>
                <a:gd name="T38" fmla="*/ 31 w 32"/>
                <a:gd name="T39" fmla="*/ 15 h 19"/>
                <a:gd name="T40" fmla="*/ 31 w 32"/>
                <a:gd name="T41" fmla="*/ 17 h 19"/>
                <a:gd name="T42" fmla="*/ 30 w 32"/>
                <a:gd name="T43" fmla="*/ 19 h 19"/>
                <a:gd name="T44" fmla="*/ 27 w 32"/>
                <a:gd name="T45" fmla="*/ 19 h 19"/>
                <a:gd name="T46" fmla="*/ 26 w 32"/>
                <a:gd name="T47" fmla="*/ 17 h 19"/>
                <a:gd name="T48" fmla="*/ 23 w 32"/>
                <a:gd name="T49" fmla="*/ 16 h 19"/>
                <a:gd name="T50" fmla="*/ 21 w 32"/>
                <a:gd name="T51" fmla="*/ 16 h 19"/>
                <a:gd name="T52" fmla="*/ 17 w 32"/>
                <a:gd name="T53" fmla="*/ 16 h 19"/>
                <a:gd name="T54" fmla="*/ 14 w 32"/>
                <a:gd name="T55" fmla="*/ 15 h 19"/>
                <a:gd name="T56" fmla="*/ 11 w 32"/>
                <a:gd name="T57" fmla="*/ 15 h 19"/>
                <a:gd name="T58" fmla="*/ 9 w 32"/>
                <a:gd name="T59" fmla="*/ 16 h 19"/>
                <a:gd name="T60" fmla="*/ 8 w 32"/>
                <a:gd name="T61" fmla="*/ 14 h 19"/>
                <a:gd name="T62" fmla="*/ 7 w 32"/>
                <a:gd name="T63" fmla="*/ 12 h 19"/>
                <a:gd name="T64" fmla="*/ 4 w 32"/>
                <a:gd name="T65" fmla="*/ 11 h 19"/>
                <a:gd name="T66" fmla="*/ 6 w 32"/>
                <a:gd name="T67" fmla="*/ 9 h 19"/>
                <a:gd name="T68" fmla="*/ 4 w 32"/>
                <a:gd name="T69" fmla="*/ 6 h 19"/>
                <a:gd name="T70" fmla="*/ 3 w 32"/>
                <a:gd name="T71" fmla="*/ 3 h 19"/>
                <a:gd name="T72" fmla="*/ 2 w 32"/>
                <a:gd name="T73" fmla="*/ 2 h 19"/>
                <a:gd name="T74" fmla="*/ 0 w 32"/>
                <a:gd name="T75" fmla="*/ 1 h 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
                <a:gd name="T115" fmla="*/ 0 h 19"/>
                <a:gd name="T116" fmla="*/ 32 w 32"/>
                <a:gd name="T117" fmla="*/ 19 h 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 h="19">
                  <a:moveTo>
                    <a:pt x="0" y="1"/>
                  </a:moveTo>
                  <a:lnTo>
                    <a:pt x="0" y="0"/>
                  </a:lnTo>
                  <a:lnTo>
                    <a:pt x="2" y="0"/>
                  </a:lnTo>
                  <a:lnTo>
                    <a:pt x="3" y="0"/>
                  </a:lnTo>
                  <a:lnTo>
                    <a:pt x="3" y="1"/>
                  </a:lnTo>
                  <a:lnTo>
                    <a:pt x="3" y="2"/>
                  </a:lnTo>
                  <a:lnTo>
                    <a:pt x="4" y="2"/>
                  </a:lnTo>
                  <a:lnTo>
                    <a:pt x="6" y="2"/>
                  </a:lnTo>
                  <a:lnTo>
                    <a:pt x="7" y="2"/>
                  </a:lnTo>
                  <a:lnTo>
                    <a:pt x="8" y="2"/>
                  </a:lnTo>
                  <a:lnTo>
                    <a:pt x="9" y="2"/>
                  </a:lnTo>
                  <a:lnTo>
                    <a:pt x="11" y="2"/>
                  </a:lnTo>
                  <a:lnTo>
                    <a:pt x="12" y="1"/>
                  </a:lnTo>
                  <a:lnTo>
                    <a:pt x="13" y="1"/>
                  </a:lnTo>
                  <a:lnTo>
                    <a:pt x="14" y="1"/>
                  </a:lnTo>
                  <a:lnTo>
                    <a:pt x="14" y="2"/>
                  </a:lnTo>
                  <a:lnTo>
                    <a:pt x="16" y="3"/>
                  </a:lnTo>
                  <a:lnTo>
                    <a:pt x="17" y="5"/>
                  </a:lnTo>
                  <a:lnTo>
                    <a:pt x="18" y="5"/>
                  </a:lnTo>
                  <a:lnTo>
                    <a:pt x="20" y="5"/>
                  </a:lnTo>
                  <a:lnTo>
                    <a:pt x="20" y="6"/>
                  </a:lnTo>
                  <a:lnTo>
                    <a:pt x="21" y="7"/>
                  </a:lnTo>
                  <a:lnTo>
                    <a:pt x="22" y="7"/>
                  </a:lnTo>
                  <a:lnTo>
                    <a:pt x="22" y="6"/>
                  </a:lnTo>
                  <a:lnTo>
                    <a:pt x="23" y="6"/>
                  </a:lnTo>
                  <a:lnTo>
                    <a:pt x="25" y="7"/>
                  </a:lnTo>
                  <a:lnTo>
                    <a:pt x="26" y="7"/>
                  </a:lnTo>
                  <a:lnTo>
                    <a:pt x="25" y="7"/>
                  </a:lnTo>
                  <a:lnTo>
                    <a:pt x="26" y="9"/>
                  </a:lnTo>
                  <a:lnTo>
                    <a:pt x="27" y="9"/>
                  </a:lnTo>
                  <a:lnTo>
                    <a:pt x="28" y="9"/>
                  </a:lnTo>
                  <a:lnTo>
                    <a:pt x="30" y="9"/>
                  </a:lnTo>
                  <a:lnTo>
                    <a:pt x="31" y="11"/>
                  </a:lnTo>
                  <a:lnTo>
                    <a:pt x="32" y="11"/>
                  </a:lnTo>
                  <a:lnTo>
                    <a:pt x="32" y="12"/>
                  </a:lnTo>
                  <a:lnTo>
                    <a:pt x="32" y="11"/>
                  </a:lnTo>
                  <a:lnTo>
                    <a:pt x="32" y="12"/>
                  </a:lnTo>
                  <a:lnTo>
                    <a:pt x="32" y="14"/>
                  </a:lnTo>
                  <a:lnTo>
                    <a:pt x="31" y="14"/>
                  </a:lnTo>
                  <a:lnTo>
                    <a:pt x="31" y="15"/>
                  </a:lnTo>
                  <a:lnTo>
                    <a:pt x="31" y="16"/>
                  </a:lnTo>
                  <a:lnTo>
                    <a:pt x="31" y="17"/>
                  </a:lnTo>
                  <a:lnTo>
                    <a:pt x="31" y="19"/>
                  </a:lnTo>
                  <a:lnTo>
                    <a:pt x="30" y="19"/>
                  </a:lnTo>
                  <a:lnTo>
                    <a:pt x="28" y="19"/>
                  </a:lnTo>
                  <a:lnTo>
                    <a:pt x="27" y="19"/>
                  </a:lnTo>
                  <a:lnTo>
                    <a:pt x="26" y="19"/>
                  </a:lnTo>
                  <a:lnTo>
                    <a:pt x="26" y="17"/>
                  </a:lnTo>
                  <a:lnTo>
                    <a:pt x="25" y="17"/>
                  </a:lnTo>
                  <a:lnTo>
                    <a:pt x="23" y="16"/>
                  </a:lnTo>
                  <a:lnTo>
                    <a:pt x="22" y="16"/>
                  </a:lnTo>
                  <a:lnTo>
                    <a:pt x="21" y="16"/>
                  </a:lnTo>
                  <a:lnTo>
                    <a:pt x="20" y="16"/>
                  </a:lnTo>
                  <a:lnTo>
                    <a:pt x="17" y="16"/>
                  </a:lnTo>
                  <a:lnTo>
                    <a:pt x="16" y="16"/>
                  </a:lnTo>
                  <a:lnTo>
                    <a:pt x="14" y="15"/>
                  </a:lnTo>
                  <a:lnTo>
                    <a:pt x="12" y="15"/>
                  </a:lnTo>
                  <a:lnTo>
                    <a:pt x="11" y="15"/>
                  </a:lnTo>
                  <a:lnTo>
                    <a:pt x="11" y="16"/>
                  </a:lnTo>
                  <a:lnTo>
                    <a:pt x="9" y="16"/>
                  </a:lnTo>
                  <a:lnTo>
                    <a:pt x="8" y="16"/>
                  </a:lnTo>
                  <a:lnTo>
                    <a:pt x="8" y="14"/>
                  </a:lnTo>
                  <a:lnTo>
                    <a:pt x="7" y="14"/>
                  </a:lnTo>
                  <a:lnTo>
                    <a:pt x="7" y="12"/>
                  </a:lnTo>
                  <a:lnTo>
                    <a:pt x="6" y="12"/>
                  </a:lnTo>
                  <a:lnTo>
                    <a:pt x="4" y="11"/>
                  </a:lnTo>
                  <a:lnTo>
                    <a:pt x="4" y="10"/>
                  </a:lnTo>
                  <a:lnTo>
                    <a:pt x="6" y="9"/>
                  </a:lnTo>
                  <a:lnTo>
                    <a:pt x="4" y="7"/>
                  </a:lnTo>
                  <a:lnTo>
                    <a:pt x="4" y="6"/>
                  </a:lnTo>
                  <a:lnTo>
                    <a:pt x="3" y="5"/>
                  </a:lnTo>
                  <a:lnTo>
                    <a:pt x="3" y="3"/>
                  </a:lnTo>
                  <a:lnTo>
                    <a:pt x="2" y="3"/>
                  </a:lnTo>
                  <a:lnTo>
                    <a:pt x="2" y="2"/>
                  </a:lnTo>
                  <a:lnTo>
                    <a:pt x="0"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33" name="Freeform 930"/>
            <p:cNvSpPr>
              <a:spLocks/>
            </p:cNvSpPr>
            <p:nvPr/>
          </p:nvSpPr>
          <p:spPr bwMode="auto">
            <a:xfrm>
              <a:off x="4013" y="2919"/>
              <a:ext cx="12" cy="17"/>
            </a:xfrm>
            <a:custGeom>
              <a:avLst/>
              <a:gdLst>
                <a:gd name="T0" fmla="*/ 0 w 12"/>
                <a:gd name="T1" fmla="*/ 8 h 17"/>
                <a:gd name="T2" fmla="*/ 0 w 12"/>
                <a:gd name="T3" fmla="*/ 10 h 17"/>
                <a:gd name="T4" fmla="*/ 1 w 12"/>
                <a:gd name="T5" fmla="*/ 12 h 17"/>
                <a:gd name="T6" fmla="*/ 1 w 12"/>
                <a:gd name="T7" fmla="*/ 13 h 17"/>
                <a:gd name="T8" fmla="*/ 2 w 12"/>
                <a:gd name="T9" fmla="*/ 13 h 17"/>
                <a:gd name="T10" fmla="*/ 2 w 12"/>
                <a:gd name="T11" fmla="*/ 14 h 17"/>
                <a:gd name="T12" fmla="*/ 1 w 12"/>
                <a:gd name="T13" fmla="*/ 15 h 17"/>
                <a:gd name="T14" fmla="*/ 2 w 12"/>
                <a:gd name="T15" fmla="*/ 15 h 17"/>
                <a:gd name="T16" fmla="*/ 2 w 12"/>
                <a:gd name="T17" fmla="*/ 17 h 17"/>
                <a:gd name="T18" fmla="*/ 3 w 12"/>
                <a:gd name="T19" fmla="*/ 15 h 17"/>
                <a:gd name="T20" fmla="*/ 5 w 12"/>
                <a:gd name="T21" fmla="*/ 17 h 17"/>
                <a:gd name="T22" fmla="*/ 6 w 12"/>
                <a:gd name="T23" fmla="*/ 15 h 17"/>
                <a:gd name="T24" fmla="*/ 7 w 12"/>
                <a:gd name="T25" fmla="*/ 15 h 17"/>
                <a:gd name="T26" fmla="*/ 7 w 12"/>
                <a:gd name="T27" fmla="*/ 14 h 17"/>
                <a:gd name="T28" fmla="*/ 6 w 12"/>
                <a:gd name="T29" fmla="*/ 14 h 17"/>
                <a:gd name="T30" fmla="*/ 7 w 12"/>
                <a:gd name="T31" fmla="*/ 14 h 17"/>
                <a:gd name="T32" fmla="*/ 9 w 12"/>
                <a:gd name="T33" fmla="*/ 14 h 17"/>
                <a:gd name="T34" fmla="*/ 10 w 12"/>
                <a:gd name="T35" fmla="*/ 14 h 17"/>
                <a:gd name="T36" fmla="*/ 10 w 12"/>
                <a:gd name="T37" fmla="*/ 13 h 17"/>
                <a:gd name="T38" fmla="*/ 9 w 12"/>
                <a:gd name="T39" fmla="*/ 13 h 17"/>
                <a:gd name="T40" fmla="*/ 7 w 12"/>
                <a:gd name="T41" fmla="*/ 13 h 17"/>
                <a:gd name="T42" fmla="*/ 9 w 12"/>
                <a:gd name="T43" fmla="*/ 12 h 17"/>
                <a:gd name="T44" fmla="*/ 9 w 12"/>
                <a:gd name="T45" fmla="*/ 13 h 17"/>
                <a:gd name="T46" fmla="*/ 9 w 12"/>
                <a:gd name="T47" fmla="*/ 12 h 17"/>
                <a:gd name="T48" fmla="*/ 10 w 12"/>
                <a:gd name="T49" fmla="*/ 12 h 17"/>
                <a:gd name="T50" fmla="*/ 11 w 12"/>
                <a:gd name="T51" fmla="*/ 12 h 17"/>
                <a:gd name="T52" fmla="*/ 11 w 12"/>
                <a:gd name="T53" fmla="*/ 13 h 17"/>
                <a:gd name="T54" fmla="*/ 12 w 12"/>
                <a:gd name="T55" fmla="*/ 13 h 17"/>
                <a:gd name="T56" fmla="*/ 11 w 12"/>
                <a:gd name="T57" fmla="*/ 12 h 17"/>
                <a:gd name="T58" fmla="*/ 12 w 12"/>
                <a:gd name="T59" fmla="*/ 12 h 17"/>
                <a:gd name="T60" fmla="*/ 12 w 12"/>
                <a:gd name="T61" fmla="*/ 10 h 17"/>
                <a:gd name="T62" fmla="*/ 11 w 12"/>
                <a:gd name="T63" fmla="*/ 10 h 17"/>
                <a:gd name="T64" fmla="*/ 10 w 12"/>
                <a:gd name="T65" fmla="*/ 9 h 17"/>
                <a:gd name="T66" fmla="*/ 10 w 12"/>
                <a:gd name="T67" fmla="*/ 8 h 17"/>
                <a:gd name="T68" fmla="*/ 10 w 12"/>
                <a:gd name="T69" fmla="*/ 6 h 17"/>
                <a:gd name="T70" fmla="*/ 9 w 12"/>
                <a:gd name="T71" fmla="*/ 5 h 17"/>
                <a:gd name="T72" fmla="*/ 10 w 12"/>
                <a:gd name="T73" fmla="*/ 4 h 17"/>
                <a:gd name="T74" fmla="*/ 10 w 12"/>
                <a:gd name="T75" fmla="*/ 3 h 17"/>
                <a:gd name="T76" fmla="*/ 11 w 12"/>
                <a:gd name="T77" fmla="*/ 3 h 17"/>
                <a:gd name="T78" fmla="*/ 10 w 12"/>
                <a:gd name="T79" fmla="*/ 1 h 17"/>
                <a:gd name="T80" fmla="*/ 9 w 12"/>
                <a:gd name="T81" fmla="*/ 1 h 17"/>
                <a:gd name="T82" fmla="*/ 7 w 12"/>
                <a:gd name="T83" fmla="*/ 0 h 17"/>
                <a:gd name="T84" fmla="*/ 6 w 12"/>
                <a:gd name="T85" fmla="*/ 0 h 17"/>
                <a:gd name="T86" fmla="*/ 6 w 12"/>
                <a:gd name="T87" fmla="*/ 1 h 17"/>
                <a:gd name="T88" fmla="*/ 5 w 12"/>
                <a:gd name="T89" fmla="*/ 1 h 17"/>
                <a:gd name="T90" fmla="*/ 5 w 12"/>
                <a:gd name="T91" fmla="*/ 3 h 17"/>
                <a:gd name="T92" fmla="*/ 5 w 12"/>
                <a:gd name="T93" fmla="*/ 4 h 17"/>
                <a:gd name="T94" fmla="*/ 5 w 12"/>
                <a:gd name="T95" fmla="*/ 5 h 17"/>
                <a:gd name="T96" fmla="*/ 5 w 12"/>
                <a:gd name="T97" fmla="*/ 4 h 17"/>
                <a:gd name="T98" fmla="*/ 3 w 12"/>
                <a:gd name="T99" fmla="*/ 6 h 17"/>
                <a:gd name="T100" fmla="*/ 2 w 12"/>
                <a:gd name="T101" fmla="*/ 6 h 17"/>
                <a:gd name="T102" fmla="*/ 1 w 12"/>
                <a:gd name="T103" fmla="*/ 8 h 17"/>
                <a:gd name="T104" fmla="*/ 0 w 12"/>
                <a:gd name="T105" fmla="*/ 8 h 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
                <a:gd name="T160" fmla="*/ 0 h 17"/>
                <a:gd name="T161" fmla="*/ 12 w 12"/>
                <a:gd name="T162" fmla="*/ 17 h 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 h="17">
                  <a:moveTo>
                    <a:pt x="0" y="8"/>
                  </a:moveTo>
                  <a:lnTo>
                    <a:pt x="0" y="10"/>
                  </a:lnTo>
                  <a:lnTo>
                    <a:pt x="1" y="12"/>
                  </a:lnTo>
                  <a:lnTo>
                    <a:pt x="1" y="13"/>
                  </a:lnTo>
                  <a:lnTo>
                    <a:pt x="2" y="13"/>
                  </a:lnTo>
                  <a:lnTo>
                    <a:pt x="2" y="14"/>
                  </a:lnTo>
                  <a:lnTo>
                    <a:pt x="1" y="15"/>
                  </a:lnTo>
                  <a:lnTo>
                    <a:pt x="2" y="15"/>
                  </a:lnTo>
                  <a:lnTo>
                    <a:pt x="2" y="17"/>
                  </a:lnTo>
                  <a:lnTo>
                    <a:pt x="3" y="15"/>
                  </a:lnTo>
                  <a:lnTo>
                    <a:pt x="5" y="17"/>
                  </a:lnTo>
                  <a:lnTo>
                    <a:pt x="6" y="15"/>
                  </a:lnTo>
                  <a:lnTo>
                    <a:pt x="7" y="15"/>
                  </a:lnTo>
                  <a:lnTo>
                    <a:pt x="7" y="14"/>
                  </a:lnTo>
                  <a:lnTo>
                    <a:pt x="6" y="14"/>
                  </a:lnTo>
                  <a:lnTo>
                    <a:pt x="7" y="14"/>
                  </a:lnTo>
                  <a:lnTo>
                    <a:pt x="9" y="14"/>
                  </a:lnTo>
                  <a:lnTo>
                    <a:pt x="10" y="14"/>
                  </a:lnTo>
                  <a:lnTo>
                    <a:pt x="10" y="13"/>
                  </a:lnTo>
                  <a:lnTo>
                    <a:pt x="9" y="13"/>
                  </a:lnTo>
                  <a:lnTo>
                    <a:pt x="7" y="13"/>
                  </a:lnTo>
                  <a:lnTo>
                    <a:pt x="9" y="12"/>
                  </a:lnTo>
                  <a:lnTo>
                    <a:pt x="9" y="13"/>
                  </a:lnTo>
                  <a:lnTo>
                    <a:pt x="9" y="12"/>
                  </a:lnTo>
                  <a:lnTo>
                    <a:pt x="10" y="12"/>
                  </a:lnTo>
                  <a:lnTo>
                    <a:pt x="11" y="12"/>
                  </a:lnTo>
                  <a:lnTo>
                    <a:pt x="11" y="13"/>
                  </a:lnTo>
                  <a:lnTo>
                    <a:pt x="12" y="13"/>
                  </a:lnTo>
                  <a:lnTo>
                    <a:pt x="11" y="12"/>
                  </a:lnTo>
                  <a:lnTo>
                    <a:pt x="12" y="12"/>
                  </a:lnTo>
                  <a:lnTo>
                    <a:pt x="12" y="10"/>
                  </a:lnTo>
                  <a:lnTo>
                    <a:pt x="11" y="10"/>
                  </a:lnTo>
                  <a:lnTo>
                    <a:pt x="10" y="9"/>
                  </a:lnTo>
                  <a:lnTo>
                    <a:pt x="10" y="8"/>
                  </a:lnTo>
                  <a:lnTo>
                    <a:pt x="10" y="6"/>
                  </a:lnTo>
                  <a:lnTo>
                    <a:pt x="9" y="5"/>
                  </a:lnTo>
                  <a:lnTo>
                    <a:pt x="10" y="4"/>
                  </a:lnTo>
                  <a:lnTo>
                    <a:pt x="10" y="3"/>
                  </a:lnTo>
                  <a:lnTo>
                    <a:pt x="11" y="3"/>
                  </a:lnTo>
                  <a:lnTo>
                    <a:pt x="10" y="1"/>
                  </a:lnTo>
                  <a:lnTo>
                    <a:pt x="9" y="1"/>
                  </a:lnTo>
                  <a:lnTo>
                    <a:pt x="7" y="0"/>
                  </a:lnTo>
                  <a:lnTo>
                    <a:pt x="6" y="0"/>
                  </a:lnTo>
                  <a:lnTo>
                    <a:pt x="6" y="1"/>
                  </a:lnTo>
                  <a:lnTo>
                    <a:pt x="5" y="1"/>
                  </a:lnTo>
                  <a:lnTo>
                    <a:pt x="5" y="3"/>
                  </a:lnTo>
                  <a:lnTo>
                    <a:pt x="5" y="4"/>
                  </a:lnTo>
                  <a:lnTo>
                    <a:pt x="5" y="5"/>
                  </a:lnTo>
                  <a:lnTo>
                    <a:pt x="5" y="4"/>
                  </a:lnTo>
                  <a:lnTo>
                    <a:pt x="3" y="6"/>
                  </a:lnTo>
                  <a:lnTo>
                    <a:pt x="2" y="6"/>
                  </a:lnTo>
                  <a:lnTo>
                    <a:pt x="1" y="8"/>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34" name="Freeform 931"/>
            <p:cNvSpPr>
              <a:spLocks/>
            </p:cNvSpPr>
            <p:nvPr/>
          </p:nvSpPr>
          <p:spPr bwMode="auto">
            <a:xfrm>
              <a:off x="4071" y="2765"/>
              <a:ext cx="13" cy="13"/>
            </a:xfrm>
            <a:custGeom>
              <a:avLst/>
              <a:gdLst>
                <a:gd name="T0" fmla="*/ 0 w 13"/>
                <a:gd name="T1" fmla="*/ 8 h 13"/>
                <a:gd name="T2" fmla="*/ 0 w 13"/>
                <a:gd name="T3" fmla="*/ 6 h 13"/>
                <a:gd name="T4" fmla="*/ 1 w 13"/>
                <a:gd name="T5" fmla="*/ 4 h 13"/>
                <a:gd name="T6" fmla="*/ 1 w 13"/>
                <a:gd name="T7" fmla="*/ 3 h 13"/>
                <a:gd name="T8" fmla="*/ 1 w 13"/>
                <a:gd name="T9" fmla="*/ 1 h 13"/>
                <a:gd name="T10" fmla="*/ 3 w 13"/>
                <a:gd name="T11" fmla="*/ 1 h 13"/>
                <a:gd name="T12" fmla="*/ 4 w 13"/>
                <a:gd name="T13" fmla="*/ 1 h 13"/>
                <a:gd name="T14" fmla="*/ 5 w 13"/>
                <a:gd name="T15" fmla="*/ 0 h 13"/>
                <a:gd name="T16" fmla="*/ 5 w 13"/>
                <a:gd name="T17" fmla="*/ 1 h 13"/>
                <a:gd name="T18" fmla="*/ 5 w 13"/>
                <a:gd name="T19" fmla="*/ 3 h 13"/>
                <a:gd name="T20" fmla="*/ 5 w 13"/>
                <a:gd name="T21" fmla="*/ 4 h 13"/>
                <a:gd name="T22" fmla="*/ 5 w 13"/>
                <a:gd name="T23" fmla="*/ 5 h 13"/>
                <a:gd name="T24" fmla="*/ 7 w 13"/>
                <a:gd name="T25" fmla="*/ 5 h 13"/>
                <a:gd name="T26" fmla="*/ 8 w 13"/>
                <a:gd name="T27" fmla="*/ 6 h 13"/>
                <a:gd name="T28" fmla="*/ 9 w 13"/>
                <a:gd name="T29" fmla="*/ 6 h 13"/>
                <a:gd name="T30" fmla="*/ 10 w 13"/>
                <a:gd name="T31" fmla="*/ 8 h 13"/>
                <a:gd name="T32" fmla="*/ 12 w 13"/>
                <a:gd name="T33" fmla="*/ 8 h 13"/>
                <a:gd name="T34" fmla="*/ 12 w 13"/>
                <a:gd name="T35" fmla="*/ 9 h 13"/>
                <a:gd name="T36" fmla="*/ 13 w 13"/>
                <a:gd name="T37" fmla="*/ 9 h 13"/>
                <a:gd name="T38" fmla="*/ 12 w 13"/>
                <a:gd name="T39" fmla="*/ 10 h 13"/>
                <a:gd name="T40" fmla="*/ 12 w 13"/>
                <a:gd name="T41" fmla="*/ 11 h 13"/>
                <a:gd name="T42" fmla="*/ 12 w 13"/>
                <a:gd name="T43" fmla="*/ 13 h 13"/>
                <a:gd name="T44" fmla="*/ 10 w 13"/>
                <a:gd name="T45" fmla="*/ 13 h 13"/>
                <a:gd name="T46" fmla="*/ 10 w 13"/>
                <a:gd name="T47" fmla="*/ 11 h 13"/>
                <a:gd name="T48" fmla="*/ 10 w 13"/>
                <a:gd name="T49" fmla="*/ 10 h 13"/>
                <a:gd name="T50" fmla="*/ 10 w 13"/>
                <a:gd name="T51" fmla="*/ 11 h 13"/>
                <a:gd name="T52" fmla="*/ 9 w 13"/>
                <a:gd name="T53" fmla="*/ 11 h 13"/>
                <a:gd name="T54" fmla="*/ 9 w 13"/>
                <a:gd name="T55" fmla="*/ 13 h 13"/>
                <a:gd name="T56" fmla="*/ 8 w 13"/>
                <a:gd name="T57" fmla="*/ 11 h 13"/>
                <a:gd name="T58" fmla="*/ 9 w 13"/>
                <a:gd name="T59" fmla="*/ 11 h 13"/>
                <a:gd name="T60" fmla="*/ 8 w 13"/>
                <a:gd name="T61" fmla="*/ 11 h 13"/>
                <a:gd name="T62" fmla="*/ 8 w 13"/>
                <a:gd name="T63" fmla="*/ 13 h 13"/>
                <a:gd name="T64" fmla="*/ 7 w 13"/>
                <a:gd name="T65" fmla="*/ 11 h 13"/>
                <a:gd name="T66" fmla="*/ 7 w 13"/>
                <a:gd name="T67" fmla="*/ 10 h 13"/>
                <a:gd name="T68" fmla="*/ 5 w 13"/>
                <a:gd name="T69" fmla="*/ 9 h 13"/>
                <a:gd name="T70" fmla="*/ 5 w 13"/>
                <a:gd name="T71" fmla="*/ 8 h 13"/>
                <a:gd name="T72" fmla="*/ 4 w 13"/>
                <a:gd name="T73" fmla="*/ 8 h 13"/>
                <a:gd name="T74" fmla="*/ 3 w 13"/>
                <a:gd name="T75" fmla="*/ 8 h 13"/>
                <a:gd name="T76" fmla="*/ 3 w 13"/>
                <a:gd name="T77" fmla="*/ 6 h 13"/>
                <a:gd name="T78" fmla="*/ 1 w 13"/>
                <a:gd name="T79" fmla="*/ 6 h 13"/>
                <a:gd name="T80" fmla="*/ 1 w 13"/>
                <a:gd name="T81" fmla="*/ 8 h 13"/>
                <a:gd name="T82" fmla="*/ 0 w 13"/>
                <a:gd name="T83" fmla="*/ 9 h 13"/>
                <a:gd name="T84" fmla="*/ 0 w 13"/>
                <a:gd name="T85" fmla="*/ 8 h 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
                <a:gd name="T130" fmla="*/ 0 h 13"/>
                <a:gd name="T131" fmla="*/ 13 w 13"/>
                <a:gd name="T132" fmla="*/ 13 h 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 h="13">
                  <a:moveTo>
                    <a:pt x="0" y="8"/>
                  </a:moveTo>
                  <a:lnTo>
                    <a:pt x="0" y="6"/>
                  </a:lnTo>
                  <a:lnTo>
                    <a:pt x="1" y="4"/>
                  </a:lnTo>
                  <a:lnTo>
                    <a:pt x="1" y="3"/>
                  </a:lnTo>
                  <a:lnTo>
                    <a:pt x="1" y="1"/>
                  </a:lnTo>
                  <a:lnTo>
                    <a:pt x="3" y="1"/>
                  </a:lnTo>
                  <a:lnTo>
                    <a:pt x="4" y="1"/>
                  </a:lnTo>
                  <a:lnTo>
                    <a:pt x="5" y="0"/>
                  </a:lnTo>
                  <a:lnTo>
                    <a:pt x="5" y="1"/>
                  </a:lnTo>
                  <a:lnTo>
                    <a:pt x="5" y="3"/>
                  </a:lnTo>
                  <a:lnTo>
                    <a:pt x="5" y="4"/>
                  </a:lnTo>
                  <a:lnTo>
                    <a:pt x="5" y="5"/>
                  </a:lnTo>
                  <a:lnTo>
                    <a:pt x="7" y="5"/>
                  </a:lnTo>
                  <a:lnTo>
                    <a:pt x="8" y="6"/>
                  </a:lnTo>
                  <a:lnTo>
                    <a:pt x="9" y="6"/>
                  </a:lnTo>
                  <a:lnTo>
                    <a:pt x="10" y="8"/>
                  </a:lnTo>
                  <a:lnTo>
                    <a:pt x="12" y="8"/>
                  </a:lnTo>
                  <a:lnTo>
                    <a:pt x="12" y="9"/>
                  </a:lnTo>
                  <a:lnTo>
                    <a:pt x="13" y="9"/>
                  </a:lnTo>
                  <a:lnTo>
                    <a:pt x="12" y="10"/>
                  </a:lnTo>
                  <a:lnTo>
                    <a:pt x="12" y="11"/>
                  </a:lnTo>
                  <a:lnTo>
                    <a:pt x="12" y="13"/>
                  </a:lnTo>
                  <a:lnTo>
                    <a:pt x="10" y="13"/>
                  </a:lnTo>
                  <a:lnTo>
                    <a:pt x="10" y="11"/>
                  </a:lnTo>
                  <a:lnTo>
                    <a:pt x="10" y="10"/>
                  </a:lnTo>
                  <a:lnTo>
                    <a:pt x="10" y="11"/>
                  </a:lnTo>
                  <a:lnTo>
                    <a:pt x="9" y="11"/>
                  </a:lnTo>
                  <a:lnTo>
                    <a:pt x="9" y="13"/>
                  </a:lnTo>
                  <a:lnTo>
                    <a:pt x="8" y="11"/>
                  </a:lnTo>
                  <a:lnTo>
                    <a:pt x="9" y="11"/>
                  </a:lnTo>
                  <a:lnTo>
                    <a:pt x="8" y="11"/>
                  </a:lnTo>
                  <a:lnTo>
                    <a:pt x="8" y="13"/>
                  </a:lnTo>
                  <a:lnTo>
                    <a:pt x="7" y="11"/>
                  </a:lnTo>
                  <a:lnTo>
                    <a:pt x="7" y="10"/>
                  </a:lnTo>
                  <a:lnTo>
                    <a:pt x="5" y="9"/>
                  </a:lnTo>
                  <a:lnTo>
                    <a:pt x="5" y="8"/>
                  </a:lnTo>
                  <a:lnTo>
                    <a:pt x="4" y="8"/>
                  </a:lnTo>
                  <a:lnTo>
                    <a:pt x="3" y="8"/>
                  </a:lnTo>
                  <a:lnTo>
                    <a:pt x="3" y="6"/>
                  </a:lnTo>
                  <a:lnTo>
                    <a:pt x="1" y="6"/>
                  </a:lnTo>
                  <a:lnTo>
                    <a:pt x="1" y="8"/>
                  </a:lnTo>
                  <a:lnTo>
                    <a:pt x="0" y="9"/>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35" name="Freeform 932"/>
            <p:cNvSpPr>
              <a:spLocks/>
            </p:cNvSpPr>
            <p:nvPr/>
          </p:nvSpPr>
          <p:spPr bwMode="auto">
            <a:xfrm>
              <a:off x="4069" y="2714"/>
              <a:ext cx="11" cy="9"/>
            </a:xfrm>
            <a:custGeom>
              <a:avLst/>
              <a:gdLst>
                <a:gd name="T0" fmla="*/ 0 w 11"/>
                <a:gd name="T1" fmla="*/ 5 h 9"/>
                <a:gd name="T2" fmla="*/ 1 w 11"/>
                <a:gd name="T3" fmla="*/ 6 h 9"/>
                <a:gd name="T4" fmla="*/ 1 w 11"/>
                <a:gd name="T5" fmla="*/ 5 h 9"/>
                <a:gd name="T6" fmla="*/ 2 w 11"/>
                <a:gd name="T7" fmla="*/ 6 h 9"/>
                <a:gd name="T8" fmla="*/ 3 w 11"/>
                <a:gd name="T9" fmla="*/ 8 h 9"/>
                <a:gd name="T10" fmla="*/ 5 w 11"/>
                <a:gd name="T11" fmla="*/ 9 h 9"/>
                <a:gd name="T12" fmla="*/ 6 w 11"/>
                <a:gd name="T13" fmla="*/ 9 h 9"/>
                <a:gd name="T14" fmla="*/ 9 w 11"/>
                <a:gd name="T15" fmla="*/ 9 h 9"/>
                <a:gd name="T16" fmla="*/ 10 w 11"/>
                <a:gd name="T17" fmla="*/ 9 h 9"/>
                <a:gd name="T18" fmla="*/ 10 w 11"/>
                <a:gd name="T19" fmla="*/ 8 h 9"/>
                <a:gd name="T20" fmla="*/ 10 w 11"/>
                <a:gd name="T21" fmla="*/ 6 h 9"/>
                <a:gd name="T22" fmla="*/ 11 w 11"/>
                <a:gd name="T23" fmla="*/ 6 h 9"/>
                <a:gd name="T24" fmla="*/ 11 w 11"/>
                <a:gd name="T25" fmla="*/ 5 h 9"/>
                <a:gd name="T26" fmla="*/ 10 w 11"/>
                <a:gd name="T27" fmla="*/ 6 h 9"/>
                <a:gd name="T28" fmla="*/ 9 w 11"/>
                <a:gd name="T29" fmla="*/ 5 h 9"/>
                <a:gd name="T30" fmla="*/ 9 w 11"/>
                <a:gd name="T31" fmla="*/ 4 h 9"/>
                <a:gd name="T32" fmla="*/ 11 w 11"/>
                <a:gd name="T33" fmla="*/ 4 h 9"/>
                <a:gd name="T34" fmla="*/ 11 w 11"/>
                <a:gd name="T35" fmla="*/ 3 h 9"/>
                <a:gd name="T36" fmla="*/ 10 w 11"/>
                <a:gd name="T37" fmla="*/ 3 h 9"/>
                <a:gd name="T38" fmla="*/ 10 w 11"/>
                <a:gd name="T39" fmla="*/ 1 h 9"/>
                <a:gd name="T40" fmla="*/ 10 w 11"/>
                <a:gd name="T41" fmla="*/ 0 h 9"/>
                <a:gd name="T42" fmla="*/ 9 w 11"/>
                <a:gd name="T43" fmla="*/ 0 h 9"/>
                <a:gd name="T44" fmla="*/ 7 w 11"/>
                <a:gd name="T45" fmla="*/ 1 h 9"/>
                <a:gd name="T46" fmla="*/ 7 w 11"/>
                <a:gd name="T47" fmla="*/ 0 h 9"/>
                <a:gd name="T48" fmla="*/ 6 w 11"/>
                <a:gd name="T49" fmla="*/ 1 h 9"/>
                <a:gd name="T50" fmla="*/ 6 w 11"/>
                <a:gd name="T51" fmla="*/ 3 h 9"/>
                <a:gd name="T52" fmla="*/ 5 w 11"/>
                <a:gd name="T53" fmla="*/ 3 h 9"/>
                <a:gd name="T54" fmla="*/ 3 w 11"/>
                <a:gd name="T55" fmla="*/ 3 h 9"/>
                <a:gd name="T56" fmla="*/ 3 w 11"/>
                <a:gd name="T57" fmla="*/ 4 h 9"/>
                <a:gd name="T58" fmla="*/ 2 w 11"/>
                <a:gd name="T59" fmla="*/ 3 h 9"/>
                <a:gd name="T60" fmla="*/ 1 w 11"/>
                <a:gd name="T61" fmla="*/ 4 h 9"/>
                <a:gd name="T62" fmla="*/ 0 w 11"/>
                <a:gd name="T63" fmla="*/ 4 h 9"/>
                <a:gd name="T64" fmla="*/ 0 w 11"/>
                <a:gd name="T65" fmla="*/ 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9"/>
                <a:gd name="T101" fmla="*/ 11 w 11"/>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9">
                  <a:moveTo>
                    <a:pt x="0" y="5"/>
                  </a:moveTo>
                  <a:lnTo>
                    <a:pt x="1" y="6"/>
                  </a:lnTo>
                  <a:lnTo>
                    <a:pt x="1" y="5"/>
                  </a:lnTo>
                  <a:lnTo>
                    <a:pt x="2" y="6"/>
                  </a:lnTo>
                  <a:lnTo>
                    <a:pt x="3" y="8"/>
                  </a:lnTo>
                  <a:lnTo>
                    <a:pt x="5" y="9"/>
                  </a:lnTo>
                  <a:lnTo>
                    <a:pt x="6" y="9"/>
                  </a:lnTo>
                  <a:lnTo>
                    <a:pt x="9" y="9"/>
                  </a:lnTo>
                  <a:lnTo>
                    <a:pt x="10" y="9"/>
                  </a:lnTo>
                  <a:lnTo>
                    <a:pt x="10" y="8"/>
                  </a:lnTo>
                  <a:lnTo>
                    <a:pt x="10" y="6"/>
                  </a:lnTo>
                  <a:lnTo>
                    <a:pt x="11" y="6"/>
                  </a:lnTo>
                  <a:lnTo>
                    <a:pt x="11" y="5"/>
                  </a:lnTo>
                  <a:lnTo>
                    <a:pt x="10" y="6"/>
                  </a:lnTo>
                  <a:lnTo>
                    <a:pt x="9" y="5"/>
                  </a:lnTo>
                  <a:lnTo>
                    <a:pt x="9" y="4"/>
                  </a:lnTo>
                  <a:lnTo>
                    <a:pt x="11" y="4"/>
                  </a:lnTo>
                  <a:lnTo>
                    <a:pt x="11" y="3"/>
                  </a:lnTo>
                  <a:lnTo>
                    <a:pt x="10" y="3"/>
                  </a:lnTo>
                  <a:lnTo>
                    <a:pt x="10" y="1"/>
                  </a:lnTo>
                  <a:lnTo>
                    <a:pt x="10" y="0"/>
                  </a:lnTo>
                  <a:lnTo>
                    <a:pt x="9" y="0"/>
                  </a:lnTo>
                  <a:lnTo>
                    <a:pt x="7" y="1"/>
                  </a:lnTo>
                  <a:lnTo>
                    <a:pt x="7" y="0"/>
                  </a:lnTo>
                  <a:lnTo>
                    <a:pt x="6" y="1"/>
                  </a:lnTo>
                  <a:lnTo>
                    <a:pt x="6" y="3"/>
                  </a:lnTo>
                  <a:lnTo>
                    <a:pt x="5" y="3"/>
                  </a:lnTo>
                  <a:lnTo>
                    <a:pt x="3" y="3"/>
                  </a:lnTo>
                  <a:lnTo>
                    <a:pt x="3" y="4"/>
                  </a:lnTo>
                  <a:lnTo>
                    <a:pt x="2" y="3"/>
                  </a:lnTo>
                  <a:lnTo>
                    <a:pt x="1" y="4"/>
                  </a:lnTo>
                  <a:lnTo>
                    <a:pt x="0" y="4"/>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36" name="Freeform 933"/>
            <p:cNvSpPr>
              <a:spLocks/>
            </p:cNvSpPr>
            <p:nvPr/>
          </p:nvSpPr>
          <p:spPr bwMode="auto">
            <a:xfrm>
              <a:off x="4062" y="2824"/>
              <a:ext cx="9" cy="11"/>
            </a:xfrm>
            <a:custGeom>
              <a:avLst/>
              <a:gdLst>
                <a:gd name="T0" fmla="*/ 0 w 9"/>
                <a:gd name="T1" fmla="*/ 5 h 11"/>
                <a:gd name="T2" fmla="*/ 2 w 9"/>
                <a:gd name="T3" fmla="*/ 3 h 11"/>
                <a:gd name="T4" fmla="*/ 4 w 9"/>
                <a:gd name="T5" fmla="*/ 2 h 11"/>
                <a:gd name="T6" fmla="*/ 4 w 9"/>
                <a:gd name="T7" fmla="*/ 1 h 11"/>
                <a:gd name="T8" fmla="*/ 4 w 9"/>
                <a:gd name="T9" fmla="*/ 0 h 11"/>
                <a:gd name="T10" fmla="*/ 5 w 9"/>
                <a:gd name="T11" fmla="*/ 0 h 11"/>
                <a:gd name="T12" fmla="*/ 5 w 9"/>
                <a:gd name="T13" fmla="*/ 1 h 11"/>
                <a:gd name="T14" fmla="*/ 8 w 9"/>
                <a:gd name="T15" fmla="*/ 2 h 11"/>
                <a:gd name="T16" fmla="*/ 8 w 9"/>
                <a:gd name="T17" fmla="*/ 3 h 11"/>
                <a:gd name="T18" fmla="*/ 9 w 9"/>
                <a:gd name="T19" fmla="*/ 3 h 11"/>
                <a:gd name="T20" fmla="*/ 9 w 9"/>
                <a:gd name="T21" fmla="*/ 5 h 11"/>
                <a:gd name="T22" fmla="*/ 8 w 9"/>
                <a:gd name="T23" fmla="*/ 5 h 11"/>
                <a:gd name="T24" fmla="*/ 9 w 9"/>
                <a:gd name="T25" fmla="*/ 5 h 11"/>
                <a:gd name="T26" fmla="*/ 9 w 9"/>
                <a:gd name="T27" fmla="*/ 6 h 11"/>
                <a:gd name="T28" fmla="*/ 9 w 9"/>
                <a:gd name="T29" fmla="*/ 7 h 11"/>
                <a:gd name="T30" fmla="*/ 8 w 9"/>
                <a:gd name="T31" fmla="*/ 7 h 11"/>
                <a:gd name="T32" fmla="*/ 9 w 9"/>
                <a:gd name="T33" fmla="*/ 7 h 11"/>
                <a:gd name="T34" fmla="*/ 9 w 9"/>
                <a:gd name="T35" fmla="*/ 9 h 11"/>
                <a:gd name="T36" fmla="*/ 8 w 9"/>
                <a:gd name="T37" fmla="*/ 9 h 11"/>
                <a:gd name="T38" fmla="*/ 8 w 9"/>
                <a:gd name="T39" fmla="*/ 10 h 11"/>
                <a:gd name="T40" fmla="*/ 8 w 9"/>
                <a:gd name="T41" fmla="*/ 11 h 11"/>
                <a:gd name="T42" fmla="*/ 7 w 9"/>
                <a:gd name="T43" fmla="*/ 11 h 11"/>
                <a:gd name="T44" fmla="*/ 5 w 9"/>
                <a:gd name="T45" fmla="*/ 11 h 11"/>
                <a:gd name="T46" fmla="*/ 5 w 9"/>
                <a:gd name="T47" fmla="*/ 10 h 11"/>
                <a:gd name="T48" fmla="*/ 4 w 9"/>
                <a:gd name="T49" fmla="*/ 10 h 11"/>
                <a:gd name="T50" fmla="*/ 3 w 9"/>
                <a:gd name="T51" fmla="*/ 10 h 11"/>
                <a:gd name="T52" fmla="*/ 4 w 9"/>
                <a:gd name="T53" fmla="*/ 9 h 11"/>
                <a:gd name="T54" fmla="*/ 5 w 9"/>
                <a:gd name="T55" fmla="*/ 7 h 11"/>
                <a:gd name="T56" fmla="*/ 4 w 9"/>
                <a:gd name="T57" fmla="*/ 7 h 11"/>
                <a:gd name="T58" fmla="*/ 4 w 9"/>
                <a:gd name="T59" fmla="*/ 6 h 11"/>
                <a:gd name="T60" fmla="*/ 3 w 9"/>
                <a:gd name="T61" fmla="*/ 6 h 11"/>
                <a:gd name="T62" fmla="*/ 2 w 9"/>
                <a:gd name="T63" fmla="*/ 6 h 11"/>
                <a:gd name="T64" fmla="*/ 2 w 9"/>
                <a:gd name="T65" fmla="*/ 5 h 11"/>
                <a:gd name="T66" fmla="*/ 0 w 9"/>
                <a:gd name="T67" fmla="*/ 5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11"/>
                <a:gd name="T104" fmla="*/ 9 w 9"/>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11">
                  <a:moveTo>
                    <a:pt x="0" y="5"/>
                  </a:moveTo>
                  <a:lnTo>
                    <a:pt x="2" y="3"/>
                  </a:lnTo>
                  <a:lnTo>
                    <a:pt x="4" y="2"/>
                  </a:lnTo>
                  <a:lnTo>
                    <a:pt x="4" y="1"/>
                  </a:lnTo>
                  <a:lnTo>
                    <a:pt x="4" y="0"/>
                  </a:lnTo>
                  <a:lnTo>
                    <a:pt x="5" y="0"/>
                  </a:lnTo>
                  <a:lnTo>
                    <a:pt x="5" y="1"/>
                  </a:lnTo>
                  <a:lnTo>
                    <a:pt x="8" y="2"/>
                  </a:lnTo>
                  <a:lnTo>
                    <a:pt x="8" y="3"/>
                  </a:lnTo>
                  <a:lnTo>
                    <a:pt x="9" y="3"/>
                  </a:lnTo>
                  <a:lnTo>
                    <a:pt x="9" y="5"/>
                  </a:lnTo>
                  <a:lnTo>
                    <a:pt x="8" y="5"/>
                  </a:lnTo>
                  <a:lnTo>
                    <a:pt x="9" y="5"/>
                  </a:lnTo>
                  <a:lnTo>
                    <a:pt x="9" y="6"/>
                  </a:lnTo>
                  <a:lnTo>
                    <a:pt x="9" y="7"/>
                  </a:lnTo>
                  <a:lnTo>
                    <a:pt x="8" y="7"/>
                  </a:lnTo>
                  <a:lnTo>
                    <a:pt x="9" y="7"/>
                  </a:lnTo>
                  <a:lnTo>
                    <a:pt x="9" y="9"/>
                  </a:lnTo>
                  <a:lnTo>
                    <a:pt x="8" y="9"/>
                  </a:lnTo>
                  <a:lnTo>
                    <a:pt x="8" y="10"/>
                  </a:lnTo>
                  <a:lnTo>
                    <a:pt x="8" y="11"/>
                  </a:lnTo>
                  <a:lnTo>
                    <a:pt x="7" y="11"/>
                  </a:lnTo>
                  <a:lnTo>
                    <a:pt x="5" y="11"/>
                  </a:lnTo>
                  <a:lnTo>
                    <a:pt x="5" y="10"/>
                  </a:lnTo>
                  <a:lnTo>
                    <a:pt x="4" y="10"/>
                  </a:lnTo>
                  <a:lnTo>
                    <a:pt x="3" y="10"/>
                  </a:lnTo>
                  <a:lnTo>
                    <a:pt x="4" y="9"/>
                  </a:lnTo>
                  <a:lnTo>
                    <a:pt x="5" y="7"/>
                  </a:lnTo>
                  <a:lnTo>
                    <a:pt x="4" y="7"/>
                  </a:lnTo>
                  <a:lnTo>
                    <a:pt x="4" y="6"/>
                  </a:lnTo>
                  <a:lnTo>
                    <a:pt x="3" y="6"/>
                  </a:lnTo>
                  <a:lnTo>
                    <a:pt x="2" y="6"/>
                  </a:lnTo>
                  <a:lnTo>
                    <a:pt x="2" y="5"/>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37" name="Freeform 934"/>
            <p:cNvSpPr>
              <a:spLocks/>
            </p:cNvSpPr>
            <p:nvPr/>
          </p:nvSpPr>
          <p:spPr bwMode="auto">
            <a:xfrm>
              <a:off x="4052" y="2740"/>
              <a:ext cx="6" cy="11"/>
            </a:xfrm>
            <a:custGeom>
              <a:avLst/>
              <a:gdLst>
                <a:gd name="T0" fmla="*/ 0 w 6"/>
                <a:gd name="T1" fmla="*/ 8 h 11"/>
                <a:gd name="T2" fmla="*/ 0 w 6"/>
                <a:gd name="T3" fmla="*/ 10 h 11"/>
                <a:gd name="T4" fmla="*/ 0 w 6"/>
                <a:gd name="T5" fmla="*/ 8 h 11"/>
                <a:gd name="T6" fmla="*/ 1 w 6"/>
                <a:gd name="T7" fmla="*/ 10 h 11"/>
                <a:gd name="T8" fmla="*/ 1 w 6"/>
                <a:gd name="T9" fmla="*/ 11 h 11"/>
                <a:gd name="T10" fmla="*/ 3 w 6"/>
                <a:gd name="T11" fmla="*/ 11 h 11"/>
                <a:gd name="T12" fmla="*/ 4 w 6"/>
                <a:gd name="T13" fmla="*/ 10 h 11"/>
                <a:gd name="T14" fmla="*/ 5 w 6"/>
                <a:gd name="T15" fmla="*/ 8 h 11"/>
                <a:gd name="T16" fmla="*/ 6 w 6"/>
                <a:gd name="T17" fmla="*/ 8 h 11"/>
                <a:gd name="T18" fmla="*/ 6 w 6"/>
                <a:gd name="T19" fmla="*/ 7 h 11"/>
                <a:gd name="T20" fmla="*/ 6 w 6"/>
                <a:gd name="T21" fmla="*/ 6 h 11"/>
                <a:gd name="T22" fmla="*/ 5 w 6"/>
                <a:gd name="T23" fmla="*/ 3 h 11"/>
                <a:gd name="T24" fmla="*/ 5 w 6"/>
                <a:gd name="T25" fmla="*/ 2 h 11"/>
                <a:gd name="T26" fmla="*/ 4 w 6"/>
                <a:gd name="T27" fmla="*/ 3 h 11"/>
                <a:gd name="T28" fmla="*/ 4 w 6"/>
                <a:gd name="T29" fmla="*/ 2 h 11"/>
                <a:gd name="T30" fmla="*/ 4 w 6"/>
                <a:gd name="T31" fmla="*/ 1 h 11"/>
                <a:gd name="T32" fmla="*/ 3 w 6"/>
                <a:gd name="T33" fmla="*/ 1 h 11"/>
                <a:gd name="T34" fmla="*/ 3 w 6"/>
                <a:gd name="T35" fmla="*/ 0 h 11"/>
                <a:gd name="T36" fmla="*/ 1 w 6"/>
                <a:gd name="T37" fmla="*/ 1 h 11"/>
                <a:gd name="T38" fmla="*/ 0 w 6"/>
                <a:gd name="T39" fmla="*/ 1 h 11"/>
                <a:gd name="T40" fmla="*/ 0 w 6"/>
                <a:gd name="T41" fmla="*/ 3 h 11"/>
                <a:gd name="T42" fmla="*/ 0 w 6"/>
                <a:gd name="T43" fmla="*/ 5 h 11"/>
                <a:gd name="T44" fmla="*/ 0 w 6"/>
                <a:gd name="T45" fmla="*/ 6 h 11"/>
                <a:gd name="T46" fmla="*/ 0 w 6"/>
                <a:gd name="T47" fmla="*/ 7 h 11"/>
                <a:gd name="T48" fmla="*/ 0 w 6"/>
                <a:gd name="T49" fmla="*/ 8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11"/>
                <a:gd name="T77" fmla="*/ 6 w 6"/>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11">
                  <a:moveTo>
                    <a:pt x="0" y="8"/>
                  </a:moveTo>
                  <a:lnTo>
                    <a:pt x="0" y="10"/>
                  </a:lnTo>
                  <a:lnTo>
                    <a:pt x="0" y="8"/>
                  </a:lnTo>
                  <a:lnTo>
                    <a:pt x="1" y="10"/>
                  </a:lnTo>
                  <a:lnTo>
                    <a:pt x="1" y="11"/>
                  </a:lnTo>
                  <a:lnTo>
                    <a:pt x="3" y="11"/>
                  </a:lnTo>
                  <a:lnTo>
                    <a:pt x="4" y="10"/>
                  </a:lnTo>
                  <a:lnTo>
                    <a:pt x="5" y="8"/>
                  </a:lnTo>
                  <a:lnTo>
                    <a:pt x="6" y="8"/>
                  </a:lnTo>
                  <a:lnTo>
                    <a:pt x="6" y="7"/>
                  </a:lnTo>
                  <a:lnTo>
                    <a:pt x="6" y="6"/>
                  </a:lnTo>
                  <a:lnTo>
                    <a:pt x="5" y="3"/>
                  </a:lnTo>
                  <a:lnTo>
                    <a:pt x="5" y="2"/>
                  </a:lnTo>
                  <a:lnTo>
                    <a:pt x="4" y="3"/>
                  </a:lnTo>
                  <a:lnTo>
                    <a:pt x="4" y="2"/>
                  </a:lnTo>
                  <a:lnTo>
                    <a:pt x="4" y="1"/>
                  </a:lnTo>
                  <a:lnTo>
                    <a:pt x="3" y="1"/>
                  </a:lnTo>
                  <a:lnTo>
                    <a:pt x="3" y="0"/>
                  </a:lnTo>
                  <a:lnTo>
                    <a:pt x="1" y="1"/>
                  </a:lnTo>
                  <a:lnTo>
                    <a:pt x="0" y="1"/>
                  </a:lnTo>
                  <a:lnTo>
                    <a:pt x="0" y="3"/>
                  </a:lnTo>
                  <a:lnTo>
                    <a:pt x="0" y="5"/>
                  </a:lnTo>
                  <a:lnTo>
                    <a:pt x="0" y="6"/>
                  </a:lnTo>
                  <a:lnTo>
                    <a:pt x="0" y="7"/>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38" name="Freeform 935"/>
            <p:cNvSpPr>
              <a:spLocks/>
            </p:cNvSpPr>
            <p:nvPr/>
          </p:nvSpPr>
          <p:spPr bwMode="auto">
            <a:xfrm>
              <a:off x="4081" y="2700"/>
              <a:ext cx="13" cy="6"/>
            </a:xfrm>
            <a:custGeom>
              <a:avLst/>
              <a:gdLst>
                <a:gd name="T0" fmla="*/ 0 w 13"/>
                <a:gd name="T1" fmla="*/ 3 h 6"/>
                <a:gd name="T2" fmla="*/ 2 w 13"/>
                <a:gd name="T3" fmla="*/ 3 h 6"/>
                <a:gd name="T4" fmla="*/ 2 w 13"/>
                <a:gd name="T5" fmla="*/ 4 h 6"/>
                <a:gd name="T6" fmla="*/ 3 w 13"/>
                <a:gd name="T7" fmla="*/ 4 h 6"/>
                <a:gd name="T8" fmla="*/ 3 w 13"/>
                <a:gd name="T9" fmla="*/ 5 h 6"/>
                <a:gd name="T10" fmla="*/ 2 w 13"/>
                <a:gd name="T11" fmla="*/ 5 h 6"/>
                <a:gd name="T12" fmla="*/ 2 w 13"/>
                <a:gd name="T13" fmla="*/ 6 h 6"/>
                <a:gd name="T14" fmla="*/ 3 w 13"/>
                <a:gd name="T15" fmla="*/ 5 h 6"/>
                <a:gd name="T16" fmla="*/ 3 w 13"/>
                <a:gd name="T17" fmla="*/ 6 h 6"/>
                <a:gd name="T18" fmla="*/ 4 w 13"/>
                <a:gd name="T19" fmla="*/ 6 h 6"/>
                <a:gd name="T20" fmla="*/ 5 w 13"/>
                <a:gd name="T21" fmla="*/ 6 h 6"/>
                <a:gd name="T22" fmla="*/ 4 w 13"/>
                <a:gd name="T23" fmla="*/ 5 h 6"/>
                <a:gd name="T24" fmla="*/ 5 w 13"/>
                <a:gd name="T25" fmla="*/ 5 h 6"/>
                <a:gd name="T26" fmla="*/ 7 w 13"/>
                <a:gd name="T27" fmla="*/ 5 h 6"/>
                <a:gd name="T28" fmla="*/ 7 w 13"/>
                <a:gd name="T29" fmla="*/ 4 h 6"/>
                <a:gd name="T30" fmla="*/ 7 w 13"/>
                <a:gd name="T31" fmla="*/ 5 h 6"/>
                <a:gd name="T32" fmla="*/ 8 w 13"/>
                <a:gd name="T33" fmla="*/ 4 h 6"/>
                <a:gd name="T34" fmla="*/ 8 w 13"/>
                <a:gd name="T35" fmla="*/ 5 h 6"/>
                <a:gd name="T36" fmla="*/ 9 w 13"/>
                <a:gd name="T37" fmla="*/ 5 h 6"/>
                <a:gd name="T38" fmla="*/ 11 w 13"/>
                <a:gd name="T39" fmla="*/ 5 h 6"/>
                <a:gd name="T40" fmla="*/ 12 w 13"/>
                <a:gd name="T41" fmla="*/ 5 h 6"/>
                <a:gd name="T42" fmla="*/ 13 w 13"/>
                <a:gd name="T43" fmla="*/ 5 h 6"/>
                <a:gd name="T44" fmla="*/ 12 w 13"/>
                <a:gd name="T45" fmla="*/ 4 h 6"/>
                <a:gd name="T46" fmla="*/ 13 w 13"/>
                <a:gd name="T47" fmla="*/ 3 h 6"/>
                <a:gd name="T48" fmla="*/ 12 w 13"/>
                <a:gd name="T49" fmla="*/ 3 h 6"/>
                <a:gd name="T50" fmla="*/ 11 w 13"/>
                <a:gd name="T51" fmla="*/ 3 h 6"/>
                <a:gd name="T52" fmla="*/ 11 w 13"/>
                <a:gd name="T53" fmla="*/ 1 h 6"/>
                <a:gd name="T54" fmla="*/ 9 w 13"/>
                <a:gd name="T55" fmla="*/ 1 h 6"/>
                <a:gd name="T56" fmla="*/ 9 w 13"/>
                <a:gd name="T57" fmla="*/ 3 h 6"/>
                <a:gd name="T58" fmla="*/ 9 w 13"/>
                <a:gd name="T59" fmla="*/ 1 h 6"/>
                <a:gd name="T60" fmla="*/ 8 w 13"/>
                <a:gd name="T61" fmla="*/ 3 h 6"/>
                <a:gd name="T62" fmla="*/ 8 w 13"/>
                <a:gd name="T63" fmla="*/ 1 h 6"/>
                <a:gd name="T64" fmla="*/ 8 w 13"/>
                <a:gd name="T65" fmla="*/ 0 h 6"/>
                <a:gd name="T66" fmla="*/ 7 w 13"/>
                <a:gd name="T67" fmla="*/ 1 h 6"/>
                <a:gd name="T68" fmla="*/ 8 w 13"/>
                <a:gd name="T69" fmla="*/ 3 h 6"/>
                <a:gd name="T70" fmla="*/ 7 w 13"/>
                <a:gd name="T71" fmla="*/ 3 h 6"/>
                <a:gd name="T72" fmla="*/ 5 w 13"/>
                <a:gd name="T73" fmla="*/ 1 h 6"/>
                <a:gd name="T74" fmla="*/ 4 w 13"/>
                <a:gd name="T75" fmla="*/ 1 h 6"/>
                <a:gd name="T76" fmla="*/ 3 w 13"/>
                <a:gd name="T77" fmla="*/ 1 h 6"/>
                <a:gd name="T78" fmla="*/ 2 w 13"/>
                <a:gd name="T79" fmla="*/ 1 h 6"/>
                <a:gd name="T80" fmla="*/ 0 w 13"/>
                <a:gd name="T81" fmla="*/ 3 h 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
                <a:gd name="T124" fmla="*/ 0 h 6"/>
                <a:gd name="T125" fmla="*/ 13 w 13"/>
                <a:gd name="T126" fmla="*/ 6 h 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 h="6">
                  <a:moveTo>
                    <a:pt x="0" y="3"/>
                  </a:moveTo>
                  <a:lnTo>
                    <a:pt x="2" y="3"/>
                  </a:lnTo>
                  <a:lnTo>
                    <a:pt x="2" y="4"/>
                  </a:lnTo>
                  <a:lnTo>
                    <a:pt x="3" y="4"/>
                  </a:lnTo>
                  <a:lnTo>
                    <a:pt x="3" y="5"/>
                  </a:lnTo>
                  <a:lnTo>
                    <a:pt x="2" y="5"/>
                  </a:lnTo>
                  <a:lnTo>
                    <a:pt x="2" y="6"/>
                  </a:lnTo>
                  <a:lnTo>
                    <a:pt x="3" y="5"/>
                  </a:lnTo>
                  <a:lnTo>
                    <a:pt x="3" y="6"/>
                  </a:lnTo>
                  <a:lnTo>
                    <a:pt x="4" y="6"/>
                  </a:lnTo>
                  <a:lnTo>
                    <a:pt x="5" y="6"/>
                  </a:lnTo>
                  <a:lnTo>
                    <a:pt x="4" y="5"/>
                  </a:lnTo>
                  <a:lnTo>
                    <a:pt x="5" y="5"/>
                  </a:lnTo>
                  <a:lnTo>
                    <a:pt x="7" y="5"/>
                  </a:lnTo>
                  <a:lnTo>
                    <a:pt x="7" y="4"/>
                  </a:lnTo>
                  <a:lnTo>
                    <a:pt x="7" y="5"/>
                  </a:lnTo>
                  <a:lnTo>
                    <a:pt x="8" y="4"/>
                  </a:lnTo>
                  <a:lnTo>
                    <a:pt x="8" y="5"/>
                  </a:lnTo>
                  <a:lnTo>
                    <a:pt x="9" y="5"/>
                  </a:lnTo>
                  <a:lnTo>
                    <a:pt x="11" y="5"/>
                  </a:lnTo>
                  <a:lnTo>
                    <a:pt x="12" y="5"/>
                  </a:lnTo>
                  <a:lnTo>
                    <a:pt x="13" y="5"/>
                  </a:lnTo>
                  <a:lnTo>
                    <a:pt x="12" y="4"/>
                  </a:lnTo>
                  <a:lnTo>
                    <a:pt x="13" y="3"/>
                  </a:lnTo>
                  <a:lnTo>
                    <a:pt x="12" y="3"/>
                  </a:lnTo>
                  <a:lnTo>
                    <a:pt x="11" y="3"/>
                  </a:lnTo>
                  <a:lnTo>
                    <a:pt x="11" y="1"/>
                  </a:lnTo>
                  <a:lnTo>
                    <a:pt x="9" y="1"/>
                  </a:lnTo>
                  <a:lnTo>
                    <a:pt x="9" y="3"/>
                  </a:lnTo>
                  <a:lnTo>
                    <a:pt x="9" y="1"/>
                  </a:lnTo>
                  <a:lnTo>
                    <a:pt x="8" y="3"/>
                  </a:lnTo>
                  <a:lnTo>
                    <a:pt x="8" y="1"/>
                  </a:lnTo>
                  <a:lnTo>
                    <a:pt x="8" y="0"/>
                  </a:lnTo>
                  <a:lnTo>
                    <a:pt x="7" y="1"/>
                  </a:lnTo>
                  <a:lnTo>
                    <a:pt x="8" y="3"/>
                  </a:lnTo>
                  <a:lnTo>
                    <a:pt x="7" y="3"/>
                  </a:lnTo>
                  <a:lnTo>
                    <a:pt x="5" y="1"/>
                  </a:lnTo>
                  <a:lnTo>
                    <a:pt x="4" y="1"/>
                  </a:lnTo>
                  <a:lnTo>
                    <a:pt x="3" y="1"/>
                  </a:lnTo>
                  <a:lnTo>
                    <a:pt x="2"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39" name="Freeform 936"/>
            <p:cNvSpPr>
              <a:spLocks/>
            </p:cNvSpPr>
            <p:nvPr/>
          </p:nvSpPr>
          <p:spPr bwMode="auto">
            <a:xfrm>
              <a:off x="4090" y="2748"/>
              <a:ext cx="9" cy="12"/>
            </a:xfrm>
            <a:custGeom>
              <a:avLst/>
              <a:gdLst>
                <a:gd name="T0" fmla="*/ 0 w 9"/>
                <a:gd name="T1" fmla="*/ 3 h 12"/>
                <a:gd name="T2" fmla="*/ 2 w 9"/>
                <a:gd name="T3" fmla="*/ 3 h 12"/>
                <a:gd name="T4" fmla="*/ 2 w 9"/>
                <a:gd name="T5" fmla="*/ 4 h 12"/>
                <a:gd name="T6" fmla="*/ 3 w 9"/>
                <a:gd name="T7" fmla="*/ 4 h 12"/>
                <a:gd name="T8" fmla="*/ 4 w 9"/>
                <a:gd name="T9" fmla="*/ 4 h 12"/>
                <a:gd name="T10" fmla="*/ 4 w 9"/>
                <a:gd name="T11" fmla="*/ 6 h 12"/>
                <a:gd name="T12" fmla="*/ 5 w 9"/>
                <a:gd name="T13" fmla="*/ 7 h 12"/>
                <a:gd name="T14" fmla="*/ 4 w 9"/>
                <a:gd name="T15" fmla="*/ 7 h 12"/>
                <a:gd name="T16" fmla="*/ 5 w 9"/>
                <a:gd name="T17" fmla="*/ 7 h 12"/>
                <a:gd name="T18" fmla="*/ 5 w 9"/>
                <a:gd name="T19" fmla="*/ 8 h 12"/>
                <a:gd name="T20" fmla="*/ 4 w 9"/>
                <a:gd name="T21" fmla="*/ 8 h 12"/>
                <a:gd name="T22" fmla="*/ 4 w 9"/>
                <a:gd name="T23" fmla="*/ 9 h 12"/>
                <a:gd name="T24" fmla="*/ 5 w 9"/>
                <a:gd name="T25" fmla="*/ 9 h 12"/>
                <a:gd name="T26" fmla="*/ 5 w 9"/>
                <a:gd name="T27" fmla="*/ 11 h 12"/>
                <a:gd name="T28" fmla="*/ 5 w 9"/>
                <a:gd name="T29" fmla="*/ 12 h 12"/>
                <a:gd name="T30" fmla="*/ 7 w 9"/>
                <a:gd name="T31" fmla="*/ 12 h 12"/>
                <a:gd name="T32" fmla="*/ 8 w 9"/>
                <a:gd name="T33" fmla="*/ 12 h 12"/>
                <a:gd name="T34" fmla="*/ 8 w 9"/>
                <a:gd name="T35" fmla="*/ 11 h 12"/>
                <a:gd name="T36" fmla="*/ 7 w 9"/>
                <a:gd name="T37" fmla="*/ 9 h 12"/>
                <a:gd name="T38" fmla="*/ 7 w 9"/>
                <a:gd name="T39" fmla="*/ 8 h 12"/>
                <a:gd name="T40" fmla="*/ 8 w 9"/>
                <a:gd name="T41" fmla="*/ 8 h 12"/>
                <a:gd name="T42" fmla="*/ 8 w 9"/>
                <a:gd name="T43" fmla="*/ 7 h 12"/>
                <a:gd name="T44" fmla="*/ 9 w 9"/>
                <a:gd name="T45" fmla="*/ 7 h 12"/>
                <a:gd name="T46" fmla="*/ 9 w 9"/>
                <a:gd name="T47" fmla="*/ 6 h 12"/>
                <a:gd name="T48" fmla="*/ 8 w 9"/>
                <a:gd name="T49" fmla="*/ 6 h 12"/>
                <a:gd name="T50" fmla="*/ 9 w 9"/>
                <a:gd name="T51" fmla="*/ 4 h 12"/>
                <a:gd name="T52" fmla="*/ 8 w 9"/>
                <a:gd name="T53" fmla="*/ 4 h 12"/>
                <a:gd name="T54" fmla="*/ 7 w 9"/>
                <a:gd name="T55" fmla="*/ 4 h 12"/>
                <a:gd name="T56" fmla="*/ 7 w 9"/>
                <a:gd name="T57" fmla="*/ 3 h 12"/>
                <a:gd name="T58" fmla="*/ 8 w 9"/>
                <a:gd name="T59" fmla="*/ 3 h 12"/>
                <a:gd name="T60" fmla="*/ 8 w 9"/>
                <a:gd name="T61" fmla="*/ 2 h 12"/>
                <a:gd name="T62" fmla="*/ 7 w 9"/>
                <a:gd name="T63" fmla="*/ 0 h 12"/>
                <a:gd name="T64" fmla="*/ 7 w 9"/>
                <a:gd name="T65" fmla="*/ 2 h 12"/>
                <a:gd name="T66" fmla="*/ 5 w 9"/>
                <a:gd name="T67" fmla="*/ 2 h 12"/>
                <a:gd name="T68" fmla="*/ 4 w 9"/>
                <a:gd name="T69" fmla="*/ 2 h 12"/>
                <a:gd name="T70" fmla="*/ 3 w 9"/>
                <a:gd name="T71" fmla="*/ 0 h 12"/>
                <a:gd name="T72" fmla="*/ 3 w 9"/>
                <a:gd name="T73" fmla="*/ 2 h 12"/>
                <a:gd name="T74" fmla="*/ 2 w 9"/>
                <a:gd name="T75" fmla="*/ 0 h 12"/>
                <a:gd name="T76" fmla="*/ 2 w 9"/>
                <a:gd name="T77" fmla="*/ 2 h 12"/>
                <a:gd name="T78" fmla="*/ 0 w 9"/>
                <a:gd name="T79" fmla="*/ 3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
                <a:gd name="T121" fmla="*/ 0 h 12"/>
                <a:gd name="T122" fmla="*/ 9 w 9"/>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 h="12">
                  <a:moveTo>
                    <a:pt x="0" y="3"/>
                  </a:moveTo>
                  <a:lnTo>
                    <a:pt x="2" y="3"/>
                  </a:lnTo>
                  <a:lnTo>
                    <a:pt x="2" y="4"/>
                  </a:lnTo>
                  <a:lnTo>
                    <a:pt x="3" y="4"/>
                  </a:lnTo>
                  <a:lnTo>
                    <a:pt x="4" y="4"/>
                  </a:lnTo>
                  <a:lnTo>
                    <a:pt x="4" y="6"/>
                  </a:lnTo>
                  <a:lnTo>
                    <a:pt x="5" y="7"/>
                  </a:lnTo>
                  <a:lnTo>
                    <a:pt x="4" y="7"/>
                  </a:lnTo>
                  <a:lnTo>
                    <a:pt x="5" y="7"/>
                  </a:lnTo>
                  <a:lnTo>
                    <a:pt x="5" y="8"/>
                  </a:lnTo>
                  <a:lnTo>
                    <a:pt x="4" y="8"/>
                  </a:lnTo>
                  <a:lnTo>
                    <a:pt x="4" y="9"/>
                  </a:lnTo>
                  <a:lnTo>
                    <a:pt x="5" y="9"/>
                  </a:lnTo>
                  <a:lnTo>
                    <a:pt x="5" y="11"/>
                  </a:lnTo>
                  <a:lnTo>
                    <a:pt x="5" y="12"/>
                  </a:lnTo>
                  <a:lnTo>
                    <a:pt x="7" y="12"/>
                  </a:lnTo>
                  <a:lnTo>
                    <a:pt x="8" y="12"/>
                  </a:lnTo>
                  <a:lnTo>
                    <a:pt x="8" y="11"/>
                  </a:lnTo>
                  <a:lnTo>
                    <a:pt x="7" y="9"/>
                  </a:lnTo>
                  <a:lnTo>
                    <a:pt x="7" y="8"/>
                  </a:lnTo>
                  <a:lnTo>
                    <a:pt x="8" y="8"/>
                  </a:lnTo>
                  <a:lnTo>
                    <a:pt x="8" y="7"/>
                  </a:lnTo>
                  <a:lnTo>
                    <a:pt x="9" y="7"/>
                  </a:lnTo>
                  <a:lnTo>
                    <a:pt x="9" y="6"/>
                  </a:lnTo>
                  <a:lnTo>
                    <a:pt x="8" y="6"/>
                  </a:lnTo>
                  <a:lnTo>
                    <a:pt x="9" y="4"/>
                  </a:lnTo>
                  <a:lnTo>
                    <a:pt x="8" y="4"/>
                  </a:lnTo>
                  <a:lnTo>
                    <a:pt x="7" y="4"/>
                  </a:lnTo>
                  <a:lnTo>
                    <a:pt x="7" y="3"/>
                  </a:lnTo>
                  <a:lnTo>
                    <a:pt x="8" y="3"/>
                  </a:lnTo>
                  <a:lnTo>
                    <a:pt x="8" y="2"/>
                  </a:lnTo>
                  <a:lnTo>
                    <a:pt x="7" y="0"/>
                  </a:lnTo>
                  <a:lnTo>
                    <a:pt x="7" y="2"/>
                  </a:lnTo>
                  <a:lnTo>
                    <a:pt x="5" y="2"/>
                  </a:lnTo>
                  <a:lnTo>
                    <a:pt x="4" y="2"/>
                  </a:lnTo>
                  <a:lnTo>
                    <a:pt x="3" y="0"/>
                  </a:lnTo>
                  <a:lnTo>
                    <a:pt x="3" y="2"/>
                  </a:lnTo>
                  <a:lnTo>
                    <a:pt x="2" y="0"/>
                  </a:lnTo>
                  <a:lnTo>
                    <a:pt x="2"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0" name="Freeform 937"/>
            <p:cNvSpPr>
              <a:spLocks/>
            </p:cNvSpPr>
            <p:nvPr/>
          </p:nvSpPr>
          <p:spPr bwMode="auto">
            <a:xfrm>
              <a:off x="4083" y="2760"/>
              <a:ext cx="9" cy="6"/>
            </a:xfrm>
            <a:custGeom>
              <a:avLst/>
              <a:gdLst>
                <a:gd name="T0" fmla="*/ 0 w 9"/>
                <a:gd name="T1" fmla="*/ 1 h 6"/>
                <a:gd name="T2" fmla="*/ 1 w 9"/>
                <a:gd name="T3" fmla="*/ 1 h 6"/>
                <a:gd name="T4" fmla="*/ 2 w 9"/>
                <a:gd name="T5" fmla="*/ 2 h 6"/>
                <a:gd name="T6" fmla="*/ 3 w 9"/>
                <a:gd name="T7" fmla="*/ 4 h 6"/>
                <a:gd name="T8" fmla="*/ 5 w 9"/>
                <a:gd name="T9" fmla="*/ 5 h 6"/>
                <a:gd name="T10" fmla="*/ 6 w 9"/>
                <a:gd name="T11" fmla="*/ 5 h 6"/>
                <a:gd name="T12" fmla="*/ 7 w 9"/>
                <a:gd name="T13" fmla="*/ 6 h 6"/>
                <a:gd name="T14" fmla="*/ 7 w 9"/>
                <a:gd name="T15" fmla="*/ 5 h 6"/>
                <a:gd name="T16" fmla="*/ 9 w 9"/>
                <a:gd name="T17" fmla="*/ 5 h 6"/>
                <a:gd name="T18" fmla="*/ 7 w 9"/>
                <a:gd name="T19" fmla="*/ 5 h 6"/>
                <a:gd name="T20" fmla="*/ 7 w 9"/>
                <a:gd name="T21" fmla="*/ 4 h 6"/>
                <a:gd name="T22" fmla="*/ 7 w 9"/>
                <a:gd name="T23" fmla="*/ 2 h 6"/>
                <a:gd name="T24" fmla="*/ 6 w 9"/>
                <a:gd name="T25" fmla="*/ 2 h 6"/>
                <a:gd name="T26" fmla="*/ 6 w 9"/>
                <a:gd name="T27" fmla="*/ 1 h 6"/>
                <a:gd name="T28" fmla="*/ 7 w 9"/>
                <a:gd name="T29" fmla="*/ 1 h 6"/>
                <a:gd name="T30" fmla="*/ 6 w 9"/>
                <a:gd name="T31" fmla="*/ 0 h 6"/>
                <a:gd name="T32" fmla="*/ 5 w 9"/>
                <a:gd name="T33" fmla="*/ 0 h 6"/>
                <a:gd name="T34" fmla="*/ 3 w 9"/>
                <a:gd name="T35" fmla="*/ 0 h 6"/>
                <a:gd name="T36" fmla="*/ 2 w 9"/>
                <a:gd name="T37" fmla="*/ 0 h 6"/>
                <a:gd name="T38" fmla="*/ 1 w 9"/>
                <a:gd name="T39" fmla="*/ 0 h 6"/>
                <a:gd name="T40" fmla="*/ 0 w 9"/>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6"/>
                <a:gd name="T65" fmla="*/ 9 w 9"/>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6">
                  <a:moveTo>
                    <a:pt x="0" y="1"/>
                  </a:moveTo>
                  <a:lnTo>
                    <a:pt x="1" y="1"/>
                  </a:lnTo>
                  <a:lnTo>
                    <a:pt x="2" y="2"/>
                  </a:lnTo>
                  <a:lnTo>
                    <a:pt x="3" y="4"/>
                  </a:lnTo>
                  <a:lnTo>
                    <a:pt x="5" y="5"/>
                  </a:lnTo>
                  <a:lnTo>
                    <a:pt x="6" y="5"/>
                  </a:lnTo>
                  <a:lnTo>
                    <a:pt x="7" y="6"/>
                  </a:lnTo>
                  <a:lnTo>
                    <a:pt x="7" y="5"/>
                  </a:lnTo>
                  <a:lnTo>
                    <a:pt x="9" y="5"/>
                  </a:lnTo>
                  <a:lnTo>
                    <a:pt x="7" y="5"/>
                  </a:lnTo>
                  <a:lnTo>
                    <a:pt x="7" y="4"/>
                  </a:lnTo>
                  <a:lnTo>
                    <a:pt x="7" y="2"/>
                  </a:lnTo>
                  <a:lnTo>
                    <a:pt x="6" y="2"/>
                  </a:lnTo>
                  <a:lnTo>
                    <a:pt x="6" y="1"/>
                  </a:lnTo>
                  <a:lnTo>
                    <a:pt x="7" y="1"/>
                  </a:lnTo>
                  <a:lnTo>
                    <a:pt x="6" y="0"/>
                  </a:lnTo>
                  <a:lnTo>
                    <a:pt x="5" y="0"/>
                  </a:lnTo>
                  <a:lnTo>
                    <a:pt x="3" y="0"/>
                  </a:lnTo>
                  <a:lnTo>
                    <a:pt x="2" y="0"/>
                  </a:lnTo>
                  <a:lnTo>
                    <a:pt x="1"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1" name="Freeform 938"/>
            <p:cNvSpPr>
              <a:spLocks/>
            </p:cNvSpPr>
            <p:nvPr/>
          </p:nvSpPr>
          <p:spPr bwMode="auto">
            <a:xfrm>
              <a:off x="4084" y="2718"/>
              <a:ext cx="10" cy="5"/>
            </a:xfrm>
            <a:custGeom>
              <a:avLst/>
              <a:gdLst>
                <a:gd name="T0" fmla="*/ 0 w 10"/>
                <a:gd name="T1" fmla="*/ 5 h 5"/>
                <a:gd name="T2" fmla="*/ 0 w 10"/>
                <a:gd name="T3" fmla="*/ 4 h 5"/>
                <a:gd name="T4" fmla="*/ 1 w 10"/>
                <a:gd name="T5" fmla="*/ 4 h 5"/>
                <a:gd name="T6" fmla="*/ 2 w 10"/>
                <a:gd name="T7" fmla="*/ 4 h 5"/>
                <a:gd name="T8" fmla="*/ 2 w 10"/>
                <a:gd name="T9" fmla="*/ 2 h 5"/>
                <a:gd name="T10" fmla="*/ 2 w 10"/>
                <a:gd name="T11" fmla="*/ 1 h 5"/>
                <a:gd name="T12" fmla="*/ 4 w 10"/>
                <a:gd name="T13" fmla="*/ 1 h 5"/>
                <a:gd name="T14" fmla="*/ 5 w 10"/>
                <a:gd name="T15" fmla="*/ 1 h 5"/>
                <a:gd name="T16" fmla="*/ 6 w 10"/>
                <a:gd name="T17" fmla="*/ 1 h 5"/>
                <a:gd name="T18" fmla="*/ 8 w 10"/>
                <a:gd name="T19" fmla="*/ 1 h 5"/>
                <a:gd name="T20" fmla="*/ 9 w 10"/>
                <a:gd name="T21" fmla="*/ 1 h 5"/>
                <a:gd name="T22" fmla="*/ 9 w 10"/>
                <a:gd name="T23" fmla="*/ 0 h 5"/>
                <a:gd name="T24" fmla="*/ 9 w 10"/>
                <a:gd name="T25" fmla="*/ 1 h 5"/>
                <a:gd name="T26" fmla="*/ 10 w 10"/>
                <a:gd name="T27" fmla="*/ 1 h 5"/>
                <a:gd name="T28" fmla="*/ 10 w 10"/>
                <a:gd name="T29" fmla="*/ 2 h 5"/>
                <a:gd name="T30" fmla="*/ 10 w 10"/>
                <a:gd name="T31" fmla="*/ 1 h 5"/>
                <a:gd name="T32" fmla="*/ 10 w 10"/>
                <a:gd name="T33" fmla="*/ 2 h 5"/>
                <a:gd name="T34" fmla="*/ 10 w 10"/>
                <a:gd name="T35" fmla="*/ 4 h 5"/>
                <a:gd name="T36" fmla="*/ 9 w 10"/>
                <a:gd name="T37" fmla="*/ 4 h 5"/>
                <a:gd name="T38" fmla="*/ 10 w 10"/>
                <a:gd name="T39" fmla="*/ 4 h 5"/>
                <a:gd name="T40" fmla="*/ 10 w 10"/>
                <a:gd name="T41" fmla="*/ 5 h 5"/>
                <a:gd name="T42" fmla="*/ 9 w 10"/>
                <a:gd name="T43" fmla="*/ 5 h 5"/>
                <a:gd name="T44" fmla="*/ 9 w 10"/>
                <a:gd name="T45" fmla="*/ 4 h 5"/>
                <a:gd name="T46" fmla="*/ 8 w 10"/>
                <a:gd name="T47" fmla="*/ 4 h 5"/>
                <a:gd name="T48" fmla="*/ 8 w 10"/>
                <a:gd name="T49" fmla="*/ 2 h 5"/>
                <a:gd name="T50" fmla="*/ 8 w 10"/>
                <a:gd name="T51" fmla="*/ 1 h 5"/>
                <a:gd name="T52" fmla="*/ 8 w 10"/>
                <a:gd name="T53" fmla="*/ 2 h 5"/>
                <a:gd name="T54" fmla="*/ 6 w 10"/>
                <a:gd name="T55" fmla="*/ 2 h 5"/>
                <a:gd name="T56" fmla="*/ 6 w 10"/>
                <a:gd name="T57" fmla="*/ 4 h 5"/>
                <a:gd name="T58" fmla="*/ 5 w 10"/>
                <a:gd name="T59" fmla="*/ 4 h 5"/>
                <a:gd name="T60" fmla="*/ 5 w 10"/>
                <a:gd name="T61" fmla="*/ 5 h 5"/>
                <a:gd name="T62" fmla="*/ 4 w 10"/>
                <a:gd name="T63" fmla="*/ 5 h 5"/>
                <a:gd name="T64" fmla="*/ 2 w 10"/>
                <a:gd name="T65" fmla="*/ 4 h 5"/>
                <a:gd name="T66" fmla="*/ 2 w 10"/>
                <a:gd name="T67" fmla="*/ 5 h 5"/>
                <a:gd name="T68" fmla="*/ 1 w 10"/>
                <a:gd name="T69" fmla="*/ 5 h 5"/>
                <a:gd name="T70" fmla="*/ 0 w 10"/>
                <a:gd name="T71" fmla="*/ 5 h 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
                <a:gd name="T109" fmla="*/ 0 h 5"/>
                <a:gd name="T110" fmla="*/ 10 w 10"/>
                <a:gd name="T111" fmla="*/ 5 h 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 h="5">
                  <a:moveTo>
                    <a:pt x="0" y="5"/>
                  </a:moveTo>
                  <a:lnTo>
                    <a:pt x="0" y="4"/>
                  </a:lnTo>
                  <a:lnTo>
                    <a:pt x="1" y="4"/>
                  </a:lnTo>
                  <a:lnTo>
                    <a:pt x="2" y="4"/>
                  </a:lnTo>
                  <a:lnTo>
                    <a:pt x="2" y="2"/>
                  </a:lnTo>
                  <a:lnTo>
                    <a:pt x="2" y="1"/>
                  </a:lnTo>
                  <a:lnTo>
                    <a:pt x="4" y="1"/>
                  </a:lnTo>
                  <a:lnTo>
                    <a:pt x="5" y="1"/>
                  </a:lnTo>
                  <a:lnTo>
                    <a:pt x="6" y="1"/>
                  </a:lnTo>
                  <a:lnTo>
                    <a:pt x="8" y="1"/>
                  </a:lnTo>
                  <a:lnTo>
                    <a:pt x="9" y="1"/>
                  </a:lnTo>
                  <a:lnTo>
                    <a:pt x="9" y="0"/>
                  </a:lnTo>
                  <a:lnTo>
                    <a:pt x="9" y="1"/>
                  </a:lnTo>
                  <a:lnTo>
                    <a:pt x="10" y="1"/>
                  </a:lnTo>
                  <a:lnTo>
                    <a:pt x="10" y="2"/>
                  </a:lnTo>
                  <a:lnTo>
                    <a:pt x="10" y="1"/>
                  </a:lnTo>
                  <a:lnTo>
                    <a:pt x="10" y="2"/>
                  </a:lnTo>
                  <a:lnTo>
                    <a:pt x="10" y="4"/>
                  </a:lnTo>
                  <a:lnTo>
                    <a:pt x="9" y="4"/>
                  </a:lnTo>
                  <a:lnTo>
                    <a:pt x="10" y="4"/>
                  </a:lnTo>
                  <a:lnTo>
                    <a:pt x="10" y="5"/>
                  </a:lnTo>
                  <a:lnTo>
                    <a:pt x="9" y="5"/>
                  </a:lnTo>
                  <a:lnTo>
                    <a:pt x="9" y="4"/>
                  </a:lnTo>
                  <a:lnTo>
                    <a:pt x="8" y="4"/>
                  </a:lnTo>
                  <a:lnTo>
                    <a:pt x="8" y="2"/>
                  </a:lnTo>
                  <a:lnTo>
                    <a:pt x="8" y="1"/>
                  </a:lnTo>
                  <a:lnTo>
                    <a:pt x="8" y="2"/>
                  </a:lnTo>
                  <a:lnTo>
                    <a:pt x="6" y="2"/>
                  </a:lnTo>
                  <a:lnTo>
                    <a:pt x="6" y="4"/>
                  </a:lnTo>
                  <a:lnTo>
                    <a:pt x="5" y="4"/>
                  </a:lnTo>
                  <a:lnTo>
                    <a:pt x="5" y="5"/>
                  </a:lnTo>
                  <a:lnTo>
                    <a:pt x="4" y="5"/>
                  </a:lnTo>
                  <a:lnTo>
                    <a:pt x="2" y="4"/>
                  </a:lnTo>
                  <a:lnTo>
                    <a:pt x="2" y="5"/>
                  </a:lnTo>
                  <a:lnTo>
                    <a:pt x="1" y="5"/>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2" name="Freeform 939"/>
            <p:cNvSpPr>
              <a:spLocks/>
            </p:cNvSpPr>
            <p:nvPr/>
          </p:nvSpPr>
          <p:spPr bwMode="auto">
            <a:xfrm>
              <a:off x="4056" y="2827"/>
              <a:ext cx="8" cy="6"/>
            </a:xfrm>
            <a:custGeom>
              <a:avLst/>
              <a:gdLst>
                <a:gd name="T0" fmla="*/ 0 w 8"/>
                <a:gd name="T1" fmla="*/ 3 h 6"/>
                <a:gd name="T2" fmla="*/ 0 w 8"/>
                <a:gd name="T3" fmla="*/ 2 h 6"/>
                <a:gd name="T4" fmla="*/ 0 w 8"/>
                <a:gd name="T5" fmla="*/ 0 h 6"/>
                <a:gd name="T6" fmla="*/ 0 w 8"/>
                <a:gd name="T7" fmla="*/ 2 h 6"/>
                <a:gd name="T8" fmla="*/ 1 w 8"/>
                <a:gd name="T9" fmla="*/ 2 h 6"/>
                <a:gd name="T10" fmla="*/ 1 w 8"/>
                <a:gd name="T11" fmla="*/ 0 h 6"/>
                <a:gd name="T12" fmla="*/ 2 w 8"/>
                <a:gd name="T13" fmla="*/ 2 h 6"/>
                <a:gd name="T14" fmla="*/ 4 w 8"/>
                <a:gd name="T15" fmla="*/ 2 h 6"/>
                <a:gd name="T16" fmla="*/ 5 w 8"/>
                <a:gd name="T17" fmla="*/ 2 h 6"/>
                <a:gd name="T18" fmla="*/ 6 w 8"/>
                <a:gd name="T19" fmla="*/ 0 h 6"/>
                <a:gd name="T20" fmla="*/ 6 w 8"/>
                <a:gd name="T21" fmla="*/ 2 h 6"/>
                <a:gd name="T22" fmla="*/ 6 w 8"/>
                <a:gd name="T23" fmla="*/ 3 h 6"/>
                <a:gd name="T24" fmla="*/ 8 w 8"/>
                <a:gd name="T25" fmla="*/ 3 h 6"/>
                <a:gd name="T26" fmla="*/ 6 w 8"/>
                <a:gd name="T27" fmla="*/ 4 h 6"/>
                <a:gd name="T28" fmla="*/ 6 w 8"/>
                <a:gd name="T29" fmla="*/ 6 h 6"/>
                <a:gd name="T30" fmla="*/ 5 w 8"/>
                <a:gd name="T31" fmla="*/ 6 h 6"/>
                <a:gd name="T32" fmla="*/ 4 w 8"/>
                <a:gd name="T33" fmla="*/ 6 h 6"/>
                <a:gd name="T34" fmla="*/ 4 w 8"/>
                <a:gd name="T35" fmla="*/ 4 h 6"/>
                <a:gd name="T36" fmla="*/ 2 w 8"/>
                <a:gd name="T37" fmla="*/ 4 h 6"/>
                <a:gd name="T38" fmla="*/ 1 w 8"/>
                <a:gd name="T39" fmla="*/ 3 h 6"/>
                <a:gd name="T40" fmla="*/ 1 w 8"/>
                <a:gd name="T41" fmla="*/ 4 h 6"/>
                <a:gd name="T42" fmla="*/ 0 w 8"/>
                <a:gd name="T43" fmla="*/ 3 h 6"/>
                <a:gd name="T44" fmla="*/ 0 w 8"/>
                <a:gd name="T45" fmla="*/ 4 h 6"/>
                <a:gd name="T46" fmla="*/ 0 w 8"/>
                <a:gd name="T47" fmla="*/ 3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6"/>
                <a:gd name="T74" fmla="*/ 8 w 8"/>
                <a:gd name="T75" fmla="*/ 6 h 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6">
                  <a:moveTo>
                    <a:pt x="0" y="3"/>
                  </a:moveTo>
                  <a:lnTo>
                    <a:pt x="0" y="2"/>
                  </a:lnTo>
                  <a:lnTo>
                    <a:pt x="0" y="0"/>
                  </a:lnTo>
                  <a:lnTo>
                    <a:pt x="0" y="2"/>
                  </a:lnTo>
                  <a:lnTo>
                    <a:pt x="1" y="2"/>
                  </a:lnTo>
                  <a:lnTo>
                    <a:pt x="1" y="0"/>
                  </a:lnTo>
                  <a:lnTo>
                    <a:pt x="2" y="2"/>
                  </a:lnTo>
                  <a:lnTo>
                    <a:pt x="4" y="2"/>
                  </a:lnTo>
                  <a:lnTo>
                    <a:pt x="5" y="2"/>
                  </a:lnTo>
                  <a:lnTo>
                    <a:pt x="6" y="0"/>
                  </a:lnTo>
                  <a:lnTo>
                    <a:pt x="6" y="2"/>
                  </a:lnTo>
                  <a:lnTo>
                    <a:pt x="6" y="3"/>
                  </a:lnTo>
                  <a:lnTo>
                    <a:pt x="8" y="3"/>
                  </a:lnTo>
                  <a:lnTo>
                    <a:pt x="6" y="4"/>
                  </a:lnTo>
                  <a:lnTo>
                    <a:pt x="6" y="6"/>
                  </a:lnTo>
                  <a:lnTo>
                    <a:pt x="5" y="6"/>
                  </a:lnTo>
                  <a:lnTo>
                    <a:pt x="4" y="6"/>
                  </a:lnTo>
                  <a:lnTo>
                    <a:pt x="4" y="4"/>
                  </a:lnTo>
                  <a:lnTo>
                    <a:pt x="2" y="4"/>
                  </a:lnTo>
                  <a:lnTo>
                    <a:pt x="1" y="3"/>
                  </a:lnTo>
                  <a:lnTo>
                    <a:pt x="1" y="4"/>
                  </a:lnTo>
                  <a:lnTo>
                    <a:pt x="0" y="3"/>
                  </a:lnTo>
                  <a:lnTo>
                    <a:pt x="0" y="4"/>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3" name="Freeform 940"/>
            <p:cNvSpPr>
              <a:spLocks/>
            </p:cNvSpPr>
            <p:nvPr/>
          </p:nvSpPr>
          <p:spPr bwMode="auto">
            <a:xfrm>
              <a:off x="4006" y="2941"/>
              <a:ext cx="9" cy="4"/>
            </a:xfrm>
            <a:custGeom>
              <a:avLst/>
              <a:gdLst>
                <a:gd name="T0" fmla="*/ 0 w 9"/>
                <a:gd name="T1" fmla="*/ 4 h 4"/>
                <a:gd name="T2" fmla="*/ 0 w 9"/>
                <a:gd name="T3" fmla="*/ 2 h 4"/>
                <a:gd name="T4" fmla="*/ 2 w 9"/>
                <a:gd name="T5" fmla="*/ 2 h 4"/>
                <a:gd name="T6" fmla="*/ 3 w 9"/>
                <a:gd name="T7" fmla="*/ 1 h 4"/>
                <a:gd name="T8" fmla="*/ 3 w 9"/>
                <a:gd name="T9" fmla="*/ 0 h 4"/>
                <a:gd name="T10" fmla="*/ 3 w 9"/>
                <a:gd name="T11" fmla="*/ 1 h 4"/>
                <a:gd name="T12" fmla="*/ 4 w 9"/>
                <a:gd name="T13" fmla="*/ 1 h 4"/>
                <a:gd name="T14" fmla="*/ 5 w 9"/>
                <a:gd name="T15" fmla="*/ 0 h 4"/>
                <a:gd name="T16" fmla="*/ 5 w 9"/>
                <a:gd name="T17" fmla="*/ 1 h 4"/>
                <a:gd name="T18" fmla="*/ 7 w 9"/>
                <a:gd name="T19" fmla="*/ 0 h 4"/>
                <a:gd name="T20" fmla="*/ 7 w 9"/>
                <a:gd name="T21" fmla="*/ 1 h 4"/>
                <a:gd name="T22" fmla="*/ 8 w 9"/>
                <a:gd name="T23" fmla="*/ 1 h 4"/>
                <a:gd name="T24" fmla="*/ 8 w 9"/>
                <a:gd name="T25" fmla="*/ 2 h 4"/>
                <a:gd name="T26" fmla="*/ 9 w 9"/>
                <a:gd name="T27" fmla="*/ 2 h 4"/>
                <a:gd name="T28" fmla="*/ 8 w 9"/>
                <a:gd name="T29" fmla="*/ 2 h 4"/>
                <a:gd name="T30" fmla="*/ 7 w 9"/>
                <a:gd name="T31" fmla="*/ 4 h 4"/>
                <a:gd name="T32" fmla="*/ 5 w 9"/>
                <a:gd name="T33" fmla="*/ 4 h 4"/>
                <a:gd name="T34" fmla="*/ 4 w 9"/>
                <a:gd name="T35" fmla="*/ 4 h 4"/>
                <a:gd name="T36" fmla="*/ 4 w 9"/>
                <a:gd name="T37" fmla="*/ 2 h 4"/>
                <a:gd name="T38" fmla="*/ 3 w 9"/>
                <a:gd name="T39" fmla="*/ 4 h 4"/>
                <a:gd name="T40" fmla="*/ 2 w 9"/>
                <a:gd name="T41" fmla="*/ 4 h 4"/>
                <a:gd name="T42" fmla="*/ 0 w 9"/>
                <a:gd name="T43" fmla="*/ 4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4"/>
                <a:gd name="T68" fmla="*/ 9 w 9"/>
                <a:gd name="T69" fmla="*/ 4 h 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4">
                  <a:moveTo>
                    <a:pt x="0" y="4"/>
                  </a:moveTo>
                  <a:lnTo>
                    <a:pt x="0" y="2"/>
                  </a:lnTo>
                  <a:lnTo>
                    <a:pt x="2" y="2"/>
                  </a:lnTo>
                  <a:lnTo>
                    <a:pt x="3" y="1"/>
                  </a:lnTo>
                  <a:lnTo>
                    <a:pt x="3" y="0"/>
                  </a:lnTo>
                  <a:lnTo>
                    <a:pt x="3" y="1"/>
                  </a:lnTo>
                  <a:lnTo>
                    <a:pt x="4" y="1"/>
                  </a:lnTo>
                  <a:lnTo>
                    <a:pt x="5" y="0"/>
                  </a:lnTo>
                  <a:lnTo>
                    <a:pt x="5" y="1"/>
                  </a:lnTo>
                  <a:lnTo>
                    <a:pt x="7" y="0"/>
                  </a:lnTo>
                  <a:lnTo>
                    <a:pt x="7" y="1"/>
                  </a:lnTo>
                  <a:lnTo>
                    <a:pt x="8" y="1"/>
                  </a:lnTo>
                  <a:lnTo>
                    <a:pt x="8" y="2"/>
                  </a:lnTo>
                  <a:lnTo>
                    <a:pt x="9" y="2"/>
                  </a:lnTo>
                  <a:lnTo>
                    <a:pt x="8" y="2"/>
                  </a:lnTo>
                  <a:lnTo>
                    <a:pt x="7" y="4"/>
                  </a:lnTo>
                  <a:lnTo>
                    <a:pt x="5" y="4"/>
                  </a:lnTo>
                  <a:lnTo>
                    <a:pt x="4" y="4"/>
                  </a:lnTo>
                  <a:lnTo>
                    <a:pt x="4" y="2"/>
                  </a:lnTo>
                  <a:lnTo>
                    <a:pt x="3" y="4"/>
                  </a:lnTo>
                  <a:lnTo>
                    <a:pt x="2"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4" name="Freeform 941"/>
            <p:cNvSpPr>
              <a:spLocks/>
            </p:cNvSpPr>
            <p:nvPr/>
          </p:nvSpPr>
          <p:spPr bwMode="auto">
            <a:xfrm>
              <a:off x="4090" y="2675"/>
              <a:ext cx="9" cy="5"/>
            </a:xfrm>
            <a:custGeom>
              <a:avLst/>
              <a:gdLst>
                <a:gd name="T0" fmla="*/ 0 w 9"/>
                <a:gd name="T1" fmla="*/ 5 h 5"/>
                <a:gd name="T2" fmla="*/ 2 w 9"/>
                <a:gd name="T3" fmla="*/ 3 h 5"/>
                <a:gd name="T4" fmla="*/ 2 w 9"/>
                <a:gd name="T5" fmla="*/ 1 h 5"/>
                <a:gd name="T6" fmla="*/ 0 w 9"/>
                <a:gd name="T7" fmla="*/ 1 h 5"/>
                <a:gd name="T8" fmla="*/ 0 w 9"/>
                <a:gd name="T9" fmla="*/ 0 h 5"/>
                <a:gd name="T10" fmla="*/ 2 w 9"/>
                <a:gd name="T11" fmla="*/ 0 h 5"/>
                <a:gd name="T12" fmla="*/ 3 w 9"/>
                <a:gd name="T13" fmla="*/ 1 h 5"/>
                <a:gd name="T14" fmla="*/ 4 w 9"/>
                <a:gd name="T15" fmla="*/ 1 h 5"/>
                <a:gd name="T16" fmla="*/ 4 w 9"/>
                <a:gd name="T17" fmla="*/ 2 h 5"/>
                <a:gd name="T18" fmla="*/ 5 w 9"/>
                <a:gd name="T19" fmla="*/ 2 h 5"/>
                <a:gd name="T20" fmla="*/ 7 w 9"/>
                <a:gd name="T21" fmla="*/ 2 h 5"/>
                <a:gd name="T22" fmla="*/ 7 w 9"/>
                <a:gd name="T23" fmla="*/ 1 h 5"/>
                <a:gd name="T24" fmla="*/ 8 w 9"/>
                <a:gd name="T25" fmla="*/ 2 h 5"/>
                <a:gd name="T26" fmla="*/ 8 w 9"/>
                <a:gd name="T27" fmla="*/ 1 h 5"/>
                <a:gd name="T28" fmla="*/ 9 w 9"/>
                <a:gd name="T29" fmla="*/ 1 h 5"/>
                <a:gd name="T30" fmla="*/ 8 w 9"/>
                <a:gd name="T31" fmla="*/ 2 h 5"/>
                <a:gd name="T32" fmla="*/ 9 w 9"/>
                <a:gd name="T33" fmla="*/ 2 h 5"/>
                <a:gd name="T34" fmla="*/ 9 w 9"/>
                <a:gd name="T35" fmla="*/ 3 h 5"/>
                <a:gd name="T36" fmla="*/ 8 w 9"/>
                <a:gd name="T37" fmla="*/ 3 h 5"/>
                <a:gd name="T38" fmla="*/ 7 w 9"/>
                <a:gd name="T39" fmla="*/ 3 h 5"/>
                <a:gd name="T40" fmla="*/ 5 w 9"/>
                <a:gd name="T41" fmla="*/ 3 h 5"/>
                <a:gd name="T42" fmla="*/ 4 w 9"/>
                <a:gd name="T43" fmla="*/ 3 h 5"/>
                <a:gd name="T44" fmla="*/ 4 w 9"/>
                <a:gd name="T45" fmla="*/ 5 h 5"/>
                <a:gd name="T46" fmla="*/ 3 w 9"/>
                <a:gd name="T47" fmla="*/ 5 h 5"/>
                <a:gd name="T48" fmla="*/ 3 w 9"/>
                <a:gd name="T49" fmla="*/ 3 h 5"/>
                <a:gd name="T50" fmla="*/ 3 w 9"/>
                <a:gd name="T51" fmla="*/ 5 h 5"/>
                <a:gd name="T52" fmla="*/ 2 w 9"/>
                <a:gd name="T53" fmla="*/ 5 h 5"/>
                <a:gd name="T54" fmla="*/ 2 w 9"/>
                <a:gd name="T55" fmla="*/ 3 h 5"/>
                <a:gd name="T56" fmla="*/ 2 w 9"/>
                <a:gd name="T57" fmla="*/ 5 h 5"/>
                <a:gd name="T58" fmla="*/ 0 w 9"/>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
                <a:gd name="T91" fmla="*/ 0 h 5"/>
                <a:gd name="T92" fmla="*/ 9 w 9"/>
                <a:gd name="T93" fmla="*/ 5 h 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 h="5">
                  <a:moveTo>
                    <a:pt x="0" y="5"/>
                  </a:moveTo>
                  <a:lnTo>
                    <a:pt x="2" y="3"/>
                  </a:lnTo>
                  <a:lnTo>
                    <a:pt x="2" y="1"/>
                  </a:lnTo>
                  <a:lnTo>
                    <a:pt x="0" y="1"/>
                  </a:lnTo>
                  <a:lnTo>
                    <a:pt x="0" y="0"/>
                  </a:lnTo>
                  <a:lnTo>
                    <a:pt x="2" y="0"/>
                  </a:lnTo>
                  <a:lnTo>
                    <a:pt x="3" y="1"/>
                  </a:lnTo>
                  <a:lnTo>
                    <a:pt x="4" y="1"/>
                  </a:lnTo>
                  <a:lnTo>
                    <a:pt x="4" y="2"/>
                  </a:lnTo>
                  <a:lnTo>
                    <a:pt x="5" y="2"/>
                  </a:lnTo>
                  <a:lnTo>
                    <a:pt x="7" y="2"/>
                  </a:lnTo>
                  <a:lnTo>
                    <a:pt x="7" y="1"/>
                  </a:lnTo>
                  <a:lnTo>
                    <a:pt x="8" y="2"/>
                  </a:lnTo>
                  <a:lnTo>
                    <a:pt x="8" y="1"/>
                  </a:lnTo>
                  <a:lnTo>
                    <a:pt x="9" y="1"/>
                  </a:lnTo>
                  <a:lnTo>
                    <a:pt x="8" y="2"/>
                  </a:lnTo>
                  <a:lnTo>
                    <a:pt x="9" y="2"/>
                  </a:lnTo>
                  <a:lnTo>
                    <a:pt x="9" y="3"/>
                  </a:lnTo>
                  <a:lnTo>
                    <a:pt x="8" y="3"/>
                  </a:lnTo>
                  <a:lnTo>
                    <a:pt x="7" y="3"/>
                  </a:lnTo>
                  <a:lnTo>
                    <a:pt x="5" y="3"/>
                  </a:lnTo>
                  <a:lnTo>
                    <a:pt x="4" y="3"/>
                  </a:lnTo>
                  <a:lnTo>
                    <a:pt x="4" y="5"/>
                  </a:lnTo>
                  <a:lnTo>
                    <a:pt x="3" y="5"/>
                  </a:lnTo>
                  <a:lnTo>
                    <a:pt x="3" y="3"/>
                  </a:lnTo>
                  <a:lnTo>
                    <a:pt x="3" y="5"/>
                  </a:lnTo>
                  <a:lnTo>
                    <a:pt x="2" y="5"/>
                  </a:lnTo>
                  <a:lnTo>
                    <a:pt x="2" y="3"/>
                  </a:lnTo>
                  <a:lnTo>
                    <a:pt x="2" y="5"/>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5" name="Freeform 942"/>
            <p:cNvSpPr>
              <a:spLocks/>
            </p:cNvSpPr>
            <p:nvPr/>
          </p:nvSpPr>
          <p:spPr bwMode="auto">
            <a:xfrm>
              <a:off x="4060" y="2752"/>
              <a:ext cx="5" cy="5"/>
            </a:xfrm>
            <a:custGeom>
              <a:avLst/>
              <a:gdLst>
                <a:gd name="T0" fmla="*/ 0 w 5"/>
                <a:gd name="T1" fmla="*/ 4 h 5"/>
                <a:gd name="T2" fmla="*/ 1 w 5"/>
                <a:gd name="T3" fmla="*/ 5 h 5"/>
                <a:gd name="T4" fmla="*/ 2 w 5"/>
                <a:gd name="T5" fmla="*/ 5 h 5"/>
                <a:gd name="T6" fmla="*/ 4 w 5"/>
                <a:gd name="T7" fmla="*/ 5 h 5"/>
                <a:gd name="T8" fmla="*/ 5 w 5"/>
                <a:gd name="T9" fmla="*/ 4 h 5"/>
                <a:gd name="T10" fmla="*/ 5 w 5"/>
                <a:gd name="T11" fmla="*/ 2 h 5"/>
                <a:gd name="T12" fmla="*/ 4 w 5"/>
                <a:gd name="T13" fmla="*/ 2 h 5"/>
                <a:gd name="T14" fmla="*/ 4 w 5"/>
                <a:gd name="T15" fmla="*/ 0 h 5"/>
                <a:gd name="T16" fmla="*/ 2 w 5"/>
                <a:gd name="T17" fmla="*/ 0 h 5"/>
                <a:gd name="T18" fmla="*/ 1 w 5"/>
                <a:gd name="T19" fmla="*/ 0 h 5"/>
                <a:gd name="T20" fmla="*/ 1 w 5"/>
                <a:gd name="T21" fmla="*/ 2 h 5"/>
                <a:gd name="T22" fmla="*/ 0 w 5"/>
                <a:gd name="T23" fmla="*/ 2 h 5"/>
                <a:gd name="T24" fmla="*/ 0 w 5"/>
                <a:gd name="T25" fmla="*/ 4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4"/>
                  </a:moveTo>
                  <a:lnTo>
                    <a:pt x="1" y="5"/>
                  </a:lnTo>
                  <a:lnTo>
                    <a:pt x="2" y="5"/>
                  </a:lnTo>
                  <a:lnTo>
                    <a:pt x="4" y="5"/>
                  </a:lnTo>
                  <a:lnTo>
                    <a:pt x="5" y="4"/>
                  </a:lnTo>
                  <a:lnTo>
                    <a:pt x="5" y="2"/>
                  </a:lnTo>
                  <a:lnTo>
                    <a:pt x="4" y="2"/>
                  </a:lnTo>
                  <a:lnTo>
                    <a:pt x="4" y="0"/>
                  </a:lnTo>
                  <a:lnTo>
                    <a:pt x="2" y="0"/>
                  </a:lnTo>
                  <a:lnTo>
                    <a:pt x="1" y="0"/>
                  </a:lnTo>
                  <a:lnTo>
                    <a:pt x="1" y="2"/>
                  </a:lnTo>
                  <a:lnTo>
                    <a:pt x="0" y="2"/>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6" name="Freeform 943"/>
            <p:cNvSpPr>
              <a:spLocks/>
            </p:cNvSpPr>
            <p:nvPr/>
          </p:nvSpPr>
          <p:spPr bwMode="auto">
            <a:xfrm>
              <a:off x="4011" y="2952"/>
              <a:ext cx="8" cy="5"/>
            </a:xfrm>
            <a:custGeom>
              <a:avLst/>
              <a:gdLst>
                <a:gd name="T0" fmla="*/ 0 w 8"/>
                <a:gd name="T1" fmla="*/ 4 h 5"/>
                <a:gd name="T2" fmla="*/ 2 w 8"/>
                <a:gd name="T3" fmla="*/ 4 h 5"/>
                <a:gd name="T4" fmla="*/ 2 w 8"/>
                <a:gd name="T5" fmla="*/ 5 h 5"/>
                <a:gd name="T6" fmla="*/ 3 w 8"/>
                <a:gd name="T7" fmla="*/ 4 h 5"/>
                <a:gd name="T8" fmla="*/ 4 w 8"/>
                <a:gd name="T9" fmla="*/ 4 h 5"/>
                <a:gd name="T10" fmla="*/ 3 w 8"/>
                <a:gd name="T11" fmla="*/ 4 h 5"/>
                <a:gd name="T12" fmla="*/ 4 w 8"/>
                <a:gd name="T13" fmla="*/ 4 h 5"/>
                <a:gd name="T14" fmla="*/ 5 w 8"/>
                <a:gd name="T15" fmla="*/ 3 h 5"/>
                <a:gd name="T16" fmla="*/ 5 w 8"/>
                <a:gd name="T17" fmla="*/ 4 h 5"/>
                <a:gd name="T18" fmla="*/ 7 w 8"/>
                <a:gd name="T19" fmla="*/ 4 h 5"/>
                <a:gd name="T20" fmla="*/ 8 w 8"/>
                <a:gd name="T21" fmla="*/ 4 h 5"/>
                <a:gd name="T22" fmla="*/ 7 w 8"/>
                <a:gd name="T23" fmla="*/ 4 h 5"/>
                <a:gd name="T24" fmla="*/ 8 w 8"/>
                <a:gd name="T25" fmla="*/ 3 h 5"/>
                <a:gd name="T26" fmla="*/ 7 w 8"/>
                <a:gd name="T27" fmla="*/ 3 h 5"/>
                <a:gd name="T28" fmla="*/ 8 w 8"/>
                <a:gd name="T29" fmla="*/ 3 h 5"/>
                <a:gd name="T30" fmla="*/ 7 w 8"/>
                <a:gd name="T31" fmla="*/ 1 h 5"/>
                <a:gd name="T32" fmla="*/ 8 w 8"/>
                <a:gd name="T33" fmla="*/ 1 h 5"/>
                <a:gd name="T34" fmla="*/ 8 w 8"/>
                <a:gd name="T35" fmla="*/ 0 h 5"/>
                <a:gd name="T36" fmla="*/ 7 w 8"/>
                <a:gd name="T37" fmla="*/ 0 h 5"/>
                <a:gd name="T38" fmla="*/ 7 w 8"/>
                <a:gd name="T39" fmla="*/ 1 h 5"/>
                <a:gd name="T40" fmla="*/ 5 w 8"/>
                <a:gd name="T41" fmla="*/ 0 h 5"/>
                <a:gd name="T42" fmla="*/ 5 w 8"/>
                <a:gd name="T43" fmla="*/ 1 h 5"/>
                <a:gd name="T44" fmla="*/ 4 w 8"/>
                <a:gd name="T45" fmla="*/ 3 h 5"/>
                <a:gd name="T46" fmla="*/ 4 w 8"/>
                <a:gd name="T47" fmla="*/ 1 h 5"/>
                <a:gd name="T48" fmla="*/ 3 w 8"/>
                <a:gd name="T49" fmla="*/ 1 h 5"/>
                <a:gd name="T50" fmla="*/ 3 w 8"/>
                <a:gd name="T51" fmla="*/ 3 h 5"/>
                <a:gd name="T52" fmla="*/ 2 w 8"/>
                <a:gd name="T53" fmla="*/ 3 h 5"/>
                <a:gd name="T54" fmla="*/ 2 w 8"/>
                <a:gd name="T55" fmla="*/ 4 h 5"/>
                <a:gd name="T56" fmla="*/ 0 w 8"/>
                <a:gd name="T57" fmla="*/ 4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
                <a:gd name="T88" fmla="*/ 0 h 5"/>
                <a:gd name="T89" fmla="*/ 8 w 8"/>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 h="5">
                  <a:moveTo>
                    <a:pt x="0" y="4"/>
                  </a:moveTo>
                  <a:lnTo>
                    <a:pt x="2" y="4"/>
                  </a:lnTo>
                  <a:lnTo>
                    <a:pt x="2" y="5"/>
                  </a:lnTo>
                  <a:lnTo>
                    <a:pt x="3" y="4"/>
                  </a:lnTo>
                  <a:lnTo>
                    <a:pt x="4" y="4"/>
                  </a:lnTo>
                  <a:lnTo>
                    <a:pt x="3" y="4"/>
                  </a:lnTo>
                  <a:lnTo>
                    <a:pt x="4" y="4"/>
                  </a:lnTo>
                  <a:lnTo>
                    <a:pt x="5" y="3"/>
                  </a:lnTo>
                  <a:lnTo>
                    <a:pt x="5" y="4"/>
                  </a:lnTo>
                  <a:lnTo>
                    <a:pt x="7" y="4"/>
                  </a:lnTo>
                  <a:lnTo>
                    <a:pt x="8" y="4"/>
                  </a:lnTo>
                  <a:lnTo>
                    <a:pt x="7" y="4"/>
                  </a:lnTo>
                  <a:lnTo>
                    <a:pt x="8" y="3"/>
                  </a:lnTo>
                  <a:lnTo>
                    <a:pt x="7" y="3"/>
                  </a:lnTo>
                  <a:lnTo>
                    <a:pt x="8" y="3"/>
                  </a:lnTo>
                  <a:lnTo>
                    <a:pt x="7" y="1"/>
                  </a:lnTo>
                  <a:lnTo>
                    <a:pt x="8" y="1"/>
                  </a:lnTo>
                  <a:lnTo>
                    <a:pt x="8" y="0"/>
                  </a:lnTo>
                  <a:lnTo>
                    <a:pt x="7" y="0"/>
                  </a:lnTo>
                  <a:lnTo>
                    <a:pt x="7" y="1"/>
                  </a:lnTo>
                  <a:lnTo>
                    <a:pt x="5" y="0"/>
                  </a:lnTo>
                  <a:lnTo>
                    <a:pt x="5" y="1"/>
                  </a:lnTo>
                  <a:lnTo>
                    <a:pt x="4" y="3"/>
                  </a:lnTo>
                  <a:lnTo>
                    <a:pt x="4" y="1"/>
                  </a:lnTo>
                  <a:lnTo>
                    <a:pt x="3" y="1"/>
                  </a:lnTo>
                  <a:lnTo>
                    <a:pt x="3" y="3"/>
                  </a:lnTo>
                  <a:lnTo>
                    <a:pt x="2" y="3"/>
                  </a:lnTo>
                  <a:lnTo>
                    <a:pt x="2"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7" name="Freeform 944"/>
            <p:cNvSpPr>
              <a:spLocks/>
            </p:cNvSpPr>
            <p:nvPr/>
          </p:nvSpPr>
          <p:spPr bwMode="auto">
            <a:xfrm>
              <a:off x="4074" y="2727"/>
              <a:ext cx="5" cy="6"/>
            </a:xfrm>
            <a:custGeom>
              <a:avLst/>
              <a:gdLst>
                <a:gd name="T0" fmla="*/ 0 w 5"/>
                <a:gd name="T1" fmla="*/ 4 h 6"/>
                <a:gd name="T2" fmla="*/ 0 w 5"/>
                <a:gd name="T3" fmla="*/ 2 h 6"/>
                <a:gd name="T4" fmla="*/ 0 w 5"/>
                <a:gd name="T5" fmla="*/ 1 h 6"/>
                <a:gd name="T6" fmla="*/ 1 w 5"/>
                <a:gd name="T7" fmla="*/ 1 h 6"/>
                <a:gd name="T8" fmla="*/ 1 w 5"/>
                <a:gd name="T9" fmla="*/ 0 h 6"/>
                <a:gd name="T10" fmla="*/ 2 w 5"/>
                <a:gd name="T11" fmla="*/ 0 h 6"/>
                <a:gd name="T12" fmla="*/ 2 w 5"/>
                <a:gd name="T13" fmla="*/ 1 h 6"/>
                <a:gd name="T14" fmla="*/ 4 w 5"/>
                <a:gd name="T15" fmla="*/ 1 h 6"/>
                <a:gd name="T16" fmla="*/ 5 w 5"/>
                <a:gd name="T17" fmla="*/ 1 h 6"/>
                <a:gd name="T18" fmla="*/ 5 w 5"/>
                <a:gd name="T19" fmla="*/ 2 h 6"/>
                <a:gd name="T20" fmla="*/ 4 w 5"/>
                <a:gd name="T21" fmla="*/ 2 h 6"/>
                <a:gd name="T22" fmla="*/ 4 w 5"/>
                <a:gd name="T23" fmla="*/ 4 h 6"/>
                <a:gd name="T24" fmla="*/ 2 w 5"/>
                <a:gd name="T25" fmla="*/ 5 h 6"/>
                <a:gd name="T26" fmla="*/ 2 w 5"/>
                <a:gd name="T27" fmla="*/ 6 h 6"/>
                <a:gd name="T28" fmla="*/ 1 w 5"/>
                <a:gd name="T29" fmla="*/ 5 h 6"/>
                <a:gd name="T30" fmla="*/ 0 w 5"/>
                <a:gd name="T31" fmla="*/ 4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6"/>
                <a:gd name="T50" fmla="*/ 5 w 5"/>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6">
                  <a:moveTo>
                    <a:pt x="0" y="4"/>
                  </a:moveTo>
                  <a:lnTo>
                    <a:pt x="0" y="2"/>
                  </a:lnTo>
                  <a:lnTo>
                    <a:pt x="0" y="1"/>
                  </a:lnTo>
                  <a:lnTo>
                    <a:pt x="1" y="1"/>
                  </a:lnTo>
                  <a:lnTo>
                    <a:pt x="1" y="0"/>
                  </a:lnTo>
                  <a:lnTo>
                    <a:pt x="2" y="0"/>
                  </a:lnTo>
                  <a:lnTo>
                    <a:pt x="2" y="1"/>
                  </a:lnTo>
                  <a:lnTo>
                    <a:pt x="4" y="1"/>
                  </a:lnTo>
                  <a:lnTo>
                    <a:pt x="5" y="1"/>
                  </a:lnTo>
                  <a:lnTo>
                    <a:pt x="5" y="2"/>
                  </a:lnTo>
                  <a:lnTo>
                    <a:pt x="4" y="2"/>
                  </a:lnTo>
                  <a:lnTo>
                    <a:pt x="4" y="4"/>
                  </a:lnTo>
                  <a:lnTo>
                    <a:pt x="2" y="5"/>
                  </a:lnTo>
                  <a:lnTo>
                    <a:pt x="2" y="6"/>
                  </a:lnTo>
                  <a:lnTo>
                    <a:pt x="1" y="5"/>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8" name="Freeform 945"/>
            <p:cNvSpPr>
              <a:spLocks/>
            </p:cNvSpPr>
            <p:nvPr/>
          </p:nvSpPr>
          <p:spPr bwMode="auto">
            <a:xfrm>
              <a:off x="4064" y="2764"/>
              <a:ext cx="5" cy="5"/>
            </a:xfrm>
            <a:custGeom>
              <a:avLst/>
              <a:gdLst>
                <a:gd name="T0" fmla="*/ 0 w 5"/>
                <a:gd name="T1" fmla="*/ 4 h 5"/>
                <a:gd name="T2" fmla="*/ 0 w 5"/>
                <a:gd name="T3" fmla="*/ 2 h 5"/>
                <a:gd name="T4" fmla="*/ 1 w 5"/>
                <a:gd name="T5" fmla="*/ 2 h 5"/>
                <a:gd name="T6" fmla="*/ 1 w 5"/>
                <a:gd name="T7" fmla="*/ 1 h 5"/>
                <a:gd name="T8" fmla="*/ 2 w 5"/>
                <a:gd name="T9" fmla="*/ 0 h 5"/>
                <a:gd name="T10" fmla="*/ 3 w 5"/>
                <a:gd name="T11" fmla="*/ 0 h 5"/>
                <a:gd name="T12" fmla="*/ 5 w 5"/>
                <a:gd name="T13" fmla="*/ 0 h 5"/>
                <a:gd name="T14" fmla="*/ 5 w 5"/>
                <a:gd name="T15" fmla="*/ 1 h 5"/>
                <a:gd name="T16" fmla="*/ 3 w 5"/>
                <a:gd name="T17" fmla="*/ 2 h 5"/>
                <a:gd name="T18" fmla="*/ 3 w 5"/>
                <a:gd name="T19" fmla="*/ 5 h 5"/>
                <a:gd name="T20" fmla="*/ 2 w 5"/>
                <a:gd name="T21" fmla="*/ 5 h 5"/>
                <a:gd name="T22" fmla="*/ 1 w 5"/>
                <a:gd name="T23" fmla="*/ 5 h 5"/>
                <a:gd name="T24" fmla="*/ 1 w 5"/>
                <a:gd name="T25" fmla="*/ 4 h 5"/>
                <a:gd name="T26" fmla="*/ 0 w 5"/>
                <a:gd name="T27" fmla="*/ 4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5"/>
                <a:gd name="T44" fmla="*/ 5 w 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5">
                  <a:moveTo>
                    <a:pt x="0" y="4"/>
                  </a:moveTo>
                  <a:lnTo>
                    <a:pt x="0" y="2"/>
                  </a:lnTo>
                  <a:lnTo>
                    <a:pt x="1" y="2"/>
                  </a:lnTo>
                  <a:lnTo>
                    <a:pt x="1" y="1"/>
                  </a:lnTo>
                  <a:lnTo>
                    <a:pt x="2" y="0"/>
                  </a:lnTo>
                  <a:lnTo>
                    <a:pt x="3" y="0"/>
                  </a:lnTo>
                  <a:lnTo>
                    <a:pt x="5" y="0"/>
                  </a:lnTo>
                  <a:lnTo>
                    <a:pt x="5" y="1"/>
                  </a:lnTo>
                  <a:lnTo>
                    <a:pt x="3" y="2"/>
                  </a:lnTo>
                  <a:lnTo>
                    <a:pt x="3" y="5"/>
                  </a:lnTo>
                  <a:lnTo>
                    <a:pt x="2" y="5"/>
                  </a:lnTo>
                  <a:lnTo>
                    <a:pt x="1" y="5"/>
                  </a:lnTo>
                  <a:lnTo>
                    <a:pt x="1"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49" name="Freeform 946"/>
            <p:cNvSpPr>
              <a:spLocks/>
            </p:cNvSpPr>
            <p:nvPr/>
          </p:nvSpPr>
          <p:spPr bwMode="auto">
            <a:xfrm>
              <a:off x="4083" y="2765"/>
              <a:ext cx="9" cy="5"/>
            </a:xfrm>
            <a:custGeom>
              <a:avLst/>
              <a:gdLst>
                <a:gd name="T0" fmla="*/ 0 w 9"/>
                <a:gd name="T1" fmla="*/ 1 h 5"/>
                <a:gd name="T2" fmla="*/ 2 w 9"/>
                <a:gd name="T3" fmla="*/ 0 h 5"/>
                <a:gd name="T4" fmla="*/ 2 w 9"/>
                <a:gd name="T5" fmla="*/ 1 h 5"/>
                <a:gd name="T6" fmla="*/ 3 w 9"/>
                <a:gd name="T7" fmla="*/ 1 h 5"/>
                <a:gd name="T8" fmla="*/ 2 w 9"/>
                <a:gd name="T9" fmla="*/ 3 h 5"/>
                <a:gd name="T10" fmla="*/ 3 w 9"/>
                <a:gd name="T11" fmla="*/ 4 h 5"/>
                <a:gd name="T12" fmla="*/ 5 w 9"/>
                <a:gd name="T13" fmla="*/ 4 h 5"/>
                <a:gd name="T14" fmla="*/ 6 w 9"/>
                <a:gd name="T15" fmla="*/ 4 h 5"/>
                <a:gd name="T16" fmla="*/ 6 w 9"/>
                <a:gd name="T17" fmla="*/ 3 h 5"/>
                <a:gd name="T18" fmla="*/ 7 w 9"/>
                <a:gd name="T19" fmla="*/ 4 h 5"/>
                <a:gd name="T20" fmla="*/ 6 w 9"/>
                <a:gd name="T21" fmla="*/ 4 h 5"/>
                <a:gd name="T22" fmla="*/ 7 w 9"/>
                <a:gd name="T23" fmla="*/ 4 h 5"/>
                <a:gd name="T24" fmla="*/ 9 w 9"/>
                <a:gd name="T25" fmla="*/ 4 h 5"/>
                <a:gd name="T26" fmla="*/ 9 w 9"/>
                <a:gd name="T27" fmla="*/ 5 h 5"/>
                <a:gd name="T28" fmla="*/ 7 w 9"/>
                <a:gd name="T29" fmla="*/ 5 h 5"/>
                <a:gd name="T30" fmla="*/ 6 w 9"/>
                <a:gd name="T31" fmla="*/ 5 h 5"/>
                <a:gd name="T32" fmla="*/ 5 w 9"/>
                <a:gd name="T33" fmla="*/ 5 h 5"/>
                <a:gd name="T34" fmla="*/ 3 w 9"/>
                <a:gd name="T35" fmla="*/ 5 h 5"/>
                <a:gd name="T36" fmla="*/ 2 w 9"/>
                <a:gd name="T37" fmla="*/ 4 h 5"/>
                <a:gd name="T38" fmla="*/ 2 w 9"/>
                <a:gd name="T39" fmla="*/ 3 h 5"/>
                <a:gd name="T40" fmla="*/ 1 w 9"/>
                <a:gd name="T41" fmla="*/ 3 h 5"/>
                <a:gd name="T42" fmla="*/ 0 w 9"/>
                <a:gd name="T43" fmla="*/ 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0" y="1"/>
                  </a:moveTo>
                  <a:lnTo>
                    <a:pt x="2" y="0"/>
                  </a:lnTo>
                  <a:lnTo>
                    <a:pt x="2" y="1"/>
                  </a:lnTo>
                  <a:lnTo>
                    <a:pt x="3" y="1"/>
                  </a:lnTo>
                  <a:lnTo>
                    <a:pt x="2" y="3"/>
                  </a:lnTo>
                  <a:lnTo>
                    <a:pt x="3" y="4"/>
                  </a:lnTo>
                  <a:lnTo>
                    <a:pt x="5" y="4"/>
                  </a:lnTo>
                  <a:lnTo>
                    <a:pt x="6" y="4"/>
                  </a:lnTo>
                  <a:lnTo>
                    <a:pt x="6" y="3"/>
                  </a:lnTo>
                  <a:lnTo>
                    <a:pt x="7" y="4"/>
                  </a:lnTo>
                  <a:lnTo>
                    <a:pt x="6" y="4"/>
                  </a:lnTo>
                  <a:lnTo>
                    <a:pt x="7" y="4"/>
                  </a:lnTo>
                  <a:lnTo>
                    <a:pt x="9" y="4"/>
                  </a:lnTo>
                  <a:lnTo>
                    <a:pt x="9" y="5"/>
                  </a:lnTo>
                  <a:lnTo>
                    <a:pt x="7" y="5"/>
                  </a:lnTo>
                  <a:lnTo>
                    <a:pt x="6" y="5"/>
                  </a:lnTo>
                  <a:lnTo>
                    <a:pt x="5" y="5"/>
                  </a:lnTo>
                  <a:lnTo>
                    <a:pt x="3" y="5"/>
                  </a:lnTo>
                  <a:lnTo>
                    <a:pt x="2" y="4"/>
                  </a:lnTo>
                  <a:lnTo>
                    <a:pt x="2" y="3"/>
                  </a:lnTo>
                  <a:lnTo>
                    <a:pt x="1" y="3"/>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0" name="Freeform 947"/>
            <p:cNvSpPr>
              <a:spLocks/>
            </p:cNvSpPr>
            <p:nvPr/>
          </p:nvSpPr>
          <p:spPr bwMode="auto">
            <a:xfrm>
              <a:off x="3991" y="2943"/>
              <a:ext cx="6" cy="3"/>
            </a:xfrm>
            <a:custGeom>
              <a:avLst/>
              <a:gdLst>
                <a:gd name="T0" fmla="*/ 0 w 6"/>
                <a:gd name="T1" fmla="*/ 2 h 3"/>
                <a:gd name="T2" fmla="*/ 1 w 6"/>
                <a:gd name="T3" fmla="*/ 2 h 3"/>
                <a:gd name="T4" fmla="*/ 1 w 6"/>
                <a:gd name="T5" fmla="*/ 3 h 3"/>
                <a:gd name="T6" fmla="*/ 3 w 6"/>
                <a:gd name="T7" fmla="*/ 3 h 3"/>
                <a:gd name="T8" fmla="*/ 4 w 6"/>
                <a:gd name="T9" fmla="*/ 3 h 3"/>
                <a:gd name="T10" fmla="*/ 5 w 6"/>
                <a:gd name="T11" fmla="*/ 3 h 3"/>
                <a:gd name="T12" fmla="*/ 6 w 6"/>
                <a:gd name="T13" fmla="*/ 2 h 3"/>
                <a:gd name="T14" fmla="*/ 5 w 6"/>
                <a:gd name="T15" fmla="*/ 0 h 3"/>
                <a:gd name="T16" fmla="*/ 4 w 6"/>
                <a:gd name="T17" fmla="*/ 0 h 3"/>
                <a:gd name="T18" fmla="*/ 3 w 6"/>
                <a:gd name="T19" fmla="*/ 0 h 3"/>
                <a:gd name="T20" fmla="*/ 1 w 6"/>
                <a:gd name="T21" fmla="*/ 0 h 3"/>
                <a:gd name="T22" fmla="*/ 0 w 6"/>
                <a:gd name="T23" fmla="*/ 0 h 3"/>
                <a:gd name="T24" fmla="*/ 0 w 6"/>
                <a:gd name="T25" fmla="*/ 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3"/>
                <a:gd name="T41" fmla="*/ 6 w 6"/>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3">
                  <a:moveTo>
                    <a:pt x="0" y="2"/>
                  </a:moveTo>
                  <a:lnTo>
                    <a:pt x="1" y="2"/>
                  </a:lnTo>
                  <a:lnTo>
                    <a:pt x="1" y="3"/>
                  </a:lnTo>
                  <a:lnTo>
                    <a:pt x="3" y="3"/>
                  </a:lnTo>
                  <a:lnTo>
                    <a:pt x="4" y="3"/>
                  </a:lnTo>
                  <a:lnTo>
                    <a:pt x="5" y="3"/>
                  </a:lnTo>
                  <a:lnTo>
                    <a:pt x="6" y="2"/>
                  </a:lnTo>
                  <a:lnTo>
                    <a:pt x="5" y="0"/>
                  </a:lnTo>
                  <a:lnTo>
                    <a:pt x="4" y="0"/>
                  </a:lnTo>
                  <a:lnTo>
                    <a:pt x="3" y="0"/>
                  </a:lnTo>
                  <a:lnTo>
                    <a:pt x="1" y="0"/>
                  </a:lnTo>
                  <a:lnTo>
                    <a:pt x="0"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1" name="Freeform 948"/>
            <p:cNvSpPr>
              <a:spLocks/>
            </p:cNvSpPr>
            <p:nvPr/>
          </p:nvSpPr>
          <p:spPr bwMode="auto">
            <a:xfrm>
              <a:off x="4056" y="2737"/>
              <a:ext cx="4" cy="4"/>
            </a:xfrm>
            <a:custGeom>
              <a:avLst/>
              <a:gdLst>
                <a:gd name="T0" fmla="*/ 0 w 4"/>
                <a:gd name="T1" fmla="*/ 3 h 4"/>
                <a:gd name="T2" fmla="*/ 1 w 4"/>
                <a:gd name="T3" fmla="*/ 1 h 4"/>
                <a:gd name="T4" fmla="*/ 2 w 4"/>
                <a:gd name="T5" fmla="*/ 0 h 4"/>
                <a:gd name="T6" fmla="*/ 4 w 4"/>
                <a:gd name="T7" fmla="*/ 0 h 4"/>
                <a:gd name="T8" fmla="*/ 4 w 4"/>
                <a:gd name="T9" fmla="*/ 1 h 4"/>
                <a:gd name="T10" fmla="*/ 4 w 4"/>
                <a:gd name="T11" fmla="*/ 3 h 4"/>
                <a:gd name="T12" fmla="*/ 4 w 4"/>
                <a:gd name="T13" fmla="*/ 4 h 4"/>
                <a:gd name="T14" fmla="*/ 2 w 4"/>
                <a:gd name="T15" fmla="*/ 4 h 4"/>
                <a:gd name="T16" fmla="*/ 2 w 4"/>
                <a:gd name="T17" fmla="*/ 3 h 4"/>
                <a:gd name="T18" fmla="*/ 1 w 4"/>
                <a:gd name="T19" fmla="*/ 3 h 4"/>
                <a:gd name="T20" fmla="*/ 0 w 4"/>
                <a:gd name="T21" fmla="*/ 3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0" y="3"/>
                  </a:moveTo>
                  <a:lnTo>
                    <a:pt x="1" y="1"/>
                  </a:lnTo>
                  <a:lnTo>
                    <a:pt x="2" y="0"/>
                  </a:lnTo>
                  <a:lnTo>
                    <a:pt x="4" y="0"/>
                  </a:lnTo>
                  <a:lnTo>
                    <a:pt x="4" y="1"/>
                  </a:lnTo>
                  <a:lnTo>
                    <a:pt x="4" y="3"/>
                  </a:lnTo>
                  <a:lnTo>
                    <a:pt x="4" y="4"/>
                  </a:lnTo>
                  <a:lnTo>
                    <a:pt x="2" y="4"/>
                  </a:lnTo>
                  <a:lnTo>
                    <a:pt x="2" y="3"/>
                  </a:lnTo>
                  <a:lnTo>
                    <a:pt x="1"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2" name="Freeform 949"/>
            <p:cNvSpPr>
              <a:spLocks/>
            </p:cNvSpPr>
            <p:nvPr/>
          </p:nvSpPr>
          <p:spPr bwMode="auto">
            <a:xfrm>
              <a:off x="4093" y="2741"/>
              <a:ext cx="4" cy="6"/>
            </a:xfrm>
            <a:custGeom>
              <a:avLst/>
              <a:gdLst>
                <a:gd name="T0" fmla="*/ 0 w 4"/>
                <a:gd name="T1" fmla="*/ 5 h 6"/>
                <a:gd name="T2" fmla="*/ 1 w 4"/>
                <a:gd name="T3" fmla="*/ 5 h 6"/>
                <a:gd name="T4" fmla="*/ 2 w 4"/>
                <a:gd name="T5" fmla="*/ 6 h 6"/>
                <a:gd name="T6" fmla="*/ 2 w 4"/>
                <a:gd name="T7" fmla="*/ 5 h 6"/>
                <a:gd name="T8" fmla="*/ 2 w 4"/>
                <a:gd name="T9" fmla="*/ 4 h 6"/>
                <a:gd name="T10" fmla="*/ 2 w 4"/>
                <a:gd name="T11" fmla="*/ 2 h 6"/>
                <a:gd name="T12" fmla="*/ 4 w 4"/>
                <a:gd name="T13" fmla="*/ 2 h 6"/>
                <a:gd name="T14" fmla="*/ 2 w 4"/>
                <a:gd name="T15" fmla="*/ 2 h 6"/>
                <a:gd name="T16" fmla="*/ 2 w 4"/>
                <a:gd name="T17" fmla="*/ 1 h 6"/>
                <a:gd name="T18" fmla="*/ 2 w 4"/>
                <a:gd name="T19" fmla="*/ 0 h 6"/>
                <a:gd name="T20" fmla="*/ 1 w 4"/>
                <a:gd name="T21" fmla="*/ 1 h 6"/>
                <a:gd name="T22" fmla="*/ 1 w 4"/>
                <a:gd name="T23" fmla="*/ 2 h 6"/>
                <a:gd name="T24" fmla="*/ 0 w 4"/>
                <a:gd name="T25" fmla="*/ 2 h 6"/>
                <a:gd name="T26" fmla="*/ 1 w 4"/>
                <a:gd name="T27" fmla="*/ 4 h 6"/>
                <a:gd name="T28" fmla="*/ 1 w 4"/>
                <a:gd name="T29" fmla="*/ 5 h 6"/>
                <a:gd name="T30" fmla="*/ 0 w 4"/>
                <a:gd name="T31" fmla="*/ 5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6"/>
                <a:gd name="T50" fmla="*/ 4 w 4"/>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6">
                  <a:moveTo>
                    <a:pt x="0" y="5"/>
                  </a:moveTo>
                  <a:lnTo>
                    <a:pt x="1" y="5"/>
                  </a:lnTo>
                  <a:lnTo>
                    <a:pt x="2" y="6"/>
                  </a:lnTo>
                  <a:lnTo>
                    <a:pt x="2" y="5"/>
                  </a:lnTo>
                  <a:lnTo>
                    <a:pt x="2" y="4"/>
                  </a:lnTo>
                  <a:lnTo>
                    <a:pt x="2" y="2"/>
                  </a:lnTo>
                  <a:lnTo>
                    <a:pt x="4" y="2"/>
                  </a:lnTo>
                  <a:lnTo>
                    <a:pt x="2" y="2"/>
                  </a:lnTo>
                  <a:lnTo>
                    <a:pt x="2" y="1"/>
                  </a:lnTo>
                  <a:lnTo>
                    <a:pt x="2" y="0"/>
                  </a:lnTo>
                  <a:lnTo>
                    <a:pt x="1" y="1"/>
                  </a:lnTo>
                  <a:lnTo>
                    <a:pt x="1" y="2"/>
                  </a:lnTo>
                  <a:lnTo>
                    <a:pt x="0" y="2"/>
                  </a:lnTo>
                  <a:lnTo>
                    <a:pt x="1" y="4"/>
                  </a:lnTo>
                  <a:lnTo>
                    <a:pt x="1" y="5"/>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3" name="Freeform 950"/>
            <p:cNvSpPr>
              <a:spLocks/>
            </p:cNvSpPr>
            <p:nvPr/>
          </p:nvSpPr>
          <p:spPr bwMode="auto">
            <a:xfrm>
              <a:off x="4072" y="2821"/>
              <a:ext cx="6" cy="4"/>
            </a:xfrm>
            <a:custGeom>
              <a:avLst/>
              <a:gdLst>
                <a:gd name="T0" fmla="*/ 0 w 6"/>
                <a:gd name="T1" fmla="*/ 4 h 4"/>
                <a:gd name="T2" fmla="*/ 2 w 6"/>
                <a:gd name="T3" fmla="*/ 4 h 4"/>
                <a:gd name="T4" fmla="*/ 0 w 6"/>
                <a:gd name="T5" fmla="*/ 3 h 4"/>
                <a:gd name="T6" fmla="*/ 2 w 6"/>
                <a:gd name="T7" fmla="*/ 3 h 4"/>
                <a:gd name="T8" fmla="*/ 3 w 6"/>
                <a:gd name="T9" fmla="*/ 1 h 4"/>
                <a:gd name="T10" fmla="*/ 2 w 6"/>
                <a:gd name="T11" fmla="*/ 1 h 4"/>
                <a:gd name="T12" fmla="*/ 3 w 6"/>
                <a:gd name="T13" fmla="*/ 1 h 4"/>
                <a:gd name="T14" fmla="*/ 2 w 6"/>
                <a:gd name="T15" fmla="*/ 0 h 4"/>
                <a:gd name="T16" fmla="*/ 3 w 6"/>
                <a:gd name="T17" fmla="*/ 0 h 4"/>
                <a:gd name="T18" fmla="*/ 4 w 6"/>
                <a:gd name="T19" fmla="*/ 0 h 4"/>
                <a:gd name="T20" fmla="*/ 3 w 6"/>
                <a:gd name="T21" fmla="*/ 0 h 4"/>
                <a:gd name="T22" fmla="*/ 4 w 6"/>
                <a:gd name="T23" fmla="*/ 1 h 4"/>
                <a:gd name="T24" fmla="*/ 3 w 6"/>
                <a:gd name="T25" fmla="*/ 1 h 4"/>
                <a:gd name="T26" fmla="*/ 3 w 6"/>
                <a:gd name="T27" fmla="*/ 3 h 4"/>
                <a:gd name="T28" fmla="*/ 4 w 6"/>
                <a:gd name="T29" fmla="*/ 3 h 4"/>
                <a:gd name="T30" fmla="*/ 6 w 6"/>
                <a:gd name="T31" fmla="*/ 1 h 4"/>
                <a:gd name="T32" fmla="*/ 6 w 6"/>
                <a:gd name="T33" fmla="*/ 3 h 4"/>
                <a:gd name="T34" fmla="*/ 4 w 6"/>
                <a:gd name="T35" fmla="*/ 3 h 4"/>
                <a:gd name="T36" fmla="*/ 4 w 6"/>
                <a:gd name="T37" fmla="*/ 4 h 4"/>
                <a:gd name="T38" fmla="*/ 3 w 6"/>
                <a:gd name="T39" fmla="*/ 3 h 4"/>
                <a:gd name="T40" fmla="*/ 3 w 6"/>
                <a:gd name="T41" fmla="*/ 4 h 4"/>
                <a:gd name="T42" fmla="*/ 2 w 6"/>
                <a:gd name="T43" fmla="*/ 4 h 4"/>
                <a:gd name="T44" fmla="*/ 0 w 6"/>
                <a:gd name="T45" fmla="*/ 4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4"/>
                <a:gd name="T71" fmla="*/ 6 w 6"/>
                <a:gd name="T72" fmla="*/ 4 h 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4">
                  <a:moveTo>
                    <a:pt x="0" y="4"/>
                  </a:moveTo>
                  <a:lnTo>
                    <a:pt x="2" y="4"/>
                  </a:lnTo>
                  <a:lnTo>
                    <a:pt x="0" y="3"/>
                  </a:lnTo>
                  <a:lnTo>
                    <a:pt x="2" y="3"/>
                  </a:lnTo>
                  <a:lnTo>
                    <a:pt x="3" y="1"/>
                  </a:lnTo>
                  <a:lnTo>
                    <a:pt x="2" y="1"/>
                  </a:lnTo>
                  <a:lnTo>
                    <a:pt x="3" y="1"/>
                  </a:lnTo>
                  <a:lnTo>
                    <a:pt x="2" y="0"/>
                  </a:lnTo>
                  <a:lnTo>
                    <a:pt x="3" y="0"/>
                  </a:lnTo>
                  <a:lnTo>
                    <a:pt x="4" y="0"/>
                  </a:lnTo>
                  <a:lnTo>
                    <a:pt x="3" y="0"/>
                  </a:lnTo>
                  <a:lnTo>
                    <a:pt x="4" y="1"/>
                  </a:lnTo>
                  <a:lnTo>
                    <a:pt x="3" y="1"/>
                  </a:lnTo>
                  <a:lnTo>
                    <a:pt x="3" y="3"/>
                  </a:lnTo>
                  <a:lnTo>
                    <a:pt x="4" y="3"/>
                  </a:lnTo>
                  <a:lnTo>
                    <a:pt x="6" y="1"/>
                  </a:lnTo>
                  <a:lnTo>
                    <a:pt x="6" y="3"/>
                  </a:lnTo>
                  <a:lnTo>
                    <a:pt x="4" y="3"/>
                  </a:lnTo>
                  <a:lnTo>
                    <a:pt x="4" y="4"/>
                  </a:lnTo>
                  <a:lnTo>
                    <a:pt x="3" y="3"/>
                  </a:lnTo>
                  <a:lnTo>
                    <a:pt x="3" y="4"/>
                  </a:lnTo>
                  <a:lnTo>
                    <a:pt x="2"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4" name="Freeform 951"/>
            <p:cNvSpPr>
              <a:spLocks/>
            </p:cNvSpPr>
            <p:nvPr/>
          </p:nvSpPr>
          <p:spPr bwMode="auto">
            <a:xfrm>
              <a:off x="4081" y="2719"/>
              <a:ext cx="5" cy="4"/>
            </a:xfrm>
            <a:custGeom>
              <a:avLst/>
              <a:gdLst>
                <a:gd name="T0" fmla="*/ 0 w 5"/>
                <a:gd name="T1" fmla="*/ 3 h 4"/>
                <a:gd name="T2" fmla="*/ 0 w 5"/>
                <a:gd name="T3" fmla="*/ 1 h 4"/>
                <a:gd name="T4" fmla="*/ 2 w 5"/>
                <a:gd name="T5" fmla="*/ 1 h 4"/>
                <a:gd name="T6" fmla="*/ 2 w 5"/>
                <a:gd name="T7" fmla="*/ 0 h 4"/>
                <a:gd name="T8" fmla="*/ 2 w 5"/>
                <a:gd name="T9" fmla="*/ 1 h 4"/>
                <a:gd name="T10" fmla="*/ 3 w 5"/>
                <a:gd name="T11" fmla="*/ 0 h 4"/>
                <a:gd name="T12" fmla="*/ 3 w 5"/>
                <a:gd name="T13" fmla="*/ 1 h 4"/>
                <a:gd name="T14" fmla="*/ 3 w 5"/>
                <a:gd name="T15" fmla="*/ 0 h 4"/>
                <a:gd name="T16" fmla="*/ 4 w 5"/>
                <a:gd name="T17" fmla="*/ 0 h 4"/>
                <a:gd name="T18" fmla="*/ 4 w 5"/>
                <a:gd name="T19" fmla="*/ 1 h 4"/>
                <a:gd name="T20" fmla="*/ 5 w 5"/>
                <a:gd name="T21" fmla="*/ 1 h 4"/>
                <a:gd name="T22" fmla="*/ 4 w 5"/>
                <a:gd name="T23" fmla="*/ 3 h 4"/>
                <a:gd name="T24" fmla="*/ 3 w 5"/>
                <a:gd name="T25" fmla="*/ 3 h 4"/>
                <a:gd name="T26" fmla="*/ 2 w 5"/>
                <a:gd name="T27" fmla="*/ 4 h 4"/>
                <a:gd name="T28" fmla="*/ 0 w 5"/>
                <a:gd name="T29" fmla="*/ 4 h 4"/>
                <a:gd name="T30" fmla="*/ 2 w 5"/>
                <a:gd name="T31" fmla="*/ 3 h 4"/>
                <a:gd name="T32" fmla="*/ 0 w 5"/>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4"/>
                <a:gd name="T53" fmla="*/ 5 w 5"/>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4">
                  <a:moveTo>
                    <a:pt x="0" y="3"/>
                  </a:moveTo>
                  <a:lnTo>
                    <a:pt x="0" y="1"/>
                  </a:lnTo>
                  <a:lnTo>
                    <a:pt x="2" y="1"/>
                  </a:lnTo>
                  <a:lnTo>
                    <a:pt x="2" y="0"/>
                  </a:lnTo>
                  <a:lnTo>
                    <a:pt x="2" y="1"/>
                  </a:lnTo>
                  <a:lnTo>
                    <a:pt x="3" y="0"/>
                  </a:lnTo>
                  <a:lnTo>
                    <a:pt x="3" y="1"/>
                  </a:lnTo>
                  <a:lnTo>
                    <a:pt x="3" y="0"/>
                  </a:lnTo>
                  <a:lnTo>
                    <a:pt x="4" y="0"/>
                  </a:lnTo>
                  <a:lnTo>
                    <a:pt x="4" y="1"/>
                  </a:lnTo>
                  <a:lnTo>
                    <a:pt x="5" y="1"/>
                  </a:lnTo>
                  <a:lnTo>
                    <a:pt x="4" y="3"/>
                  </a:lnTo>
                  <a:lnTo>
                    <a:pt x="3" y="3"/>
                  </a:lnTo>
                  <a:lnTo>
                    <a:pt x="2" y="4"/>
                  </a:lnTo>
                  <a:lnTo>
                    <a:pt x="0" y="4"/>
                  </a:lnTo>
                  <a:lnTo>
                    <a:pt x="2"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5" name="Freeform 952"/>
            <p:cNvSpPr>
              <a:spLocks/>
            </p:cNvSpPr>
            <p:nvPr/>
          </p:nvSpPr>
          <p:spPr bwMode="auto">
            <a:xfrm>
              <a:off x="4006" y="2951"/>
              <a:ext cx="5" cy="4"/>
            </a:xfrm>
            <a:custGeom>
              <a:avLst/>
              <a:gdLst>
                <a:gd name="T0" fmla="*/ 0 w 5"/>
                <a:gd name="T1" fmla="*/ 4 h 4"/>
                <a:gd name="T2" fmla="*/ 0 w 5"/>
                <a:gd name="T3" fmla="*/ 2 h 4"/>
                <a:gd name="T4" fmla="*/ 0 w 5"/>
                <a:gd name="T5" fmla="*/ 1 h 4"/>
                <a:gd name="T6" fmla="*/ 2 w 5"/>
                <a:gd name="T7" fmla="*/ 1 h 4"/>
                <a:gd name="T8" fmla="*/ 0 w 5"/>
                <a:gd name="T9" fmla="*/ 1 h 4"/>
                <a:gd name="T10" fmla="*/ 2 w 5"/>
                <a:gd name="T11" fmla="*/ 0 h 4"/>
                <a:gd name="T12" fmla="*/ 2 w 5"/>
                <a:gd name="T13" fmla="*/ 1 h 4"/>
                <a:gd name="T14" fmla="*/ 3 w 5"/>
                <a:gd name="T15" fmla="*/ 1 h 4"/>
                <a:gd name="T16" fmla="*/ 4 w 5"/>
                <a:gd name="T17" fmla="*/ 1 h 4"/>
                <a:gd name="T18" fmla="*/ 5 w 5"/>
                <a:gd name="T19" fmla="*/ 1 h 4"/>
                <a:gd name="T20" fmla="*/ 4 w 5"/>
                <a:gd name="T21" fmla="*/ 2 h 4"/>
                <a:gd name="T22" fmla="*/ 4 w 5"/>
                <a:gd name="T23" fmla="*/ 4 h 4"/>
                <a:gd name="T24" fmla="*/ 3 w 5"/>
                <a:gd name="T25" fmla="*/ 4 h 4"/>
                <a:gd name="T26" fmla="*/ 3 w 5"/>
                <a:gd name="T27" fmla="*/ 2 h 4"/>
                <a:gd name="T28" fmla="*/ 2 w 5"/>
                <a:gd name="T29" fmla="*/ 2 h 4"/>
                <a:gd name="T30" fmla="*/ 2 w 5"/>
                <a:gd name="T31" fmla="*/ 4 h 4"/>
                <a:gd name="T32" fmla="*/ 0 w 5"/>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4"/>
                <a:gd name="T53" fmla="*/ 5 w 5"/>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4">
                  <a:moveTo>
                    <a:pt x="0" y="4"/>
                  </a:moveTo>
                  <a:lnTo>
                    <a:pt x="0" y="2"/>
                  </a:lnTo>
                  <a:lnTo>
                    <a:pt x="0" y="1"/>
                  </a:lnTo>
                  <a:lnTo>
                    <a:pt x="2" y="1"/>
                  </a:lnTo>
                  <a:lnTo>
                    <a:pt x="0" y="1"/>
                  </a:lnTo>
                  <a:lnTo>
                    <a:pt x="2" y="0"/>
                  </a:lnTo>
                  <a:lnTo>
                    <a:pt x="2" y="1"/>
                  </a:lnTo>
                  <a:lnTo>
                    <a:pt x="3" y="1"/>
                  </a:lnTo>
                  <a:lnTo>
                    <a:pt x="4" y="1"/>
                  </a:lnTo>
                  <a:lnTo>
                    <a:pt x="5" y="1"/>
                  </a:lnTo>
                  <a:lnTo>
                    <a:pt x="4" y="2"/>
                  </a:lnTo>
                  <a:lnTo>
                    <a:pt x="4" y="4"/>
                  </a:lnTo>
                  <a:lnTo>
                    <a:pt x="3" y="4"/>
                  </a:lnTo>
                  <a:lnTo>
                    <a:pt x="3" y="2"/>
                  </a:lnTo>
                  <a:lnTo>
                    <a:pt x="2" y="2"/>
                  </a:lnTo>
                  <a:lnTo>
                    <a:pt x="2"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6" name="Freeform 953"/>
            <p:cNvSpPr>
              <a:spLocks/>
            </p:cNvSpPr>
            <p:nvPr/>
          </p:nvSpPr>
          <p:spPr bwMode="auto">
            <a:xfrm>
              <a:off x="4088" y="2755"/>
              <a:ext cx="5" cy="4"/>
            </a:xfrm>
            <a:custGeom>
              <a:avLst/>
              <a:gdLst>
                <a:gd name="T0" fmla="*/ 0 w 5"/>
                <a:gd name="T1" fmla="*/ 2 h 4"/>
                <a:gd name="T2" fmla="*/ 1 w 5"/>
                <a:gd name="T3" fmla="*/ 1 h 4"/>
                <a:gd name="T4" fmla="*/ 2 w 5"/>
                <a:gd name="T5" fmla="*/ 1 h 4"/>
                <a:gd name="T6" fmla="*/ 4 w 5"/>
                <a:gd name="T7" fmla="*/ 1 h 4"/>
                <a:gd name="T8" fmla="*/ 4 w 5"/>
                <a:gd name="T9" fmla="*/ 0 h 4"/>
                <a:gd name="T10" fmla="*/ 4 w 5"/>
                <a:gd name="T11" fmla="*/ 1 h 4"/>
                <a:gd name="T12" fmla="*/ 5 w 5"/>
                <a:gd name="T13" fmla="*/ 1 h 4"/>
                <a:gd name="T14" fmla="*/ 4 w 5"/>
                <a:gd name="T15" fmla="*/ 1 h 4"/>
                <a:gd name="T16" fmla="*/ 4 w 5"/>
                <a:gd name="T17" fmla="*/ 2 h 4"/>
                <a:gd name="T18" fmla="*/ 1 w 5"/>
                <a:gd name="T19" fmla="*/ 4 h 4"/>
                <a:gd name="T20" fmla="*/ 0 w 5"/>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4"/>
                <a:gd name="T35" fmla="*/ 5 w 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4">
                  <a:moveTo>
                    <a:pt x="0" y="2"/>
                  </a:moveTo>
                  <a:lnTo>
                    <a:pt x="1" y="1"/>
                  </a:lnTo>
                  <a:lnTo>
                    <a:pt x="2" y="1"/>
                  </a:lnTo>
                  <a:lnTo>
                    <a:pt x="4" y="1"/>
                  </a:lnTo>
                  <a:lnTo>
                    <a:pt x="4" y="0"/>
                  </a:lnTo>
                  <a:lnTo>
                    <a:pt x="4" y="1"/>
                  </a:lnTo>
                  <a:lnTo>
                    <a:pt x="5" y="1"/>
                  </a:lnTo>
                  <a:lnTo>
                    <a:pt x="4" y="1"/>
                  </a:lnTo>
                  <a:lnTo>
                    <a:pt x="4" y="2"/>
                  </a:lnTo>
                  <a:lnTo>
                    <a:pt x="1" y="4"/>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7" name="Freeform 954"/>
            <p:cNvSpPr>
              <a:spLocks/>
            </p:cNvSpPr>
            <p:nvPr/>
          </p:nvSpPr>
          <p:spPr bwMode="auto">
            <a:xfrm>
              <a:off x="3982" y="2941"/>
              <a:ext cx="4" cy="2"/>
            </a:xfrm>
            <a:custGeom>
              <a:avLst/>
              <a:gdLst>
                <a:gd name="T0" fmla="*/ 0 w 4"/>
                <a:gd name="T1" fmla="*/ 0 h 2"/>
                <a:gd name="T2" fmla="*/ 1 w 4"/>
                <a:gd name="T3" fmla="*/ 0 h 2"/>
                <a:gd name="T4" fmla="*/ 3 w 4"/>
                <a:gd name="T5" fmla="*/ 0 h 2"/>
                <a:gd name="T6" fmla="*/ 4 w 4"/>
                <a:gd name="T7" fmla="*/ 0 h 2"/>
                <a:gd name="T8" fmla="*/ 4 w 4"/>
                <a:gd name="T9" fmla="*/ 1 h 2"/>
                <a:gd name="T10" fmla="*/ 4 w 4"/>
                <a:gd name="T11" fmla="*/ 2 h 2"/>
                <a:gd name="T12" fmla="*/ 3 w 4"/>
                <a:gd name="T13" fmla="*/ 2 h 2"/>
                <a:gd name="T14" fmla="*/ 1 w 4"/>
                <a:gd name="T15" fmla="*/ 2 h 2"/>
                <a:gd name="T16" fmla="*/ 1 w 4"/>
                <a:gd name="T17" fmla="*/ 1 h 2"/>
                <a:gd name="T18" fmla="*/ 0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0" y="0"/>
                  </a:moveTo>
                  <a:lnTo>
                    <a:pt x="1" y="0"/>
                  </a:lnTo>
                  <a:lnTo>
                    <a:pt x="3" y="0"/>
                  </a:lnTo>
                  <a:lnTo>
                    <a:pt x="4" y="0"/>
                  </a:lnTo>
                  <a:lnTo>
                    <a:pt x="4" y="1"/>
                  </a:lnTo>
                  <a:lnTo>
                    <a:pt x="4" y="2"/>
                  </a:lnTo>
                  <a:lnTo>
                    <a:pt x="3" y="2"/>
                  </a:lnTo>
                  <a:lnTo>
                    <a:pt x="1" y="2"/>
                  </a:lnTo>
                  <a:lnTo>
                    <a:pt x="1"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8" name="Freeform 955"/>
            <p:cNvSpPr>
              <a:spLocks/>
            </p:cNvSpPr>
            <p:nvPr/>
          </p:nvSpPr>
          <p:spPr bwMode="auto">
            <a:xfrm>
              <a:off x="4055" y="2824"/>
              <a:ext cx="5" cy="3"/>
            </a:xfrm>
            <a:custGeom>
              <a:avLst/>
              <a:gdLst>
                <a:gd name="T0" fmla="*/ 1 w 5"/>
                <a:gd name="T1" fmla="*/ 2 h 3"/>
                <a:gd name="T2" fmla="*/ 2 w 5"/>
                <a:gd name="T3" fmla="*/ 3 h 3"/>
                <a:gd name="T4" fmla="*/ 3 w 5"/>
                <a:gd name="T5" fmla="*/ 2 h 3"/>
                <a:gd name="T6" fmla="*/ 5 w 5"/>
                <a:gd name="T7" fmla="*/ 2 h 3"/>
                <a:gd name="T8" fmla="*/ 3 w 5"/>
                <a:gd name="T9" fmla="*/ 1 h 3"/>
                <a:gd name="T10" fmla="*/ 2 w 5"/>
                <a:gd name="T11" fmla="*/ 0 h 3"/>
                <a:gd name="T12" fmla="*/ 1 w 5"/>
                <a:gd name="T13" fmla="*/ 0 h 3"/>
                <a:gd name="T14" fmla="*/ 0 w 5"/>
                <a:gd name="T15" fmla="*/ 1 h 3"/>
                <a:gd name="T16" fmla="*/ 1 w 5"/>
                <a:gd name="T17" fmla="*/ 1 h 3"/>
                <a:gd name="T18" fmla="*/ 1 w 5"/>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
                <a:gd name="T32" fmla="*/ 5 w 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
                  <a:moveTo>
                    <a:pt x="1" y="2"/>
                  </a:moveTo>
                  <a:lnTo>
                    <a:pt x="2" y="3"/>
                  </a:lnTo>
                  <a:lnTo>
                    <a:pt x="3" y="2"/>
                  </a:lnTo>
                  <a:lnTo>
                    <a:pt x="5" y="2"/>
                  </a:lnTo>
                  <a:lnTo>
                    <a:pt x="3" y="1"/>
                  </a:lnTo>
                  <a:lnTo>
                    <a:pt x="2" y="0"/>
                  </a:lnTo>
                  <a:lnTo>
                    <a:pt x="1" y="0"/>
                  </a:lnTo>
                  <a:lnTo>
                    <a:pt x="0" y="1"/>
                  </a:lnTo>
                  <a:lnTo>
                    <a:pt x="1" y="1"/>
                  </a:lnTo>
                  <a:lnTo>
                    <a:pt x="1"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59" name="Freeform 956"/>
            <p:cNvSpPr>
              <a:spLocks/>
            </p:cNvSpPr>
            <p:nvPr/>
          </p:nvSpPr>
          <p:spPr bwMode="auto">
            <a:xfrm>
              <a:off x="4056" y="2833"/>
              <a:ext cx="4" cy="3"/>
            </a:xfrm>
            <a:custGeom>
              <a:avLst/>
              <a:gdLst>
                <a:gd name="T0" fmla="*/ 0 w 4"/>
                <a:gd name="T1" fmla="*/ 2 h 3"/>
                <a:gd name="T2" fmla="*/ 1 w 4"/>
                <a:gd name="T3" fmla="*/ 1 h 3"/>
                <a:gd name="T4" fmla="*/ 2 w 4"/>
                <a:gd name="T5" fmla="*/ 0 h 3"/>
                <a:gd name="T6" fmla="*/ 4 w 4"/>
                <a:gd name="T7" fmla="*/ 1 h 3"/>
                <a:gd name="T8" fmla="*/ 2 w 4"/>
                <a:gd name="T9" fmla="*/ 1 h 3"/>
                <a:gd name="T10" fmla="*/ 4 w 4"/>
                <a:gd name="T11" fmla="*/ 1 h 3"/>
                <a:gd name="T12" fmla="*/ 4 w 4"/>
                <a:gd name="T13" fmla="*/ 2 h 3"/>
                <a:gd name="T14" fmla="*/ 4 w 4"/>
                <a:gd name="T15" fmla="*/ 3 h 3"/>
                <a:gd name="T16" fmla="*/ 2 w 4"/>
                <a:gd name="T17" fmla="*/ 3 h 3"/>
                <a:gd name="T18" fmla="*/ 2 w 4"/>
                <a:gd name="T19" fmla="*/ 2 h 3"/>
                <a:gd name="T20" fmla="*/ 1 w 4"/>
                <a:gd name="T21" fmla="*/ 2 h 3"/>
                <a:gd name="T22" fmla="*/ 1 w 4"/>
                <a:gd name="T23" fmla="*/ 1 h 3"/>
                <a:gd name="T24" fmla="*/ 1 w 4"/>
                <a:gd name="T25" fmla="*/ 2 h 3"/>
                <a:gd name="T26" fmla="*/ 0 w 4"/>
                <a:gd name="T27" fmla="*/ 2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
                <a:gd name="T44" fmla="*/ 4 w 4"/>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
                  <a:moveTo>
                    <a:pt x="0" y="2"/>
                  </a:moveTo>
                  <a:lnTo>
                    <a:pt x="1" y="1"/>
                  </a:lnTo>
                  <a:lnTo>
                    <a:pt x="2" y="0"/>
                  </a:lnTo>
                  <a:lnTo>
                    <a:pt x="4" y="1"/>
                  </a:lnTo>
                  <a:lnTo>
                    <a:pt x="2" y="1"/>
                  </a:lnTo>
                  <a:lnTo>
                    <a:pt x="4" y="1"/>
                  </a:lnTo>
                  <a:lnTo>
                    <a:pt x="4" y="2"/>
                  </a:lnTo>
                  <a:lnTo>
                    <a:pt x="4" y="3"/>
                  </a:lnTo>
                  <a:lnTo>
                    <a:pt x="2" y="3"/>
                  </a:lnTo>
                  <a:lnTo>
                    <a:pt x="2" y="2"/>
                  </a:lnTo>
                  <a:lnTo>
                    <a:pt x="1" y="2"/>
                  </a:lnTo>
                  <a:lnTo>
                    <a:pt x="1" y="1"/>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0" name="Freeform 957"/>
            <p:cNvSpPr>
              <a:spLocks/>
            </p:cNvSpPr>
            <p:nvPr/>
          </p:nvSpPr>
          <p:spPr bwMode="auto">
            <a:xfrm>
              <a:off x="4064" y="2728"/>
              <a:ext cx="3" cy="4"/>
            </a:xfrm>
            <a:custGeom>
              <a:avLst/>
              <a:gdLst>
                <a:gd name="T0" fmla="*/ 0 w 3"/>
                <a:gd name="T1" fmla="*/ 1 h 4"/>
                <a:gd name="T2" fmla="*/ 1 w 3"/>
                <a:gd name="T3" fmla="*/ 3 h 4"/>
                <a:gd name="T4" fmla="*/ 1 w 3"/>
                <a:gd name="T5" fmla="*/ 4 h 4"/>
                <a:gd name="T6" fmla="*/ 2 w 3"/>
                <a:gd name="T7" fmla="*/ 3 h 4"/>
                <a:gd name="T8" fmla="*/ 3 w 3"/>
                <a:gd name="T9" fmla="*/ 1 h 4"/>
                <a:gd name="T10" fmla="*/ 3 w 3"/>
                <a:gd name="T11" fmla="*/ 0 h 4"/>
                <a:gd name="T12" fmla="*/ 2 w 3"/>
                <a:gd name="T13" fmla="*/ 0 h 4"/>
                <a:gd name="T14" fmla="*/ 2 w 3"/>
                <a:gd name="T15" fmla="*/ 1 h 4"/>
                <a:gd name="T16" fmla="*/ 1 w 3"/>
                <a:gd name="T17" fmla="*/ 1 h 4"/>
                <a:gd name="T18" fmla="*/ 1 w 3"/>
                <a:gd name="T19" fmla="*/ 0 h 4"/>
                <a:gd name="T20" fmla="*/ 1 w 3"/>
                <a:gd name="T21" fmla="*/ 1 h 4"/>
                <a:gd name="T22" fmla="*/ 0 w 3"/>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4"/>
                <a:gd name="T38" fmla="*/ 3 w 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4">
                  <a:moveTo>
                    <a:pt x="0" y="1"/>
                  </a:moveTo>
                  <a:lnTo>
                    <a:pt x="1" y="3"/>
                  </a:lnTo>
                  <a:lnTo>
                    <a:pt x="1" y="4"/>
                  </a:lnTo>
                  <a:lnTo>
                    <a:pt x="2" y="3"/>
                  </a:lnTo>
                  <a:lnTo>
                    <a:pt x="3" y="1"/>
                  </a:lnTo>
                  <a:lnTo>
                    <a:pt x="3" y="0"/>
                  </a:lnTo>
                  <a:lnTo>
                    <a:pt x="2" y="0"/>
                  </a:lnTo>
                  <a:lnTo>
                    <a:pt x="2" y="1"/>
                  </a:lnTo>
                  <a:lnTo>
                    <a:pt x="1" y="1"/>
                  </a:lnTo>
                  <a:lnTo>
                    <a:pt x="1" y="0"/>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1" name="Freeform 958"/>
            <p:cNvSpPr>
              <a:spLocks/>
            </p:cNvSpPr>
            <p:nvPr/>
          </p:nvSpPr>
          <p:spPr bwMode="auto">
            <a:xfrm>
              <a:off x="4055" y="2819"/>
              <a:ext cx="2" cy="5"/>
            </a:xfrm>
            <a:custGeom>
              <a:avLst/>
              <a:gdLst>
                <a:gd name="T0" fmla="*/ 0 w 2"/>
                <a:gd name="T1" fmla="*/ 3 h 5"/>
                <a:gd name="T2" fmla="*/ 0 w 2"/>
                <a:gd name="T3" fmla="*/ 2 h 5"/>
                <a:gd name="T4" fmla="*/ 0 w 2"/>
                <a:gd name="T5" fmla="*/ 1 h 5"/>
                <a:gd name="T6" fmla="*/ 1 w 2"/>
                <a:gd name="T7" fmla="*/ 0 h 5"/>
                <a:gd name="T8" fmla="*/ 2 w 2"/>
                <a:gd name="T9" fmla="*/ 0 h 5"/>
                <a:gd name="T10" fmla="*/ 2 w 2"/>
                <a:gd name="T11" fmla="*/ 1 h 5"/>
                <a:gd name="T12" fmla="*/ 2 w 2"/>
                <a:gd name="T13" fmla="*/ 2 h 5"/>
                <a:gd name="T14" fmla="*/ 1 w 2"/>
                <a:gd name="T15" fmla="*/ 3 h 5"/>
                <a:gd name="T16" fmla="*/ 1 w 2"/>
                <a:gd name="T17" fmla="*/ 5 h 5"/>
                <a:gd name="T18" fmla="*/ 0 w 2"/>
                <a:gd name="T19" fmla="*/ 5 h 5"/>
                <a:gd name="T20" fmla="*/ 0 w 2"/>
                <a:gd name="T21" fmla="*/ 3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3"/>
                  </a:moveTo>
                  <a:lnTo>
                    <a:pt x="0" y="2"/>
                  </a:lnTo>
                  <a:lnTo>
                    <a:pt x="0" y="1"/>
                  </a:lnTo>
                  <a:lnTo>
                    <a:pt x="1" y="0"/>
                  </a:lnTo>
                  <a:lnTo>
                    <a:pt x="2" y="0"/>
                  </a:lnTo>
                  <a:lnTo>
                    <a:pt x="2" y="1"/>
                  </a:lnTo>
                  <a:lnTo>
                    <a:pt x="2" y="2"/>
                  </a:lnTo>
                  <a:lnTo>
                    <a:pt x="1" y="3"/>
                  </a:lnTo>
                  <a:lnTo>
                    <a:pt x="1" y="5"/>
                  </a:lnTo>
                  <a:lnTo>
                    <a:pt x="0" y="5"/>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2" name="Freeform 959"/>
            <p:cNvSpPr>
              <a:spLocks/>
            </p:cNvSpPr>
            <p:nvPr/>
          </p:nvSpPr>
          <p:spPr bwMode="auto">
            <a:xfrm>
              <a:off x="4016" y="2939"/>
              <a:ext cx="6" cy="3"/>
            </a:xfrm>
            <a:custGeom>
              <a:avLst/>
              <a:gdLst>
                <a:gd name="T0" fmla="*/ 0 w 6"/>
                <a:gd name="T1" fmla="*/ 2 h 3"/>
                <a:gd name="T2" fmla="*/ 2 w 6"/>
                <a:gd name="T3" fmla="*/ 2 h 3"/>
                <a:gd name="T4" fmla="*/ 2 w 6"/>
                <a:gd name="T5" fmla="*/ 3 h 3"/>
                <a:gd name="T6" fmla="*/ 3 w 6"/>
                <a:gd name="T7" fmla="*/ 3 h 3"/>
                <a:gd name="T8" fmla="*/ 3 w 6"/>
                <a:gd name="T9" fmla="*/ 2 h 3"/>
                <a:gd name="T10" fmla="*/ 4 w 6"/>
                <a:gd name="T11" fmla="*/ 2 h 3"/>
                <a:gd name="T12" fmla="*/ 6 w 6"/>
                <a:gd name="T13" fmla="*/ 0 h 3"/>
                <a:gd name="T14" fmla="*/ 4 w 6"/>
                <a:gd name="T15" fmla="*/ 0 h 3"/>
                <a:gd name="T16" fmla="*/ 3 w 6"/>
                <a:gd name="T17" fmla="*/ 0 h 3"/>
                <a:gd name="T18" fmla="*/ 2 w 6"/>
                <a:gd name="T19" fmla="*/ 0 h 3"/>
                <a:gd name="T20" fmla="*/ 0 w 6"/>
                <a:gd name="T21" fmla="*/ 2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3"/>
                <a:gd name="T35" fmla="*/ 6 w 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3">
                  <a:moveTo>
                    <a:pt x="0" y="2"/>
                  </a:moveTo>
                  <a:lnTo>
                    <a:pt x="2" y="2"/>
                  </a:lnTo>
                  <a:lnTo>
                    <a:pt x="2" y="3"/>
                  </a:lnTo>
                  <a:lnTo>
                    <a:pt x="3" y="3"/>
                  </a:lnTo>
                  <a:lnTo>
                    <a:pt x="3" y="2"/>
                  </a:lnTo>
                  <a:lnTo>
                    <a:pt x="4" y="2"/>
                  </a:lnTo>
                  <a:lnTo>
                    <a:pt x="6" y="0"/>
                  </a:lnTo>
                  <a:lnTo>
                    <a:pt x="4" y="0"/>
                  </a:lnTo>
                  <a:lnTo>
                    <a:pt x="3" y="0"/>
                  </a:lnTo>
                  <a:lnTo>
                    <a:pt x="2"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3" name="Freeform 960"/>
            <p:cNvSpPr>
              <a:spLocks/>
            </p:cNvSpPr>
            <p:nvPr/>
          </p:nvSpPr>
          <p:spPr bwMode="auto">
            <a:xfrm>
              <a:off x="4011" y="2989"/>
              <a:ext cx="5" cy="3"/>
            </a:xfrm>
            <a:custGeom>
              <a:avLst/>
              <a:gdLst>
                <a:gd name="T0" fmla="*/ 0 w 5"/>
                <a:gd name="T1" fmla="*/ 1 h 3"/>
                <a:gd name="T2" fmla="*/ 0 w 5"/>
                <a:gd name="T3" fmla="*/ 3 h 3"/>
                <a:gd name="T4" fmla="*/ 2 w 5"/>
                <a:gd name="T5" fmla="*/ 3 h 3"/>
                <a:gd name="T6" fmla="*/ 2 w 5"/>
                <a:gd name="T7" fmla="*/ 1 h 3"/>
                <a:gd name="T8" fmla="*/ 3 w 5"/>
                <a:gd name="T9" fmla="*/ 1 h 3"/>
                <a:gd name="T10" fmla="*/ 4 w 5"/>
                <a:gd name="T11" fmla="*/ 3 h 3"/>
                <a:gd name="T12" fmla="*/ 5 w 5"/>
                <a:gd name="T13" fmla="*/ 3 h 3"/>
                <a:gd name="T14" fmla="*/ 4 w 5"/>
                <a:gd name="T15" fmla="*/ 1 h 3"/>
                <a:gd name="T16" fmla="*/ 3 w 5"/>
                <a:gd name="T17" fmla="*/ 1 h 3"/>
                <a:gd name="T18" fmla="*/ 3 w 5"/>
                <a:gd name="T19" fmla="*/ 0 h 3"/>
                <a:gd name="T20" fmla="*/ 2 w 5"/>
                <a:gd name="T21" fmla="*/ 0 h 3"/>
                <a:gd name="T22" fmla="*/ 0 w 5"/>
                <a:gd name="T23" fmla="*/ 0 h 3"/>
                <a:gd name="T24" fmla="*/ 0 w 5"/>
                <a:gd name="T25" fmla="*/ 1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3"/>
                <a:gd name="T41" fmla="*/ 5 w 5"/>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3">
                  <a:moveTo>
                    <a:pt x="0" y="1"/>
                  </a:moveTo>
                  <a:lnTo>
                    <a:pt x="0" y="3"/>
                  </a:lnTo>
                  <a:lnTo>
                    <a:pt x="2" y="3"/>
                  </a:lnTo>
                  <a:lnTo>
                    <a:pt x="2" y="1"/>
                  </a:lnTo>
                  <a:lnTo>
                    <a:pt x="3" y="1"/>
                  </a:lnTo>
                  <a:lnTo>
                    <a:pt x="4" y="3"/>
                  </a:lnTo>
                  <a:lnTo>
                    <a:pt x="5" y="3"/>
                  </a:lnTo>
                  <a:lnTo>
                    <a:pt x="4" y="1"/>
                  </a:lnTo>
                  <a:lnTo>
                    <a:pt x="3" y="1"/>
                  </a:lnTo>
                  <a:lnTo>
                    <a:pt x="3" y="0"/>
                  </a:lnTo>
                  <a:lnTo>
                    <a:pt x="2"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4" name="Freeform 961"/>
            <p:cNvSpPr>
              <a:spLocks/>
            </p:cNvSpPr>
            <p:nvPr/>
          </p:nvSpPr>
          <p:spPr bwMode="auto">
            <a:xfrm>
              <a:off x="4083" y="2771"/>
              <a:ext cx="6" cy="4"/>
            </a:xfrm>
            <a:custGeom>
              <a:avLst/>
              <a:gdLst>
                <a:gd name="T0" fmla="*/ 0 w 6"/>
                <a:gd name="T1" fmla="*/ 2 h 4"/>
                <a:gd name="T2" fmla="*/ 1 w 6"/>
                <a:gd name="T3" fmla="*/ 3 h 4"/>
                <a:gd name="T4" fmla="*/ 2 w 6"/>
                <a:gd name="T5" fmla="*/ 3 h 4"/>
                <a:gd name="T6" fmla="*/ 3 w 6"/>
                <a:gd name="T7" fmla="*/ 3 h 4"/>
                <a:gd name="T8" fmla="*/ 3 w 6"/>
                <a:gd name="T9" fmla="*/ 4 h 4"/>
                <a:gd name="T10" fmla="*/ 3 w 6"/>
                <a:gd name="T11" fmla="*/ 3 h 4"/>
                <a:gd name="T12" fmla="*/ 5 w 6"/>
                <a:gd name="T13" fmla="*/ 3 h 4"/>
                <a:gd name="T14" fmla="*/ 6 w 6"/>
                <a:gd name="T15" fmla="*/ 4 h 4"/>
                <a:gd name="T16" fmla="*/ 6 w 6"/>
                <a:gd name="T17" fmla="*/ 3 h 4"/>
                <a:gd name="T18" fmla="*/ 5 w 6"/>
                <a:gd name="T19" fmla="*/ 3 h 4"/>
                <a:gd name="T20" fmla="*/ 3 w 6"/>
                <a:gd name="T21" fmla="*/ 3 h 4"/>
                <a:gd name="T22" fmla="*/ 2 w 6"/>
                <a:gd name="T23" fmla="*/ 2 h 4"/>
                <a:gd name="T24" fmla="*/ 1 w 6"/>
                <a:gd name="T25" fmla="*/ 2 h 4"/>
                <a:gd name="T26" fmla="*/ 0 w 6"/>
                <a:gd name="T27" fmla="*/ 0 h 4"/>
                <a:gd name="T28" fmla="*/ 0 w 6"/>
                <a:gd name="T29" fmla="*/ 2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4"/>
                <a:gd name="T47" fmla="*/ 6 w 6"/>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4">
                  <a:moveTo>
                    <a:pt x="0" y="2"/>
                  </a:moveTo>
                  <a:lnTo>
                    <a:pt x="1" y="3"/>
                  </a:lnTo>
                  <a:lnTo>
                    <a:pt x="2" y="3"/>
                  </a:lnTo>
                  <a:lnTo>
                    <a:pt x="3" y="3"/>
                  </a:lnTo>
                  <a:lnTo>
                    <a:pt x="3" y="4"/>
                  </a:lnTo>
                  <a:lnTo>
                    <a:pt x="3" y="3"/>
                  </a:lnTo>
                  <a:lnTo>
                    <a:pt x="5" y="3"/>
                  </a:lnTo>
                  <a:lnTo>
                    <a:pt x="6" y="4"/>
                  </a:lnTo>
                  <a:lnTo>
                    <a:pt x="6" y="3"/>
                  </a:lnTo>
                  <a:lnTo>
                    <a:pt x="5" y="3"/>
                  </a:lnTo>
                  <a:lnTo>
                    <a:pt x="3" y="3"/>
                  </a:lnTo>
                  <a:lnTo>
                    <a:pt x="2" y="2"/>
                  </a:lnTo>
                  <a:lnTo>
                    <a:pt x="1" y="2"/>
                  </a:lnTo>
                  <a:lnTo>
                    <a:pt x="0"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5" name="Freeform 962"/>
            <p:cNvSpPr>
              <a:spLocks/>
            </p:cNvSpPr>
            <p:nvPr/>
          </p:nvSpPr>
          <p:spPr bwMode="auto">
            <a:xfrm>
              <a:off x="4067" y="2886"/>
              <a:ext cx="4" cy="4"/>
            </a:xfrm>
            <a:custGeom>
              <a:avLst/>
              <a:gdLst>
                <a:gd name="T0" fmla="*/ 0 w 4"/>
                <a:gd name="T1" fmla="*/ 3 h 4"/>
                <a:gd name="T2" fmla="*/ 0 w 4"/>
                <a:gd name="T3" fmla="*/ 1 h 4"/>
                <a:gd name="T4" fmla="*/ 2 w 4"/>
                <a:gd name="T5" fmla="*/ 1 h 4"/>
                <a:gd name="T6" fmla="*/ 2 w 4"/>
                <a:gd name="T7" fmla="*/ 0 h 4"/>
                <a:gd name="T8" fmla="*/ 3 w 4"/>
                <a:gd name="T9" fmla="*/ 0 h 4"/>
                <a:gd name="T10" fmla="*/ 3 w 4"/>
                <a:gd name="T11" fmla="*/ 1 h 4"/>
                <a:gd name="T12" fmla="*/ 4 w 4"/>
                <a:gd name="T13" fmla="*/ 3 h 4"/>
                <a:gd name="T14" fmla="*/ 3 w 4"/>
                <a:gd name="T15" fmla="*/ 3 h 4"/>
                <a:gd name="T16" fmla="*/ 3 w 4"/>
                <a:gd name="T17" fmla="*/ 4 h 4"/>
                <a:gd name="T18" fmla="*/ 2 w 4"/>
                <a:gd name="T19" fmla="*/ 4 h 4"/>
                <a:gd name="T20" fmla="*/ 0 w 4"/>
                <a:gd name="T21" fmla="*/ 4 h 4"/>
                <a:gd name="T22" fmla="*/ 2 w 4"/>
                <a:gd name="T23" fmla="*/ 4 h 4"/>
                <a:gd name="T24" fmla="*/ 2 w 4"/>
                <a:gd name="T25" fmla="*/ 3 h 4"/>
                <a:gd name="T26" fmla="*/ 2 w 4"/>
                <a:gd name="T27" fmla="*/ 1 h 4"/>
                <a:gd name="T28" fmla="*/ 0 w 4"/>
                <a:gd name="T29" fmla="*/ 3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0" y="3"/>
                  </a:moveTo>
                  <a:lnTo>
                    <a:pt x="0" y="1"/>
                  </a:lnTo>
                  <a:lnTo>
                    <a:pt x="2" y="1"/>
                  </a:lnTo>
                  <a:lnTo>
                    <a:pt x="2" y="0"/>
                  </a:lnTo>
                  <a:lnTo>
                    <a:pt x="3" y="0"/>
                  </a:lnTo>
                  <a:lnTo>
                    <a:pt x="3" y="1"/>
                  </a:lnTo>
                  <a:lnTo>
                    <a:pt x="4" y="3"/>
                  </a:lnTo>
                  <a:lnTo>
                    <a:pt x="3" y="3"/>
                  </a:lnTo>
                  <a:lnTo>
                    <a:pt x="3" y="4"/>
                  </a:lnTo>
                  <a:lnTo>
                    <a:pt x="2" y="4"/>
                  </a:lnTo>
                  <a:lnTo>
                    <a:pt x="0" y="4"/>
                  </a:lnTo>
                  <a:lnTo>
                    <a:pt x="2" y="4"/>
                  </a:lnTo>
                  <a:lnTo>
                    <a:pt x="2" y="3"/>
                  </a:lnTo>
                  <a:lnTo>
                    <a:pt x="2"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6" name="Freeform 963"/>
            <p:cNvSpPr>
              <a:spLocks/>
            </p:cNvSpPr>
            <p:nvPr/>
          </p:nvSpPr>
          <p:spPr bwMode="auto">
            <a:xfrm>
              <a:off x="4047" y="2886"/>
              <a:ext cx="1" cy="4"/>
            </a:xfrm>
            <a:custGeom>
              <a:avLst/>
              <a:gdLst>
                <a:gd name="T0" fmla="*/ 0 w 1"/>
                <a:gd name="T1" fmla="*/ 3 h 4"/>
                <a:gd name="T2" fmla="*/ 0 w 1"/>
                <a:gd name="T3" fmla="*/ 1 h 4"/>
                <a:gd name="T4" fmla="*/ 0 w 1"/>
                <a:gd name="T5" fmla="*/ 0 h 4"/>
                <a:gd name="T6" fmla="*/ 0 w 1"/>
                <a:gd name="T7" fmla="*/ 1 h 4"/>
                <a:gd name="T8" fmla="*/ 1 w 1"/>
                <a:gd name="T9" fmla="*/ 1 h 4"/>
                <a:gd name="T10" fmla="*/ 1 w 1"/>
                <a:gd name="T11" fmla="*/ 3 h 4"/>
                <a:gd name="T12" fmla="*/ 1 w 1"/>
                <a:gd name="T13" fmla="*/ 4 h 4"/>
                <a:gd name="T14" fmla="*/ 0 w 1"/>
                <a:gd name="T15" fmla="*/ 4 h 4"/>
                <a:gd name="T16" fmla="*/ 0 w 1"/>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1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0" y="3"/>
                  </a:moveTo>
                  <a:lnTo>
                    <a:pt x="0" y="1"/>
                  </a:lnTo>
                  <a:lnTo>
                    <a:pt x="0" y="0"/>
                  </a:lnTo>
                  <a:lnTo>
                    <a:pt x="0" y="1"/>
                  </a:lnTo>
                  <a:lnTo>
                    <a:pt x="1" y="1"/>
                  </a:lnTo>
                  <a:lnTo>
                    <a:pt x="1" y="3"/>
                  </a:lnTo>
                  <a:lnTo>
                    <a:pt x="1" y="4"/>
                  </a:lnTo>
                  <a:lnTo>
                    <a:pt x="0" y="4"/>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7" name="Freeform 964"/>
            <p:cNvSpPr>
              <a:spLocks/>
            </p:cNvSpPr>
            <p:nvPr/>
          </p:nvSpPr>
          <p:spPr bwMode="auto">
            <a:xfrm>
              <a:off x="4116" y="2673"/>
              <a:ext cx="2" cy="4"/>
            </a:xfrm>
            <a:custGeom>
              <a:avLst/>
              <a:gdLst>
                <a:gd name="T0" fmla="*/ 0 w 2"/>
                <a:gd name="T1" fmla="*/ 3 h 4"/>
                <a:gd name="T2" fmla="*/ 1 w 2"/>
                <a:gd name="T3" fmla="*/ 3 h 4"/>
                <a:gd name="T4" fmla="*/ 2 w 2"/>
                <a:gd name="T5" fmla="*/ 3 h 4"/>
                <a:gd name="T6" fmla="*/ 1 w 2"/>
                <a:gd name="T7" fmla="*/ 4 h 4"/>
                <a:gd name="T8" fmla="*/ 2 w 2"/>
                <a:gd name="T9" fmla="*/ 4 h 4"/>
                <a:gd name="T10" fmla="*/ 2 w 2"/>
                <a:gd name="T11" fmla="*/ 3 h 4"/>
                <a:gd name="T12" fmla="*/ 2 w 2"/>
                <a:gd name="T13" fmla="*/ 2 h 4"/>
                <a:gd name="T14" fmla="*/ 2 w 2"/>
                <a:gd name="T15" fmla="*/ 0 h 4"/>
                <a:gd name="T16" fmla="*/ 1 w 2"/>
                <a:gd name="T17" fmla="*/ 0 h 4"/>
                <a:gd name="T18" fmla="*/ 1 w 2"/>
                <a:gd name="T19" fmla="*/ 2 h 4"/>
                <a:gd name="T20" fmla="*/ 0 w 2"/>
                <a:gd name="T21" fmla="*/ 2 h 4"/>
                <a:gd name="T22" fmla="*/ 0 w 2"/>
                <a:gd name="T23" fmla="*/ 3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4"/>
                <a:gd name="T38" fmla="*/ 2 w 2"/>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4">
                  <a:moveTo>
                    <a:pt x="0" y="3"/>
                  </a:moveTo>
                  <a:lnTo>
                    <a:pt x="1" y="3"/>
                  </a:lnTo>
                  <a:lnTo>
                    <a:pt x="2" y="3"/>
                  </a:lnTo>
                  <a:lnTo>
                    <a:pt x="1" y="4"/>
                  </a:lnTo>
                  <a:lnTo>
                    <a:pt x="2" y="4"/>
                  </a:lnTo>
                  <a:lnTo>
                    <a:pt x="2" y="3"/>
                  </a:lnTo>
                  <a:lnTo>
                    <a:pt x="2" y="2"/>
                  </a:lnTo>
                  <a:lnTo>
                    <a:pt x="2" y="0"/>
                  </a:lnTo>
                  <a:lnTo>
                    <a:pt x="1" y="0"/>
                  </a:lnTo>
                  <a:lnTo>
                    <a:pt x="1" y="2"/>
                  </a:lnTo>
                  <a:lnTo>
                    <a:pt x="0"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8" name="Freeform 965"/>
            <p:cNvSpPr>
              <a:spLocks/>
            </p:cNvSpPr>
            <p:nvPr/>
          </p:nvSpPr>
          <p:spPr bwMode="auto">
            <a:xfrm>
              <a:off x="4013" y="2948"/>
              <a:ext cx="3" cy="4"/>
            </a:xfrm>
            <a:custGeom>
              <a:avLst/>
              <a:gdLst>
                <a:gd name="T0" fmla="*/ 0 w 3"/>
                <a:gd name="T1" fmla="*/ 4 h 4"/>
                <a:gd name="T2" fmla="*/ 0 w 3"/>
                <a:gd name="T3" fmla="*/ 3 h 4"/>
                <a:gd name="T4" fmla="*/ 1 w 3"/>
                <a:gd name="T5" fmla="*/ 3 h 4"/>
                <a:gd name="T6" fmla="*/ 1 w 3"/>
                <a:gd name="T7" fmla="*/ 2 h 4"/>
                <a:gd name="T8" fmla="*/ 2 w 3"/>
                <a:gd name="T9" fmla="*/ 2 h 4"/>
                <a:gd name="T10" fmla="*/ 2 w 3"/>
                <a:gd name="T11" fmla="*/ 0 h 4"/>
                <a:gd name="T12" fmla="*/ 3 w 3"/>
                <a:gd name="T13" fmla="*/ 0 h 4"/>
                <a:gd name="T14" fmla="*/ 2 w 3"/>
                <a:gd name="T15" fmla="*/ 0 h 4"/>
                <a:gd name="T16" fmla="*/ 1 w 3"/>
                <a:gd name="T17" fmla="*/ 0 h 4"/>
                <a:gd name="T18" fmla="*/ 1 w 3"/>
                <a:gd name="T19" fmla="*/ 2 h 4"/>
                <a:gd name="T20" fmla="*/ 0 w 3"/>
                <a:gd name="T21" fmla="*/ 3 h 4"/>
                <a:gd name="T22" fmla="*/ 0 w 3"/>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4"/>
                <a:gd name="T38" fmla="*/ 3 w 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4">
                  <a:moveTo>
                    <a:pt x="0" y="4"/>
                  </a:moveTo>
                  <a:lnTo>
                    <a:pt x="0" y="3"/>
                  </a:lnTo>
                  <a:lnTo>
                    <a:pt x="1" y="3"/>
                  </a:lnTo>
                  <a:lnTo>
                    <a:pt x="1" y="2"/>
                  </a:lnTo>
                  <a:lnTo>
                    <a:pt x="2" y="2"/>
                  </a:lnTo>
                  <a:lnTo>
                    <a:pt x="2" y="0"/>
                  </a:lnTo>
                  <a:lnTo>
                    <a:pt x="3" y="0"/>
                  </a:lnTo>
                  <a:lnTo>
                    <a:pt x="2" y="0"/>
                  </a:lnTo>
                  <a:lnTo>
                    <a:pt x="1" y="0"/>
                  </a:lnTo>
                  <a:lnTo>
                    <a:pt x="1" y="2"/>
                  </a:lnTo>
                  <a:lnTo>
                    <a:pt x="0" y="3"/>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69" name="Freeform 966"/>
            <p:cNvSpPr>
              <a:spLocks/>
            </p:cNvSpPr>
            <p:nvPr/>
          </p:nvSpPr>
          <p:spPr bwMode="auto">
            <a:xfrm>
              <a:off x="4075" y="2747"/>
              <a:ext cx="4" cy="3"/>
            </a:xfrm>
            <a:custGeom>
              <a:avLst/>
              <a:gdLst>
                <a:gd name="T0" fmla="*/ 0 w 4"/>
                <a:gd name="T1" fmla="*/ 1 h 3"/>
                <a:gd name="T2" fmla="*/ 1 w 4"/>
                <a:gd name="T3" fmla="*/ 0 h 3"/>
                <a:gd name="T4" fmla="*/ 3 w 4"/>
                <a:gd name="T5" fmla="*/ 0 h 3"/>
                <a:gd name="T6" fmla="*/ 4 w 4"/>
                <a:gd name="T7" fmla="*/ 0 h 3"/>
                <a:gd name="T8" fmla="*/ 4 w 4"/>
                <a:gd name="T9" fmla="*/ 1 h 3"/>
                <a:gd name="T10" fmla="*/ 4 w 4"/>
                <a:gd name="T11" fmla="*/ 3 h 3"/>
                <a:gd name="T12" fmla="*/ 3 w 4"/>
                <a:gd name="T13" fmla="*/ 1 h 3"/>
                <a:gd name="T14" fmla="*/ 1 w 4"/>
                <a:gd name="T15" fmla="*/ 1 h 3"/>
                <a:gd name="T16" fmla="*/ 0 w 4"/>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1" y="0"/>
                  </a:lnTo>
                  <a:lnTo>
                    <a:pt x="3" y="0"/>
                  </a:lnTo>
                  <a:lnTo>
                    <a:pt x="4" y="0"/>
                  </a:lnTo>
                  <a:lnTo>
                    <a:pt x="4" y="1"/>
                  </a:lnTo>
                  <a:lnTo>
                    <a:pt x="4" y="3"/>
                  </a:lnTo>
                  <a:lnTo>
                    <a:pt x="3" y="1"/>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0" name="Freeform 967"/>
            <p:cNvSpPr>
              <a:spLocks/>
            </p:cNvSpPr>
            <p:nvPr/>
          </p:nvSpPr>
          <p:spPr bwMode="auto">
            <a:xfrm>
              <a:off x="4064" y="2863"/>
              <a:ext cx="5" cy="4"/>
            </a:xfrm>
            <a:custGeom>
              <a:avLst/>
              <a:gdLst>
                <a:gd name="T0" fmla="*/ 0 w 5"/>
                <a:gd name="T1" fmla="*/ 3 h 4"/>
                <a:gd name="T2" fmla="*/ 1 w 5"/>
                <a:gd name="T3" fmla="*/ 3 h 4"/>
                <a:gd name="T4" fmla="*/ 0 w 5"/>
                <a:gd name="T5" fmla="*/ 3 h 4"/>
                <a:gd name="T6" fmla="*/ 0 w 5"/>
                <a:gd name="T7" fmla="*/ 4 h 4"/>
                <a:gd name="T8" fmla="*/ 1 w 5"/>
                <a:gd name="T9" fmla="*/ 4 h 4"/>
                <a:gd name="T10" fmla="*/ 1 w 5"/>
                <a:gd name="T11" fmla="*/ 3 h 4"/>
                <a:gd name="T12" fmla="*/ 2 w 5"/>
                <a:gd name="T13" fmla="*/ 1 h 4"/>
                <a:gd name="T14" fmla="*/ 3 w 5"/>
                <a:gd name="T15" fmla="*/ 1 h 4"/>
                <a:gd name="T16" fmla="*/ 3 w 5"/>
                <a:gd name="T17" fmla="*/ 0 h 4"/>
                <a:gd name="T18" fmla="*/ 5 w 5"/>
                <a:gd name="T19" fmla="*/ 0 h 4"/>
                <a:gd name="T20" fmla="*/ 3 w 5"/>
                <a:gd name="T21" fmla="*/ 0 h 4"/>
                <a:gd name="T22" fmla="*/ 2 w 5"/>
                <a:gd name="T23" fmla="*/ 1 h 4"/>
                <a:gd name="T24" fmla="*/ 1 w 5"/>
                <a:gd name="T25" fmla="*/ 1 h 4"/>
                <a:gd name="T26" fmla="*/ 0 w 5"/>
                <a:gd name="T27" fmla="*/ 1 h 4"/>
                <a:gd name="T28" fmla="*/ 0 w 5"/>
                <a:gd name="T29" fmla="*/ 3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4"/>
                <a:gd name="T47" fmla="*/ 5 w 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4">
                  <a:moveTo>
                    <a:pt x="0" y="3"/>
                  </a:moveTo>
                  <a:lnTo>
                    <a:pt x="1" y="3"/>
                  </a:lnTo>
                  <a:lnTo>
                    <a:pt x="0" y="3"/>
                  </a:lnTo>
                  <a:lnTo>
                    <a:pt x="0" y="4"/>
                  </a:lnTo>
                  <a:lnTo>
                    <a:pt x="1" y="4"/>
                  </a:lnTo>
                  <a:lnTo>
                    <a:pt x="1" y="3"/>
                  </a:lnTo>
                  <a:lnTo>
                    <a:pt x="2" y="1"/>
                  </a:lnTo>
                  <a:lnTo>
                    <a:pt x="3" y="1"/>
                  </a:lnTo>
                  <a:lnTo>
                    <a:pt x="3" y="0"/>
                  </a:lnTo>
                  <a:lnTo>
                    <a:pt x="5" y="0"/>
                  </a:lnTo>
                  <a:lnTo>
                    <a:pt x="3" y="0"/>
                  </a:lnTo>
                  <a:lnTo>
                    <a:pt x="2" y="1"/>
                  </a:lnTo>
                  <a:lnTo>
                    <a:pt x="1" y="1"/>
                  </a:lnTo>
                  <a:lnTo>
                    <a:pt x="0"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1" name="Freeform 968"/>
            <p:cNvSpPr>
              <a:spLocks/>
            </p:cNvSpPr>
            <p:nvPr/>
          </p:nvSpPr>
          <p:spPr bwMode="auto">
            <a:xfrm>
              <a:off x="4101" y="2680"/>
              <a:ext cx="2" cy="4"/>
            </a:xfrm>
            <a:custGeom>
              <a:avLst/>
              <a:gdLst>
                <a:gd name="T0" fmla="*/ 0 w 2"/>
                <a:gd name="T1" fmla="*/ 2 h 4"/>
                <a:gd name="T2" fmla="*/ 1 w 2"/>
                <a:gd name="T3" fmla="*/ 2 h 4"/>
                <a:gd name="T4" fmla="*/ 1 w 2"/>
                <a:gd name="T5" fmla="*/ 4 h 4"/>
                <a:gd name="T6" fmla="*/ 2 w 2"/>
                <a:gd name="T7" fmla="*/ 2 h 4"/>
                <a:gd name="T8" fmla="*/ 1 w 2"/>
                <a:gd name="T9" fmla="*/ 2 h 4"/>
                <a:gd name="T10" fmla="*/ 2 w 2"/>
                <a:gd name="T11" fmla="*/ 2 h 4"/>
                <a:gd name="T12" fmla="*/ 2 w 2"/>
                <a:gd name="T13" fmla="*/ 1 h 4"/>
                <a:gd name="T14" fmla="*/ 1 w 2"/>
                <a:gd name="T15" fmla="*/ 1 h 4"/>
                <a:gd name="T16" fmla="*/ 0 w 2"/>
                <a:gd name="T17" fmla="*/ 0 h 4"/>
                <a:gd name="T18" fmla="*/ 0 w 2"/>
                <a:gd name="T19" fmla="*/ 1 h 4"/>
                <a:gd name="T20" fmla="*/ 0 w 2"/>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4"/>
                <a:gd name="T35" fmla="*/ 2 w 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4">
                  <a:moveTo>
                    <a:pt x="0" y="2"/>
                  </a:moveTo>
                  <a:lnTo>
                    <a:pt x="1" y="2"/>
                  </a:lnTo>
                  <a:lnTo>
                    <a:pt x="1" y="4"/>
                  </a:lnTo>
                  <a:lnTo>
                    <a:pt x="2" y="2"/>
                  </a:lnTo>
                  <a:lnTo>
                    <a:pt x="1" y="2"/>
                  </a:lnTo>
                  <a:lnTo>
                    <a:pt x="2" y="2"/>
                  </a:lnTo>
                  <a:lnTo>
                    <a:pt x="2" y="1"/>
                  </a:lnTo>
                  <a:lnTo>
                    <a:pt x="1" y="1"/>
                  </a:lnTo>
                  <a:lnTo>
                    <a:pt x="0" y="0"/>
                  </a:lnTo>
                  <a:lnTo>
                    <a:pt x="0" y="1"/>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2" name="Freeform 969"/>
            <p:cNvSpPr>
              <a:spLocks/>
            </p:cNvSpPr>
            <p:nvPr/>
          </p:nvSpPr>
          <p:spPr bwMode="auto">
            <a:xfrm>
              <a:off x="4014" y="2906"/>
              <a:ext cx="2" cy="3"/>
            </a:xfrm>
            <a:custGeom>
              <a:avLst/>
              <a:gdLst>
                <a:gd name="T0" fmla="*/ 0 w 2"/>
                <a:gd name="T1" fmla="*/ 2 h 3"/>
                <a:gd name="T2" fmla="*/ 1 w 2"/>
                <a:gd name="T3" fmla="*/ 0 h 3"/>
                <a:gd name="T4" fmla="*/ 2 w 2"/>
                <a:gd name="T5" fmla="*/ 2 h 3"/>
                <a:gd name="T6" fmla="*/ 2 w 2"/>
                <a:gd name="T7" fmla="*/ 3 h 3"/>
                <a:gd name="T8" fmla="*/ 1 w 2"/>
                <a:gd name="T9" fmla="*/ 3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1" y="0"/>
                  </a:lnTo>
                  <a:lnTo>
                    <a:pt x="2" y="2"/>
                  </a:lnTo>
                  <a:lnTo>
                    <a:pt x="2" y="3"/>
                  </a:lnTo>
                  <a:lnTo>
                    <a:pt x="1" y="3"/>
                  </a:lnTo>
                  <a:lnTo>
                    <a:pt x="0"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3" name="Freeform 970"/>
            <p:cNvSpPr>
              <a:spLocks/>
            </p:cNvSpPr>
            <p:nvPr/>
          </p:nvSpPr>
          <p:spPr bwMode="auto">
            <a:xfrm>
              <a:off x="4083" y="2798"/>
              <a:ext cx="3" cy="4"/>
            </a:xfrm>
            <a:custGeom>
              <a:avLst/>
              <a:gdLst>
                <a:gd name="T0" fmla="*/ 0 w 3"/>
                <a:gd name="T1" fmla="*/ 3 h 4"/>
                <a:gd name="T2" fmla="*/ 1 w 3"/>
                <a:gd name="T3" fmla="*/ 3 h 4"/>
                <a:gd name="T4" fmla="*/ 1 w 3"/>
                <a:gd name="T5" fmla="*/ 1 h 4"/>
                <a:gd name="T6" fmla="*/ 2 w 3"/>
                <a:gd name="T7" fmla="*/ 1 h 4"/>
                <a:gd name="T8" fmla="*/ 2 w 3"/>
                <a:gd name="T9" fmla="*/ 0 h 4"/>
                <a:gd name="T10" fmla="*/ 3 w 3"/>
                <a:gd name="T11" fmla="*/ 0 h 4"/>
                <a:gd name="T12" fmla="*/ 2 w 3"/>
                <a:gd name="T13" fmla="*/ 0 h 4"/>
                <a:gd name="T14" fmla="*/ 2 w 3"/>
                <a:gd name="T15" fmla="*/ 1 h 4"/>
                <a:gd name="T16" fmla="*/ 2 w 3"/>
                <a:gd name="T17" fmla="*/ 3 h 4"/>
                <a:gd name="T18" fmla="*/ 1 w 3"/>
                <a:gd name="T19" fmla="*/ 3 h 4"/>
                <a:gd name="T20" fmla="*/ 1 w 3"/>
                <a:gd name="T21" fmla="*/ 4 h 4"/>
                <a:gd name="T22" fmla="*/ 0 w 3"/>
                <a:gd name="T23" fmla="*/ 3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4"/>
                <a:gd name="T38" fmla="*/ 3 w 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4">
                  <a:moveTo>
                    <a:pt x="0" y="3"/>
                  </a:moveTo>
                  <a:lnTo>
                    <a:pt x="1" y="3"/>
                  </a:lnTo>
                  <a:lnTo>
                    <a:pt x="1" y="1"/>
                  </a:lnTo>
                  <a:lnTo>
                    <a:pt x="2" y="1"/>
                  </a:lnTo>
                  <a:lnTo>
                    <a:pt x="2" y="0"/>
                  </a:lnTo>
                  <a:lnTo>
                    <a:pt x="3" y="0"/>
                  </a:lnTo>
                  <a:lnTo>
                    <a:pt x="2" y="0"/>
                  </a:lnTo>
                  <a:lnTo>
                    <a:pt x="2" y="1"/>
                  </a:lnTo>
                  <a:lnTo>
                    <a:pt x="2" y="3"/>
                  </a:lnTo>
                  <a:lnTo>
                    <a:pt x="1" y="3"/>
                  </a:lnTo>
                  <a:lnTo>
                    <a:pt x="1" y="4"/>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4" name="Freeform 971"/>
            <p:cNvSpPr>
              <a:spLocks/>
            </p:cNvSpPr>
            <p:nvPr/>
          </p:nvSpPr>
          <p:spPr bwMode="auto">
            <a:xfrm>
              <a:off x="4057" y="2869"/>
              <a:ext cx="4" cy="3"/>
            </a:xfrm>
            <a:custGeom>
              <a:avLst/>
              <a:gdLst>
                <a:gd name="T0" fmla="*/ 0 w 4"/>
                <a:gd name="T1" fmla="*/ 0 h 3"/>
                <a:gd name="T2" fmla="*/ 0 w 4"/>
                <a:gd name="T3" fmla="*/ 2 h 3"/>
                <a:gd name="T4" fmla="*/ 1 w 4"/>
                <a:gd name="T5" fmla="*/ 2 h 3"/>
                <a:gd name="T6" fmla="*/ 3 w 4"/>
                <a:gd name="T7" fmla="*/ 3 h 3"/>
                <a:gd name="T8" fmla="*/ 3 w 4"/>
                <a:gd name="T9" fmla="*/ 2 h 3"/>
                <a:gd name="T10" fmla="*/ 4 w 4"/>
                <a:gd name="T11" fmla="*/ 0 h 3"/>
                <a:gd name="T12" fmla="*/ 3 w 4"/>
                <a:gd name="T13" fmla="*/ 0 h 3"/>
                <a:gd name="T14" fmla="*/ 3 w 4"/>
                <a:gd name="T15" fmla="*/ 2 h 3"/>
                <a:gd name="T16" fmla="*/ 1 w 4"/>
                <a:gd name="T17" fmla="*/ 2 h 3"/>
                <a:gd name="T18" fmla="*/ 1 w 4"/>
                <a:gd name="T19" fmla="*/ 0 h 3"/>
                <a:gd name="T20" fmla="*/ 0 w 4"/>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3"/>
                <a:gd name="T35" fmla="*/ 4 w 4"/>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3">
                  <a:moveTo>
                    <a:pt x="0" y="0"/>
                  </a:moveTo>
                  <a:lnTo>
                    <a:pt x="0" y="2"/>
                  </a:lnTo>
                  <a:lnTo>
                    <a:pt x="1" y="2"/>
                  </a:lnTo>
                  <a:lnTo>
                    <a:pt x="3" y="3"/>
                  </a:lnTo>
                  <a:lnTo>
                    <a:pt x="3" y="2"/>
                  </a:lnTo>
                  <a:lnTo>
                    <a:pt x="4" y="0"/>
                  </a:lnTo>
                  <a:lnTo>
                    <a:pt x="3" y="0"/>
                  </a:lnTo>
                  <a:lnTo>
                    <a:pt x="3" y="2"/>
                  </a:lnTo>
                  <a:lnTo>
                    <a:pt x="1" y="2"/>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5" name="Freeform 972"/>
            <p:cNvSpPr>
              <a:spLocks/>
            </p:cNvSpPr>
            <p:nvPr/>
          </p:nvSpPr>
          <p:spPr bwMode="auto">
            <a:xfrm>
              <a:off x="4067" y="2750"/>
              <a:ext cx="2" cy="2"/>
            </a:xfrm>
            <a:custGeom>
              <a:avLst/>
              <a:gdLst>
                <a:gd name="T0" fmla="*/ 0 w 2"/>
                <a:gd name="T1" fmla="*/ 1 h 2"/>
                <a:gd name="T2" fmla="*/ 0 w 2"/>
                <a:gd name="T3" fmla="*/ 2 h 2"/>
                <a:gd name="T4" fmla="*/ 2 w 2"/>
                <a:gd name="T5" fmla="*/ 2 h 2"/>
                <a:gd name="T6" fmla="*/ 2 w 2"/>
                <a:gd name="T7" fmla="*/ 1 h 2"/>
                <a:gd name="T8" fmla="*/ 2 w 2"/>
                <a:gd name="T9" fmla="*/ 0 h 2"/>
                <a:gd name="T10" fmla="*/ 0 w 2"/>
                <a:gd name="T11" fmla="*/ 0 h 2"/>
                <a:gd name="T12" fmla="*/ 0 w 2"/>
                <a:gd name="T13" fmla="*/ 1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lnTo>
                    <a:pt x="0" y="2"/>
                  </a:lnTo>
                  <a:lnTo>
                    <a:pt x="2" y="2"/>
                  </a:lnTo>
                  <a:lnTo>
                    <a:pt x="2" y="1"/>
                  </a:lnTo>
                  <a:lnTo>
                    <a:pt x="2"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6" name="Freeform 973"/>
            <p:cNvSpPr>
              <a:spLocks/>
            </p:cNvSpPr>
            <p:nvPr/>
          </p:nvSpPr>
          <p:spPr bwMode="auto">
            <a:xfrm>
              <a:off x="4058" y="2715"/>
              <a:ext cx="2" cy="4"/>
            </a:xfrm>
            <a:custGeom>
              <a:avLst/>
              <a:gdLst>
                <a:gd name="T0" fmla="*/ 0 w 2"/>
                <a:gd name="T1" fmla="*/ 4 h 4"/>
                <a:gd name="T2" fmla="*/ 2 w 2"/>
                <a:gd name="T3" fmla="*/ 4 h 4"/>
                <a:gd name="T4" fmla="*/ 2 w 2"/>
                <a:gd name="T5" fmla="*/ 3 h 4"/>
                <a:gd name="T6" fmla="*/ 2 w 2"/>
                <a:gd name="T7" fmla="*/ 2 h 4"/>
                <a:gd name="T8" fmla="*/ 2 w 2"/>
                <a:gd name="T9" fmla="*/ 0 h 4"/>
                <a:gd name="T10" fmla="*/ 2 w 2"/>
                <a:gd name="T11" fmla="*/ 2 h 4"/>
                <a:gd name="T12" fmla="*/ 0 w 2"/>
                <a:gd name="T13" fmla="*/ 2 h 4"/>
                <a:gd name="T14" fmla="*/ 0 w 2"/>
                <a:gd name="T15" fmla="*/ 3 h 4"/>
                <a:gd name="T16" fmla="*/ 0 w 2"/>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0" y="4"/>
                  </a:moveTo>
                  <a:lnTo>
                    <a:pt x="2" y="4"/>
                  </a:lnTo>
                  <a:lnTo>
                    <a:pt x="2" y="3"/>
                  </a:lnTo>
                  <a:lnTo>
                    <a:pt x="2" y="2"/>
                  </a:lnTo>
                  <a:lnTo>
                    <a:pt x="2" y="0"/>
                  </a:lnTo>
                  <a:lnTo>
                    <a:pt x="2" y="2"/>
                  </a:lnTo>
                  <a:lnTo>
                    <a:pt x="0" y="2"/>
                  </a:lnTo>
                  <a:lnTo>
                    <a:pt x="0" y="3"/>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7" name="Freeform 974"/>
            <p:cNvSpPr>
              <a:spLocks/>
            </p:cNvSpPr>
            <p:nvPr/>
          </p:nvSpPr>
          <p:spPr bwMode="auto">
            <a:xfrm>
              <a:off x="4120" y="2673"/>
              <a:ext cx="2" cy="3"/>
            </a:xfrm>
            <a:custGeom>
              <a:avLst/>
              <a:gdLst>
                <a:gd name="T0" fmla="*/ 0 w 2"/>
                <a:gd name="T1" fmla="*/ 2 h 3"/>
                <a:gd name="T2" fmla="*/ 0 w 2"/>
                <a:gd name="T3" fmla="*/ 0 h 3"/>
                <a:gd name="T4" fmla="*/ 1 w 2"/>
                <a:gd name="T5" fmla="*/ 0 h 3"/>
                <a:gd name="T6" fmla="*/ 2 w 2"/>
                <a:gd name="T7" fmla="*/ 0 h 3"/>
                <a:gd name="T8" fmla="*/ 2 w 2"/>
                <a:gd name="T9" fmla="*/ 2 h 3"/>
                <a:gd name="T10" fmla="*/ 2 w 2"/>
                <a:gd name="T11" fmla="*/ 3 h 3"/>
                <a:gd name="T12" fmla="*/ 1 w 2"/>
                <a:gd name="T13" fmla="*/ 2 h 3"/>
                <a:gd name="T14" fmla="*/ 0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2"/>
                  </a:moveTo>
                  <a:lnTo>
                    <a:pt x="0" y="0"/>
                  </a:lnTo>
                  <a:lnTo>
                    <a:pt x="1" y="0"/>
                  </a:lnTo>
                  <a:lnTo>
                    <a:pt x="2" y="0"/>
                  </a:lnTo>
                  <a:lnTo>
                    <a:pt x="2" y="2"/>
                  </a:lnTo>
                  <a:lnTo>
                    <a:pt x="2" y="3"/>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8" name="Freeform 975"/>
            <p:cNvSpPr>
              <a:spLocks/>
            </p:cNvSpPr>
            <p:nvPr/>
          </p:nvSpPr>
          <p:spPr bwMode="auto">
            <a:xfrm>
              <a:off x="4067" y="2769"/>
              <a:ext cx="3" cy="4"/>
            </a:xfrm>
            <a:custGeom>
              <a:avLst/>
              <a:gdLst>
                <a:gd name="T0" fmla="*/ 0 w 3"/>
                <a:gd name="T1" fmla="*/ 1 h 4"/>
                <a:gd name="T2" fmla="*/ 2 w 3"/>
                <a:gd name="T3" fmla="*/ 4 h 4"/>
                <a:gd name="T4" fmla="*/ 2 w 3"/>
                <a:gd name="T5" fmla="*/ 2 h 4"/>
                <a:gd name="T6" fmla="*/ 3 w 3"/>
                <a:gd name="T7" fmla="*/ 2 h 4"/>
                <a:gd name="T8" fmla="*/ 3 w 3"/>
                <a:gd name="T9" fmla="*/ 1 h 4"/>
                <a:gd name="T10" fmla="*/ 3 w 3"/>
                <a:gd name="T11" fmla="*/ 0 h 4"/>
                <a:gd name="T12" fmla="*/ 2 w 3"/>
                <a:gd name="T13" fmla="*/ 1 h 4"/>
                <a:gd name="T14" fmla="*/ 0 w 3"/>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1"/>
                  </a:moveTo>
                  <a:lnTo>
                    <a:pt x="2" y="4"/>
                  </a:lnTo>
                  <a:lnTo>
                    <a:pt x="2" y="2"/>
                  </a:lnTo>
                  <a:lnTo>
                    <a:pt x="3" y="2"/>
                  </a:lnTo>
                  <a:lnTo>
                    <a:pt x="3" y="1"/>
                  </a:lnTo>
                  <a:lnTo>
                    <a:pt x="3" y="0"/>
                  </a:lnTo>
                  <a:lnTo>
                    <a:pt x="2"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79" name="Freeform 976"/>
            <p:cNvSpPr>
              <a:spLocks/>
            </p:cNvSpPr>
            <p:nvPr/>
          </p:nvSpPr>
          <p:spPr bwMode="auto">
            <a:xfrm>
              <a:off x="4067" y="2892"/>
              <a:ext cx="4" cy="3"/>
            </a:xfrm>
            <a:custGeom>
              <a:avLst/>
              <a:gdLst>
                <a:gd name="T0" fmla="*/ 0 w 4"/>
                <a:gd name="T1" fmla="*/ 3 h 3"/>
                <a:gd name="T2" fmla="*/ 2 w 4"/>
                <a:gd name="T3" fmla="*/ 2 h 3"/>
                <a:gd name="T4" fmla="*/ 2 w 4"/>
                <a:gd name="T5" fmla="*/ 0 h 3"/>
                <a:gd name="T6" fmla="*/ 3 w 4"/>
                <a:gd name="T7" fmla="*/ 0 h 3"/>
                <a:gd name="T8" fmla="*/ 4 w 4"/>
                <a:gd name="T9" fmla="*/ 0 h 3"/>
                <a:gd name="T10" fmla="*/ 3 w 4"/>
                <a:gd name="T11" fmla="*/ 2 h 3"/>
                <a:gd name="T12" fmla="*/ 3 w 4"/>
                <a:gd name="T13" fmla="*/ 3 h 3"/>
                <a:gd name="T14" fmla="*/ 2 w 4"/>
                <a:gd name="T15" fmla="*/ 2 h 3"/>
                <a:gd name="T16" fmla="*/ 0 w 4"/>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3"/>
                  </a:moveTo>
                  <a:lnTo>
                    <a:pt x="2" y="2"/>
                  </a:lnTo>
                  <a:lnTo>
                    <a:pt x="2" y="0"/>
                  </a:lnTo>
                  <a:lnTo>
                    <a:pt x="3" y="0"/>
                  </a:lnTo>
                  <a:lnTo>
                    <a:pt x="4" y="0"/>
                  </a:lnTo>
                  <a:lnTo>
                    <a:pt x="3" y="2"/>
                  </a:lnTo>
                  <a:lnTo>
                    <a:pt x="3" y="3"/>
                  </a:lnTo>
                  <a:lnTo>
                    <a:pt x="2"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0" name="Freeform 977"/>
            <p:cNvSpPr>
              <a:spLocks/>
            </p:cNvSpPr>
            <p:nvPr/>
          </p:nvSpPr>
          <p:spPr bwMode="auto">
            <a:xfrm>
              <a:off x="4062" y="2858"/>
              <a:ext cx="3" cy="5"/>
            </a:xfrm>
            <a:custGeom>
              <a:avLst/>
              <a:gdLst>
                <a:gd name="T0" fmla="*/ 0 w 3"/>
                <a:gd name="T1" fmla="*/ 4 h 5"/>
                <a:gd name="T2" fmla="*/ 0 w 3"/>
                <a:gd name="T3" fmla="*/ 5 h 5"/>
                <a:gd name="T4" fmla="*/ 2 w 3"/>
                <a:gd name="T5" fmla="*/ 4 h 5"/>
                <a:gd name="T6" fmla="*/ 2 w 3"/>
                <a:gd name="T7" fmla="*/ 3 h 5"/>
                <a:gd name="T8" fmla="*/ 3 w 3"/>
                <a:gd name="T9" fmla="*/ 1 h 5"/>
                <a:gd name="T10" fmla="*/ 2 w 3"/>
                <a:gd name="T11" fmla="*/ 0 h 5"/>
                <a:gd name="T12" fmla="*/ 2 w 3"/>
                <a:gd name="T13" fmla="*/ 1 h 5"/>
                <a:gd name="T14" fmla="*/ 2 w 3"/>
                <a:gd name="T15" fmla="*/ 3 h 5"/>
                <a:gd name="T16" fmla="*/ 0 w 3"/>
                <a:gd name="T17" fmla="*/ 3 h 5"/>
                <a:gd name="T18" fmla="*/ 2 w 3"/>
                <a:gd name="T19" fmla="*/ 4 h 5"/>
                <a:gd name="T20" fmla="*/ 0 w 3"/>
                <a:gd name="T21" fmla="*/ 4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5"/>
                <a:gd name="T35" fmla="*/ 3 w 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5">
                  <a:moveTo>
                    <a:pt x="0" y="4"/>
                  </a:moveTo>
                  <a:lnTo>
                    <a:pt x="0" y="5"/>
                  </a:lnTo>
                  <a:lnTo>
                    <a:pt x="2" y="4"/>
                  </a:lnTo>
                  <a:lnTo>
                    <a:pt x="2" y="3"/>
                  </a:lnTo>
                  <a:lnTo>
                    <a:pt x="3" y="1"/>
                  </a:lnTo>
                  <a:lnTo>
                    <a:pt x="2" y="0"/>
                  </a:lnTo>
                  <a:lnTo>
                    <a:pt x="2" y="1"/>
                  </a:lnTo>
                  <a:lnTo>
                    <a:pt x="2" y="3"/>
                  </a:lnTo>
                  <a:lnTo>
                    <a:pt x="0" y="3"/>
                  </a:lnTo>
                  <a:lnTo>
                    <a:pt x="2"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1" name="Freeform 978"/>
            <p:cNvSpPr>
              <a:spLocks/>
            </p:cNvSpPr>
            <p:nvPr/>
          </p:nvSpPr>
          <p:spPr bwMode="auto">
            <a:xfrm>
              <a:off x="4050" y="2899"/>
              <a:ext cx="2" cy="4"/>
            </a:xfrm>
            <a:custGeom>
              <a:avLst/>
              <a:gdLst>
                <a:gd name="T0" fmla="*/ 0 w 2"/>
                <a:gd name="T1" fmla="*/ 4 h 4"/>
                <a:gd name="T2" fmla="*/ 1 w 2"/>
                <a:gd name="T3" fmla="*/ 2 h 4"/>
                <a:gd name="T4" fmla="*/ 1 w 2"/>
                <a:gd name="T5" fmla="*/ 1 h 4"/>
                <a:gd name="T6" fmla="*/ 1 w 2"/>
                <a:gd name="T7" fmla="*/ 0 h 4"/>
                <a:gd name="T8" fmla="*/ 2 w 2"/>
                <a:gd name="T9" fmla="*/ 0 h 4"/>
                <a:gd name="T10" fmla="*/ 1 w 2"/>
                <a:gd name="T11" fmla="*/ 0 h 4"/>
                <a:gd name="T12" fmla="*/ 1 w 2"/>
                <a:gd name="T13" fmla="*/ 1 h 4"/>
                <a:gd name="T14" fmla="*/ 1 w 2"/>
                <a:gd name="T15" fmla="*/ 2 h 4"/>
                <a:gd name="T16" fmla="*/ 0 w 2"/>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0" y="4"/>
                  </a:moveTo>
                  <a:lnTo>
                    <a:pt x="1" y="2"/>
                  </a:lnTo>
                  <a:lnTo>
                    <a:pt x="1" y="1"/>
                  </a:lnTo>
                  <a:lnTo>
                    <a:pt x="1" y="0"/>
                  </a:lnTo>
                  <a:lnTo>
                    <a:pt x="2" y="0"/>
                  </a:lnTo>
                  <a:lnTo>
                    <a:pt x="1" y="0"/>
                  </a:lnTo>
                  <a:lnTo>
                    <a:pt x="1" y="1"/>
                  </a:lnTo>
                  <a:lnTo>
                    <a:pt x="1" y="2"/>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2" name="Freeform 979"/>
            <p:cNvSpPr>
              <a:spLocks/>
            </p:cNvSpPr>
            <p:nvPr/>
          </p:nvSpPr>
          <p:spPr bwMode="auto">
            <a:xfrm>
              <a:off x="4064" y="2691"/>
              <a:ext cx="2" cy="3"/>
            </a:xfrm>
            <a:custGeom>
              <a:avLst/>
              <a:gdLst>
                <a:gd name="T0" fmla="*/ 0 w 2"/>
                <a:gd name="T1" fmla="*/ 1 h 3"/>
                <a:gd name="T2" fmla="*/ 1 w 2"/>
                <a:gd name="T3" fmla="*/ 1 h 3"/>
                <a:gd name="T4" fmla="*/ 1 w 2"/>
                <a:gd name="T5" fmla="*/ 0 h 3"/>
                <a:gd name="T6" fmla="*/ 2 w 2"/>
                <a:gd name="T7" fmla="*/ 0 h 3"/>
                <a:gd name="T8" fmla="*/ 1 w 2"/>
                <a:gd name="T9" fmla="*/ 1 h 3"/>
                <a:gd name="T10" fmla="*/ 1 w 2"/>
                <a:gd name="T11" fmla="*/ 3 h 3"/>
                <a:gd name="T12" fmla="*/ 1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1" y="1"/>
                  </a:lnTo>
                  <a:lnTo>
                    <a:pt x="1" y="0"/>
                  </a:lnTo>
                  <a:lnTo>
                    <a:pt x="2" y="0"/>
                  </a:lnTo>
                  <a:lnTo>
                    <a:pt x="1" y="1"/>
                  </a:lnTo>
                  <a:lnTo>
                    <a:pt x="1" y="3"/>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3" name="Freeform 980"/>
            <p:cNvSpPr>
              <a:spLocks/>
            </p:cNvSpPr>
            <p:nvPr/>
          </p:nvSpPr>
          <p:spPr bwMode="auto">
            <a:xfrm>
              <a:off x="4075" y="2750"/>
              <a:ext cx="3" cy="1"/>
            </a:xfrm>
            <a:custGeom>
              <a:avLst/>
              <a:gdLst>
                <a:gd name="T0" fmla="*/ 0 w 3"/>
                <a:gd name="T1" fmla="*/ 0 h 1"/>
                <a:gd name="T2" fmla="*/ 0 w 3"/>
                <a:gd name="T3" fmla="*/ 1 h 1"/>
                <a:gd name="T4" fmla="*/ 1 w 3"/>
                <a:gd name="T5" fmla="*/ 1 h 1"/>
                <a:gd name="T6" fmla="*/ 3 w 3"/>
                <a:gd name="T7" fmla="*/ 1 h 1"/>
                <a:gd name="T8" fmla="*/ 3 w 3"/>
                <a:gd name="T9" fmla="*/ 0 h 1"/>
                <a:gd name="T10" fmla="*/ 1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0"/>
                  </a:moveTo>
                  <a:lnTo>
                    <a:pt x="0" y="1"/>
                  </a:lnTo>
                  <a:lnTo>
                    <a:pt x="1" y="1"/>
                  </a:lnTo>
                  <a:lnTo>
                    <a:pt x="3" y="1"/>
                  </a:lnTo>
                  <a:lnTo>
                    <a:pt x="3" y="0"/>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4" name="Freeform 981"/>
            <p:cNvSpPr>
              <a:spLocks/>
            </p:cNvSpPr>
            <p:nvPr/>
          </p:nvSpPr>
          <p:spPr bwMode="auto">
            <a:xfrm>
              <a:off x="4014" y="2918"/>
              <a:ext cx="1" cy="2"/>
            </a:xfrm>
            <a:custGeom>
              <a:avLst/>
              <a:gdLst>
                <a:gd name="T0" fmla="*/ 0 w 1"/>
                <a:gd name="T1" fmla="*/ 1 h 2"/>
                <a:gd name="T2" fmla="*/ 0 w 1"/>
                <a:gd name="T3" fmla="*/ 0 h 2"/>
                <a:gd name="T4" fmla="*/ 1 w 1"/>
                <a:gd name="T5" fmla="*/ 0 h 2"/>
                <a:gd name="T6" fmla="*/ 1 w 1"/>
                <a:gd name="T7" fmla="*/ 1 h 2"/>
                <a:gd name="T8" fmla="*/ 1 w 1"/>
                <a:gd name="T9" fmla="*/ 2 h 2"/>
                <a:gd name="T10" fmla="*/ 0 w 1"/>
                <a:gd name="T11" fmla="*/ 2 h 2"/>
                <a:gd name="T12" fmla="*/ 0 w 1"/>
                <a:gd name="T13" fmla="*/ 1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lnTo>
                    <a:pt x="0" y="0"/>
                  </a:lnTo>
                  <a:lnTo>
                    <a:pt x="1" y="0"/>
                  </a:lnTo>
                  <a:lnTo>
                    <a:pt x="1" y="1"/>
                  </a:lnTo>
                  <a:lnTo>
                    <a:pt x="1" y="2"/>
                  </a:lnTo>
                  <a:lnTo>
                    <a:pt x="0"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5" name="Freeform 982"/>
            <p:cNvSpPr>
              <a:spLocks/>
            </p:cNvSpPr>
            <p:nvPr/>
          </p:nvSpPr>
          <p:spPr bwMode="auto">
            <a:xfrm>
              <a:off x="4006" y="2939"/>
              <a:ext cx="4" cy="3"/>
            </a:xfrm>
            <a:custGeom>
              <a:avLst/>
              <a:gdLst>
                <a:gd name="T0" fmla="*/ 0 w 4"/>
                <a:gd name="T1" fmla="*/ 3 h 3"/>
                <a:gd name="T2" fmla="*/ 2 w 4"/>
                <a:gd name="T3" fmla="*/ 3 h 3"/>
                <a:gd name="T4" fmla="*/ 2 w 4"/>
                <a:gd name="T5" fmla="*/ 2 h 3"/>
                <a:gd name="T6" fmla="*/ 3 w 4"/>
                <a:gd name="T7" fmla="*/ 2 h 3"/>
                <a:gd name="T8" fmla="*/ 4 w 4"/>
                <a:gd name="T9" fmla="*/ 0 h 3"/>
                <a:gd name="T10" fmla="*/ 3 w 4"/>
                <a:gd name="T11" fmla="*/ 0 h 3"/>
                <a:gd name="T12" fmla="*/ 2 w 4"/>
                <a:gd name="T13" fmla="*/ 0 h 3"/>
                <a:gd name="T14" fmla="*/ 2 w 4"/>
                <a:gd name="T15" fmla="*/ 2 h 3"/>
                <a:gd name="T16" fmla="*/ 0 w 4"/>
                <a:gd name="T17" fmla="*/ 2 h 3"/>
                <a:gd name="T18" fmla="*/ 0 w 4"/>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0" y="3"/>
                  </a:moveTo>
                  <a:lnTo>
                    <a:pt x="2" y="3"/>
                  </a:lnTo>
                  <a:lnTo>
                    <a:pt x="2" y="2"/>
                  </a:lnTo>
                  <a:lnTo>
                    <a:pt x="3" y="2"/>
                  </a:lnTo>
                  <a:lnTo>
                    <a:pt x="4" y="0"/>
                  </a:lnTo>
                  <a:lnTo>
                    <a:pt x="3" y="0"/>
                  </a:lnTo>
                  <a:lnTo>
                    <a:pt x="2" y="0"/>
                  </a:lnTo>
                  <a:lnTo>
                    <a:pt x="2" y="2"/>
                  </a:lnTo>
                  <a:lnTo>
                    <a:pt x="0"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6" name="Freeform 983"/>
            <p:cNvSpPr>
              <a:spLocks/>
            </p:cNvSpPr>
            <p:nvPr/>
          </p:nvSpPr>
          <p:spPr bwMode="auto">
            <a:xfrm>
              <a:off x="4121" y="2728"/>
              <a:ext cx="2" cy="1"/>
            </a:xfrm>
            <a:custGeom>
              <a:avLst/>
              <a:gdLst>
                <a:gd name="T0" fmla="*/ 0 w 2"/>
                <a:gd name="T1" fmla="*/ 1 h 1"/>
                <a:gd name="T2" fmla="*/ 1 w 2"/>
                <a:gd name="T3" fmla="*/ 0 h 1"/>
                <a:gd name="T4" fmla="*/ 2 w 2"/>
                <a:gd name="T5" fmla="*/ 0 h 1"/>
                <a:gd name="T6" fmla="*/ 2 w 2"/>
                <a:gd name="T7" fmla="*/ 1 h 1"/>
                <a:gd name="T8" fmla="*/ 1 w 2"/>
                <a:gd name="T9" fmla="*/ 1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lnTo>
                    <a:pt x="1" y="0"/>
                  </a:lnTo>
                  <a:lnTo>
                    <a:pt x="2" y="0"/>
                  </a:lnTo>
                  <a:lnTo>
                    <a:pt x="2" y="1"/>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7" name="Freeform 984"/>
            <p:cNvSpPr>
              <a:spLocks/>
            </p:cNvSpPr>
            <p:nvPr/>
          </p:nvSpPr>
          <p:spPr bwMode="auto">
            <a:xfrm>
              <a:off x="4048" y="2852"/>
              <a:ext cx="3" cy="1"/>
            </a:xfrm>
            <a:custGeom>
              <a:avLst/>
              <a:gdLst>
                <a:gd name="T0" fmla="*/ 0 w 3"/>
                <a:gd name="T1" fmla="*/ 0 h 1"/>
                <a:gd name="T2" fmla="*/ 2 w 3"/>
                <a:gd name="T3" fmla="*/ 1 h 1"/>
                <a:gd name="T4" fmla="*/ 3 w 3"/>
                <a:gd name="T5" fmla="*/ 1 h 1"/>
                <a:gd name="T6" fmla="*/ 3 w 3"/>
                <a:gd name="T7" fmla="*/ 0 h 1"/>
                <a:gd name="T8" fmla="*/ 2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2" y="1"/>
                  </a:lnTo>
                  <a:lnTo>
                    <a:pt x="3" y="1"/>
                  </a:lnTo>
                  <a:lnTo>
                    <a:pt x="3" y="0"/>
                  </a:lnTo>
                  <a:lnTo>
                    <a:pt x="2"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8" name="Freeform 985"/>
            <p:cNvSpPr>
              <a:spLocks/>
            </p:cNvSpPr>
            <p:nvPr/>
          </p:nvSpPr>
          <p:spPr bwMode="auto">
            <a:xfrm>
              <a:off x="3971" y="3020"/>
              <a:ext cx="2" cy="3"/>
            </a:xfrm>
            <a:custGeom>
              <a:avLst/>
              <a:gdLst>
                <a:gd name="T0" fmla="*/ 0 w 2"/>
                <a:gd name="T1" fmla="*/ 2 h 3"/>
                <a:gd name="T2" fmla="*/ 1 w 2"/>
                <a:gd name="T3" fmla="*/ 2 h 3"/>
                <a:gd name="T4" fmla="*/ 1 w 2"/>
                <a:gd name="T5" fmla="*/ 1 h 3"/>
                <a:gd name="T6" fmla="*/ 1 w 2"/>
                <a:gd name="T7" fmla="*/ 0 h 3"/>
                <a:gd name="T8" fmla="*/ 1 w 2"/>
                <a:gd name="T9" fmla="*/ 1 h 3"/>
                <a:gd name="T10" fmla="*/ 1 w 2"/>
                <a:gd name="T11" fmla="*/ 2 h 3"/>
                <a:gd name="T12" fmla="*/ 2 w 2"/>
                <a:gd name="T13" fmla="*/ 2 h 3"/>
                <a:gd name="T14" fmla="*/ 1 w 2"/>
                <a:gd name="T15" fmla="*/ 3 h 3"/>
                <a:gd name="T16" fmla="*/ 0 w 2"/>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0" y="2"/>
                  </a:moveTo>
                  <a:lnTo>
                    <a:pt x="1" y="2"/>
                  </a:lnTo>
                  <a:lnTo>
                    <a:pt x="1" y="1"/>
                  </a:lnTo>
                  <a:lnTo>
                    <a:pt x="1" y="0"/>
                  </a:lnTo>
                  <a:lnTo>
                    <a:pt x="1" y="1"/>
                  </a:lnTo>
                  <a:lnTo>
                    <a:pt x="1" y="2"/>
                  </a:lnTo>
                  <a:lnTo>
                    <a:pt x="2" y="2"/>
                  </a:lnTo>
                  <a:lnTo>
                    <a:pt x="1"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89" name="Freeform 986"/>
            <p:cNvSpPr>
              <a:spLocks/>
            </p:cNvSpPr>
            <p:nvPr/>
          </p:nvSpPr>
          <p:spPr bwMode="auto">
            <a:xfrm>
              <a:off x="4050" y="2741"/>
              <a:ext cx="2" cy="1"/>
            </a:xfrm>
            <a:custGeom>
              <a:avLst/>
              <a:gdLst>
                <a:gd name="T0" fmla="*/ 0 w 2"/>
                <a:gd name="T1" fmla="*/ 0 h 1"/>
                <a:gd name="T2" fmla="*/ 1 w 2"/>
                <a:gd name="T3" fmla="*/ 0 h 1"/>
                <a:gd name="T4" fmla="*/ 2 w 2"/>
                <a:gd name="T5" fmla="*/ 0 h 1"/>
                <a:gd name="T6" fmla="*/ 2 w 2"/>
                <a:gd name="T7" fmla="*/ 1 h 1"/>
                <a:gd name="T8" fmla="*/ 1 w 2"/>
                <a:gd name="T9" fmla="*/ 1 h 1"/>
                <a:gd name="T10" fmla="*/ 0 w 2"/>
                <a:gd name="T11" fmla="*/ 1 h 1"/>
                <a:gd name="T12" fmla="*/ 1 w 2"/>
                <a:gd name="T13" fmla="*/ 0 h 1"/>
                <a:gd name="T14" fmla="*/ 0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1" y="0"/>
                  </a:lnTo>
                  <a:lnTo>
                    <a:pt x="2" y="0"/>
                  </a:lnTo>
                  <a:lnTo>
                    <a:pt x="2" y="1"/>
                  </a:lnTo>
                  <a:lnTo>
                    <a:pt x="1" y="1"/>
                  </a:lnTo>
                  <a:lnTo>
                    <a:pt x="0" y="1"/>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90" name="Freeform 987"/>
            <p:cNvSpPr>
              <a:spLocks/>
            </p:cNvSpPr>
            <p:nvPr/>
          </p:nvSpPr>
          <p:spPr bwMode="auto">
            <a:xfrm>
              <a:off x="4095" y="2703"/>
              <a:ext cx="3" cy="2"/>
            </a:xfrm>
            <a:custGeom>
              <a:avLst/>
              <a:gdLst>
                <a:gd name="T0" fmla="*/ 0 w 3"/>
                <a:gd name="T1" fmla="*/ 1 h 2"/>
                <a:gd name="T2" fmla="*/ 2 w 3"/>
                <a:gd name="T3" fmla="*/ 1 h 2"/>
                <a:gd name="T4" fmla="*/ 3 w 3"/>
                <a:gd name="T5" fmla="*/ 2 h 2"/>
                <a:gd name="T6" fmla="*/ 3 w 3"/>
                <a:gd name="T7" fmla="*/ 1 h 2"/>
                <a:gd name="T8" fmla="*/ 2 w 3"/>
                <a:gd name="T9" fmla="*/ 1 h 2"/>
                <a:gd name="T10" fmla="*/ 2 w 3"/>
                <a:gd name="T11" fmla="*/ 0 h 2"/>
                <a:gd name="T12" fmla="*/ 2 w 3"/>
                <a:gd name="T13" fmla="*/ 1 h 2"/>
                <a:gd name="T14" fmla="*/ 2 w 3"/>
                <a:gd name="T15" fmla="*/ 0 h 2"/>
                <a:gd name="T16" fmla="*/ 0 w 3"/>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1"/>
                  </a:moveTo>
                  <a:lnTo>
                    <a:pt x="2" y="1"/>
                  </a:lnTo>
                  <a:lnTo>
                    <a:pt x="3" y="2"/>
                  </a:lnTo>
                  <a:lnTo>
                    <a:pt x="3" y="1"/>
                  </a:lnTo>
                  <a:lnTo>
                    <a:pt x="2" y="1"/>
                  </a:lnTo>
                  <a:lnTo>
                    <a:pt x="2" y="0"/>
                  </a:lnTo>
                  <a:lnTo>
                    <a:pt x="2" y="1"/>
                  </a:lnTo>
                  <a:lnTo>
                    <a:pt x="2"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91" name="Freeform 988"/>
            <p:cNvSpPr>
              <a:spLocks/>
            </p:cNvSpPr>
            <p:nvPr/>
          </p:nvSpPr>
          <p:spPr bwMode="auto">
            <a:xfrm>
              <a:off x="4108" y="2662"/>
              <a:ext cx="3" cy="2"/>
            </a:xfrm>
            <a:custGeom>
              <a:avLst/>
              <a:gdLst>
                <a:gd name="T0" fmla="*/ 0 w 3"/>
                <a:gd name="T1" fmla="*/ 1 h 2"/>
                <a:gd name="T2" fmla="*/ 0 w 3"/>
                <a:gd name="T3" fmla="*/ 0 h 2"/>
                <a:gd name="T4" fmla="*/ 1 w 3"/>
                <a:gd name="T5" fmla="*/ 1 h 2"/>
                <a:gd name="T6" fmla="*/ 3 w 3"/>
                <a:gd name="T7" fmla="*/ 1 h 2"/>
                <a:gd name="T8" fmla="*/ 1 w 3"/>
                <a:gd name="T9" fmla="*/ 1 h 2"/>
                <a:gd name="T10" fmla="*/ 1 w 3"/>
                <a:gd name="T11" fmla="*/ 2 h 2"/>
                <a:gd name="T12" fmla="*/ 1 w 3"/>
                <a:gd name="T13" fmla="*/ 1 h 2"/>
                <a:gd name="T14" fmla="*/ 0 w 3"/>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1"/>
                  </a:moveTo>
                  <a:lnTo>
                    <a:pt x="0" y="0"/>
                  </a:lnTo>
                  <a:lnTo>
                    <a:pt x="1" y="1"/>
                  </a:lnTo>
                  <a:lnTo>
                    <a:pt x="3" y="1"/>
                  </a:lnTo>
                  <a:lnTo>
                    <a:pt x="1" y="1"/>
                  </a:lnTo>
                  <a:lnTo>
                    <a:pt x="1" y="2"/>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92" name="Freeform 989"/>
            <p:cNvSpPr>
              <a:spLocks/>
            </p:cNvSpPr>
            <p:nvPr/>
          </p:nvSpPr>
          <p:spPr bwMode="auto">
            <a:xfrm>
              <a:off x="4069" y="2822"/>
              <a:ext cx="1" cy="3"/>
            </a:xfrm>
            <a:custGeom>
              <a:avLst/>
              <a:gdLst>
                <a:gd name="T0" fmla="*/ 0 w 1"/>
                <a:gd name="T1" fmla="*/ 2 h 3"/>
                <a:gd name="T2" fmla="*/ 1 w 1"/>
                <a:gd name="T3" fmla="*/ 3 h 3"/>
                <a:gd name="T4" fmla="*/ 1 w 1"/>
                <a:gd name="T5" fmla="*/ 2 h 3"/>
                <a:gd name="T6" fmla="*/ 0 w 1"/>
                <a:gd name="T7" fmla="*/ 2 h 3"/>
                <a:gd name="T8" fmla="*/ 1 w 1"/>
                <a:gd name="T9" fmla="*/ 0 h 3"/>
                <a:gd name="T10" fmla="*/ 0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2"/>
                  </a:moveTo>
                  <a:lnTo>
                    <a:pt x="1" y="3"/>
                  </a:lnTo>
                  <a:lnTo>
                    <a:pt x="1" y="2"/>
                  </a:lnTo>
                  <a:lnTo>
                    <a:pt x="0" y="2"/>
                  </a:lnTo>
                  <a:lnTo>
                    <a:pt x="1"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93" name="Freeform 990"/>
            <p:cNvSpPr>
              <a:spLocks/>
            </p:cNvSpPr>
            <p:nvPr/>
          </p:nvSpPr>
          <p:spPr bwMode="auto">
            <a:xfrm>
              <a:off x="4111" y="2723"/>
              <a:ext cx="2" cy="3"/>
            </a:xfrm>
            <a:custGeom>
              <a:avLst/>
              <a:gdLst>
                <a:gd name="T0" fmla="*/ 0 w 2"/>
                <a:gd name="T1" fmla="*/ 0 h 3"/>
                <a:gd name="T2" fmla="*/ 1 w 2"/>
                <a:gd name="T3" fmla="*/ 0 h 3"/>
                <a:gd name="T4" fmla="*/ 1 w 2"/>
                <a:gd name="T5" fmla="*/ 1 h 3"/>
                <a:gd name="T6" fmla="*/ 2 w 2"/>
                <a:gd name="T7" fmla="*/ 3 h 3"/>
                <a:gd name="T8" fmla="*/ 2 w 2"/>
                <a:gd name="T9" fmla="*/ 1 h 3"/>
                <a:gd name="T10" fmla="*/ 1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0"/>
                  </a:moveTo>
                  <a:lnTo>
                    <a:pt x="1" y="0"/>
                  </a:lnTo>
                  <a:lnTo>
                    <a:pt x="1" y="1"/>
                  </a:lnTo>
                  <a:lnTo>
                    <a:pt x="2" y="3"/>
                  </a:lnTo>
                  <a:lnTo>
                    <a:pt x="2" y="1"/>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94" name="Freeform 991"/>
            <p:cNvSpPr>
              <a:spLocks/>
            </p:cNvSpPr>
            <p:nvPr/>
          </p:nvSpPr>
          <p:spPr bwMode="auto">
            <a:xfrm>
              <a:off x="4084" y="2695"/>
              <a:ext cx="2" cy="3"/>
            </a:xfrm>
            <a:custGeom>
              <a:avLst/>
              <a:gdLst>
                <a:gd name="T0" fmla="*/ 0 w 2"/>
                <a:gd name="T1" fmla="*/ 3 h 3"/>
                <a:gd name="T2" fmla="*/ 0 w 2"/>
                <a:gd name="T3" fmla="*/ 1 h 3"/>
                <a:gd name="T4" fmla="*/ 1 w 2"/>
                <a:gd name="T5" fmla="*/ 1 h 3"/>
                <a:gd name="T6" fmla="*/ 2 w 2"/>
                <a:gd name="T7" fmla="*/ 0 h 3"/>
                <a:gd name="T8" fmla="*/ 2 w 2"/>
                <a:gd name="T9" fmla="*/ 1 h 3"/>
                <a:gd name="T10" fmla="*/ 2 w 2"/>
                <a:gd name="T11" fmla="*/ 3 h 3"/>
                <a:gd name="T12" fmla="*/ 1 w 2"/>
                <a:gd name="T13" fmla="*/ 3 h 3"/>
                <a:gd name="T14" fmla="*/ 0 w 2"/>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3"/>
                  </a:moveTo>
                  <a:lnTo>
                    <a:pt x="0" y="1"/>
                  </a:lnTo>
                  <a:lnTo>
                    <a:pt x="1" y="1"/>
                  </a:lnTo>
                  <a:lnTo>
                    <a:pt x="2" y="0"/>
                  </a:lnTo>
                  <a:lnTo>
                    <a:pt x="2" y="1"/>
                  </a:lnTo>
                  <a:lnTo>
                    <a:pt x="2" y="3"/>
                  </a:lnTo>
                  <a:lnTo>
                    <a:pt x="1"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95" name="Freeform 992"/>
            <p:cNvSpPr>
              <a:spLocks/>
            </p:cNvSpPr>
            <p:nvPr/>
          </p:nvSpPr>
          <p:spPr bwMode="auto">
            <a:xfrm>
              <a:off x="4070" y="2746"/>
              <a:ext cx="1" cy="2"/>
            </a:xfrm>
            <a:custGeom>
              <a:avLst/>
              <a:gdLst>
                <a:gd name="T0" fmla="*/ 0 w 1"/>
                <a:gd name="T1" fmla="*/ 2 h 2"/>
                <a:gd name="T2" fmla="*/ 0 w 1"/>
                <a:gd name="T3" fmla="*/ 1 h 2"/>
                <a:gd name="T4" fmla="*/ 0 w 1"/>
                <a:gd name="T5" fmla="*/ 0 h 2"/>
                <a:gd name="T6" fmla="*/ 1 w 1"/>
                <a:gd name="T7" fmla="*/ 1 h 2"/>
                <a:gd name="T8" fmla="*/ 1 w 1"/>
                <a:gd name="T9" fmla="*/ 2 h 2"/>
                <a:gd name="T10" fmla="*/ 0 w 1"/>
                <a:gd name="T11" fmla="*/ 2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lnTo>
                    <a:pt x="0" y="1"/>
                  </a:lnTo>
                  <a:lnTo>
                    <a:pt x="0" y="0"/>
                  </a:lnTo>
                  <a:lnTo>
                    <a:pt x="1" y="1"/>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96" name="Freeform 993"/>
            <p:cNvSpPr>
              <a:spLocks/>
            </p:cNvSpPr>
            <p:nvPr/>
          </p:nvSpPr>
          <p:spPr bwMode="auto">
            <a:xfrm>
              <a:off x="4050" y="2891"/>
              <a:ext cx="1" cy="3"/>
            </a:xfrm>
            <a:custGeom>
              <a:avLst/>
              <a:gdLst>
                <a:gd name="T0" fmla="*/ 0 w 1"/>
                <a:gd name="T1" fmla="*/ 1 h 3"/>
                <a:gd name="T2" fmla="*/ 1 w 1"/>
                <a:gd name="T3" fmla="*/ 1 h 3"/>
                <a:gd name="T4" fmla="*/ 1 w 1"/>
                <a:gd name="T5" fmla="*/ 3 h 3"/>
                <a:gd name="T6" fmla="*/ 1 w 1"/>
                <a:gd name="T7" fmla="*/ 1 h 3"/>
                <a:gd name="T8" fmla="*/ 1 w 1"/>
                <a:gd name="T9" fmla="*/ 0 h 3"/>
                <a:gd name="T10" fmla="*/ 0 w 1"/>
                <a:gd name="T11" fmla="*/ 0 h 3"/>
                <a:gd name="T12" fmla="*/ 0 w 1"/>
                <a:gd name="T13" fmla="*/ 1 h 3"/>
                <a:gd name="T14" fmla="*/ 0 w 1"/>
                <a:gd name="T15" fmla="*/ 0 h 3"/>
                <a:gd name="T16" fmla="*/ 0 w 1"/>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1"/>
                  </a:moveTo>
                  <a:lnTo>
                    <a:pt x="1" y="1"/>
                  </a:lnTo>
                  <a:lnTo>
                    <a:pt x="1" y="3"/>
                  </a:lnTo>
                  <a:lnTo>
                    <a:pt x="1" y="1"/>
                  </a:lnTo>
                  <a:lnTo>
                    <a:pt x="1" y="0"/>
                  </a:lnTo>
                  <a:lnTo>
                    <a:pt x="0" y="0"/>
                  </a:lnTo>
                  <a:lnTo>
                    <a:pt x="0" y="1"/>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97" name="Freeform 994"/>
            <p:cNvSpPr>
              <a:spLocks/>
            </p:cNvSpPr>
            <p:nvPr/>
          </p:nvSpPr>
          <p:spPr bwMode="auto">
            <a:xfrm>
              <a:off x="4081" y="2748"/>
              <a:ext cx="3" cy="2"/>
            </a:xfrm>
            <a:custGeom>
              <a:avLst/>
              <a:gdLst>
                <a:gd name="T0" fmla="*/ 0 w 3"/>
                <a:gd name="T1" fmla="*/ 2 h 2"/>
                <a:gd name="T2" fmla="*/ 0 w 3"/>
                <a:gd name="T3" fmla="*/ 0 h 2"/>
                <a:gd name="T4" fmla="*/ 2 w 3"/>
                <a:gd name="T5" fmla="*/ 0 h 2"/>
                <a:gd name="T6" fmla="*/ 2 w 3"/>
                <a:gd name="T7" fmla="*/ 2 h 2"/>
                <a:gd name="T8" fmla="*/ 3 w 3"/>
                <a:gd name="T9" fmla="*/ 2 h 2"/>
                <a:gd name="T10" fmla="*/ 2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0"/>
                  </a:lnTo>
                  <a:lnTo>
                    <a:pt x="2" y="0"/>
                  </a:lnTo>
                  <a:lnTo>
                    <a:pt x="2" y="2"/>
                  </a:lnTo>
                  <a:lnTo>
                    <a:pt x="3" y="2"/>
                  </a:lnTo>
                  <a:lnTo>
                    <a:pt x="2"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398" name="Rectangle 995"/>
            <p:cNvSpPr>
              <a:spLocks noChangeArrowheads="1"/>
            </p:cNvSpPr>
            <p:nvPr/>
          </p:nvSpPr>
          <p:spPr bwMode="auto">
            <a:xfrm>
              <a:off x="4076" y="2724"/>
              <a:ext cx="2" cy="2"/>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399" name="Freeform 996"/>
            <p:cNvSpPr>
              <a:spLocks/>
            </p:cNvSpPr>
            <p:nvPr/>
          </p:nvSpPr>
          <p:spPr bwMode="auto">
            <a:xfrm>
              <a:off x="4015" y="2957"/>
              <a:ext cx="1" cy="3"/>
            </a:xfrm>
            <a:custGeom>
              <a:avLst/>
              <a:gdLst>
                <a:gd name="T0" fmla="*/ 0 w 1"/>
                <a:gd name="T1" fmla="*/ 2 h 3"/>
                <a:gd name="T2" fmla="*/ 0 w 1"/>
                <a:gd name="T3" fmla="*/ 3 h 3"/>
                <a:gd name="T4" fmla="*/ 0 w 1"/>
                <a:gd name="T5" fmla="*/ 2 h 3"/>
                <a:gd name="T6" fmla="*/ 1 w 1"/>
                <a:gd name="T7" fmla="*/ 2 h 3"/>
                <a:gd name="T8" fmla="*/ 1 w 1"/>
                <a:gd name="T9" fmla="*/ 0 h 3"/>
                <a:gd name="T10" fmla="*/ 0 w 1"/>
                <a:gd name="T11" fmla="*/ 0 h 3"/>
                <a:gd name="T12" fmla="*/ 0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2"/>
                  </a:moveTo>
                  <a:lnTo>
                    <a:pt x="0" y="3"/>
                  </a:lnTo>
                  <a:lnTo>
                    <a:pt x="0" y="2"/>
                  </a:lnTo>
                  <a:lnTo>
                    <a:pt x="1" y="2"/>
                  </a:lnTo>
                  <a:lnTo>
                    <a:pt x="1" y="0"/>
                  </a:lnTo>
                  <a:lnTo>
                    <a:pt x="0"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00" name="Rectangle 997"/>
            <p:cNvSpPr>
              <a:spLocks noChangeArrowheads="1"/>
            </p:cNvSpPr>
            <p:nvPr/>
          </p:nvSpPr>
          <p:spPr bwMode="auto">
            <a:xfrm>
              <a:off x="4043" y="2791"/>
              <a:ext cx="1" cy="1"/>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401" name="Freeform 998"/>
            <p:cNvSpPr>
              <a:spLocks/>
            </p:cNvSpPr>
            <p:nvPr/>
          </p:nvSpPr>
          <p:spPr bwMode="auto">
            <a:xfrm>
              <a:off x="4099" y="2722"/>
              <a:ext cx="3" cy="1"/>
            </a:xfrm>
            <a:custGeom>
              <a:avLst/>
              <a:gdLst>
                <a:gd name="T0" fmla="*/ 0 w 3"/>
                <a:gd name="T1" fmla="*/ 0 h 1"/>
                <a:gd name="T2" fmla="*/ 2 w 3"/>
                <a:gd name="T3" fmla="*/ 1 h 1"/>
                <a:gd name="T4" fmla="*/ 3 w 3"/>
                <a:gd name="T5" fmla="*/ 1 h 1"/>
                <a:gd name="T6" fmla="*/ 2 w 3"/>
                <a:gd name="T7" fmla="*/ 1 h 1"/>
                <a:gd name="T8" fmla="*/ 3 w 3"/>
                <a:gd name="T9" fmla="*/ 1 h 1"/>
                <a:gd name="T10" fmla="*/ 2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0"/>
                  </a:moveTo>
                  <a:lnTo>
                    <a:pt x="2" y="1"/>
                  </a:lnTo>
                  <a:lnTo>
                    <a:pt x="3" y="1"/>
                  </a:lnTo>
                  <a:lnTo>
                    <a:pt x="2" y="1"/>
                  </a:lnTo>
                  <a:lnTo>
                    <a:pt x="3" y="1"/>
                  </a:lnTo>
                  <a:lnTo>
                    <a:pt x="2"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02" name="Freeform 999"/>
            <p:cNvSpPr>
              <a:spLocks/>
            </p:cNvSpPr>
            <p:nvPr/>
          </p:nvSpPr>
          <p:spPr bwMode="auto">
            <a:xfrm>
              <a:off x="4002" y="2971"/>
              <a:ext cx="3" cy="3"/>
            </a:xfrm>
            <a:custGeom>
              <a:avLst/>
              <a:gdLst>
                <a:gd name="T0" fmla="*/ 0 w 3"/>
                <a:gd name="T1" fmla="*/ 2 h 3"/>
                <a:gd name="T2" fmla="*/ 2 w 3"/>
                <a:gd name="T3" fmla="*/ 2 h 3"/>
                <a:gd name="T4" fmla="*/ 2 w 3"/>
                <a:gd name="T5" fmla="*/ 0 h 3"/>
                <a:gd name="T6" fmla="*/ 3 w 3"/>
                <a:gd name="T7" fmla="*/ 0 h 3"/>
                <a:gd name="T8" fmla="*/ 2 w 3"/>
                <a:gd name="T9" fmla="*/ 2 h 3"/>
                <a:gd name="T10" fmla="*/ 2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2" y="2"/>
                  </a:lnTo>
                  <a:lnTo>
                    <a:pt x="2" y="0"/>
                  </a:lnTo>
                  <a:lnTo>
                    <a:pt x="3" y="0"/>
                  </a:lnTo>
                  <a:lnTo>
                    <a:pt x="2" y="2"/>
                  </a:lnTo>
                  <a:lnTo>
                    <a:pt x="2"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03" name="Freeform 1000"/>
            <p:cNvSpPr>
              <a:spLocks/>
            </p:cNvSpPr>
            <p:nvPr/>
          </p:nvSpPr>
          <p:spPr bwMode="auto">
            <a:xfrm>
              <a:off x="4020" y="2952"/>
              <a:ext cx="2" cy="3"/>
            </a:xfrm>
            <a:custGeom>
              <a:avLst/>
              <a:gdLst>
                <a:gd name="T0" fmla="*/ 0 w 2"/>
                <a:gd name="T1" fmla="*/ 1 h 3"/>
                <a:gd name="T2" fmla="*/ 0 w 2"/>
                <a:gd name="T3" fmla="*/ 3 h 3"/>
                <a:gd name="T4" fmla="*/ 2 w 2"/>
                <a:gd name="T5" fmla="*/ 1 h 3"/>
                <a:gd name="T6" fmla="*/ 2 w 2"/>
                <a:gd name="T7" fmla="*/ 0 h 3"/>
                <a:gd name="T8" fmla="*/ 0 w 2"/>
                <a:gd name="T9" fmla="*/ 0 h 3"/>
                <a:gd name="T10" fmla="*/ 0 w 2"/>
                <a:gd name="T11" fmla="*/ 1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1"/>
                  </a:moveTo>
                  <a:lnTo>
                    <a:pt x="0" y="3"/>
                  </a:lnTo>
                  <a:lnTo>
                    <a:pt x="2" y="1"/>
                  </a:lnTo>
                  <a:lnTo>
                    <a:pt x="2"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04" name="Freeform 1001"/>
            <p:cNvSpPr>
              <a:spLocks/>
            </p:cNvSpPr>
            <p:nvPr/>
          </p:nvSpPr>
          <p:spPr bwMode="auto">
            <a:xfrm>
              <a:off x="4072" y="274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05" name="Rectangle 1002"/>
            <p:cNvSpPr>
              <a:spLocks noChangeArrowheads="1"/>
            </p:cNvSpPr>
            <p:nvPr/>
          </p:nvSpPr>
          <p:spPr bwMode="auto">
            <a:xfrm>
              <a:off x="4115" y="2723"/>
              <a:ext cx="1" cy="1"/>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406" name="Freeform 1003"/>
            <p:cNvSpPr>
              <a:spLocks/>
            </p:cNvSpPr>
            <p:nvPr/>
          </p:nvSpPr>
          <p:spPr bwMode="auto">
            <a:xfrm>
              <a:off x="4022" y="2973"/>
              <a:ext cx="2" cy="2"/>
            </a:xfrm>
            <a:custGeom>
              <a:avLst/>
              <a:gdLst>
                <a:gd name="T0" fmla="*/ 0 w 2"/>
                <a:gd name="T1" fmla="*/ 1 h 2"/>
                <a:gd name="T2" fmla="*/ 0 w 2"/>
                <a:gd name="T3" fmla="*/ 2 h 2"/>
                <a:gd name="T4" fmla="*/ 1 w 2"/>
                <a:gd name="T5" fmla="*/ 1 h 2"/>
                <a:gd name="T6" fmla="*/ 2 w 2"/>
                <a:gd name="T7" fmla="*/ 0 h 2"/>
                <a:gd name="T8" fmla="*/ 1 w 2"/>
                <a:gd name="T9" fmla="*/ 0 h 2"/>
                <a:gd name="T10" fmla="*/ 1 w 2"/>
                <a:gd name="T11" fmla="*/ 1 h 2"/>
                <a:gd name="T12" fmla="*/ 0 w 2"/>
                <a:gd name="T13" fmla="*/ 1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lnTo>
                    <a:pt x="0" y="2"/>
                  </a:lnTo>
                  <a:lnTo>
                    <a:pt x="1" y="1"/>
                  </a:lnTo>
                  <a:lnTo>
                    <a:pt x="2" y="0"/>
                  </a:lnTo>
                  <a:lnTo>
                    <a:pt x="1" y="0"/>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07" name="Freeform 1004"/>
            <p:cNvSpPr>
              <a:spLocks/>
            </p:cNvSpPr>
            <p:nvPr/>
          </p:nvSpPr>
          <p:spPr bwMode="auto">
            <a:xfrm>
              <a:off x="4055" y="2816"/>
              <a:ext cx="1" cy="3"/>
            </a:xfrm>
            <a:custGeom>
              <a:avLst/>
              <a:gdLst>
                <a:gd name="T0" fmla="*/ 0 w 1"/>
                <a:gd name="T1" fmla="*/ 1 h 3"/>
                <a:gd name="T2" fmla="*/ 1 w 1"/>
                <a:gd name="T3" fmla="*/ 0 h 3"/>
                <a:gd name="T4" fmla="*/ 1 w 1"/>
                <a:gd name="T5" fmla="*/ 1 h 3"/>
                <a:gd name="T6" fmla="*/ 1 w 1"/>
                <a:gd name="T7" fmla="*/ 3 h 3"/>
                <a:gd name="T8" fmla="*/ 0 w 1"/>
                <a:gd name="T9" fmla="*/ 3 h 3"/>
                <a:gd name="T10" fmla="*/ 0 w 1"/>
                <a:gd name="T11" fmla="*/ 1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1"/>
                  </a:moveTo>
                  <a:lnTo>
                    <a:pt x="1" y="0"/>
                  </a:lnTo>
                  <a:lnTo>
                    <a:pt x="1" y="1"/>
                  </a:lnTo>
                  <a:lnTo>
                    <a:pt x="1" y="3"/>
                  </a:lnTo>
                  <a:lnTo>
                    <a:pt x="0" y="3"/>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08" name="Freeform 1005"/>
            <p:cNvSpPr>
              <a:spLocks/>
            </p:cNvSpPr>
            <p:nvPr/>
          </p:nvSpPr>
          <p:spPr bwMode="auto">
            <a:xfrm>
              <a:off x="4042" y="2927"/>
              <a:ext cx="1" cy="2"/>
            </a:xfrm>
            <a:custGeom>
              <a:avLst/>
              <a:gdLst>
                <a:gd name="T0" fmla="*/ 0 w 1"/>
                <a:gd name="T1" fmla="*/ 2 h 2"/>
                <a:gd name="T2" fmla="*/ 1 w 1"/>
                <a:gd name="T3" fmla="*/ 1 h 2"/>
                <a:gd name="T4" fmla="*/ 1 w 1"/>
                <a:gd name="T5" fmla="*/ 0 h 2"/>
                <a:gd name="T6" fmla="*/ 1 w 1"/>
                <a:gd name="T7" fmla="*/ 1 h 2"/>
                <a:gd name="T8" fmla="*/ 0 w 1"/>
                <a:gd name="T9" fmla="*/ 1 h 2"/>
                <a:gd name="T10" fmla="*/ 0 w 1"/>
                <a:gd name="T11" fmla="*/ 2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lnTo>
                    <a:pt x="1" y="1"/>
                  </a:lnTo>
                  <a:lnTo>
                    <a:pt x="1" y="0"/>
                  </a:lnTo>
                  <a:lnTo>
                    <a:pt x="1" y="1"/>
                  </a:lnTo>
                  <a:lnTo>
                    <a:pt x="0" y="1"/>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09" name="Freeform 1006"/>
            <p:cNvSpPr>
              <a:spLocks/>
            </p:cNvSpPr>
            <p:nvPr/>
          </p:nvSpPr>
          <p:spPr bwMode="auto">
            <a:xfrm>
              <a:off x="4029" y="2928"/>
              <a:ext cx="3" cy="1"/>
            </a:xfrm>
            <a:custGeom>
              <a:avLst/>
              <a:gdLst>
                <a:gd name="T0" fmla="*/ 0 w 3"/>
                <a:gd name="T1" fmla="*/ 1 h 1"/>
                <a:gd name="T2" fmla="*/ 1 w 3"/>
                <a:gd name="T3" fmla="*/ 1 h 1"/>
                <a:gd name="T4" fmla="*/ 3 w 3"/>
                <a:gd name="T5" fmla="*/ 0 h 1"/>
                <a:gd name="T6" fmla="*/ 3 w 3"/>
                <a:gd name="T7" fmla="*/ 1 h 1"/>
                <a:gd name="T8" fmla="*/ 1 w 3"/>
                <a:gd name="T9" fmla="*/ 1 h 1"/>
                <a:gd name="T10" fmla="*/ 0 w 3"/>
                <a:gd name="T11" fmla="*/ 1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1"/>
                  </a:moveTo>
                  <a:lnTo>
                    <a:pt x="1" y="1"/>
                  </a:lnTo>
                  <a:lnTo>
                    <a:pt x="3" y="0"/>
                  </a:lnTo>
                  <a:lnTo>
                    <a:pt x="3" y="1"/>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10" name="Freeform 1007"/>
            <p:cNvSpPr>
              <a:spLocks/>
            </p:cNvSpPr>
            <p:nvPr/>
          </p:nvSpPr>
          <p:spPr bwMode="auto">
            <a:xfrm>
              <a:off x="4062" y="2687"/>
              <a:ext cx="2" cy="2"/>
            </a:xfrm>
            <a:custGeom>
              <a:avLst/>
              <a:gdLst>
                <a:gd name="T0" fmla="*/ 0 w 2"/>
                <a:gd name="T1" fmla="*/ 0 h 2"/>
                <a:gd name="T2" fmla="*/ 2 w 2"/>
                <a:gd name="T3" fmla="*/ 2 h 2"/>
                <a:gd name="T4" fmla="*/ 2 w 2"/>
                <a:gd name="T5" fmla="*/ 0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2" y="2"/>
                  </a:lnTo>
                  <a:lnTo>
                    <a:pt x="2"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11" name="Freeform 1008"/>
            <p:cNvSpPr>
              <a:spLocks/>
            </p:cNvSpPr>
            <p:nvPr/>
          </p:nvSpPr>
          <p:spPr bwMode="auto">
            <a:xfrm>
              <a:off x="4010" y="2959"/>
              <a:ext cx="3" cy="2"/>
            </a:xfrm>
            <a:custGeom>
              <a:avLst/>
              <a:gdLst>
                <a:gd name="T0" fmla="*/ 0 w 3"/>
                <a:gd name="T1" fmla="*/ 1 h 2"/>
                <a:gd name="T2" fmla="*/ 1 w 3"/>
                <a:gd name="T3" fmla="*/ 1 h 2"/>
                <a:gd name="T4" fmla="*/ 1 w 3"/>
                <a:gd name="T5" fmla="*/ 0 h 2"/>
                <a:gd name="T6" fmla="*/ 3 w 3"/>
                <a:gd name="T7" fmla="*/ 1 h 2"/>
                <a:gd name="T8" fmla="*/ 1 w 3"/>
                <a:gd name="T9" fmla="*/ 2 h 2"/>
                <a:gd name="T10" fmla="*/ 1 w 3"/>
                <a:gd name="T11" fmla="*/ 1 h 2"/>
                <a:gd name="T12" fmla="*/ 0 w 3"/>
                <a:gd name="T13" fmla="*/ 2 h 2"/>
                <a:gd name="T14" fmla="*/ 0 w 3"/>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1"/>
                  </a:moveTo>
                  <a:lnTo>
                    <a:pt x="1" y="1"/>
                  </a:lnTo>
                  <a:lnTo>
                    <a:pt x="1" y="0"/>
                  </a:lnTo>
                  <a:lnTo>
                    <a:pt x="3" y="1"/>
                  </a:lnTo>
                  <a:lnTo>
                    <a:pt x="1" y="2"/>
                  </a:lnTo>
                  <a:lnTo>
                    <a:pt x="1" y="1"/>
                  </a:lnTo>
                  <a:lnTo>
                    <a:pt x="0"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12" name="Rectangle 1009"/>
            <p:cNvSpPr>
              <a:spLocks noChangeArrowheads="1"/>
            </p:cNvSpPr>
            <p:nvPr/>
          </p:nvSpPr>
          <p:spPr bwMode="auto">
            <a:xfrm>
              <a:off x="4071" y="2751"/>
              <a:ext cx="1" cy="1"/>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413" name="Freeform 1010"/>
            <p:cNvSpPr>
              <a:spLocks/>
            </p:cNvSpPr>
            <p:nvPr/>
          </p:nvSpPr>
          <p:spPr bwMode="auto">
            <a:xfrm>
              <a:off x="4079" y="2696"/>
              <a:ext cx="2" cy="2"/>
            </a:xfrm>
            <a:custGeom>
              <a:avLst/>
              <a:gdLst>
                <a:gd name="T0" fmla="*/ 0 w 2"/>
                <a:gd name="T1" fmla="*/ 2 h 2"/>
                <a:gd name="T2" fmla="*/ 1 w 2"/>
                <a:gd name="T3" fmla="*/ 2 h 2"/>
                <a:gd name="T4" fmla="*/ 2 w 2"/>
                <a:gd name="T5" fmla="*/ 0 h 2"/>
                <a:gd name="T6" fmla="*/ 1 w 2"/>
                <a:gd name="T7" fmla="*/ 0 h 2"/>
                <a:gd name="T8" fmla="*/ 0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1" y="2"/>
                  </a:lnTo>
                  <a:lnTo>
                    <a:pt x="2" y="0"/>
                  </a:lnTo>
                  <a:lnTo>
                    <a:pt x="1" y="0"/>
                  </a:lnTo>
                  <a:lnTo>
                    <a:pt x="0"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14" name="Freeform 1011"/>
            <p:cNvSpPr>
              <a:spLocks/>
            </p:cNvSpPr>
            <p:nvPr/>
          </p:nvSpPr>
          <p:spPr bwMode="auto">
            <a:xfrm>
              <a:off x="4088" y="2750"/>
              <a:ext cx="1" cy="2"/>
            </a:xfrm>
            <a:custGeom>
              <a:avLst/>
              <a:gdLst>
                <a:gd name="T0" fmla="*/ 0 w 1"/>
                <a:gd name="T1" fmla="*/ 1 h 2"/>
                <a:gd name="T2" fmla="*/ 1 w 1"/>
                <a:gd name="T3" fmla="*/ 0 h 2"/>
                <a:gd name="T4" fmla="*/ 1 w 1"/>
                <a:gd name="T5" fmla="*/ 1 h 2"/>
                <a:gd name="T6" fmla="*/ 0 w 1"/>
                <a:gd name="T7" fmla="*/ 2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1" y="0"/>
                  </a:lnTo>
                  <a:lnTo>
                    <a:pt x="1" y="1"/>
                  </a:lnTo>
                  <a:lnTo>
                    <a:pt x="0"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15" name="Freeform 1012"/>
            <p:cNvSpPr>
              <a:spLocks/>
            </p:cNvSpPr>
            <p:nvPr/>
          </p:nvSpPr>
          <p:spPr bwMode="auto">
            <a:xfrm>
              <a:off x="4085" y="2736"/>
              <a:ext cx="1" cy="2"/>
            </a:xfrm>
            <a:custGeom>
              <a:avLst/>
              <a:gdLst>
                <a:gd name="T0" fmla="*/ 0 w 1"/>
                <a:gd name="T1" fmla="*/ 1 h 2"/>
                <a:gd name="T2" fmla="*/ 1 w 1"/>
                <a:gd name="T3" fmla="*/ 2 h 2"/>
                <a:gd name="T4" fmla="*/ 1 w 1"/>
                <a:gd name="T5" fmla="*/ 1 h 2"/>
                <a:gd name="T6" fmla="*/ 1 w 1"/>
                <a:gd name="T7" fmla="*/ 0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lnTo>
                    <a:pt x="1" y="2"/>
                  </a:lnTo>
                  <a:lnTo>
                    <a:pt x="1" y="1"/>
                  </a:lnTo>
                  <a:lnTo>
                    <a:pt x="1"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16" name="Freeform 1013"/>
            <p:cNvSpPr>
              <a:spLocks/>
            </p:cNvSpPr>
            <p:nvPr/>
          </p:nvSpPr>
          <p:spPr bwMode="auto">
            <a:xfrm>
              <a:off x="3976" y="3004"/>
              <a:ext cx="1" cy="2"/>
            </a:xfrm>
            <a:custGeom>
              <a:avLst/>
              <a:gdLst>
                <a:gd name="T0" fmla="*/ 0 w 1"/>
                <a:gd name="T1" fmla="*/ 0 h 2"/>
                <a:gd name="T2" fmla="*/ 0 w 1"/>
                <a:gd name="T3" fmla="*/ 2 h 2"/>
                <a:gd name="T4" fmla="*/ 0 w 1"/>
                <a:gd name="T5" fmla="*/ 0 h 2"/>
                <a:gd name="T6" fmla="*/ 1 w 1"/>
                <a:gd name="T7" fmla="*/ 2 h 2"/>
                <a:gd name="T8" fmla="*/ 1 w 1"/>
                <a:gd name="T9" fmla="*/ 0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0" y="2"/>
                  </a:lnTo>
                  <a:lnTo>
                    <a:pt x="0" y="0"/>
                  </a:lnTo>
                  <a:lnTo>
                    <a:pt x="1" y="2"/>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17" name="Freeform 1014"/>
            <p:cNvSpPr>
              <a:spLocks/>
            </p:cNvSpPr>
            <p:nvPr/>
          </p:nvSpPr>
          <p:spPr bwMode="auto">
            <a:xfrm>
              <a:off x="3823" y="630"/>
              <a:ext cx="910" cy="816"/>
            </a:xfrm>
            <a:custGeom>
              <a:avLst/>
              <a:gdLst>
                <a:gd name="T0" fmla="*/ 118 w 910"/>
                <a:gd name="T1" fmla="*/ 187 h 816"/>
                <a:gd name="T2" fmla="*/ 262 w 910"/>
                <a:gd name="T3" fmla="*/ 145 h 816"/>
                <a:gd name="T4" fmla="*/ 306 w 910"/>
                <a:gd name="T5" fmla="*/ 232 h 816"/>
                <a:gd name="T6" fmla="*/ 274 w 910"/>
                <a:gd name="T7" fmla="*/ 299 h 816"/>
                <a:gd name="T8" fmla="*/ 168 w 910"/>
                <a:gd name="T9" fmla="*/ 474 h 816"/>
                <a:gd name="T10" fmla="*/ 173 w 910"/>
                <a:gd name="T11" fmla="*/ 578 h 816"/>
                <a:gd name="T12" fmla="*/ 164 w 910"/>
                <a:gd name="T13" fmla="*/ 607 h 816"/>
                <a:gd name="T14" fmla="*/ 230 w 910"/>
                <a:gd name="T15" fmla="*/ 625 h 816"/>
                <a:gd name="T16" fmla="*/ 249 w 910"/>
                <a:gd name="T17" fmla="*/ 672 h 816"/>
                <a:gd name="T18" fmla="*/ 298 w 910"/>
                <a:gd name="T19" fmla="*/ 682 h 816"/>
                <a:gd name="T20" fmla="*/ 339 w 910"/>
                <a:gd name="T21" fmla="*/ 675 h 816"/>
                <a:gd name="T22" fmla="*/ 440 w 910"/>
                <a:gd name="T23" fmla="*/ 696 h 816"/>
                <a:gd name="T24" fmla="*/ 489 w 910"/>
                <a:gd name="T25" fmla="*/ 740 h 816"/>
                <a:gd name="T26" fmla="*/ 528 w 910"/>
                <a:gd name="T27" fmla="*/ 764 h 816"/>
                <a:gd name="T28" fmla="*/ 565 w 910"/>
                <a:gd name="T29" fmla="*/ 780 h 816"/>
                <a:gd name="T30" fmla="*/ 609 w 910"/>
                <a:gd name="T31" fmla="*/ 801 h 816"/>
                <a:gd name="T32" fmla="*/ 675 w 910"/>
                <a:gd name="T33" fmla="*/ 766 h 816"/>
                <a:gd name="T34" fmla="*/ 721 w 910"/>
                <a:gd name="T35" fmla="*/ 803 h 816"/>
                <a:gd name="T36" fmla="*/ 742 w 910"/>
                <a:gd name="T37" fmla="*/ 783 h 816"/>
                <a:gd name="T38" fmla="*/ 730 w 910"/>
                <a:gd name="T39" fmla="*/ 713 h 816"/>
                <a:gd name="T40" fmla="*/ 723 w 910"/>
                <a:gd name="T41" fmla="*/ 668 h 816"/>
                <a:gd name="T42" fmla="*/ 751 w 910"/>
                <a:gd name="T43" fmla="*/ 643 h 816"/>
                <a:gd name="T44" fmla="*/ 830 w 910"/>
                <a:gd name="T45" fmla="*/ 638 h 816"/>
                <a:gd name="T46" fmla="*/ 843 w 910"/>
                <a:gd name="T47" fmla="*/ 597 h 816"/>
                <a:gd name="T48" fmla="*/ 861 w 910"/>
                <a:gd name="T49" fmla="*/ 577 h 816"/>
                <a:gd name="T50" fmla="*/ 868 w 910"/>
                <a:gd name="T51" fmla="*/ 550 h 816"/>
                <a:gd name="T52" fmla="*/ 879 w 910"/>
                <a:gd name="T53" fmla="*/ 519 h 816"/>
                <a:gd name="T54" fmla="*/ 879 w 910"/>
                <a:gd name="T55" fmla="*/ 477 h 816"/>
                <a:gd name="T56" fmla="*/ 879 w 910"/>
                <a:gd name="T57" fmla="*/ 430 h 816"/>
                <a:gd name="T58" fmla="*/ 904 w 910"/>
                <a:gd name="T59" fmla="*/ 400 h 816"/>
                <a:gd name="T60" fmla="*/ 893 w 910"/>
                <a:gd name="T61" fmla="*/ 363 h 816"/>
                <a:gd name="T62" fmla="*/ 872 w 910"/>
                <a:gd name="T63" fmla="*/ 332 h 816"/>
                <a:gd name="T64" fmla="*/ 831 w 910"/>
                <a:gd name="T65" fmla="*/ 360 h 816"/>
                <a:gd name="T66" fmla="*/ 788 w 910"/>
                <a:gd name="T67" fmla="*/ 381 h 816"/>
                <a:gd name="T68" fmla="*/ 756 w 910"/>
                <a:gd name="T69" fmla="*/ 409 h 816"/>
                <a:gd name="T70" fmla="*/ 710 w 910"/>
                <a:gd name="T71" fmla="*/ 424 h 816"/>
                <a:gd name="T72" fmla="*/ 657 w 910"/>
                <a:gd name="T73" fmla="*/ 410 h 816"/>
                <a:gd name="T74" fmla="*/ 642 w 910"/>
                <a:gd name="T75" fmla="*/ 368 h 816"/>
                <a:gd name="T76" fmla="*/ 633 w 910"/>
                <a:gd name="T77" fmla="*/ 332 h 816"/>
                <a:gd name="T78" fmla="*/ 583 w 910"/>
                <a:gd name="T79" fmla="*/ 325 h 816"/>
                <a:gd name="T80" fmla="*/ 555 w 910"/>
                <a:gd name="T81" fmla="*/ 306 h 816"/>
                <a:gd name="T82" fmla="*/ 519 w 910"/>
                <a:gd name="T83" fmla="*/ 299 h 816"/>
                <a:gd name="T84" fmla="*/ 484 w 910"/>
                <a:gd name="T85" fmla="*/ 292 h 816"/>
                <a:gd name="T86" fmla="*/ 447 w 910"/>
                <a:gd name="T87" fmla="*/ 298 h 816"/>
                <a:gd name="T88" fmla="*/ 416 w 910"/>
                <a:gd name="T89" fmla="*/ 267 h 816"/>
                <a:gd name="T90" fmla="*/ 404 w 910"/>
                <a:gd name="T91" fmla="*/ 233 h 816"/>
                <a:gd name="T92" fmla="*/ 382 w 910"/>
                <a:gd name="T93" fmla="*/ 190 h 816"/>
                <a:gd name="T94" fmla="*/ 365 w 910"/>
                <a:gd name="T95" fmla="*/ 164 h 816"/>
                <a:gd name="T96" fmla="*/ 355 w 910"/>
                <a:gd name="T97" fmla="*/ 149 h 816"/>
                <a:gd name="T98" fmla="*/ 337 w 910"/>
                <a:gd name="T99" fmla="*/ 117 h 816"/>
                <a:gd name="T100" fmla="*/ 325 w 910"/>
                <a:gd name="T101" fmla="*/ 84 h 816"/>
                <a:gd name="T102" fmla="*/ 295 w 910"/>
                <a:gd name="T103" fmla="*/ 61 h 816"/>
                <a:gd name="T104" fmla="*/ 283 w 910"/>
                <a:gd name="T105" fmla="*/ 39 h 816"/>
                <a:gd name="T106" fmla="*/ 260 w 910"/>
                <a:gd name="T107" fmla="*/ 27 h 816"/>
                <a:gd name="T108" fmla="*/ 213 w 910"/>
                <a:gd name="T109" fmla="*/ 25 h 816"/>
                <a:gd name="T110" fmla="*/ 172 w 910"/>
                <a:gd name="T111" fmla="*/ 13 h 816"/>
                <a:gd name="T112" fmla="*/ 136 w 910"/>
                <a:gd name="T113" fmla="*/ 4 h 816"/>
                <a:gd name="T114" fmla="*/ 113 w 910"/>
                <a:gd name="T115" fmla="*/ 5 h 816"/>
                <a:gd name="T116" fmla="*/ 61 w 910"/>
                <a:gd name="T117" fmla="*/ 11 h 816"/>
                <a:gd name="T118" fmla="*/ 34 w 910"/>
                <a:gd name="T119" fmla="*/ 51 h 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0"/>
                <a:gd name="T181" fmla="*/ 0 h 816"/>
                <a:gd name="T182" fmla="*/ 910 w 910"/>
                <a:gd name="T183" fmla="*/ 816 h 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0" h="816">
                  <a:moveTo>
                    <a:pt x="0" y="94"/>
                  </a:moveTo>
                  <a:lnTo>
                    <a:pt x="32" y="104"/>
                  </a:lnTo>
                  <a:lnTo>
                    <a:pt x="34" y="111"/>
                  </a:lnTo>
                  <a:lnTo>
                    <a:pt x="39" y="115"/>
                  </a:lnTo>
                  <a:lnTo>
                    <a:pt x="50" y="111"/>
                  </a:lnTo>
                  <a:lnTo>
                    <a:pt x="60" y="94"/>
                  </a:lnTo>
                  <a:lnTo>
                    <a:pt x="85" y="112"/>
                  </a:lnTo>
                  <a:lnTo>
                    <a:pt x="98" y="111"/>
                  </a:lnTo>
                  <a:lnTo>
                    <a:pt x="98" y="120"/>
                  </a:lnTo>
                  <a:lnTo>
                    <a:pt x="92" y="122"/>
                  </a:lnTo>
                  <a:lnTo>
                    <a:pt x="118" y="187"/>
                  </a:lnTo>
                  <a:lnTo>
                    <a:pt x="140" y="191"/>
                  </a:lnTo>
                  <a:lnTo>
                    <a:pt x="162" y="183"/>
                  </a:lnTo>
                  <a:lnTo>
                    <a:pt x="165" y="177"/>
                  </a:lnTo>
                  <a:lnTo>
                    <a:pt x="193" y="177"/>
                  </a:lnTo>
                  <a:lnTo>
                    <a:pt x="209" y="182"/>
                  </a:lnTo>
                  <a:lnTo>
                    <a:pt x="210" y="174"/>
                  </a:lnTo>
                  <a:lnTo>
                    <a:pt x="228" y="174"/>
                  </a:lnTo>
                  <a:lnTo>
                    <a:pt x="235" y="167"/>
                  </a:lnTo>
                  <a:lnTo>
                    <a:pt x="247" y="153"/>
                  </a:lnTo>
                  <a:lnTo>
                    <a:pt x="247" y="146"/>
                  </a:lnTo>
                  <a:lnTo>
                    <a:pt x="262" y="145"/>
                  </a:lnTo>
                  <a:lnTo>
                    <a:pt x="299" y="177"/>
                  </a:lnTo>
                  <a:lnTo>
                    <a:pt x="302" y="182"/>
                  </a:lnTo>
                  <a:lnTo>
                    <a:pt x="314" y="190"/>
                  </a:lnTo>
                  <a:lnTo>
                    <a:pt x="317" y="196"/>
                  </a:lnTo>
                  <a:lnTo>
                    <a:pt x="312" y="204"/>
                  </a:lnTo>
                  <a:lnTo>
                    <a:pt x="309" y="202"/>
                  </a:lnTo>
                  <a:lnTo>
                    <a:pt x="303" y="215"/>
                  </a:lnTo>
                  <a:lnTo>
                    <a:pt x="299" y="216"/>
                  </a:lnTo>
                  <a:lnTo>
                    <a:pt x="303" y="219"/>
                  </a:lnTo>
                  <a:lnTo>
                    <a:pt x="302" y="223"/>
                  </a:lnTo>
                  <a:lnTo>
                    <a:pt x="306" y="232"/>
                  </a:lnTo>
                  <a:lnTo>
                    <a:pt x="289" y="246"/>
                  </a:lnTo>
                  <a:lnTo>
                    <a:pt x="290" y="251"/>
                  </a:lnTo>
                  <a:lnTo>
                    <a:pt x="285" y="260"/>
                  </a:lnTo>
                  <a:lnTo>
                    <a:pt x="285" y="265"/>
                  </a:lnTo>
                  <a:lnTo>
                    <a:pt x="279" y="270"/>
                  </a:lnTo>
                  <a:lnTo>
                    <a:pt x="283" y="271"/>
                  </a:lnTo>
                  <a:lnTo>
                    <a:pt x="276" y="272"/>
                  </a:lnTo>
                  <a:lnTo>
                    <a:pt x="275" y="286"/>
                  </a:lnTo>
                  <a:lnTo>
                    <a:pt x="271" y="288"/>
                  </a:lnTo>
                  <a:lnTo>
                    <a:pt x="276" y="293"/>
                  </a:lnTo>
                  <a:lnTo>
                    <a:pt x="274" y="299"/>
                  </a:lnTo>
                  <a:lnTo>
                    <a:pt x="276" y="302"/>
                  </a:lnTo>
                  <a:lnTo>
                    <a:pt x="276" y="313"/>
                  </a:lnTo>
                  <a:lnTo>
                    <a:pt x="271" y="313"/>
                  </a:lnTo>
                  <a:lnTo>
                    <a:pt x="280" y="330"/>
                  </a:lnTo>
                  <a:lnTo>
                    <a:pt x="276" y="358"/>
                  </a:lnTo>
                  <a:lnTo>
                    <a:pt x="261" y="356"/>
                  </a:lnTo>
                  <a:lnTo>
                    <a:pt x="243" y="414"/>
                  </a:lnTo>
                  <a:lnTo>
                    <a:pt x="247" y="449"/>
                  </a:lnTo>
                  <a:lnTo>
                    <a:pt x="227" y="416"/>
                  </a:lnTo>
                  <a:lnTo>
                    <a:pt x="186" y="466"/>
                  </a:lnTo>
                  <a:lnTo>
                    <a:pt x="168" y="474"/>
                  </a:lnTo>
                  <a:lnTo>
                    <a:pt x="159" y="489"/>
                  </a:lnTo>
                  <a:lnTo>
                    <a:pt x="127" y="512"/>
                  </a:lnTo>
                  <a:lnTo>
                    <a:pt x="117" y="533"/>
                  </a:lnTo>
                  <a:lnTo>
                    <a:pt x="129" y="545"/>
                  </a:lnTo>
                  <a:lnTo>
                    <a:pt x="148" y="556"/>
                  </a:lnTo>
                  <a:lnTo>
                    <a:pt x="145" y="561"/>
                  </a:lnTo>
                  <a:lnTo>
                    <a:pt x="149" y="567"/>
                  </a:lnTo>
                  <a:lnTo>
                    <a:pt x="154" y="565"/>
                  </a:lnTo>
                  <a:lnTo>
                    <a:pt x="154" y="574"/>
                  </a:lnTo>
                  <a:lnTo>
                    <a:pt x="165" y="582"/>
                  </a:lnTo>
                  <a:lnTo>
                    <a:pt x="173" y="578"/>
                  </a:lnTo>
                  <a:lnTo>
                    <a:pt x="173" y="572"/>
                  </a:lnTo>
                  <a:lnTo>
                    <a:pt x="185" y="567"/>
                  </a:lnTo>
                  <a:lnTo>
                    <a:pt x="181" y="558"/>
                  </a:lnTo>
                  <a:lnTo>
                    <a:pt x="192" y="560"/>
                  </a:lnTo>
                  <a:lnTo>
                    <a:pt x="193" y="570"/>
                  </a:lnTo>
                  <a:lnTo>
                    <a:pt x="201" y="569"/>
                  </a:lnTo>
                  <a:lnTo>
                    <a:pt x="204" y="578"/>
                  </a:lnTo>
                  <a:lnTo>
                    <a:pt x="179" y="587"/>
                  </a:lnTo>
                  <a:lnTo>
                    <a:pt x="179" y="592"/>
                  </a:lnTo>
                  <a:lnTo>
                    <a:pt x="167" y="592"/>
                  </a:lnTo>
                  <a:lnTo>
                    <a:pt x="164" y="607"/>
                  </a:lnTo>
                  <a:lnTo>
                    <a:pt x="178" y="624"/>
                  </a:lnTo>
                  <a:lnTo>
                    <a:pt x="181" y="621"/>
                  </a:lnTo>
                  <a:lnTo>
                    <a:pt x="191" y="624"/>
                  </a:lnTo>
                  <a:lnTo>
                    <a:pt x="199" y="620"/>
                  </a:lnTo>
                  <a:lnTo>
                    <a:pt x="204" y="623"/>
                  </a:lnTo>
                  <a:lnTo>
                    <a:pt x="218" y="617"/>
                  </a:lnTo>
                  <a:lnTo>
                    <a:pt x="220" y="615"/>
                  </a:lnTo>
                  <a:lnTo>
                    <a:pt x="225" y="614"/>
                  </a:lnTo>
                  <a:lnTo>
                    <a:pt x="227" y="617"/>
                  </a:lnTo>
                  <a:lnTo>
                    <a:pt x="229" y="615"/>
                  </a:lnTo>
                  <a:lnTo>
                    <a:pt x="230" y="625"/>
                  </a:lnTo>
                  <a:lnTo>
                    <a:pt x="233" y="625"/>
                  </a:lnTo>
                  <a:lnTo>
                    <a:pt x="233" y="633"/>
                  </a:lnTo>
                  <a:lnTo>
                    <a:pt x="237" y="637"/>
                  </a:lnTo>
                  <a:lnTo>
                    <a:pt x="234" y="639"/>
                  </a:lnTo>
                  <a:lnTo>
                    <a:pt x="235" y="648"/>
                  </a:lnTo>
                  <a:lnTo>
                    <a:pt x="239" y="649"/>
                  </a:lnTo>
                  <a:lnTo>
                    <a:pt x="238" y="662"/>
                  </a:lnTo>
                  <a:lnTo>
                    <a:pt x="242" y="662"/>
                  </a:lnTo>
                  <a:lnTo>
                    <a:pt x="241" y="665"/>
                  </a:lnTo>
                  <a:lnTo>
                    <a:pt x="246" y="666"/>
                  </a:lnTo>
                  <a:lnTo>
                    <a:pt x="249" y="672"/>
                  </a:lnTo>
                  <a:lnTo>
                    <a:pt x="252" y="671"/>
                  </a:lnTo>
                  <a:lnTo>
                    <a:pt x="257" y="679"/>
                  </a:lnTo>
                  <a:lnTo>
                    <a:pt x="262" y="677"/>
                  </a:lnTo>
                  <a:lnTo>
                    <a:pt x="266" y="686"/>
                  </a:lnTo>
                  <a:lnTo>
                    <a:pt x="271" y="685"/>
                  </a:lnTo>
                  <a:lnTo>
                    <a:pt x="276" y="687"/>
                  </a:lnTo>
                  <a:lnTo>
                    <a:pt x="279" y="684"/>
                  </a:lnTo>
                  <a:lnTo>
                    <a:pt x="281" y="685"/>
                  </a:lnTo>
                  <a:lnTo>
                    <a:pt x="293" y="680"/>
                  </a:lnTo>
                  <a:lnTo>
                    <a:pt x="295" y="684"/>
                  </a:lnTo>
                  <a:lnTo>
                    <a:pt x="298" y="682"/>
                  </a:lnTo>
                  <a:lnTo>
                    <a:pt x="299" y="675"/>
                  </a:lnTo>
                  <a:lnTo>
                    <a:pt x="302" y="676"/>
                  </a:lnTo>
                  <a:lnTo>
                    <a:pt x="308" y="676"/>
                  </a:lnTo>
                  <a:lnTo>
                    <a:pt x="313" y="685"/>
                  </a:lnTo>
                  <a:lnTo>
                    <a:pt x="323" y="682"/>
                  </a:lnTo>
                  <a:lnTo>
                    <a:pt x="326" y="684"/>
                  </a:lnTo>
                  <a:lnTo>
                    <a:pt x="327" y="681"/>
                  </a:lnTo>
                  <a:lnTo>
                    <a:pt x="330" y="682"/>
                  </a:lnTo>
                  <a:lnTo>
                    <a:pt x="336" y="677"/>
                  </a:lnTo>
                  <a:lnTo>
                    <a:pt x="339" y="679"/>
                  </a:lnTo>
                  <a:lnTo>
                    <a:pt x="339" y="675"/>
                  </a:lnTo>
                  <a:lnTo>
                    <a:pt x="346" y="670"/>
                  </a:lnTo>
                  <a:lnTo>
                    <a:pt x="351" y="670"/>
                  </a:lnTo>
                  <a:lnTo>
                    <a:pt x="353" y="684"/>
                  </a:lnTo>
                  <a:lnTo>
                    <a:pt x="362" y="693"/>
                  </a:lnTo>
                  <a:lnTo>
                    <a:pt x="382" y="699"/>
                  </a:lnTo>
                  <a:lnTo>
                    <a:pt x="397" y="696"/>
                  </a:lnTo>
                  <a:lnTo>
                    <a:pt x="402" y="687"/>
                  </a:lnTo>
                  <a:lnTo>
                    <a:pt x="419" y="686"/>
                  </a:lnTo>
                  <a:lnTo>
                    <a:pt x="429" y="693"/>
                  </a:lnTo>
                  <a:lnTo>
                    <a:pt x="439" y="691"/>
                  </a:lnTo>
                  <a:lnTo>
                    <a:pt x="440" y="696"/>
                  </a:lnTo>
                  <a:lnTo>
                    <a:pt x="451" y="710"/>
                  </a:lnTo>
                  <a:lnTo>
                    <a:pt x="448" y="715"/>
                  </a:lnTo>
                  <a:lnTo>
                    <a:pt x="448" y="723"/>
                  </a:lnTo>
                  <a:lnTo>
                    <a:pt x="453" y="732"/>
                  </a:lnTo>
                  <a:lnTo>
                    <a:pt x="452" y="737"/>
                  </a:lnTo>
                  <a:lnTo>
                    <a:pt x="455" y="742"/>
                  </a:lnTo>
                  <a:lnTo>
                    <a:pt x="461" y="735"/>
                  </a:lnTo>
                  <a:lnTo>
                    <a:pt x="467" y="737"/>
                  </a:lnTo>
                  <a:lnTo>
                    <a:pt x="467" y="735"/>
                  </a:lnTo>
                  <a:lnTo>
                    <a:pt x="480" y="733"/>
                  </a:lnTo>
                  <a:lnTo>
                    <a:pt x="489" y="740"/>
                  </a:lnTo>
                  <a:lnTo>
                    <a:pt x="483" y="743"/>
                  </a:lnTo>
                  <a:lnTo>
                    <a:pt x="486" y="755"/>
                  </a:lnTo>
                  <a:lnTo>
                    <a:pt x="495" y="763"/>
                  </a:lnTo>
                  <a:lnTo>
                    <a:pt x="494" y="768"/>
                  </a:lnTo>
                  <a:lnTo>
                    <a:pt x="500" y="773"/>
                  </a:lnTo>
                  <a:lnTo>
                    <a:pt x="503" y="770"/>
                  </a:lnTo>
                  <a:lnTo>
                    <a:pt x="507" y="780"/>
                  </a:lnTo>
                  <a:lnTo>
                    <a:pt x="518" y="779"/>
                  </a:lnTo>
                  <a:lnTo>
                    <a:pt x="528" y="772"/>
                  </a:lnTo>
                  <a:lnTo>
                    <a:pt x="527" y="769"/>
                  </a:lnTo>
                  <a:lnTo>
                    <a:pt x="528" y="764"/>
                  </a:lnTo>
                  <a:lnTo>
                    <a:pt x="526" y="761"/>
                  </a:lnTo>
                  <a:lnTo>
                    <a:pt x="526" y="759"/>
                  </a:lnTo>
                  <a:lnTo>
                    <a:pt x="523" y="754"/>
                  </a:lnTo>
                  <a:lnTo>
                    <a:pt x="523" y="751"/>
                  </a:lnTo>
                  <a:lnTo>
                    <a:pt x="530" y="751"/>
                  </a:lnTo>
                  <a:lnTo>
                    <a:pt x="532" y="743"/>
                  </a:lnTo>
                  <a:lnTo>
                    <a:pt x="542" y="733"/>
                  </a:lnTo>
                  <a:lnTo>
                    <a:pt x="546" y="738"/>
                  </a:lnTo>
                  <a:lnTo>
                    <a:pt x="550" y="761"/>
                  </a:lnTo>
                  <a:lnTo>
                    <a:pt x="554" y="768"/>
                  </a:lnTo>
                  <a:lnTo>
                    <a:pt x="565" y="780"/>
                  </a:lnTo>
                  <a:lnTo>
                    <a:pt x="567" y="786"/>
                  </a:lnTo>
                  <a:lnTo>
                    <a:pt x="569" y="787"/>
                  </a:lnTo>
                  <a:lnTo>
                    <a:pt x="572" y="792"/>
                  </a:lnTo>
                  <a:lnTo>
                    <a:pt x="575" y="796"/>
                  </a:lnTo>
                  <a:lnTo>
                    <a:pt x="575" y="801"/>
                  </a:lnTo>
                  <a:lnTo>
                    <a:pt x="579" y="803"/>
                  </a:lnTo>
                  <a:lnTo>
                    <a:pt x="586" y="815"/>
                  </a:lnTo>
                  <a:lnTo>
                    <a:pt x="595" y="816"/>
                  </a:lnTo>
                  <a:lnTo>
                    <a:pt x="609" y="811"/>
                  </a:lnTo>
                  <a:lnTo>
                    <a:pt x="611" y="806"/>
                  </a:lnTo>
                  <a:lnTo>
                    <a:pt x="609" y="801"/>
                  </a:lnTo>
                  <a:lnTo>
                    <a:pt x="607" y="789"/>
                  </a:lnTo>
                  <a:lnTo>
                    <a:pt x="616" y="788"/>
                  </a:lnTo>
                  <a:lnTo>
                    <a:pt x="624" y="780"/>
                  </a:lnTo>
                  <a:lnTo>
                    <a:pt x="642" y="775"/>
                  </a:lnTo>
                  <a:lnTo>
                    <a:pt x="643" y="772"/>
                  </a:lnTo>
                  <a:lnTo>
                    <a:pt x="646" y="766"/>
                  </a:lnTo>
                  <a:lnTo>
                    <a:pt x="656" y="765"/>
                  </a:lnTo>
                  <a:lnTo>
                    <a:pt x="660" y="775"/>
                  </a:lnTo>
                  <a:lnTo>
                    <a:pt x="665" y="778"/>
                  </a:lnTo>
                  <a:lnTo>
                    <a:pt x="672" y="766"/>
                  </a:lnTo>
                  <a:lnTo>
                    <a:pt x="675" y="766"/>
                  </a:lnTo>
                  <a:lnTo>
                    <a:pt x="679" y="756"/>
                  </a:lnTo>
                  <a:lnTo>
                    <a:pt x="681" y="760"/>
                  </a:lnTo>
                  <a:lnTo>
                    <a:pt x="681" y="764"/>
                  </a:lnTo>
                  <a:lnTo>
                    <a:pt x="684" y="766"/>
                  </a:lnTo>
                  <a:lnTo>
                    <a:pt x="688" y="782"/>
                  </a:lnTo>
                  <a:lnTo>
                    <a:pt x="689" y="787"/>
                  </a:lnTo>
                  <a:lnTo>
                    <a:pt x="691" y="789"/>
                  </a:lnTo>
                  <a:lnTo>
                    <a:pt x="704" y="791"/>
                  </a:lnTo>
                  <a:lnTo>
                    <a:pt x="708" y="794"/>
                  </a:lnTo>
                  <a:lnTo>
                    <a:pt x="717" y="797"/>
                  </a:lnTo>
                  <a:lnTo>
                    <a:pt x="721" y="803"/>
                  </a:lnTo>
                  <a:lnTo>
                    <a:pt x="724" y="805"/>
                  </a:lnTo>
                  <a:lnTo>
                    <a:pt x="731" y="797"/>
                  </a:lnTo>
                  <a:lnTo>
                    <a:pt x="735" y="797"/>
                  </a:lnTo>
                  <a:lnTo>
                    <a:pt x="741" y="802"/>
                  </a:lnTo>
                  <a:lnTo>
                    <a:pt x="745" y="801"/>
                  </a:lnTo>
                  <a:lnTo>
                    <a:pt x="751" y="796"/>
                  </a:lnTo>
                  <a:lnTo>
                    <a:pt x="747" y="793"/>
                  </a:lnTo>
                  <a:lnTo>
                    <a:pt x="744" y="792"/>
                  </a:lnTo>
                  <a:lnTo>
                    <a:pt x="742" y="789"/>
                  </a:lnTo>
                  <a:lnTo>
                    <a:pt x="745" y="784"/>
                  </a:lnTo>
                  <a:lnTo>
                    <a:pt x="742" y="783"/>
                  </a:lnTo>
                  <a:lnTo>
                    <a:pt x="744" y="780"/>
                  </a:lnTo>
                  <a:lnTo>
                    <a:pt x="741" y="774"/>
                  </a:lnTo>
                  <a:lnTo>
                    <a:pt x="741" y="772"/>
                  </a:lnTo>
                  <a:lnTo>
                    <a:pt x="740" y="768"/>
                  </a:lnTo>
                  <a:lnTo>
                    <a:pt x="740" y="760"/>
                  </a:lnTo>
                  <a:lnTo>
                    <a:pt x="741" y="755"/>
                  </a:lnTo>
                  <a:lnTo>
                    <a:pt x="740" y="752"/>
                  </a:lnTo>
                  <a:lnTo>
                    <a:pt x="740" y="747"/>
                  </a:lnTo>
                  <a:lnTo>
                    <a:pt x="742" y="745"/>
                  </a:lnTo>
                  <a:lnTo>
                    <a:pt x="741" y="741"/>
                  </a:lnTo>
                  <a:lnTo>
                    <a:pt x="730" y="713"/>
                  </a:lnTo>
                  <a:lnTo>
                    <a:pt x="719" y="689"/>
                  </a:lnTo>
                  <a:lnTo>
                    <a:pt x="717" y="685"/>
                  </a:lnTo>
                  <a:lnTo>
                    <a:pt x="712" y="682"/>
                  </a:lnTo>
                  <a:lnTo>
                    <a:pt x="712" y="680"/>
                  </a:lnTo>
                  <a:lnTo>
                    <a:pt x="708" y="679"/>
                  </a:lnTo>
                  <a:lnTo>
                    <a:pt x="708" y="677"/>
                  </a:lnTo>
                  <a:lnTo>
                    <a:pt x="713" y="673"/>
                  </a:lnTo>
                  <a:lnTo>
                    <a:pt x="716" y="672"/>
                  </a:lnTo>
                  <a:lnTo>
                    <a:pt x="716" y="670"/>
                  </a:lnTo>
                  <a:lnTo>
                    <a:pt x="718" y="667"/>
                  </a:lnTo>
                  <a:lnTo>
                    <a:pt x="723" y="668"/>
                  </a:lnTo>
                  <a:lnTo>
                    <a:pt x="728" y="666"/>
                  </a:lnTo>
                  <a:lnTo>
                    <a:pt x="731" y="661"/>
                  </a:lnTo>
                  <a:lnTo>
                    <a:pt x="735" y="661"/>
                  </a:lnTo>
                  <a:lnTo>
                    <a:pt x="740" y="662"/>
                  </a:lnTo>
                  <a:lnTo>
                    <a:pt x="741" y="661"/>
                  </a:lnTo>
                  <a:lnTo>
                    <a:pt x="740" y="658"/>
                  </a:lnTo>
                  <a:lnTo>
                    <a:pt x="744" y="657"/>
                  </a:lnTo>
                  <a:lnTo>
                    <a:pt x="746" y="652"/>
                  </a:lnTo>
                  <a:lnTo>
                    <a:pt x="747" y="651"/>
                  </a:lnTo>
                  <a:lnTo>
                    <a:pt x="752" y="645"/>
                  </a:lnTo>
                  <a:lnTo>
                    <a:pt x="751" y="643"/>
                  </a:lnTo>
                  <a:lnTo>
                    <a:pt x="749" y="643"/>
                  </a:lnTo>
                  <a:lnTo>
                    <a:pt x="750" y="637"/>
                  </a:lnTo>
                  <a:lnTo>
                    <a:pt x="751" y="635"/>
                  </a:lnTo>
                  <a:lnTo>
                    <a:pt x="755" y="637"/>
                  </a:lnTo>
                  <a:lnTo>
                    <a:pt x="756" y="631"/>
                  </a:lnTo>
                  <a:lnTo>
                    <a:pt x="759" y="626"/>
                  </a:lnTo>
                  <a:lnTo>
                    <a:pt x="761" y="624"/>
                  </a:lnTo>
                  <a:lnTo>
                    <a:pt x="764" y="624"/>
                  </a:lnTo>
                  <a:lnTo>
                    <a:pt x="765" y="628"/>
                  </a:lnTo>
                  <a:lnTo>
                    <a:pt x="770" y="630"/>
                  </a:lnTo>
                  <a:lnTo>
                    <a:pt x="830" y="638"/>
                  </a:lnTo>
                  <a:lnTo>
                    <a:pt x="838" y="639"/>
                  </a:lnTo>
                  <a:lnTo>
                    <a:pt x="845" y="629"/>
                  </a:lnTo>
                  <a:lnTo>
                    <a:pt x="847" y="628"/>
                  </a:lnTo>
                  <a:lnTo>
                    <a:pt x="844" y="620"/>
                  </a:lnTo>
                  <a:lnTo>
                    <a:pt x="842" y="619"/>
                  </a:lnTo>
                  <a:lnTo>
                    <a:pt x="842" y="614"/>
                  </a:lnTo>
                  <a:lnTo>
                    <a:pt x="843" y="610"/>
                  </a:lnTo>
                  <a:lnTo>
                    <a:pt x="843" y="607"/>
                  </a:lnTo>
                  <a:lnTo>
                    <a:pt x="842" y="602"/>
                  </a:lnTo>
                  <a:lnTo>
                    <a:pt x="844" y="600"/>
                  </a:lnTo>
                  <a:lnTo>
                    <a:pt x="843" y="597"/>
                  </a:lnTo>
                  <a:lnTo>
                    <a:pt x="844" y="597"/>
                  </a:lnTo>
                  <a:lnTo>
                    <a:pt x="847" y="593"/>
                  </a:lnTo>
                  <a:lnTo>
                    <a:pt x="849" y="592"/>
                  </a:lnTo>
                  <a:lnTo>
                    <a:pt x="853" y="593"/>
                  </a:lnTo>
                  <a:lnTo>
                    <a:pt x="853" y="589"/>
                  </a:lnTo>
                  <a:lnTo>
                    <a:pt x="856" y="586"/>
                  </a:lnTo>
                  <a:lnTo>
                    <a:pt x="858" y="586"/>
                  </a:lnTo>
                  <a:lnTo>
                    <a:pt x="857" y="582"/>
                  </a:lnTo>
                  <a:lnTo>
                    <a:pt x="861" y="581"/>
                  </a:lnTo>
                  <a:lnTo>
                    <a:pt x="859" y="578"/>
                  </a:lnTo>
                  <a:lnTo>
                    <a:pt x="861" y="577"/>
                  </a:lnTo>
                  <a:lnTo>
                    <a:pt x="861" y="574"/>
                  </a:lnTo>
                  <a:lnTo>
                    <a:pt x="857" y="574"/>
                  </a:lnTo>
                  <a:lnTo>
                    <a:pt x="859" y="569"/>
                  </a:lnTo>
                  <a:lnTo>
                    <a:pt x="859" y="565"/>
                  </a:lnTo>
                  <a:lnTo>
                    <a:pt x="858" y="565"/>
                  </a:lnTo>
                  <a:lnTo>
                    <a:pt x="857" y="563"/>
                  </a:lnTo>
                  <a:lnTo>
                    <a:pt x="859" y="556"/>
                  </a:lnTo>
                  <a:lnTo>
                    <a:pt x="865" y="556"/>
                  </a:lnTo>
                  <a:lnTo>
                    <a:pt x="866" y="554"/>
                  </a:lnTo>
                  <a:lnTo>
                    <a:pt x="865" y="551"/>
                  </a:lnTo>
                  <a:lnTo>
                    <a:pt x="868" y="550"/>
                  </a:lnTo>
                  <a:lnTo>
                    <a:pt x="868" y="545"/>
                  </a:lnTo>
                  <a:lnTo>
                    <a:pt x="871" y="540"/>
                  </a:lnTo>
                  <a:lnTo>
                    <a:pt x="871" y="537"/>
                  </a:lnTo>
                  <a:lnTo>
                    <a:pt x="868" y="535"/>
                  </a:lnTo>
                  <a:lnTo>
                    <a:pt x="867" y="531"/>
                  </a:lnTo>
                  <a:lnTo>
                    <a:pt x="872" y="528"/>
                  </a:lnTo>
                  <a:lnTo>
                    <a:pt x="873" y="523"/>
                  </a:lnTo>
                  <a:lnTo>
                    <a:pt x="876" y="525"/>
                  </a:lnTo>
                  <a:lnTo>
                    <a:pt x="877" y="522"/>
                  </a:lnTo>
                  <a:lnTo>
                    <a:pt x="876" y="521"/>
                  </a:lnTo>
                  <a:lnTo>
                    <a:pt x="879" y="519"/>
                  </a:lnTo>
                  <a:lnTo>
                    <a:pt x="877" y="516"/>
                  </a:lnTo>
                  <a:lnTo>
                    <a:pt x="875" y="513"/>
                  </a:lnTo>
                  <a:lnTo>
                    <a:pt x="879" y="509"/>
                  </a:lnTo>
                  <a:lnTo>
                    <a:pt x="879" y="507"/>
                  </a:lnTo>
                  <a:lnTo>
                    <a:pt x="877" y="504"/>
                  </a:lnTo>
                  <a:lnTo>
                    <a:pt x="872" y="503"/>
                  </a:lnTo>
                  <a:lnTo>
                    <a:pt x="872" y="500"/>
                  </a:lnTo>
                  <a:lnTo>
                    <a:pt x="873" y="497"/>
                  </a:lnTo>
                  <a:lnTo>
                    <a:pt x="873" y="491"/>
                  </a:lnTo>
                  <a:lnTo>
                    <a:pt x="880" y="484"/>
                  </a:lnTo>
                  <a:lnTo>
                    <a:pt x="879" y="477"/>
                  </a:lnTo>
                  <a:lnTo>
                    <a:pt x="880" y="474"/>
                  </a:lnTo>
                  <a:lnTo>
                    <a:pt x="877" y="468"/>
                  </a:lnTo>
                  <a:lnTo>
                    <a:pt x="879" y="461"/>
                  </a:lnTo>
                  <a:lnTo>
                    <a:pt x="877" y="456"/>
                  </a:lnTo>
                  <a:lnTo>
                    <a:pt x="880" y="449"/>
                  </a:lnTo>
                  <a:lnTo>
                    <a:pt x="880" y="444"/>
                  </a:lnTo>
                  <a:lnTo>
                    <a:pt x="885" y="442"/>
                  </a:lnTo>
                  <a:lnTo>
                    <a:pt x="884" y="435"/>
                  </a:lnTo>
                  <a:lnTo>
                    <a:pt x="882" y="433"/>
                  </a:lnTo>
                  <a:lnTo>
                    <a:pt x="880" y="432"/>
                  </a:lnTo>
                  <a:lnTo>
                    <a:pt x="879" y="430"/>
                  </a:lnTo>
                  <a:lnTo>
                    <a:pt x="880" y="423"/>
                  </a:lnTo>
                  <a:lnTo>
                    <a:pt x="882" y="421"/>
                  </a:lnTo>
                  <a:lnTo>
                    <a:pt x="884" y="416"/>
                  </a:lnTo>
                  <a:lnTo>
                    <a:pt x="885" y="414"/>
                  </a:lnTo>
                  <a:lnTo>
                    <a:pt x="889" y="411"/>
                  </a:lnTo>
                  <a:lnTo>
                    <a:pt x="891" y="411"/>
                  </a:lnTo>
                  <a:lnTo>
                    <a:pt x="895" y="410"/>
                  </a:lnTo>
                  <a:lnTo>
                    <a:pt x="898" y="410"/>
                  </a:lnTo>
                  <a:lnTo>
                    <a:pt x="901" y="404"/>
                  </a:lnTo>
                  <a:lnTo>
                    <a:pt x="901" y="402"/>
                  </a:lnTo>
                  <a:lnTo>
                    <a:pt x="904" y="400"/>
                  </a:lnTo>
                  <a:lnTo>
                    <a:pt x="907" y="396"/>
                  </a:lnTo>
                  <a:lnTo>
                    <a:pt x="905" y="391"/>
                  </a:lnTo>
                  <a:lnTo>
                    <a:pt x="909" y="386"/>
                  </a:lnTo>
                  <a:lnTo>
                    <a:pt x="910" y="382"/>
                  </a:lnTo>
                  <a:lnTo>
                    <a:pt x="909" y="378"/>
                  </a:lnTo>
                  <a:lnTo>
                    <a:pt x="907" y="377"/>
                  </a:lnTo>
                  <a:lnTo>
                    <a:pt x="901" y="374"/>
                  </a:lnTo>
                  <a:lnTo>
                    <a:pt x="900" y="369"/>
                  </a:lnTo>
                  <a:lnTo>
                    <a:pt x="895" y="369"/>
                  </a:lnTo>
                  <a:lnTo>
                    <a:pt x="894" y="364"/>
                  </a:lnTo>
                  <a:lnTo>
                    <a:pt x="893" y="363"/>
                  </a:lnTo>
                  <a:lnTo>
                    <a:pt x="891" y="359"/>
                  </a:lnTo>
                  <a:lnTo>
                    <a:pt x="894" y="353"/>
                  </a:lnTo>
                  <a:lnTo>
                    <a:pt x="896" y="346"/>
                  </a:lnTo>
                  <a:lnTo>
                    <a:pt x="895" y="340"/>
                  </a:lnTo>
                  <a:lnTo>
                    <a:pt x="898" y="336"/>
                  </a:lnTo>
                  <a:lnTo>
                    <a:pt x="891" y="335"/>
                  </a:lnTo>
                  <a:lnTo>
                    <a:pt x="889" y="332"/>
                  </a:lnTo>
                  <a:lnTo>
                    <a:pt x="885" y="330"/>
                  </a:lnTo>
                  <a:lnTo>
                    <a:pt x="884" y="332"/>
                  </a:lnTo>
                  <a:lnTo>
                    <a:pt x="875" y="330"/>
                  </a:lnTo>
                  <a:lnTo>
                    <a:pt x="872" y="332"/>
                  </a:lnTo>
                  <a:lnTo>
                    <a:pt x="867" y="334"/>
                  </a:lnTo>
                  <a:lnTo>
                    <a:pt x="858" y="337"/>
                  </a:lnTo>
                  <a:lnTo>
                    <a:pt x="854" y="339"/>
                  </a:lnTo>
                  <a:lnTo>
                    <a:pt x="852" y="341"/>
                  </a:lnTo>
                  <a:lnTo>
                    <a:pt x="852" y="344"/>
                  </a:lnTo>
                  <a:lnTo>
                    <a:pt x="845" y="346"/>
                  </a:lnTo>
                  <a:lnTo>
                    <a:pt x="844" y="350"/>
                  </a:lnTo>
                  <a:lnTo>
                    <a:pt x="844" y="354"/>
                  </a:lnTo>
                  <a:lnTo>
                    <a:pt x="840" y="354"/>
                  </a:lnTo>
                  <a:lnTo>
                    <a:pt x="831" y="359"/>
                  </a:lnTo>
                  <a:lnTo>
                    <a:pt x="831" y="360"/>
                  </a:lnTo>
                  <a:lnTo>
                    <a:pt x="826" y="363"/>
                  </a:lnTo>
                  <a:lnTo>
                    <a:pt x="825" y="367"/>
                  </a:lnTo>
                  <a:lnTo>
                    <a:pt x="821" y="369"/>
                  </a:lnTo>
                  <a:lnTo>
                    <a:pt x="819" y="369"/>
                  </a:lnTo>
                  <a:lnTo>
                    <a:pt x="814" y="367"/>
                  </a:lnTo>
                  <a:lnTo>
                    <a:pt x="810" y="369"/>
                  </a:lnTo>
                  <a:lnTo>
                    <a:pt x="801" y="369"/>
                  </a:lnTo>
                  <a:lnTo>
                    <a:pt x="798" y="372"/>
                  </a:lnTo>
                  <a:lnTo>
                    <a:pt x="793" y="374"/>
                  </a:lnTo>
                  <a:lnTo>
                    <a:pt x="793" y="378"/>
                  </a:lnTo>
                  <a:lnTo>
                    <a:pt x="788" y="381"/>
                  </a:lnTo>
                  <a:lnTo>
                    <a:pt x="784" y="382"/>
                  </a:lnTo>
                  <a:lnTo>
                    <a:pt x="782" y="388"/>
                  </a:lnTo>
                  <a:lnTo>
                    <a:pt x="774" y="387"/>
                  </a:lnTo>
                  <a:lnTo>
                    <a:pt x="772" y="391"/>
                  </a:lnTo>
                  <a:lnTo>
                    <a:pt x="773" y="393"/>
                  </a:lnTo>
                  <a:lnTo>
                    <a:pt x="770" y="401"/>
                  </a:lnTo>
                  <a:lnTo>
                    <a:pt x="770" y="406"/>
                  </a:lnTo>
                  <a:lnTo>
                    <a:pt x="769" y="410"/>
                  </a:lnTo>
                  <a:lnTo>
                    <a:pt x="765" y="410"/>
                  </a:lnTo>
                  <a:lnTo>
                    <a:pt x="758" y="410"/>
                  </a:lnTo>
                  <a:lnTo>
                    <a:pt x="756" y="409"/>
                  </a:lnTo>
                  <a:lnTo>
                    <a:pt x="752" y="409"/>
                  </a:lnTo>
                  <a:lnTo>
                    <a:pt x="749" y="414"/>
                  </a:lnTo>
                  <a:lnTo>
                    <a:pt x="746" y="414"/>
                  </a:lnTo>
                  <a:lnTo>
                    <a:pt x="738" y="416"/>
                  </a:lnTo>
                  <a:lnTo>
                    <a:pt x="735" y="416"/>
                  </a:lnTo>
                  <a:lnTo>
                    <a:pt x="732" y="420"/>
                  </a:lnTo>
                  <a:lnTo>
                    <a:pt x="726" y="420"/>
                  </a:lnTo>
                  <a:lnTo>
                    <a:pt x="721" y="421"/>
                  </a:lnTo>
                  <a:lnTo>
                    <a:pt x="714" y="420"/>
                  </a:lnTo>
                  <a:lnTo>
                    <a:pt x="713" y="420"/>
                  </a:lnTo>
                  <a:lnTo>
                    <a:pt x="710" y="424"/>
                  </a:lnTo>
                  <a:lnTo>
                    <a:pt x="707" y="425"/>
                  </a:lnTo>
                  <a:lnTo>
                    <a:pt x="700" y="420"/>
                  </a:lnTo>
                  <a:lnTo>
                    <a:pt x="698" y="420"/>
                  </a:lnTo>
                  <a:lnTo>
                    <a:pt x="691" y="423"/>
                  </a:lnTo>
                  <a:lnTo>
                    <a:pt x="685" y="423"/>
                  </a:lnTo>
                  <a:lnTo>
                    <a:pt x="680" y="428"/>
                  </a:lnTo>
                  <a:lnTo>
                    <a:pt x="676" y="429"/>
                  </a:lnTo>
                  <a:lnTo>
                    <a:pt x="670" y="429"/>
                  </a:lnTo>
                  <a:lnTo>
                    <a:pt x="666" y="426"/>
                  </a:lnTo>
                  <a:lnTo>
                    <a:pt x="665" y="419"/>
                  </a:lnTo>
                  <a:lnTo>
                    <a:pt x="657" y="410"/>
                  </a:lnTo>
                  <a:lnTo>
                    <a:pt x="648" y="405"/>
                  </a:lnTo>
                  <a:lnTo>
                    <a:pt x="646" y="402"/>
                  </a:lnTo>
                  <a:lnTo>
                    <a:pt x="644" y="402"/>
                  </a:lnTo>
                  <a:lnTo>
                    <a:pt x="642" y="397"/>
                  </a:lnTo>
                  <a:lnTo>
                    <a:pt x="642" y="395"/>
                  </a:lnTo>
                  <a:lnTo>
                    <a:pt x="647" y="388"/>
                  </a:lnTo>
                  <a:lnTo>
                    <a:pt x="647" y="383"/>
                  </a:lnTo>
                  <a:lnTo>
                    <a:pt x="649" y="378"/>
                  </a:lnTo>
                  <a:lnTo>
                    <a:pt x="647" y="374"/>
                  </a:lnTo>
                  <a:lnTo>
                    <a:pt x="644" y="374"/>
                  </a:lnTo>
                  <a:lnTo>
                    <a:pt x="642" y="368"/>
                  </a:lnTo>
                  <a:lnTo>
                    <a:pt x="643" y="364"/>
                  </a:lnTo>
                  <a:lnTo>
                    <a:pt x="642" y="362"/>
                  </a:lnTo>
                  <a:lnTo>
                    <a:pt x="635" y="364"/>
                  </a:lnTo>
                  <a:lnTo>
                    <a:pt x="634" y="364"/>
                  </a:lnTo>
                  <a:lnTo>
                    <a:pt x="632" y="363"/>
                  </a:lnTo>
                  <a:lnTo>
                    <a:pt x="632" y="358"/>
                  </a:lnTo>
                  <a:lnTo>
                    <a:pt x="630" y="355"/>
                  </a:lnTo>
                  <a:lnTo>
                    <a:pt x="626" y="355"/>
                  </a:lnTo>
                  <a:lnTo>
                    <a:pt x="625" y="354"/>
                  </a:lnTo>
                  <a:lnTo>
                    <a:pt x="629" y="340"/>
                  </a:lnTo>
                  <a:lnTo>
                    <a:pt x="633" y="332"/>
                  </a:lnTo>
                  <a:lnTo>
                    <a:pt x="629" y="331"/>
                  </a:lnTo>
                  <a:lnTo>
                    <a:pt x="623" y="335"/>
                  </a:lnTo>
                  <a:lnTo>
                    <a:pt x="616" y="331"/>
                  </a:lnTo>
                  <a:lnTo>
                    <a:pt x="614" y="331"/>
                  </a:lnTo>
                  <a:lnTo>
                    <a:pt x="606" y="336"/>
                  </a:lnTo>
                  <a:lnTo>
                    <a:pt x="603" y="336"/>
                  </a:lnTo>
                  <a:lnTo>
                    <a:pt x="600" y="334"/>
                  </a:lnTo>
                  <a:lnTo>
                    <a:pt x="593" y="330"/>
                  </a:lnTo>
                  <a:lnTo>
                    <a:pt x="588" y="327"/>
                  </a:lnTo>
                  <a:lnTo>
                    <a:pt x="584" y="325"/>
                  </a:lnTo>
                  <a:lnTo>
                    <a:pt x="583" y="325"/>
                  </a:lnTo>
                  <a:lnTo>
                    <a:pt x="581" y="323"/>
                  </a:lnTo>
                  <a:lnTo>
                    <a:pt x="581" y="321"/>
                  </a:lnTo>
                  <a:lnTo>
                    <a:pt x="575" y="318"/>
                  </a:lnTo>
                  <a:lnTo>
                    <a:pt x="575" y="314"/>
                  </a:lnTo>
                  <a:lnTo>
                    <a:pt x="570" y="314"/>
                  </a:lnTo>
                  <a:lnTo>
                    <a:pt x="568" y="312"/>
                  </a:lnTo>
                  <a:lnTo>
                    <a:pt x="568" y="308"/>
                  </a:lnTo>
                  <a:lnTo>
                    <a:pt x="565" y="306"/>
                  </a:lnTo>
                  <a:lnTo>
                    <a:pt x="563" y="306"/>
                  </a:lnTo>
                  <a:lnTo>
                    <a:pt x="556" y="308"/>
                  </a:lnTo>
                  <a:lnTo>
                    <a:pt x="555" y="306"/>
                  </a:lnTo>
                  <a:lnTo>
                    <a:pt x="551" y="297"/>
                  </a:lnTo>
                  <a:lnTo>
                    <a:pt x="547" y="295"/>
                  </a:lnTo>
                  <a:lnTo>
                    <a:pt x="542" y="297"/>
                  </a:lnTo>
                  <a:lnTo>
                    <a:pt x="542" y="298"/>
                  </a:lnTo>
                  <a:lnTo>
                    <a:pt x="542" y="303"/>
                  </a:lnTo>
                  <a:lnTo>
                    <a:pt x="540" y="303"/>
                  </a:lnTo>
                  <a:lnTo>
                    <a:pt x="535" y="300"/>
                  </a:lnTo>
                  <a:lnTo>
                    <a:pt x="532" y="300"/>
                  </a:lnTo>
                  <a:lnTo>
                    <a:pt x="527" y="306"/>
                  </a:lnTo>
                  <a:lnTo>
                    <a:pt x="522" y="304"/>
                  </a:lnTo>
                  <a:lnTo>
                    <a:pt x="519" y="299"/>
                  </a:lnTo>
                  <a:lnTo>
                    <a:pt x="513" y="298"/>
                  </a:lnTo>
                  <a:lnTo>
                    <a:pt x="511" y="297"/>
                  </a:lnTo>
                  <a:lnTo>
                    <a:pt x="507" y="297"/>
                  </a:lnTo>
                  <a:lnTo>
                    <a:pt x="503" y="299"/>
                  </a:lnTo>
                  <a:lnTo>
                    <a:pt x="500" y="297"/>
                  </a:lnTo>
                  <a:lnTo>
                    <a:pt x="504" y="290"/>
                  </a:lnTo>
                  <a:lnTo>
                    <a:pt x="502" y="289"/>
                  </a:lnTo>
                  <a:lnTo>
                    <a:pt x="499" y="289"/>
                  </a:lnTo>
                  <a:lnTo>
                    <a:pt x="498" y="292"/>
                  </a:lnTo>
                  <a:lnTo>
                    <a:pt x="486" y="290"/>
                  </a:lnTo>
                  <a:lnTo>
                    <a:pt x="484" y="292"/>
                  </a:lnTo>
                  <a:lnTo>
                    <a:pt x="477" y="293"/>
                  </a:lnTo>
                  <a:lnTo>
                    <a:pt x="476" y="294"/>
                  </a:lnTo>
                  <a:lnTo>
                    <a:pt x="476" y="295"/>
                  </a:lnTo>
                  <a:lnTo>
                    <a:pt x="472" y="298"/>
                  </a:lnTo>
                  <a:lnTo>
                    <a:pt x="471" y="300"/>
                  </a:lnTo>
                  <a:lnTo>
                    <a:pt x="469" y="299"/>
                  </a:lnTo>
                  <a:lnTo>
                    <a:pt x="463" y="299"/>
                  </a:lnTo>
                  <a:lnTo>
                    <a:pt x="461" y="298"/>
                  </a:lnTo>
                  <a:lnTo>
                    <a:pt x="457" y="299"/>
                  </a:lnTo>
                  <a:lnTo>
                    <a:pt x="451" y="294"/>
                  </a:lnTo>
                  <a:lnTo>
                    <a:pt x="447" y="298"/>
                  </a:lnTo>
                  <a:lnTo>
                    <a:pt x="444" y="297"/>
                  </a:lnTo>
                  <a:lnTo>
                    <a:pt x="442" y="298"/>
                  </a:lnTo>
                  <a:lnTo>
                    <a:pt x="437" y="294"/>
                  </a:lnTo>
                  <a:lnTo>
                    <a:pt x="433" y="293"/>
                  </a:lnTo>
                  <a:lnTo>
                    <a:pt x="430" y="289"/>
                  </a:lnTo>
                  <a:lnTo>
                    <a:pt x="430" y="285"/>
                  </a:lnTo>
                  <a:lnTo>
                    <a:pt x="429" y="283"/>
                  </a:lnTo>
                  <a:lnTo>
                    <a:pt x="424" y="283"/>
                  </a:lnTo>
                  <a:lnTo>
                    <a:pt x="420" y="280"/>
                  </a:lnTo>
                  <a:lnTo>
                    <a:pt x="420" y="271"/>
                  </a:lnTo>
                  <a:lnTo>
                    <a:pt x="416" y="267"/>
                  </a:lnTo>
                  <a:lnTo>
                    <a:pt x="416" y="264"/>
                  </a:lnTo>
                  <a:lnTo>
                    <a:pt x="416" y="258"/>
                  </a:lnTo>
                  <a:lnTo>
                    <a:pt x="419" y="255"/>
                  </a:lnTo>
                  <a:lnTo>
                    <a:pt x="420" y="250"/>
                  </a:lnTo>
                  <a:lnTo>
                    <a:pt x="420" y="246"/>
                  </a:lnTo>
                  <a:lnTo>
                    <a:pt x="419" y="244"/>
                  </a:lnTo>
                  <a:lnTo>
                    <a:pt x="412" y="244"/>
                  </a:lnTo>
                  <a:lnTo>
                    <a:pt x="407" y="242"/>
                  </a:lnTo>
                  <a:lnTo>
                    <a:pt x="404" y="241"/>
                  </a:lnTo>
                  <a:lnTo>
                    <a:pt x="402" y="238"/>
                  </a:lnTo>
                  <a:lnTo>
                    <a:pt x="404" y="233"/>
                  </a:lnTo>
                  <a:lnTo>
                    <a:pt x="402" y="229"/>
                  </a:lnTo>
                  <a:lnTo>
                    <a:pt x="398" y="228"/>
                  </a:lnTo>
                  <a:lnTo>
                    <a:pt x="400" y="223"/>
                  </a:lnTo>
                  <a:lnTo>
                    <a:pt x="401" y="220"/>
                  </a:lnTo>
                  <a:lnTo>
                    <a:pt x="401" y="218"/>
                  </a:lnTo>
                  <a:lnTo>
                    <a:pt x="397" y="213"/>
                  </a:lnTo>
                  <a:lnTo>
                    <a:pt x="395" y="206"/>
                  </a:lnTo>
                  <a:lnTo>
                    <a:pt x="395" y="204"/>
                  </a:lnTo>
                  <a:lnTo>
                    <a:pt x="391" y="202"/>
                  </a:lnTo>
                  <a:lnTo>
                    <a:pt x="384" y="192"/>
                  </a:lnTo>
                  <a:lnTo>
                    <a:pt x="382" y="190"/>
                  </a:lnTo>
                  <a:lnTo>
                    <a:pt x="377" y="187"/>
                  </a:lnTo>
                  <a:lnTo>
                    <a:pt x="373" y="183"/>
                  </a:lnTo>
                  <a:lnTo>
                    <a:pt x="368" y="181"/>
                  </a:lnTo>
                  <a:lnTo>
                    <a:pt x="365" y="171"/>
                  </a:lnTo>
                  <a:lnTo>
                    <a:pt x="367" y="165"/>
                  </a:lnTo>
                  <a:lnTo>
                    <a:pt x="368" y="163"/>
                  </a:lnTo>
                  <a:lnTo>
                    <a:pt x="369" y="159"/>
                  </a:lnTo>
                  <a:lnTo>
                    <a:pt x="368" y="158"/>
                  </a:lnTo>
                  <a:lnTo>
                    <a:pt x="364" y="159"/>
                  </a:lnTo>
                  <a:lnTo>
                    <a:pt x="363" y="162"/>
                  </a:lnTo>
                  <a:lnTo>
                    <a:pt x="365" y="164"/>
                  </a:lnTo>
                  <a:lnTo>
                    <a:pt x="365" y="165"/>
                  </a:lnTo>
                  <a:lnTo>
                    <a:pt x="362" y="165"/>
                  </a:lnTo>
                  <a:lnTo>
                    <a:pt x="359" y="163"/>
                  </a:lnTo>
                  <a:lnTo>
                    <a:pt x="359" y="160"/>
                  </a:lnTo>
                  <a:lnTo>
                    <a:pt x="360" y="158"/>
                  </a:lnTo>
                  <a:lnTo>
                    <a:pt x="364" y="158"/>
                  </a:lnTo>
                  <a:lnTo>
                    <a:pt x="365" y="157"/>
                  </a:lnTo>
                  <a:lnTo>
                    <a:pt x="364" y="154"/>
                  </a:lnTo>
                  <a:lnTo>
                    <a:pt x="363" y="153"/>
                  </a:lnTo>
                  <a:lnTo>
                    <a:pt x="358" y="153"/>
                  </a:lnTo>
                  <a:lnTo>
                    <a:pt x="355" y="149"/>
                  </a:lnTo>
                  <a:lnTo>
                    <a:pt x="358" y="143"/>
                  </a:lnTo>
                  <a:lnTo>
                    <a:pt x="355" y="141"/>
                  </a:lnTo>
                  <a:lnTo>
                    <a:pt x="349" y="140"/>
                  </a:lnTo>
                  <a:lnTo>
                    <a:pt x="348" y="137"/>
                  </a:lnTo>
                  <a:lnTo>
                    <a:pt x="350" y="135"/>
                  </a:lnTo>
                  <a:lnTo>
                    <a:pt x="349" y="131"/>
                  </a:lnTo>
                  <a:lnTo>
                    <a:pt x="348" y="127"/>
                  </a:lnTo>
                  <a:lnTo>
                    <a:pt x="345" y="127"/>
                  </a:lnTo>
                  <a:lnTo>
                    <a:pt x="344" y="125"/>
                  </a:lnTo>
                  <a:lnTo>
                    <a:pt x="340" y="122"/>
                  </a:lnTo>
                  <a:lnTo>
                    <a:pt x="337" y="117"/>
                  </a:lnTo>
                  <a:lnTo>
                    <a:pt x="330" y="109"/>
                  </a:lnTo>
                  <a:lnTo>
                    <a:pt x="328" y="104"/>
                  </a:lnTo>
                  <a:lnTo>
                    <a:pt x="330" y="103"/>
                  </a:lnTo>
                  <a:lnTo>
                    <a:pt x="332" y="103"/>
                  </a:lnTo>
                  <a:lnTo>
                    <a:pt x="335" y="97"/>
                  </a:lnTo>
                  <a:lnTo>
                    <a:pt x="334" y="94"/>
                  </a:lnTo>
                  <a:lnTo>
                    <a:pt x="326" y="92"/>
                  </a:lnTo>
                  <a:lnTo>
                    <a:pt x="320" y="92"/>
                  </a:lnTo>
                  <a:lnTo>
                    <a:pt x="317" y="89"/>
                  </a:lnTo>
                  <a:lnTo>
                    <a:pt x="320" y="87"/>
                  </a:lnTo>
                  <a:lnTo>
                    <a:pt x="325" y="84"/>
                  </a:lnTo>
                  <a:lnTo>
                    <a:pt x="323" y="83"/>
                  </a:lnTo>
                  <a:lnTo>
                    <a:pt x="318" y="83"/>
                  </a:lnTo>
                  <a:lnTo>
                    <a:pt x="320" y="76"/>
                  </a:lnTo>
                  <a:lnTo>
                    <a:pt x="318" y="74"/>
                  </a:lnTo>
                  <a:lnTo>
                    <a:pt x="312" y="69"/>
                  </a:lnTo>
                  <a:lnTo>
                    <a:pt x="308" y="70"/>
                  </a:lnTo>
                  <a:lnTo>
                    <a:pt x="308" y="65"/>
                  </a:lnTo>
                  <a:lnTo>
                    <a:pt x="303" y="61"/>
                  </a:lnTo>
                  <a:lnTo>
                    <a:pt x="299" y="60"/>
                  </a:lnTo>
                  <a:lnTo>
                    <a:pt x="297" y="61"/>
                  </a:lnTo>
                  <a:lnTo>
                    <a:pt x="295" y="61"/>
                  </a:lnTo>
                  <a:lnTo>
                    <a:pt x="293" y="59"/>
                  </a:lnTo>
                  <a:lnTo>
                    <a:pt x="293" y="56"/>
                  </a:lnTo>
                  <a:lnTo>
                    <a:pt x="294" y="55"/>
                  </a:lnTo>
                  <a:lnTo>
                    <a:pt x="297" y="55"/>
                  </a:lnTo>
                  <a:lnTo>
                    <a:pt x="298" y="52"/>
                  </a:lnTo>
                  <a:lnTo>
                    <a:pt x="295" y="48"/>
                  </a:lnTo>
                  <a:lnTo>
                    <a:pt x="299" y="47"/>
                  </a:lnTo>
                  <a:lnTo>
                    <a:pt x="300" y="46"/>
                  </a:lnTo>
                  <a:lnTo>
                    <a:pt x="297" y="43"/>
                  </a:lnTo>
                  <a:lnTo>
                    <a:pt x="292" y="47"/>
                  </a:lnTo>
                  <a:lnTo>
                    <a:pt x="283" y="39"/>
                  </a:lnTo>
                  <a:lnTo>
                    <a:pt x="281" y="37"/>
                  </a:lnTo>
                  <a:lnTo>
                    <a:pt x="278" y="38"/>
                  </a:lnTo>
                  <a:lnTo>
                    <a:pt x="272" y="42"/>
                  </a:lnTo>
                  <a:lnTo>
                    <a:pt x="270" y="38"/>
                  </a:lnTo>
                  <a:lnTo>
                    <a:pt x="271" y="37"/>
                  </a:lnTo>
                  <a:lnTo>
                    <a:pt x="275" y="34"/>
                  </a:lnTo>
                  <a:lnTo>
                    <a:pt x="275" y="31"/>
                  </a:lnTo>
                  <a:lnTo>
                    <a:pt x="271" y="29"/>
                  </a:lnTo>
                  <a:lnTo>
                    <a:pt x="266" y="24"/>
                  </a:lnTo>
                  <a:lnTo>
                    <a:pt x="265" y="24"/>
                  </a:lnTo>
                  <a:lnTo>
                    <a:pt x="260" y="27"/>
                  </a:lnTo>
                  <a:lnTo>
                    <a:pt x="258" y="24"/>
                  </a:lnTo>
                  <a:lnTo>
                    <a:pt x="253" y="22"/>
                  </a:lnTo>
                  <a:lnTo>
                    <a:pt x="246" y="20"/>
                  </a:lnTo>
                  <a:lnTo>
                    <a:pt x="241" y="18"/>
                  </a:lnTo>
                  <a:lnTo>
                    <a:pt x="235" y="18"/>
                  </a:lnTo>
                  <a:lnTo>
                    <a:pt x="227" y="19"/>
                  </a:lnTo>
                  <a:lnTo>
                    <a:pt x="221" y="23"/>
                  </a:lnTo>
                  <a:lnTo>
                    <a:pt x="223" y="28"/>
                  </a:lnTo>
                  <a:lnTo>
                    <a:pt x="220" y="27"/>
                  </a:lnTo>
                  <a:lnTo>
                    <a:pt x="218" y="25"/>
                  </a:lnTo>
                  <a:lnTo>
                    <a:pt x="213" y="25"/>
                  </a:lnTo>
                  <a:lnTo>
                    <a:pt x="211" y="24"/>
                  </a:lnTo>
                  <a:lnTo>
                    <a:pt x="210" y="22"/>
                  </a:lnTo>
                  <a:lnTo>
                    <a:pt x="207" y="20"/>
                  </a:lnTo>
                  <a:lnTo>
                    <a:pt x="199" y="22"/>
                  </a:lnTo>
                  <a:lnTo>
                    <a:pt x="195" y="22"/>
                  </a:lnTo>
                  <a:lnTo>
                    <a:pt x="191" y="19"/>
                  </a:lnTo>
                  <a:lnTo>
                    <a:pt x="190" y="19"/>
                  </a:lnTo>
                  <a:lnTo>
                    <a:pt x="185" y="14"/>
                  </a:lnTo>
                  <a:lnTo>
                    <a:pt x="181" y="10"/>
                  </a:lnTo>
                  <a:lnTo>
                    <a:pt x="178" y="10"/>
                  </a:lnTo>
                  <a:lnTo>
                    <a:pt x="172" y="13"/>
                  </a:lnTo>
                  <a:lnTo>
                    <a:pt x="169" y="9"/>
                  </a:lnTo>
                  <a:lnTo>
                    <a:pt x="165" y="9"/>
                  </a:lnTo>
                  <a:lnTo>
                    <a:pt x="163" y="6"/>
                  </a:lnTo>
                  <a:lnTo>
                    <a:pt x="154" y="3"/>
                  </a:lnTo>
                  <a:lnTo>
                    <a:pt x="151" y="4"/>
                  </a:lnTo>
                  <a:lnTo>
                    <a:pt x="146" y="3"/>
                  </a:lnTo>
                  <a:lnTo>
                    <a:pt x="145" y="4"/>
                  </a:lnTo>
                  <a:lnTo>
                    <a:pt x="143" y="1"/>
                  </a:lnTo>
                  <a:lnTo>
                    <a:pt x="139" y="0"/>
                  </a:lnTo>
                  <a:lnTo>
                    <a:pt x="137" y="3"/>
                  </a:lnTo>
                  <a:lnTo>
                    <a:pt x="136" y="4"/>
                  </a:lnTo>
                  <a:lnTo>
                    <a:pt x="135" y="4"/>
                  </a:lnTo>
                  <a:lnTo>
                    <a:pt x="136" y="1"/>
                  </a:lnTo>
                  <a:lnTo>
                    <a:pt x="135" y="0"/>
                  </a:lnTo>
                  <a:lnTo>
                    <a:pt x="132" y="0"/>
                  </a:lnTo>
                  <a:lnTo>
                    <a:pt x="132" y="3"/>
                  </a:lnTo>
                  <a:lnTo>
                    <a:pt x="131" y="4"/>
                  </a:lnTo>
                  <a:lnTo>
                    <a:pt x="130" y="1"/>
                  </a:lnTo>
                  <a:lnTo>
                    <a:pt x="126" y="3"/>
                  </a:lnTo>
                  <a:lnTo>
                    <a:pt x="118" y="0"/>
                  </a:lnTo>
                  <a:lnTo>
                    <a:pt x="115" y="1"/>
                  </a:lnTo>
                  <a:lnTo>
                    <a:pt x="113" y="5"/>
                  </a:lnTo>
                  <a:lnTo>
                    <a:pt x="111" y="6"/>
                  </a:lnTo>
                  <a:lnTo>
                    <a:pt x="106" y="6"/>
                  </a:lnTo>
                  <a:lnTo>
                    <a:pt x="97" y="11"/>
                  </a:lnTo>
                  <a:lnTo>
                    <a:pt x="93" y="11"/>
                  </a:lnTo>
                  <a:lnTo>
                    <a:pt x="86" y="11"/>
                  </a:lnTo>
                  <a:lnTo>
                    <a:pt x="81" y="13"/>
                  </a:lnTo>
                  <a:lnTo>
                    <a:pt x="74" y="14"/>
                  </a:lnTo>
                  <a:lnTo>
                    <a:pt x="72" y="14"/>
                  </a:lnTo>
                  <a:lnTo>
                    <a:pt x="67" y="15"/>
                  </a:lnTo>
                  <a:lnTo>
                    <a:pt x="64" y="11"/>
                  </a:lnTo>
                  <a:lnTo>
                    <a:pt x="61" y="11"/>
                  </a:lnTo>
                  <a:lnTo>
                    <a:pt x="58" y="14"/>
                  </a:lnTo>
                  <a:lnTo>
                    <a:pt x="56" y="15"/>
                  </a:lnTo>
                  <a:lnTo>
                    <a:pt x="51" y="15"/>
                  </a:lnTo>
                  <a:lnTo>
                    <a:pt x="47" y="19"/>
                  </a:lnTo>
                  <a:lnTo>
                    <a:pt x="41" y="19"/>
                  </a:lnTo>
                  <a:lnTo>
                    <a:pt x="32" y="22"/>
                  </a:lnTo>
                  <a:lnTo>
                    <a:pt x="27" y="24"/>
                  </a:lnTo>
                  <a:lnTo>
                    <a:pt x="24" y="24"/>
                  </a:lnTo>
                  <a:lnTo>
                    <a:pt x="14" y="29"/>
                  </a:lnTo>
                  <a:lnTo>
                    <a:pt x="25" y="37"/>
                  </a:lnTo>
                  <a:lnTo>
                    <a:pt x="34" y="51"/>
                  </a:lnTo>
                  <a:lnTo>
                    <a:pt x="24" y="65"/>
                  </a:lnTo>
                  <a:lnTo>
                    <a:pt x="0" y="94"/>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418" name="Freeform 1015"/>
            <p:cNvSpPr>
              <a:spLocks/>
            </p:cNvSpPr>
            <p:nvPr/>
          </p:nvSpPr>
          <p:spPr bwMode="auto">
            <a:xfrm>
              <a:off x="3823" y="630"/>
              <a:ext cx="910" cy="816"/>
            </a:xfrm>
            <a:custGeom>
              <a:avLst/>
              <a:gdLst>
                <a:gd name="T0" fmla="*/ 204 w 910"/>
                <a:gd name="T1" fmla="*/ 578 h 816"/>
                <a:gd name="T2" fmla="*/ 218 w 910"/>
                <a:gd name="T3" fmla="*/ 617 h 816"/>
                <a:gd name="T4" fmla="*/ 235 w 910"/>
                <a:gd name="T5" fmla="*/ 648 h 816"/>
                <a:gd name="T6" fmla="*/ 266 w 910"/>
                <a:gd name="T7" fmla="*/ 686 h 816"/>
                <a:gd name="T8" fmla="*/ 308 w 910"/>
                <a:gd name="T9" fmla="*/ 676 h 816"/>
                <a:gd name="T10" fmla="*/ 351 w 910"/>
                <a:gd name="T11" fmla="*/ 670 h 816"/>
                <a:gd name="T12" fmla="*/ 451 w 910"/>
                <a:gd name="T13" fmla="*/ 710 h 816"/>
                <a:gd name="T14" fmla="*/ 489 w 910"/>
                <a:gd name="T15" fmla="*/ 740 h 816"/>
                <a:gd name="T16" fmla="*/ 527 w 910"/>
                <a:gd name="T17" fmla="*/ 769 h 816"/>
                <a:gd name="T18" fmla="*/ 550 w 910"/>
                <a:gd name="T19" fmla="*/ 761 h 816"/>
                <a:gd name="T20" fmla="*/ 595 w 910"/>
                <a:gd name="T21" fmla="*/ 816 h 816"/>
                <a:gd name="T22" fmla="*/ 656 w 910"/>
                <a:gd name="T23" fmla="*/ 765 h 816"/>
                <a:gd name="T24" fmla="*/ 689 w 910"/>
                <a:gd name="T25" fmla="*/ 787 h 816"/>
                <a:gd name="T26" fmla="*/ 745 w 910"/>
                <a:gd name="T27" fmla="*/ 801 h 816"/>
                <a:gd name="T28" fmla="*/ 740 w 910"/>
                <a:gd name="T29" fmla="*/ 768 h 816"/>
                <a:gd name="T30" fmla="*/ 712 w 910"/>
                <a:gd name="T31" fmla="*/ 682 h 816"/>
                <a:gd name="T32" fmla="*/ 731 w 910"/>
                <a:gd name="T33" fmla="*/ 661 h 816"/>
                <a:gd name="T34" fmla="*/ 749 w 910"/>
                <a:gd name="T35" fmla="*/ 643 h 816"/>
                <a:gd name="T36" fmla="*/ 830 w 910"/>
                <a:gd name="T37" fmla="*/ 638 h 816"/>
                <a:gd name="T38" fmla="*/ 844 w 910"/>
                <a:gd name="T39" fmla="*/ 600 h 816"/>
                <a:gd name="T40" fmla="*/ 861 w 910"/>
                <a:gd name="T41" fmla="*/ 581 h 816"/>
                <a:gd name="T42" fmla="*/ 865 w 910"/>
                <a:gd name="T43" fmla="*/ 556 h 816"/>
                <a:gd name="T44" fmla="*/ 873 w 910"/>
                <a:gd name="T45" fmla="*/ 523 h 816"/>
                <a:gd name="T46" fmla="*/ 872 w 910"/>
                <a:gd name="T47" fmla="*/ 503 h 816"/>
                <a:gd name="T48" fmla="*/ 880 w 910"/>
                <a:gd name="T49" fmla="*/ 449 h 816"/>
                <a:gd name="T50" fmla="*/ 885 w 910"/>
                <a:gd name="T51" fmla="*/ 414 h 816"/>
                <a:gd name="T52" fmla="*/ 909 w 910"/>
                <a:gd name="T53" fmla="*/ 386 h 816"/>
                <a:gd name="T54" fmla="*/ 894 w 910"/>
                <a:gd name="T55" fmla="*/ 353 h 816"/>
                <a:gd name="T56" fmla="*/ 867 w 910"/>
                <a:gd name="T57" fmla="*/ 334 h 816"/>
                <a:gd name="T58" fmla="*/ 831 w 910"/>
                <a:gd name="T59" fmla="*/ 360 h 816"/>
                <a:gd name="T60" fmla="*/ 793 w 910"/>
                <a:gd name="T61" fmla="*/ 378 h 816"/>
                <a:gd name="T62" fmla="*/ 765 w 910"/>
                <a:gd name="T63" fmla="*/ 410 h 816"/>
                <a:gd name="T64" fmla="*/ 721 w 910"/>
                <a:gd name="T65" fmla="*/ 421 h 816"/>
                <a:gd name="T66" fmla="*/ 676 w 910"/>
                <a:gd name="T67" fmla="*/ 429 h 816"/>
                <a:gd name="T68" fmla="*/ 647 w 910"/>
                <a:gd name="T69" fmla="*/ 388 h 816"/>
                <a:gd name="T70" fmla="*/ 632 w 910"/>
                <a:gd name="T71" fmla="*/ 363 h 816"/>
                <a:gd name="T72" fmla="*/ 614 w 910"/>
                <a:gd name="T73" fmla="*/ 331 h 816"/>
                <a:gd name="T74" fmla="*/ 575 w 910"/>
                <a:gd name="T75" fmla="*/ 318 h 816"/>
                <a:gd name="T76" fmla="*/ 547 w 910"/>
                <a:gd name="T77" fmla="*/ 295 h 816"/>
                <a:gd name="T78" fmla="*/ 513 w 910"/>
                <a:gd name="T79" fmla="*/ 298 h 816"/>
                <a:gd name="T80" fmla="*/ 484 w 910"/>
                <a:gd name="T81" fmla="*/ 292 h 816"/>
                <a:gd name="T82" fmla="*/ 451 w 910"/>
                <a:gd name="T83" fmla="*/ 294 h 816"/>
                <a:gd name="T84" fmla="*/ 420 w 910"/>
                <a:gd name="T85" fmla="*/ 280 h 816"/>
                <a:gd name="T86" fmla="*/ 407 w 910"/>
                <a:gd name="T87" fmla="*/ 242 h 816"/>
                <a:gd name="T88" fmla="*/ 395 w 910"/>
                <a:gd name="T89" fmla="*/ 206 h 816"/>
                <a:gd name="T90" fmla="*/ 368 w 910"/>
                <a:gd name="T91" fmla="*/ 163 h 816"/>
                <a:gd name="T92" fmla="*/ 360 w 910"/>
                <a:gd name="T93" fmla="*/ 158 h 816"/>
                <a:gd name="T94" fmla="*/ 348 w 910"/>
                <a:gd name="T95" fmla="*/ 137 h 816"/>
                <a:gd name="T96" fmla="*/ 330 w 910"/>
                <a:gd name="T97" fmla="*/ 103 h 816"/>
                <a:gd name="T98" fmla="*/ 318 w 910"/>
                <a:gd name="T99" fmla="*/ 83 h 816"/>
                <a:gd name="T100" fmla="*/ 293 w 910"/>
                <a:gd name="T101" fmla="*/ 59 h 816"/>
                <a:gd name="T102" fmla="*/ 283 w 910"/>
                <a:gd name="T103" fmla="*/ 39 h 816"/>
                <a:gd name="T104" fmla="*/ 265 w 910"/>
                <a:gd name="T105" fmla="*/ 24 h 816"/>
                <a:gd name="T106" fmla="*/ 220 w 910"/>
                <a:gd name="T107" fmla="*/ 27 h 816"/>
                <a:gd name="T108" fmla="*/ 185 w 910"/>
                <a:gd name="T109" fmla="*/ 14 h 816"/>
                <a:gd name="T110" fmla="*/ 145 w 910"/>
                <a:gd name="T111" fmla="*/ 4 h 816"/>
                <a:gd name="T112" fmla="*/ 131 w 910"/>
                <a:gd name="T113" fmla="*/ 4 h 816"/>
                <a:gd name="T114" fmla="*/ 86 w 910"/>
                <a:gd name="T115" fmla="*/ 11 h 816"/>
                <a:gd name="T116" fmla="*/ 47 w 910"/>
                <a:gd name="T117" fmla="*/ 19 h 8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10"/>
                <a:gd name="T178" fmla="*/ 0 h 816"/>
                <a:gd name="T179" fmla="*/ 910 w 910"/>
                <a:gd name="T180" fmla="*/ 816 h 8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10" h="816">
                  <a:moveTo>
                    <a:pt x="154" y="574"/>
                  </a:moveTo>
                  <a:lnTo>
                    <a:pt x="165" y="582"/>
                  </a:lnTo>
                  <a:lnTo>
                    <a:pt x="173" y="578"/>
                  </a:lnTo>
                  <a:lnTo>
                    <a:pt x="173" y="572"/>
                  </a:lnTo>
                  <a:lnTo>
                    <a:pt x="185" y="567"/>
                  </a:lnTo>
                  <a:lnTo>
                    <a:pt x="181" y="558"/>
                  </a:lnTo>
                  <a:lnTo>
                    <a:pt x="192" y="560"/>
                  </a:lnTo>
                  <a:lnTo>
                    <a:pt x="193" y="570"/>
                  </a:lnTo>
                  <a:lnTo>
                    <a:pt x="201" y="569"/>
                  </a:lnTo>
                  <a:lnTo>
                    <a:pt x="204" y="578"/>
                  </a:lnTo>
                  <a:lnTo>
                    <a:pt x="179" y="587"/>
                  </a:lnTo>
                  <a:lnTo>
                    <a:pt x="179" y="592"/>
                  </a:lnTo>
                  <a:lnTo>
                    <a:pt x="167" y="592"/>
                  </a:lnTo>
                  <a:lnTo>
                    <a:pt x="164" y="607"/>
                  </a:lnTo>
                  <a:lnTo>
                    <a:pt x="178" y="624"/>
                  </a:lnTo>
                  <a:lnTo>
                    <a:pt x="181" y="621"/>
                  </a:lnTo>
                  <a:lnTo>
                    <a:pt x="191" y="624"/>
                  </a:lnTo>
                  <a:lnTo>
                    <a:pt x="199" y="620"/>
                  </a:lnTo>
                  <a:lnTo>
                    <a:pt x="204" y="623"/>
                  </a:lnTo>
                  <a:lnTo>
                    <a:pt x="218" y="617"/>
                  </a:lnTo>
                  <a:lnTo>
                    <a:pt x="220" y="615"/>
                  </a:lnTo>
                  <a:lnTo>
                    <a:pt x="225" y="614"/>
                  </a:lnTo>
                  <a:lnTo>
                    <a:pt x="227" y="617"/>
                  </a:lnTo>
                  <a:lnTo>
                    <a:pt x="229" y="615"/>
                  </a:lnTo>
                  <a:lnTo>
                    <a:pt x="230" y="625"/>
                  </a:lnTo>
                  <a:lnTo>
                    <a:pt x="233" y="625"/>
                  </a:lnTo>
                  <a:lnTo>
                    <a:pt x="233" y="633"/>
                  </a:lnTo>
                  <a:lnTo>
                    <a:pt x="237" y="637"/>
                  </a:lnTo>
                  <a:lnTo>
                    <a:pt x="234" y="639"/>
                  </a:lnTo>
                  <a:lnTo>
                    <a:pt x="235" y="648"/>
                  </a:lnTo>
                  <a:lnTo>
                    <a:pt x="239" y="649"/>
                  </a:lnTo>
                  <a:lnTo>
                    <a:pt x="238" y="662"/>
                  </a:lnTo>
                  <a:lnTo>
                    <a:pt x="242" y="662"/>
                  </a:lnTo>
                  <a:lnTo>
                    <a:pt x="241" y="665"/>
                  </a:lnTo>
                  <a:lnTo>
                    <a:pt x="246" y="666"/>
                  </a:lnTo>
                  <a:lnTo>
                    <a:pt x="249" y="672"/>
                  </a:lnTo>
                  <a:lnTo>
                    <a:pt x="252" y="671"/>
                  </a:lnTo>
                  <a:lnTo>
                    <a:pt x="257" y="679"/>
                  </a:lnTo>
                  <a:lnTo>
                    <a:pt x="262" y="677"/>
                  </a:lnTo>
                  <a:lnTo>
                    <a:pt x="266" y="686"/>
                  </a:lnTo>
                  <a:lnTo>
                    <a:pt x="271" y="685"/>
                  </a:lnTo>
                  <a:lnTo>
                    <a:pt x="276" y="687"/>
                  </a:lnTo>
                  <a:lnTo>
                    <a:pt x="279" y="684"/>
                  </a:lnTo>
                  <a:lnTo>
                    <a:pt x="281" y="685"/>
                  </a:lnTo>
                  <a:lnTo>
                    <a:pt x="293" y="680"/>
                  </a:lnTo>
                  <a:lnTo>
                    <a:pt x="295" y="684"/>
                  </a:lnTo>
                  <a:lnTo>
                    <a:pt x="298" y="682"/>
                  </a:lnTo>
                  <a:lnTo>
                    <a:pt x="299" y="675"/>
                  </a:lnTo>
                  <a:lnTo>
                    <a:pt x="302" y="676"/>
                  </a:lnTo>
                  <a:lnTo>
                    <a:pt x="308" y="676"/>
                  </a:lnTo>
                  <a:lnTo>
                    <a:pt x="313" y="685"/>
                  </a:lnTo>
                  <a:lnTo>
                    <a:pt x="323" y="682"/>
                  </a:lnTo>
                  <a:lnTo>
                    <a:pt x="326" y="684"/>
                  </a:lnTo>
                  <a:lnTo>
                    <a:pt x="327" y="681"/>
                  </a:lnTo>
                  <a:lnTo>
                    <a:pt x="330" y="682"/>
                  </a:lnTo>
                  <a:lnTo>
                    <a:pt x="336" y="677"/>
                  </a:lnTo>
                  <a:lnTo>
                    <a:pt x="339" y="679"/>
                  </a:lnTo>
                  <a:lnTo>
                    <a:pt x="339" y="675"/>
                  </a:lnTo>
                  <a:lnTo>
                    <a:pt x="346" y="670"/>
                  </a:lnTo>
                  <a:lnTo>
                    <a:pt x="351" y="670"/>
                  </a:lnTo>
                  <a:lnTo>
                    <a:pt x="353" y="684"/>
                  </a:lnTo>
                  <a:lnTo>
                    <a:pt x="362" y="693"/>
                  </a:lnTo>
                  <a:lnTo>
                    <a:pt x="382" y="699"/>
                  </a:lnTo>
                  <a:lnTo>
                    <a:pt x="397" y="696"/>
                  </a:lnTo>
                  <a:lnTo>
                    <a:pt x="402" y="687"/>
                  </a:lnTo>
                  <a:lnTo>
                    <a:pt x="419" y="686"/>
                  </a:lnTo>
                  <a:lnTo>
                    <a:pt x="429" y="693"/>
                  </a:lnTo>
                  <a:lnTo>
                    <a:pt x="439" y="691"/>
                  </a:lnTo>
                  <a:lnTo>
                    <a:pt x="440" y="696"/>
                  </a:lnTo>
                  <a:lnTo>
                    <a:pt x="451" y="710"/>
                  </a:lnTo>
                  <a:lnTo>
                    <a:pt x="448" y="715"/>
                  </a:lnTo>
                  <a:lnTo>
                    <a:pt x="448" y="723"/>
                  </a:lnTo>
                  <a:lnTo>
                    <a:pt x="453" y="732"/>
                  </a:lnTo>
                  <a:lnTo>
                    <a:pt x="452" y="737"/>
                  </a:lnTo>
                  <a:lnTo>
                    <a:pt x="455" y="742"/>
                  </a:lnTo>
                  <a:lnTo>
                    <a:pt x="461" y="735"/>
                  </a:lnTo>
                  <a:lnTo>
                    <a:pt x="467" y="737"/>
                  </a:lnTo>
                  <a:lnTo>
                    <a:pt x="467" y="735"/>
                  </a:lnTo>
                  <a:lnTo>
                    <a:pt x="480" y="733"/>
                  </a:lnTo>
                  <a:lnTo>
                    <a:pt x="489" y="740"/>
                  </a:lnTo>
                  <a:lnTo>
                    <a:pt x="483" y="743"/>
                  </a:lnTo>
                  <a:lnTo>
                    <a:pt x="486" y="755"/>
                  </a:lnTo>
                  <a:lnTo>
                    <a:pt x="495" y="763"/>
                  </a:lnTo>
                  <a:lnTo>
                    <a:pt x="494" y="768"/>
                  </a:lnTo>
                  <a:lnTo>
                    <a:pt x="500" y="773"/>
                  </a:lnTo>
                  <a:lnTo>
                    <a:pt x="503" y="770"/>
                  </a:lnTo>
                  <a:lnTo>
                    <a:pt x="507" y="780"/>
                  </a:lnTo>
                  <a:lnTo>
                    <a:pt x="518" y="779"/>
                  </a:lnTo>
                  <a:lnTo>
                    <a:pt x="528" y="772"/>
                  </a:lnTo>
                  <a:lnTo>
                    <a:pt x="527" y="769"/>
                  </a:lnTo>
                  <a:lnTo>
                    <a:pt x="528" y="764"/>
                  </a:lnTo>
                  <a:lnTo>
                    <a:pt x="526" y="761"/>
                  </a:lnTo>
                  <a:lnTo>
                    <a:pt x="526" y="759"/>
                  </a:lnTo>
                  <a:lnTo>
                    <a:pt x="523" y="754"/>
                  </a:lnTo>
                  <a:lnTo>
                    <a:pt x="523" y="751"/>
                  </a:lnTo>
                  <a:lnTo>
                    <a:pt x="530" y="751"/>
                  </a:lnTo>
                  <a:lnTo>
                    <a:pt x="532" y="743"/>
                  </a:lnTo>
                  <a:lnTo>
                    <a:pt x="542" y="733"/>
                  </a:lnTo>
                  <a:lnTo>
                    <a:pt x="546" y="738"/>
                  </a:lnTo>
                  <a:lnTo>
                    <a:pt x="550" y="761"/>
                  </a:lnTo>
                  <a:lnTo>
                    <a:pt x="554" y="768"/>
                  </a:lnTo>
                  <a:lnTo>
                    <a:pt x="565" y="780"/>
                  </a:lnTo>
                  <a:lnTo>
                    <a:pt x="567" y="786"/>
                  </a:lnTo>
                  <a:lnTo>
                    <a:pt x="569" y="787"/>
                  </a:lnTo>
                  <a:lnTo>
                    <a:pt x="572" y="792"/>
                  </a:lnTo>
                  <a:lnTo>
                    <a:pt x="575" y="796"/>
                  </a:lnTo>
                  <a:lnTo>
                    <a:pt x="575" y="801"/>
                  </a:lnTo>
                  <a:lnTo>
                    <a:pt x="579" y="803"/>
                  </a:lnTo>
                  <a:lnTo>
                    <a:pt x="586" y="815"/>
                  </a:lnTo>
                  <a:lnTo>
                    <a:pt x="595" y="816"/>
                  </a:lnTo>
                  <a:lnTo>
                    <a:pt x="609" y="811"/>
                  </a:lnTo>
                  <a:lnTo>
                    <a:pt x="611" y="806"/>
                  </a:lnTo>
                  <a:lnTo>
                    <a:pt x="609" y="801"/>
                  </a:lnTo>
                  <a:lnTo>
                    <a:pt x="607" y="789"/>
                  </a:lnTo>
                  <a:lnTo>
                    <a:pt x="616" y="788"/>
                  </a:lnTo>
                  <a:lnTo>
                    <a:pt x="624" y="780"/>
                  </a:lnTo>
                  <a:lnTo>
                    <a:pt x="642" y="775"/>
                  </a:lnTo>
                  <a:lnTo>
                    <a:pt x="643" y="772"/>
                  </a:lnTo>
                  <a:lnTo>
                    <a:pt x="646" y="766"/>
                  </a:lnTo>
                  <a:lnTo>
                    <a:pt x="656" y="765"/>
                  </a:lnTo>
                  <a:lnTo>
                    <a:pt x="660" y="775"/>
                  </a:lnTo>
                  <a:lnTo>
                    <a:pt x="665" y="778"/>
                  </a:lnTo>
                  <a:lnTo>
                    <a:pt x="672" y="766"/>
                  </a:lnTo>
                  <a:lnTo>
                    <a:pt x="675" y="766"/>
                  </a:lnTo>
                  <a:lnTo>
                    <a:pt x="679" y="756"/>
                  </a:lnTo>
                  <a:lnTo>
                    <a:pt x="681" y="760"/>
                  </a:lnTo>
                  <a:lnTo>
                    <a:pt x="681" y="764"/>
                  </a:lnTo>
                  <a:lnTo>
                    <a:pt x="684" y="766"/>
                  </a:lnTo>
                  <a:lnTo>
                    <a:pt x="688" y="782"/>
                  </a:lnTo>
                  <a:lnTo>
                    <a:pt x="689" y="787"/>
                  </a:lnTo>
                  <a:lnTo>
                    <a:pt x="691" y="789"/>
                  </a:lnTo>
                  <a:lnTo>
                    <a:pt x="704" y="791"/>
                  </a:lnTo>
                  <a:lnTo>
                    <a:pt x="708" y="794"/>
                  </a:lnTo>
                  <a:lnTo>
                    <a:pt x="717" y="797"/>
                  </a:lnTo>
                  <a:lnTo>
                    <a:pt x="721" y="803"/>
                  </a:lnTo>
                  <a:lnTo>
                    <a:pt x="724" y="805"/>
                  </a:lnTo>
                  <a:lnTo>
                    <a:pt x="731" y="797"/>
                  </a:lnTo>
                  <a:lnTo>
                    <a:pt x="735" y="797"/>
                  </a:lnTo>
                  <a:lnTo>
                    <a:pt x="741" y="802"/>
                  </a:lnTo>
                  <a:lnTo>
                    <a:pt x="745" y="801"/>
                  </a:lnTo>
                  <a:lnTo>
                    <a:pt x="751" y="796"/>
                  </a:lnTo>
                  <a:lnTo>
                    <a:pt x="747" y="793"/>
                  </a:lnTo>
                  <a:lnTo>
                    <a:pt x="744" y="792"/>
                  </a:lnTo>
                  <a:lnTo>
                    <a:pt x="742" y="789"/>
                  </a:lnTo>
                  <a:lnTo>
                    <a:pt x="745" y="784"/>
                  </a:lnTo>
                  <a:lnTo>
                    <a:pt x="742" y="783"/>
                  </a:lnTo>
                  <a:lnTo>
                    <a:pt x="744" y="780"/>
                  </a:lnTo>
                  <a:lnTo>
                    <a:pt x="741" y="774"/>
                  </a:lnTo>
                  <a:lnTo>
                    <a:pt x="741" y="772"/>
                  </a:lnTo>
                  <a:lnTo>
                    <a:pt x="740" y="768"/>
                  </a:lnTo>
                  <a:lnTo>
                    <a:pt x="740" y="760"/>
                  </a:lnTo>
                  <a:lnTo>
                    <a:pt x="741" y="755"/>
                  </a:lnTo>
                  <a:lnTo>
                    <a:pt x="740" y="752"/>
                  </a:lnTo>
                  <a:lnTo>
                    <a:pt x="740" y="747"/>
                  </a:lnTo>
                  <a:lnTo>
                    <a:pt x="742" y="745"/>
                  </a:lnTo>
                  <a:lnTo>
                    <a:pt x="741" y="741"/>
                  </a:lnTo>
                  <a:lnTo>
                    <a:pt x="730" y="713"/>
                  </a:lnTo>
                  <a:lnTo>
                    <a:pt x="719" y="689"/>
                  </a:lnTo>
                  <a:lnTo>
                    <a:pt x="717" y="685"/>
                  </a:lnTo>
                  <a:lnTo>
                    <a:pt x="712" y="682"/>
                  </a:lnTo>
                  <a:lnTo>
                    <a:pt x="712" y="680"/>
                  </a:lnTo>
                  <a:lnTo>
                    <a:pt x="708" y="679"/>
                  </a:lnTo>
                  <a:lnTo>
                    <a:pt x="708" y="677"/>
                  </a:lnTo>
                  <a:lnTo>
                    <a:pt x="713" y="673"/>
                  </a:lnTo>
                  <a:lnTo>
                    <a:pt x="716" y="672"/>
                  </a:lnTo>
                  <a:lnTo>
                    <a:pt x="716" y="670"/>
                  </a:lnTo>
                  <a:lnTo>
                    <a:pt x="718" y="667"/>
                  </a:lnTo>
                  <a:lnTo>
                    <a:pt x="723" y="668"/>
                  </a:lnTo>
                  <a:lnTo>
                    <a:pt x="728" y="666"/>
                  </a:lnTo>
                  <a:lnTo>
                    <a:pt x="731" y="661"/>
                  </a:lnTo>
                  <a:lnTo>
                    <a:pt x="735" y="661"/>
                  </a:lnTo>
                  <a:lnTo>
                    <a:pt x="740" y="662"/>
                  </a:lnTo>
                  <a:lnTo>
                    <a:pt x="741" y="661"/>
                  </a:lnTo>
                  <a:lnTo>
                    <a:pt x="740" y="658"/>
                  </a:lnTo>
                  <a:lnTo>
                    <a:pt x="744" y="657"/>
                  </a:lnTo>
                  <a:lnTo>
                    <a:pt x="746" y="652"/>
                  </a:lnTo>
                  <a:lnTo>
                    <a:pt x="747" y="651"/>
                  </a:lnTo>
                  <a:lnTo>
                    <a:pt x="752" y="645"/>
                  </a:lnTo>
                  <a:lnTo>
                    <a:pt x="751" y="643"/>
                  </a:lnTo>
                  <a:lnTo>
                    <a:pt x="749" y="643"/>
                  </a:lnTo>
                  <a:lnTo>
                    <a:pt x="750" y="637"/>
                  </a:lnTo>
                  <a:lnTo>
                    <a:pt x="751" y="635"/>
                  </a:lnTo>
                  <a:lnTo>
                    <a:pt x="755" y="637"/>
                  </a:lnTo>
                  <a:lnTo>
                    <a:pt x="756" y="631"/>
                  </a:lnTo>
                  <a:lnTo>
                    <a:pt x="759" y="626"/>
                  </a:lnTo>
                  <a:lnTo>
                    <a:pt x="761" y="624"/>
                  </a:lnTo>
                  <a:lnTo>
                    <a:pt x="764" y="624"/>
                  </a:lnTo>
                  <a:lnTo>
                    <a:pt x="765" y="628"/>
                  </a:lnTo>
                  <a:lnTo>
                    <a:pt x="770" y="630"/>
                  </a:lnTo>
                  <a:lnTo>
                    <a:pt x="830" y="638"/>
                  </a:lnTo>
                  <a:lnTo>
                    <a:pt x="838" y="639"/>
                  </a:lnTo>
                  <a:lnTo>
                    <a:pt x="845" y="629"/>
                  </a:lnTo>
                  <a:lnTo>
                    <a:pt x="847" y="628"/>
                  </a:lnTo>
                  <a:lnTo>
                    <a:pt x="844" y="620"/>
                  </a:lnTo>
                  <a:lnTo>
                    <a:pt x="842" y="619"/>
                  </a:lnTo>
                  <a:lnTo>
                    <a:pt x="842" y="614"/>
                  </a:lnTo>
                  <a:lnTo>
                    <a:pt x="843" y="610"/>
                  </a:lnTo>
                  <a:lnTo>
                    <a:pt x="843" y="607"/>
                  </a:lnTo>
                  <a:lnTo>
                    <a:pt x="842" y="602"/>
                  </a:lnTo>
                  <a:lnTo>
                    <a:pt x="844" y="600"/>
                  </a:lnTo>
                  <a:lnTo>
                    <a:pt x="843" y="597"/>
                  </a:lnTo>
                  <a:lnTo>
                    <a:pt x="844" y="597"/>
                  </a:lnTo>
                  <a:lnTo>
                    <a:pt x="847" y="593"/>
                  </a:lnTo>
                  <a:lnTo>
                    <a:pt x="849" y="592"/>
                  </a:lnTo>
                  <a:lnTo>
                    <a:pt x="853" y="593"/>
                  </a:lnTo>
                  <a:lnTo>
                    <a:pt x="853" y="589"/>
                  </a:lnTo>
                  <a:lnTo>
                    <a:pt x="856" y="586"/>
                  </a:lnTo>
                  <a:lnTo>
                    <a:pt x="858" y="586"/>
                  </a:lnTo>
                  <a:lnTo>
                    <a:pt x="857" y="582"/>
                  </a:lnTo>
                  <a:lnTo>
                    <a:pt x="861" y="581"/>
                  </a:lnTo>
                  <a:lnTo>
                    <a:pt x="859" y="578"/>
                  </a:lnTo>
                  <a:lnTo>
                    <a:pt x="861" y="577"/>
                  </a:lnTo>
                  <a:lnTo>
                    <a:pt x="861" y="574"/>
                  </a:lnTo>
                  <a:lnTo>
                    <a:pt x="857" y="574"/>
                  </a:lnTo>
                  <a:lnTo>
                    <a:pt x="859" y="569"/>
                  </a:lnTo>
                  <a:lnTo>
                    <a:pt x="859" y="565"/>
                  </a:lnTo>
                  <a:lnTo>
                    <a:pt x="858" y="565"/>
                  </a:lnTo>
                  <a:lnTo>
                    <a:pt x="857" y="563"/>
                  </a:lnTo>
                  <a:lnTo>
                    <a:pt x="859" y="556"/>
                  </a:lnTo>
                  <a:lnTo>
                    <a:pt x="865" y="556"/>
                  </a:lnTo>
                  <a:lnTo>
                    <a:pt x="866" y="554"/>
                  </a:lnTo>
                  <a:lnTo>
                    <a:pt x="865" y="551"/>
                  </a:lnTo>
                  <a:lnTo>
                    <a:pt x="868" y="550"/>
                  </a:lnTo>
                  <a:lnTo>
                    <a:pt x="868" y="545"/>
                  </a:lnTo>
                  <a:lnTo>
                    <a:pt x="871" y="540"/>
                  </a:lnTo>
                  <a:lnTo>
                    <a:pt x="871" y="537"/>
                  </a:lnTo>
                  <a:lnTo>
                    <a:pt x="868" y="535"/>
                  </a:lnTo>
                  <a:lnTo>
                    <a:pt x="867" y="531"/>
                  </a:lnTo>
                  <a:lnTo>
                    <a:pt x="872" y="528"/>
                  </a:lnTo>
                  <a:lnTo>
                    <a:pt x="873" y="523"/>
                  </a:lnTo>
                  <a:lnTo>
                    <a:pt x="876" y="525"/>
                  </a:lnTo>
                  <a:lnTo>
                    <a:pt x="877" y="522"/>
                  </a:lnTo>
                  <a:lnTo>
                    <a:pt x="876" y="521"/>
                  </a:lnTo>
                  <a:lnTo>
                    <a:pt x="879" y="519"/>
                  </a:lnTo>
                  <a:lnTo>
                    <a:pt x="877" y="516"/>
                  </a:lnTo>
                  <a:lnTo>
                    <a:pt x="875" y="513"/>
                  </a:lnTo>
                  <a:lnTo>
                    <a:pt x="879" y="509"/>
                  </a:lnTo>
                  <a:lnTo>
                    <a:pt x="879" y="507"/>
                  </a:lnTo>
                  <a:lnTo>
                    <a:pt x="877" y="504"/>
                  </a:lnTo>
                  <a:lnTo>
                    <a:pt x="872" y="503"/>
                  </a:lnTo>
                  <a:lnTo>
                    <a:pt x="872" y="500"/>
                  </a:lnTo>
                  <a:lnTo>
                    <a:pt x="873" y="497"/>
                  </a:lnTo>
                  <a:lnTo>
                    <a:pt x="873" y="491"/>
                  </a:lnTo>
                  <a:lnTo>
                    <a:pt x="880" y="484"/>
                  </a:lnTo>
                  <a:lnTo>
                    <a:pt x="879" y="477"/>
                  </a:lnTo>
                  <a:lnTo>
                    <a:pt x="880" y="474"/>
                  </a:lnTo>
                  <a:lnTo>
                    <a:pt x="877" y="468"/>
                  </a:lnTo>
                  <a:lnTo>
                    <a:pt x="879" y="461"/>
                  </a:lnTo>
                  <a:lnTo>
                    <a:pt x="877" y="456"/>
                  </a:lnTo>
                  <a:lnTo>
                    <a:pt x="880" y="449"/>
                  </a:lnTo>
                  <a:lnTo>
                    <a:pt x="880" y="444"/>
                  </a:lnTo>
                  <a:lnTo>
                    <a:pt x="885" y="442"/>
                  </a:lnTo>
                  <a:lnTo>
                    <a:pt x="884" y="435"/>
                  </a:lnTo>
                  <a:lnTo>
                    <a:pt x="882" y="433"/>
                  </a:lnTo>
                  <a:lnTo>
                    <a:pt x="880" y="432"/>
                  </a:lnTo>
                  <a:lnTo>
                    <a:pt x="879" y="430"/>
                  </a:lnTo>
                  <a:lnTo>
                    <a:pt x="880" y="423"/>
                  </a:lnTo>
                  <a:lnTo>
                    <a:pt x="882" y="421"/>
                  </a:lnTo>
                  <a:lnTo>
                    <a:pt x="884" y="416"/>
                  </a:lnTo>
                  <a:lnTo>
                    <a:pt x="885" y="414"/>
                  </a:lnTo>
                  <a:lnTo>
                    <a:pt x="889" y="411"/>
                  </a:lnTo>
                  <a:lnTo>
                    <a:pt x="891" y="411"/>
                  </a:lnTo>
                  <a:lnTo>
                    <a:pt x="895" y="410"/>
                  </a:lnTo>
                  <a:lnTo>
                    <a:pt x="898" y="410"/>
                  </a:lnTo>
                  <a:lnTo>
                    <a:pt x="901" y="404"/>
                  </a:lnTo>
                  <a:lnTo>
                    <a:pt x="901" y="402"/>
                  </a:lnTo>
                  <a:lnTo>
                    <a:pt x="904" y="400"/>
                  </a:lnTo>
                  <a:lnTo>
                    <a:pt x="907" y="396"/>
                  </a:lnTo>
                  <a:lnTo>
                    <a:pt x="905" y="391"/>
                  </a:lnTo>
                  <a:lnTo>
                    <a:pt x="909" y="386"/>
                  </a:lnTo>
                  <a:lnTo>
                    <a:pt x="910" y="382"/>
                  </a:lnTo>
                  <a:lnTo>
                    <a:pt x="909" y="378"/>
                  </a:lnTo>
                  <a:lnTo>
                    <a:pt x="907" y="377"/>
                  </a:lnTo>
                  <a:lnTo>
                    <a:pt x="901" y="374"/>
                  </a:lnTo>
                  <a:lnTo>
                    <a:pt x="900" y="369"/>
                  </a:lnTo>
                  <a:lnTo>
                    <a:pt x="895" y="369"/>
                  </a:lnTo>
                  <a:lnTo>
                    <a:pt x="894" y="364"/>
                  </a:lnTo>
                  <a:lnTo>
                    <a:pt x="893" y="363"/>
                  </a:lnTo>
                  <a:lnTo>
                    <a:pt x="891" y="359"/>
                  </a:lnTo>
                  <a:lnTo>
                    <a:pt x="894" y="353"/>
                  </a:lnTo>
                  <a:lnTo>
                    <a:pt x="896" y="346"/>
                  </a:lnTo>
                  <a:lnTo>
                    <a:pt x="895" y="340"/>
                  </a:lnTo>
                  <a:lnTo>
                    <a:pt x="898" y="336"/>
                  </a:lnTo>
                  <a:lnTo>
                    <a:pt x="891" y="335"/>
                  </a:lnTo>
                  <a:lnTo>
                    <a:pt x="889" y="332"/>
                  </a:lnTo>
                  <a:lnTo>
                    <a:pt x="885" y="330"/>
                  </a:lnTo>
                  <a:lnTo>
                    <a:pt x="884" y="332"/>
                  </a:lnTo>
                  <a:lnTo>
                    <a:pt x="875" y="330"/>
                  </a:lnTo>
                  <a:lnTo>
                    <a:pt x="872" y="332"/>
                  </a:lnTo>
                  <a:lnTo>
                    <a:pt x="867" y="334"/>
                  </a:lnTo>
                  <a:lnTo>
                    <a:pt x="858" y="337"/>
                  </a:lnTo>
                  <a:lnTo>
                    <a:pt x="854" y="339"/>
                  </a:lnTo>
                  <a:lnTo>
                    <a:pt x="852" y="341"/>
                  </a:lnTo>
                  <a:lnTo>
                    <a:pt x="852" y="344"/>
                  </a:lnTo>
                  <a:lnTo>
                    <a:pt x="845" y="346"/>
                  </a:lnTo>
                  <a:lnTo>
                    <a:pt x="844" y="350"/>
                  </a:lnTo>
                  <a:lnTo>
                    <a:pt x="844" y="354"/>
                  </a:lnTo>
                  <a:lnTo>
                    <a:pt x="840" y="354"/>
                  </a:lnTo>
                  <a:lnTo>
                    <a:pt x="831" y="359"/>
                  </a:lnTo>
                  <a:lnTo>
                    <a:pt x="831" y="360"/>
                  </a:lnTo>
                  <a:lnTo>
                    <a:pt x="826" y="363"/>
                  </a:lnTo>
                  <a:lnTo>
                    <a:pt x="825" y="367"/>
                  </a:lnTo>
                  <a:lnTo>
                    <a:pt x="821" y="369"/>
                  </a:lnTo>
                  <a:lnTo>
                    <a:pt x="819" y="369"/>
                  </a:lnTo>
                  <a:lnTo>
                    <a:pt x="814" y="367"/>
                  </a:lnTo>
                  <a:lnTo>
                    <a:pt x="810" y="369"/>
                  </a:lnTo>
                  <a:lnTo>
                    <a:pt x="801" y="369"/>
                  </a:lnTo>
                  <a:lnTo>
                    <a:pt x="798" y="372"/>
                  </a:lnTo>
                  <a:lnTo>
                    <a:pt x="793" y="374"/>
                  </a:lnTo>
                  <a:lnTo>
                    <a:pt x="793" y="378"/>
                  </a:lnTo>
                  <a:lnTo>
                    <a:pt x="788" y="381"/>
                  </a:lnTo>
                  <a:lnTo>
                    <a:pt x="784" y="382"/>
                  </a:lnTo>
                  <a:lnTo>
                    <a:pt x="782" y="388"/>
                  </a:lnTo>
                  <a:lnTo>
                    <a:pt x="774" y="387"/>
                  </a:lnTo>
                  <a:lnTo>
                    <a:pt x="772" y="391"/>
                  </a:lnTo>
                  <a:lnTo>
                    <a:pt x="773" y="393"/>
                  </a:lnTo>
                  <a:lnTo>
                    <a:pt x="770" y="401"/>
                  </a:lnTo>
                  <a:lnTo>
                    <a:pt x="770" y="406"/>
                  </a:lnTo>
                  <a:lnTo>
                    <a:pt x="769" y="410"/>
                  </a:lnTo>
                  <a:lnTo>
                    <a:pt x="765" y="410"/>
                  </a:lnTo>
                  <a:lnTo>
                    <a:pt x="758" y="410"/>
                  </a:lnTo>
                  <a:lnTo>
                    <a:pt x="756" y="409"/>
                  </a:lnTo>
                  <a:lnTo>
                    <a:pt x="752" y="409"/>
                  </a:lnTo>
                  <a:lnTo>
                    <a:pt x="749" y="414"/>
                  </a:lnTo>
                  <a:lnTo>
                    <a:pt x="746" y="414"/>
                  </a:lnTo>
                  <a:lnTo>
                    <a:pt x="738" y="416"/>
                  </a:lnTo>
                  <a:lnTo>
                    <a:pt x="735" y="416"/>
                  </a:lnTo>
                  <a:lnTo>
                    <a:pt x="732" y="420"/>
                  </a:lnTo>
                  <a:lnTo>
                    <a:pt x="726" y="420"/>
                  </a:lnTo>
                  <a:lnTo>
                    <a:pt x="721" y="421"/>
                  </a:lnTo>
                  <a:lnTo>
                    <a:pt x="714" y="420"/>
                  </a:lnTo>
                  <a:lnTo>
                    <a:pt x="713" y="420"/>
                  </a:lnTo>
                  <a:lnTo>
                    <a:pt x="710" y="424"/>
                  </a:lnTo>
                  <a:lnTo>
                    <a:pt x="707" y="425"/>
                  </a:lnTo>
                  <a:lnTo>
                    <a:pt x="700" y="420"/>
                  </a:lnTo>
                  <a:lnTo>
                    <a:pt x="698" y="420"/>
                  </a:lnTo>
                  <a:lnTo>
                    <a:pt x="691" y="423"/>
                  </a:lnTo>
                  <a:lnTo>
                    <a:pt x="685" y="423"/>
                  </a:lnTo>
                  <a:lnTo>
                    <a:pt x="680" y="428"/>
                  </a:lnTo>
                  <a:lnTo>
                    <a:pt x="676" y="429"/>
                  </a:lnTo>
                  <a:lnTo>
                    <a:pt x="670" y="429"/>
                  </a:lnTo>
                  <a:lnTo>
                    <a:pt x="666" y="426"/>
                  </a:lnTo>
                  <a:lnTo>
                    <a:pt x="665" y="419"/>
                  </a:lnTo>
                  <a:lnTo>
                    <a:pt x="657" y="410"/>
                  </a:lnTo>
                  <a:lnTo>
                    <a:pt x="648" y="405"/>
                  </a:lnTo>
                  <a:lnTo>
                    <a:pt x="646" y="402"/>
                  </a:lnTo>
                  <a:lnTo>
                    <a:pt x="644" y="402"/>
                  </a:lnTo>
                  <a:lnTo>
                    <a:pt x="642" y="397"/>
                  </a:lnTo>
                  <a:lnTo>
                    <a:pt x="642" y="395"/>
                  </a:lnTo>
                  <a:lnTo>
                    <a:pt x="647" y="388"/>
                  </a:lnTo>
                  <a:lnTo>
                    <a:pt x="647" y="383"/>
                  </a:lnTo>
                  <a:lnTo>
                    <a:pt x="649" y="378"/>
                  </a:lnTo>
                  <a:lnTo>
                    <a:pt x="647" y="374"/>
                  </a:lnTo>
                  <a:lnTo>
                    <a:pt x="644" y="374"/>
                  </a:lnTo>
                  <a:lnTo>
                    <a:pt x="642" y="368"/>
                  </a:lnTo>
                  <a:lnTo>
                    <a:pt x="643" y="364"/>
                  </a:lnTo>
                  <a:lnTo>
                    <a:pt x="642" y="362"/>
                  </a:lnTo>
                  <a:lnTo>
                    <a:pt x="635" y="364"/>
                  </a:lnTo>
                  <a:lnTo>
                    <a:pt x="634" y="364"/>
                  </a:lnTo>
                  <a:lnTo>
                    <a:pt x="632" y="363"/>
                  </a:lnTo>
                  <a:lnTo>
                    <a:pt x="632" y="358"/>
                  </a:lnTo>
                  <a:lnTo>
                    <a:pt x="630" y="355"/>
                  </a:lnTo>
                  <a:lnTo>
                    <a:pt x="626" y="355"/>
                  </a:lnTo>
                  <a:lnTo>
                    <a:pt x="625" y="354"/>
                  </a:lnTo>
                  <a:lnTo>
                    <a:pt x="629" y="340"/>
                  </a:lnTo>
                  <a:lnTo>
                    <a:pt x="633" y="332"/>
                  </a:lnTo>
                  <a:lnTo>
                    <a:pt x="629" y="331"/>
                  </a:lnTo>
                  <a:lnTo>
                    <a:pt x="623" y="335"/>
                  </a:lnTo>
                  <a:lnTo>
                    <a:pt x="616" y="331"/>
                  </a:lnTo>
                  <a:lnTo>
                    <a:pt x="614" y="331"/>
                  </a:lnTo>
                  <a:lnTo>
                    <a:pt x="606" y="336"/>
                  </a:lnTo>
                  <a:lnTo>
                    <a:pt x="603" y="336"/>
                  </a:lnTo>
                  <a:lnTo>
                    <a:pt x="600" y="334"/>
                  </a:lnTo>
                  <a:lnTo>
                    <a:pt x="593" y="330"/>
                  </a:lnTo>
                  <a:lnTo>
                    <a:pt x="588" y="327"/>
                  </a:lnTo>
                  <a:lnTo>
                    <a:pt x="584" y="325"/>
                  </a:lnTo>
                  <a:lnTo>
                    <a:pt x="583" y="325"/>
                  </a:lnTo>
                  <a:lnTo>
                    <a:pt x="581" y="323"/>
                  </a:lnTo>
                  <a:lnTo>
                    <a:pt x="581" y="321"/>
                  </a:lnTo>
                  <a:lnTo>
                    <a:pt x="575" y="318"/>
                  </a:lnTo>
                  <a:lnTo>
                    <a:pt x="575" y="314"/>
                  </a:lnTo>
                  <a:lnTo>
                    <a:pt x="570" y="314"/>
                  </a:lnTo>
                  <a:lnTo>
                    <a:pt x="568" y="312"/>
                  </a:lnTo>
                  <a:lnTo>
                    <a:pt x="568" y="308"/>
                  </a:lnTo>
                  <a:lnTo>
                    <a:pt x="565" y="306"/>
                  </a:lnTo>
                  <a:lnTo>
                    <a:pt x="563" y="306"/>
                  </a:lnTo>
                  <a:lnTo>
                    <a:pt x="556" y="308"/>
                  </a:lnTo>
                  <a:lnTo>
                    <a:pt x="555" y="306"/>
                  </a:lnTo>
                  <a:lnTo>
                    <a:pt x="551" y="297"/>
                  </a:lnTo>
                  <a:lnTo>
                    <a:pt x="547" y="295"/>
                  </a:lnTo>
                  <a:lnTo>
                    <a:pt x="542" y="297"/>
                  </a:lnTo>
                  <a:lnTo>
                    <a:pt x="542" y="298"/>
                  </a:lnTo>
                  <a:lnTo>
                    <a:pt x="542" y="303"/>
                  </a:lnTo>
                  <a:lnTo>
                    <a:pt x="540" y="303"/>
                  </a:lnTo>
                  <a:lnTo>
                    <a:pt x="535" y="300"/>
                  </a:lnTo>
                  <a:lnTo>
                    <a:pt x="532" y="300"/>
                  </a:lnTo>
                  <a:lnTo>
                    <a:pt x="527" y="306"/>
                  </a:lnTo>
                  <a:lnTo>
                    <a:pt x="522" y="304"/>
                  </a:lnTo>
                  <a:lnTo>
                    <a:pt x="519" y="299"/>
                  </a:lnTo>
                  <a:lnTo>
                    <a:pt x="513" y="298"/>
                  </a:lnTo>
                  <a:lnTo>
                    <a:pt x="511" y="297"/>
                  </a:lnTo>
                  <a:lnTo>
                    <a:pt x="507" y="297"/>
                  </a:lnTo>
                  <a:lnTo>
                    <a:pt x="503" y="299"/>
                  </a:lnTo>
                  <a:lnTo>
                    <a:pt x="500" y="297"/>
                  </a:lnTo>
                  <a:lnTo>
                    <a:pt x="504" y="290"/>
                  </a:lnTo>
                  <a:lnTo>
                    <a:pt x="502" y="289"/>
                  </a:lnTo>
                  <a:lnTo>
                    <a:pt x="499" y="289"/>
                  </a:lnTo>
                  <a:lnTo>
                    <a:pt x="498" y="292"/>
                  </a:lnTo>
                  <a:lnTo>
                    <a:pt x="486" y="290"/>
                  </a:lnTo>
                  <a:lnTo>
                    <a:pt x="484" y="292"/>
                  </a:lnTo>
                  <a:lnTo>
                    <a:pt x="477" y="293"/>
                  </a:lnTo>
                  <a:lnTo>
                    <a:pt x="476" y="294"/>
                  </a:lnTo>
                  <a:lnTo>
                    <a:pt x="476" y="295"/>
                  </a:lnTo>
                  <a:lnTo>
                    <a:pt x="472" y="298"/>
                  </a:lnTo>
                  <a:lnTo>
                    <a:pt x="471" y="300"/>
                  </a:lnTo>
                  <a:lnTo>
                    <a:pt x="469" y="299"/>
                  </a:lnTo>
                  <a:lnTo>
                    <a:pt x="463" y="299"/>
                  </a:lnTo>
                  <a:lnTo>
                    <a:pt x="461" y="298"/>
                  </a:lnTo>
                  <a:lnTo>
                    <a:pt x="457" y="299"/>
                  </a:lnTo>
                  <a:lnTo>
                    <a:pt x="451" y="294"/>
                  </a:lnTo>
                  <a:lnTo>
                    <a:pt x="447" y="298"/>
                  </a:lnTo>
                  <a:lnTo>
                    <a:pt x="444" y="297"/>
                  </a:lnTo>
                  <a:lnTo>
                    <a:pt x="442" y="298"/>
                  </a:lnTo>
                  <a:lnTo>
                    <a:pt x="437" y="294"/>
                  </a:lnTo>
                  <a:lnTo>
                    <a:pt x="433" y="293"/>
                  </a:lnTo>
                  <a:lnTo>
                    <a:pt x="430" y="289"/>
                  </a:lnTo>
                  <a:lnTo>
                    <a:pt x="430" y="285"/>
                  </a:lnTo>
                  <a:lnTo>
                    <a:pt x="429" y="283"/>
                  </a:lnTo>
                  <a:lnTo>
                    <a:pt x="424" y="283"/>
                  </a:lnTo>
                  <a:lnTo>
                    <a:pt x="420" y="280"/>
                  </a:lnTo>
                  <a:lnTo>
                    <a:pt x="420" y="271"/>
                  </a:lnTo>
                  <a:lnTo>
                    <a:pt x="416" y="267"/>
                  </a:lnTo>
                  <a:lnTo>
                    <a:pt x="416" y="264"/>
                  </a:lnTo>
                  <a:lnTo>
                    <a:pt x="416" y="258"/>
                  </a:lnTo>
                  <a:lnTo>
                    <a:pt x="419" y="255"/>
                  </a:lnTo>
                  <a:lnTo>
                    <a:pt x="420" y="250"/>
                  </a:lnTo>
                  <a:lnTo>
                    <a:pt x="420" y="246"/>
                  </a:lnTo>
                  <a:lnTo>
                    <a:pt x="419" y="244"/>
                  </a:lnTo>
                  <a:lnTo>
                    <a:pt x="412" y="244"/>
                  </a:lnTo>
                  <a:lnTo>
                    <a:pt x="407" y="242"/>
                  </a:lnTo>
                  <a:lnTo>
                    <a:pt x="404" y="241"/>
                  </a:lnTo>
                  <a:lnTo>
                    <a:pt x="402" y="238"/>
                  </a:lnTo>
                  <a:lnTo>
                    <a:pt x="404" y="233"/>
                  </a:lnTo>
                  <a:lnTo>
                    <a:pt x="402" y="229"/>
                  </a:lnTo>
                  <a:lnTo>
                    <a:pt x="398" y="228"/>
                  </a:lnTo>
                  <a:lnTo>
                    <a:pt x="400" y="223"/>
                  </a:lnTo>
                  <a:lnTo>
                    <a:pt x="401" y="220"/>
                  </a:lnTo>
                  <a:lnTo>
                    <a:pt x="401" y="218"/>
                  </a:lnTo>
                  <a:lnTo>
                    <a:pt x="397" y="213"/>
                  </a:lnTo>
                  <a:lnTo>
                    <a:pt x="395" y="206"/>
                  </a:lnTo>
                  <a:lnTo>
                    <a:pt x="395" y="204"/>
                  </a:lnTo>
                  <a:lnTo>
                    <a:pt x="391" y="202"/>
                  </a:lnTo>
                  <a:lnTo>
                    <a:pt x="384" y="192"/>
                  </a:lnTo>
                  <a:lnTo>
                    <a:pt x="382" y="190"/>
                  </a:lnTo>
                  <a:lnTo>
                    <a:pt x="377" y="187"/>
                  </a:lnTo>
                  <a:lnTo>
                    <a:pt x="373" y="183"/>
                  </a:lnTo>
                  <a:lnTo>
                    <a:pt x="368" y="181"/>
                  </a:lnTo>
                  <a:lnTo>
                    <a:pt x="365" y="171"/>
                  </a:lnTo>
                  <a:lnTo>
                    <a:pt x="367" y="165"/>
                  </a:lnTo>
                  <a:lnTo>
                    <a:pt x="368" y="163"/>
                  </a:lnTo>
                  <a:lnTo>
                    <a:pt x="369" y="159"/>
                  </a:lnTo>
                  <a:lnTo>
                    <a:pt x="368" y="158"/>
                  </a:lnTo>
                  <a:lnTo>
                    <a:pt x="364" y="159"/>
                  </a:lnTo>
                  <a:lnTo>
                    <a:pt x="363" y="162"/>
                  </a:lnTo>
                  <a:lnTo>
                    <a:pt x="365" y="164"/>
                  </a:lnTo>
                  <a:lnTo>
                    <a:pt x="365" y="165"/>
                  </a:lnTo>
                  <a:lnTo>
                    <a:pt x="362" y="165"/>
                  </a:lnTo>
                  <a:lnTo>
                    <a:pt x="359" y="163"/>
                  </a:lnTo>
                  <a:lnTo>
                    <a:pt x="359" y="160"/>
                  </a:lnTo>
                  <a:lnTo>
                    <a:pt x="360" y="158"/>
                  </a:lnTo>
                  <a:lnTo>
                    <a:pt x="364" y="158"/>
                  </a:lnTo>
                  <a:lnTo>
                    <a:pt x="365" y="157"/>
                  </a:lnTo>
                  <a:lnTo>
                    <a:pt x="364" y="154"/>
                  </a:lnTo>
                  <a:lnTo>
                    <a:pt x="363" y="153"/>
                  </a:lnTo>
                  <a:lnTo>
                    <a:pt x="358" y="153"/>
                  </a:lnTo>
                  <a:lnTo>
                    <a:pt x="355" y="149"/>
                  </a:lnTo>
                  <a:lnTo>
                    <a:pt x="358" y="143"/>
                  </a:lnTo>
                  <a:lnTo>
                    <a:pt x="355" y="141"/>
                  </a:lnTo>
                  <a:lnTo>
                    <a:pt x="349" y="140"/>
                  </a:lnTo>
                  <a:lnTo>
                    <a:pt x="348" y="137"/>
                  </a:lnTo>
                  <a:lnTo>
                    <a:pt x="350" y="135"/>
                  </a:lnTo>
                  <a:lnTo>
                    <a:pt x="349" y="131"/>
                  </a:lnTo>
                  <a:lnTo>
                    <a:pt x="348" y="127"/>
                  </a:lnTo>
                  <a:lnTo>
                    <a:pt x="345" y="127"/>
                  </a:lnTo>
                  <a:lnTo>
                    <a:pt x="344" y="125"/>
                  </a:lnTo>
                  <a:lnTo>
                    <a:pt x="340" y="122"/>
                  </a:lnTo>
                  <a:lnTo>
                    <a:pt x="337" y="117"/>
                  </a:lnTo>
                  <a:lnTo>
                    <a:pt x="330" y="109"/>
                  </a:lnTo>
                  <a:lnTo>
                    <a:pt x="328" y="104"/>
                  </a:lnTo>
                  <a:lnTo>
                    <a:pt x="330" y="103"/>
                  </a:lnTo>
                  <a:lnTo>
                    <a:pt x="332" y="103"/>
                  </a:lnTo>
                  <a:lnTo>
                    <a:pt x="335" y="97"/>
                  </a:lnTo>
                  <a:lnTo>
                    <a:pt x="334" y="94"/>
                  </a:lnTo>
                  <a:lnTo>
                    <a:pt x="326" y="92"/>
                  </a:lnTo>
                  <a:lnTo>
                    <a:pt x="320" y="92"/>
                  </a:lnTo>
                  <a:lnTo>
                    <a:pt x="317" y="89"/>
                  </a:lnTo>
                  <a:lnTo>
                    <a:pt x="320" y="87"/>
                  </a:lnTo>
                  <a:lnTo>
                    <a:pt x="325" y="84"/>
                  </a:lnTo>
                  <a:lnTo>
                    <a:pt x="323" y="83"/>
                  </a:lnTo>
                  <a:lnTo>
                    <a:pt x="318" y="83"/>
                  </a:lnTo>
                  <a:lnTo>
                    <a:pt x="320" y="76"/>
                  </a:lnTo>
                  <a:lnTo>
                    <a:pt x="318" y="74"/>
                  </a:lnTo>
                  <a:lnTo>
                    <a:pt x="312" y="69"/>
                  </a:lnTo>
                  <a:lnTo>
                    <a:pt x="308" y="70"/>
                  </a:lnTo>
                  <a:lnTo>
                    <a:pt x="308" y="65"/>
                  </a:lnTo>
                  <a:lnTo>
                    <a:pt x="303" y="61"/>
                  </a:lnTo>
                  <a:lnTo>
                    <a:pt x="299" y="60"/>
                  </a:lnTo>
                  <a:lnTo>
                    <a:pt x="297" y="61"/>
                  </a:lnTo>
                  <a:lnTo>
                    <a:pt x="295" y="61"/>
                  </a:lnTo>
                  <a:lnTo>
                    <a:pt x="293" y="59"/>
                  </a:lnTo>
                  <a:lnTo>
                    <a:pt x="293" y="56"/>
                  </a:lnTo>
                  <a:lnTo>
                    <a:pt x="294" y="55"/>
                  </a:lnTo>
                  <a:lnTo>
                    <a:pt x="297" y="55"/>
                  </a:lnTo>
                  <a:lnTo>
                    <a:pt x="298" y="52"/>
                  </a:lnTo>
                  <a:lnTo>
                    <a:pt x="295" y="48"/>
                  </a:lnTo>
                  <a:lnTo>
                    <a:pt x="299" y="47"/>
                  </a:lnTo>
                  <a:lnTo>
                    <a:pt x="300" y="46"/>
                  </a:lnTo>
                  <a:lnTo>
                    <a:pt x="297" y="43"/>
                  </a:lnTo>
                  <a:lnTo>
                    <a:pt x="292" y="47"/>
                  </a:lnTo>
                  <a:lnTo>
                    <a:pt x="283" y="39"/>
                  </a:lnTo>
                  <a:lnTo>
                    <a:pt x="281" y="37"/>
                  </a:lnTo>
                  <a:lnTo>
                    <a:pt x="278" y="38"/>
                  </a:lnTo>
                  <a:lnTo>
                    <a:pt x="272" y="42"/>
                  </a:lnTo>
                  <a:lnTo>
                    <a:pt x="270" y="38"/>
                  </a:lnTo>
                  <a:lnTo>
                    <a:pt x="271" y="37"/>
                  </a:lnTo>
                  <a:lnTo>
                    <a:pt x="275" y="34"/>
                  </a:lnTo>
                  <a:lnTo>
                    <a:pt x="275" y="31"/>
                  </a:lnTo>
                  <a:lnTo>
                    <a:pt x="271" y="29"/>
                  </a:lnTo>
                  <a:lnTo>
                    <a:pt x="266" y="24"/>
                  </a:lnTo>
                  <a:lnTo>
                    <a:pt x="265" y="24"/>
                  </a:lnTo>
                  <a:lnTo>
                    <a:pt x="260" y="27"/>
                  </a:lnTo>
                  <a:lnTo>
                    <a:pt x="258" y="24"/>
                  </a:lnTo>
                  <a:lnTo>
                    <a:pt x="253" y="22"/>
                  </a:lnTo>
                  <a:lnTo>
                    <a:pt x="246" y="20"/>
                  </a:lnTo>
                  <a:lnTo>
                    <a:pt x="241" y="18"/>
                  </a:lnTo>
                  <a:lnTo>
                    <a:pt x="235" y="18"/>
                  </a:lnTo>
                  <a:lnTo>
                    <a:pt x="227" y="19"/>
                  </a:lnTo>
                  <a:lnTo>
                    <a:pt x="221" y="23"/>
                  </a:lnTo>
                  <a:lnTo>
                    <a:pt x="223" y="28"/>
                  </a:lnTo>
                  <a:lnTo>
                    <a:pt x="220" y="27"/>
                  </a:lnTo>
                  <a:lnTo>
                    <a:pt x="218" y="25"/>
                  </a:lnTo>
                  <a:lnTo>
                    <a:pt x="213" y="25"/>
                  </a:lnTo>
                  <a:lnTo>
                    <a:pt x="211" y="24"/>
                  </a:lnTo>
                  <a:lnTo>
                    <a:pt x="210" y="22"/>
                  </a:lnTo>
                  <a:lnTo>
                    <a:pt x="207" y="20"/>
                  </a:lnTo>
                  <a:lnTo>
                    <a:pt x="199" y="22"/>
                  </a:lnTo>
                  <a:lnTo>
                    <a:pt x="195" y="22"/>
                  </a:lnTo>
                  <a:lnTo>
                    <a:pt x="191" y="19"/>
                  </a:lnTo>
                  <a:lnTo>
                    <a:pt x="190" y="19"/>
                  </a:lnTo>
                  <a:lnTo>
                    <a:pt x="185" y="14"/>
                  </a:lnTo>
                  <a:lnTo>
                    <a:pt x="181" y="10"/>
                  </a:lnTo>
                  <a:lnTo>
                    <a:pt x="178" y="10"/>
                  </a:lnTo>
                  <a:lnTo>
                    <a:pt x="172" y="13"/>
                  </a:lnTo>
                  <a:lnTo>
                    <a:pt x="169" y="9"/>
                  </a:lnTo>
                  <a:lnTo>
                    <a:pt x="165" y="9"/>
                  </a:lnTo>
                  <a:lnTo>
                    <a:pt x="163" y="6"/>
                  </a:lnTo>
                  <a:lnTo>
                    <a:pt x="154" y="3"/>
                  </a:lnTo>
                  <a:lnTo>
                    <a:pt x="151" y="4"/>
                  </a:lnTo>
                  <a:lnTo>
                    <a:pt x="146" y="3"/>
                  </a:lnTo>
                  <a:lnTo>
                    <a:pt x="145" y="4"/>
                  </a:lnTo>
                  <a:lnTo>
                    <a:pt x="143" y="1"/>
                  </a:lnTo>
                  <a:lnTo>
                    <a:pt x="139" y="0"/>
                  </a:lnTo>
                  <a:lnTo>
                    <a:pt x="137" y="3"/>
                  </a:lnTo>
                  <a:lnTo>
                    <a:pt x="136" y="4"/>
                  </a:lnTo>
                  <a:lnTo>
                    <a:pt x="135" y="4"/>
                  </a:lnTo>
                  <a:lnTo>
                    <a:pt x="136" y="1"/>
                  </a:lnTo>
                  <a:lnTo>
                    <a:pt x="135" y="0"/>
                  </a:lnTo>
                  <a:lnTo>
                    <a:pt x="132" y="0"/>
                  </a:lnTo>
                  <a:lnTo>
                    <a:pt x="132" y="3"/>
                  </a:lnTo>
                  <a:lnTo>
                    <a:pt x="131" y="4"/>
                  </a:lnTo>
                  <a:lnTo>
                    <a:pt x="130" y="1"/>
                  </a:lnTo>
                  <a:lnTo>
                    <a:pt x="126" y="3"/>
                  </a:lnTo>
                  <a:lnTo>
                    <a:pt x="118" y="0"/>
                  </a:lnTo>
                  <a:lnTo>
                    <a:pt x="115" y="1"/>
                  </a:lnTo>
                  <a:lnTo>
                    <a:pt x="113" y="5"/>
                  </a:lnTo>
                  <a:lnTo>
                    <a:pt x="111" y="6"/>
                  </a:lnTo>
                  <a:lnTo>
                    <a:pt x="106" y="6"/>
                  </a:lnTo>
                  <a:lnTo>
                    <a:pt x="97" y="11"/>
                  </a:lnTo>
                  <a:lnTo>
                    <a:pt x="93" y="11"/>
                  </a:lnTo>
                  <a:lnTo>
                    <a:pt x="86" y="11"/>
                  </a:lnTo>
                  <a:lnTo>
                    <a:pt x="81" y="13"/>
                  </a:lnTo>
                  <a:lnTo>
                    <a:pt x="74" y="14"/>
                  </a:lnTo>
                  <a:lnTo>
                    <a:pt x="72" y="14"/>
                  </a:lnTo>
                  <a:lnTo>
                    <a:pt x="67" y="15"/>
                  </a:lnTo>
                  <a:lnTo>
                    <a:pt x="64" y="11"/>
                  </a:lnTo>
                  <a:lnTo>
                    <a:pt x="61" y="11"/>
                  </a:lnTo>
                  <a:lnTo>
                    <a:pt x="58" y="14"/>
                  </a:lnTo>
                  <a:lnTo>
                    <a:pt x="56" y="15"/>
                  </a:lnTo>
                  <a:lnTo>
                    <a:pt x="51" y="15"/>
                  </a:lnTo>
                  <a:lnTo>
                    <a:pt x="47" y="19"/>
                  </a:lnTo>
                  <a:lnTo>
                    <a:pt x="41" y="19"/>
                  </a:lnTo>
                  <a:lnTo>
                    <a:pt x="32" y="22"/>
                  </a:lnTo>
                  <a:lnTo>
                    <a:pt x="27" y="24"/>
                  </a:lnTo>
                  <a:lnTo>
                    <a:pt x="24" y="24"/>
                  </a:lnTo>
                  <a:lnTo>
                    <a:pt x="14" y="29"/>
                  </a:lnTo>
                  <a:lnTo>
                    <a:pt x="25" y="37"/>
                  </a:lnTo>
                  <a:lnTo>
                    <a:pt x="34" y="51"/>
                  </a:lnTo>
                  <a:lnTo>
                    <a:pt x="24" y="65"/>
                  </a:lnTo>
                  <a:lnTo>
                    <a:pt x="0" y="9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19" name="Freeform 1016"/>
            <p:cNvSpPr>
              <a:spLocks/>
            </p:cNvSpPr>
            <p:nvPr/>
          </p:nvSpPr>
          <p:spPr bwMode="auto">
            <a:xfrm>
              <a:off x="3823" y="724"/>
              <a:ext cx="317" cy="480"/>
            </a:xfrm>
            <a:custGeom>
              <a:avLst/>
              <a:gdLst>
                <a:gd name="T0" fmla="*/ 32 w 317"/>
                <a:gd name="T1" fmla="*/ 10 h 480"/>
                <a:gd name="T2" fmla="*/ 39 w 317"/>
                <a:gd name="T3" fmla="*/ 21 h 480"/>
                <a:gd name="T4" fmla="*/ 60 w 317"/>
                <a:gd name="T5" fmla="*/ 0 h 480"/>
                <a:gd name="T6" fmla="*/ 98 w 317"/>
                <a:gd name="T7" fmla="*/ 17 h 480"/>
                <a:gd name="T8" fmla="*/ 92 w 317"/>
                <a:gd name="T9" fmla="*/ 28 h 480"/>
                <a:gd name="T10" fmla="*/ 140 w 317"/>
                <a:gd name="T11" fmla="*/ 97 h 480"/>
                <a:gd name="T12" fmla="*/ 165 w 317"/>
                <a:gd name="T13" fmla="*/ 83 h 480"/>
                <a:gd name="T14" fmla="*/ 209 w 317"/>
                <a:gd name="T15" fmla="*/ 88 h 480"/>
                <a:gd name="T16" fmla="*/ 228 w 317"/>
                <a:gd name="T17" fmla="*/ 80 h 480"/>
                <a:gd name="T18" fmla="*/ 247 w 317"/>
                <a:gd name="T19" fmla="*/ 59 h 480"/>
                <a:gd name="T20" fmla="*/ 262 w 317"/>
                <a:gd name="T21" fmla="*/ 51 h 480"/>
                <a:gd name="T22" fmla="*/ 302 w 317"/>
                <a:gd name="T23" fmla="*/ 88 h 480"/>
                <a:gd name="T24" fmla="*/ 317 w 317"/>
                <a:gd name="T25" fmla="*/ 102 h 480"/>
                <a:gd name="T26" fmla="*/ 309 w 317"/>
                <a:gd name="T27" fmla="*/ 108 h 480"/>
                <a:gd name="T28" fmla="*/ 299 w 317"/>
                <a:gd name="T29" fmla="*/ 122 h 480"/>
                <a:gd name="T30" fmla="*/ 302 w 317"/>
                <a:gd name="T31" fmla="*/ 129 h 480"/>
                <a:gd name="T32" fmla="*/ 289 w 317"/>
                <a:gd name="T33" fmla="*/ 152 h 480"/>
                <a:gd name="T34" fmla="*/ 285 w 317"/>
                <a:gd name="T35" fmla="*/ 166 h 480"/>
                <a:gd name="T36" fmla="*/ 279 w 317"/>
                <a:gd name="T37" fmla="*/ 176 h 480"/>
                <a:gd name="T38" fmla="*/ 276 w 317"/>
                <a:gd name="T39" fmla="*/ 178 h 480"/>
                <a:gd name="T40" fmla="*/ 271 w 317"/>
                <a:gd name="T41" fmla="*/ 194 h 480"/>
                <a:gd name="T42" fmla="*/ 274 w 317"/>
                <a:gd name="T43" fmla="*/ 205 h 480"/>
                <a:gd name="T44" fmla="*/ 276 w 317"/>
                <a:gd name="T45" fmla="*/ 219 h 480"/>
                <a:gd name="T46" fmla="*/ 280 w 317"/>
                <a:gd name="T47" fmla="*/ 236 h 480"/>
                <a:gd name="T48" fmla="*/ 261 w 317"/>
                <a:gd name="T49" fmla="*/ 262 h 480"/>
                <a:gd name="T50" fmla="*/ 247 w 317"/>
                <a:gd name="T51" fmla="*/ 355 h 480"/>
                <a:gd name="T52" fmla="*/ 186 w 317"/>
                <a:gd name="T53" fmla="*/ 372 h 480"/>
                <a:gd name="T54" fmla="*/ 159 w 317"/>
                <a:gd name="T55" fmla="*/ 395 h 480"/>
                <a:gd name="T56" fmla="*/ 117 w 317"/>
                <a:gd name="T57" fmla="*/ 439 h 480"/>
                <a:gd name="T58" fmla="*/ 148 w 317"/>
                <a:gd name="T59" fmla="*/ 462 h 480"/>
                <a:gd name="T60" fmla="*/ 149 w 317"/>
                <a:gd name="T61" fmla="*/ 473 h 480"/>
                <a:gd name="T62" fmla="*/ 154 w 317"/>
                <a:gd name="T63" fmla="*/ 480 h 4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
                <a:gd name="T97" fmla="*/ 0 h 480"/>
                <a:gd name="T98" fmla="*/ 317 w 317"/>
                <a:gd name="T99" fmla="*/ 480 h 4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 h="480">
                  <a:moveTo>
                    <a:pt x="0" y="0"/>
                  </a:moveTo>
                  <a:lnTo>
                    <a:pt x="32" y="10"/>
                  </a:lnTo>
                  <a:lnTo>
                    <a:pt x="34" y="17"/>
                  </a:lnTo>
                  <a:lnTo>
                    <a:pt x="39" y="21"/>
                  </a:lnTo>
                  <a:lnTo>
                    <a:pt x="50" y="17"/>
                  </a:lnTo>
                  <a:lnTo>
                    <a:pt x="60" y="0"/>
                  </a:lnTo>
                  <a:lnTo>
                    <a:pt x="85" y="18"/>
                  </a:lnTo>
                  <a:lnTo>
                    <a:pt x="98" y="17"/>
                  </a:lnTo>
                  <a:lnTo>
                    <a:pt x="98" y="26"/>
                  </a:lnTo>
                  <a:lnTo>
                    <a:pt x="92" y="28"/>
                  </a:lnTo>
                  <a:lnTo>
                    <a:pt x="118" y="93"/>
                  </a:lnTo>
                  <a:lnTo>
                    <a:pt x="140" y="97"/>
                  </a:lnTo>
                  <a:lnTo>
                    <a:pt x="162" y="89"/>
                  </a:lnTo>
                  <a:lnTo>
                    <a:pt x="165" y="83"/>
                  </a:lnTo>
                  <a:lnTo>
                    <a:pt x="193" y="83"/>
                  </a:lnTo>
                  <a:lnTo>
                    <a:pt x="209" y="88"/>
                  </a:lnTo>
                  <a:lnTo>
                    <a:pt x="210" y="80"/>
                  </a:lnTo>
                  <a:lnTo>
                    <a:pt x="228" y="80"/>
                  </a:lnTo>
                  <a:lnTo>
                    <a:pt x="235" y="73"/>
                  </a:lnTo>
                  <a:lnTo>
                    <a:pt x="247" y="59"/>
                  </a:lnTo>
                  <a:lnTo>
                    <a:pt x="247" y="52"/>
                  </a:lnTo>
                  <a:lnTo>
                    <a:pt x="262" y="51"/>
                  </a:lnTo>
                  <a:lnTo>
                    <a:pt x="299" y="83"/>
                  </a:lnTo>
                  <a:lnTo>
                    <a:pt x="302" y="88"/>
                  </a:lnTo>
                  <a:lnTo>
                    <a:pt x="314" y="96"/>
                  </a:lnTo>
                  <a:lnTo>
                    <a:pt x="317" y="102"/>
                  </a:lnTo>
                  <a:lnTo>
                    <a:pt x="312" y="110"/>
                  </a:lnTo>
                  <a:lnTo>
                    <a:pt x="309" y="108"/>
                  </a:lnTo>
                  <a:lnTo>
                    <a:pt x="303" y="121"/>
                  </a:lnTo>
                  <a:lnTo>
                    <a:pt x="299" y="122"/>
                  </a:lnTo>
                  <a:lnTo>
                    <a:pt x="303" y="125"/>
                  </a:lnTo>
                  <a:lnTo>
                    <a:pt x="302" y="129"/>
                  </a:lnTo>
                  <a:lnTo>
                    <a:pt x="306" y="138"/>
                  </a:lnTo>
                  <a:lnTo>
                    <a:pt x="289" y="152"/>
                  </a:lnTo>
                  <a:lnTo>
                    <a:pt x="290" y="157"/>
                  </a:lnTo>
                  <a:lnTo>
                    <a:pt x="285" y="166"/>
                  </a:lnTo>
                  <a:lnTo>
                    <a:pt x="285" y="171"/>
                  </a:lnTo>
                  <a:lnTo>
                    <a:pt x="279" y="176"/>
                  </a:lnTo>
                  <a:lnTo>
                    <a:pt x="283" y="177"/>
                  </a:lnTo>
                  <a:lnTo>
                    <a:pt x="276" y="178"/>
                  </a:lnTo>
                  <a:lnTo>
                    <a:pt x="275" y="192"/>
                  </a:lnTo>
                  <a:lnTo>
                    <a:pt x="271" y="194"/>
                  </a:lnTo>
                  <a:lnTo>
                    <a:pt x="276" y="199"/>
                  </a:lnTo>
                  <a:lnTo>
                    <a:pt x="274" y="205"/>
                  </a:lnTo>
                  <a:lnTo>
                    <a:pt x="276" y="208"/>
                  </a:lnTo>
                  <a:lnTo>
                    <a:pt x="276" y="219"/>
                  </a:lnTo>
                  <a:lnTo>
                    <a:pt x="271" y="219"/>
                  </a:lnTo>
                  <a:lnTo>
                    <a:pt x="280" y="236"/>
                  </a:lnTo>
                  <a:lnTo>
                    <a:pt x="276" y="264"/>
                  </a:lnTo>
                  <a:lnTo>
                    <a:pt x="261" y="262"/>
                  </a:lnTo>
                  <a:lnTo>
                    <a:pt x="243" y="320"/>
                  </a:lnTo>
                  <a:lnTo>
                    <a:pt x="247" y="355"/>
                  </a:lnTo>
                  <a:lnTo>
                    <a:pt x="227" y="322"/>
                  </a:lnTo>
                  <a:lnTo>
                    <a:pt x="186" y="372"/>
                  </a:lnTo>
                  <a:lnTo>
                    <a:pt x="168" y="380"/>
                  </a:lnTo>
                  <a:lnTo>
                    <a:pt x="159" y="395"/>
                  </a:lnTo>
                  <a:lnTo>
                    <a:pt x="127" y="418"/>
                  </a:lnTo>
                  <a:lnTo>
                    <a:pt x="117" y="439"/>
                  </a:lnTo>
                  <a:lnTo>
                    <a:pt x="129" y="451"/>
                  </a:lnTo>
                  <a:lnTo>
                    <a:pt x="148" y="462"/>
                  </a:lnTo>
                  <a:lnTo>
                    <a:pt x="145" y="467"/>
                  </a:lnTo>
                  <a:lnTo>
                    <a:pt x="149" y="473"/>
                  </a:lnTo>
                  <a:lnTo>
                    <a:pt x="154" y="471"/>
                  </a:lnTo>
                  <a:lnTo>
                    <a:pt x="154" y="48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20" name="Freeform 1017"/>
            <p:cNvSpPr>
              <a:spLocks/>
            </p:cNvSpPr>
            <p:nvPr/>
          </p:nvSpPr>
          <p:spPr bwMode="auto">
            <a:xfrm>
              <a:off x="2255" y="669"/>
              <a:ext cx="1885" cy="1433"/>
            </a:xfrm>
            <a:custGeom>
              <a:avLst/>
              <a:gdLst>
                <a:gd name="T0" fmla="*/ 249 w 1885"/>
                <a:gd name="T1" fmla="*/ 939 h 1433"/>
                <a:gd name="T2" fmla="*/ 472 w 1885"/>
                <a:gd name="T3" fmla="*/ 1026 h 1433"/>
                <a:gd name="T4" fmla="*/ 649 w 1885"/>
                <a:gd name="T5" fmla="*/ 993 h 1433"/>
                <a:gd name="T6" fmla="*/ 776 w 1885"/>
                <a:gd name="T7" fmla="*/ 978 h 1433"/>
                <a:gd name="T8" fmla="*/ 906 w 1885"/>
                <a:gd name="T9" fmla="*/ 950 h 1433"/>
                <a:gd name="T10" fmla="*/ 974 w 1885"/>
                <a:gd name="T11" fmla="*/ 886 h 1433"/>
                <a:gd name="T12" fmla="*/ 985 w 1885"/>
                <a:gd name="T13" fmla="*/ 830 h 1433"/>
                <a:gd name="T14" fmla="*/ 1000 w 1885"/>
                <a:gd name="T15" fmla="*/ 745 h 1433"/>
                <a:gd name="T16" fmla="*/ 1087 w 1885"/>
                <a:gd name="T17" fmla="*/ 765 h 1433"/>
                <a:gd name="T18" fmla="*/ 1178 w 1885"/>
                <a:gd name="T19" fmla="*/ 712 h 1433"/>
                <a:gd name="T20" fmla="*/ 1266 w 1885"/>
                <a:gd name="T21" fmla="*/ 693 h 1433"/>
                <a:gd name="T22" fmla="*/ 1313 w 1885"/>
                <a:gd name="T23" fmla="*/ 624 h 1433"/>
                <a:gd name="T24" fmla="*/ 1378 w 1885"/>
                <a:gd name="T25" fmla="*/ 595 h 1433"/>
                <a:gd name="T26" fmla="*/ 1435 w 1885"/>
                <a:gd name="T27" fmla="*/ 572 h 1433"/>
                <a:gd name="T28" fmla="*/ 1495 w 1885"/>
                <a:gd name="T29" fmla="*/ 582 h 1433"/>
                <a:gd name="T30" fmla="*/ 1528 w 1885"/>
                <a:gd name="T31" fmla="*/ 571 h 1433"/>
                <a:gd name="T32" fmla="*/ 1518 w 1885"/>
                <a:gd name="T33" fmla="*/ 535 h 1433"/>
                <a:gd name="T34" fmla="*/ 1475 w 1885"/>
                <a:gd name="T35" fmla="*/ 506 h 1433"/>
                <a:gd name="T36" fmla="*/ 1397 w 1885"/>
                <a:gd name="T37" fmla="*/ 466 h 1433"/>
                <a:gd name="T38" fmla="*/ 1321 w 1885"/>
                <a:gd name="T39" fmla="*/ 483 h 1433"/>
                <a:gd name="T40" fmla="*/ 1233 w 1885"/>
                <a:gd name="T41" fmla="*/ 480 h 1433"/>
                <a:gd name="T42" fmla="*/ 1266 w 1885"/>
                <a:gd name="T43" fmla="*/ 400 h 1433"/>
                <a:gd name="T44" fmla="*/ 1393 w 1885"/>
                <a:gd name="T45" fmla="*/ 327 h 1433"/>
                <a:gd name="T46" fmla="*/ 1447 w 1885"/>
                <a:gd name="T47" fmla="*/ 294 h 1433"/>
                <a:gd name="T48" fmla="*/ 1453 w 1885"/>
                <a:gd name="T49" fmla="*/ 259 h 1433"/>
                <a:gd name="T50" fmla="*/ 1485 w 1885"/>
                <a:gd name="T51" fmla="*/ 203 h 1433"/>
                <a:gd name="T52" fmla="*/ 1497 w 1885"/>
                <a:gd name="T53" fmla="*/ 171 h 1433"/>
                <a:gd name="T54" fmla="*/ 1530 w 1885"/>
                <a:gd name="T55" fmla="*/ 126 h 1433"/>
                <a:gd name="T56" fmla="*/ 1535 w 1885"/>
                <a:gd name="T57" fmla="*/ 84 h 1433"/>
                <a:gd name="T58" fmla="*/ 1495 w 1885"/>
                <a:gd name="T59" fmla="*/ 65 h 1433"/>
                <a:gd name="T60" fmla="*/ 1523 w 1885"/>
                <a:gd name="T61" fmla="*/ 27 h 1433"/>
                <a:gd name="T62" fmla="*/ 1570 w 1885"/>
                <a:gd name="T63" fmla="*/ 3 h 1433"/>
                <a:gd name="T64" fmla="*/ 1628 w 1885"/>
                <a:gd name="T65" fmla="*/ 65 h 1433"/>
                <a:gd name="T66" fmla="*/ 1778 w 1885"/>
                <a:gd name="T67" fmla="*/ 145 h 1433"/>
                <a:gd name="T68" fmla="*/ 1877 w 1885"/>
                <a:gd name="T69" fmla="*/ 173 h 1433"/>
                <a:gd name="T70" fmla="*/ 1851 w 1885"/>
                <a:gd name="T71" fmla="*/ 242 h 1433"/>
                <a:gd name="T72" fmla="*/ 1829 w 1885"/>
                <a:gd name="T73" fmla="*/ 327 h 1433"/>
                <a:gd name="T74" fmla="*/ 1713 w 1885"/>
                <a:gd name="T75" fmla="*/ 532 h 1433"/>
                <a:gd name="T76" fmla="*/ 1769 w 1885"/>
                <a:gd name="T77" fmla="*/ 540 h 1433"/>
                <a:gd name="T78" fmla="*/ 1689 w 1885"/>
                <a:gd name="T79" fmla="*/ 639 h 1433"/>
                <a:gd name="T80" fmla="*/ 1704 w 1885"/>
                <a:gd name="T81" fmla="*/ 774 h 1433"/>
                <a:gd name="T82" fmla="*/ 1787 w 1885"/>
                <a:gd name="T83" fmla="*/ 828 h 1433"/>
                <a:gd name="T84" fmla="*/ 1755 w 1885"/>
                <a:gd name="T85" fmla="*/ 911 h 1433"/>
                <a:gd name="T86" fmla="*/ 1635 w 1885"/>
                <a:gd name="T87" fmla="*/ 965 h 1433"/>
                <a:gd name="T88" fmla="*/ 1523 w 1885"/>
                <a:gd name="T89" fmla="*/ 988 h 1433"/>
                <a:gd name="T90" fmla="*/ 1453 w 1885"/>
                <a:gd name="T91" fmla="*/ 1042 h 1433"/>
                <a:gd name="T92" fmla="*/ 1364 w 1885"/>
                <a:gd name="T93" fmla="*/ 963 h 1433"/>
                <a:gd name="T94" fmla="*/ 1214 w 1885"/>
                <a:gd name="T95" fmla="*/ 1051 h 1433"/>
                <a:gd name="T96" fmla="*/ 1150 w 1885"/>
                <a:gd name="T97" fmla="*/ 1072 h 1433"/>
                <a:gd name="T98" fmla="*/ 1115 w 1885"/>
                <a:gd name="T99" fmla="*/ 1170 h 1433"/>
                <a:gd name="T100" fmla="*/ 939 w 1885"/>
                <a:gd name="T101" fmla="*/ 1250 h 1433"/>
                <a:gd name="T102" fmla="*/ 829 w 1885"/>
                <a:gd name="T103" fmla="*/ 1322 h 1433"/>
                <a:gd name="T104" fmla="*/ 754 w 1885"/>
                <a:gd name="T105" fmla="*/ 1420 h 1433"/>
                <a:gd name="T106" fmla="*/ 627 w 1885"/>
                <a:gd name="T107" fmla="*/ 1354 h 1433"/>
                <a:gd name="T108" fmla="*/ 604 w 1885"/>
                <a:gd name="T109" fmla="*/ 1276 h 1433"/>
                <a:gd name="T110" fmla="*/ 514 w 1885"/>
                <a:gd name="T111" fmla="*/ 1421 h 1433"/>
                <a:gd name="T112" fmla="*/ 440 w 1885"/>
                <a:gd name="T113" fmla="*/ 1318 h 1433"/>
                <a:gd name="T114" fmla="*/ 312 w 1885"/>
                <a:gd name="T115" fmla="*/ 1286 h 1433"/>
                <a:gd name="T116" fmla="*/ 227 w 1885"/>
                <a:gd name="T117" fmla="*/ 1271 h 1433"/>
                <a:gd name="T118" fmla="*/ 193 w 1885"/>
                <a:gd name="T119" fmla="*/ 1123 h 1433"/>
                <a:gd name="T120" fmla="*/ 42 w 1885"/>
                <a:gd name="T121" fmla="*/ 1063 h 14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5"/>
                <a:gd name="T184" fmla="*/ 0 h 1433"/>
                <a:gd name="T185" fmla="*/ 1885 w 1885"/>
                <a:gd name="T186" fmla="*/ 1433 h 14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5" h="1433">
                  <a:moveTo>
                    <a:pt x="0" y="905"/>
                  </a:moveTo>
                  <a:lnTo>
                    <a:pt x="23" y="912"/>
                  </a:lnTo>
                  <a:lnTo>
                    <a:pt x="58" y="919"/>
                  </a:lnTo>
                  <a:lnTo>
                    <a:pt x="72" y="926"/>
                  </a:lnTo>
                  <a:lnTo>
                    <a:pt x="78" y="926"/>
                  </a:lnTo>
                  <a:lnTo>
                    <a:pt x="124" y="933"/>
                  </a:lnTo>
                  <a:lnTo>
                    <a:pt x="157" y="939"/>
                  </a:lnTo>
                  <a:lnTo>
                    <a:pt x="191" y="935"/>
                  </a:lnTo>
                  <a:lnTo>
                    <a:pt x="212" y="937"/>
                  </a:lnTo>
                  <a:lnTo>
                    <a:pt x="214" y="933"/>
                  </a:lnTo>
                  <a:lnTo>
                    <a:pt x="249" y="939"/>
                  </a:lnTo>
                  <a:lnTo>
                    <a:pt x="254" y="940"/>
                  </a:lnTo>
                  <a:lnTo>
                    <a:pt x="315" y="959"/>
                  </a:lnTo>
                  <a:lnTo>
                    <a:pt x="330" y="983"/>
                  </a:lnTo>
                  <a:lnTo>
                    <a:pt x="354" y="992"/>
                  </a:lnTo>
                  <a:lnTo>
                    <a:pt x="363" y="992"/>
                  </a:lnTo>
                  <a:lnTo>
                    <a:pt x="377" y="993"/>
                  </a:lnTo>
                  <a:lnTo>
                    <a:pt x="393" y="1005"/>
                  </a:lnTo>
                  <a:lnTo>
                    <a:pt x="415" y="1016"/>
                  </a:lnTo>
                  <a:lnTo>
                    <a:pt x="452" y="1028"/>
                  </a:lnTo>
                  <a:lnTo>
                    <a:pt x="464" y="1028"/>
                  </a:lnTo>
                  <a:lnTo>
                    <a:pt x="472" y="1026"/>
                  </a:lnTo>
                  <a:lnTo>
                    <a:pt x="500" y="1023"/>
                  </a:lnTo>
                  <a:lnTo>
                    <a:pt x="498" y="1043"/>
                  </a:lnTo>
                  <a:lnTo>
                    <a:pt x="511" y="1046"/>
                  </a:lnTo>
                  <a:lnTo>
                    <a:pt x="528" y="1046"/>
                  </a:lnTo>
                  <a:lnTo>
                    <a:pt x="533" y="1053"/>
                  </a:lnTo>
                  <a:lnTo>
                    <a:pt x="549" y="1038"/>
                  </a:lnTo>
                  <a:lnTo>
                    <a:pt x="552" y="1038"/>
                  </a:lnTo>
                  <a:lnTo>
                    <a:pt x="571" y="1028"/>
                  </a:lnTo>
                  <a:lnTo>
                    <a:pt x="587" y="1019"/>
                  </a:lnTo>
                  <a:lnTo>
                    <a:pt x="601" y="1014"/>
                  </a:lnTo>
                  <a:lnTo>
                    <a:pt x="649" y="993"/>
                  </a:lnTo>
                  <a:lnTo>
                    <a:pt x="669" y="989"/>
                  </a:lnTo>
                  <a:lnTo>
                    <a:pt x="689" y="986"/>
                  </a:lnTo>
                  <a:lnTo>
                    <a:pt x="692" y="982"/>
                  </a:lnTo>
                  <a:lnTo>
                    <a:pt x="702" y="977"/>
                  </a:lnTo>
                  <a:lnTo>
                    <a:pt x="707" y="977"/>
                  </a:lnTo>
                  <a:lnTo>
                    <a:pt x="710" y="979"/>
                  </a:lnTo>
                  <a:lnTo>
                    <a:pt x="734" y="982"/>
                  </a:lnTo>
                  <a:lnTo>
                    <a:pt x="741" y="979"/>
                  </a:lnTo>
                  <a:lnTo>
                    <a:pt x="757" y="978"/>
                  </a:lnTo>
                  <a:lnTo>
                    <a:pt x="759" y="979"/>
                  </a:lnTo>
                  <a:lnTo>
                    <a:pt x="776" y="978"/>
                  </a:lnTo>
                  <a:lnTo>
                    <a:pt x="794" y="983"/>
                  </a:lnTo>
                  <a:lnTo>
                    <a:pt x="795" y="984"/>
                  </a:lnTo>
                  <a:lnTo>
                    <a:pt x="806" y="978"/>
                  </a:lnTo>
                  <a:lnTo>
                    <a:pt x="809" y="979"/>
                  </a:lnTo>
                  <a:lnTo>
                    <a:pt x="826" y="981"/>
                  </a:lnTo>
                  <a:lnTo>
                    <a:pt x="832" y="981"/>
                  </a:lnTo>
                  <a:lnTo>
                    <a:pt x="846" y="978"/>
                  </a:lnTo>
                  <a:lnTo>
                    <a:pt x="866" y="964"/>
                  </a:lnTo>
                  <a:lnTo>
                    <a:pt x="875" y="963"/>
                  </a:lnTo>
                  <a:lnTo>
                    <a:pt x="887" y="963"/>
                  </a:lnTo>
                  <a:lnTo>
                    <a:pt x="906" y="950"/>
                  </a:lnTo>
                  <a:lnTo>
                    <a:pt x="908" y="947"/>
                  </a:lnTo>
                  <a:lnTo>
                    <a:pt x="908" y="942"/>
                  </a:lnTo>
                  <a:lnTo>
                    <a:pt x="920" y="936"/>
                  </a:lnTo>
                  <a:lnTo>
                    <a:pt x="925" y="927"/>
                  </a:lnTo>
                  <a:lnTo>
                    <a:pt x="925" y="925"/>
                  </a:lnTo>
                  <a:lnTo>
                    <a:pt x="932" y="918"/>
                  </a:lnTo>
                  <a:lnTo>
                    <a:pt x="944" y="903"/>
                  </a:lnTo>
                  <a:lnTo>
                    <a:pt x="949" y="898"/>
                  </a:lnTo>
                  <a:lnTo>
                    <a:pt x="959" y="894"/>
                  </a:lnTo>
                  <a:lnTo>
                    <a:pt x="971" y="889"/>
                  </a:lnTo>
                  <a:lnTo>
                    <a:pt x="974" y="886"/>
                  </a:lnTo>
                  <a:lnTo>
                    <a:pt x="981" y="886"/>
                  </a:lnTo>
                  <a:lnTo>
                    <a:pt x="987" y="883"/>
                  </a:lnTo>
                  <a:lnTo>
                    <a:pt x="994" y="874"/>
                  </a:lnTo>
                  <a:lnTo>
                    <a:pt x="996" y="867"/>
                  </a:lnTo>
                  <a:lnTo>
                    <a:pt x="1010" y="863"/>
                  </a:lnTo>
                  <a:lnTo>
                    <a:pt x="1014" y="857"/>
                  </a:lnTo>
                  <a:lnTo>
                    <a:pt x="1013" y="855"/>
                  </a:lnTo>
                  <a:lnTo>
                    <a:pt x="1003" y="839"/>
                  </a:lnTo>
                  <a:lnTo>
                    <a:pt x="1000" y="838"/>
                  </a:lnTo>
                  <a:lnTo>
                    <a:pt x="990" y="835"/>
                  </a:lnTo>
                  <a:lnTo>
                    <a:pt x="985" y="830"/>
                  </a:lnTo>
                  <a:lnTo>
                    <a:pt x="980" y="823"/>
                  </a:lnTo>
                  <a:lnTo>
                    <a:pt x="976" y="814"/>
                  </a:lnTo>
                  <a:lnTo>
                    <a:pt x="971" y="810"/>
                  </a:lnTo>
                  <a:lnTo>
                    <a:pt x="971" y="804"/>
                  </a:lnTo>
                  <a:lnTo>
                    <a:pt x="972" y="799"/>
                  </a:lnTo>
                  <a:lnTo>
                    <a:pt x="976" y="795"/>
                  </a:lnTo>
                  <a:lnTo>
                    <a:pt x="980" y="786"/>
                  </a:lnTo>
                  <a:lnTo>
                    <a:pt x="982" y="774"/>
                  </a:lnTo>
                  <a:lnTo>
                    <a:pt x="989" y="763"/>
                  </a:lnTo>
                  <a:lnTo>
                    <a:pt x="994" y="753"/>
                  </a:lnTo>
                  <a:lnTo>
                    <a:pt x="1000" y="745"/>
                  </a:lnTo>
                  <a:lnTo>
                    <a:pt x="1006" y="741"/>
                  </a:lnTo>
                  <a:lnTo>
                    <a:pt x="1009" y="741"/>
                  </a:lnTo>
                  <a:lnTo>
                    <a:pt x="1024" y="743"/>
                  </a:lnTo>
                  <a:lnTo>
                    <a:pt x="1039" y="744"/>
                  </a:lnTo>
                  <a:lnTo>
                    <a:pt x="1046" y="748"/>
                  </a:lnTo>
                  <a:lnTo>
                    <a:pt x="1048" y="751"/>
                  </a:lnTo>
                  <a:lnTo>
                    <a:pt x="1056" y="757"/>
                  </a:lnTo>
                  <a:lnTo>
                    <a:pt x="1061" y="759"/>
                  </a:lnTo>
                  <a:lnTo>
                    <a:pt x="1071" y="760"/>
                  </a:lnTo>
                  <a:lnTo>
                    <a:pt x="1076" y="763"/>
                  </a:lnTo>
                  <a:lnTo>
                    <a:pt x="1087" y="765"/>
                  </a:lnTo>
                  <a:lnTo>
                    <a:pt x="1094" y="767"/>
                  </a:lnTo>
                  <a:lnTo>
                    <a:pt x="1112" y="765"/>
                  </a:lnTo>
                  <a:lnTo>
                    <a:pt x="1117" y="769"/>
                  </a:lnTo>
                  <a:lnTo>
                    <a:pt x="1123" y="767"/>
                  </a:lnTo>
                  <a:lnTo>
                    <a:pt x="1131" y="760"/>
                  </a:lnTo>
                  <a:lnTo>
                    <a:pt x="1141" y="755"/>
                  </a:lnTo>
                  <a:lnTo>
                    <a:pt x="1148" y="750"/>
                  </a:lnTo>
                  <a:lnTo>
                    <a:pt x="1166" y="735"/>
                  </a:lnTo>
                  <a:lnTo>
                    <a:pt x="1169" y="731"/>
                  </a:lnTo>
                  <a:lnTo>
                    <a:pt x="1177" y="720"/>
                  </a:lnTo>
                  <a:lnTo>
                    <a:pt x="1178" y="712"/>
                  </a:lnTo>
                  <a:lnTo>
                    <a:pt x="1181" y="709"/>
                  </a:lnTo>
                  <a:lnTo>
                    <a:pt x="1194" y="704"/>
                  </a:lnTo>
                  <a:lnTo>
                    <a:pt x="1205" y="708"/>
                  </a:lnTo>
                  <a:lnTo>
                    <a:pt x="1210" y="708"/>
                  </a:lnTo>
                  <a:lnTo>
                    <a:pt x="1210" y="711"/>
                  </a:lnTo>
                  <a:lnTo>
                    <a:pt x="1225" y="708"/>
                  </a:lnTo>
                  <a:lnTo>
                    <a:pt x="1233" y="708"/>
                  </a:lnTo>
                  <a:lnTo>
                    <a:pt x="1252" y="703"/>
                  </a:lnTo>
                  <a:lnTo>
                    <a:pt x="1258" y="702"/>
                  </a:lnTo>
                  <a:lnTo>
                    <a:pt x="1261" y="697"/>
                  </a:lnTo>
                  <a:lnTo>
                    <a:pt x="1266" y="693"/>
                  </a:lnTo>
                  <a:lnTo>
                    <a:pt x="1271" y="686"/>
                  </a:lnTo>
                  <a:lnTo>
                    <a:pt x="1281" y="680"/>
                  </a:lnTo>
                  <a:lnTo>
                    <a:pt x="1289" y="679"/>
                  </a:lnTo>
                  <a:lnTo>
                    <a:pt x="1294" y="672"/>
                  </a:lnTo>
                  <a:lnTo>
                    <a:pt x="1294" y="666"/>
                  </a:lnTo>
                  <a:lnTo>
                    <a:pt x="1292" y="661"/>
                  </a:lnTo>
                  <a:lnTo>
                    <a:pt x="1292" y="656"/>
                  </a:lnTo>
                  <a:lnTo>
                    <a:pt x="1298" y="644"/>
                  </a:lnTo>
                  <a:lnTo>
                    <a:pt x="1307" y="633"/>
                  </a:lnTo>
                  <a:lnTo>
                    <a:pt x="1311" y="629"/>
                  </a:lnTo>
                  <a:lnTo>
                    <a:pt x="1313" y="624"/>
                  </a:lnTo>
                  <a:lnTo>
                    <a:pt x="1323" y="622"/>
                  </a:lnTo>
                  <a:lnTo>
                    <a:pt x="1330" y="615"/>
                  </a:lnTo>
                  <a:lnTo>
                    <a:pt x="1335" y="618"/>
                  </a:lnTo>
                  <a:lnTo>
                    <a:pt x="1346" y="618"/>
                  </a:lnTo>
                  <a:lnTo>
                    <a:pt x="1354" y="616"/>
                  </a:lnTo>
                  <a:lnTo>
                    <a:pt x="1363" y="615"/>
                  </a:lnTo>
                  <a:lnTo>
                    <a:pt x="1363" y="609"/>
                  </a:lnTo>
                  <a:lnTo>
                    <a:pt x="1367" y="601"/>
                  </a:lnTo>
                  <a:lnTo>
                    <a:pt x="1367" y="596"/>
                  </a:lnTo>
                  <a:lnTo>
                    <a:pt x="1372" y="595"/>
                  </a:lnTo>
                  <a:lnTo>
                    <a:pt x="1378" y="595"/>
                  </a:lnTo>
                  <a:lnTo>
                    <a:pt x="1379" y="599"/>
                  </a:lnTo>
                  <a:lnTo>
                    <a:pt x="1385" y="601"/>
                  </a:lnTo>
                  <a:lnTo>
                    <a:pt x="1393" y="599"/>
                  </a:lnTo>
                  <a:lnTo>
                    <a:pt x="1396" y="595"/>
                  </a:lnTo>
                  <a:lnTo>
                    <a:pt x="1406" y="588"/>
                  </a:lnTo>
                  <a:lnTo>
                    <a:pt x="1407" y="586"/>
                  </a:lnTo>
                  <a:lnTo>
                    <a:pt x="1416" y="580"/>
                  </a:lnTo>
                  <a:lnTo>
                    <a:pt x="1420" y="578"/>
                  </a:lnTo>
                  <a:lnTo>
                    <a:pt x="1420" y="574"/>
                  </a:lnTo>
                  <a:lnTo>
                    <a:pt x="1432" y="574"/>
                  </a:lnTo>
                  <a:lnTo>
                    <a:pt x="1435" y="572"/>
                  </a:lnTo>
                  <a:lnTo>
                    <a:pt x="1439" y="574"/>
                  </a:lnTo>
                  <a:lnTo>
                    <a:pt x="1444" y="574"/>
                  </a:lnTo>
                  <a:lnTo>
                    <a:pt x="1446" y="571"/>
                  </a:lnTo>
                  <a:lnTo>
                    <a:pt x="1455" y="572"/>
                  </a:lnTo>
                  <a:lnTo>
                    <a:pt x="1463" y="568"/>
                  </a:lnTo>
                  <a:lnTo>
                    <a:pt x="1470" y="572"/>
                  </a:lnTo>
                  <a:lnTo>
                    <a:pt x="1474" y="571"/>
                  </a:lnTo>
                  <a:lnTo>
                    <a:pt x="1474" y="574"/>
                  </a:lnTo>
                  <a:lnTo>
                    <a:pt x="1476" y="576"/>
                  </a:lnTo>
                  <a:lnTo>
                    <a:pt x="1483" y="574"/>
                  </a:lnTo>
                  <a:lnTo>
                    <a:pt x="1495" y="582"/>
                  </a:lnTo>
                  <a:lnTo>
                    <a:pt x="1499" y="590"/>
                  </a:lnTo>
                  <a:lnTo>
                    <a:pt x="1497" y="591"/>
                  </a:lnTo>
                  <a:lnTo>
                    <a:pt x="1497" y="599"/>
                  </a:lnTo>
                  <a:lnTo>
                    <a:pt x="1504" y="601"/>
                  </a:lnTo>
                  <a:lnTo>
                    <a:pt x="1503" y="597"/>
                  </a:lnTo>
                  <a:lnTo>
                    <a:pt x="1507" y="594"/>
                  </a:lnTo>
                  <a:lnTo>
                    <a:pt x="1509" y="588"/>
                  </a:lnTo>
                  <a:lnTo>
                    <a:pt x="1514" y="586"/>
                  </a:lnTo>
                  <a:lnTo>
                    <a:pt x="1520" y="582"/>
                  </a:lnTo>
                  <a:lnTo>
                    <a:pt x="1522" y="576"/>
                  </a:lnTo>
                  <a:lnTo>
                    <a:pt x="1528" y="571"/>
                  </a:lnTo>
                  <a:lnTo>
                    <a:pt x="1525" y="562"/>
                  </a:lnTo>
                  <a:lnTo>
                    <a:pt x="1520" y="555"/>
                  </a:lnTo>
                  <a:lnTo>
                    <a:pt x="1520" y="549"/>
                  </a:lnTo>
                  <a:lnTo>
                    <a:pt x="1518" y="545"/>
                  </a:lnTo>
                  <a:lnTo>
                    <a:pt x="1521" y="545"/>
                  </a:lnTo>
                  <a:lnTo>
                    <a:pt x="1520" y="541"/>
                  </a:lnTo>
                  <a:lnTo>
                    <a:pt x="1522" y="539"/>
                  </a:lnTo>
                  <a:lnTo>
                    <a:pt x="1517" y="538"/>
                  </a:lnTo>
                  <a:lnTo>
                    <a:pt x="1511" y="532"/>
                  </a:lnTo>
                  <a:lnTo>
                    <a:pt x="1517" y="530"/>
                  </a:lnTo>
                  <a:lnTo>
                    <a:pt x="1518" y="535"/>
                  </a:lnTo>
                  <a:lnTo>
                    <a:pt x="1522" y="534"/>
                  </a:lnTo>
                  <a:lnTo>
                    <a:pt x="1518" y="525"/>
                  </a:lnTo>
                  <a:lnTo>
                    <a:pt x="1516" y="522"/>
                  </a:lnTo>
                  <a:lnTo>
                    <a:pt x="1512" y="521"/>
                  </a:lnTo>
                  <a:lnTo>
                    <a:pt x="1506" y="521"/>
                  </a:lnTo>
                  <a:lnTo>
                    <a:pt x="1500" y="520"/>
                  </a:lnTo>
                  <a:lnTo>
                    <a:pt x="1495" y="521"/>
                  </a:lnTo>
                  <a:lnTo>
                    <a:pt x="1485" y="512"/>
                  </a:lnTo>
                  <a:lnTo>
                    <a:pt x="1485" y="504"/>
                  </a:lnTo>
                  <a:lnTo>
                    <a:pt x="1483" y="503"/>
                  </a:lnTo>
                  <a:lnTo>
                    <a:pt x="1475" y="506"/>
                  </a:lnTo>
                  <a:lnTo>
                    <a:pt x="1474" y="504"/>
                  </a:lnTo>
                  <a:lnTo>
                    <a:pt x="1474" y="502"/>
                  </a:lnTo>
                  <a:lnTo>
                    <a:pt x="1470" y="490"/>
                  </a:lnTo>
                  <a:lnTo>
                    <a:pt x="1449" y="484"/>
                  </a:lnTo>
                  <a:lnTo>
                    <a:pt x="1444" y="482"/>
                  </a:lnTo>
                  <a:lnTo>
                    <a:pt x="1439" y="476"/>
                  </a:lnTo>
                  <a:lnTo>
                    <a:pt x="1427" y="468"/>
                  </a:lnTo>
                  <a:lnTo>
                    <a:pt x="1413" y="468"/>
                  </a:lnTo>
                  <a:lnTo>
                    <a:pt x="1406" y="466"/>
                  </a:lnTo>
                  <a:lnTo>
                    <a:pt x="1400" y="465"/>
                  </a:lnTo>
                  <a:lnTo>
                    <a:pt x="1397" y="466"/>
                  </a:lnTo>
                  <a:lnTo>
                    <a:pt x="1388" y="466"/>
                  </a:lnTo>
                  <a:lnTo>
                    <a:pt x="1381" y="471"/>
                  </a:lnTo>
                  <a:lnTo>
                    <a:pt x="1368" y="489"/>
                  </a:lnTo>
                  <a:lnTo>
                    <a:pt x="1363" y="493"/>
                  </a:lnTo>
                  <a:lnTo>
                    <a:pt x="1359" y="501"/>
                  </a:lnTo>
                  <a:lnTo>
                    <a:pt x="1357" y="503"/>
                  </a:lnTo>
                  <a:lnTo>
                    <a:pt x="1351" y="498"/>
                  </a:lnTo>
                  <a:lnTo>
                    <a:pt x="1345" y="494"/>
                  </a:lnTo>
                  <a:lnTo>
                    <a:pt x="1339" y="489"/>
                  </a:lnTo>
                  <a:lnTo>
                    <a:pt x="1328" y="484"/>
                  </a:lnTo>
                  <a:lnTo>
                    <a:pt x="1321" y="483"/>
                  </a:lnTo>
                  <a:lnTo>
                    <a:pt x="1308" y="484"/>
                  </a:lnTo>
                  <a:lnTo>
                    <a:pt x="1302" y="488"/>
                  </a:lnTo>
                  <a:lnTo>
                    <a:pt x="1297" y="489"/>
                  </a:lnTo>
                  <a:lnTo>
                    <a:pt x="1284" y="487"/>
                  </a:lnTo>
                  <a:lnTo>
                    <a:pt x="1276" y="490"/>
                  </a:lnTo>
                  <a:lnTo>
                    <a:pt x="1265" y="504"/>
                  </a:lnTo>
                  <a:lnTo>
                    <a:pt x="1262" y="504"/>
                  </a:lnTo>
                  <a:lnTo>
                    <a:pt x="1256" y="497"/>
                  </a:lnTo>
                  <a:lnTo>
                    <a:pt x="1244" y="489"/>
                  </a:lnTo>
                  <a:lnTo>
                    <a:pt x="1238" y="483"/>
                  </a:lnTo>
                  <a:lnTo>
                    <a:pt x="1233" y="480"/>
                  </a:lnTo>
                  <a:lnTo>
                    <a:pt x="1232" y="478"/>
                  </a:lnTo>
                  <a:lnTo>
                    <a:pt x="1237" y="478"/>
                  </a:lnTo>
                  <a:lnTo>
                    <a:pt x="1233" y="464"/>
                  </a:lnTo>
                  <a:lnTo>
                    <a:pt x="1234" y="461"/>
                  </a:lnTo>
                  <a:lnTo>
                    <a:pt x="1253" y="455"/>
                  </a:lnTo>
                  <a:lnTo>
                    <a:pt x="1255" y="447"/>
                  </a:lnTo>
                  <a:lnTo>
                    <a:pt x="1252" y="433"/>
                  </a:lnTo>
                  <a:lnTo>
                    <a:pt x="1252" y="431"/>
                  </a:lnTo>
                  <a:lnTo>
                    <a:pt x="1270" y="408"/>
                  </a:lnTo>
                  <a:lnTo>
                    <a:pt x="1270" y="405"/>
                  </a:lnTo>
                  <a:lnTo>
                    <a:pt x="1266" y="400"/>
                  </a:lnTo>
                  <a:lnTo>
                    <a:pt x="1286" y="352"/>
                  </a:lnTo>
                  <a:lnTo>
                    <a:pt x="1289" y="347"/>
                  </a:lnTo>
                  <a:lnTo>
                    <a:pt x="1303" y="315"/>
                  </a:lnTo>
                  <a:lnTo>
                    <a:pt x="1318" y="324"/>
                  </a:lnTo>
                  <a:lnTo>
                    <a:pt x="1341" y="331"/>
                  </a:lnTo>
                  <a:lnTo>
                    <a:pt x="1354" y="330"/>
                  </a:lnTo>
                  <a:lnTo>
                    <a:pt x="1369" y="338"/>
                  </a:lnTo>
                  <a:lnTo>
                    <a:pt x="1377" y="340"/>
                  </a:lnTo>
                  <a:lnTo>
                    <a:pt x="1386" y="333"/>
                  </a:lnTo>
                  <a:lnTo>
                    <a:pt x="1388" y="330"/>
                  </a:lnTo>
                  <a:lnTo>
                    <a:pt x="1393" y="327"/>
                  </a:lnTo>
                  <a:lnTo>
                    <a:pt x="1400" y="322"/>
                  </a:lnTo>
                  <a:lnTo>
                    <a:pt x="1401" y="319"/>
                  </a:lnTo>
                  <a:lnTo>
                    <a:pt x="1405" y="316"/>
                  </a:lnTo>
                  <a:lnTo>
                    <a:pt x="1410" y="315"/>
                  </a:lnTo>
                  <a:lnTo>
                    <a:pt x="1410" y="310"/>
                  </a:lnTo>
                  <a:lnTo>
                    <a:pt x="1413" y="311"/>
                  </a:lnTo>
                  <a:lnTo>
                    <a:pt x="1416" y="308"/>
                  </a:lnTo>
                  <a:lnTo>
                    <a:pt x="1420" y="302"/>
                  </a:lnTo>
                  <a:lnTo>
                    <a:pt x="1428" y="298"/>
                  </a:lnTo>
                  <a:lnTo>
                    <a:pt x="1432" y="298"/>
                  </a:lnTo>
                  <a:lnTo>
                    <a:pt x="1447" y="294"/>
                  </a:lnTo>
                  <a:lnTo>
                    <a:pt x="1453" y="293"/>
                  </a:lnTo>
                  <a:lnTo>
                    <a:pt x="1456" y="291"/>
                  </a:lnTo>
                  <a:lnTo>
                    <a:pt x="1461" y="291"/>
                  </a:lnTo>
                  <a:lnTo>
                    <a:pt x="1467" y="282"/>
                  </a:lnTo>
                  <a:lnTo>
                    <a:pt x="1467" y="280"/>
                  </a:lnTo>
                  <a:lnTo>
                    <a:pt x="1470" y="277"/>
                  </a:lnTo>
                  <a:lnTo>
                    <a:pt x="1466" y="268"/>
                  </a:lnTo>
                  <a:lnTo>
                    <a:pt x="1470" y="264"/>
                  </a:lnTo>
                  <a:lnTo>
                    <a:pt x="1467" y="261"/>
                  </a:lnTo>
                  <a:lnTo>
                    <a:pt x="1461" y="263"/>
                  </a:lnTo>
                  <a:lnTo>
                    <a:pt x="1453" y="259"/>
                  </a:lnTo>
                  <a:lnTo>
                    <a:pt x="1455" y="256"/>
                  </a:lnTo>
                  <a:lnTo>
                    <a:pt x="1458" y="256"/>
                  </a:lnTo>
                  <a:lnTo>
                    <a:pt x="1461" y="250"/>
                  </a:lnTo>
                  <a:lnTo>
                    <a:pt x="1462" y="240"/>
                  </a:lnTo>
                  <a:lnTo>
                    <a:pt x="1467" y="235"/>
                  </a:lnTo>
                  <a:lnTo>
                    <a:pt x="1474" y="227"/>
                  </a:lnTo>
                  <a:lnTo>
                    <a:pt x="1475" y="223"/>
                  </a:lnTo>
                  <a:lnTo>
                    <a:pt x="1474" y="219"/>
                  </a:lnTo>
                  <a:lnTo>
                    <a:pt x="1475" y="214"/>
                  </a:lnTo>
                  <a:lnTo>
                    <a:pt x="1480" y="204"/>
                  </a:lnTo>
                  <a:lnTo>
                    <a:pt x="1485" y="203"/>
                  </a:lnTo>
                  <a:lnTo>
                    <a:pt x="1486" y="199"/>
                  </a:lnTo>
                  <a:lnTo>
                    <a:pt x="1489" y="195"/>
                  </a:lnTo>
                  <a:lnTo>
                    <a:pt x="1489" y="190"/>
                  </a:lnTo>
                  <a:lnTo>
                    <a:pt x="1488" y="186"/>
                  </a:lnTo>
                  <a:lnTo>
                    <a:pt x="1491" y="185"/>
                  </a:lnTo>
                  <a:lnTo>
                    <a:pt x="1490" y="182"/>
                  </a:lnTo>
                  <a:lnTo>
                    <a:pt x="1491" y="179"/>
                  </a:lnTo>
                  <a:lnTo>
                    <a:pt x="1494" y="179"/>
                  </a:lnTo>
                  <a:lnTo>
                    <a:pt x="1495" y="175"/>
                  </a:lnTo>
                  <a:lnTo>
                    <a:pt x="1498" y="173"/>
                  </a:lnTo>
                  <a:lnTo>
                    <a:pt x="1497" y="171"/>
                  </a:lnTo>
                  <a:lnTo>
                    <a:pt x="1499" y="168"/>
                  </a:lnTo>
                  <a:lnTo>
                    <a:pt x="1500" y="164"/>
                  </a:lnTo>
                  <a:lnTo>
                    <a:pt x="1499" y="162"/>
                  </a:lnTo>
                  <a:lnTo>
                    <a:pt x="1504" y="156"/>
                  </a:lnTo>
                  <a:lnTo>
                    <a:pt x="1503" y="153"/>
                  </a:lnTo>
                  <a:lnTo>
                    <a:pt x="1507" y="148"/>
                  </a:lnTo>
                  <a:lnTo>
                    <a:pt x="1506" y="145"/>
                  </a:lnTo>
                  <a:lnTo>
                    <a:pt x="1511" y="144"/>
                  </a:lnTo>
                  <a:lnTo>
                    <a:pt x="1520" y="135"/>
                  </a:lnTo>
                  <a:lnTo>
                    <a:pt x="1525" y="133"/>
                  </a:lnTo>
                  <a:lnTo>
                    <a:pt x="1530" y="126"/>
                  </a:lnTo>
                  <a:lnTo>
                    <a:pt x="1532" y="126"/>
                  </a:lnTo>
                  <a:lnTo>
                    <a:pt x="1534" y="124"/>
                  </a:lnTo>
                  <a:lnTo>
                    <a:pt x="1539" y="121"/>
                  </a:lnTo>
                  <a:lnTo>
                    <a:pt x="1542" y="116"/>
                  </a:lnTo>
                  <a:lnTo>
                    <a:pt x="1540" y="112"/>
                  </a:lnTo>
                  <a:lnTo>
                    <a:pt x="1545" y="106"/>
                  </a:lnTo>
                  <a:lnTo>
                    <a:pt x="1545" y="102"/>
                  </a:lnTo>
                  <a:lnTo>
                    <a:pt x="1542" y="98"/>
                  </a:lnTo>
                  <a:lnTo>
                    <a:pt x="1544" y="94"/>
                  </a:lnTo>
                  <a:lnTo>
                    <a:pt x="1535" y="89"/>
                  </a:lnTo>
                  <a:lnTo>
                    <a:pt x="1535" y="84"/>
                  </a:lnTo>
                  <a:lnTo>
                    <a:pt x="1537" y="79"/>
                  </a:lnTo>
                  <a:lnTo>
                    <a:pt x="1537" y="73"/>
                  </a:lnTo>
                  <a:lnTo>
                    <a:pt x="1539" y="72"/>
                  </a:lnTo>
                  <a:lnTo>
                    <a:pt x="1530" y="66"/>
                  </a:lnTo>
                  <a:lnTo>
                    <a:pt x="1527" y="66"/>
                  </a:lnTo>
                  <a:lnTo>
                    <a:pt x="1522" y="64"/>
                  </a:lnTo>
                  <a:lnTo>
                    <a:pt x="1517" y="66"/>
                  </a:lnTo>
                  <a:lnTo>
                    <a:pt x="1511" y="66"/>
                  </a:lnTo>
                  <a:lnTo>
                    <a:pt x="1506" y="70"/>
                  </a:lnTo>
                  <a:lnTo>
                    <a:pt x="1498" y="70"/>
                  </a:lnTo>
                  <a:lnTo>
                    <a:pt x="1495" y="65"/>
                  </a:lnTo>
                  <a:lnTo>
                    <a:pt x="1497" y="60"/>
                  </a:lnTo>
                  <a:lnTo>
                    <a:pt x="1494" y="55"/>
                  </a:lnTo>
                  <a:lnTo>
                    <a:pt x="1500" y="51"/>
                  </a:lnTo>
                  <a:lnTo>
                    <a:pt x="1503" y="51"/>
                  </a:lnTo>
                  <a:lnTo>
                    <a:pt x="1504" y="49"/>
                  </a:lnTo>
                  <a:lnTo>
                    <a:pt x="1509" y="46"/>
                  </a:lnTo>
                  <a:lnTo>
                    <a:pt x="1513" y="40"/>
                  </a:lnTo>
                  <a:lnTo>
                    <a:pt x="1517" y="37"/>
                  </a:lnTo>
                  <a:lnTo>
                    <a:pt x="1518" y="35"/>
                  </a:lnTo>
                  <a:lnTo>
                    <a:pt x="1522" y="31"/>
                  </a:lnTo>
                  <a:lnTo>
                    <a:pt x="1523" y="27"/>
                  </a:lnTo>
                  <a:lnTo>
                    <a:pt x="1528" y="24"/>
                  </a:lnTo>
                  <a:lnTo>
                    <a:pt x="1532" y="19"/>
                  </a:lnTo>
                  <a:lnTo>
                    <a:pt x="1532" y="18"/>
                  </a:lnTo>
                  <a:lnTo>
                    <a:pt x="1541" y="12"/>
                  </a:lnTo>
                  <a:lnTo>
                    <a:pt x="1540" y="10"/>
                  </a:lnTo>
                  <a:lnTo>
                    <a:pt x="1544" y="8"/>
                  </a:lnTo>
                  <a:lnTo>
                    <a:pt x="1554" y="7"/>
                  </a:lnTo>
                  <a:lnTo>
                    <a:pt x="1555" y="5"/>
                  </a:lnTo>
                  <a:lnTo>
                    <a:pt x="1558" y="8"/>
                  </a:lnTo>
                  <a:lnTo>
                    <a:pt x="1564" y="7"/>
                  </a:lnTo>
                  <a:lnTo>
                    <a:pt x="1570" y="3"/>
                  </a:lnTo>
                  <a:lnTo>
                    <a:pt x="1577" y="2"/>
                  </a:lnTo>
                  <a:lnTo>
                    <a:pt x="1582" y="0"/>
                  </a:lnTo>
                  <a:lnTo>
                    <a:pt x="1593" y="8"/>
                  </a:lnTo>
                  <a:lnTo>
                    <a:pt x="1602" y="22"/>
                  </a:lnTo>
                  <a:lnTo>
                    <a:pt x="1592" y="36"/>
                  </a:lnTo>
                  <a:lnTo>
                    <a:pt x="1568" y="65"/>
                  </a:lnTo>
                  <a:lnTo>
                    <a:pt x="1600" y="75"/>
                  </a:lnTo>
                  <a:lnTo>
                    <a:pt x="1602" y="82"/>
                  </a:lnTo>
                  <a:lnTo>
                    <a:pt x="1607" y="86"/>
                  </a:lnTo>
                  <a:lnTo>
                    <a:pt x="1618" y="82"/>
                  </a:lnTo>
                  <a:lnTo>
                    <a:pt x="1628" y="65"/>
                  </a:lnTo>
                  <a:lnTo>
                    <a:pt x="1653" y="83"/>
                  </a:lnTo>
                  <a:lnTo>
                    <a:pt x="1666" y="82"/>
                  </a:lnTo>
                  <a:lnTo>
                    <a:pt x="1666" y="91"/>
                  </a:lnTo>
                  <a:lnTo>
                    <a:pt x="1660" y="93"/>
                  </a:lnTo>
                  <a:lnTo>
                    <a:pt x="1686" y="158"/>
                  </a:lnTo>
                  <a:lnTo>
                    <a:pt x="1708" y="162"/>
                  </a:lnTo>
                  <a:lnTo>
                    <a:pt x="1730" y="154"/>
                  </a:lnTo>
                  <a:lnTo>
                    <a:pt x="1733" y="148"/>
                  </a:lnTo>
                  <a:lnTo>
                    <a:pt x="1761" y="148"/>
                  </a:lnTo>
                  <a:lnTo>
                    <a:pt x="1777" y="153"/>
                  </a:lnTo>
                  <a:lnTo>
                    <a:pt x="1778" y="145"/>
                  </a:lnTo>
                  <a:lnTo>
                    <a:pt x="1796" y="145"/>
                  </a:lnTo>
                  <a:lnTo>
                    <a:pt x="1803" y="138"/>
                  </a:lnTo>
                  <a:lnTo>
                    <a:pt x="1815" y="124"/>
                  </a:lnTo>
                  <a:lnTo>
                    <a:pt x="1815" y="117"/>
                  </a:lnTo>
                  <a:lnTo>
                    <a:pt x="1830" y="116"/>
                  </a:lnTo>
                  <a:lnTo>
                    <a:pt x="1867" y="148"/>
                  </a:lnTo>
                  <a:lnTo>
                    <a:pt x="1870" y="153"/>
                  </a:lnTo>
                  <a:lnTo>
                    <a:pt x="1882" y="161"/>
                  </a:lnTo>
                  <a:lnTo>
                    <a:pt x="1885" y="167"/>
                  </a:lnTo>
                  <a:lnTo>
                    <a:pt x="1880" y="175"/>
                  </a:lnTo>
                  <a:lnTo>
                    <a:pt x="1877" y="173"/>
                  </a:lnTo>
                  <a:lnTo>
                    <a:pt x="1871" y="186"/>
                  </a:lnTo>
                  <a:lnTo>
                    <a:pt x="1867" y="187"/>
                  </a:lnTo>
                  <a:lnTo>
                    <a:pt x="1871" y="190"/>
                  </a:lnTo>
                  <a:lnTo>
                    <a:pt x="1870" y="194"/>
                  </a:lnTo>
                  <a:lnTo>
                    <a:pt x="1874" y="203"/>
                  </a:lnTo>
                  <a:lnTo>
                    <a:pt x="1857" y="217"/>
                  </a:lnTo>
                  <a:lnTo>
                    <a:pt x="1858" y="222"/>
                  </a:lnTo>
                  <a:lnTo>
                    <a:pt x="1853" y="231"/>
                  </a:lnTo>
                  <a:lnTo>
                    <a:pt x="1853" y="236"/>
                  </a:lnTo>
                  <a:lnTo>
                    <a:pt x="1847" y="241"/>
                  </a:lnTo>
                  <a:lnTo>
                    <a:pt x="1851" y="242"/>
                  </a:lnTo>
                  <a:lnTo>
                    <a:pt x="1844" y="243"/>
                  </a:lnTo>
                  <a:lnTo>
                    <a:pt x="1843" y="257"/>
                  </a:lnTo>
                  <a:lnTo>
                    <a:pt x="1839" y="259"/>
                  </a:lnTo>
                  <a:lnTo>
                    <a:pt x="1844" y="264"/>
                  </a:lnTo>
                  <a:lnTo>
                    <a:pt x="1842" y="270"/>
                  </a:lnTo>
                  <a:lnTo>
                    <a:pt x="1844" y="273"/>
                  </a:lnTo>
                  <a:lnTo>
                    <a:pt x="1844" y="284"/>
                  </a:lnTo>
                  <a:lnTo>
                    <a:pt x="1839" y="284"/>
                  </a:lnTo>
                  <a:lnTo>
                    <a:pt x="1848" y="301"/>
                  </a:lnTo>
                  <a:lnTo>
                    <a:pt x="1844" y="329"/>
                  </a:lnTo>
                  <a:lnTo>
                    <a:pt x="1829" y="327"/>
                  </a:lnTo>
                  <a:lnTo>
                    <a:pt x="1811" y="385"/>
                  </a:lnTo>
                  <a:lnTo>
                    <a:pt x="1815" y="420"/>
                  </a:lnTo>
                  <a:lnTo>
                    <a:pt x="1795" y="387"/>
                  </a:lnTo>
                  <a:lnTo>
                    <a:pt x="1754" y="437"/>
                  </a:lnTo>
                  <a:lnTo>
                    <a:pt x="1736" y="445"/>
                  </a:lnTo>
                  <a:lnTo>
                    <a:pt x="1727" y="460"/>
                  </a:lnTo>
                  <a:lnTo>
                    <a:pt x="1695" y="483"/>
                  </a:lnTo>
                  <a:lnTo>
                    <a:pt x="1685" y="504"/>
                  </a:lnTo>
                  <a:lnTo>
                    <a:pt x="1697" y="516"/>
                  </a:lnTo>
                  <a:lnTo>
                    <a:pt x="1716" y="527"/>
                  </a:lnTo>
                  <a:lnTo>
                    <a:pt x="1713" y="532"/>
                  </a:lnTo>
                  <a:lnTo>
                    <a:pt x="1717" y="538"/>
                  </a:lnTo>
                  <a:lnTo>
                    <a:pt x="1722" y="536"/>
                  </a:lnTo>
                  <a:lnTo>
                    <a:pt x="1722" y="545"/>
                  </a:lnTo>
                  <a:lnTo>
                    <a:pt x="1733" y="553"/>
                  </a:lnTo>
                  <a:lnTo>
                    <a:pt x="1741" y="549"/>
                  </a:lnTo>
                  <a:lnTo>
                    <a:pt x="1741" y="543"/>
                  </a:lnTo>
                  <a:lnTo>
                    <a:pt x="1753" y="538"/>
                  </a:lnTo>
                  <a:lnTo>
                    <a:pt x="1749" y="529"/>
                  </a:lnTo>
                  <a:lnTo>
                    <a:pt x="1760" y="531"/>
                  </a:lnTo>
                  <a:lnTo>
                    <a:pt x="1761" y="541"/>
                  </a:lnTo>
                  <a:lnTo>
                    <a:pt x="1769" y="540"/>
                  </a:lnTo>
                  <a:lnTo>
                    <a:pt x="1772" y="549"/>
                  </a:lnTo>
                  <a:lnTo>
                    <a:pt x="1747" y="558"/>
                  </a:lnTo>
                  <a:lnTo>
                    <a:pt x="1747" y="563"/>
                  </a:lnTo>
                  <a:lnTo>
                    <a:pt x="1735" y="563"/>
                  </a:lnTo>
                  <a:lnTo>
                    <a:pt x="1732" y="578"/>
                  </a:lnTo>
                  <a:lnTo>
                    <a:pt x="1746" y="595"/>
                  </a:lnTo>
                  <a:lnTo>
                    <a:pt x="1736" y="610"/>
                  </a:lnTo>
                  <a:lnTo>
                    <a:pt x="1722" y="613"/>
                  </a:lnTo>
                  <a:lnTo>
                    <a:pt x="1719" y="647"/>
                  </a:lnTo>
                  <a:lnTo>
                    <a:pt x="1697" y="629"/>
                  </a:lnTo>
                  <a:lnTo>
                    <a:pt x="1689" y="639"/>
                  </a:lnTo>
                  <a:lnTo>
                    <a:pt x="1661" y="623"/>
                  </a:lnTo>
                  <a:lnTo>
                    <a:pt x="1656" y="625"/>
                  </a:lnTo>
                  <a:lnTo>
                    <a:pt x="1656" y="653"/>
                  </a:lnTo>
                  <a:lnTo>
                    <a:pt x="1671" y="651"/>
                  </a:lnTo>
                  <a:lnTo>
                    <a:pt x="1676" y="669"/>
                  </a:lnTo>
                  <a:lnTo>
                    <a:pt x="1683" y="670"/>
                  </a:lnTo>
                  <a:lnTo>
                    <a:pt x="1693" y="689"/>
                  </a:lnTo>
                  <a:lnTo>
                    <a:pt x="1683" y="721"/>
                  </a:lnTo>
                  <a:lnTo>
                    <a:pt x="1691" y="749"/>
                  </a:lnTo>
                  <a:lnTo>
                    <a:pt x="1704" y="760"/>
                  </a:lnTo>
                  <a:lnTo>
                    <a:pt x="1704" y="774"/>
                  </a:lnTo>
                  <a:lnTo>
                    <a:pt x="1708" y="778"/>
                  </a:lnTo>
                  <a:lnTo>
                    <a:pt x="1721" y="777"/>
                  </a:lnTo>
                  <a:lnTo>
                    <a:pt x="1751" y="750"/>
                  </a:lnTo>
                  <a:lnTo>
                    <a:pt x="1759" y="749"/>
                  </a:lnTo>
                  <a:lnTo>
                    <a:pt x="1761" y="762"/>
                  </a:lnTo>
                  <a:lnTo>
                    <a:pt x="1778" y="779"/>
                  </a:lnTo>
                  <a:lnTo>
                    <a:pt x="1777" y="788"/>
                  </a:lnTo>
                  <a:lnTo>
                    <a:pt x="1786" y="800"/>
                  </a:lnTo>
                  <a:lnTo>
                    <a:pt x="1795" y="824"/>
                  </a:lnTo>
                  <a:lnTo>
                    <a:pt x="1793" y="829"/>
                  </a:lnTo>
                  <a:lnTo>
                    <a:pt x="1787" y="828"/>
                  </a:lnTo>
                  <a:lnTo>
                    <a:pt x="1787" y="833"/>
                  </a:lnTo>
                  <a:lnTo>
                    <a:pt x="1781" y="833"/>
                  </a:lnTo>
                  <a:lnTo>
                    <a:pt x="1782" y="839"/>
                  </a:lnTo>
                  <a:lnTo>
                    <a:pt x="1789" y="844"/>
                  </a:lnTo>
                  <a:lnTo>
                    <a:pt x="1792" y="839"/>
                  </a:lnTo>
                  <a:lnTo>
                    <a:pt x="1801" y="847"/>
                  </a:lnTo>
                  <a:lnTo>
                    <a:pt x="1809" y="846"/>
                  </a:lnTo>
                  <a:lnTo>
                    <a:pt x="1803" y="880"/>
                  </a:lnTo>
                  <a:lnTo>
                    <a:pt x="1781" y="884"/>
                  </a:lnTo>
                  <a:lnTo>
                    <a:pt x="1781" y="898"/>
                  </a:lnTo>
                  <a:lnTo>
                    <a:pt x="1755" y="911"/>
                  </a:lnTo>
                  <a:lnTo>
                    <a:pt x="1723" y="903"/>
                  </a:lnTo>
                  <a:lnTo>
                    <a:pt x="1725" y="917"/>
                  </a:lnTo>
                  <a:lnTo>
                    <a:pt x="1712" y="914"/>
                  </a:lnTo>
                  <a:lnTo>
                    <a:pt x="1709" y="918"/>
                  </a:lnTo>
                  <a:lnTo>
                    <a:pt x="1703" y="917"/>
                  </a:lnTo>
                  <a:lnTo>
                    <a:pt x="1694" y="922"/>
                  </a:lnTo>
                  <a:lnTo>
                    <a:pt x="1694" y="928"/>
                  </a:lnTo>
                  <a:lnTo>
                    <a:pt x="1677" y="945"/>
                  </a:lnTo>
                  <a:lnTo>
                    <a:pt x="1672" y="937"/>
                  </a:lnTo>
                  <a:lnTo>
                    <a:pt x="1653" y="946"/>
                  </a:lnTo>
                  <a:lnTo>
                    <a:pt x="1635" y="965"/>
                  </a:lnTo>
                  <a:lnTo>
                    <a:pt x="1628" y="963"/>
                  </a:lnTo>
                  <a:lnTo>
                    <a:pt x="1600" y="981"/>
                  </a:lnTo>
                  <a:lnTo>
                    <a:pt x="1597" y="992"/>
                  </a:lnTo>
                  <a:lnTo>
                    <a:pt x="1592" y="993"/>
                  </a:lnTo>
                  <a:lnTo>
                    <a:pt x="1576" y="1020"/>
                  </a:lnTo>
                  <a:lnTo>
                    <a:pt x="1555" y="974"/>
                  </a:lnTo>
                  <a:lnTo>
                    <a:pt x="1541" y="974"/>
                  </a:lnTo>
                  <a:lnTo>
                    <a:pt x="1532" y="963"/>
                  </a:lnTo>
                  <a:lnTo>
                    <a:pt x="1516" y="974"/>
                  </a:lnTo>
                  <a:lnTo>
                    <a:pt x="1513" y="981"/>
                  </a:lnTo>
                  <a:lnTo>
                    <a:pt x="1523" y="988"/>
                  </a:lnTo>
                  <a:lnTo>
                    <a:pt x="1521" y="1024"/>
                  </a:lnTo>
                  <a:lnTo>
                    <a:pt x="1528" y="1035"/>
                  </a:lnTo>
                  <a:lnTo>
                    <a:pt x="1528" y="1042"/>
                  </a:lnTo>
                  <a:lnTo>
                    <a:pt x="1523" y="1058"/>
                  </a:lnTo>
                  <a:lnTo>
                    <a:pt x="1518" y="1061"/>
                  </a:lnTo>
                  <a:lnTo>
                    <a:pt x="1493" y="1060"/>
                  </a:lnTo>
                  <a:lnTo>
                    <a:pt x="1490" y="1056"/>
                  </a:lnTo>
                  <a:lnTo>
                    <a:pt x="1457" y="1065"/>
                  </a:lnTo>
                  <a:lnTo>
                    <a:pt x="1457" y="1054"/>
                  </a:lnTo>
                  <a:lnTo>
                    <a:pt x="1451" y="1051"/>
                  </a:lnTo>
                  <a:lnTo>
                    <a:pt x="1453" y="1042"/>
                  </a:lnTo>
                  <a:lnTo>
                    <a:pt x="1448" y="1040"/>
                  </a:lnTo>
                  <a:lnTo>
                    <a:pt x="1442" y="1020"/>
                  </a:lnTo>
                  <a:lnTo>
                    <a:pt x="1451" y="1023"/>
                  </a:lnTo>
                  <a:lnTo>
                    <a:pt x="1448" y="993"/>
                  </a:lnTo>
                  <a:lnTo>
                    <a:pt x="1434" y="993"/>
                  </a:lnTo>
                  <a:lnTo>
                    <a:pt x="1432" y="975"/>
                  </a:lnTo>
                  <a:lnTo>
                    <a:pt x="1410" y="949"/>
                  </a:lnTo>
                  <a:lnTo>
                    <a:pt x="1397" y="954"/>
                  </a:lnTo>
                  <a:lnTo>
                    <a:pt x="1396" y="950"/>
                  </a:lnTo>
                  <a:lnTo>
                    <a:pt x="1383" y="964"/>
                  </a:lnTo>
                  <a:lnTo>
                    <a:pt x="1364" y="963"/>
                  </a:lnTo>
                  <a:lnTo>
                    <a:pt x="1350" y="973"/>
                  </a:lnTo>
                  <a:lnTo>
                    <a:pt x="1348" y="1010"/>
                  </a:lnTo>
                  <a:lnTo>
                    <a:pt x="1332" y="1015"/>
                  </a:lnTo>
                  <a:lnTo>
                    <a:pt x="1313" y="1009"/>
                  </a:lnTo>
                  <a:lnTo>
                    <a:pt x="1299" y="1030"/>
                  </a:lnTo>
                  <a:lnTo>
                    <a:pt x="1293" y="1030"/>
                  </a:lnTo>
                  <a:lnTo>
                    <a:pt x="1285" y="1016"/>
                  </a:lnTo>
                  <a:lnTo>
                    <a:pt x="1246" y="1040"/>
                  </a:lnTo>
                  <a:lnTo>
                    <a:pt x="1246" y="1049"/>
                  </a:lnTo>
                  <a:lnTo>
                    <a:pt x="1230" y="1047"/>
                  </a:lnTo>
                  <a:lnTo>
                    <a:pt x="1214" y="1051"/>
                  </a:lnTo>
                  <a:lnTo>
                    <a:pt x="1214" y="1033"/>
                  </a:lnTo>
                  <a:lnTo>
                    <a:pt x="1219" y="1030"/>
                  </a:lnTo>
                  <a:lnTo>
                    <a:pt x="1209" y="998"/>
                  </a:lnTo>
                  <a:lnTo>
                    <a:pt x="1204" y="1005"/>
                  </a:lnTo>
                  <a:lnTo>
                    <a:pt x="1192" y="1003"/>
                  </a:lnTo>
                  <a:lnTo>
                    <a:pt x="1187" y="1018"/>
                  </a:lnTo>
                  <a:lnTo>
                    <a:pt x="1169" y="1033"/>
                  </a:lnTo>
                  <a:lnTo>
                    <a:pt x="1172" y="1060"/>
                  </a:lnTo>
                  <a:lnTo>
                    <a:pt x="1159" y="1058"/>
                  </a:lnTo>
                  <a:lnTo>
                    <a:pt x="1146" y="1070"/>
                  </a:lnTo>
                  <a:lnTo>
                    <a:pt x="1150" y="1072"/>
                  </a:lnTo>
                  <a:lnTo>
                    <a:pt x="1149" y="1080"/>
                  </a:lnTo>
                  <a:lnTo>
                    <a:pt x="1157" y="1086"/>
                  </a:lnTo>
                  <a:lnTo>
                    <a:pt x="1146" y="1098"/>
                  </a:lnTo>
                  <a:lnTo>
                    <a:pt x="1160" y="1119"/>
                  </a:lnTo>
                  <a:lnTo>
                    <a:pt x="1159" y="1123"/>
                  </a:lnTo>
                  <a:lnTo>
                    <a:pt x="1167" y="1132"/>
                  </a:lnTo>
                  <a:lnTo>
                    <a:pt x="1162" y="1133"/>
                  </a:lnTo>
                  <a:lnTo>
                    <a:pt x="1163" y="1147"/>
                  </a:lnTo>
                  <a:lnTo>
                    <a:pt x="1149" y="1156"/>
                  </a:lnTo>
                  <a:lnTo>
                    <a:pt x="1143" y="1152"/>
                  </a:lnTo>
                  <a:lnTo>
                    <a:pt x="1115" y="1170"/>
                  </a:lnTo>
                  <a:lnTo>
                    <a:pt x="1104" y="1163"/>
                  </a:lnTo>
                  <a:lnTo>
                    <a:pt x="1081" y="1170"/>
                  </a:lnTo>
                  <a:lnTo>
                    <a:pt x="1070" y="1186"/>
                  </a:lnTo>
                  <a:lnTo>
                    <a:pt x="1053" y="1175"/>
                  </a:lnTo>
                  <a:lnTo>
                    <a:pt x="1043" y="1175"/>
                  </a:lnTo>
                  <a:lnTo>
                    <a:pt x="1013" y="1236"/>
                  </a:lnTo>
                  <a:lnTo>
                    <a:pt x="982" y="1235"/>
                  </a:lnTo>
                  <a:lnTo>
                    <a:pt x="973" y="1256"/>
                  </a:lnTo>
                  <a:lnTo>
                    <a:pt x="955" y="1261"/>
                  </a:lnTo>
                  <a:lnTo>
                    <a:pt x="957" y="1242"/>
                  </a:lnTo>
                  <a:lnTo>
                    <a:pt x="939" y="1250"/>
                  </a:lnTo>
                  <a:lnTo>
                    <a:pt x="929" y="1270"/>
                  </a:lnTo>
                  <a:lnTo>
                    <a:pt x="921" y="1272"/>
                  </a:lnTo>
                  <a:lnTo>
                    <a:pt x="915" y="1261"/>
                  </a:lnTo>
                  <a:lnTo>
                    <a:pt x="904" y="1267"/>
                  </a:lnTo>
                  <a:lnTo>
                    <a:pt x="896" y="1256"/>
                  </a:lnTo>
                  <a:lnTo>
                    <a:pt x="887" y="1254"/>
                  </a:lnTo>
                  <a:lnTo>
                    <a:pt x="884" y="1275"/>
                  </a:lnTo>
                  <a:lnTo>
                    <a:pt x="856" y="1291"/>
                  </a:lnTo>
                  <a:lnTo>
                    <a:pt x="845" y="1313"/>
                  </a:lnTo>
                  <a:lnTo>
                    <a:pt x="838" y="1312"/>
                  </a:lnTo>
                  <a:lnTo>
                    <a:pt x="829" y="1322"/>
                  </a:lnTo>
                  <a:lnTo>
                    <a:pt x="831" y="1329"/>
                  </a:lnTo>
                  <a:lnTo>
                    <a:pt x="826" y="1329"/>
                  </a:lnTo>
                  <a:lnTo>
                    <a:pt x="805" y="1354"/>
                  </a:lnTo>
                  <a:lnTo>
                    <a:pt x="801" y="1371"/>
                  </a:lnTo>
                  <a:lnTo>
                    <a:pt x="810" y="1382"/>
                  </a:lnTo>
                  <a:lnTo>
                    <a:pt x="801" y="1394"/>
                  </a:lnTo>
                  <a:lnTo>
                    <a:pt x="792" y="1384"/>
                  </a:lnTo>
                  <a:lnTo>
                    <a:pt x="790" y="1416"/>
                  </a:lnTo>
                  <a:lnTo>
                    <a:pt x="775" y="1419"/>
                  </a:lnTo>
                  <a:lnTo>
                    <a:pt x="772" y="1416"/>
                  </a:lnTo>
                  <a:lnTo>
                    <a:pt x="754" y="1420"/>
                  </a:lnTo>
                  <a:lnTo>
                    <a:pt x="752" y="1416"/>
                  </a:lnTo>
                  <a:lnTo>
                    <a:pt x="743" y="1421"/>
                  </a:lnTo>
                  <a:lnTo>
                    <a:pt x="735" y="1419"/>
                  </a:lnTo>
                  <a:lnTo>
                    <a:pt x="731" y="1405"/>
                  </a:lnTo>
                  <a:lnTo>
                    <a:pt x="708" y="1397"/>
                  </a:lnTo>
                  <a:lnTo>
                    <a:pt x="692" y="1389"/>
                  </a:lnTo>
                  <a:lnTo>
                    <a:pt x="692" y="1384"/>
                  </a:lnTo>
                  <a:lnTo>
                    <a:pt x="674" y="1370"/>
                  </a:lnTo>
                  <a:lnTo>
                    <a:pt x="664" y="1373"/>
                  </a:lnTo>
                  <a:lnTo>
                    <a:pt x="647" y="1369"/>
                  </a:lnTo>
                  <a:lnTo>
                    <a:pt x="627" y="1354"/>
                  </a:lnTo>
                  <a:lnTo>
                    <a:pt x="636" y="1342"/>
                  </a:lnTo>
                  <a:lnTo>
                    <a:pt x="641" y="1317"/>
                  </a:lnTo>
                  <a:lnTo>
                    <a:pt x="659" y="1296"/>
                  </a:lnTo>
                  <a:lnTo>
                    <a:pt x="659" y="1285"/>
                  </a:lnTo>
                  <a:lnTo>
                    <a:pt x="652" y="1284"/>
                  </a:lnTo>
                  <a:lnTo>
                    <a:pt x="647" y="1258"/>
                  </a:lnTo>
                  <a:lnTo>
                    <a:pt x="634" y="1258"/>
                  </a:lnTo>
                  <a:lnTo>
                    <a:pt x="627" y="1264"/>
                  </a:lnTo>
                  <a:lnTo>
                    <a:pt x="614" y="1266"/>
                  </a:lnTo>
                  <a:lnTo>
                    <a:pt x="613" y="1277"/>
                  </a:lnTo>
                  <a:lnTo>
                    <a:pt x="604" y="1276"/>
                  </a:lnTo>
                  <a:lnTo>
                    <a:pt x="589" y="1299"/>
                  </a:lnTo>
                  <a:lnTo>
                    <a:pt x="578" y="1340"/>
                  </a:lnTo>
                  <a:lnTo>
                    <a:pt x="580" y="1356"/>
                  </a:lnTo>
                  <a:lnTo>
                    <a:pt x="575" y="1363"/>
                  </a:lnTo>
                  <a:lnTo>
                    <a:pt x="573" y="1371"/>
                  </a:lnTo>
                  <a:lnTo>
                    <a:pt x="577" y="1379"/>
                  </a:lnTo>
                  <a:lnTo>
                    <a:pt x="573" y="1397"/>
                  </a:lnTo>
                  <a:lnTo>
                    <a:pt x="561" y="1403"/>
                  </a:lnTo>
                  <a:lnTo>
                    <a:pt x="561" y="1407"/>
                  </a:lnTo>
                  <a:lnTo>
                    <a:pt x="530" y="1410"/>
                  </a:lnTo>
                  <a:lnTo>
                    <a:pt x="514" y="1421"/>
                  </a:lnTo>
                  <a:lnTo>
                    <a:pt x="474" y="1422"/>
                  </a:lnTo>
                  <a:lnTo>
                    <a:pt x="463" y="1431"/>
                  </a:lnTo>
                  <a:lnTo>
                    <a:pt x="456" y="1433"/>
                  </a:lnTo>
                  <a:lnTo>
                    <a:pt x="431" y="1408"/>
                  </a:lnTo>
                  <a:lnTo>
                    <a:pt x="424" y="1398"/>
                  </a:lnTo>
                  <a:lnTo>
                    <a:pt x="403" y="1388"/>
                  </a:lnTo>
                  <a:lnTo>
                    <a:pt x="400" y="1366"/>
                  </a:lnTo>
                  <a:lnTo>
                    <a:pt x="413" y="1360"/>
                  </a:lnTo>
                  <a:lnTo>
                    <a:pt x="412" y="1349"/>
                  </a:lnTo>
                  <a:lnTo>
                    <a:pt x="405" y="1337"/>
                  </a:lnTo>
                  <a:lnTo>
                    <a:pt x="440" y="1318"/>
                  </a:lnTo>
                  <a:lnTo>
                    <a:pt x="451" y="1296"/>
                  </a:lnTo>
                  <a:lnTo>
                    <a:pt x="461" y="1291"/>
                  </a:lnTo>
                  <a:lnTo>
                    <a:pt x="455" y="1244"/>
                  </a:lnTo>
                  <a:lnTo>
                    <a:pt x="440" y="1243"/>
                  </a:lnTo>
                  <a:lnTo>
                    <a:pt x="404" y="1253"/>
                  </a:lnTo>
                  <a:lnTo>
                    <a:pt x="380" y="1272"/>
                  </a:lnTo>
                  <a:lnTo>
                    <a:pt x="352" y="1263"/>
                  </a:lnTo>
                  <a:lnTo>
                    <a:pt x="340" y="1257"/>
                  </a:lnTo>
                  <a:lnTo>
                    <a:pt x="320" y="1263"/>
                  </a:lnTo>
                  <a:lnTo>
                    <a:pt x="294" y="1266"/>
                  </a:lnTo>
                  <a:lnTo>
                    <a:pt x="312" y="1286"/>
                  </a:lnTo>
                  <a:lnTo>
                    <a:pt x="297" y="1299"/>
                  </a:lnTo>
                  <a:lnTo>
                    <a:pt x="296" y="1304"/>
                  </a:lnTo>
                  <a:lnTo>
                    <a:pt x="291" y="1307"/>
                  </a:lnTo>
                  <a:lnTo>
                    <a:pt x="278" y="1305"/>
                  </a:lnTo>
                  <a:lnTo>
                    <a:pt x="259" y="1293"/>
                  </a:lnTo>
                  <a:lnTo>
                    <a:pt x="259" y="1287"/>
                  </a:lnTo>
                  <a:lnTo>
                    <a:pt x="249" y="1277"/>
                  </a:lnTo>
                  <a:lnTo>
                    <a:pt x="251" y="1271"/>
                  </a:lnTo>
                  <a:lnTo>
                    <a:pt x="238" y="1276"/>
                  </a:lnTo>
                  <a:lnTo>
                    <a:pt x="231" y="1267"/>
                  </a:lnTo>
                  <a:lnTo>
                    <a:pt x="227" y="1271"/>
                  </a:lnTo>
                  <a:lnTo>
                    <a:pt x="226" y="1233"/>
                  </a:lnTo>
                  <a:lnTo>
                    <a:pt x="204" y="1233"/>
                  </a:lnTo>
                  <a:lnTo>
                    <a:pt x="204" y="1225"/>
                  </a:lnTo>
                  <a:lnTo>
                    <a:pt x="193" y="1221"/>
                  </a:lnTo>
                  <a:lnTo>
                    <a:pt x="189" y="1206"/>
                  </a:lnTo>
                  <a:lnTo>
                    <a:pt x="170" y="1198"/>
                  </a:lnTo>
                  <a:lnTo>
                    <a:pt x="154" y="1184"/>
                  </a:lnTo>
                  <a:lnTo>
                    <a:pt x="132" y="1180"/>
                  </a:lnTo>
                  <a:lnTo>
                    <a:pt x="167" y="1155"/>
                  </a:lnTo>
                  <a:lnTo>
                    <a:pt x="175" y="1142"/>
                  </a:lnTo>
                  <a:lnTo>
                    <a:pt x="193" y="1123"/>
                  </a:lnTo>
                  <a:lnTo>
                    <a:pt x="193" y="1114"/>
                  </a:lnTo>
                  <a:lnTo>
                    <a:pt x="186" y="1096"/>
                  </a:lnTo>
                  <a:lnTo>
                    <a:pt x="157" y="1089"/>
                  </a:lnTo>
                  <a:lnTo>
                    <a:pt x="149" y="1095"/>
                  </a:lnTo>
                  <a:lnTo>
                    <a:pt x="116" y="1094"/>
                  </a:lnTo>
                  <a:lnTo>
                    <a:pt x="98" y="1100"/>
                  </a:lnTo>
                  <a:lnTo>
                    <a:pt x="82" y="1117"/>
                  </a:lnTo>
                  <a:lnTo>
                    <a:pt x="56" y="1118"/>
                  </a:lnTo>
                  <a:lnTo>
                    <a:pt x="65" y="1088"/>
                  </a:lnTo>
                  <a:lnTo>
                    <a:pt x="63" y="1082"/>
                  </a:lnTo>
                  <a:lnTo>
                    <a:pt x="42" y="1063"/>
                  </a:lnTo>
                  <a:lnTo>
                    <a:pt x="21" y="1029"/>
                  </a:lnTo>
                  <a:lnTo>
                    <a:pt x="19" y="1025"/>
                  </a:lnTo>
                  <a:lnTo>
                    <a:pt x="36" y="1010"/>
                  </a:lnTo>
                  <a:lnTo>
                    <a:pt x="0" y="905"/>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421" name="Freeform 1018"/>
            <p:cNvSpPr>
              <a:spLocks/>
            </p:cNvSpPr>
            <p:nvPr/>
          </p:nvSpPr>
          <p:spPr bwMode="auto">
            <a:xfrm>
              <a:off x="2255" y="659"/>
              <a:ext cx="1885" cy="1433"/>
            </a:xfrm>
            <a:custGeom>
              <a:avLst/>
              <a:gdLst>
                <a:gd name="T0" fmla="*/ 989 w 1885"/>
                <a:gd name="T1" fmla="*/ 763 h 1433"/>
                <a:gd name="T2" fmla="*/ 1061 w 1885"/>
                <a:gd name="T3" fmla="*/ 759 h 1433"/>
                <a:gd name="T4" fmla="*/ 1148 w 1885"/>
                <a:gd name="T5" fmla="*/ 750 h 1433"/>
                <a:gd name="T6" fmla="*/ 1225 w 1885"/>
                <a:gd name="T7" fmla="*/ 708 h 1433"/>
                <a:gd name="T8" fmla="*/ 1294 w 1885"/>
                <a:gd name="T9" fmla="*/ 666 h 1433"/>
                <a:gd name="T10" fmla="*/ 1346 w 1885"/>
                <a:gd name="T11" fmla="*/ 618 h 1433"/>
                <a:gd name="T12" fmla="*/ 1393 w 1885"/>
                <a:gd name="T13" fmla="*/ 599 h 1433"/>
                <a:gd name="T14" fmla="*/ 1444 w 1885"/>
                <a:gd name="T15" fmla="*/ 574 h 1433"/>
                <a:gd name="T16" fmla="*/ 1499 w 1885"/>
                <a:gd name="T17" fmla="*/ 590 h 1433"/>
                <a:gd name="T18" fmla="*/ 1528 w 1885"/>
                <a:gd name="T19" fmla="*/ 571 h 1433"/>
                <a:gd name="T20" fmla="*/ 1517 w 1885"/>
                <a:gd name="T21" fmla="*/ 530 h 1433"/>
                <a:gd name="T22" fmla="*/ 1485 w 1885"/>
                <a:gd name="T23" fmla="*/ 504 h 1433"/>
                <a:gd name="T24" fmla="*/ 1413 w 1885"/>
                <a:gd name="T25" fmla="*/ 468 h 1433"/>
                <a:gd name="T26" fmla="*/ 1351 w 1885"/>
                <a:gd name="T27" fmla="*/ 498 h 1433"/>
                <a:gd name="T28" fmla="*/ 1265 w 1885"/>
                <a:gd name="T29" fmla="*/ 504 h 1433"/>
                <a:gd name="T30" fmla="*/ 1253 w 1885"/>
                <a:gd name="T31" fmla="*/ 455 h 1433"/>
                <a:gd name="T32" fmla="*/ 1318 w 1885"/>
                <a:gd name="T33" fmla="*/ 324 h 1433"/>
                <a:gd name="T34" fmla="*/ 1405 w 1885"/>
                <a:gd name="T35" fmla="*/ 316 h 1433"/>
                <a:gd name="T36" fmla="*/ 1456 w 1885"/>
                <a:gd name="T37" fmla="*/ 291 h 1433"/>
                <a:gd name="T38" fmla="*/ 1455 w 1885"/>
                <a:gd name="T39" fmla="*/ 256 h 1433"/>
                <a:gd name="T40" fmla="*/ 1485 w 1885"/>
                <a:gd name="T41" fmla="*/ 203 h 1433"/>
                <a:gd name="T42" fmla="*/ 1498 w 1885"/>
                <a:gd name="T43" fmla="*/ 173 h 1433"/>
                <a:gd name="T44" fmla="*/ 1520 w 1885"/>
                <a:gd name="T45" fmla="*/ 135 h 1433"/>
                <a:gd name="T46" fmla="*/ 1542 w 1885"/>
                <a:gd name="T47" fmla="*/ 98 h 1433"/>
                <a:gd name="T48" fmla="*/ 1517 w 1885"/>
                <a:gd name="T49" fmla="*/ 66 h 1433"/>
                <a:gd name="T50" fmla="*/ 1509 w 1885"/>
                <a:gd name="T51" fmla="*/ 46 h 1433"/>
                <a:gd name="T52" fmla="*/ 1540 w 1885"/>
                <a:gd name="T53" fmla="*/ 10 h 1433"/>
                <a:gd name="T54" fmla="*/ 1602 w 1885"/>
                <a:gd name="T55" fmla="*/ 22 h 1433"/>
                <a:gd name="T56" fmla="*/ 1666 w 1885"/>
                <a:gd name="T57" fmla="*/ 91 h 1433"/>
                <a:gd name="T58" fmla="*/ 1803 w 1885"/>
                <a:gd name="T59" fmla="*/ 138 h 1433"/>
                <a:gd name="T60" fmla="*/ 1871 w 1885"/>
                <a:gd name="T61" fmla="*/ 186 h 1433"/>
                <a:gd name="T62" fmla="*/ 1851 w 1885"/>
                <a:gd name="T63" fmla="*/ 242 h 1433"/>
                <a:gd name="T64" fmla="*/ 1844 w 1885"/>
                <a:gd name="T65" fmla="*/ 329 h 1433"/>
                <a:gd name="T66" fmla="*/ 1697 w 1885"/>
                <a:gd name="T67" fmla="*/ 516 h 1433"/>
                <a:gd name="T68" fmla="*/ 1749 w 1885"/>
                <a:gd name="T69" fmla="*/ 529 h 1433"/>
                <a:gd name="T70" fmla="*/ 1736 w 1885"/>
                <a:gd name="T71" fmla="*/ 610 h 1433"/>
                <a:gd name="T72" fmla="*/ 1683 w 1885"/>
                <a:gd name="T73" fmla="*/ 670 h 1433"/>
                <a:gd name="T74" fmla="*/ 1761 w 1885"/>
                <a:gd name="T75" fmla="*/ 762 h 1433"/>
                <a:gd name="T76" fmla="*/ 1789 w 1885"/>
                <a:gd name="T77" fmla="*/ 844 h 1433"/>
                <a:gd name="T78" fmla="*/ 1712 w 1885"/>
                <a:gd name="T79" fmla="*/ 914 h 1433"/>
                <a:gd name="T80" fmla="*/ 1600 w 1885"/>
                <a:gd name="T81" fmla="*/ 981 h 1433"/>
                <a:gd name="T82" fmla="*/ 1521 w 1885"/>
                <a:gd name="T83" fmla="*/ 1024 h 1433"/>
                <a:gd name="T84" fmla="*/ 1453 w 1885"/>
                <a:gd name="T85" fmla="*/ 1042 h 1433"/>
                <a:gd name="T86" fmla="*/ 1383 w 1885"/>
                <a:gd name="T87" fmla="*/ 964 h 1433"/>
                <a:gd name="T88" fmla="*/ 1246 w 1885"/>
                <a:gd name="T89" fmla="*/ 1049 h 1433"/>
                <a:gd name="T90" fmla="*/ 1172 w 1885"/>
                <a:gd name="T91" fmla="*/ 1060 h 1433"/>
                <a:gd name="T92" fmla="*/ 1162 w 1885"/>
                <a:gd name="T93" fmla="*/ 1133 h 1433"/>
                <a:gd name="T94" fmla="*/ 1013 w 1885"/>
                <a:gd name="T95" fmla="*/ 1236 h 1433"/>
                <a:gd name="T96" fmla="*/ 896 w 1885"/>
                <a:gd name="T97" fmla="*/ 1256 h 1433"/>
                <a:gd name="T98" fmla="*/ 801 w 1885"/>
                <a:gd name="T99" fmla="*/ 1371 h 1433"/>
                <a:gd name="T100" fmla="*/ 735 w 1885"/>
                <a:gd name="T101" fmla="*/ 1419 h 1433"/>
                <a:gd name="T102" fmla="*/ 641 w 1885"/>
                <a:gd name="T103" fmla="*/ 1317 h 1433"/>
                <a:gd name="T104" fmla="*/ 589 w 1885"/>
                <a:gd name="T105" fmla="*/ 1299 h 1433"/>
                <a:gd name="T106" fmla="*/ 514 w 1885"/>
                <a:gd name="T107" fmla="*/ 1421 h 1433"/>
                <a:gd name="T108" fmla="*/ 405 w 1885"/>
                <a:gd name="T109" fmla="*/ 1337 h 1433"/>
                <a:gd name="T110" fmla="*/ 320 w 1885"/>
                <a:gd name="T111" fmla="*/ 1263 h 1433"/>
                <a:gd name="T112" fmla="*/ 251 w 1885"/>
                <a:gd name="T113" fmla="*/ 1271 h 1433"/>
                <a:gd name="T114" fmla="*/ 154 w 1885"/>
                <a:gd name="T115" fmla="*/ 1184 h 1433"/>
                <a:gd name="T116" fmla="*/ 98 w 1885"/>
                <a:gd name="T117" fmla="*/ 1100 h 14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5"/>
                <a:gd name="T178" fmla="*/ 0 h 1433"/>
                <a:gd name="T179" fmla="*/ 1885 w 1885"/>
                <a:gd name="T180" fmla="*/ 1433 h 14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5" h="1433">
                  <a:moveTo>
                    <a:pt x="985" y="830"/>
                  </a:moveTo>
                  <a:lnTo>
                    <a:pt x="980" y="823"/>
                  </a:lnTo>
                  <a:lnTo>
                    <a:pt x="976" y="814"/>
                  </a:lnTo>
                  <a:lnTo>
                    <a:pt x="971" y="810"/>
                  </a:lnTo>
                  <a:lnTo>
                    <a:pt x="971" y="804"/>
                  </a:lnTo>
                  <a:lnTo>
                    <a:pt x="972" y="799"/>
                  </a:lnTo>
                  <a:lnTo>
                    <a:pt x="976" y="795"/>
                  </a:lnTo>
                  <a:lnTo>
                    <a:pt x="980" y="786"/>
                  </a:lnTo>
                  <a:lnTo>
                    <a:pt x="982" y="774"/>
                  </a:lnTo>
                  <a:lnTo>
                    <a:pt x="989" y="763"/>
                  </a:lnTo>
                  <a:lnTo>
                    <a:pt x="994" y="753"/>
                  </a:lnTo>
                  <a:lnTo>
                    <a:pt x="1000" y="745"/>
                  </a:lnTo>
                  <a:lnTo>
                    <a:pt x="1006" y="741"/>
                  </a:lnTo>
                  <a:lnTo>
                    <a:pt x="1009" y="741"/>
                  </a:lnTo>
                  <a:lnTo>
                    <a:pt x="1024" y="743"/>
                  </a:lnTo>
                  <a:lnTo>
                    <a:pt x="1039" y="744"/>
                  </a:lnTo>
                  <a:lnTo>
                    <a:pt x="1046" y="748"/>
                  </a:lnTo>
                  <a:lnTo>
                    <a:pt x="1048" y="751"/>
                  </a:lnTo>
                  <a:lnTo>
                    <a:pt x="1056" y="757"/>
                  </a:lnTo>
                  <a:lnTo>
                    <a:pt x="1061" y="759"/>
                  </a:lnTo>
                  <a:lnTo>
                    <a:pt x="1071" y="760"/>
                  </a:lnTo>
                  <a:lnTo>
                    <a:pt x="1076" y="763"/>
                  </a:lnTo>
                  <a:lnTo>
                    <a:pt x="1087" y="765"/>
                  </a:lnTo>
                  <a:lnTo>
                    <a:pt x="1094" y="767"/>
                  </a:lnTo>
                  <a:lnTo>
                    <a:pt x="1112" y="765"/>
                  </a:lnTo>
                  <a:lnTo>
                    <a:pt x="1117" y="769"/>
                  </a:lnTo>
                  <a:lnTo>
                    <a:pt x="1123" y="767"/>
                  </a:lnTo>
                  <a:lnTo>
                    <a:pt x="1131" y="760"/>
                  </a:lnTo>
                  <a:lnTo>
                    <a:pt x="1141" y="755"/>
                  </a:lnTo>
                  <a:lnTo>
                    <a:pt x="1148" y="750"/>
                  </a:lnTo>
                  <a:lnTo>
                    <a:pt x="1166" y="735"/>
                  </a:lnTo>
                  <a:lnTo>
                    <a:pt x="1169" y="731"/>
                  </a:lnTo>
                  <a:lnTo>
                    <a:pt x="1177" y="720"/>
                  </a:lnTo>
                  <a:lnTo>
                    <a:pt x="1178" y="712"/>
                  </a:lnTo>
                  <a:lnTo>
                    <a:pt x="1181" y="709"/>
                  </a:lnTo>
                  <a:lnTo>
                    <a:pt x="1194" y="704"/>
                  </a:lnTo>
                  <a:lnTo>
                    <a:pt x="1205" y="708"/>
                  </a:lnTo>
                  <a:lnTo>
                    <a:pt x="1210" y="708"/>
                  </a:lnTo>
                  <a:lnTo>
                    <a:pt x="1210" y="711"/>
                  </a:lnTo>
                  <a:lnTo>
                    <a:pt x="1225" y="708"/>
                  </a:lnTo>
                  <a:lnTo>
                    <a:pt x="1233" y="708"/>
                  </a:lnTo>
                  <a:lnTo>
                    <a:pt x="1252" y="703"/>
                  </a:lnTo>
                  <a:lnTo>
                    <a:pt x="1258" y="702"/>
                  </a:lnTo>
                  <a:lnTo>
                    <a:pt x="1261" y="697"/>
                  </a:lnTo>
                  <a:lnTo>
                    <a:pt x="1266" y="693"/>
                  </a:lnTo>
                  <a:lnTo>
                    <a:pt x="1271" y="686"/>
                  </a:lnTo>
                  <a:lnTo>
                    <a:pt x="1281" y="680"/>
                  </a:lnTo>
                  <a:lnTo>
                    <a:pt x="1289" y="679"/>
                  </a:lnTo>
                  <a:lnTo>
                    <a:pt x="1294" y="672"/>
                  </a:lnTo>
                  <a:lnTo>
                    <a:pt x="1294" y="666"/>
                  </a:lnTo>
                  <a:lnTo>
                    <a:pt x="1292" y="661"/>
                  </a:lnTo>
                  <a:lnTo>
                    <a:pt x="1292" y="656"/>
                  </a:lnTo>
                  <a:lnTo>
                    <a:pt x="1298" y="644"/>
                  </a:lnTo>
                  <a:lnTo>
                    <a:pt x="1307" y="633"/>
                  </a:lnTo>
                  <a:lnTo>
                    <a:pt x="1311" y="629"/>
                  </a:lnTo>
                  <a:lnTo>
                    <a:pt x="1313" y="624"/>
                  </a:lnTo>
                  <a:lnTo>
                    <a:pt x="1323" y="622"/>
                  </a:lnTo>
                  <a:lnTo>
                    <a:pt x="1330" y="615"/>
                  </a:lnTo>
                  <a:lnTo>
                    <a:pt x="1335" y="618"/>
                  </a:lnTo>
                  <a:lnTo>
                    <a:pt x="1346" y="618"/>
                  </a:lnTo>
                  <a:lnTo>
                    <a:pt x="1354" y="616"/>
                  </a:lnTo>
                  <a:lnTo>
                    <a:pt x="1363" y="615"/>
                  </a:lnTo>
                  <a:lnTo>
                    <a:pt x="1363" y="609"/>
                  </a:lnTo>
                  <a:lnTo>
                    <a:pt x="1367" y="601"/>
                  </a:lnTo>
                  <a:lnTo>
                    <a:pt x="1367" y="596"/>
                  </a:lnTo>
                  <a:lnTo>
                    <a:pt x="1372" y="595"/>
                  </a:lnTo>
                  <a:lnTo>
                    <a:pt x="1378" y="595"/>
                  </a:lnTo>
                  <a:lnTo>
                    <a:pt x="1379" y="599"/>
                  </a:lnTo>
                  <a:lnTo>
                    <a:pt x="1385" y="601"/>
                  </a:lnTo>
                  <a:lnTo>
                    <a:pt x="1393" y="599"/>
                  </a:lnTo>
                  <a:lnTo>
                    <a:pt x="1396" y="595"/>
                  </a:lnTo>
                  <a:lnTo>
                    <a:pt x="1406" y="588"/>
                  </a:lnTo>
                  <a:lnTo>
                    <a:pt x="1407" y="586"/>
                  </a:lnTo>
                  <a:lnTo>
                    <a:pt x="1416" y="580"/>
                  </a:lnTo>
                  <a:lnTo>
                    <a:pt x="1420" y="578"/>
                  </a:lnTo>
                  <a:lnTo>
                    <a:pt x="1420" y="574"/>
                  </a:lnTo>
                  <a:lnTo>
                    <a:pt x="1432" y="574"/>
                  </a:lnTo>
                  <a:lnTo>
                    <a:pt x="1435" y="572"/>
                  </a:lnTo>
                  <a:lnTo>
                    <a:pt x="1439" y="574"/>
                  </a:lnTo>
                  <a:lnTo>
                    <a:pt x="1444" y="574"/>
                  </a:lnTo>
                  <a:lnTo>
                    <a:pt x="1446" y="571"/>
                  </a:lnTo>
                  <a:lnTo>
                    <a:pt x="1455" y="572"/>
                  </a:lnTo>
                  <a:lnTo>
                    <a:pt x="1463" y="568"/>
                  </a:lnTo>
                  <a:lnTo>
                    <a:pt x="1470" y="572"/>
                  </a:lnTo>
                  <a:lnTo>
                    <a:pt x="1474" y="571"/>
                  </a:lnTo>
                  <a:lnTo>
                    <a:pt x="1474" y="574"/>
                  </a:lnTo>
                  <a:lnTo>
                    <a:pt x="1476" y="576"/>
                  </a:lnTo>
                  <a:lnTo>
                    <a:pt x="1483" y="574"/>
                  </a:lnTo>
                  <a:lnTo>
                    <a:pt x="1495" y="582"/>
                  </a:lnTo>
                  <a:lnTo>
                    <a:pt x="1499" y="590"/>
                  </a:lnTo>
                  <a:lnTo>
                    <a:pt x="1497" y="591"/>
                  </a:lnTo>
                  <a:lnTo>
                    <a:pt x="1497" y="599"/>
                  </a:lnTo>
                  <a:lnTo>
                    <a:pt x="1504" y="601"/>
                  </a:lnTo>
                  <a:lnTo>
                    <a:pt x="1503" y="597"/>
                  </a:lnTo>
                  <a:lnTo>
                    <a:pt x="1507" y="594"/>
                  </a:lnTo>
                  <a:lnTo>
                    <a:pt x="1509" y="588"/>
                  </a:lnTo>
                  <a:lnTo>
                    <a:pt x="1514" y="586"/>
                  </a:lnTo>
                  <a:lnTo>
                    <a:pt x="1520" y="582"/>
                  </a:lnTo>
                  <a:lnTo>
                    <a:pt x="1522" y="576"/>
                  </a:lnTo>
                  <a:lnTo>
                    <a:pt x="1528" y="571"/>
                  </a:lnTo>
                  <a:lnTo>
                    <a:pt x="1525" y="562"/>
                  </a:lnTo>
                  <a:lnTo>
                    <a:pt x="1520" y="555"/>
                  </a:lnTo>
                  <a:lnTo>
                    <a:pt x="1520" y="549"/>
                  </a:lnTo>
                  <a:lnTo>
                    <a:pt x="1518" y="545"/>
                  </a:lnTo>
                  <a:lnTo>
                    <a:pt x="1521" y="545"/>
                  </a:lnTo>
                  <a:lnTo>
                    <a:pt x="1520" y="541"/>
                  </a:lnTo>
                  <a:lnTo>
                    <a:pt x="1522" y="539"/>
                  </a:lnTo>
                  <a:lnTo>
                    <a:pt x="1517" y="538"/>
                  </a:lnTo>
                  <a:lnTo>
                    <a:pt x="1511" y="532"/>
                  </a:lnTo>
                  <a:lnTo>
                    <a:pt x="1517" y="530"/>
                  </a:lnTo>
                  <a:lnTo>
                    <a:pt x="1518" y="535"/>
                  </a:lnTo>
                  <a:lnTo>
                    <a:pt x="1522" y="534"/>
                  </a:lnTo>
                  <a:lnTo>
                    <a:pt x="1518" y="525"/>
                  </a:lnTo>
                  <a:lnTo>
                    <a:pt x="1516" y="522"/>
                  </a:lnTo>
                  <a:lnTo>
                    <a:pt x="1512" y="521"/>
                  </a:lnTo>
                  <a:lnTo>
                    <a:pt x="1506" y="521"/>
                  </a:lnTo>
                  <a:lnTo>
                    <a:pt x="1500" y="520"/>
                  </a:lnTo>
                  <a:lnTo>
                    <a:pt x="1495" y="521"/>
                  </a:lnTo>
                  <a:lnTo>
                    <a:pt x="1485" y="512"/>
                  </a:lnTo>
                  <a:lnTo>
                    <a:pt x="1485" y="504"/>
                  </a:lnTo>
                  <a:lnTo>
                    <a:pt x="1483" y="503"/>
                  </a:lnTo>
                  <a:lnTo>
                    <a:pt x="1475" y="506"/>
                  </a:lnTo>
                  <a:lnTo>
                    <a:pt x="1474" y="504"/>
                  </a:lnTo>
                  <a:lnTo>
                    <a:pt x="1474" y="502"/>
                  </a:lnTo>
                  <a:lnTo>
                    <a:pt x="1470" y="490"/>
                  </a:lnTo>
                  <a:lnTo>
                    <a:pt x="1449" y="484"/>
                  </a:lnTo>
                  <a:lnTo>
                    <a:pt x="1444" y="482"/>
                  </a:lnTo>
                  <a:lnTo>
                    <a:pt x="1439" y="476"/>
                  </a:lnTo>
                  <a:lnTo>
                    <a:pt x="1427" y="468"/>
                  </a:lnTo>
                  <a:lnTo>
                    <a:pt x="1413" y="468"/>
                  </a:lnTo>
                  <a:lnTo>
                    <a:pt x="1406" y="466"/>
                  </a:lnTo>
                  <a:lnTo>
                    <a:pt x="1400" y="465"/>
                  </a:lnTo>
                  <a:lnTo>
                    <a:pt x="1397" y="466"/>
                  </a:lnTo>
                  <a:lnTo>
                    <a:pt x="1388" y="466"/>
                  </a:lnTo>
                  <a:lnTo>
                    <a:pt x="1381" y="471"/>
                  </a:lnTo>
                  <a:lnTo>
                    <a:pt x="1368" y="489"/>
                  </a:lnTo>
                  <a:lnTo>
                    <a:pt x="1363" y="493"/>
                  </a:lnTo>
                  <a:lnTo>
                    <a:pt x="1359" y="501"/>
                  </a:lnTo>
                  <a:lnTo>
                    <a:pt x="1357" y="503"/>
                  </a:lnTo>
                  <a:lnTo>
                    <a:pt x="1351" y="498"/>
                  </a:lnTo>
                  <a:lnTo>
                    <a:pt x="1345" y="494"/>
                  </a:lnTo>
                  <a:lnTo>
                    <a:pt x="1339" y="489"/>
                  </a:lnTo>
                  <a:lnTo>
                    <a:pt x="1328" y="484"/>
                  </a:lnTo>
                  <a:lnTo>
                    <a:pt x="1321" y="483"/>
                  </a:lnTo>
                  <a:lnTo>
                    <a:pt x="1308" y="484"/>
                  </a:lnTo>
                  <a:lnTo>
                    <a:pt x="1302" y="488"/>
                  </a:lnTo>
                  <a:lnTo>
                    <a:pt x="1297" y="489"/>
                  </a:lnTo>
                  <a:lnTo>
                    <a:pt x="1284" y="487"/>
                  </a:lnTo>
                  <a:lnTo>
                    <a:pt x="1276" y="490"/>
                  </a:lnTo>
                  <a:lnTo>
                    <a:pt x="1265" y="504"/>
                  </a:lnTo>
                  <a:lnTo>
                    <a:pt x="1262" y="504"/>
                  </a:lnTo>
                  <a:lnTo>
                    <a:pt x="1256" y="497"/>
                  </a:lnTo>
                  <a:lnTo>
                    <a:pt x="1244" y="489"/>
                  </a:lnTo>
                  <a:lnTo>
                    <a:pt x="1238" y="483"/>
                  </a:lnTo>
                  <a:lnTo>
                    <a:pt x="1233" y="480"/>
                  </a:lnTo>
                  <a:lnTo>
                    <a:pt x="1232" y="478"/>
                  </a:lnTo>
                  <a:lnTo>
                    <a:pt x="1237" y="478"/>
                  </a:lnTo>
                  <a:lnTo>
                    <a:pt x="1233" y="464"/>
                  </a:lnTo>
                  <a:lnTo>
                    <a:pt x="1234" y="461"/>
                  </a:lnTo>
                  <a:lnTo>
                    <a:pt x="1253" y="455"/>
                  </a:lnTo>
                  <a:lnTo>
                    <a:pt x="1255" y="447"/>
                  </a:lnTo>
                  <a:lnTo>
                    <a:pt x="1252" y="433"/>
                  </a:lnTo>
                  <a:lnTo>
                    <a:pt x="1252" y="431"/>
                  </a:lnTo>
                  <a:lnTo>
                    <a:pt x="1270" y="408"/>
                  </a:lnTo>
                  <a:lnTo>
                    <a:pt x="1270" y="405"/>
                  </a:lnTo>
                  <a:lnTo>
                    <a:pt x="1266" y="400"/>
                  </a:lnTo>
                  <a:lnTo>
                    <a:pt x="1286" y="352"/>
                  </a:lnTo>
                  <a:lnTo>
                    <a:pt x="1289" y="347"/>
                  </a:lnTo>
                  <a:lnTo>
                    <a:pt x="1303" y="315"/>
                  </a:lnTo>
                  <a:lnTo>
                    <a:pt x="1318" y="324"/>
                  </a:lnTo>
                  <a:lnTo>
                    <a:pt x="1341" y="331"/>
                  </a:lnTo>
                  <a:lnTo>
                    <a:pt x="1354" y="330"/>
                  </a:lnTo>
                  <a:lnTo>
                    <a:pt x="1369" y="338"/>
                  </a:lnTo>
                  <a:lnTo>
                    <a:pt x="1377" y="340"/>
                  </a:lnTo>
                  <a:lnTo>
                    <a:pt x="1386" y="333"/>
                  </a:lnTo>
                  <a:lnTo>
                    <a:pt x="1388" y="330"/>
                  </a:lnTo>
                  <a:lnTo>
                    <a:pt x="1393" y="327"/>
                  </a:lnTo>
                  <a:lnTo>
                    <a:pt x="1400" y="322"/>
                  </a:lnTo>
                  <a:lnTo>
                    <a:pt x="1401" y="319"/>
                  </a:lnTo>
                  <a:lnTo>
                    <a:pt x="1405" y="316"/>
                  </a:lnTo>
                  <a:lnTo>
                    <a:pt x="1410" y="315"/>
                  </a:lnTo>
                  <a:lnTo>
                    <a:pt x="1410" y="310"/>
                  </a:lnTo>
                  <a:lnTo>
                    <a:pt x="1413" y="311"/>
                  </a:lnTo>
                  <a:lnTo>
                    <a:pt x="1416" y="308"/>
                  </a:lnTo>
                  <a:lnTo>
                    <a:pt x="1420" y="302"/>
                  </a:lnTo>
                  <a:lnTo>
                    <a:pt x="1428" y="298"/>
                  </a:lnTo>
                  <a:lnTo>
                    <a:pt x="1432" y="298"/>
                  </a:lnTo>
                  <a:lnTo>
                    <a:pt x="1447" y="294"/>
                  </a:lnTo>
                  <a:lnTo>
                    <a:pt x="1453" y="293"/>
                  </a:lnTo>
                  <a:lnTo>
                    <a:pt x="1456" y="291"/>
                  </a:lnTo>
                  <a:lnTo>
                    <a:pt x="1461" y="291"/>
                  </a:lnTo>
                  <a:lnTo>
                    <a:pt x="1467" y="282"/>
                  </a:lnTo>
                  <a:lnTo>
                    <a:pt x="1467" y="280"/>
                  </a:lnTo>
                  <a:lnTo>
                    <a:pt x="1470" y="277"/>
                  </a:lnTo>
                  <a:lnTo>
                    <a:pt x="1466" y="268"/>
                  </a:lnTo>
                  <a:lnTo>
                    <a:pt x="1470" y="264"/>
                  </a:lnTo>
                  <a:lnTo>
                    <a:pt x="1467" y="261"/>
                  </a:lnTo>
                  <a:lnTo>
                    <a:pt x="1461" y="263"/>
                  </a:lnTo>
                  <a:lnTo>
                    <a:pt x="1453" y="259"/>
                  </a:lnTo>
                  <a:lnTo>
                    <a:pt x="1455" y="256"/>
                  </a:lnTo>
                  <a:lnTo>
                    <a:pt x="1458" y="256"/>
                  </a:lnTo>
                  <a:lnTo>
                    <a:pt x="1461" y="250"/>
                  </a:lnTo>
                  <a:lnTo>
                    <a:pt x="1462" y="240"/>
                  </a:lnTo>
                  <a:lnTo>
                    <a:pt x="1467" y="235"/>
                  </a:lnTo>
                  <a:lnTo>
                    <a:pt x="1474" y="227"/>
                  </a:lnTo>
                  <a:lnTo>
                    <a:pt x="1475" y="223"/>
                  </a:lnTo>
                  <a:lnTo>
                    <a:pt x="1474" y="219"/>
                  </a:lnTo>
                  <a:lnTo>
                    <a:pt x="1475" y="214"/>
                  </a:lnTo>
                  <a:lnTo>
                    <a:pt x="1480" y="204"/>
                  </a:lnTo>
                  <a:lnTo>
                    <a:pt x="1485" y="203"/>
                  </a:lnTo>
                  <a:lnTo>
                    <a:pt x="1486" y="199"/>
                  </a:lnTo>
                  <a:lnTo>
                    <a:pt x="1489" y="195"/>
                  </a:lnTo>
                  <a:lnTo>
                    <a:pt x="1489" y="190"/>
                  </a:lnTo>
                  <a:lnTo>
                    <a:pt x="1488" y="186"/>
                  </a:lnTo>
                  <a:lnTo>
                    <a:pt x="1491" y="185"/>
                  </a:lnTo>
                  <a:lnTo>
                    <a:pt x="1490" y="182"/>
                  </a:lnTo>
                  <a:lnTo>
                    <a:pt x="1491" y="179"/>
                  </a:lnTo>
                  <a:lnTo>
                    <a:pt x="1494" y="179"/>
                  </a:lnTo>
                  <a:lnTo>
                    <a:pt x="1495" y="175"/>
                  </a:lnTo>
                  <a:lnTo>
                    <a:pt x="1498" y="173"/>
                  </a:lnTo>
                  <a:lnTo>
                    <a:pt x="1497" y="171"/>
                  </a:lnTo>
                  <a:lnTo>
                    <a:pt x="1499" y="168"/>
                  </a:lnTo>
                  <a:lnTo>
                    <a:pt x="1500" y="164"/>
                  </a:lnTo>
                  <a:lnTo>
                    <a:pt x="1499" y="162"/>
                  </a:lnTo>
                  <a:lnTo>
                    <a:pt x="1504" y="156"/>
                  </a:lnTo>
                  <a:lnTo>
                    <a:pt x="1503" y="153"/>
                  </a:lnTo>
                  <a:lnTo>
                    <a:pt x="1507" y="148"/>
                  </a:lnTo>
                  <a:lnTo>
                    <a:pt x="1506" y="145"/>
                  </a:lnTo>
                  <a:lnTo>
                    <a:pt x="1511" y="144"/>
                  </a:lnTo>
                  <a:lnTo>
                    <a:pt x="1520" y="135"/>
                  </a:lnTo>
                  <a:lnTo>
                    <a:pt x="1525" y="133"/>
                  </a:lnTo>
                  <a:lnTo>
                    <a:pt x="1530" y="126"/>
                  </a:lnTo>
                  <a:lnTo>
                    <a:pt x="1532" y="126"/>
                  </a:lnTo>
                  <a:lnTo>
                    <a:pt x="1534" y="124"/>
                  </a:lnTo>
                  <a:lnTo>
                    <a:pt x="1539" y="121"/>
                  </a:lnTo>
                  <a:lnTo>
                    <a:pt x="1542" y="116"/>
                  </a:lnTo>
                  <a:lnTo>
                    <a:pt x="1540" y="112"/>
                  </a:lnTo>
                  <a:lnTo>
                    <a:pt x="1545" y="106"/>
                  </a:lnTo>
                  <a:lnTo>
                    <a:pt x="1545" y="102"/>
                  </a:lnTo>
                  <a:lnTo>
                    <a:pt x="1542" y="98"/>
                  </a:lnTo>
                  <a:lnTo>
                    <a:pt x="1544" y="94"/>
                  </a:lnTo>
                  <a:lnTo>
                    <a:pt x="1535" y="89"/>
                  </a:lnTo>
                  <a:lnTo>
                    <a:pt x="1535" y="84"/>
                  </a:lnTo>
                  <a:lnTo>
                    <a:pt x="1537" y="79"/>
                  </a:lnTo>
                  <a:lnTo>
                    <a:pt x="1537" y="73"/>
                  </a:lnTo>
                  <a:lnTo>
                    <a:pt x="1539" y="72"/>
                  </a:lnTo>
                  <a:lnTo>
                    <a:pt x="1530" y="66"/>
                  </a:lnTo>
                  <a:lnTo>
                    <a:pt x="1527" y="66"/>
                  </a:lnTo>
                  <a:lnTo>
                    <a:pt x="1522" y="64"/>
                  </a:lnTo>
                  <a:lnTo>
                    <a:pt x="1517" y="66"/>
                  </a:lnTo>
                  <a:lnTo>
                    <a:pt x="1511" y="66"/>
                  </a:lnTo>
                  <a:lnTo>
                    <a:pt x="1506" y="70"/>
                  </a:lnTo>
                  <a:lnTo>
                    <a:pt x="1498" y="70"/>
                  </a:lnTo>
                  <a:lnTo>
                    <a:pt x="1495" y="65"/>
                  </a:lnTo>
                  <a:lnTo>
                    <a:pt x="1497" y="60"/>
                  </a:lnTo>
                  <a:lnTo>
                    <a:pt x="1494" y="55"/>
                  </a:lnTo>
                  <a:lnTo>
                    <a:pt x="1500" y="51"/>
                  </a:lnTo>
                  <a:lnTo>
                    <a:pt x="1503" y="51"/>
                  </a:lnTo>
                  <a:lnTo>
                    <a:pt x="1504" y="49"/>
                  </a:lnTo>
                  <a:lnTo>
                    <a:pt x="1509" y="46"/>
                  </a:lnTo>
                  <a:lnTo>
                    <a:pt x="1513" y="40"/>
                  </a:lnTo>
                  <a:lnTo>
                    <a:pt x="1517" y="37"/>
                  </a:lnTo>
                  <a:lnTo>
                    <a:pt x="1518" y="35"/>
                  </a:lnTo>
                  <a:lnTo>
                    <a:pt x="1522" y="31"/>
                  </a:lnTo>
                  <a:lnTo>
                    <a:pt x="1523" y="27"/>
                  </a:lnTo>
                  <a:lnTo>
                    <a:pt x="1528" y="24"/>
                  </a:lnTo>
                  <a:lnTo>
                    <a:pt x="1532" y="19"/>
                  </a:lnTo>
                  <a:lnTo>
                    <a:pt x="1532" y="18"/>
                  </a:lnTo>
                  <a:lnTo>
                    <a:pt x="1541" y="12"/>
                  </a:lnTo>
                  <a:lnTo>
                    <a:pt x="1540" y="10"/>
                  </a:lnTo>
                  <a:lnTo>
                    <a:pt x="1544" y="8"/>
                  </a:lnTo>
                  <a:lnTo>
                    <a:pt x="1554" y="7"/>
                  </a:lnTo>
                  <a:lnTo>
                    <a:pt x="1555" y="5"/>
                  </a:lnTo>
                  <a:lnTo>
                    <a:pt x="1558" y="8"/>
                  </a:lnTo>
                  <a:lnTo>
                    <a:pt x="1564" y="7"/>
                  </a:lnTo>
                  <a:lnTo>
                    <a:pt x="1570" y="3"/>
                  </a:lnTo>
                  <a:lnTo>
                    <a:pt x="1577" y="2"/>
                  </a:lnTo>
                  <a:lnTo>
                    <a:pt x="1582" y="0"/>
                  </a:lnTo>
                  <a:lnTo>
                    <a:pt x="1593" y="8"/>
                  </a:lnTo>
                  <a:lnTo>
                    <a:pt x="1602" y="22"/>
                  </a:lnTo>
                  <a:lnTo>
                    <a:pt x="1592" y="36"/>
                  </a:lnTo>
                  <a:lnTo>
                    <a:pt x="1568" y="65"/>
                  </a:lnTo>
                  <a:lnTo>
                    <a:pt x="1600" y="75"/>
                  </a:lnTo>
                  <a:lnTo>
                    <a:pt x="1602" y="82"/>
                  </a:lnTo>
                  <a:lnTo>
                    <a:pt x="1607" y="86"/>
                  </a:lnTo>
                  <a:lnTo>
                    <a:pt x="1618" y="82"/>
                  </a:lnTo>
                  <a:lnTo>
                    <a:pt x="1628" y="65"/>
                  </a:lnTo>
                  <a:lnTo>
                    <a:pt x="1653" y="83"/>
                  </a:lnTo>
                  <a:lnTo>
                    <a:pt x="1666" y="82"/>
                  </a:lnTo>
                  <a:lnTo>
                    <a:pt x="1666" y="91"/>
                  </a:lnTo>
                  <a:lnTo>
                    <a:pt x="1660" y="93"/>
                  </a:lnTo>
                  <a:lnTo>
                    <a:pt x="1686" y="158"/>
                  </a:lnTo>
                  <a:lnTo>
                    <a:pt x="1708" y="162"/>
                  </a:lnTo>
                  <a:lnTo>
                    <a:pt x="1730" y="154"/>
                  </a:lnTo>
                  <a:lnTo>
                    <a:pt x="1733" y="148"/>
                  </a:lnTo>
                  <a:lnTo>
                    <a:pt x="1761" y="148"/>
                  </a:lnTo>
                  <a:lnTo>
                    <a:pt x="1777" y="153"/>
                  </a:lnTo>
                  <a:lnTo>
                    <a:pt x="1778" y="145"/>
                  </a:lnTo>
                  <a:lnTo>
                    <a:pt x="1796" y="145"/>
                  </a:lnTo>
                  <a:lnTo>
                    <a:pt x="1803" y="138"/>
                  </a:lnTo>
                  <a:lnTo>
                    <a:pt x="1815" y="124"/>
                  </a:lnTo>
                  <a:lnTo>
                    <a:pt x="1815" y="117"/>
                  </a:lnTo>
                  <a:lnTo>
                    <a:pt x="1830" y="116"/>
                  </a:lnTo>
                  <a:lnTo>
                    <a:pt x="1867" y="148"/>
                  </a:lnTo>
                  <a:lnTo>
                    <a:pt x="1870" y="153"/>
                  </a:lnTo>
                  <a:lnTo>
                    <a:pt x="1882" y="161"/>
                  </a:lnTo>
                  <a:lnTo>
                    <a:pt x="1885" y="167"/>
                  </a:lnTo>
                  <a:lnTo>
                    <a:pt x="1880" y="175"/>
                  </a:lnTo>
                  <a:lnTo>
                    <a:pt x="1877" y="173"/>
                  </a:lnTo>
                  <a:lnTo>
                    <a:pt x="1871" y="186"/>
                  </a:lnTo>
                  <a:lnTo>
                    <a:pt x="1867" y="187"/>
                  </a:lnTo>
                  <a:lnTo>
                    <a:pt x="1871" y="190"/>
                  </a:lnTo>
                  <a:lnTo>
                    <a:pt x="1870" y="194"/>
                  </a:lnTo>
                  <a:lnTo>
                    <a:pt x="1874" y="203"/>
                  </a:lnTo>
                  <a:lnTo>
                    <a:pt x="1857" y="217"/>
                  </a:lnTo>
                  <a:lnTo>
                    <a:pt x="1858" y="222"/>
                  </a:lnTo>
                  <a:lnTo>
                    <a:pt x="1853" y="231"/>
                  </a:lnTo>
                  <a:lnTo>
                    <a:pt x="1853" y="236"/>
                  </a:lnTo>
                  <a:lnTo>
                    <a:pt x="1847" y="241"/>
                  </a:lnTo>
                  <a:lnTo>
                    <a:pt x="1851" y="242"/>
                  </a:lnTo>
                  <a:lnTo>
                    <a:pt x="1844" y="243"/>
                  </a:lnTo>
                  <a:lnTo>
                    <a:pt x="1843" y="257"/>
                  </a:lnTo>
                  <a:lnTo>
                    <a:pt x="1839" y="259"/>
                  </a:lnTo>
                  <a:lnTo>
                    <a:pt x="1844" y="264"/>
                  </a:lnTo>
                  <a:lnTo>
                    <a:pt x="1842" y="270"/>
                  </a:lnTo>
                  <a:lnTo>
                    <a:pt x="1844" y="273"/>
                  </a:lnTo>
                  <a:lnTo>
                    <a:pt x="1844" y="284"/>
                  </a:lnTo>
                  <a:lnTo>
                    <a:pt x="1839" y="284"/>
                  </a:lnTo>
                  <a:lnTo>
                    <a:pt x="1848" y="301"/>
                  </a:lnTo>
                  <a:lnTo>
                    <a:pt x="1844" y="329"/>
                  </a:lnTo>
                  <a:lnTo>
                    <a:pt x="1829" y="327"/>
                  </a:lnTo>
                  <a:lnTo>
                    <a:pt x="1811" y="385"/>
                  </a:lnTo>
                  <a:lnTo>
                    <a:pt x="1815" y="420"/>
                  </a:lnTo>
                  <a:lnTo>
                    <a:pt x="1795" y="387"/>
                  </a:lnTo>
                  <a:lnTo>
                    <a:pt x="1754" y="437"/>
                  </a:lnTo>
                  <a:lnTo>
                    <a:pt x="1736" y="445"/>
                  </a:lnTo>
                  <a:lnTo>
                    <a:pt x="1727" y="460"/>
                  </a:lnTo>
                  <a:lnTo>
                    <a:pt x="1695" y="483"/>
                  </a:lnTo>
                  <a:lnTo>
                    <a:pt x="1685" y="504"/>
                  </a:lnTo>
                  <a:lnTo>
                    <a:pt x="1697" y="516"/>
                  </a:lnTo>
                  <a:lnTo>
                    <a:pt x="1716" y="527"/>
                  </a:lnTo>
                  <a:lnTo>
                    <a:pt x="1713" y="532"/>
                  </a:lnTo>
                  <a:lnTo>
                    <a:pt x="1717" y="538"/>
                  </a:lnTo>
                  <a:lnTo>
                    <a:pt x="1722" y="536"/>
                  </a:lnTo>
                  <a:lnTo>
                    <a:pt x="1722" y="545"/>
                  </a:lnTo>
                  <a:lnTo>
                    <a:pt x="1733" y="553"/>
                  </a:lnTo>
                  <a:lnTo>
                    <a:pt x="1741" y="549"/>
                  </a:lnTo>
                  <a:lnTo>
                    <a:pt x="1741" y="543"/>
                  </a:lnTo>
                  <a:lnTo>
                    <a:pt x="1753" y="538"/>
                  </a:lnTo>
                  <a:lnTo>
                    <a:pt x="1749" y="529"/>
                  </a:lnTo>
                  <a:lnTo>
                    <a:pt x="1760" y="531"/>
                  </a:lnTo>
                  <a:lnTo>
                    <a:pt x="1761" y="541"/>
                  </a:lnTo>
                  <a:lnTo>
                    <a:pt x="1769" y="540"/>
                  </a:lnTo>
                  <a:lnTo>
                    <a:pt x="1772" y="549"/>
                  </a:lnTo>
                  <a:lnTo>
                    <a:pt x="1747" y="558"/>
                  </a:lnTo>
                  <a:lnTo>
                    <a:pt x="1747" y="563"/>
                  </a:lnTo>
                  <a:lnTo>
                    <a:pt x="1735" y="563"/>
                  </a:lnTo>
                  <a:lnTo>
                    <a:pt x="1732" y="578"/>
                  </a:lnTo>
                  <a:lnTo>
                    <a:pt x="1746" y="595"/>
                  </a:lnTo>
                  <a:lnTo>
                    <a:pt x="1736" y="610"/>
                  </a:lnTo>
                  <a:lnTo>
                    <a:pt x="1722" y="613"/>
                  </a:lnTo>
                  <a:lnTo>
                    <a:pt x="1719" y="647"/>
                  </a:lnTo>
                  <a:lnTo>
                    <a:pt x="1697" y="629"/>
                  </a:lnTo>
                  <a:lnTo>
                    <a:pt x="1689" y="639"/>
                  </a:lnTo>
                  <a:lnTo>
                    <a:pt x="1661" y="623"/>
                  </a:lnTo>
                  <a:lnTo>
                    <a:pt x="1656" y="625"/>
                  </a:lnTo>
                  <a:lnTo>
                    <a:pt x="1656" y="653"/>
                  </a:lnTo>
                  <a:lnTo>
                    <a:pt x="1671" y="651"/>
                  </a:lnTo>
                  <a:lnTo>
                    <a:pt x="1676" y="669"/>
                  </a:lnTo>
                  <a:lnTo>
                    <a:pt x="1683" y="670"/>
                  </a:lnTo>
                  <a:lnTo>
                    <a:pt x="1693" y="689"/>
                  </a:lnTo>
                  <a:lnTo>
                    <a:pt x="1683" y="721"/>
                  </a:lnTo>
                  <a:lnTo>
                    <a:pt x="1691" y="749"/>
                  </a:lnTo>
                  <a:lnTo>
                    <a:pt x="1704" y="760"/>
                  </a:lnTo>
                  <a:lnTo>
                    <a:pt x="1704" y="774"/>
                  </a:lnTo>
                  <a:lnTo>
                    <a:pt x="1708" y="778"/>
                  </a:lnTo>
                  <a:lnTo>
                    <a:pt x="1721" y="777"/>
                  </a:lnTo>
                  <a:lnTo>
                    <a:pt x="1751" y="750"/>
                  </a:lnTo>
                  <a:lnTo>
                    <a:pt x="1759" y="749"/>
                  </a:lnTo>
                  <a:lnTo>
                    <a:pt x="1761" y="762"/>
                  </a:lnTo>
                  <a:lnTo>
                    <a:pt x="1778" y="779"/>
                  </a:lnTo>
                  <a:lnTo>
                    <a:pt x="1777" y="788"/>
                  </a:lnTo>
                  <a:lnTo>
                    <a:pt x="1786" y="800"/>
                  </a:lnTo>
                  <a:lnTo>
                    <a:pt x="1795" y="824"/>
                  </a:lnTo>
                  <a:lnTo>
                    <a:pt x="1793" y="829"/>
                  </a:lnTo>
                  <a:lnTo>
                    <a:pt x="1787" y="828"/>
                  </a:lnTo>
                  <a:lnTo>
                    <a:pt x="1787" y="833"/>
                  </a:lnTo>
                  <a:lnTo>
                    <a:pt x="1781" y="833"/>
                  </a:lnTo>
                  <a:lnTo>
                    <a:pt x="1782" y="839"/>
                  </a:lnTo>
                  <a:lnTo>
                    <a:pt x="1789" y="844"/>
                  </a:lnTo>
                  <a:lnTo>
                    <a:pt x="1792" y="839"/>
                  </a:lnTo>
                  <a:lnTo>
                    <a:pt x="1801" y="847"/>
                  </a:lnTo>
                  <a:lnTo>
                    <a:pt x="1809" y="846"/>
                  </a:lnTo>
                  <a:lnTo>
                    <a:pt x="1803" y="880"/>
                  </a:lnTo>
                  <a:lnTo>
                    <a:pt x="1781" y="884"/>
                  </a:lnTo>
                  <a:lnTo>
                    <a:pt x="1781" y="898"/>
                  </a:lnTo>
                  <a:lnTo>
                    <a:pt x="1755" y="911"/>
                  </a:lnTo>
                  <a:lnTo>
                    <a:pt x="1723" y="903"/>
                  </a:lnTo>
                  <a:lnTo>
                    <a:pt x="1725" y="917"/>
                  </a:lnTo>
                  <a:lnTo>
                    <a:pt x="1712" y="914"/>
                  </a:lnTo>
                  <a:lnTo>
                    <a:pt x="1709" y="918"/>
                  </a:lnTo>
                  <a:lnTo>
                    <a:pt x="1703" y="917"/>
                  </a:lnTo>
                  <a:lnTo>
                    <a:pt x="1694" y="922"/>
                  </a:lnTo>
                  <a:lnTo>
                    <a:pt x="1694" y="928"/>
                  </a:lnTo>
                  <a:lnTo>
                    <a:pt x="1677" y="945"/>
                  </a:lnTo>
                  <a:lnTo>
                    <a:pt x="1672" y="937"/>
                  </a:lnTo>
                  <a:lnTo>
                    <a:pt x="1653" y="946"/>
                  </a:lnTo>
                  <a:lnTo>
                    <a:pt x="1635" y="965"/>
                  </a:lnTo>
                  <a:lnTo>
                    <a:pt x="1628" y="963"/>
                  </a:lnTo>
                  <a:lnTo>
                    <a:pt x="1600" y="981"/>
                  </a:lnTo>
                  <a:lnTo>
                    <a:pt x="1597" y="992"/>
                  </a:lnTo>
                  <a:lnTo>
                    <a:pt x="1592" y="993"/>
                  </a:lnTo>
                  <a:lnTo>
                    <a:pt x="1576" y="1020"/>
                  </a:lnTo>
                  <a:lnTo>
                    <a:pt x="1555" y="974"/>
                  </a:lnTo>
                  <a:lnTo>
                    <a:pt x="1541" y="974"/>
                  </a:lnTo>
                  <a:lnTo>
                    <a:pt x="1532" y="963"/>
                  </a:lnTo>
                  <a:lnTo>
                    <a:pt x="1516" y="974"/>
                  </a:lnTo>
                  <a:lnTo>
                    <a:pt x="1513" y="981"/>
                  </a:lnTo>
                  <a:lnTo>
                    <a:pt x="1523" y="988"/>
                  </a:lnTo>
                  <a:lnTo>
                    <a:pt x="1521" y="1024"/>
                  </a:lnTo>
                  <a:lnTo>
                    <a:pt x="1528" y="1035"/>
                  </a:lnTo>
                  <a:lnTo>
                    <a:pt x="1528" y="1042"/>
                  </a:lnTo>
                  <a:lnTo>
                    <a:pt x="1523" y="1058"/>
                  </a:lnTo>
                  <a:lnTo>
                    <a:pt x="1518" y="1061"/>
                  </a:lnTo>
                  <a:lnTo>
                    <a:pt x="1493" y="1060"/>
                  </a:lnTo>
                  <a:lnTo>
                    <a:pt x="1490" y="1056"/>
                  </a:lnTo>
                  <a:lnTo>
                    <a:pt x="1457" y="1065"/>
                  </a:lnTo>
                  <a:lnTo>
                    <a:pt x="1457" y="1054"/>
                  </a:lnTo>
                  <a:lnTo>
                    <a:pt x="1451" y="1051"/>
                  </a:lnTo>
                  <a:lnTo>
                    <a:pt x="1453" y="1042"/>
                  </a:lnTo>
                  <a:lnTo>
                    <a:pt x="1448" y="1040"/>
                  </a:lnTo>
                  <a:lnTo>
                    <a:pt x="1442" y="1020"/>
                  </a:lnTo>
                  <a:lnTo>
                    <a:pt x="1451" y="1023"/>
                  </a:lnTo>
                  <a:lnTo>
                    <a:pt x="1448" y="993"/>
                  </a:lnTo>
                  <a:lnTo>
                    <a:pt x="1434" y="993"/>
                  </a:lnTo>
                  <a:lnTo>
                    <a:pt x="1432" y="975"/>
                  </a:lnTo>
                  <a:lnTo>
                    <a:pt x="1410" y="949"/>
                  </a:lnTo>
                  <a:lnTo>
                    <a:pt x="1397" y="954"/>
                  </a:lnTo>
                  <a:lnTo>
                    <a:pt x="1396" y="950"/>
                  </a:lnTo>
                  <a:lnTo>
                    <a:pt x="1383" y="964"/>
                  </a:lnTo>
                  <a:lnTo>
                    <a:pt x="1364" y="963"/>
                  </a:lnTo>
                  <a:lnTo>
                    <a:pt x="1350" y="973"/>
                  </a:lnTo>
                  <a:lnTo>
                    <a:pt x="1348" y="1010"/>
                  </a:lnTo>
                  <a:lnTo>
                    <a:pt x="1332" y="1015"/>
                  </a:lnTo>
                  <a:lnTo>
                    <a:pt x="1313" y="1009"/>
                  </a:lnTo>
                  <a:lnTo>
                    <a:pt x="1299" y="1030"/>
                  </a:lnTo>
                  <a:lnTo>
                    <a:pt x="1293" y="1030"/>
                  </a:lnTo>
                  <a:lnTo>
                    <a:pt x="1285" y="1016"/>
                  </a:lnTo>
                  <a:lnTo>
                    <a:pt x="1246" y="1040"/>
                  </a:lnTo>
                  <a:lnTo>
                    <a:pt x="1246" y="1049"/>
                  </a:lnTo>
                  <a:lnTo>
                    <a:pt x="1230" y="1047"/>
                  </a:lnTo>
                  <a:lnTo>
                    <a:pt x="1214" y="1051"/>
                  </a:lnTo>
                  <a:lnTo>
                    <a:pt x="1214" y="1033"/>
                  </a:lnTo>
                  <a:lnTo>
                    <a:pt x="1219" y="1030"/>
                  </a:lnTo>
                  <a:lnTo>
                    <a:pt x="1209" y="998"/>
                  </a:lnTo>
                  <a:lnTo>
                    <a:pt x="1204" y="1005"/>
                  </a:lnTo>
                  <a:lnTo>
                    <a:pt x="1192" y="1003"/>
                  </a:lnTo>
                  <a:lnTo>
                    <a:pt x="1187" y="1018"/>
                  </a:lnTo>
                  <a:lnTo>
                    <a:pt x="1169" y="1033"/>
                  </a:lnTo>
                  <a:lnTo>
                    <a:pt x="1172" y="1060"/>
                  </a:lnTo>
                  <a:lnTo>
                    <a:pt x="1159" y="1058"/>
                  </a:lnTo>
                  <a:lnTo>
                    <a:pt x="1146" y="1070"/>
                  </a:lnTo>
                  <a:lnTo>
                    <a:pt x="1150" y="1072"/>
                  </a:lnTo>
                  <a:lnTo>
                    <a:pt x="1149" y="1080"/>
                  </a:lnTo>
                  <a:lnTo>
                    <a:pt x="1157" y="1086"/>
                  </a:lnTo>
                  <a:lnTo>
                    <a:pt x="1146" y="1098"/>
                  </a:lnTo>
                  <a:lnTo>
                    <a:pt x="1160" y="1119"/>
                  </a:lnTo>
                  <a:lnTo>
                    <a:pt x="1159" y="1123"/>
                  </a:lnTo>
                  <a:lnTo>
                    <a:pt x="1167" y="1132"/>
                  </a:lnTo>
                  <a:lnTo>
                    <a:pt x="1162" y="1133"/>
                  </a:lnTo>
                  <a:lnTo>
                    <a:pt x="1163" y="1147"/>
                  </a:lnTo>
                  <a:lnTo>
                    <a:pt x="1149" y="1156"/>
                  </a:lnTo>
                  <a:lnTo>
                    <a:pt x="1143" y="1152"/>
                  </a:lnTo>
                  <a:lnTo>
                    <a:pt x="1115" y="1170"/>
                  </a:lnTo>
                  <a:lnTo>
                    <a:pt x="1104" y="1163"/>
                  </a:lnTo>
                  <a:lnTo>
                    <a:pt x="1081" y="1170"/>
                  </a:lnTo>
                  <a:lnTo>
                    <a:pt x="1070" y="1186"/>
                  </a:lnTo>
                  <a:lnTo>
                    <a:pt x="1053" y="1175"/>
                  </a:lnTo>
                  <a:lnTo>
                    <a:pt x="1043" y="1175"/>
                  </a:lnTo>
                  <a:lnTo>
                    <a:pt x="1013" y="1236"/>
                  </a:lnTo>
                  <a:lnTo>
                    <a:pt x="982" y="1235"/>
                  </a:lnTo>
                  <a:lnTo>
                    <a:pt x="973" y="1256"/>
                  </a:lnTo>
                  <a:lnTo>
                    <a:pt x="955" y="1261"/>
                  </a:lnTo>
                  <a:lnTo>
                    <a:pt x="957" y="1242"/>
                  </a:lnTo>
                  <a:lnTo>
                    <a:pt x="939" y="1250"/>
                  </a:lnTo>
                  <a:lnTo>
                    <a:pt x="929" y="1270"/>
                  </a:lnTo>
                  <a:lnTo>
                    <a:pt x="921" y="1272"/>
                  </a:lnTo>
                  <a:lnTo>
                    <a:pt x="915" y="1261"/>
                  </a:lnTo>
                  <a:lnTo>
                    <a:pt x="904" y="1267"/>
                  </a:lnTo>
                  <a:lnTo>
                    <a:pt x="896" y="1256"/>
                  </a:lnTo>
                  <a:lnTo>
                    <a:pt x="887" y="1254"/>
                  </a:lnTo>
                  <a:lnTo>
                    <a:pt x="884" y="1275"/>
                  </a:lnTo>
                  <a:lnTo>
                    <a:pt x="856" y="1291"/>
                  </a:lnTo>
                  <a:lnTo>
                    <a:pt x="845" y="1313"/>
                  </a:lnTo>
                  <a:lnTo>
                    <a:pt x="838" y="1312"/>
                  </a:lnTo>
                  <a:lnTo>
                    <a:pt x="829" y="1322"/>
                  </a:lnTo>
                  <a:lnTo>
                    <a:pt x="831" y="1329"/>
                  </a:lnTo>
                  <a:lnTo>
                    <a:pt x="826" y="1329"/>
                  </a:lnTo>
                  <a:lnTo>
                    <a:pt x="805" y="1354"/>
                  </a:lnTo>
                  <a:lnTo>
                    <a:pt x="801" y="1371"/>
                  </a:lnTo>
                  <a:lnTo>
                    <a:pt x="810" y="1382"/>
                  </a:lnTo>
                  <a:lnTo>
                    <a:pt x="801" y="1394"/>
                  </a:lnTo>
                  <a:lnTo>
                    <a:pt x="792" y="1384"/>
                  </a:lnTo>
                  <a:lnTo>
                    <a:pt x="790" y="1416"/>
                  </a:lnTo>
                  <a:lnTo>
                    <a:pt x="775" y="1419"/>
                  </a:lnTo>
                  <a:lnTo>
                    <a:pt x="772" y="1416"/>
                  </a:lnTo>
                  <a:lnTo>
                    <a:pt x="754" y="1420"/>
                  </a:lnTo>
                  <a:lnTo>
                    <a:pt x="752" y="1416"/>
                  </a:lnTo>
                  <a:lnTo>
                    <a:pt x="743" y="1421"/>
                  </a:lnTo>
                  <a:lnTo>
                    <a:pt x="735" y="1419"/>
                  </a:lnTo>
                  <a:lnTo>
                    <a:pt x="731" y="1405"/>
                  </a:lnTo>
                  <a:lnTo>
                    <a:pt x="708" y="1397"/>
                  </a:lnTo>
                  <a:lnTo>
                    <a:pt x="692" y="1389"/>
                  </a:lnTo>
                  <a:lnTo>
                    <a:pt x="692" y="1384"/>
                  </a:lnTo>
                  <a:lnTo>
                    <a:pt x="674" y="1370"/>
                  </a:lnTo>
                  <a:lnTo>
                    <a:pt x="664" y="1373"/>
                  </a:lnTo>
                  <a:lnTo>
                    <a:pt x="647" y="1369"/>
                  </a:lnTo>
                  <a:lnTo>
                    <a:pt x="627" y="1354"/>
                  </a:lnTo>
                  <a:lnTo>
                    <a:pt x="636" y="1342"/>
                  </a:lnTo>
                  <a:lnTo>
                    <a:pt x="641" y="1317"/>
                  </a:lnTo>
                  <a:lnTo>
                    <a:pt x="659" y="1296"/>
                  </a:lnTo>
                  <a:lnTo>
                    <a:pt x="659" y="1285"/>
                  </a:lnTo>
                  <a:lnTo>
                    <a:pt x="652" y="1284"/>
                  </a:lnTo>
                  <a:lnTo>
                    <a:pt x="647" y="1258"/>
                  </a:lnTo>
                  <a:lnTo>
                    <a:pt x="634" y="1258"/>
                  </a:lnTo>
                  <a:lnTo>
                    <a:pt x="627" y="1264"/>
                  </a:lnTo>
                  <a:lnTo>
                    <a:pt x="614" y="1266"/>
                  </a:lnTo>
                  <a:lnTo>
                    <a:pt x="613" y="1277"/>
                  </a:lnTo>
                  <a:lnTo>
                    <a:pt x="604" y="1276"/>
                  </a:lnTo>
                  <a:lnTo>
                    <a:pt x="589" y="1299"/>
                  </a:lnTo>
                  <a:lnTo>
                    <a:pt x="578" y="1340"/>
                  </a:lnTo>
                  <a:lnTo>
                    <a:pt x="580" y="1356"/>
                  </a:lnTo>
                  <a:lnTo>
                    <a:pt x="575" y="1363"/>
                  </a:lnTo>
                  <a:lnTo>
                    <a:pt x="573" y="1371"/>
                  </a:lnTo>
                  <a:lnTo>
                    <a:pt x="577" y="1379"/>
                  </a:lnTo>
                  <a:lnTo>
                    <a:pt x="573" y="1397"/>
                  </a:lnTo>
                  <a:lnTo>
                    <a:pt x="561" y="1403"/>
                  </a:lnTo>
                  <a:lnTo>
                    <a:pt x="561" y="1407"/>
                  </a:lnTo>
                  <a:lnTo>
                    <a:pt x="530" y="1410"/>
                  </a:lnTo>
                  <a:lnTo>
                    <a:pt x="514" y="1421"/>
                  </a:lnTo>
                  <a:lnTo>
                    <a:pt x="474" y="1422"/>
                  </a:lnTo>
                  <a:lnTo>
                    <a:pt x="463" y="1431"/>
                  </a:lnTo>
                  <a:lnTo>
                    <a:pt x="456" y="1433"/>
                  </a:lnTo>
                  <a:lnTo>
                    <a:pt x="431" y="1408"/>
                  </a:lnTo>
                  <a:lnTo>
                    <a:pt x="424" y="1398"/>
                  </a:lnTo>
                  <a:lnTo>
                    <a:pt x="403" y="1388"/>
                  </a:lnTo>
                  <a:lnTo>
                    <a:pt x="400" y="1366"/>
                  </a:lnTo>
                  <a:lnTo>
                    <a:pt x="413" y="1360"/>
                  </a:lnTo>
                  <a:lnTo>
                    <a:pt x="412" y="1349"/>
                  </a:lnTo>
                  <a:lnTo>
                    <a:pt x="405" y="1337"/>
                  </a:lnTo>
                  <a:lnTo>
                    <a:pt x="440" y="1318"/>
                  </a:lnTo>
                  <a:lnTo>
                    <a:pt x="451" y="1296"/>
                  </a:lnTo>
                  <a:lnTo>
                    <a:pt x="461" y="1291"/>
                  </a:lnTo>
                  <a:lnTo>
                    <a:pt x="455" y="1244"/>
                  </a:lnTo>
                  <a:lnTo>
                    <a:pt x="440" y="1243"/>
                  </a:lnTo>
                  <a:lnTo>
                    <a:pt x="404" y="1253"/>
                  </a:lnTo>
                  <a:lnTo>
                    <a:pt x="380" y="1272"/>
                  </a:lnTo>
                  <a:lnTo>
                    <a:pt x="352" y="1263"/>
                  </a:lnTo>
                  <a:lnTo>
                    <a:pt x="340" y="1257"/>
                  </a:lnTo>
                  <a:lnTo>
                    <a:pt x="320" y="1263"/>
                  </a:lnTo>
                  <a:lnTo>
                    <a:pt x="294" y="1266"/>
                  </a:lnTo>
                  <a:lnTo>
                    <a:pt x="312" y="1286"/>
                  </a:lnTo>
                  <a:lnTo>
                    <a:pt x="297" y="1299"/>
                  </a:lnTo>
                  <a:lnTo>
                    <a:pt x="296" y="1304"/>
                  </a:lnTo>
                  <a:lnTo>
                    <a:pt x="291" y="1307"/>
                  </a:lnTo>
                  <a:lnTo>
                    <a:pt x="278" y="1305"/>
                  </a:lnTo>
                  <a:lnTo>
                    <a:pt x="259" y="1293"/>
                  </a:lnTo>
                  <a:lnTo>
                    <a:pt x="259" y="1287"/>
                  </a:lnTo>
                  <a:lnTo>
                    <a:pt x="249" y="1277"/>
                  </a:lnTo>
                  <a:lnTo>
                    <a:pt x="251" y="1271"/>
                  </a:lnTo>
                  <a:lnTo>
                    <a:pt x="238" y="1276"/>
                  </a:lnTo>
                  <a:lnTo>
                    <a:pt x="231" y="1267"/>
                  </a:lnTo>
                  <a:lnTo>
                    <a:pt x="227" y="1271"/>
                  </a:lnTo>
                  <a:lnTo>
                    <a:pt x="226" y="1233"/>
                  </a:lnTo>
                  <a:lnTo>
                    <a:pt x="204" y="1233"/>
                  </a:lnTo>
                  <a:lnTo>
                    <a:pt x="204" y="1225"/>
                  </a:lnTo>
                  <a:lnTo>
                    <a:pt x="193" y="1221"/>
                  </a:lnTo>
                  <a:lnTo>
                    <a:pt x="189" y="1206"/>
                  </a:lnTo>
                  <a:lnTo>
                    <a:pt x="170" y="1198"/>
                  </a:lnTo>
                  <a:lnTo>
                    <a:pt x="154" y="1184"/>
                  </a:lnTo>
                  <a:lnTo>
                    <a:pt x="132" y="1180"/>
                  </a:lnTo>
                  <a:lnTo>
                    <a:pt x="167" y="1155"/>
                  </a:lnTo>
                  <a:lnTo>
                    <a:pt x="175" y="1142"/>
                  </a:lnTo>
                  <a:lnTo>
                    <a:pt x="193" y="1123"/>
                  </a:lnTo>
                  <a:lnTo>
                    <a:pt x="193" y="1114"/>
                  </a:lnTo>
                  <a:lnTo>
                    <a:pt x="186" y="1096"/>
                  </a:lnTo>
                  <a:lnTo>
                    <a:pt x="157" y="1089"/>
                  </a:lnTo>
                  <a:lnTo>
                    <a:pt x="149" y="1095"/>
                  </a:lnTo>
                  <a:lnTo>
                    <a:pt x="116" y="1094"/>
                  </a:lnTo>
                  <a:lnTo>
                    <a:pt x="98" y="1100"/>
                  </a:lnTo>
                  <a:lnTo>
                    <a:pt x="82" y="1117"/>
                  </a:lnTo>
                  <a:lnTo>
                    <a:pt x="56" y="1118"/>
                  </a:lnTo>
                  <a:lnTo>
                    <a:pt x="65" y="1088"/>
                  </a:lnTo>
                  <a:lnTo>
                    <a:pt x="63" y="1082"/>
                  </a:lnTo>
                  <a:lnTo>
                    <a:pt x="42" y="1063"/>
                  </a:lnTo>
                  <a:lnTo>
                    <a:pt x="21" y="1029"/>
                  </a:lnTo>
                  <a:lnTo>
                    <a:pt x="19" y="1025"/>
                  </a:lnTo>
                  <a:lnTo>
                    <a:pt x="36" y="1010"/>
                  </a:lnTo>
                  <a:lnTo>
                    <a:pt x="0" y="90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22" name="Freeform 1019"/>
            <p:cNvSpPr>
              <a:spLocks/>
            </p:cNvSpPr>
            <p:nvPr/>
          </p:nvSpPr>
          <p:spPr bwMode="auto">
            <a:xfrm>
              <a:off x="2255" y="1499"/>
              <a:ext cx="1014" cy="223"/>
            </a:xfrm>
            <a:custGeom>
              <a:avLst/>
              <a:gdLst>
                <a:gd name="T0" fmla="*/ 23 w 1014"/>
                <a:gd name="T1" fmla="*/ 82 h 223"/>
                <a:gd name="T2" fmla="*/ 72 w 1014"/>
                <a:gd name="T3" fmla="*/ 96 h 223"/>
                <a:gd name="T4" fmla="*/ 124 w 1014"/>
                <a:gd name="T5" fmla="*/ 103 h 223"/>
                <a:gd name="T6" fmla="*/ 191 w 1014"/>
                <a:gd name="T7" fmla="*/ 105 h 223"/>
                <a:gd name="T8" fmla="*/ 214 w 1014"/>
                <a:gd name="T9" fmla="*/ 103 h 223"/>
                <a:gd name="T10" fmla="*/ 254 w 1014"/>
                <a:gd name="T11" fmla="*/ 110 h 223"/>
                <a:gd name="T12" fmla="*/ 330 w 1014"/>
                <a:gd name="T13" fmla="*/ 153 h 223"/>
                <a:gd name="T14" fmla="*/ 363 w 1014"/>
                <a:gd name="T15" fmla="*/ 162 h 223"/>
                <a:gd name="T16" fmla="*/ 393 w 1014"/>
                <a:gd name="T17" fmla="*/ 175 h 223"/>
                <a:gd name="T18" fmla="*/ 452 w 1014"/>
                <a:gd name="T19" fmla="*/ 198 h 223"/>
                <a:gd name="T20" fmla="*/ 472 w 1014"/>
                <a:gd name="T21" fmla="*/ 196 h 223"/>
                <a:gd name="T22" fmla="*/ 498 w 1014"/>
                <a:gd name="T23" fmla="*/ 213 h 223"/>
                <a:gd name="T24" fmla="*/ 528 w 1014"/>
                <a:gd name="T25" fmla="*/ 216 h 223"/>
                <a:gd name="T26" fmla="*/ 549 w 1014"/>
                <a:gd name="T27" fmla="*/ 208 h 223"/>
                <a:gd name="T28" fmla="*/ 571 w 1014"/>
                <a:gd name="T29" fmla="*/ 198 h 223"/>
                <a:gd name="T30" fmla="*/ 601 w 1014"/>
                <a:gd name="T31" fmla="*/ 184 h 223"/>
                <a:gd name="T32" fmla="*/ 669 w 1014"/>
                <a:gd name="T33" fmla="*/ 159 h 223"/>
                <a:gd name="T34" fmla="*/ 692 w 1014"/>
                <a:gd name="T35" fmla="*/ 152 h 223"/>
                <a:gd name="T36" fmla="*/ 707 w 1014"/>
                <a:gd name="T37" fmla="*/ 147 h 223"/>
                <a:gd name="T38" fmla="*/ 734 w 1014"/>
                <a:gd name="T39" fmla="*/ 152 h 223"/>
                <a:gd name="T40" fmla="*/ 757 w 1014"/>
                <a:gd name="T41" fmla="*/ 148 h 223"/>
                <a:gd name="T42" fmla="*/ 776 w 1014"/>
                <a:gd name="T43" fmla="*/ 148 h 223"/>
                <a:gd name="T44" fmla="*/ 795 w 1014"/>
                <a:gd name="T45" fmla="*/ 154 h 223"/>
                <a:gd name="T46" fmla="*/ 809 w 1014"/>
                <a:gd name="T47" fmla="*/ 149 h 223"/>
                <a:gd name="T48" fmla="*/ 832 w 1014"/>
                <a:gd name="T49" fmla="*/ 151 h 223"/>
                <a:gd name="T50" fmla="*/ 866 w 1014"/>
                <a:gd name="T51" fmla="*/ 134 h 223"/>
                <a:gd name="T52" fmla="*/ 887 w 1014"/>
                <a:gd name="T53" fmla="*/ 133 h 223"/>
                <a:gd name="T54" fmla="*/ 908 w 1014"/>
                <a:gd name="T55" fmla="*/ 117 h 223"/>
                <a:gd name="T56" fmla="*/ 920 w 1014"/>
                <a:gd name="T57" fmla="*/ 106 h 223"/>
                <a:gd name="T58" fmla="*/ 925 w 1014"/>
                <a:gd name="T59" fmla="*/ 95 h 223"/>
                <a:gd name="T60" fmla="*/ 944 w 1014"/>
                <a:gd name="T61" fmla="*/ 73 h 223"/>
                <a:gd name="T62" fmla="*/ 959 w 1014"/>
                <a:gd name="T63" fmla="*/ 64 h 223"/>
                <a:gd name="T64" fmla="*/ 974 w 1014"/>
                <a:gd name="T65" fmla="*/ 56 h 223"/>
                <a:gd name="T66" fmla="*/ 987 w 1014"/>
                <a:gd name="T67" fmla="*/ 53 h 223"/>
                <a:gd name="T68" fmla="*/ 996 w 1014"/>
                <a:gd name="T69" fmla="*/ 37 h 223"/>
                <a:gd name="T70" fmla="*/ 1014 w 1014"/>
                <a:gd name="T71" fmla="*/ 27 h 223"/>
                <a:gd name="T72" fmla="*/ 1003 w 1014"/>
                <a:gd name="T73" fmla="*/ 9 h 223"/>
                <a:gd name="T74" fmla="*/ 990 w 1014"/>
                <a:gd name="T75" fmla="*/ 5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4"/>
                <a:gd name="T115" fmla="*/ 0 h 223"/>
                <a:gd name="T116" fmla="*/ 1014 w 1014"/>
                <a:gd name="T117" fmla="*/ 223 h 2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4" h="223">
                  <a:moveTo>
                    <a:pt x="0" y="75"/>
                  </a:moveTo>
                  <a:lnTo>
                    <a:pt x="23" y="82"/>
                  </a:lnTo>
                  <a:lnTo>
                    <a:pt x="58" y="89"/>
                  </a:lnTo>
                  <a:lnTo>
                    <a:pt x="72" y="96"/>
                  </a:lnTo>
                  <a:lnTo>
                    <a:pt x="78" y="96"/>
                  </a:lnTo>
                  <a:lnTo>
                    <a:pt x="124" y="103"/>
                  </a:lnTo>
                  <a:lnTo>
                    <a:pt x="157" y="109"/>
                  </a:lnTo>
                  <a:lnTo>
                    <a:pt x="191" y="105"/>
                  </a:lnTo>
                  <a:lnTo>
                    <a:pt x="212" y="107"/>
                  </a:lnTo>
                  <a:lnTo>
                    <a:pt x="214" y="103"/>
                  </a:lnTo>
                  <a:lnTo>
                    <a:pt x="249" y="109"/>
                  </a:lnTo>
                  <a:lnTo>
                    <a:pt x="254" y="110"/>
                  </a:lnTo>
                  <a:lnTo>
                    <a:pt x="315" y="129"/>
                  </a:lnTo>
                  <a:lnTo>
                    <a:pt x="330" y="153"/>
                  </a:lnTo>
                  <a:lnTo>
                    <a:pt x="354" y="162"/>
                  </a:lnTo>
                  <a:lnTo>
                    <a:pt x="363" y="162"/>
                  </a:lnTo>
                  <a:lnTo>
                    <a:pt x="377" y="163"/>
                  </a:lnTo>
                  <a:lnTo>
                    <a:pt x="393" y="175"/>
                  </a:lnTo>
                  <a:lnTo>
                    <a:pt x="415" y="186"/>
                  </a:lnTo>
                  <a:lnTo>
                    <a:pt x="452" y="198"/>
                  </a:lnTo>
                  <a:lnTo>
                    <a:pt x="464" y="198"/>
                  </a:lnTo>
                  <a:lnTo>
                    <a:pt x="472" y="196"/>
                  </a:lnTo>
                  <a:lnTo>
                    <a:pt x="500" y="193"/>
                  </a:lnTo>
                  <a:lnTo>
                    <a:pt x="498" y="213"/>
                  </a:lnTo>
                  <a:lnTo>
                    <a:pt x="511" y="216"/>
                  </a:lnTo>
                  <a:lnTo>
                    <a:pt x="528" y="216"/>
                  </a:lnTo>
                  <a:lnTo>
                    <a:pt x="533" y="223"/>
                  </a:lnTo>
                  <a:lnTo>
                    <a:pt x="549" y="208"/>
                  </a:lnTo>
                  <a:lnTo>
                    <a:pt x="552" y="208"/>
                  </a:lnTo>
                  <a:lnTo>
                    <a:pt x="571" y="198"/>
                  </a:lnTo>
                  <a:lnTo>
                    <a:pt x="587" y="189"/>
                  </a:lnTo>
                  <a:lnTo>
                    <a:pt x="601" y="184"/>
                  </a:lnTo>
                  <a:lnTo>
                    <a:pt x="649" y="163"/>
                  </a:lnTo>
                  <a:lnTo>
                    <a:pt x="669" y="159"/>
                  </a:lnTo>
                  <a:lnTo>
                    <a:pt x="689" y="156"/>
                  </a:lnTo>
                  <a:lnTo>
                    <a:pt x="692" y="152"/>
                  </a:lnTo>
                  <a:lnTo>
                    <a:pt x="702" y="147"/>
                  </a:lnTo>
                  <a:lnTo>
                    <a:pt x="707" y="147"/>
                  </a:lnTo>
                  <a:lnTo>
                    <a:pt x="710" y="149"/>
                  </a:lnTo>
                  <a:lnTo>
                    <a:pt x="734" y="152"/>
                  </a:lnTo>
                  <a:lnTo>
                    <a:pt x="741" y="149"/>
                  </a:lnTo>
                  <a:lnTo>
                    <a:pt x="757" y="148"/>
                  </a:lnTo>
                  <a:lnTo>
                    <a:pt x="759" y="149"/>
                  </a:lnTo>
                  <a:lnTo>
                    <a:pt x="776" y="148"/>
                  </a:lnTo>
                  <a:lnTo>
                    <a:pt x="794" y="153"/>
                  </a:lnTo>
                  <a:lnTo>
                    <a:pt x="795" y="154"/>
                  </a:lnTo>
                  <a:lnTo>
                    <a:pt x="806" y="148"/>
                  </a:lnTo>
                  <a:lnTo>
                    <a:pt x="809" y="149"/>
                  </a:lnTo>
                  <a:lnTo>
                    <a:pt x="826" y="151"/>
                  </a:lnTo>
                  <a:lnTo>
                    <a:pt x="832" y="151"/>
                  </a:lnTo>
                  <a:lnTo>
                    <a:pt x="846" y="148"/>
                  </a:lnTo>
                  <a:lnTo>
                    <a:pt x="866" y="134"/>
                  </a:lnTo>
                  <a:lnTo>
                    <a:pt x="875" y="133"/>
                  </a:lnTo>
                  <a:lnTo>
                    <a:pt x="887" y="133"/>
                  </a:lnTo>
                  <a:lnTo>
                    <a:pt x="906" y="120"/>
                  </a:lnTo>
                  <a:lnTo>
                    <a:pt x="908" y="117"/>
                  </a:lnTo>
                  <a:lnTo>
                    <a:pt x="908" y="112"/>
                  </a:lnTo>
                  <a:lnTo>
                    <a:pt x="920" y="106"/>
                  </a:lnTo>
                  <a:lnTo>
                    <a:pt x="925" y="97"/>
                  </a:lnTo>
                  <a:lnTo>
                    <a:pt x="925" y="95"/>
                  </a:lnTo>
                  <a:lnTo>
                    <a:pt x="932" y="88"/>
                  </a:lnTo>
                  <a:lnTo>
                    <a:pt x="944" y="73"/>
                  </a:lnTo>
                  <a:lnTo>
                    <a:pt x="949" y="68"/>
                  </a:lnTo>
                  <a:lnTo>
                    <a:pt x="959" y="64"/>
                  </a:lnTo>
                  <a:lnTo>
                    <a:pt x="971" y="59"/>
                  </a:lnTo>
                  <a:lnTo>
                    <a:pt x="974" y="56"/>
                  </a:lnTo>
                  <a:lnTo>
                    <a:pt x="981" y="56"/>
                  </a:lnTo>
                  <a:lnTo>
                    <a:pt x="987" y="53"/>
                  </a:lnTo>
                  <a:lnTo>
                    <a:pt x="994" y="44"/>
                  </a:lnTo>
                  <a:lnTo>
                    <a:pt x="996" y="37"/>
                  </a:lnTo>
                  <a:lnTo>
                    <a:pt x="1010" y="33"/>
                  </a:lnTo>
                  <a:lnTo>
                    <a:pt x="1014" y="27"/>
                  </a:lnTo>
                  <a:lnTo>
                    <a:pt x="1013" y="25"/>
                  </a:lnTo>
                  <a:lnTo>
                    <a:pt x="1003" y="9"/>
                  </a:lnTo>
                  <a:lnTo>
                    <a:pt x="1000" y="8"/>
                  </a:lnTo>
                  <a:lnTo>
                    <a:pt x="990" y="5"/>
                  </a:lnTo>
                  <a:lnTo>
                    <a:pt x="985"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23" name="Freeform 1020"/>
            <p:cNvSpPr>
              <a:spLocks/>
            </p:cNvSpPr>
            <p:nvPr/>
          </p:nvSpPr>
          <p:spPr bwMode="auto">
            <a:xfrm>
              <a:off x="3911" y="1254"/>
              <a:ext cx="664" cy="471"/>
            </a:xfrm>
            <a:custGeom>
              <a:avLst/>
              <a:gdLst>
                <a:gd name="T0" fmla="*/ 65 w 664"/>
                <a:gd name="T1" fmla="*/ 192 h 471"/>
                <a:gd name="T2" fmla="*/ 125 w 664"/>
                <a:gd name="T3" fmla="*/ 248 h 471"/>
                <a:gd name="T4" fmla="*/ 161 w 664"/>
                <a:gd name="T5" fmla="*/ 254 h 471"/>
                <a:gd name="T6" fmla="*/ 193 w 664"/>
                <a:gd name="T7" fmla="*/ 275 h 471"/>
                <a:gd name="T8" fmla="*/ 210 w 664"/>
                <a:gd name="T9" fmla="*/ 300 h 471"/>
                <a:gd name="T10" fmla="*/ 238 w 664"/>
                <a:gd name="T11" fmla="*/ 305 h 471"/>
                <a:gd name="T12" fmla="*/ 270 w 664"/>
                <a:gd name="T13" fmla="*/ 345 h 471"/>
                <a:gd name="T14" fmla="*/ 277 w 664"/>
                <a:gd name="T15" fmla="*/ 378 h 471"/>
                <a:gd name="T16" fmla="*/ 299 w 664"/>
                <a:gd name="T17" fmla="*/ 426 h 471"/>
                <a:gd name="T18" fmla="*/ 310 w 664"/>
                <a:gd name="T19" fmla="*/ 463 h 471"/>
                <a:gd name="T20" fmla="*/ 322 w 664"/>
                <a:gd name="T21" fmla="*/ 468 h 471"/>
                <a:gd name="T22" fmla="*/ 336 w 664"/>
                <a:gd name="T23" fmla="*/ 466 h 471"/>
                <a:gd name="T24" fmla="*/ 341 w 664"/>
                <a:gd name="T25" fmla="*/ 455 h 471"/>
                <a:gd name="T26" fmla="*/ 349 w 664"/>
                <a:gd name="T27" fmla="*/ 441 h 471"/>
                <a:gd name="T28" fmla="*/ 360 w 664"/>
                <a:gd name="T29" fmla="*/ 422 h 471"/>
                <a:gd name="T30" fmla="*/ 367 w 664"/>
                <a:gd name="T31" fmla="*/ 408 h 471"/>
                <a:gd name="T32" fmla="*/ 369 w 664"/>
                <a:gd name="T33" fmla="*/ 390 h 471"/>
                <a:gd name="T34" fmla="*/ 375 w 664"/>
                <a:gd name="T35" fmla="*/ 383 h 471"/>
                <a:gd name="T36" fmla="*/ 386 w 664"/>
                <a:gd name="T37" fmla="*/ 378 h 471"/>
                <a:gd name="T38" fmla="*/ 398 w 664"/>
                <a:gd name="T39" fmla="*/ 383 h 471"/>
                <a:gd name="T40" fmla="*/ 406 w 664"/>
                <a:gd name="T41" fmla="*/ 392 h 471"/>
                <a:gd name="T42" fmla="*/ 409 w 664"/>
                <a:gd name="T43" fmla="*/ 397 h 471"/>
                <a:gd name="T44" fmla="*/ 419 w 664"/>
                <a:gd name="T45" fmla="*/ 401 h 471"/>
                <a:gd name="T46" fmla="*/ 433 w 664"/>
                <a:gd name="T47" fmla="*/ 399 h 471"/>
                <a:gd name="T48" fmla="*/ 451 w 664"/>
                <a:gd name="T49" fmla="*/ 402 h 471"/>
                <a:gd name="T50" fmla="*/ 461 w 664"/>
                <a:gd name="T51" fmla="*/ 399 h 471"/>
                <a:gd name="T52" fmla="*/ 471 w 664"/>
                <a:gd name="T53" fmla="*/ 402 h 471"/>
                <a:gd name="T54" fmla="*/ 482 w 664"/>
                <a:gd name="T55" fmla="*/ 397 h 471"/>
                <a:gd name="T56" fmla="*/ 486 w 664"/>
                <a:gd name="T57" fmla="*/ 383 h 471"/>
                <a:gd name="T58" fmla="*/ 475 w 664"/>
                <a:gd name="T59" fmla="*/ 373 h 471"/>
                <a:gd name="T60" fmla="*/ 468 w 664"/>
                <a:gd name="T61" fmla="*/ 348 h 471"/>
                <a:gd name="T62" fmla="*/ 496 w 664"/>
                <a:gd name="T63" fmla="*/ 342 h 471"/>
                <a:gd name="T64" fmla="*/ 519 w 664"/>
                <a:gd name="T65" fmla="*/ 337 h 471"/>
                <a:gd name="T66" fmla="*/ 536 w 664"/>
                <a:gd name="T67" fmla="*/ 322 h 471"/>
                <a:gd name="T68" fmla="*/ 540 w 664"/>
                <a:gd name="T69" fmla="*/ 309 h 471"/>
                <a:gd name="T70" fmla="*/ 544 w 664"/>
                <a:gd name="T71" fmla="*/ 296 h 471"/>
                <a:gd name="T72" fmla="*/ 554 w 664"/>
                <a:gd name="T73" fmla="*/ 295 h 471"/>
                <a:gd name="T74" fmla="*/ 565 w 664"/>
                <a:gd name="T75" fmla="*/ 290 h 471"/>
                <a:gd name="T76" fmla="*/ 570 w 664"/>
                <a:gd name="T77" fmla="*/ 272 h 471"/>
                <a:gd name="T78" fmla="*/ 573 w 664"/>
                <a:gd name="T79" fmla="*/ 248 h 471"/>
                <a:gd name="T80" fmla="*/ 580 w 664"/>
                <a:gd name="T81" fmla="*/ 240 h 471"/>
                <a:gd name="T82" fmla="*/ 594 w 664"/>
                <a:gd name="T83" fmla="*/ 244 h 471"/>
                <a:gd name="T84" fmla="*/ 617 w 664"/>
                <a:gd name="T85" fmla="*/ 268 h 471"/>
                <a:gd name="T86" fmla="*/ 626 w 664"/>
                <a:gd name="T87" fmla="*/ 275 h 471"/>
                <a:gd name="T88" fmla="*/ 630 w 664"/>
                <a:gd name="T89" fmla="*/ 264 h 471"/>
                <a:gd name="T90" fmla="*/ 620 w 664"/>
                <a:gd name="T91" fmla="*/ 252 h 471"/>
                <a:gd name="T92" fmla="*/ 642 w 664"/>
                <a:gd name="T93" fmla="*/ 240 h 471"/>
                <a:gd name="T94" fmla="*/ 659 w 664"/>
                <a:gd name="T95" fmla="*/ 231 h 471"/>
                <a:gd name="T96" fmla="*/ 661 w 664"/>
                <a:gd name="T97" fmla="*/ 210 h 471"/>
                <a:gd name="T98" fmla="*/ 663 w 664"/>
                <a:gd name="T99" fmla="*/ 182 h 471"/>
                <a:gd name="T100" fmla="*/ 601 w 664"/>
                <a:gd name="T101" fmla="*/ 173 h 471"/>
                <a:gd name="T102" fmla="*/ 558 w 664"/>
                <a:gd name="T103" fmla="*/ 152 h 471"/>
                <a:gd name="T104" fmla="*/ 491 w 664"/>
                <a:gd name="T105" fmla="*/ 189 h 471"/>
                <a:gd name="T106" fmla="*/ 444 w 664"/>
                <a:gd name="T107" fmla="*/ 129 h 471"/>
                <a:gd name="T108" fmla="*/ 415 w 664"/>
                <a:gd name="T109" fmla="*/ 156 h 471"/>
                <a:gd name="T110" fmla="*/ 367 w 664"/>
                <a:gd name="T111" fmla="*/ 128 h 471"/>
                <a:gd name="T112" fmla="*/ 309 w 664"/>
                <a:gd name="T113" fmla="*/ 82 h 471"/>
                <a:gd name="T114" fmla="*/ 238 w 664"/>
                <a:gd name="T115" fmla="*/ 70 h 471"/>
                <a:gd name="T116" fmla="*/ 188 w 664"/>
                <a:gd name="T117" fmla="*/ 73 h 471"/>
                <a:gd name="T118" fmla="*/ 151 w 664"/>
                <a:gd name="T119" fmla="*/ 35 h 471"/>
                <a:gd name="T120" fmla="*/ 130 w 664"/>
                <a:gd name="T121" fmla="*/ 3 h 471"/>
                <a:gd name="T122" fmla="*/ 5 w 664"/>
                <a:gd name="T123" fmla="*/ 38 h 4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471"/>
                <a:gd name="T188" fmla="*/ 664 w 664"/>
                <a:gd name="T189" fmla="*/ 471 h 4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471">
                  <a:moveTo>
                    <a:pt x="0" y="68"/>
                  </a:moveTo>
                  <a:lnTo>
                    <a:pt x="15" y="66"/>
                  </a:lnTo>
                  <a:lnTo>
                    <a:pt x="20" y="84"/>
                  </a:lnTo>
                  <a:lnTo>
                    <a:pt x="27" y="85"/>
                  </a:lnTo>
                  <a:lnTo>
                    <a:pt x="37" y="104"/>
                  </a:lnTo>
                  <a:lnTo>
                    <a:pt x="27" y="136"/>
                  </a:lnTo>
                  <a:lnTo>
                    <a:pt x="35" y="164"/>
                  </a:lnTo>
                  <a:lnTo>
                    <a:pt x="48" y="175"/>
                  </a:lnTo>
                  <a:lnTo>
                    <a:pt x="48" y="189"/>
                  </a:lnTo>
                  <a:lnTo>
                    <a:pt x="52" y="193"/>
                  </a:lnTo>
                  <a:lnTo>
                    <a:pt x="65" y="192"/>
                  </a:lnTo>
                  <a:lnTo>
                    <a:pt x="95" y="165"/>
                  </a:lnTo>
                  <a:lnTo>
                    <a:pt x="103" y="164"/>
                  </a:lnTo>
                  <a:lnTo>
                    <a:pt x="105" y="177"/>
                  </a:lnTo>
                  <a:lnTo>
                    <a:pt x="122" y="194"/>
                  </a:lnTo>
                  <a:lnTo>
                    <a:pt x="121" y="203"/>
                  </a:lnTo>
                  <a:lnTo>
                    <a:pt x="130" y="215"/>
                  </a:lnTo>
                  <a:lnTo>
                    <a:pt x="139" y="239"/>
                  </a:lnTo>
                  <a:lnTo>
                    <a:pt x="137" y="244"/>
                  </a:lnTo>
                  <a:lnTo>
                    <a:pt x="131" y="243"/>
                  </a:lnTo>
                  <a:lnTo>
                    <a:pt x="131" y="248"/>
                  </a:lnTo>
                  <a:lnTo>
                    <a:pt x="125" y="248"/>
                  </a:lnTo>
                  <a:lnTo>
                    <a:pt x="126" y="254"/>
                  </a:lnTo>
                  <a:lnTo>
                    <a:pt x="133" y="259"/>
                  </a:lnTo>
                  <a:lnTo>
                    <a:pt x="136" y="254"/>
                  </a:lnTo>
                  <a:lnTo>
                    <a:pt x="145" y="262"/>
                  </a:lnTo>
                  <a:lnTo>
                    <a:pt x="153" y="261"/>
                  </a:lnTo>
                  <a:lnTo>
                    <a:pt x="151" y="259"/>
                  </a:lnTo>
                  <a:lnTo>
                    <a:pt x="155" y="254"/>
                  </a:lnTo>
                  <a:lnTo>
                    <a:pt x="155" y="252"/>
                  </a:lnTo>
                  <a:lnTo>
                    <a:pt x="158" y="250"/>
                  </a:lnTo>
                  <a:lnTo>
                    <a:pt x="160" y="252"/>
                  </a:lnTo>
                  <a:lnTo>
                    <a:pt x="161" y="254"/>
                  </a:lnTo>
                  <a:lnTo>
                    <a:pt x="161" y="257"/>
                  </a:lnTo>
                  <a:lnTo>
                    <a:pt x="164" y="258"/>
                  </a:lnTo>
                  <a:lnTo>
                    <a:pt x="167" y="262"/>
                  </a:lnTo>
                  <a:lnTo>
                    <a:pt x="170" y="263"/>
                  </a:lnTo>
                  <a:lnTo>
                    <a:pt x="172" y="266"/>
                  </a:lnTo>
                  <a:lnTo>
                    <a:pt x="174" y="267"/>
                  </a:lnTo>
                  <a:lnTo>
                    <a:pt x="178" y="266"/>
                  </a:lnTo>
                  <a:lnTo>
                    <a:pt x="183" y="270"/>
                  </a:lnTo>
                  <a:lnTo>
                    <a:pt x="192" y="271"/>
                  </a:lnTo>
                  <a:lnTo>
                    <a:pt x="193" y="272"/>
                  </a:lnTo>
                  <a:lnTo>
                    <a:pt x="193" y="275"/>
                  </a:lnTo>
                  <a:lnTo>
                    <a:pt x="204" y="282"/>
                  </a:lnTo>
                  <a:lnTo>
                    <a:pt x="204" y="285"/>
                  </a:lnTo>
                  <a:lnTo>
                    <a:pt x="200" y="287"/>
                  </a:lnTo>
                  <a:lnTo>
                    <a:pt x="200" y="290"/>
                  </a:lnTo>
                  <a:lnTo>
                    <a:pt x="205" y="292"/>
                  </a:lnTo>
                  <a:lnTo>
                    <a:pt x="206" y="295"/>
                  </a:lnTo>
                  <a:lnTo>
                    <a:pt x="201" y="299"/>
                  </a:lnTo>
                  <a:lnTo>
                    <a:pt x="201" y="300"/>
                  </a:lnTo>
                  <a:lnTo>
                    <a:pt x="204" y="300"/>
                  </a:lnTo>
                  <a:lnTo>
                    <a:pt x="209" y="304"/>
                  </a:lnTo>
                  <a:lnTo>
                    <a:pt x="210" y="300"/>
                  </a:lnTo>
                  <a:lnTo>
                    <a:pt x="215" y="299"/>
                  </a:lnTo>
                  <a:lnTo>
                    <a:pt x="221" y="287"/>
                  </a:lnTo>
                  <a:lnTo>
                    <a:pt x="223" y="281"/>
                  </a:lnTo>
                  <a:lnTo>
                    <a:pt x="228" y="277"/>
                  </a:lnTo>
                  <a:lnTo>
                    <a:pt x="233" y="273"/>
                  </a:lnTo>
                  <a:lnTo>
                    <a:pt x="234" y="275"/>
                  </a:lnTo>
                  <a:lnTo>
                    <a:pt x="233" y="282"/>
                  </a:lnTo>
                  <a:lnTo>
                    <a:pt x="235" y="290"/>
                  </a:lnTo>
                  <a:lnTo>
                    <a:pt x="234" y="300"/>
                  </a:lnTo>
                  <a:lnTo>
                    <a:pt x="237" y="304"/>
                  </a:lnTo>
                  <a:lnTo>
                    <a:pt x="238" y="305"/>
                  </a:lnTo>
                  <a:lnTo>
                    <a:pt x="240" y="303"/>
                  </a:lnTo>
                  <a:lnTo>
                    <a:pt x="243" y="303"/>
                  </a:lnTo>
                  <a:lnTo>
                    <a:pt x="246" y="306"/>
                  </a:lnTo>
                  <a:lnTo>
                    <a:pt x="246" y="314"/>
                  </a:lnTo>
                  <a:lnTo>
                    <a:pt x="247" y="314"/>
                  </a:lnTo>
                  <a:lnTo>
                    <a:pt x="249" y="318"/>
                  </a:lnTo>
                  <a:lnTo>
                    <a:pt x="253" y="318"/>
                  </a:lnTo>
                  <a:lnTo>
                    <a:pt x="256" y="329"/>
                  </a:lnTo>
                  <a:lnTo>
                    <a:pt x="262" y="334"/>
                  </a:lnTo>
                  <a:lnTo>
                    <a:pt x="263" y="346"/>
                  </a:lnTo>
                  <a:lnTo>
                    <a:pt x="270" y="345"/>
                  </a:lnTo>
                  <a:lnTo>
                    <a:pt x="275" y="360"/>
                  </a:lnTo>
                  <a:lnTo>
                    <a:pt x="277" y="355"/>
                  </a:lnTo>
                  <a:lnTo>
                    <a:pt x="281" y="356"/>
                  </a:lnTo>
                  <a:lnTo>
                    <a:pt x="284" y="356"/>
                  </a:lnTo>
                  <a:lnTo>
                    <a:pt x="286" y="357"/>
                  </a:lnTo>
                  <a:lnTo>
                    <a:pt x="286" y="360"/>
                  </a:lnTo>
                  <a:lnTo>
                    <a:pt x="282" y="362"/>
                  </a:lnTo>
                  <a:lnTo>
                    <a:pt x="275" y="375"/>
                  </a:lnTo>
                  <a:lnTo>
                    <a:pt x="276" y="376"/>
                  </a:lnTo>
                  <a:lnTo>
                    <a:pt x="277" y="376"/>
                  </a:lnTo>
                  <a:lnTo>
                    <a:pt x="277" y="378"/>
                  </a:lnTo>
                  <a:lnTo>
                    <a:pt x="276" y="380"/>
                  </a:lnTo>
                  <a:lnTo>
                    <a:pt x="277" y="390"/>
                  </a:lnTo>
                  <a:lnTo>
                    <a:pt x="280" y="393"/>
                  </a:lnTo>
                  <a:lnTo>
                    <a:pt x="280" y="403"/>
                  </a:lnTo>
                  <a:lnTo>
                    <a:pt x="285" y="402"/>
                  </a:lnTo>
                  <a:lnTo>
                    <a:pt x="288" y="402"/>
                  </a:lnTo>
                  <a:lnTo>
                    <a:pt x="289" y="406"/>
                  </a:lnTo>
                  <a:lnTo>
                    <a:pt x="290" y="412"/>
                  </a:lnTo>
                  <a:lnTo>
                    <a:pt x="295" y="420"/>
                  </a:lnTo>
                  <a:lnTo>
                    <a:pt x="295" y="421"/>
                  </a:lnTo>
                  <a:lnTo>
                    <a:pt x="299" y="426"/>
                  </a:lnTo>
                  <a:lnTo>
                    <a:pt x="304" y="430"/>
                  </a:lnTo>
                  <a:lnTo>
                    <a:pt x="304" y="431"/>
                  </a:lnTo>
                  <a:lnTo>
                    <a:pt x="307" y="436"/>
                  </a:lnTo>
                  <a:lnTo>
                    <a:pt x="308" y="436"/>
                  </a:lnTo>
                  <a:lnTo>
                    <a:pt x="313" y="439"/>
                  </a:lnTo>
                  <a:lnTo>
                    <a:pt x="313" y="444"/>
                  </a:lnTo>
                  <a:lnTo>
                    <a:pt x="317" y="445"/>
                  </a:lnTo>
                  <a:lnTo>
                    <a:pt x="317" y="447"/>
                  </a:lnTo>
                  <a:lnTo>
                    <a:pt x="313" y="450"/>
                  </a:lnTo>
                  <a:lnTo>
                    <a:pt x="314" y="453"/>
                  </a:lnTo>
                  <a:lnTo>
                    <a:pt x="310" y="463"/>
                  </a:lnTo>
                  <a:lnTo>
                    <a:pt x="308" y="466"/>
                  </a:lnTo>
                  <a:lnTo>
                    <a:pt x="305" y="468"/>
                  </a:lnTo>
                  <a:lnTo>
                    <a:pt x="305" y="471"/>
                  </a:lnTo>
                  <a:lnTo>
                    <a:pt x="308" y="471"/>
                  </a:lnTo>
                  <a:lnTo>
                    <a:pt x="309" y="468"/>
                  </a:lnTo>
                  <a:lnTo>
                    <a:pt x="313" y="467"/>
                  </a:lnTo>
                  <a:lnTo>
                    <a:pt x="317" y="471"/>
                  </a:lnTo>
                  <a:lnTo>
                    <a:pt x="319" y="469"/>
                  </a:lnTo>
                  <a:lnTo>
                    <a:pt x="319" y="468"/>
                  </a:lnTo>
                  <a:lnTo>
                    <a:pt x="321" y="468"/>
                  </a:lnTo>
                  <a:lnTo>
                    <a:pt x="322" y="468"/>
                  </a:lnTo>
                  <a:lnTo>
                    <a:pt x="323" y="471"/>
                  </a:lnTo>
                  <a:lnTo>
                    <a:pt x="326" y="468"/>
                  </a:lnTo>
                  <a:lnTo>
                    <a:pt x="327" y="467"/>
                  </a:lnTo>
                  <a:lnTo>
                    <a:pt x="328" y="467"/>
                  </a:lnTo>
                  <a:lnTo>
                    <a:pt x="330" y="466"/>
                  </a:lnTo>
                  <a:lnTo>
                    <a:pt x="330" y="468"/>
                  </a:lnTo>
                  <a:lnTo>
                    <a:pt x="332" y="468"/>
                  </a:lnTo>
                  <a:lnTo>
                    <a:pt x="333" y="467"/>
                  </a:lnTo>
                  <a:lnTo>
                    <a:pt x="333" y="466"/>
                  </a:lnTo>
                  <a:lnTo>
                    <a:pt x="335" y="466"/>
                  </a:lnTo>
                  <a:lnTo>
                    <a:pt x="336" y="466"/>
                  </a:lnTo>
                  <a:lnTo>
                    <a:pt x="337" y="466"/>
                  </a:lnTo>
                  <a:lnTo>
                    <a:pt x="337" y="464"/>
                  </a:lnTo>
                  <a:lnTo>
                    <a:pt x="335" y="464"/>
                  </a:lnTo>
                  <a:lnTo>
                    <a:pt x="335" y="463"/>
                  </a:lnTo>
                  <a:lnTo>
                    <a:pt x="336" y="462"/>
                  </a:lnTo>
                  <a:lnTo>
                    <a:pt x="337" y="463"/>
                  </a:lnTo>
                  <a:lnTo>
                    <a:pt x="338" y="462"/>
                  </a:lnTo>
                  <a:lnTo>
                    <a:pt x="338" y="461"/>
                  </a:lnTo>
                  <a:lnTo>
                    <a:pt x="340" y="458"/>
                  </a:lnTo>
                  <a:lnTo>
                    <a:pt x="340" y="457"/>
                  </a:lnTo>
                  <a:lnTo>
                    <a:pt x="341" y="455"/>
                  </a:lnTo>
                  <a:lnTo>
                    <a:pt x="341" y="454"/>
                  </a:lnTo>
                  <a:lnTo>
                    <a:pt x="341" y="453"/>
                  </a:lnTo>
                  <a:lnTo>
                    <a:pt x="342" y="453"/>
                  </a:lnTo>
                  <a:lnTo>
                    <a:pt x="344" y="450"/>
                  </a:lnTo>
                  <a:lnTo>
                    <a:pt x="342" y="450"/>
                  </a:lnTo>
                  <a:lnTo>
                    <a:pt x="341" y="449"/>
                  </a:lnTo>
                  <a:lnTo>
                    <a:pt x="342" y="448"/>
                  </a:lnTo>
                  <a:lnTo>
                    <a:pt x="345" y="447"/>
                  </a:lnTo>
                  <a:lnTo>
                    <a:pt x="346" y="445"/>
                  </a:lnTo>
                  <a:lnTo>
                    <a:pt x="347" y="444"/>
                  </a:lnTo>
                  <a:lnTo>
                    <a:pt x="349" y="441"/>
                  </a:lnTo>
                  <a:lnTo>
                    <a:pt x="350" y="441"/>
                  </a:lnTo>
                  <a:lnTo>
                    <a:pt x="352" y="439"/>
                  </a:lnTo>
                  <a:lnTo>
                    <a:pt x="352" y="438"/>
                  </a:lnTo>
                  <a:lnTo>
                    <a:pt x="354" y="436"/>
                  </a:lnTo>
                  <a:lnTo>
                    <a:pt x="354" y="433"/>
                  </a:lnTo>
                  <a:lnTo>
                    <a:pt x="356" y="431"/>
                  </a:lnTo>
                  <a:lnTo>
                    <a:pt x="356" y="429"/>
                  </a:lnTo>
                  <a:lnTo>
                    <a:pt x="356" y="427"/>
                  </a:lnTo>
                  <a:lnTo>
                    <a:pt x="359" y="425"/>
                  </a:lnTo>
                  <a:lnTo>
                    <a:pt x="359" y="424"/>
                  </a:lnTo>
                  <a:lnTo>
                    <a:pt x="360" y="422"/>
                  </a:lnTo>
                  <a:lnTo>
                    <a:pt x="361" y="420"/>
                  </a:lnTo>
                  <a:lnTo>
                    <a:pt x="363" y="418"/>
                  </a:lnTo>
                  <a:lnTo>
                    <a:pt x="364" y="418"/>
                  </a:lnTo>
                  <a:lnTo>
                    <a:pt x="365" y="418"/>
                  </a:lnTo>
                  <a:lnTo>
                    <a:pt x="364" y="420"/>
                  </a:lnTo>
                  <a:lnTo>
                    <a:pt x="367" y="420"/>
                  </a:lnTo>
                  <a:lnTo>
                    <a:pt x="367" y="418"/>
                  </a:lnTo>
                  <a:lnTo>
                    <a:pt x="365" y="416"/>
                  </a:lnTo>
                  <a:lnTo>
                    <a:pt x="364" y="412"/>
                  </a:lnTo>
                  <a:lnTo>
                    <a:pt x="365" y="411"/>
                  </a:lnTo>
                  <a:lnTo>
                    <a:pt x="367" y="408"/>
                  </a:lnTo>
                  <a:lnTo>
                    <a:pt x="367" y="406"/>
                  </a:lnTo>
                  <a:lnTo>
                    <a:pt x="367" y="403"/>
                  </a:lnTo>
                  <a:lnTo>
                    <a:pt x="368" y="402"/>
                  </a:lnTo>
                  <a:lnTo>
                    <a:pt x="369" y="401"/>
                  </a:lnTo>
                  <a:lnTo>
                    <a:pt x="369" y="399"/>
                  </a:lnTo>
                  <a:lnTo>
                    <a:pt x="367" y="396"/>
                  </a:lnTo>
                  <a:lnTo>
                    <a:pt x="368" y="396"/>
                  </a:lnTo>
                  <a:lnTo>
                    <a:pt x="368" y="394"/>
                  </a:lnTo>
                  <a:lnTo>
                    <a:pt x="369" y="393"/>
                  </a:lnTo>
                  <a:lnTo>
                    <a:pt x="369" y="392"/>
                  </a:lnTo>
                  <a:lnTo>
                    <a:pt x="369" y="390"/>
                  </a:lnTo>
                  <a:lnTo>
                    <a:pt x="372" y="390"/>
                  </a:lnTo>
                  <a:lnTo>
                    <a:pt x="374" y="390"/>
                  </a:lnTo>
                  <a:lnTo>
                    <a:pt x="374" y="388"/>
                  </a:lnTo>
                  <a:lnTo>
                    <a:pt x="375" y="387"/>
                  </a:lnTo>
                  <a:lnTo>
                    <a:pt x="377" y="387"/>
                  </a:lnTo>
                  <a:lnTo>
                    <a:pt x="377" y="385"/>
                  </a:lnTo>
                  <a:lnTo>
                    <a:pt x="374" y="384"/>
                  </a:lnTo>
                  <a:lnTo>
                    <a:pt x="373" y="384"/>
                  </a:lnTo>
                  <a:lnTo>
                    <a:pt x="373" y="383"/>
                  </a:lnTo>
                  <a:lnTo>
                    <a:pt x="374" y="382"/>
                  </a:lnTo>
                  <a:lnTo>
                    <a:pt x="375" y="383"/>
                  </a:lnTo>
                  <a:lnTo>
                    <a:pt x="378" y="384"/>
                  </a:lnTo>
                  <a:lnTo>
                    <a:pt x="379" y="384"/>
                  </a:lnTo>
                  <a:lnTo>
                    <a:pt x="379" y="387"/>
                  </a:lnTo>
                  <a:lnTo>
                    <a:pt x="381" y="387"/>
                  </a:lnTo>
                  <a:lnTo>
                    <a:pt x="382" y="383"/>
                  </a:lnTo>
                  <a:lnTo>
                    <a:pt x="382" y="382"/>
                  </a:lnTo>
                  <a:lnTo>
                    <a:pt x="383" y="383"/>
                  </a:lnTo>
                  <a:lnTo>
                    <a:pt x="383" y="384"/>
                  </a:lnTo>
                  <a:lnTo>
                    <a:pt x="384" y="383"/>
                  </a:lnTo>
                  <a:lnTo>
                    <a:pt x="384" y="382"/>
                  </a:lnTo>
                  <a:lnTo>
                    <a:pt x="386" y="378"/>
                  </a:lnTo>
                  <a:lnTo>
                    <a:pt x="386" y="376"/>
                  </a:lnTo>
                  <a:lnTo>
                    <a:pt x="389" y="375"/>
                  </a:lnTo>
                  <a:lnTo>
                    <a:pt x="391" y="375"/>
                  </a:lnTo>
                  <a:lnTo>
                    <a:pt x="391" y="376"/>
                  </a:lnTo>
                  <a:lnTo>
                    <a:pt x="389" y="378"/>
                  </a:lnTo>
                  <a:lnTo>
                    <a:pt x="392" y="378"/>
                  </a:lnTo>
                  <a:lnTo>
                    <a:pt x="393" y="378"/>
                  </a:lnTo>
                  <a:lnTo>
                    <a:pt x="395" y="379"/>
                  </a:lnTo>
                  <a:lnTo>
                    <a:pt x="396" y="380"/>
                  </a:lnTo>
                  <a:lnTo>
                    <a:pt x="398" y="379"/>
                  </a:lnTo>
                  <a:lnTo>
                    <a:pt x="398" y="383"/>
                  </a:lnTo>
                  <a:lnTo>
                    <a:pt x="401" y="383"/>
                  </a:lnTo>
                  <a:lnTo>
                    <a:pt x="400" y="384"/>
                  </a:lnTo>
                  <a:lnTo>
                    <a:pt x="398" y="385"/>
                  </a:lnTo>
                  <a:lnTo>
                    <a:pt x="398" y="387"/>
                  </a:lnTo>
                  <a:lnTo>
                    <a:pt x="400" y="387"/>
                  </a:lnTo>
                  <a:lnTo>
                    <a:pt x="401" y="388"/>
                  </a:lnTo>
                  <a:lnTo>
                    <a:pt x="403" y="388"/>
                  </a:lnTo>
                  <a:lnTo>
                    <a:pt x="402" y="390"/>
                  </a:lnTo>
                  <a:lnTo>
                    <a:pt x="405" y="390"/>
                  </a:lnTo>
                  <a:lnTo>
                    <a:pt x="405" y="392"/>
                  </a:lnTo>
                  <a:lnTo>
                    <a:pt x="406" y="392"/>
                  </a:lnTo>
                  <a:lnTo>
                    <a:pt x="407" y="392"/>
                  </a:lnTo>
                  <a:lnTo>
                    <a:pt x="409" y="392"/>
                  </a:lnTo>
                  <a:lnTo>
                    <a:pt x="409" y="393"/>
                  </a:lnTo>
                  <a:lnTo>
                    <a:pt x="407" y="393"/>
                  </a:lnTo>
                  <a:lnTo>
                    <a:pt x="406" y="394"/>
                  </a:lnTo>
                  <a:lnTo>
                    <a:pt x="405" y="397"/>
                  </a:lnTo>
                  <a:lnTo>
                    <a:pt x="403" y="397"/>
                  </a:lnTo>
                  <a:lnTo>
                    <a:pt x="405" y="398"/>
                  </a:lnTo>
                  <a:lnTo>
                    <a:pt x="407" y="397"/>
                  </a:lnTo>
                  <a:lnTo>
                    <a:pt x="407" y="398"/>
                  </a:lnTo>
                  <a:lnTo>
                    <a:pt x="409" y="397"/>
                  </a:lnTo>
                  <a:lnTo>
                    <a:pt x="410" y="398"/>
                  </a:lnTo>
                  <a:lnTo>
                    <a:pt x="411" y="397"/>
                  </a:lnTo>
                  <a:lnTo>
                    <a:pt x="412" y="398"/>
                  </a:lnTo>
                  <a:lnTo>
                    <a:pt x="414" y="398"/>
                  </a:lnTo>
                  <a:lnTo>
                    <a:pt x="414" y="399"/>
                  </a:lnTo>
                  <a:lnTo>
                    <a:pt x="416" y="398"/>
                  </a:lnTo>
                  <a:lnTo>
                    <a:pt x="417" y="398"/>
                  </a:lnTo>
                  <a:lnTo>
                    <a:pt x="417" y="399"/>
                  </a:lnTo>
                  <a:lnTo>
                    <a:pt x="415" y="401"/>
                  </a:lnTo>
                  <a:lnTo>
                    <a:pt x="416" y="402"/>
                  </a:lnTo>
                  <a:lnTo>
                    <a:pt x="419" y="401"/>
                  </a:lnTo>
                  <a:lnTo>
                    <a:pt x="420" y="402"/>
                  </a:lnTo>
                  <a:lnTo>
                    <a:pt x="423" y="402"/>
                  </a:lnTo>
                  <a:lnTo>
                    <a:pt x="423" y="401"/>
                  </a:lnTo>
                  <a:lnTo>
                    <a:pt x="424" y="401"/>
                  </a:lnTo>
                  <a:lnTo>
                    <a:pt x="425" y="401"/>
                  </a:lnTo>
                  <a:lnTo>
                    <a:pt x="426" y="402"/>
                  </a:lnTo>
                  <a:lnTo>
                    <a:pt x="428" y="402"/>
                  </a:lnTo>
                  <a:lnTo>
                    <a:pt x="429" y="402"/>
                  </a:lnTo>
                  <a:lnTo>
                    <a:pt x="430" y="399"/>
                  </a:lnTo>
                  <a:lnTo>
                    <a:pt x="430" y="401"/>
                  </a:lnTo>
                  <a:lnTo>
                    <a:pt x="433" y="399"/>
                  </a:lnTo>
                  <a:lnTo>
                    <a:pt x="434" y="399"/>
                  </a:lnTo>
                  <a:lnTo>
                    <a:pt x="435" y="399"/>
                  </a:lnTo>
                  <a:lnTo>
                    <a:pt x="437" y="402"/>
                  </a:lnTo>
                  <a:lnTo>
                    <a:pt x="438" y="402"/>
                  </a:lnTo>
                  <a:lnTo>
                    <a:pt x="442" y="403"/>
                  </a:lnTo>
                  <a:lnTo>
                    <a:pt x="443" y="404"/>
                  </a:lnTo>
                  <a:lnTo>
                    <a:pt x="444" y="404"/>
                  </a:lnTo>
                  <a:lnTo>
                    <a:pt x="443" y="402"/>
                  </a:lnTo>
                  <a:lnTo>
                    <a:pt x="444" y="403"/>
                  </a:lnTo>
                  <a:lnTo>
                    <a:pt x="449" y="402"/>
                  </a:lnTo>
                  <a:lnTo>
                    <a:pt x="451" y="402"/>
                  </a:lnTo>
                  <a:lnTo>
                    <a:pt x="453" y="402"/>
                  </a:lnTo>
                  <a:lnTo>
                    <a:pt x="453" y="403"/>
                  </a:lnTo>
                  <a:lnTo>
                    <a:pt x="453" y="402"/>
                  </a:lnTo>
                  <a:lnTo>
                    <a:pt x="456" y="402"/>
                  </a:lnTo>
                  <a:lnTo>
                    <a:pt x="457" y="401"/>
                  </a:lnTo>
                  <a:lnTo>
                    <a:pt x="458" y="402"/>
                  </a:lnTo>
                  <a:lnTo>
                    <a:pt x="458" y="401"/>
                  </a:lnTo>
                  <a:lnTo>
                    <a:pt x="458" y="399"/>
                  </a:lnTo>
                  <a:lnTo>
                    <a:pt x="459" y="398"/>
                  </a:lnTo>
                  <a:lnTo>
                    <a:pt x="459" y="399"/>
                  </a:lnTo>
                  <a:lnTo>
                    <a:pt x="461" y="399"/>
                  </a:lnTo>
                  <a:lnTo>
                    <a:pt x="462" y="398"/>
                  </a:lnTo>
                  <a:lnTo>
                    <a:pt x="462" y="397"/>
                  </a:lnTo>
                  <a:lnTo>
                    <a:pt x="463" y="398"/>
                  </a:lnTo>
                  <a:lnTo>
                    <a:pt x="466" y="399"/>
                  </a:lnTo>
                  <a:lnTo>
                    <a:pt x="467" y="399"/>
                  </a:lnTo>
                  <a:lnTo>
                    <a:pt x="467" y="398"/>
                  </a:lnTo>
                  <a:lnTo>
                    <a:pt x="468" y="399"/>
                  </a:lnTo>
                  <a:lnTo>
                    <a:pt x="468" y="401"/>
                  </a:lnTo>
                  <a:lnTo>
                    <a:pt x="470" y="399"/>
                  </a:lnTo>
                  <a:lnTo>
                    <a:pt x="471" y="401"/>
                  </a:lnTo>
                  <a:lnTo>
                    <a:pt x="471" y="402"/>
                  </a:lnTo>
                  <a:lnTo>
                    <a:pt x="472" y="402"/>
                  </a:lnTo>
                  <a:lnTo>
                    <a:pt x="473" y="403"/>
                  </a:lnTo>
                  <a:lnTo>
                    <a:pt x="473" y="402"/>
                  </a:lnTo>
                  <a:lnTo>
                    <a:pt x="475" y="402"/>
                  </a:lnTo>
                  <a:lnTo>
                    <a:pt x="475" y="403"/>
                  </a:lnTo>
                  <a:lnTo>
                    <a:pt x="476" y="403"/>
                  </a:lnTo>
                  <a:lnTo>
                    <a:pt x="477" y="402"/>
                  </a:lnTo>
                  <a:lnTo>
                    <a:pt x="479" y="401"/>
                  </a:lnTo>
                  <a:lnTo>
                    <a:pt x="480" y="399"/>
                  </a:lnTo>
                  <a:lnTo>
                    <a:pt x="481" y="398"/>
                  </a:lnTo>
                  <a:lnTo>
                    <a:pt x="482" y="397"/>
                  </a:lnTo>
                  <a:lnTo>
                    <a:pt x="482" y="396"/>
                  </a:lnTo>
                  <a:lnTo>
                    <a:pt x="484" y="394"/>
                  </a:lnTo>
                  <a:lnTo>
                    <a:pt x="482" y="394"/>
                  </a:lnTo>
                  <a:lnTo>
                    <a:pt x="484" y="393"/>
                  </a:lnTo>
                  <a:lnTo>
                    <a:pt x="482" y="390"/>
                  </a:lnTo>
                  <a:lnTo>
                    <a:pt x="485" y="389"/>
                  </a:lnTo>
                  <a:lnTo>
                    <a:pt x="485" y="388"/>
                  </a:lnTo>
                  <a:lnTo>
                    <a:pt x="486" y="387"/>
                  </a:lnTo>
                  <a:lnTo>
                    <a:pt x="485" y="385"/>
                  </a:lnTo>
                  <a:lnTo>
                    <a:pt x="486" y="384"/>
                  </a:lnTo>
                  <a:lnTo>
                    <a:pt x="486" y="383"/>
                  </a:lnTo>
                  <a:lnTo>
                    <a:pt x="487" y="382"/>
                  </a:lnTo>
                  <a:lnTo>
                    <a:pt x="486" y="382"/>
                  </a:lnTo>
                  <a:lnTo>
                    <a:pt x="486" y="380"/>
                  </a:lnTo>
                  <a:lnTo>
                    <a:pt x="485" y="379"/>
                  </a:lnTo>
                  <a:lnTo>
                    <a:pt x="486" y="379"/>
                  </a:lnTo>
                  <a:lnTo>
                    <a:pt x="485" y="378"/>
                  </a:lnTo>
                  <a:lnTo>
                    <a:pt x="482" y="375"/>
                  </a:lnTo>
                  <a:lnTo>
                    <a:pt x="481" y="375"/>
                  </a:lnTo>
                  <a:lnTo>
                    <a:pt x="479" y="374"/>
                  </a:lnTo>
                  <a:lnTo>
                    <a:pt x="477" y="373"/>
                  </a:lnTo>
                  <a:lnTo>
                    <a:pt x="475" y="373"/>
                  </a:lnTo>
                  <a:lnTo>
                    <a:pt x="473" y="371"/>
                  </a:lnTo>
                  <a:lnTo>
                    <a:pt x="472" y="368"/>
                  </a:lnTo>
                  <a:lnTo>
                    <a:pt x="470" y="365"/>
                  </a:lnTo>
                  <a:lnTo>
                    <a:pt x="468" y="364"/>
                  </a:lnTo>
                  <a:lnTo>
                    <a:pt x="468" y="361"/>
                  </a:lnTo>
                  <a:lnTo>
                    <a:pt x="468" y="357"/>
                  </a:lnTo>
                  <a:lnTo>
                    <a:pt x="466" y="354"/>
                  </a:lnTo>
                  <a:lnTo>
                    <a:pt x="466" y="351"/>
                  </a:lnTo>
                  <a:lnTo>
                    <a:pt x="465" y="350"/>
                  </a:lnTo>
                  <a:lnTo>
                    <a:pt x="466" y="348"/>
                  </a:lnTo>
                  <a:lnTo>
                    <a:pt x="468" y="348"/>
                  </a:lnTo>
                  <a:lnTo>
                    <a:pt x="470" y="347"/>
                  </a:lnTo>
                  <a:lnTo>
                    <a:pt x="470" y="346"/>
                  </a:lnTo>
                  <a:lnTo>
                    <a:pt x="472" y="345"/>
                  </a:lnTo>
                  <a:lnTo>
                    <a:pt x="475" y="343"/>
                  </a:lnTo>
                  <a:lnTo>
                    <a:pt x="480" y="341"/>
                  </a:lnTo>
                  <a:lnTo>
                    <a:pt x="484" y="341"/>
                  </a:lnTo>
                  <a:lnTo>
                    <a:pt x="486" y="341"/>
                  </a:lnTo>
                  <a:lnTo>
                    <a:pt x="489" y="341"/>
                  </a:lnTo>
                  <a:lnTo>
                    <a:pt x="491" y="341"/>
                  </a:lnTo>
                  <a:lnTo>
                    <a:pt x="493" y="342"/>
                  </a:lnTo>
                  <a:lnTo>
                    <a:pt x="496" y="342"/>
                  </a:lnTo>
                  <a:lnTo>
                    <a:pt x="499" y="342"/>
                  </a:lnTo>
                  <a:lnTo>
                    <a:pt x="501" y="338"/>
                  </a:lnTo>
                  <a:lnTo>
                    <a:pt x="504" y="338"/>
                  </a:lnTo>
                  <a:lnTo>
                    <a:pt x="505" y="340"/>
                  </a:lnTo>
                  <a:lnTo>
                    <a:pt x="508" y="340"/>
                  </a:lnTo>
                  <a:lnTo>
                    <a:pt x="509" y="337"/>
                  </a:lnTo>
                  <a:lnTo>
                    <a:pt x="510" y="336"/>
                  </a:lnTo>
                  <a:lnTo>
                    <a:pt x="513" y="337"/>
                  </a:lnTo>
                  <a:lnTo>
                    <a:pt x="515" y="336"/>
                  </a:lnTo>
                  <a:lnTo>
                    <a:pt x="517" y="337"/>
                  </a:lnTo>
                  <a:lnTo>
                    <a:pt x="519" y="337"/>
                  </a:lnTo>
                  <a:lnTo>
                    <a:pt x="522" y="337"/>
                  </a:lnTo>
                  <a:lnTo>
                    <a:pt x="524" y="336"/>
                  </a:lnTo>
                  <a:lnTo>
                    <a:pt x="526" y="334"/>
                  </a:lnTo>
                  <a:lnTo>
                    <a:pt x="524" y="331"/>
                  </a:lnTo>
                  <a:lnTo>
                    <a:pt x="528" y="328"/>
                  </a:lnTo>
                  <a:lnTo>
                    <a:pt x="529" y="327"/>
                  </a:lnTo>
                  <a:lnTo>
                    <a:pt x="531" y="323"/>
                  </a:lnTo>
                  <a:lnTo>
                    <a:pt x="533" y="324"/>
                  </a:lnTo>
                  <a:lnTo>
                    <a:pt x="535" y="323"/>
                  </a:lnTo>
                  <a:lnTo>
                    <a:pt x="536" y="323"/>
                  </a:lnTo>
                  <a:lnTo>
                    <a:pt x="536" y="322"/>
                  </a:lnTo>
                  <a:lnTo>
                    <a:pt x="537" y="322"/>
                  </a:lnTo>
                  <a:lnTo>
                    <a:pt x="537" y="319"/>
                  </a:lnTo>
                  <a:lnTo>
                    <a:pt x="541" y="317"/>
                  </a:lnTo>
                  <a:lnTo>
                    <a:pt x="538" y="315"/>
                  </a:lnTo>
                  <a:lnTo>
                    <a:pt x="540" y="314"/>
                  </a:lnTo>
                  <a:lnTo>
                    <a:pt x="537" y="314"/>
                  </a:lnTo>
                  <a:lnTo>
                    <a:pt x="537" y="313"/>
                  </a:lnTo>
                  <a:lnTo>
                    <a:pt x="538" y="312"/>
                  </a:lnTo>
                  <a:lnTo>
                    <a:pt x="540" y="310"/>
                  </a:lnTo>
                  <a:lnTo>
                    <a:pt x="538" y="310"/>
                  </a:lnTo>
                  <a:lnTo>
                    <a:pt x="540" y="309"/>
                  </a:lnTo>
                  <a:lnTo>
                    <a:pt x="540" y="308"/>
                  </a:lnTo>
                  <a:lnTo>
                    <a:pt x="538" y="309"/>
                  </a:lnTo>
                  <a:lnTo>
                    <a:pt x="538" y="308"/>
                  </a:lnTo>
                  <a:lnTo>
                    <a:pt x="540" y="306"/>
                  </a:lnTo>
                  <a:lnTo>
                    <a:pt x="541" y="305"/>
                  </a:lnTo>
                  <a:lnTo>
                    <a:pt x="540" y="304"/>
                  </a:lnTo>
                  <a:lnTo>
                    <a:pt x="540" y="301"/>
                  </a:lnTo>
                  <a:lnTo>
                    <a:pt x="542" y="300"/>
                  </a:lnTo>
                  <a:lnTo>
                    <a:pt x="545" y="300"/>
                  </a:lnTo>
                  <a:lnTo>
                    <a:pt x="544" y="299"/>
                  </a:lnTo>
                  <a:lnTo>
                    <a:pt x="544" y="296"/>
                  </a:lnTo>
                  <a:lnTo>
                    <a:pt x="545" y="296"/>
                  </a:lnTo>
                  <a:lnTo>
                    <a:pt x="546" y="298"/>
                  </a:lnTo>
                  <a:lnTo>
                    <a:pt x="546" y="296"/>
                  </a:lnTo>
                  <a:lnTo>
                    <a:pt x="546" y="295"/>
                  </a:lnTo>
                  <a:lnTo>
                    <a:pt x="546" y="292"/>
                  </a:lnTo>
                  <a:lnTo>
                    <a:pt x="547" y="295"/>
                  </a:lnTo>
                  <a:lnTo>
                    <a:pt x="549" y="295"/>
                  </a:lnTo>
                  <a:lnTo>
                    <a:pt x="550" y="292"/>
                  </a:lnTo>
                  <a:lnTo>
                    <a:pt x="551" y="294"/>
                  </a:lnTo>
                  <a:lnTo>
                    <a:pt x="552" y="294"/>
                  </a:lnTo>
                  <a:lnTo>
                    <a:pt x="554" y="295"/>
                  </a:lnTo>
                  <a:lnTo>
                    <a:pt x="556" y="295"/>
                  </a:lnTo>
                  <a:lnTo>
                    <a:pt x="558" y="296"/>
                  </a:lnTo>
                  <a:lnTo>
                    <a:pt x="559" y="298"/>
                  </a:lnTo>
                  <a:lnTo>
                    <a:pt x="560" y="299"/>
                  </a:lnTo>
                  <a:lnTo>
                    <a:pt x="561" y="299"/>
                  </a:lnTo>
                  <a:lnTo>
                    <a:pt x="561" y="298"/>
                  </a:lnTo>
                  <a:lnTo>
                    <a:pt x="561" y="295"/>
                  </a:lnTo>
                  <a:lnTo>
                    <a:pt x="564" y="295"/>
                  </a:lnTo>
                  <a:lnTo>
                    <a:pt x="564" y="292"/>
                  </a:lnTo>
                  <a:lnTo>
                    <a:pt x="563" y="291"/>
                  </a:lnTo>
                  <a:lnTo>
                    <a:pt x="565" y="290"/>
                  </a:lnTo>
                  <a:lnTo>
                    <a:pt x="566" y="292"/>
                  </a:lnTo>
                  <a:lnTo>
                    <a:pt x="572" y="291"/>
                  </a:lnTo>
                  <a:lnTo>
                    <a:pt x="572" y="290"/>
                  </a:lnTo>
                  <a:lnTo>
                    <a:pt x="573" y="287"/>
                  </a:lnTo>
                  <a:lnTo>
                    <a:pt x="572" y="287"/>
                  </a:lnTo>
                  <a:lnTo>
                    <a:pt x="572" y="284"/>
                  </a:lnTo>
                  <a:lnTo>
                    <a:pt x="572" y="278"/>
                  </a:lnTo>
                  <a:lnTo>
                    <a:pt x="573" y="275"/>
                  </a:lnTo>
                  <a:lnTo>
                    <a:pt x="572" y="275"/>
                  </a:lnTo>
                  <a:lnTo>
                    <a:pt x="572" y="273"/>
                  </a:lnTo>
                  <a:lnTo>
                    <a:pt x="570" y="272"/>
                  </a:lnTo>
                  <a:lnTo>
                    <a:pt x="570" y="271"/>
                  </a:lnTo>
                  <a:lnTo>
                    <a:pt x="572" y="272"/>
                  </a:lnTo>
                  <a:lnTo>
                    <a:pt x="572" y="270"/>
                  </a:lnTo>
                  <a:lnTo>
                    <a:pt x="574" y="268"/>
                  </a:lnTo>
                  <a:lnTo>
                    <a:pt x="572" y="267"/>
                  </a:lnTo>
                  <a:lnTo>
                    <a:pt x="570" y="266"/>
                  </a:lnTo>
                  <a:lnTo>
                    <a:pt x="572" y="259"/>
                  </a:lnTo>
                  <a:lnTo>
                    <a:pt x="573" y="257"/>
                  </a:lnTo>
                  <a:lnTo>
                    <a:pt x="572" y="253"/>
                  </a:lnTo>
                  <a:lnTo>
                    <a:pt x="573" y="252"/>
                  </a:lnTo>
                  <a:lnTo>
                    <a:pt x="573" y="248"/>
                  </a:lnTo>
                  <a:lnTo>
                    <a:pt x="574" y="247"/>
                  </a:lnTo>
                  <a:lnTo>
                    <a:pt x="573" y="244"/>
                  </a:lnTo>
                  <a:lnTo>
                    <a:pt x="573" y="243"/>
                  </a:lnTo>
                  <a:lnTo>
                    <a:pt x="574" y="242"/>
                  </a:lnTo>
                  <a:lnTo>
                    <a:pt x="575" y="242"/>
                  </a:lnTo>
                  <a:lnTo>
                    <a:pt x="577" y="240"/>
                  </a:lnTo>
                  <a:lnTo>
                    <a:pt x="575" y="240"/>
                  </a:lnTo>
                  <a:lnTo>
                    <a:pt x="574" y="240"/>
                  </a:lnTo>
                  <a:lnTo>
                    <a:pt x="577" y="238"/>
                  </a:lnTo>
                  <a:lnTo>
                    <a:pt x="579" y="238"/>
                  </a:lnTo>
                  <a:lnTo>
                    <a:pt x="580" y="240"/>
                  </a:lnTo>
                  <a:lnTo>
                    <a:pt x="584" y="240"/>
                  </a:lnTo>
                  <a:lnTo>
                    <a:pt x="588" y="239"/>
                  </a:lnTo>
                  <a:lnTo>
                    <a:pt x="589" y="238"/>
                  </a:lnTo>
                  <a:lnTo>
                    <a:pt x="593" y="239"/>
                  </a:lnTo>
                  <a:lnTo>
                    <a:pt x="591" y="240"/>
                  </a:lnTo>
                  <a:lnTo>
                    <a:pt x="592" y="242"/>
                  </a:lnTo>
                  <a:lnTo>
                    <a:pt x="593" y="242"/>
                  </a:lnTo>
                  <a:lnTo>
                    <a:pt x="592" y="243"/>
                  </a:lnTo>
                  <a:lnTo>
                    <a:pt x="591" y="244"/>
                  </a:lnTo>
                  <a:lnTo>
                    <a:pt x="592" y="245"/>
                  </a:lnTo>
                  <a:lnTo>
                    <a:pt x="594" y="244"/>
                  </a:lnTo>
                  <a:lnTo>
                    <a:pt x="601" y="244"/>
                  </a:lnTo>
                  <a:lnTo>
                    <a:pt x="602" y="244"/>
                  </a:lnTo>
                  <a:lnTo>
                    <a:pt x="601" y="253"/>
                  </a:lnTo>
                  <a:lnTo>
                    <a:pt x="602" y="258"/>
                  </a:lnTo>
                  <a:lnTo>
                    <a:pt x="603" y="261"/>
                  </a:lnTo>
                  <a:lnTo>
                    <a:pt x="606" y="262"/>
                  </a:lnTo>
                  <a:lnTo>
                    <a:pt x="608" y="264"/>
                  </a:lnTo>
                  <a:lnTo>
                    <a:pt x="612" y="267"/>
                  </a:lnTo>
                  <a:lnTo>
                    <a:pt x="615" y="270"/>
                  </a:lnTo>
                  <a:lnTo>
                    <a:pt x="616" y="268"/>
                  </a:lnTo>
                  <a:lnTo>
                    <a:pt x="617" y="268"/>
                  </a:lnTo>
                  <a:lnTo>
                    <a:pt x="617" y="271"/>
                  </a:lnTo>
                  <a:lnTo>
                    <a:pt x="619" y="273"/>
                  </a:lnTo>
                  <a:lnTo>
                    <a:pt x="621" y="272"/>
                  </a:lnTo>
                  <a:lnTo>
                    <a:pt x="621" y="271"/>
                  </a:lnTo>
                  <a:lnTo>
                    <a:pt x="620" y="270"/>
                  </a:lnTo>
                  <a:lnTo>
                    <a:pt x="620" y="267"/>
                  </a:lnTo>
                  <a:lnTo>
                    <a:pt x="621" y="267"/>
                  </a:lnTo>
                  <a:lnTo>
                    <a:pt x="624" y="267"/>
                  </a:lnTo>
                  <a:lnTo>
                    <a:pt x="624" y="270"/>
                  </a:lnTo>
                  <a:lnTo>
                    <a:pt x="625" y="272"/>
                  </a:lnTo>
                  <a:lnTo>
                    <a:pt x="626" y="275"/>
                  </a:lnTo>
                  <a:lnTo>
                    <a:pt x="628" y="277"/>
                  </a:lnTo>
                  <a:lnTo>
                    <a:pt x="629" y="278"/>
                  </a:lnTo>
                  <a:lnTo>
                    <a:pt x="629" y="282"/>
                  </a:lnTo>
                  <a:lnTo>
                    <a:pt x="633" y="282"/>
                  </a:lnTo>
                  <a:lnTo>
                    <a:pt x="630" y="278"/>
                  </a:lnTo>
                  <a:lnTo>
                    <a:pt x="628" y="273"/>
                  </a:lnTo>
                  <a:lnTo>
                    <a:pt x="628" y="271"/>
                  </a:lnTo>
                  <a:lnTo>
                    <a:pt x="631" y="271"/>
                  </a:lnTo>
                  <a:lnTo>
                    <a:pt x="630" y="270"/>
                  </a:lnTo>
                  <a:lnTo>
                    <a:pt x="631" y="267"/>
                  </a:lnTo>
                  <a:lnTo>
                    <a:pt x="630" y="264"/>
                  </a:lnTo>
                  <a:lnTo>
                    <a:pt x="628" y="263"/>
                  </a:lnTo>
                  <a:lnTo>
                    <a:pt x="626" y="261"/>
                  </a:lnTo>
                  <a:lnTo>
                    <a:pt x="622" y="258"/>
                  </a:lnTo>
                  <a:lnTo>
                    <a:pt x="619" y="261"/>
                  </a:lnTo>
                  <a:lnTo>
                    <a:pt x="617" y="259"/>
                  </a:lnTo>
                  <a:lnTo>
                    <a:pt x="615" y="259"/>
                  </a:lnTo>
                  <a:lnTo>
                    <a:pt x="614" y="258"/>
                  </a:lnTo>
                  <a:lnTo>
                    <a:pt x="616" y="256"/>
                  </a:lnTo>
                  <a:lnTo>
                    <a:pt x="617" y="254"/>
                  </a:lnTo>
                  <a:lnTo>
                    <a:pt x="619" y="252"/>
                  </a:lnTo>
                  <a:lnTo>
                    <a:pt x="620" y="252"/>
                  </a:lnTo>
                  <a:lnTo>
                    <a:pt x="622" y="249"/>
                  </a:lnTo>
                  <a:lnTo>
                    <a:pt x="625" y="248"/>
                  </a:lnTo>
                  <a:lnTo>
                    <a:pt x="630" y="244"/>
                  </a:lnTo>
                  <a:lnTo>
                    <a:pt x="631" y="244"/>
                  </a:lnTo>
                  <a:lnTo>
                    <a:pt x="633" y="245"/>
                  </a:lnTo>
                  <a:lnTo>
                    <a:pt x="635" y="243"/>
                  </a:lnTo>
                  <a:lnTo>
                    <a:pt x="636" y="244"/>
                  </a:lnTo>
                  <a:lnTo>
                    <a:pt x="638" y="242"/>
                  </a:lnTo>
                  <a:lnTo>
                    <a:pt x="638" y="240"/>
                  </a:lnTo>
                  <a:lnTo>
                    <a:pt x="640" y="240"/>
                  </a:lnTo>
                  <a:lnTo>
                    <a:pt x="642" y="240"/>
                  </a:lnTo>
                  <a:lnTo>
                    <a:pt x="643" y="240"/>
                  </a:lnTo>
                  <a:lnTo>
                    <a:pt x="645" y="240"/>
                  </a:lnTo>
                  <a:lnTo>
                    <a:pt x="647" y="239"/>
                  </a:lnTo>
                  <a:lnTo>
                    <a:pt x="650" y="240"/>
                  </a:lnTo>
                  <a:lnTo>
                    <a:pt x="653" y="239"/>
                  </a:lnTo>
                  <a:lnTo>
                    <a:pt x="654" y="238"/>
                  </a:lnTo>
                  <a:lnTo>
                    <a:pt x="652" y="235"/>
                  </a:lnTo>
                  <a:lnTo>
                    <a:pt x="653" y="233"/>
                  </a:lnTo>
                  <a:lnTo>
                    <a:pt x="654" y="234"/>
                  </a:lnTo>
                  <a:lnTo>
                    <a:pt x="658" y="233"/>
                  </a:lnTo>
                  <a:lnTo>
                    <a:pt x="659" y="231"/>
                  </a:lnTo>
                  <a:lnTo>
                    <a:pt x="659" y="229"/>
                  </a:lnTo>
                  <a:lnTo>
                    <a:pt x="658" y="229"/>
                  </a:lnTo>
                  <a:lnTo>
                    <a:pt x="657" y="226"/>
                  </a:lnTo>
                  <a:lnTo>
                    <a:pt x="656" y="224"/>
                  </a:lnTo>
                  <a:lnTo>
                    <a:pt x="657" y="221"/>
                  </a:lnTo>
                  <a:lnTo>
                    <a:pt x="657" y="220"/>
                  </a:lnTo>
                  <a:lnTo>
                    <a:pt x="658" y="219"/>
                  </a:lnTo>
                  <a:lnTo>
                    <a:pt x="659" y="216"/>
                  </a:lnTo>
                  <a:lnTo>
                    <a:pt x="661" y="214"/>
                  </a:lnTo>
                  <a:lnTo>
                    <a:pt x="662" y="211"/>
                  </a:lnTo>
                  <a:lnTo>
                    <a:pt x="661" y="210"/>
                  </a:lnTo>
                  <a:lnTo>
                    <a:pt x="661" y="208"/>
                  </a:lnTo>
                  <a:lnTo>
                    <a:pt x="659" y="206"/>
                  </a:lnTo>
                  <a:lnTo>
                    <a:pt x="661" y="203"/>
                  </a:lnTo>
                  <a:lnTo>
                    <a:pt x="662" y="201"/>
                  </a:lnTo>
                  <a:lnTo>
                    <a:pt x="663" y="198"/>
                  </a:lnTo>
                  <a:lnTo>
                    <a:pt x="663" y="196"/>
                  </a:lnTo>
                  <a:lnTo>
                    <a:pt x="662" y="191"/>
                  </a:lnTo>
                  <a:lnTo>
                    <a:pt x="664" y="188"/>
                  </a:lnTo>
                  <a:lnTo>
                    <a:pt x="663" y="187"/>
                  </a:lnTo>
                  <a:lnTo>
                    <a:pt x="663" y="184"/>
                  </a:lnTo>
                  <a:lnTo>
                    <a:pt x="663" y="182"/>
                  </a:lnTo>
                  <a:lnTo>
                    <a:pt x="657" y="187"/>
                  </a:lnTo>
                  <a:lnTo>
                    <a:pt x="653" y="188"/>
                  </a:lnTo>
                  <a:lnTo>
                    <a:pt x="647" y="183"/>
                  </a:lnTo>
                  <a:lnTo>
                    <a:pt x="643" y="183"/>
                  </a:lnTo>
                  <a:lnTo>
                    <a:pt x="636" y="191"/>
                  </a:lnTo>
                  <a:lnTo>
                    <a:pt x="633" y="189"/>
                  </a:lnTo>
                  <a:lnTo>
                    <a:pt x="629" y="183"/>
                  </a:lnTo>
                  <a:lnTo>
                    <a:pt x="620" y="180"/>
                  </a:lnTo>
                  <a:lnTo>
                    <a:pt x="616" y="177"/>
                  </a:lnTo>
                  <a:lnTo>
                    <a:pt x="603" y="175"/>
                  </a:lnTo>
                  <a:lnTo>
                    <a:pt x="601" y="173"/>
                  </a:lnTo>
                  <a:lnTo>
                    <a:pt x="600" y="168"/>
                  </a:lnTo>
                  <a:lnTo>
                    <a:pt x="596" y="152"/>
                  </a:lnTo>
                  <a:lnTo>
                    <a:pt x="593" y="150"/>
                  </a:lnTo>
                  <a:lnTo>
                    <a:pt x="593" y="146"/>
                  </a:lnTo>
                  <a:lnTo>
                    <a:pt x="591" y="142"/>
                  </a:lnTo>
                  <a:lnTo>
                    <a:pt x="587" y="152"/>
                  </a:lnTo>
                  <a:lnTo>
                    <a:pt x="584" y="152"/>
                  </a:lnTo>
                  <a:lnTo>
                    <a:pt x="577" y="164"/>
                  </a:lnTo>
                  <a:lnTo>
                    <a:pt x="572" y="161"/>
                  </a:lnTo>
                  <a:lnTo>
                    <a:pt x="568" y="151"/>
                  </a:lnTo>
                  <a:lnTo>
                    <a:pt x="558" y="152"/>
                  </a:lnTo>
                  <a:lnTo>
                    <a:pt x="555" y="158"/>
                  </a:lnTo>
                  <a:lnTo>
                    <a:pt x="554" y="161"/>
                  </a:lnTo>
                  <a:lnTo>
                    <a:pt x="536" y="166"/>
                  </a:lnTo>
                  <a:lnTo>
                    <a:pt x="528" y="174"/>
                  </a:lnTo>
                  <a:lnTo>
                    <a:pt x="519" y="175"/>
                  </a:lnTo>
                  <a:lnTo>
                    <a:pt x="521" y="187"/>
                  </a:lnTo>
                  <a:lnTo>
                    <a:pt x="523" y="192"/>
                  </a:lnTo>
                  <a:lnTo>
                    <a:pt x="521" y="197"/>
                  </a:lnTo>
                  <a:lnTo>
                    <a:pt x="507" y="202"/>
                  </a:lnTo>
                  <a:lnTo>
                    <a:pt x="498" y="201"/>
                  </a:lnTo>
                  <a:lnTo>
                    <a:pt x="491" y="189"/>
                  </a:lnTo>
                  <a:lnTo>
                    <a:pt x="487" y="187"/>
                  </a:lnTo>
                  <a:lnTo>
                    <a:pt x="487" y="182"/>
                  </a:lnTo>
                  <a:lnTo>
                    <a:pt x="484" y="178"/>
                  </a:lnTo>
                  <a:lnTo>
                    <a:pt x="481" y="173"/>
                  </a:lnTo>
                  <a:lnTo>
                    <a:pt x="479" y="172"/>
                  </a:lnTo>
                  <a:lnTo>
                    <a:pt x="477" y="166"/>
                  </a:lnTo>
                  <a:lnTo>
                    <a:pt x="466" y="154"/>
                  </a:lnTo>
                  <a:lnTo>
                    <a:pt x="462" y="147"/>
                  </a:lnTo>
                  <a:lnTo>
                    <a:pt x="458" y="124"/>
                  </a:lnTo>
                  <a:lnTo>
                    <a:pt x="454" y="119"/>
                  </a:lnTo>
                  <a:lnTo>
                    <a:pt x="444" y="129"/>
                  </a:lnTo>
                  <a:lnTo>
                    <a:pt x="442" y="137"/>
                  </a:lnTo>
                  <a:lnTo>
                    <a:pt x="435" y="137"/>
                  </a:lnTo>
                  <a:lnTo>
                    <a:pt x="435" y="140"/>
                  </a:lnTo>
                  <a:lnTo>
                    <a:pt x="438" y="145"/>
                  </a:lnTo>
                  <a:lnTo>
                    <a:pt x="438" y="147"/>
                  </a:lnTo>
                  <a:lnTo>
                    <a:pt x="440" y="150"/>
                  </a:lnTo>
                  <a:lnTo>
                    <a:pt x="439" y="155"/>
                  </a:lnTo>
                  <a:lnTo>
                    <a:pt x="440" y="158"/>
                  </a:lnTo>
                  <a:lnTo>
                    <a:pt x="430" y="165"/>
                  </a:lnTo>
                  <a:lnTo>
                    <a:pt x="419" y="166"/>
                  </a:lnTo>
                  <a:lnTo>
                    <a:pt x="415" y="156"/>
                  </a:lnTo>
                  <a:lnTo>
                    <a:pt x="412" y="159"/>
                  </a:lnTo>
                  <a:lnTo>
                    <a:pt x="406" y="154"/>
                  </a:lnTo>
                  <a:lnTo>
                    <a:pt x="407" y="149"/>
                  </a:lnTo>
                  <a:lnTo>
                    <a:pt x="398" y="141"/>
                  </a:lnTo>
                  <a:lnTo>
                    <a:pt x="395" y="129"/>
                  </a:lnTo>
                  <a:lnTo>
                    <a:pt x="401" y="126"/>
                  </a:lnTo>
                  <a:lnTo>
                    <a:pt x="392" y="119"/>
                  </a:lnTo>
                  <a:lnTo>
                    <a:pt x="379" y="121"/>
                  </a:lnTo>
                  <a:lnTo>
                    <a:pt x="379" y="123"/>
                  </a:lnTo>
                  <a:lnTo>
                    <a:pt x="373" y="121"/>
                  </a:lnTo>
                  <a:lnTo>
                    <a:pt x="367" y="128"/>
                  </a:lnTo>
                  <a:lnTo>
                    <a:pt x="364" y="123"/>
                  </a:lnTo>
                  <a:lnTo>
                    <a:pt x="365" y="118"/>
                  </a:lnTo>
                  <a:lnTo>
                    <a:pt x="360" y="109"/>
                  </a:lnTo>
                  <a:lnTo>
                    <a:pt x="360" y="101"/>
                  </a:lnTo>
                  <a:lnTo>
                    <a:pt x="363" y="96"/>
                  </a:lnTo>
                  <a:lnTo>
                    <a:pt x="352" y="82"/>
                  </a:lnTo>
                  <a:lnTo>
                    <a:pt x="351" y="77"/>
                  </a:lnTo>
                  <a:lnTo>
                    <a:pt x="341" y="79"/>
                  </a:lnTo>
                  <a:lnTo>
                    <a:pt x="331" y="72"/>
                  </a:lnTo>
                  <a:lnTo>
                    <a:pt x="314" y="73"/>
                  </a:lnTo>
                  <a:lnTo>
                    <a:pt x="309" y="82"/>
                  </a:lnTo>
                  <a:lnTo>
                    <a:pt x="294" y="85"/>
                  </a:lnTo>
                  <a:lnTo>
                    <a:pt x="274" y="79"/>
                  </a:lnTo>
                  <a:lnTo>
                    <a:pt x="265" y="70"/>
                  </a:lnTo>
                  <a:lnTo>
                    <a:pt x="263" y="56"/>
                  </a:lnTo>
                  <a:lnTo>
                    <a:pt x="258" y="56"/>
                  </a:lnTo>
                  <a:lnTo>
                    <a:pt x="251" y="61"/>
                  </a:lnTo>
                  <a:lnTo>
                    <a:pt x="251" y="65"/>
                  </a:lnTo>
                  <a:lnTo>
                    <a:pt x="248" y="63"/>
                  </a:lnTo>
                  <a:lnTo>
                    <a:pt x="242" y="68"/>
                  </a:lnTo>
                  <a:lnTo>
                    <a:pt x="239" y="67"/>
                  </a:lnTo>
                  <a:lnTo>
                    <a:pt x="238" y="70"/>
                  </a:lnTo>
                  <a:lnTo>
                    <a:pt x="235" y="68"/>
                  </a:lnTo>
                  <a:lnTo>
                    <a:pt x="225" y="71"/>
                  </a:lnTo>
                  <a:lnTo>
                    <a:pt x="220" y="62"/>
                  </a:lnTo>
                  <a:lnTo>
                    <a:pt x="214" y="62"/>
                  </a:lnTo>
                  <a:lnTo>
                    <a:pt x="211" y="61"/>
                  </a:lnTo>
                  <a:lnTo>
                    <a:pt x="210" y="68"/>
                  </a:lnTo>
                  <a:lnTo>
                    <a:pt x="207" y="70"/>
                  </a:lnTo>
                  <a:lnTo>
                    <a:pt x="205" y="66"/>
                  </a:lnTo>
                  <a:lnTo>
                    <a:pt x="193" y="71"/>
                  </a:lnTo>
                  <a:lnTo>
                    <a:pt x="191" y="70"/>
                  </a:lnTo>
                  <a:lnTo>
                    <a:pt x="188" y="73"/>
                  </a:lnTo>
                  <a:lnTo>
                    <a:pt x="183" y="71"/>
                  </a:lnTo>
                  <a:lnTo>
                    <a:pt x="178" y="72"/>
                  </a:lnTo>
                  <a:lnTo>
                    <a:pt x="174" y="63"/>
                  </a:lnTo>
                  <a:lnTo>
                    <a:pt x="169" y="65"/>
                  </a:lnTo>
                  <a:lnTo>
                    <a:pt x="164" y="57"/>
                  </a:lnTo>
                  <a:lnTo>
                    <a:pt x="161" y="58"/>
                  </a:lnTo>
                  <a:lnTo>
                    <a:pt x="158" y="52"/>
                  </a:lnTo>
                  <a:lnTo>
                    <a:pt x="153" y="51"/>
                  </a:lnTo>
                  <a:lnTo>
                    <a:pt x="154" y="48"/>
                  </a:lnTo>
                  <a:lnTo>
                    <a:pt x="150" y="48"/>
                  </a:lnTo>
                  <a:lnTo>
                    <a:pt x="151" y="35"/>
                  </a:lnTo>
                  <a:lnTo>
                    <a:pt x="147" y="34"/>
                  </a:lnTo>
                  <a:lnTo>
                    <a:pt x="146" y="25"/>
                  </a:lnTo>
                  <a:lnTo>
                    <a:pt x="149" y="23"/>
                  </a:lnTo>
                  <a:lnTo>
                    <a:pt x="145" y="19"/>
                  </a:lnTo>
                  <a:lnTo>
                    <a:pt x="145" y="11"/>
                  </a:lnTo>
                  <a:lnTo>
                    <a:pt x="142" y="11"/>
                  </a:lnTo>
                  <a:lnTo>
                    <a:pt x="141" y="1"/>
                  </a:lnTo>
                  <a:lnTo>
                    <a:pt x="139" y="3"/>
                  </a:lnTo>
                  <a:lnTo>
                    <a:pt x="137" y="0"/>
                  </a:lnTo>
                  <a:lnTo>
                    <a:pt x="132" y="1"/>
                  </a:lnTo>
                  <a:lnTo>
                    <a:pt x="130" y="3"/>
                  </a:lnTo>
                  <a:lnTo>
                    <a:pt x="116" y="9"/>
                  </a:lnTo>
                  <a:lnTo>
                    <a:pt x="111" y="6"/>
                  </a:lnTo>
                  <a:lnTo>
                    <a:pt x="103" y="10"/>
                  </a:lnTo>
                  <a:lnTo>
                    <a:pt x="93" y="7"/>
                  </a:lnTo>
                  <a:lnTo>
                    <a:pt x="90" y="10"/>
                  </a:lnTo>
                  <a:lnTo>
                    <a:pt x="80" y="25"/>
                  </a:lnTo>
                  <a:lnTo>
                    <a:pt x="66" y="28"/>
                  </a:lnTo>
                  <a:lnTo>
                    <a:pt x="63" y="62"/>
                  </a:lnTo>
                  <a:lnTo>
                    <a:pt x="41" y="44"/>
                  </a:lnTo>
                  <a:lnTo>
                    <a:pt x="33" y="54"/>
                  </a:lnTo>
                  <a:lnTo>
                    <a:pt x="5" y="38"/>
                  </a:lnTo>
                  <a:lnTo>
                    <a:pt x="0" y="40"/>
                  </a:lnTo>
                  <a:lnTo>
                    <a:pt x="0" y="6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424" name="Freeform 1021"/>
            <p:cNvSpPr>
              <a:spLocks/>
            </p:cNvSpPr>
            <p:nvPr/>
          </p:nvSpPr>
          <p:spPr bwMode="auto">
            <a:xfrm>
              <a:off x="3911" y="1244"/>
              <a:ext cx="664" cy="471"/>
            </a:xfrm>
            <a:custGeom>
              <a:avLst/>
              <a:gdLst>
                <a:gd name="T0" fmla="*/ 289 w 664"/>
                <a:gd name="T1" fmla="*/ 406 h 471"/>
                <a:gd name="T2" fmla="*/ 313 w 664"/>
                <a:gd name="T3" fmla="*/ 444 h 471"/>
                <a:gd name="T4" fmla="*/ 309 w 664"/>
                <a:gd name="T5" fmla="*/ 468 h 471"/>
                <a:gd name="T6" fmla="*/ 328 w 664"/>
                <a:gd name="T7" fmla="*/ 467 h 471"/>
                <a:gd name="T8" fmla="*/ 335 w 664"/>
                <a:gd name="T9" fmla="*/ 464 h 471"/>
                <a:gd name="T10" fmla="*/ 341 w 664"/>
                <a:gd name="T11" fmla="*/ 453 h 471"/>
                <a:gd name="T12" fmla="*/ 350 w 664"/>
                <a:gd name="T13" fmla="*/ 441 h 471"/>
                <a:gd name="T14" fmla="*/ 360 w 664"/>
                <a:gd name="T15" fmla="*/ 422 h 471"/>
                <a:gd name="T16" fmla="*/ 365 w 664"/>
                <a:gd name="T17" fmla="*/ 411 h 471"/>
                <a:gd name="T18" fmla="*/ 369 w 664"/>
                <a:gd name="T19" fmla="*/ 393 h 471"/>
                <a:gd name="T20" fmla="*/ 373 w 664"/>
                <a:gd name="T21" fmla="*/ 384 h 471"/>
                <a:gd name="T22" fmla="*/ 383 w 664"/>
                <a:gd name="T23" fmla="*/ 383 h 471"/>
                <a:gd name="T24" fmla="*/ 392 w 664"/>
                <a:gd name="T25" fmla="*/ 378 h 471"/>
                <a:gd name="T26" fmla="*/ 400 w 664"/>
                <a:gd name="T27" fmla="*/ 387 h 471"/>
                <a:gd name="T28" fmla="*/ 407 w 664"/>
                <a:gd name="T29" fmla="*/ 393 h 471"/>
                <a:gd name="T30" fmla="*/ 412 w 664"/>
                <a:gd name="T31" fmla="*/ 398 h 471"/>
                <a:gd name="T32" fmla="*/ 423 w 664"/>
                <a:gd name="T33" fmla="*/ 402 h 471"/>
                <a:gd name="T34" fmla="*/ 434 w 664"/>
                <a:gd name="T35" fmla="*/ 399 h 471"/>
                <a:gd name="T36" fmla="*/ 451 w 664"/>
                <a:gd name="T37" fmla="*/ 402 h 471"/>
                <a:gd name="T38" fmla="*/ 459 w 664"/>
                <a:gd name="T39" fmla="*/ 399 h 471"/>
                <a:gd name="T40" fmla="*/ 470 w 664"/>
                <a:gd name="T41" fmla="*/ 399 h 471"/>
                <a:gd name="T42" fmla="*/ 479 w 664"/>
                <a:gd name="T43" fmla="*/ 401 h 471"/>
                <a:gd name="T44" fmla="*/ 485 w 664"/>
                <a:gd name="T45" fmla="*/ 388 h 471"/>
                <a:gd name="T46" fmla="*/ 485 w 664"/>
                <a:gd name="T47" fmla="*/ 378 h 471"/>
                <a:gd name="T48" fmla="*/ 468 w 664"/>
                <a:gd name="T49" fmla="*/ 361 h 471"/>
                <a:gd name="T50" fmla="*/ 475 w 664"/>
                <a:gd name="T51" fmla="*/ 343 h 471"/>
                <a:gd name="T52" fmla="*/ 504 w 664"/>
                <a:gd name="T53" fmla="*/ 338 h 471"/>
                <a:gd name="T54" fmla="*/ 524 w 664"/>
                <a:gd name="T55" fmla="*/ 336 h 471"/>
                <a:gd name="T56" fmla="*/ 537 w 664"/>
                <a:gd name="T57" fmla="*/ 322 h 471"/>
                <a:gd name="T58" fmla="*/ 540 w 664"/>
                <a:gd name="T59" fmla="*/ 309 h 471"/>
                <a:gd name="T60" fmla="*/ 544 w 664"/>
                <a:gd name="T61" fmla="*/ 299 h 471"/>
                <a:gd name="T62" fmla="*/ 551 w 664"/>
                <a:gd name="T63" fmla="*/ 294 h 471"/>
                <a:gd name="T64" fmla="*/ 564 w 664"/>
                <a:gd name="T65" fmla="*/ 295 h 471"/>
                <a:gd name="T66" fmla="*/ 572 w 664"/>
                <a:gd name="T67" fmla="*/ 278 h 471"/>
                <a:gd name="T68" fmla="*/ 570 w 664"/>
                <a:gd name="T69" fmla="*/ 266 h 471"/>
                <a:gd name="T70" fmla="*/ 575 w 664"/>
                <a:gd name="T71" fmla="*/ 242 h 471"/>
                <a:gd name="T72" fmla="*/ 593 w 664"/>
                <a:gd name="T73" fmla="*/ 239 h 471"/>
                <a:gd name="T74" fmla="*/ 601 w 664"/>
                <a:gd name="T75" fmla="*/ 253 h 471"/>
                <a:gd name="T76" fmla="*/ 619 w 664"/>
                <a:gd name="T77" fmla="*/ 273 h 471"/>
                <a:gd name="T78" fmla="*/ 628 w 664"/>
                <a:gd name="T79" fmla="*/ 277 h 471"/>
                <a:gd name="T80" fmla="*/ 630 w 664"/>
                <a:gd name="T81" fmla="*/ 264 h 471"/>
                <a:gd name="T82" fmla="*/ 619 w 664"/>
                <a:gd name="T83" fmla="*/ 252 h 471"/>
                <a:gd name="T84" fmla="*/ 638 w 664"/>
                <a:gd name="T85" fmla="*/ 240 h 471"/>
                <a:gd name="T86" fmla="*/ 653 w 664"/>
                <a:gd name="T87" fmla="*/ 233 h 471"/>
                <a:gd name="T88" fmla="*/ 658 w 664"/>
                <a:gd name="T89" fmla="*/ 219 h 471"/>
                <a:gd name="T90" fmla="*/ 663 w 664"/>
                <a:gd name="T91" fmla="*/ 196 h 471"/>
                <a:gd name="T92" fmla="*/ 636 w 664"/>
                <a:gd name="T93" fmla="*/ 191 h 471"/>
                <a:gd name="T94" fmla="*/ 593 w 664"/>
                <a:gd name="T95" fmla="*/ 146 h 471"/>
                <a:gd name="T96" fmla="*/ 536 w 664"/>
                <a:gd name="T97" fmla="*/ 166 h 471"/>
                <a:gd name="T98" fmla="*/ 487 w 664"/>
                <a:gd name="T99" fmla="*/ 182 h 471"/>
                <a:gd name="T100" fmla="*/ 442 w 664"/>
                <a:gd name="T101" fmla="*/ 137 h 471"/>
                <a:gd name="T102" fmla="*/ 415 w 664"/>
                <a:gd name="T103" fmla="*/ 156 h 471"/>
                <a:gd name="T104" fmla="*/ 373 w 664"/>
                <a:gd name="T105" fmla="*/ 121 h 471"/>
                <a:gd name="T106" fmla="*/ 331 w 664"/>
                <a:gd name="T107" fmla="*/ 72 h 471"/>
                <a:gd name="T108" fmla="*/ 248 w 664"/>
                <a:gd name="T109" fmla="*/ 63 h 471"/>
                <a:gd name="T110" fmla="*/ 207 w 664"/>
                <a:gd name="T111" fmla="*/ 70 h 471"/>
                <a:gd name="T112" fmla="*/ 161 w 664"/>
                <a:gd name="T113" fmla="*/ 58 h 471"/>
                <a:gd name="T114" fmla="*/ 145 w 664"/>
                <a:gd name="T115" fmla="*/ 11 h 471"/>
                <a:gd name="T116" fmla="*/ 93 w 664"/>
                <a:gd name="T117" fmla="*/ 7 h 4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4"/>
                <a:gd name="T178" fmla="*/ 0 h 471"/>
                <a:gd name="T179" fmla="*/ 664 w 664"/>
                <a:gd name="T180" fmla="*/ 471 h 4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4" h="471">
                  <a:moveTo>
                    <a:pt x="276" y="376"/>
                  </a:moveTo>
                  <a:lnTo>
                    <a:pt x="277" y="376"/>
                  </a:lnTo>
                  <a:lnTo>
                    <a:pt x="277" y="378"/>
                  </a:lnTo>
                  <a:lnTo>
                    <a:pt x="276" y="380"/>
                  </a:lnTo>
                  <a:lnTo>
                    <a:pt x="277" y="390"/>
                  </a:lnTo>
                  <a:lnTo>
                    <a:pt x="280" y="393"/>
                  </a:lnTo>
                  <a:lnTo>
                    <a:pt x="280" y="403"/>
                  </a:lnTo>
                  <a:lnTo>
                    <a:pt x="285" y="402"/>
                  </a:lnTo>
                  <a:lnTo>
                    <a:pt x="288" y="402"/>
                  </a:lnTo>
                  <a:lnTo>
                    <a:pt x="289" y="406"/>
                  </a:lnTo>
                  <a:lnTo>
                    <a:pt x="290" y="412"/>
                  </a:lnTo>
                  <a:lnTo>
                    <a:pt x="295" y="420"/>
                  </a:lnTo>
                  <a:lnTo>
                    <a:pt x="295" y="421"/>
                  </a:lnTo>
                  <a:lnTo>
                    <a:pt x="299" y="426"/>
                  </a:lnTo>
                  <a:lnTo>
                    <a:pt x="304" y="430"/>
                  </a:lnTo>
                  <a:lnTo>
                    <a:pt x="304" y="431"/>
                  </a:lnTo>
                  <a:lnTo>
                    <a:pt x="307" y="436"/>
                  </a:lnTo>
                  <a:lnTo>
                    <a:pt x="308" y="436"/>
                  </a:lnTo>
                  <a:lnTo>
                    <a:pt x="313" y="439"/>
                  </a:lnTo>
                  <a:lnTo>
                    <a:pt x="313" y="444"/>
                  </a:lnTo>
                  <a:lnTo>
                    <a:pt x="317" y="445"/>
                  </a:lnTo>
                  <a:lnTo>
                    <a:pt x="317" y="447"/>
                  </a:lnTo>
                  <a:lnTo>
                    <a:pt x="313" y="450"/>
                  </a:lnTo>
                  <a:lnTo>
                    <a:pt x="314" y="453"/>
                  </a:lnTo>
                  <a:lnTo>
                    <a:pt x="310" y="463"/>
                  </a:lnTo>
                  <a:lnTo>
                    <a:pt x="308" y="466"/>
                  </a:lnTo>
                  <a:lnTo>
                    <a:pt x="305" y="468"/>
                  </a:lnTo>
                  <a:lnTo>
                    <a:pt x="305" y="471"/>
                  </a:lnTo>
                  <a:lnTo>
                    <a:pt x="308" y="471"/>
                  </a:lnTo>
                  <a:lnTo>
                    <a:pt x="309" y="468"/>
                  </a:lnTo>
                  <a:lnTo>
                    <a:pt x="313" y="467"/>
                  </a:lnTo>
                  <a:lnTo>
                    <a:pt x="317" y="471"/>
                  </a:lnTo>
                  <a:lnTo>
                    <a:pt x="319" y="469"/>
                  </a:lnTo>
                  <a:lnTo>
                    <a:pt x="319" y="468"/>
                  </a:lnTo>
                  <a:lnTo>
                    <a:pt x="321" y="468"/>
                  </a:lnTo>
                  <a:lnTo>
                    <a:pt x="322" y="468"/>
                  </a:lnTo>
                  <a:lnTo>
                    <a:pt x="323" y="471"/>
                  </a:lnTo>
                  <a:lnTo>
                    <a:pt x="326" y="468"/>
                  </a:lnTo>
                  <a:lnTo>
                    <a:pt x="327" y="467"/>
                  </a:lnTo>
                  <a:lnTo>
                    <a:pt x="328" y="467"/>
                  </a:lnTo>
                  <a:lnTo>
                    <a:pt x="330" y="466"/>
                  </a:lnTo>
                  <a:lnTo>
                    <a:pt x="330" y="468"/>
                  </a:lnTo>
                  <a:lnTo>
                    <a:pt x="332" y="468"/>
                  </a:lnTo>
                  <a:lnTo>
                    <a:pt x="333" y="467"/>
                  </a:lnTo>
                  <a:lnTo>
                    <a:pt x="333" y="466"/>
                  </a:lnTo>
                  <a:lnTo>
                    <a:pt x="335" y="466"/>
                  </a:lnTo>
                  <a:lnTo>
                    <a:pt x="336" y="466"/>
                  </a:lnTo>
                  <a:lnTo>
                    <a:pt x="337" y="466"/>
                  </a:lnTo>
                  <a:lnTo>
                    <a:pt x="337" y="464"/>
                  </a:lnTo>
                  <a:lnTo>
                    <a:pt x="335" y="464"/>
                  </a:lnTo>
                  <a:lnTo>
                    <a:pt x="335" y="463"/>
                  </a:lnTo>
                  <a:lnTo>
                    <a:pt x="336" y="462"/>
                  </a:lnTo>
                  <a:lnTo>
                    <a:pt x="337" y="463"/>
                  </a:lnTo>
                  <a:lnTo>
                    <a:pt x="338" y="462"/>
                  </a:lnTo>
                  <a:lnTo>
                    <a:pt x="338" y="461"/>
                  </a:lnTo>
                  <a:lnTo>
                    <a:pt x="340" y="458"/>
                  </a:lnTo>
                  <a:lnTo>
                    <a:pt x="340" y="457"/>
                  </a:lnTo>
                  <a:lnTo>
                    <a:pt x="341" y="455"/>
                  </a:lnTo>
                  <a:lnTo>
                    <a:pt x="341" y="454"/>
                  </a:lnTo>
                  <a:lnTo>
                    <a:pt x="341" y="453"/>
                  </a:lnTo>
                  <a:lnTo>
                    <a:pt x="342" y="453"/>
                  </a:lnTo>
                  <a:lnTo>
                    <a:pt x="344" y="450"/>
                  </a:lnTo>
                  <a:lnTo>
                    <a:pt x="342" y="450"/>
                  </a:lnTo>
                  <a:lnTo>
                    <a:pt x="341" y="449"/>
                  </a:lnTo>
                  <a:lnTo>
                    <a:pt x="342" y="448"/>
                  </a:lnTo>
                  <a:lnTo>
                    <a:pt x="345" y="447"/>
                  </a:lnTo>
                  <a:lnTo>
                    <a:pt x="346" y="445"/>
                  </a:lnTo>
                  <a:lnTo>
                    <a:pt x="347" y="444"/>
                  </a:lnTo>
                  <a:lnTo>
                    <a:pt x="349" y="441"/>
                  </a:lnTo>
                  <a:lnTo>
                    <a:pt x="350" y="441"/>
                  </a:lnTo>
                  <a:lnTo>
                    <a:pt x="352" y="439"/>
                  </a:lnTo>
                  <a:lnTo>
                    <a:pt x="352" y="438"/>
                  </a:lnTo>
                  <a:lnTo>
                    <a:pt x="354" y="436"/>
                  </a:lnTo>
                  <a:lnTo>
                    <a:pt x="354" y="433"/>
                  </a:lnTo>
                  <a:lnTo>
                    <a:pt x="356" y="431"/>
                  </a:lnTo>
                  <a:lnTo>
                    <a:pt x="356" y="429"/>
                  </a:lnTo>
                  <a:lnTo>
                    <a:pt x="356" y="427"/>
                  </a:lnTo>
                  <a:lnTo>
                    <a:pt x="359" y="425"/>
                  </a:lnTo>
                  <a:lnTo>
                    <a:pt x="359" y="424"/>
                  </a:lnTo>
                  <a:lnTo>
                    <a:pt x="360" y="422"/>
                  </a:lnTo>
                  <a:lnTo>
                    <a:pt x="361" y="420"/>
                  </a:lnTo>
                  <a:lnTo>
                    <a:pt x="363" y="418"/>
                  </a:lnTo>
                  <a:lnTo>
                    <a:pt x="364" y="418"/>
                  </a:lnTo>
                  <a:lnTo>
                    <a:pt x="365" y="418"/>
                  </a:lnTo>
                  <a:lnTo>
                    <a:pt x="364" y="420"/>
                  </a:lnTo>
                  <a:lnTo>
                    <a:pt x="367" y="420"/>
                  </a:lnTo>
                  <a:lnTo>
                    <a:pt x="367" y="418"/>
                  </a:lnTo>
                  <a:lnTo>
                    <a:pt x="365" y="416"/>
                  </a:lnTo>
                  <a:lnTo>
                    <a:pt x="364" y="412"/>
                  </a:lnTo>
                  <a:lnTo>
                    <a:pt x="365" y="411"/>
                  </a:lnTo>
                  <a:lnTo>
                    <a:pt x="367" y="408"/>
                  </a:lnTo>
                  <a:lnTo>
                    <a:pt x="367" y="406"/>
                  </a:lnTo>
                  <a:lnTo>
                    <a:pt x="367" y="403"/>
                  </a:lnTo>
                  <a:lnTo>
                    <a:pt x="368" y="402"/>
                  </a:lnTo>
                  <a:lnTo>
                    <a:pt x="369" y="401"/>
                  </a:lnTo>
                  <a:lnTo>
                    <a:pt x="369" y="399"/>
                  </a:lnTo>
                  <a:lnTo>
                    <a:pt x="367" y="396"/>
                  </a:lnTo>
                  <a:lnTo>
                    <a:pt x="368" y="396"/>
                  </a:lnTo>
                  <a:lnTo>
                    <a:pt x="368" y="394"/>
                  </a:lnTo>
                  <a:lnTo>
                    <a:pt x="369" y="393"/>
                  </a:lnTo>
                  <a:lnTo>
                    <a:pt x="369" y="392"/>
                  </a:lnTo>
                  <a:lnTo>
                    <a:pt x="369" y="390"/>
                  </a:lnTo>
                  <a:lnTo>
                    <a:pt x="372" y="390"/>
                  </a:lnTo>
                  <a:lnTo>
                    <a:pt x="374" y="390"/>
                  </a:lnTo>
                  <a:lnTo>
                    <a:pt x="374" y="388"/>
                  </a:lnTo>
                  <a:lnTo>
                    <a:pt x="375" y="387"/>
                  </a:lnTo>
                  <a:lnTo>
                    <a:pt x="377" y="387"/>
                  </a:lnTo>
                  <a:lnTo>
                    <a:pt x="377" y="385"/>
                  </a:lnTo>
                  <a:lnTo>
                    <a:pt x="374" y="384"/>
                  </a:lnTo>
                  <a:lnTo>
                    <a:pt x="373" y="384"/>
                  </a:lnTo>
                  <a:lnTo>
                    <a:pt x="373" y="383"/>
                  </a:lnTo>
                  <a:lnTo>
                    <a:pt x="374" y="382"/>
                  </a:lnTo>
                  <a:lnTo>
                    <a:pt x="375" y="383"/>
                  </a:lnTo>
                  <a:lnTo>
                    <a:pt x="378" y="384"/>
                  </a:lnTo>
                  <a:lnTo>
                    <a:pt x="379" y="384"/>
                  </a:lnTo>
                  <a:lnTo>
                    <a:pt x="379" y="387"/>
                  </a:lnTo>
                  <a:lnTo>
                    <a:pt x="381" y="387"/>
                  </a:lnTo>
                  <a:lnTo>
                    <a:pt x="382" y="383"/>
                  </a:lnTo>
                  <a:lnTo>
                    <a:pt x="382" y="382"/>
                  </a:lnTo>
                  <a:lnTo>
                    <a:pt x="383" y="383"/>
                  </a:lnTo>
                  <a:lnTo>
                    <a:pt x="383" y="384"/>
                  </a:lnTo>
                  <a:lnTo>
                    <a:pt x="384" y="383"/>
                  </a:lnTo>
                  <a:lnTo>
                    <a:pt x="384" y="382"/>
                  </a:lnTo>
                  <a:lnTo>
                    <a:pt x="386" y="378"/>
                  </a:lnTo>
                  <a:lnTo>
                    <a:pt x="386" y="376"/>
                  </a:lnTo>
                  <a:lnTo>
                    <a:pt x="389" y="375"/>
                  </a:lnTo>
                  <a:lnTo>
                    <a:pt x="391" y="375"/>
                  </a:lnTo>
                  <a:lnTo>
                    <a:pt x="391" y="376"/>
                  </a:lnTo>
                  <a:lnTo>
                    <a:pt x="389" y="378"/>
                  </a:lnTo>
                  <a:lnTo>
                    <a:pt x="392" y="378"/>
                  </a:lnTo>
                  <a:lnTo>
                    <a:pt x="393" y="378"/>
                  </a:lnTo>
                  <a:lnTo>
                    <a:pt x="395" y="379"/>
                  </a:lnTo>
                  <a:lnTo>
                    <a:pt x="396" y="380"/>
                  </a:lnTo>
                  <a:lnTo>
                    <a:pt x="398" y="379"/>
                  </a:lnTo>
                  <a:lnTo>
                    <a:pt x="398" y="383"/>
                  </a:lnTo>
                  <a:lnTo>
                    <a:pt x="401" y="383"/>
                  </a:lnTo>
                  <a:lnTo>
                    <a:pt x="400" y="384"/>
                  </a:lnTo>
                  <a:lnTo>
                    <a:pt x="398" y="385"/>
                  </a:lnTo>
                  <a:lnTo>
                    <a:pt x="398" y="387"/>
                  </a:lnTo>
                  <a:lnTo>
                    <a:pt x="400" y="387"/>
                  </a:lnTo>
                  <a:lnTo>
                    <a:pt x="401" y="388"/>
                  </a:lnTo>
                  <a:lnTo>
                    <a:pt x="403" y="388"/>
                  </a:lnTo>
                  <a:lnTo>
                    <a:pt x="402" y="390"/>
                  </a:lnTo>
                  <a:lnTo>
                    <a:pt x="405" y="390"/>
                  </a:lnTo>
                  <a:lnTo>
                    <a:pt x="405" y="392"/>
                  </a:lnTo>
                  <a:lnTo>
                    <a:pt x="406" y="392"/>
                  </a:lnTo>
                  <a:lnTo>
                    <a:pt x="407" y="392"/>
                  </a:lnTo>
                  <a:lnTo>
                    <a:pt x="409" y="392"/>
                  </a:lnTo>
                  <a:lnTo>
                    <a:pt x="409" y="393"/>
                  </a:lnTo>
                  <a:lnTo>
                    <a:pt x="407" y="393"/>
                  </a:lnTo>
                  <a:lnTo>
                    <a:pt x="406" y="394"/>
                  </a:lnTo>
                  <a:lnTo>
                    <a:pt x="405" y="397"/>
                  </a:lnTo>
                  <a:lnTo>
                    <a:pt x="403" y="397"/>
                  </a:lnTo>
                  <a:lnTo>
                    <a:pt x="405" y="398"/>
                  </a:lnTo>
                  <a:lnTo>
                    <a:pt x="407" y="397"/>
                  </a:lnTo>
                  <a:lnTo>
                    <a:pt x="407" y="398"/>
                  </a:lnTo>
                  <a:lnTo>
                    <a:pt x="409" y="397"/>
                  </a:lnTo>
                  <a:lnTo>
                    <a:pt x="410" y="398"/>
                  </a:lnTo>
                  <a:lnTo>
                    <a:pt x="411" y="397"/>
                  </a:lnTo>
                  <a:lnTo>
                    <a:pt x="412" y="398"/>
                  </a:lnTo>
                  <a:lnTo>
                    <a:pt x="414" y="398"/>
                  </a:lnTo>
                  <a:lnTo>
                    <a:pt x="414" y="399"/>
                  </a:lnTo>
                  <a:lnTo>
                    <a:pt x="416" y="398"/>
                  </a:lnTo>
                  <a:lnTo>
                    <a:pt x="417" y="398"/>
                  </a:lnTo>
                  <a:lnTo>
                    <a:pt x="417" y="399"/>
                  </a:lnTo>
                  <a:lnTo>
                    <a:pt x="415" y="401"/>
                  </a:lnTo>
                  <a:lnTo>
                    <a:pt x="416" y="402"/>
                  </a:lnTo>
                  <a:lnTo>
                    <a:pt x="419" y="401"/>
                  </a:lnTo>
                  <a:lnTo>
                    <a:pt x="420" y="402"/>
                  </a:lnTo>
                  <a:lnTo>
                    <a:pt x="423" y="402"/>
                  </a:lnTo>
                  <a:lnTo>
                    <a:pt x="423" y="401"/>
                  </a:lnTo>
                  <a:lnTo>
                    <a:pt x="424" y="401"/>
                  </a:lnTo>
                  <a:lnTo>
                    <a:pt x="425" y="401"/>
                  </a:lnTo>
                  <a:lnTo>
                    <a:pt x="426" y="402"/>
                  </a:lnTo>
                  <a:lnTo>
                    <a:pt x="428" y="402"/>
                  </a:lnTo>
                  <a:lnTo>
                    <a:pt x="429" y="402"/>
                  </a:lnTo>
                  <a:lnTo>
                    <a:pt x="430" y="399"/>
                  </a:lnTo>
                  <a:lnTo>
                    <a:pt x="430" y="401"/>
                  </a:lnTo>
                  <a:lnTo>
                    <a:pt x="433" y="399"/>
                  </a:lnTo>
                  <a:lnTo>
                    <a:pt x="434" y="399"/>
                  </a:lnTo>
                  <a:lnTo>
                    <a:pt x="435" y="399"/>
                  </a:lnTo>
                  <a:lnTo>
                    <a:pt x="437" y="402"/>
                  </a:lnTo>
                  <a:lnTo>
                    <a:pt x="438" y="402"/>
                  </a:lnTo>
                  <a:lnTo>
                    <a:pt x="442" y="403"/>
                  </a:lnTo>
                  <a:lnTo>
                    <a:pt x="443" y="404"/>
                  </a:lnTo>
                  <a:lnTo>
                    <a:pt x="444" y="404"/>
                  </a:lnTo>
                  <a:lnTo>
                    <a:pt x="443" y="402"/>
                  </a:lnTo>
                  <a:lnTo>
                    <a:pt x="444" y="403"/>
                  </a:lnTo>
                  <a:lnTo>
                    <a:pt x="449" y="402"/>
                  </a:lnTo>
                  <a:lnTo>
                    <a:pt x="451" y="402"/>
                  </a:lnTo>
                  <a:lnTo>
                    <a:pt x="453" y="402"/>
                  </a:lnTo>
                  <a:lnTo>
                    <a:pt x="453" y="403"/>
                  </a:lnTo>
                  <a:lnTo>
                    <a:pt x="453" y="402"/>
                  </a:lnTo>
                  <a:lnTo>
                    <a:pt x="456" y="402"/>
                  </a:lnTo>
                  <a:lnTo>
                    <a:pt x="457" y="401"/>
                  </a:lnTo>
                  <a:lnTo>
                    <a:pt x="458" y="402"/>
                  </a:lnTo>
                  <a:lnTo>
                    <a:pt x="458" y="401"/>
                  </a:lnTo>
                  <a:lnTo>
                    <a:pt x="458" y="399"/>
                  </a:lnTo>
                  <a:lnTo>
                    <a:pt x="459" y="398"/>
                  </a:lnTo>
                  <a:lnTo>
                    <a:pt x="459" y="399"/>
                  </a:lnTo>
                  <a:lnTo>
                    <a:pt x="461" y="399"/>
                  </a:lnTo>
                  <a:lnTo>
                    <a:pt x="462" y="398"/>
                  </a:lnTo>
                  <a:lnTo>
                    <a:pt x="462" y="397"/>
                  </a:lnTo>
                  <a:lnTo>
                    <a:pt x="463" y="398"/>
                  </a:lnTo>
                  <a:lnTo>
                    <a:pt x="466" y="399"/>
                  </a:lnTo>
                  <a:lnTo>
                    <a:pt x="467" y="399"/>
                  </a:lnTo>
                  <a:lnTo>
                    <a:pt x="467" y="398"/>
                  </a:lnTo>
                  <a:lnTo>
                    <a:pt x="468" y="399"/>
                  </a:lnTo>
                  <a:lnTo>
                    <a:pt x="468" y="401"/>
                  </a:lnTo>
                  <a:lnTo>
                    <a:pt x="470" y="399"/>
                  </a:lnTo>
                  <a:lnTo>
                    <a:pt x="471" y="401"/>
                  </a:lnTo>
                  <a:lnTo>
                    <a:pt x="471" y="402"/>
                  </a:lnTo>
                  <a:lnTo>
                    <a:pt x="472" y="402"/>
                  </a:lnTo>
                  <a:lnTo>
                    <a:pt x="473" y="403"/>
                  </a:lnTo>
                  <a:lnTo>
                    <a:pt x="473" y="402"/>
                  </a:lnTo>
                  <a:lnTo>
                    <a:pt x="475" y="402"/>
                  </a:lnTo>
                  <a:lnTo>
                    <a:pt x="475" y="403"/>
                  </a:lnTo>
                  <a:lnTo>
                    <a:pt x="476" y="403"/>
                  </a:lnTo>
                  <a:lnTo>
                    <a:pt x="477" y="402"/>
                  </a:lnTo>
                  <a:lnTo>
                    <a:pt x="479" y="401"/>
                  </a:lnTo>
                  <a:lnTo>
                    <a:pt x="480" y="399"/>
                  </a:lnTo>
                  <a:lnTo>
                    <a:pt x="481" y="398"/>
                  </a:lnTo>
                  <a:lnTo>
                    <a:pt x="482" y="397"/>
                  </a:lnTo>
                  <a:lnTo>
                    <a:pt x="482" y="396"/>
                  </a:lnTo>
                  <a:lnTo>
                    <a:pt x="484" y="394"/>
                  </a:lnTo>
                  <a:lnTo>
                    <a:pt x="482" y="394"/>
                  </a:lnTo>
                  <a:lnTo>
                    <a:pt x="484" y="393"/>
                  </a:lnTo>
                  <a:lnTo>
                    <a:pt x="482" y="390"/>
                  </a:lnTo>
                  <a:lnTo>
                    <a:pt x="485" y="389"/>
                  </a:lnTo>
                  <a:lnTo>
                    <a:pt x="485" y="388"/>
                  </a:lnTo>
                  <a:lnTo>
                    <a:pt x="486" y="387"/>
                  </a:lnTo>
                  <a:lnTo>
                    <a:pt x="485" y="385"/>
                  </a:lnTo>
                  <a:lnTo>
                    <a:pt x="486" y="384"/>
                  </a:lnTo>
                  <a:lnTo>
                    <a:pt x="486" y="383"/>
                  </a:lnTo>
                  <a:lnTo>
                    <a:pt x="487" y="382"/>
                  </a:lnTo>
                  <a:lnTo>
                    <a:pt x="486" y="382"/>
                  </a:lnTo>
                  <a:lnTo>
                    <a:pt x="486" y="380"/>
                  </a:lnTo>
                  <a:lnTo>
                    <a:pt x="485" y="379"/>
                  </a:lnTo>
                  <a:lnTo>
                    <a:pt x="486" y="379"/>
                  </a:lnTo>
                  <a:lnTo>
                    <a:pt x="485" y="378"/>
                  </a:lnTo>
                  <a:lnTo>
                    <a:pt x="482" y="375"/>
                  </a:lnTo>
                  <a:lnTo>
                    <a:pt x="481" y="375"/>
                  </a:lnTo>
                  <a:lnTo>
                    <a:pt x="479" y="374"/>
                  </a:lnTo>
                  <a:lnTo>
                    <a:pt x="477" y="373"/>
                  </a:lnTo>
                  <a:lnTo>
                    <a:pt x="475" y="373"/>
                  </a:lnTo>
                  <a:lnTo>
                    <a:pt x="473" y="371"/>
                  </a:lnTo>
                  <a:lnTo>
                    <a:pt x="472" y="368"/>
                  </a:lnTo>
                  <a:lnTo>
                    <a:pt x="470" y="365"/>
                  </a:lnTo>
                  <a:lnTo>
                    <a:pt x="468" y="364"/>
                  </a:lnTo>
                  <a:lnTo>
                    <a:pt x="468" y="361"/>
                  </a:lnTo>
                  <a:lnTo>
                    <a:pt x="468" y="357"/>
                  </a:lnTo>
                  <a:lnTo>
                    <a:pt x="466" y="354"/>
                  </a:lnTo>
                  <a:lnTo>
                    <a:pt x="466" y="351"/>
                  </a:lnTo>
                  <a:lnTo>
                    <a:pt x="465" y="350"/>
                  </a:lnTo>
                  <a:lnTo>
                    <a:pt x="466" y="348"/>
                  </a:lnTo>
                  <a:lnTo>
                    <a:pt x="468" y="348"/>
                  </a:lnTo>
                  <a:lnTo>
                    <a:pt x="470" y="347"/>
                  </a:lnTo>
                  <a:lnTo>
                    <a:pt x="470" y="346"/>
                  </a:lnTo>
                  <a:lnTo>
                    <a:pt x="472" y="345"/>
                  </a:lnTo>
                  <a:lnTo>
                    <a:pt x="475" y="343"/>
                  </a:lnTo>
                  <a:lnTo>
                    <a:pt x="480" y="341"/>
                  </a:lnTo>
                  <a:lnTo>
                    <a:pt x="484" y="341"/>
                  </a:lnTo>
                  <a:lnTo>
                    <a:pt x="486" y="341"/>
                  </a:lnTo>
                  <a:lnTo>
                    <a:pt x="489" y="341"/>
                  </a:lnTo>
                  <a:lnTo>
                    <a:pt x="491" y="341"/>
                  </a:lnTo>
                  <a:lnTo>
                    <a:pt x="493" y="342"/>
                  </a:lnTo>
                  <a:lnTo>
                    <a:pt x="496" y="342"/>
                  </a:lnTo>
                  <a:lnTo>
                    <a:pt x="499" y="342"/>
                  </a:lnTo>
                  <a:lnTo>
                    <a:pt x="501" y="338"/>
                  </a:lnTo>
                  <a:lnTo>
                    <a:pt x="504" y="338"/>
                  </a:lnTo>
                  <a:lnTo>
                    <a:pt x="505" y="340"/>
                  </a:lnTo>
                  <a:lnTo>
                    <a:pt x="508" y="340"/>
                  </a:lnTo>
                  <a:lnTo>
                    <a:pt x="509" y="337"/>
                  </a:lnTo>
                  <a:lnTo>
                    <a:pt x="510" y="336"/>
                  </a:lnTo>
                  <a:lnTo>
                    <a:pt x="513" y="337"/>
                  </a:lnTo>
                  <a:lnTo>
                    <a:pt x="515" y="336"/>
                  </a:lnTo>
                  <a:lnTo>
                    <a:pt x="517" y="337"/>
                  </a:lnTo>
                  <a:lnTo>
                    <a:pt x="519" y="337"/>
                  </a:lnTo>
                  <a:lnTo>
                    <a:pt x="522" y="337"/>
                  </a:lnTo>
                  <a:lnTo>
                    <a:pt x="524" y="336"/>
                  </a:lnTo>
                  <a:lnTo>
                    <a:pt x="526" y="334"/>
                  </a:lnTo>
                  <a:lnTo>
                    <a:pt x="524" y="331"/>
                  </a:lnTo>
                  <a:lnTo>
                    <a:pt x="528" y="328"/>
                  </a:lnTo>
                  <a:lnTo>
                    <a:pt x="529" y="327"/>
                  </a:lnTo>
                  <a:lnTo>
                    <a:pt x="531" y="323"/>
                  </a:lnTo>
                  <a:lnTo>
                    <a:pt x="533" y="324"/>
                  </a:lnTo>
                  <a:lnTo>
                    <a:pt x="535" y="323"/>
                  </a:lnTo>
                  <a:lnTo>
                    <a:pt x="536" y="323"/>
                  </a:lnTo>
                  <a:lnTo>
                    <a:pt x="536" y="322"/>
                  </a:lnTo>
                  <a:lnTo>
                    <a:pt x="537" y="322"/>
                  </a:lnTo>
                  <a:lnTo>
                    <a:pt x="537" y="319"/>
                  </a:lnTo>
                  <a:lnTo>
                    <a:pt x="541" y="317"/>
                  </a:lnTo>
                  <a:lnTo>
                    <a:pt x="538" y="315"/>
                  </a:lnTo>
                  <a:lnTo>
                    <a:pt x="540" y="314"/>
                  </a:lnTo>
                  <a:lnTo>
                    <a:pt x="537" y="314"/>
                  </a:lnTo>
                  <a:lnTo>
                    <a:pt x="537" y="313"/>
                  </a:lnTo>
                  <a:lnTo>
                    <a:pt x="538" y="312"/>
                  </a:lnTo>
                  <a:lnTo>
                    <a:pt x="540" y="310"/>
                  </a:lnTo>
                  <a:lnTo>
                    <a:pt x="538" y="310"/>
                  </a:lnTo>
                  <a:lnTo>
                    <a:pt x="540" y="309"/>
                  </a:lnTo>
                  <a:lnTo>
                    <a:pt x="540" y="308"/>
                  </a:lnTo>
                  <a:lnTo>
                    <a:pt x="538" y="309"/>
                  </a:lnTo>
                  <a:lnTo>
                    <a:pt x="538" y="308"/>
                  </a:lnTo>
                  <a:lnTo>
                    <a:pt x="540" y="306"/>
                  </a:lnTo>
                  <a:lnTo>
                    <a:pt x="541" y="305"/>
                  </a:lnTo>
                  <a:lnTo>
                    <a:pt x="540" y="304"/>
                  </a:lnTo>
                  <a:lnTo>
                    <a:pt x="540" y="301"/>
                  </a:lnTo>
                  <a:lnTo>
                    <a:pt x="542" y="300"/>
                  </a:lnTo>
                  <a:lnTo>
                    <a:pt x="545" y="300"/>
                  </a:lnTo>
                  <a:lnTo>
                    <a:pt x="544" y="299"/>
                  </a:lnTo>
                  <a:lnTo>
                    <a:pt x="544" y="296"/>
                  </a:lnTo>
                  <a:lnTo>
                    <a:pt x="545" y="296"/>
                  </a:lnTo>
                  <a:lnTo>
                    <a:pt x="546" y="298"/>
                  </a:lnTo>
                  <a:lnTo>
                    <a:pt x="546" y="296"/>
                  </a:lnTo>
                  <a:lnTo>
                    <a:pt x="546" y="295"/>
                  </a:lnTo>
                  <a:lnTo>
                    <a:pt x="546" y="292"/>
                  </a:lnTo>
                  <a:lnTo>
                    <a:pt x="547" y="295"/>
                  </a:lnTo>
                  <a:lnTo>
                    <a:pt x="549" y="295"/>
                  </a:lnTo>
                  <a:lnTo>
                    <a:pt x="550" y="292"/>
                  </a:lnTo>
                  <a:lnTo>
                    <a:pt x="551" y="294"/>
                  </a:lnTo>
                  <a:lnTo>
                    <a:pt x="552" y="294"/>
                  </a:lnTo>
                  <a:lnTo>
                    <a:pt x="554" y="295"/>
                  </a:lnTo>
                  <a:lnTo>
                    <a:pt x="556" y="295"/>
                  </a:lnTo>
                  <a:lnTo>
                    <a:pt x="558" y="296"/>
                  </a:lnTo>
                  <a:lnTo>
                    <a:pt x="559" y="298"/>
                  </a:lnTo>
                  <a:lnTo>
                    <a:pt x="560" y="299"/>
                  </a:lnTo>
                  <a:lnTo>
                    <a:pt x="561" y="299"/>
                  </a:lnTo>
                  <a:lnTo>
                    <a:pt x="561" y="298"/>
                  </a:lnTo>
                  <a:lnTo>
                    <a:pt x="561" y="295"/>
                  </a:lnTo>
                  <a:lnTo>
                    <a:pt x="564" y="295"/>
                  </a:lnTo>
                  <a:lnTo>
                    <a:pt x="564" y="292"/>
                  </a:lnTo>
                  <a:lnTo>
                    <a:pt x="563" y="291"/>
                  </a:lnTo>
                  <a:lnTo>
                    <a:pt x="565" y="290"/>
                  </a:lnTo>
                  <a:lnTo>
                    <a:pt x="566" y="292"/>
                  </a:lnTo>
                  <a:lnTo>
                    <a:pt x="572" y="291"/>
                  </a:lnTo>
                  <a:lnTo>
                    <a:pt x="572" y="290"/>
                  </a:lnTo>
                  <a:lnTo>
                    <a:pt x="573" y="287"/>
                  </a:lnTo>
                  <a:lnTo>
                    <a:pt x="572" y="287"/>
                  </a:lnTo>
                  <a:lnTo>
                    <a:pt x="572" y="284"/>
                  </a:lnTo>
                  <a:lnTo>
                    <a:pt x="572" y="278"/>
                  </a:lnTo>
                  <a:lnTo>
                    <a:pt x="573" y="275"/>
                  </a:lnTo>
                  <a:lnTo>
                    <a:pt x="572" y="275"/>
                  </a:lnTo>
                  <a:lnTo>
                    <a:pt x="572" y="273"/>
                  </a:lnTo>
                  <a:lnTo>
                    <a:pt x="570" y="272"/>
                  </a:lnTo>
                  <a:lnTo>
                    <a:pt x="570" y="271"/>
                  </a:lnTo>
                  <a:lnTo>
                    <a:pt x="572" y="272"/>
                  </a:lnTo>
                  <a:lnTo>
                    <a:pt x="572" y="270"/>
                  </a:lnTo>
                  <a:lnTo>
                    <a:pt x="574" y="268"/>
                  </a:lnTo>
                  <a:lnTo>
                    <a:pt x="572" y="267"/>
                  </a:lnTo>
                  <a:lnTo>
                    <a:pt x="570" y="266"/>
                  </a:lnTo>
                  <a:lnTo>
                    <a:pt x="572" y="259"/>
                  </a:lnTo>
                  <a:lnTo>
                    <a:pt x="573" y="257"/>
                  </a:lnTo>
                  <a:lnTo>
                    <a:pt x="572" y="253"/>
                  </a:lnTo>
                  <a:lnTo>
                    <a:pt x="573" y="252"/>
                  </a:lnTo>
                  <a:lnTo>
                    <a:pt x="573" y="248"/>
                  </a:lnTo>
                  <a:lnTo>
                    <a:pt x="574" y="247"/>
                  </a:lnTo>
                  <a:lnTo>
                    <a:pt x="573" y="244"/>
                  </a:lnTo>
                  <a:lnTo>
                    <a:pt x="573" y="243"/>
                  </a:lnTo>
                  <a:lnTo>
                    <a:pt x="574" y="242"/>
                  </a:lnTo>
                  <a:lnTo>
                    <a:pt x="575" y="242"/>
                  </a:lnTo>
                  <a:lnTo>
                    <a:pt x="577" y="240"/>
                  </a:lnTo>
                  <a:lnTo>
                    <a:pt x="575" y="240"/>
                  </a:lnTo>
                  <a:lnTo>
                    <a:pt x="574" y="240"/>
                  </a:lnTo>
                  <a:lnTo>
                    <a:pt x="577" y="238"/>
                  </a:lnTo>
                  <a:lnTo>
                    <a:pt x="579" y="238"/>
                  </a:lnTo>
                  <a:lnTo>
                    <a:pt x="580" y="240"/>
                  </a:lnTo>
                  <a:lnTo>
                    <a:pt x="584" y="240"/>
                  </a:lnTo>
                  <a:lnTo>
                    <a:pt x="588" y="239"/>
                  </a:lnTo>
                  <a:lnTo>
                    <a:pt x="589" y="238"/>
                  </a:lnTo>
                  <a:lnTo>
                    <a:pt x="593" y="239"/>
                  </a:lnTo>
                  <a:lnTo>
                    <a:pt x="591" y="240"/>
                  </a:lnTo>
                  <a:lnTo>
                    <a:pt x="592" y="242"/>
                  </a:lnTo>
                  <a:lnTo>
                    <a:pt x="593" y="242"/>
                  </a:lnTo>
                  <a:lnTo>
                    <a:pt x="592" y="243"/>
                  </a:lnTo>
                  <a:lnTo>
                    <a:pt x="591" y="244"/>
                  </a:lnTo>
                  <a:lnTo>
                    <a:pt x="592" y="245"/>
                  </a:lnTo>
                  <a:lnTo>
                    <a:pt x="594" y="244"/>
                  </a:lnTo>
                  <a:lnTo>
                    <a:pt x="601" y="244"/>
                  </a:lnTo>
                  <a:lnTo>
                    <a:pt x="602" y="244"/>
                  </a:lnTo>
                  <a:lnTo>
                    <a:pt x="601" y="253"/>
                  </a:lnTo>
                  <a:lnTo>
                    <a:pt x="602" y="258"/>
                  </a:lnTo>
                  <a:lnTo>
                    <a:pt x="603" y="261"/>
                  </a:lnTo>
                  <a:lnTo>
                    <a:pt x="606" y="262"/>
                  </a:lnTo>
                  <a:lnTo>
                    <a:pt x="608" y="264"/>
                  </a:lnTo>
                  <a:lnTo>
                    <a:pt x="612" y="267"/>
                  </a:lnTo>
                  <a:lnTo>
                    <a:pt x="615" y="270"/>
                  </a:lnTo>
                  <a:lnTo>
                    <a:pt x="616" y="268"/>
                  </a:lnTo>
                  <a:lnTo>
                    <a:pt x="617" y="268"/>
                  </a:lnTo>
                  <a:lnTo>
                    <a:pt x="617" y="271"/>
                  </a:lnTo>
                  <a:lnTo>
                    <a:pt x="619" y="273"/>
                  </a:lnTo>
                  <a:lnTo>
                    <a:pt x="621" y="272"/>
                  </a:lnTo>
                  <a:lnTo>
                    <a:pt x="621" y="271"/>
                  </a:lnTo>
                  <a:lnTo>
                    <a:pt x="620" y="270"/>
                  </a:lnTo>
                  <a:lnTo>
                    <a:pt x="620" y="267"/>
                  </a:lnTo>
                  <a:lnTo>
                    <a:pt x="621" y="267"/>
                  </a:lnTo>
                  <a:lnTo>
                    <a:pt x="624" y="267"/>
                  </a:lnTo>
                  <a:lnTo>
                    <a:pt x="624" y="270"/>
                  </a:lnTo>
                  <a:lnTo>
                    <a:pt x="625" y="272"/>
                  </a:lnTo>
                  <a:lnTo>
                    <a:pt x="626" y="275"/>
                  </a:lnTo>
                  <a:lnTo>
                    <a:pt x="628" y="277"/>
                  </a:lnTo>
                  <a:lnTo>
                    <a:pt x="629" y="278"/>
                  </a:lnTo>
                  <a:lnTo>
                    <a:pt x="629" y="282"/>
                  </a:lnTo>
                  <a:lnTo>
                    <a:pt x="633" y="282"/>
                  </a:lnTo>
                  <a:lnTo>
                    <a:pt x="630" y="278"/>
                  </a:lnTo>
                  <a:lnTo>
                    <a:pt x="628" y="273"/>
                  </a:lnTo>
                  <a:lnTo>
                    <a:pt x="628" y="271"/>
                  </a:lnTo>
                  <a:lnTo>
                    <a:pt x="631" y="271"/>
                  </a:lnTo>
                  <a:lnTo>
                    <a:pt x="630" y="270"/>
                  </a:lnTo>
                  <a:lnTo>
                    <a:pt x="631" y="267"/>
                  </a:lnTo>
                  <a:lnTo>
                    <a:pt x="630" y="264"/>
                  </a:lnTo>
                  <a:lnTo>
                    <a:pt x="628" y="263"/>
                  </a:lnTo>
                  <a:lnTo>
                    <a:pt x="626" y="261"/>
                  </a:lnTo>
                  <a:lnTo>
                    <a:pt x="622" y="258"/>
                  </a:lnTo>
                  <a:lnTo>
                    <a:pt x="619" y="261"/>
                  </a:lnTo>
                  <a:lnTo>
                    <a:pt x="617" y="259"/>
                  </a:lnTo>
                  <a:lnTo>
                    <a:pt x="615" y="259"/>
                  </a:lnTo>
                  <a:lnTo>
                    <a:pt x="614" y="258"/>
                  </a:lnTo>
                  <a:lnTo>
                    <a:pt x="616" y="256"/>
                  </a:lnTo>
                  <a:lnTo>
                    <a:pt x="617" y="254"/>
                  </a:lnTo>
                  <a:lnTo>
                    <a:pt x="619" y="252"/>
                  </a:lnTo>
                  <a:lnTo>
                    <a:pt x="620" y="252"/>
                  </a:lnTo>
                  <a:lnTo>
                    <a:pt x="622" y="249"/>
                  </a:lnTo>
                  <a:lnTo>
                    <a:pt x="625" y="248"/>
                  </a:lnTo>
                  <a:lnTo>
                    <a:pt x="630" y="244"/>
                  </a:lnTo>
                  <a:lnTo>
                    <a:pt x="631" y="244"/>
                  </a:lnTo>
                  <a:lnTo>
                    <a:pt x="633" y="245"/>
                  </a:lnTo>
                  <a:lnTo>
                    <a:pt x="635" y="243"/>
                  </a:lnTo>
                  <a:lnTo>
                    <a:pt x="636" y="244"/>
                  </a:lnTo>
                  <a:lnTo>
                    <a:pt x="638" y="242"/>
                  </a:lnTo>
                  <a:lnTo>
                    <a:pt x="638" y="240"/>
                  </a:lnTo>
                  <a:lnTo>
                    <a:pt x="640" y="240"/>
                  </a:lnTo>
                  <a:lnTo>
                    <a:pt x="642" y="240"/>
                  </a:lnTo>
                  <a:lnTo>
                    <a:pt x="643" y="240"/>
                  </a:lnTo>
                  <a:lnTo>
                    <a:pt x="645" y="240"/>
                  </a:lnTo>
                  <a:lnTo>
                    <a:pt x="647" y="239"/>
                  </a:lnTo>
                  <a:lnTo>
                    <a:pt x="650" y="240"/>
                  </a:lnTo>
                  <a:lnTo>
                    <a:pt x="653" y="239"/>
                  </a:lnTo>
                  <a:lnTo>
                    <a:pt x="654" y="238"/>
                  </a:lnTo>
                  <a:lnTo>
                    <a:pt x="652" y="235"/>
                  </a:lnTo>
                  <a:lnTo>
                    <a:pt x="653" y="233"/>
                  </a:lnTo>
                  <a:lnTo>
                    <a:pt x="654" y="234"/>
                  </a:lnTo>
                  <a:lnTo>
                    <a:pt x="658" y="233"/>
                  </a:lnTo>
                  <a:lnTo>
                    <a:pt x="659" y="231"/>
                  </a:lnTo>
                  <a:lnTo>
                    <a:pt x="659" y="229"/>
                  </a:lnTo>
                  <a:lnTo>
                    <a:pt x="658" y="229"/>
                  </a:lnTo>
                  <a:lnTo>
                    <a:pt x="657" y="226"/>
                  </a:lnTo>
                  <a:lnTo>
                    <a:pt x="656" y="224"/>
                  </a:lnTo>
                  <a:lnTo>
                    <a:pt x="657" y="221"/>
                  </a:lnTo>
                  <a:lnTo>
                    <a:pt x="657" y="220"/>
                  </a:lnTo>
                  <a:lnTo>
                    <a:pt x="658" y="219"/>
                  </a:lnTo>
                  <a:lnTo>
                    <a:pt x="659" y="216"/>
                  </a:lnTo>
                  <a:lnTo>
                    <a:pt x="661" y="214"/>
                  </a:lnTo>
                  <a:lnTo>
                    <a:pt x="662" y="211"/>
                  </a:lnTo>
                  <a:lnTo>
                    <a:pt x="661" y="210"/>
                  </a:lnTo>
                  <a:lnTo>
                    <a:pt x="661" y="208"/>
                  </a:lnTo>
                  <a:lnTo>
                    <a:pt x="659" y="206"/>
                  </a:lnTo>
                  <a:lnTo>
                    <a:pt x="661" y="203"/>
                  </a:lnTo>
                  <a:lnTo>
                    <a:pt x="662" y="201"/>
                  </a:lnTo>
                  <a:lnTo>
                    <a:pt x="663" y="198"/>
                  </a:lnTo>
                  <a:lnTo>
                    <a:pt x="663" y="196"/>
                  </a:lnTo>
                  <a:lnTo>
                    <a:pt x="662" y="191"/>
                  </a:lnTo>
                  <a:lnTo>
                    <a:pt x="664" y="188"/>
                  </a:lnTo>
                  <a:lnTo>
                    <a:pt x="663" y="187"/>
                  </a:lnTo>
                  <a:lnTo>
                    <a:pt x="663" y="184"/>
                  </a:lnTo>
                  <a:lnTo>
                    <a:pt x="663" y="182"/>
                  </a:lnTo>
                  <a:lnTo>
                    <a:pt x="657" y="187"/>
                  </a:lnTo>
                  <a:lnTo>
                    <a:pt x="653" y="188"/>
                  </a:lnTo>
                  <a:lnTo>
                    <a:pt x="647" y="183"/>
                  </a:lnTo>
                  <a:lnTo>
                    <a:pt x="643" y="183"/>
                  </a:lnTo>
                  <a:lnTo>
                    <a:pt x="636" y="191"/>
                  </a:lnTo>
                  <a:lnTo>
                    <a:pt x="633" y="189"/>
                  </a:lnTo>
                  <a:lnTo>
                    <a:pt x="629" y="183"/>
                  </a:lnTo>
                  <a:lnTo>
                    <a:pt x="620" y="180"/>
                  </a:lnTo>
                  <a:lnTo>
                    <a:pt x="616" y="177"/>
                  </a:lnTo>
                  <a:lnTo>
                    <a:pt x="603" y="175"/>
                  </a:lnTo>
                  <a:lnTo>
                    <a:pt x="601" y="173"/>
                  </a:lnTo>
                  <a:lnTo>
                    <a:pt x="600" y="168"/>
                  </a:lnTo>
                  <a:lnTo>
                    <a:pt x="596" y="152"/>
                  </a:lnTo>
                  <a:lnTo>
                    <a:pt x="593" y="150"/>
                  </a:lnTo>
                  <a:lnTo>
                    <a:pt x="593" y="146"/>
                  </a:lnTo>
                  <a:lnTo>
                    <a:pt x="591" y="142"/>
                  </a:lnTo>
                  <a:lnTo>
                    <a:pt x="587" y="152"/>
                  </a:lnTo>
                  <a:lnTo>
                    <a:pt x="584" y="152"/>
                  </a:lnTo>
                  <a:lnTo>
                    <a:pt x="577" y="164"/>
                  </a:lnTo>
                  <a:lnTo>
                    <a:pt x="572" y="161"/>
                  </a:lnTo>
                  <a:lnTo>
                    <a:pt x="568" y="151"/>
                  </a:lnTo>
                  <a:lnTo>
                    <a:pt x="558" y="152"/>
                  </a:lnTo>
                  <a:lnTo>
                    <a:pt x="555" y="158"/>
                  </a:lnTo>
                  <a:lnTo>
                    <a:pt x="554" y="161"/>
                  </a:lnTo>
                  <a:lnTo>
                    <a:pt x="536" y="166"/>
                  </a:lnTo>
                  <a:lnTo>
                    <a:pt x="528" y="174"/>
                  </a:lnTo>
                  <a:lnTo>
                    <a:pt x="519" y="175"/>
                  </a:lnTo>
                  <a:lnTo>
                    <a:pt x="521" y="187"/>
                  </a:lnTo>
                  <a:lnTo>
                    <a:pt x="523" y="192"/>
                  </a:lnTo>
                  <a:lnTo>
                    <a:pt x="521" y="197"/>
                  </a:lnTo>
                  <a:lnTo>
                    <a:pt x="507" y="202"/>
                  </a:lnTo>
                  <a:lnTo>
                    <a:pt x="498" y="201"/>
                  </a:lnTo>
                  <a:lnTo>
                    <a:pt x="491" y="189"/>
                  </a:lnTo>
                  <a:lnTo>
                    <a:pt x="487" y="187"/>
                  </a:lnTo>
                  <a:lnTo>
                    <a:pt x="487" y="182"/>
                  </a:lnTo>
                  <a:lnTo>
                    <a:pt x="484" y="178"/>
                  </a:lnTo>
                  <a:lnTo>
                    <a:pt x="481" y="173"/>
                  </a:lnTo>
                  <a:lnTo>
                    <a:pt x="479" y="172"/>
                  </a:lnTo>
                  <a:lnTo>
                    <a:pt x="477" y="166"/>
                  </a:lnTo>
                  <a:lnTo>
                    <a:pt x="466" y="154"/>
                  </a:lnTo>
                  <a:lnTo>
                    <a:pt x="462" y="147"/>
                  </a:lnTo>
                  <a:lnTo>
                    <a:pt x="458" y="124"/>
                  </a:lnTo>
                  <a:lnTo>
                    <a:pt x="454" y="119"/>
                  </a:lnTo>
                  <a:lnTo>
                    <a:pt x="444" y="129"/>
                  </a:lnTo>
                  <a:lnTo>
                    <a:pt x="442" y="137"/>
                  </a:lnTo>
                  <a:lnTo>
                    <a:pt x="435" y="137"/>
                  </a:lnTo>
                  <a:lnTo>
                    <a:pt x="435" y="140"/>
                  </a:lnTo>
                  <a:lnTo>
                    <a:pt x="438" y="145"/>
                  </a:lnTo>
                  <a:lnTo>
                    <a:pt x="438" y="147"/>
                  </a:lnTo>
                  <a:lnTo>
                    <a:pt x="440" y="150"/>
                  </a:lnTo>
                  <a:lnTo>
                    <a:pt x="439" y="155"/>
                  </a:lnTo>
                  <a:lnTo>
                    <a:pt x="440" y="158"/>
                  </a:lnTo>
                  <a:lnTo>
                    <a:pt x="430" y="165"/>
                  </a:lnTo>
                  <a:lnTo>
                    <a:pt x="419" y="166"/>
                  </a:lnTo>
                  <a:lnTo>
                    <a:pt x="415" y="156"/>
                  </a:lnTo>
                  <a:lnTo>
                    <a:pt x="412" y="159"/>
                  </a:lnTo>
                  <a:lnTo>
                    <a:pt x="406" y="154"/>
                  </a:lnTo>
                  <a:lnTo>
                    <a:pt x="407" y="149"/>
                  </a:lnTo>
                  <a:lnTo>
                    <a:pt x="398" y="141"/>
                  </a:lnTo>
                  <a:lnTo>
                    <a:pt x="395" y="129"/>
                  </a:lnTo>
                  <a:lnTo>
                    <a:pt x="401" y="126"/>
                  </a:lnTo>
                  <a:lnTo>
                    <a:pt x="392" y="119"/>
                  </a:lnTo>
                  <a:lnTo>
                    <a:pt x="379" y="121"/>
                  </a:lnTo>
                  <a:lnTo>
                    <a:pt x="379" y="123"/>
                  </a:lnTo>
                  <a:lnTo>
                    <a:pt x="373" y="121"/>
                  </a:lnTo>
                  <a:lnTo>
                    <a:pt x="367" y="128"/>
                  </a:lnTo>
                  <a:lnTo>
                    <a:pt x="364" y="123"/>
                  </a:lnTo>
                  <a:lnTo>
                    <a:pt x="365" y="118"/>
                  </a:lnTo>
                  <a:lnTo>
                    <a:pt x="360" y="109"/>
                  </a:lnTo>
                  <a:lnTo>
                    <a:pt x="360" y="101"/>
                  </a:lnTo>
                  <a:lnTo>
                    <a:pt x="363" y="96"/>
                  </a:lnTo>
                  <a:lnTo>
                    <a:pt x="352" y="82"/>
                  </a:lnTo>
                  <a:lnTo>
                    <a:pt x="351" y="77"/>
                  </a:lnTo>
                  <a:lnTo>
                    <a:pt x="341" y="79"/>
                  </a:lnTo>
                  <a:lnTo>
                    <a:pt x="331" y="72"/>
                  </a:lnTo>
                  <a:lnTo>
                    <a:pt x="314" y="73"/>
                  </a:lnTo>
                  <a:lnTo>
                    <a:pt x="309" y="82"/>
                  </a:lnTo>
                  <a:lnTo>
                    <a:pt x="294" y="85"/>
                  </a:lnTo>
                  <a:lnTo>
                    <a:pt x="274" y="79"/>
                  </a:lnTo>
                  <a:lnTo>
                    <a:pt x="265" y="70"/>
                  </a:lnTo>
                  <a:lnTo>
                    <a:pt x="263" y="56"/>
                  </a:lnTo>
                  <a:lnTo>
                    <a:pt x="258" y="56"/>
                  </a:lnTo>
                  <a:lnTo>
                    <a:pt x="251" y="61"/>
                  </a:lnTo>
                  <a:lnTo>
                    <a:pt x="251" y="65"/>
                  </a:lnTo>
                  <a:lnTo>
                    <a:pt x="248" y="63"/>
                  </a:lnTo>
                  <a:lnTo>
                    <a:pt x="242" y="68"/>
                  </a:lnTo>
                  <a:lnTo>
                    <a:pt x="239" y="67"/>
                  </a:lnTo>
                  <a:lnTo>
                    <a:pt x="238" y="70"/>
                  </a:lnTo>
                  <a:lnTo>
                    <a:pt x="235" y="68"/>
                  </a:lnTo>
                  <a:lnTo>
                    <a:pt x="225" y="71"/>
                  </a:lnTo>
                  <a:lnTo>
                    <a:pt x="220" y="62"/>
                  </a:lnTo>
                  <a:lnTo>
                    <a:pt x="214" y="62"/>
                  </a:lnTo>
                  <a:lnTo>
                    <a:pt x="211" y="61"/>
                  </a:lnTo>
                  <a:lnTo>
                    <a:pt x="210" y="68"/>
                  </a:lnTo>
                  <a:lnTo>
                    <a:pt x="207" y="70"/>
                  </a:lnTo>
                  <a:lnTo>
                    <a:pt x="205" y="66"/>
                  </a:lnTo>
                  <a:lnTo>
                    <a:pt x="193" y="71"/>
                  </a:lnTo>
                  <a:lnTo>
                    <a:pt x="191" y="70"/>
                  </a:lnTo>
                  <a:lnTo>
                    <a:pt x="188" y="73"/>
                  </a:lnTo>
                  <a:lnTo>
                    <a:pt x="183" y="71"/>
                  </a:lnTo>
                  <a:lnTo>
                    <a:pt x="178" y="72"/>
                  </a:lnTo>
                  <a:lnTo>
                    <a:pt x="174" y="63"/>
                  </a:lnTo>
                  <a:lnTo>
                    <a:pt x="169" y="65"/>
                  </a:lnTo>
                  <a:lnTo>
                    <a:pt x="164" y="57"/>
                  </a:lnTo>
                  <a:lnTo>
                    <a:pt x="161" y="58"/>
                  </a:lnTo>
                  <a:lnTo>
                    <a:pt x="158" y="52"/>
                  </a:lnTo>
                  <a:lnTo>
                    <a:pt x="153" y="51"/>
                  </a:lnTo>
                  <a:lnTo>
                    <a:pt x="154" y="48"/>
                  </a:lnTo>
                  <a:lnTo>
                    <a:pt x="150" y="48"/>
                  </a:lnTo>
                  <a:lnTo>
                    <a:pt x="151" y="35"/>
                  </a:lnTo>
                  <a:lnTo>
                    <a:pt x="147" y="34"/>
                  </a:lnTo>
                  <a:lnTo>
                    <a:pt x="146" y="25"/>
                  </a:lnTo>
                  <a:lnTo>
                    <a:pt x="149" y="23"/>
                  </a:lnTo>
                  <a:lnTo>
                    <a:pt x="145" y="19"/>
                  </a:lnTo>
                  <a:lnTo>
                    <a:pt x="145" y="11"/>
                  </a:lnTo>
                  <a:lnTo>
                    <a:pt x="142" y="11"/>
                  </a:lnTo>
                  <a:lnTo>
                    <a:pt x="141" y="1"/>
                  </a:lnTo>
                  <a:lnTo>
                    <a:pt x="139" y="3"/>
                  </a:lnTo>
                  <a:lnTo>
                    <a:pt x="137" y="0"/>
                  </a:lnTo>
                  <a:lnTo>
                    <a:pt x="132" y="1"/>
                  </a:lnTo>
                  <a:lnTo>
                    <a:pt x="130" y="3"/>
                  </a:lnTo>
                  <a:lnTo>
                    <a:pt x="116" y="9"/>
                  </a:lnTo>
                  <a:lnTo>
                    <a:pt x="111" y="6"/>
                  </a:lnTo>
                  <a:lnTo>
                    <a:pt x="103" y="10"/>
                  </a:lnTo>
                  <a:lnTo>
                    <a:pt x="93" y="7"/>
                  </a:lnTo>
                  <a:lnTo>
                    <a:pt x="90" y="10"/>
                  </a:lnTo>
                  <a:lnTo>
                    <a:pt x="80" y="25"/>
                  </a:lnTo>
                  <a:lnTo>
                    <a:pt x="66" y="28"/>
                  </a:lnTo>
                  <a:lnTo>
                    <a:pt x="63" y="62"/>
                  </a:lnTo>
                  <a:lnTo>
                    <a:pt x="41" y="44"/>
                  </a:lnTo>
                  <a:lnTo>
                    <a:pt x="33" y="54"/>
                  </a:lnTo>
                  <a:lnTo>
                    <a:pt x="5" y="38"/>
                  </a:lnTo>
                  <a:lnTo>
                    <a:pt x="0" y="40"/>
                  </a:lnTo>
                  <a:lnTo>
                    <a:pt x="0" y="6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25" name="Freeform 1022"/>
            <p:cNvSpPr>
              <a:spLocks/>
            </p:cNvSpPr>
            <p:nvPr/>
          </p:nvSpPr>
          <p:spPr bwMode="auto">
            <a:xfrm>
              <a:off x="3911" y="1310"/>
              <a:ext cx="286" cy="310"/>
            </a:xfrm>
            <a:custGeom>
              <a:avLst/>
              <a:gdLst>
                <a:gd name="T0" fmla="*/ 15 w 286"/>
                <a:gd name="T1" fmla="*/ 0 h 310"/>
                <a:gd name="T2" fmla="*/ 27 w 286"/>
                <a:gd name="T3" fmla="*/ 19 h 310"/>
                <a:gd name="T4" fmla="*/ 27 w 286"/>
                <a:gd name="T5" fmla="*/ 70 h 310"/>
                <a:gd name="T6" fmla="*/ 48 w 286"/>
                <a:gd name="T7" fmla="*/ 109 h 310"/>
                <a:gd name="T8" fmla="*/ 52 w 286"/>
                <a:gd name="T9" fmla="*/ 127 h 310"/>
                <a:gd name="T10" fmla="*/ 95 w 286"/>
                <a:gd name="T11" fmla="*/ 99 h 310"/>
                <a:gd name="T12" fmla="*/ 105 w 286"/>
                <a:gd name="T13" fmla="*/ 111 h 310"/>
                <a:gd name="T14" fmla="*/ 121 w 286"/>
                <a:gd name="T15" fmla="*/ 137 h 310"/>
                <a:gd name="T16" fmla="*/ 139 w 286"/>
                <a:gd name="T17" fmla="*/ 173 h 310"/>
                <a:gd name="T18" fmla="*/ 131 w 286"/>
                <a:gd name="T19" fmla="*/ 177 h 310"/>
                <a:gd name="T20" fmla="*/ 125 w 286"/>
                <a:gd name="T21" fmla="*/ 182 h 310"/>
                <a:gd name="T22" fmla="*/ 133 w 286"/>
                <a:gd name="T23" fmla="*/ 193 h 310"/>
                <a:gd name="T24" fmla="*/ 145 w 286"/>
                <a:gd name="T25" fmla="*/ 196 h 310"/>
                <a:gd name="T26" fmla="*/ 151 w 286"/>
                <a:gd name="T27" fmla="*/ 193 h 310"/>
                <a:gd name="T28" fmla="*/ 155 w 286"/>
                <a:gd name="T29" fmla="*/ 186 h 310"/>
                <a:gd name="T30" fmla="*/ 160 w 286"/>
                <a:gd name="T31" fmla="*/ 186 h 310"/>
                <a:gd name="T32" fmla="*/ 161 w 286"/>
                <a:gd name="T33" fmla="*/ 191 h 310"/>
                <a:gd name="T34" fmla="*/ 167 w 286"/>
                <a:gd name="T35" fmla="*/ 196 h 310"/>
                <a:gd name="T36" fmla="*/ 172 w 286"/>
                <a:gd name="T37" fmla="*/ 200 h 310"/>
                <a:gd name="T38" fmla="*/ 178 w 286"/>
                <a:gd name="T39" fmla="*/ 200 h 310"/>
                <a:gd name="T40" fmla="*/ 192 w 286"/>
                <a:gd name="T41" fmla="*/ 205 h 310"/>
                <a:gd name="T42" fmla="*/ 193 w 286"/>
                <a:gd name="T43" fmla="*/ 209 h 310"/>
                <a:gd name="T44" fmla="*/ 204 w 286"/>
                <a:gd name="T45" fmla="*/ 219 h 310"/>
                <a:gd name="T46" fmla="*/ 200 w 286"/>
                <a:gd name="T47" fmla="*/ 224 h 310"/>
                <a:gd name="T48" fmla="*/ 206 w 286"/>
                <a:gd name="T49" fmla="*/ 229 h 310"/>
                <a:gd name="T50" fmla="*/ 201 w 286"/>
                <a:gd name="T51" fmla="*/ 234 h 310"/>
                <a:gd name="T52" fmla="*/ 209 w 286"/>
                <a:gd name="T53" fmla="*/ 238 h 310"/>
                <a:gd name="T54" fmla="*/ 215 w 286"/>
                <a:gd name="T55" fmla="*/ 233 h 310"/>
                <a:gd name="T56" fmla="*/ 223 w 286"/>
                <a:gd name="T57" fmla="*/ 215 h 310"/>
                <a:gd name="T58" fmla="*/ 233 w 286"/>
                <a:gd name="T59" fmla="*/ 207 h 310"/>
                <a:gd name="T60" fmla="*/ 233 w 286"/>
                <a:gd name="T61" fmla="*/ 216 h 310"/>
                <a:gd name="T62" fmla="*/ 234 w 286"/>
                <a:gd name="T63" fmla="*/ 234 h 310"/>
                <a:gd name="T64" fmla="*/ 238 w 286"/>
                <a:gd name="T65" fmla="*/ 239 h 310"/>
                <a:gd name="T66" fmla="*/ 243 w 286"/>
                <a:gd name="T67" fmla="*/ 237 h 310"/>
                <a:gd name="T68" fmla="*/ 246 w 286"/>
                <a:gd name="T69" fmla="*/ 248 h 310"/>
                <a:gd name="T70" fmla="*/ 249 w 286"/>
                <a:gd name="T71" fmla="*/ 252 h 310"/>
                <a:gd name="T72" fmla="*/ 256 w 286"/>
                <a:gd name="T73" fmla="*/ 263 h 310"/>
                <a:gd name="T74" fmla="*/ 263 w 286"/>
                <a:gd name="T75" fmla="*/ 280 h 310"/>
                <a:gd name="T76" fmla="*/ 275 w 286"/>
                <a:gd name="T77" fmla="*/ 294 h 310"/>
                <a:gd name="T78" fmla="*/ 281 w 286"/>
                <a:gd name="T79" fmla="*/ 290 h 310"/>
                <a:gd name="T80" fmla="*/ 286 w 286"/>
                <a:gd name="T81" fmla="*/ 291 h 310"/>
                <a:gd name="T82" fmla="*/ 282 w 286"/>
                <a:gd name="T83" fmla="*/ 296 h 310"/>
                <a:gd name="T84" fmla="*/ 276 w 286"/>
                <a:gd name="T85" fmla="*/ 310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6"/>
                <a:gd name="T130" fmla="*/ 0 h 310"/>
                <a:gd name="T131" fmla="*/ 286 w 286"/>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6" h="310">
                  <a:moveTo>
                    <a:pt x="0" y="2"/>
                  </a:moveTo>
                  <a:lnTo>
                    <a:pt x="15" y="0"/>
                  </a:lnTo>
                  <a:lnTo>
                    <a:pt x="20" y="18"/>
                  </a:lnTo>
                  <a:lnTo>
                    <a:pt x="27" y="19"/>
                  </a:lnTo>
                  <a:lnTo>
                    <a:pt x="37" y="38"/>
                  </a:lnTo>
                  <a:lnTo>
                    <a:pt x="27" y="70"/>
                  </a:lnTo>
                  <a:lnTo>
                    <a:pt x="35" y="98"/>
                  </a:lnTo>
                  <a:lnTo>
                    <a:pt x="48" y="109"/>
                  </a:lnTo>
                  <a:lnTo>
                    <a:pt x="48" y="123"/>
                  </a:lnTo>
                  <a:lnTo>
                    <a:pt x="52" y="127"/>
                  </a:lnTo>
                  <a:lnTo>
                    <a:pt x="65" y="126"/>
                  </a:lnTo>
                  <a:lnTo>
                    <a:pt x="95" y="99"/>
                  </a:lnTo>
                  <a:lnTo>
                    <a:pt x="103" y="98"/>
                  </a:lnTo>
                  <a:lnTo>
                    <a:pt x="105" y="111"/>
                  </a:lnTo>
                  <a:lnTo>
                    <a:pt x="122" y="128"/>
                  </a:lnTo>
                  <a:lnTo>
                    <a:pt x="121" y="137"/>
                  </a:lnTo>
                  <a:lnTo>
                    <a:pt x="130" y="149"/>
                  </a:lnTo>
                  <a:lnTo>
                    <a:pt x="139" y="173"/>
                  </a:lnTo>
                  <a:lnTo>
                    <a:pt x="137" y="178"/>
                  </a:lnTo>
                  <a:lnTo>
                    <a:pt x="131" y="177"/>
                  </a:lnTo>
                  <a:lnTo>
                    <a:pt x="131" y="182"/>
                  </a:lnTo>
                  <a:lnTo>
                    <a:pt x="125" y="182"/>
                  </a:lnTo>
                  <a:lnTo>
                    <a:pt x="126" y="188"/>
                  </a:lnTo>
                  <a:lnTo>
                    <a:pt x="133" y="193"/>
                  </a:lnTo>
                  <a:lnTo>
                    <a:pt x="136" y="188"/>
                  </a:lnTo>
                  <a:lnTo>
                    <a:pt x="145" y="196"/>
                  </a:lnTo>
                  <a:lnTo>
                    <a:pt x="153" y="195"/>
                  </a:lnTo>
                  <a:lnTo>
                    <a:pt x="151" y="193"/>
                  </a:lnTo>
                  <a:lnTo>
                    <a:pt x="155" y="188"/>
                  </a:lnTo>
                  <a:lnTo>
                    <a:pt x="155" y="186"/>
                  </a:lnTo>
                  <a:lnTo>
                    <a:pt x="158" y="184"/>
                  </a:lnTo>
                  <a:lnTo>
                    <a:pt x="160" y="186"/>
                  </a:lnTo>
                  <a:lnTo>
                    <a:pt x="161" y="188"/>
                  </a:lnTo>
                  <a:lnTo>
                    <a:pt x="161" y="191"/>
                  </a:lnTo>
                  <a:lnTo>
                    <a:pt x="164" y="192"/>
                  </a:lnTo>
                  <a:lnTo>
                    <a:pt x="167" y="196"/>
                  </a:lnTo>
                  <a:lnTo>
                    <a:pt x="170" y="197"/>
                  </a:lnTo>
                  <a:lnTo>
                    <a:pt x="172" y="200"/>
                  </a:lnTo>
                  <a:lnTo>
                    <a:pt x="174" y="201"/>
                  </a:lnTo>
                  <a:lnTo>
                    <a:pt x="178" y="200"/>
                  </a:lnTo>
                  <a:lnTo>
                    <a:pt x="183" y="204"/>
                  </a:lnTo>
                  <a:lnTo>
                    <a:pt x="192" y="205"/>
                  </a:lnTo>
                  <a:lnTo>
                    <a:pt x="193" y="206"/>
                  </a:lnTo>
                  <a:lnTo>
                    <a:pt x="193" y="209"/>
                  </a:lnTo>
                  <a:lnTo>
                    <a:pt x="204" y="216"/>
                  </a:lnTo>
                  <a:lnTo>
                    <a:pt x="204" y="219"/>
                  </a:lnTo>
                  <a:lnTo>
                    <a:pt x="200" y="221"/>
                  </a:lnTo>
                  <a:lnTo>
                    <a:pt x="200" y="224"/>
                  </a:lnTo>
                  <a:lnTo>
                    <a:pt x="205" y="226"/>
                  </a:lnTo>
                  <a:lnTo>
                    <a:pt x="206" y="229"/>
                  </a:lnTo>
                  <a:lnTo>
                    <a:pt x="201" y="233"/>
                  </a:lnTo>
                  <a:lnTo>
                    <a:pt x="201" y="234"/>
                  </a:lnTo>
                  <a:lnTo>
                    <a:pt x="204" y="234"/>
                  </a:lnTo>
                  <a:lnTo>
                    <a:pt x="209" y="238"/>
                  </a:lnTo>
                  <a:lnTo>
                    <a:pt x="210" y="234"/>
                  </a:lnTo>
                  <a:lnTo>
                    <a:pt x="215" y="233"/>
                  </a:lnTo>
                  <a:lnTo>
                    <a:pt x="221" y="221"/>
                  </a:lnTo>
                  <a:lnTo>
                    <a:pt x="223" y="215"/>
                  </a:lnTo>
                  <a:lnTo>
                    <a:pt x="228" y="211"/>
                  </a:lnTo>
                  <a:lnTo>
                    <a:pt x="233" y="207"/>
                  </a:lnTo>
                  <a:lnTo>
                    <a:pt x="234" y="209"/>
                  </a:lnTo>
                  <a:lnTo>
                    <a:pt x="233" y="216"/>
                  </a:lnTo>
                  <a:lnTo>
                    <a:pt x="235" y="224"/>
                  </a:lnTo>
                  <a:lnTo>
                    <a:pt x="234" y="234"/>
                  </a:lnTo>
                  <a:lnTo>
                    <a:pt x="237" y="238"/>
                  </a:lnTo>
                  <a:lnTo>
                    <a:pt x="238" y="239"/>
                  </a:lnTo>
                  <a:lnTo>
                    <a:pt x="240" y="237"/>
                  </a:lnTo>
                  <a:lnTo>
                    <a:pt x="243" y="237"/>
                  </a:lnTo>
                  <a:lnTo>
                    <a:pt x="246" y="240"/>
                  </a:lnTo>
                  <a:lnTo>
                    <a:pt x="246" y="248"/>
                  </a:lnTo>
                  <a:lnTo>
                    <a:pt x="247" y="248"/>
                  </a:lnTo>
                  <a:lnTo>
                    <a:pt x="249" y="252"/>
                  </a:lnTo>
                  <a:lnTo>
                    <a:pt x="253" y="252"/>
                  </a:lnTo>
                  <a:lnTo>
                    <a:pt x="256" y="263"/>
                  </a:lnTo>
                  <a:lnTo>
                    <a:pt x="262" y="268"/>
                  </a:lnTo>
                  <a:lnTo>
                    <a:pt x="263" y="280"/>
                  </a:lnTo>
                  <a:lnTo>
                    <a:pt x="270" y="279"/>
                  </a:lnTo>
                  <a:lnTo>
                    <a:pt x="275" y="294"/>
                  </a:lnTo>
                  <a:lnTo>
                    <a:pt x="277" y="289"/>
                  </a:lnTo>
                  <a:lnTo>
                    <a:pt x="281" y="290"/>
                  </a:lnTo>
                  <a:lnTo>
                    <a:pt x="284" y="290"/>
                  </a:lnTo>
                  <a:lnTo>
                    <a:pt x="286" y="291"/>
                  </a:lnTo>
                  <a:lnTo>
                    <a:pt x="286" y="294"/>
                  </a:lnTo>
                  <a:lnTo>
                    <a:pt x="282" y="296"/>
                  </a:lnTo>
                  <a:lnTo>
                    <a:pt x="275" y="309"/>
                  </a:lnTo>
                  <a:lnTo>
                    <a:pt x="276" y="31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26" name="Freeform 1023"/>
            <p:cNvSpPr>
              <a:spLocks/>
            </p:cNvSpPr>
            <p:nvPr/>
          </p:nvSpPr>
          <p:spPr bwMode="auto">
            <a:xfrm>
              <a:off x="3517" y="1730"/>
              <a:ext cx="142" cy="149"/>
            </a:xfrm>
            <a:custGeom>
              <a:avLst/>
              <a:gdLst>
                <a:gd name="T0" fmla="*/ 6 w 142"/>
                <a:gd name="T1" fmla="*/ 93 h 149"/>
                <a:gd name="T2" fmla="*/ 24 w 142"/>
                <a:gd name="T3" fmla="*/ 84 h 149"/>
                <a:gd name="T4" fmla="*/ 32 w 142"/>
                <a:gd name="T5" fmla="*/ 79 h 149"/>
                <a:gd name="T6" fmla="*/ 34 w 142"/>
                <a:gd name="T7" fmla="*/ 71 h 149"/>
                <a:gd name="T8" fmla="*/ 26 w 142"/>
                <a:gd name="T9" fmla="*/ 64 h 149"/>
                <a:gd name="T10" fmla="*/ 21 w 142"/>
                <a:gd name="T11" fmla="*/ 50 h 149"/>
                <a:gd name="T12" fmla="*/ 29 w 142"/>
                <a:gd name="T13" fmla="*/ 46 h 149"/>
                <a:gd name="T14" fmla="*/ 46 w 142"/>
                <a:gd name="T15" fmla="*/ 42 h 149"/>
                <a:gd name="T16" fmla="*/ 48 w 142"/>
                <a:gd name="T17" fmla="*/ 36 h 149"/>
                <a:gd name="T18" fmla="*/ 57 w 142"/>
                <a:gd name="T19" fmla="*/ 28 h 149"/>
                <a:gd name="T20" fmla="*/ 60 w 142"/>
                <a:gd name="T21" fmla="*/ 16 h 149"/>
                <a:gd name="T22" fmla="*/ 66 w 142"/>
                <a:gd name="T23" fmla="*/ 15 h 149"/>
                <a:gd name="T24" fmla="*/ 67 w 142"/>
                <a:gd name="T25" fmla="*/ 10 h 149"/>
                <a:gd name="T26" fmla="*/ 77 w 142"/>
                <a:gd name="T27" fmla="*/ 8 h 149"/>
                <a:gd name="T28" fmla="*/ 81 w 142"/>
                <a:gd name="T29" fmla="*/ 1 h 149"/>
                <a:gd name="T30" fmla="*/ 86 w 142"/>
                <a:gd name="T31" fmla="*/ 14 h 149"/>
                <a:gd name="T32" fmla="*/ 94 w 142"/>
                <a:gd name="T33" fmla="*/ 19 h 149"/>
                <a:gd name="T34" fmla="*/ 107 w 142"/>
                <a:gd name="T35" fmla="*/ 32 h 149"/>
                <a:gd name="T36" fmla="*/ 133 w 142"/>
                <a:gd name="T37" fmla="*/ 32 h 149"/>
                <a:gd name="T38" fmla="*/ 140 w 142"/>
                <a:gd name="T39" fmla="*/ 33 h 149"/>
                <a:gd name="T40" fmla="*/ 139 w 142"/>
                <a:gd name="T41" fmla="*/ 41 h 149"/>
                <a:gd name="T42" fmla="*/ 125 w 142"/>
                <a:gd name="T43" fmla="*/ 43 h 149"/>
                <a:gd name="T44" fmla="*/ 123 w 142"/>
                <a:gd name="T45" fmla="*/ 46 h 149"/>
                <a:gd name="T46" fmla="*/ 126 w 142"/>
                <a:gd name="T47" fmla="*/ 60 h 149"/>
                <a:gd name="T48" fmla="*/ 135 w 142"/>
                <a:gd name="T49" fmla="*/ 72 h 149"/>
                <a:gd name="T50" fmla="*/ 136 w 142"/>
                <a:gd name="T51" fmla="*/ 76 h 149"/>
                <a:gd name="T52" fmla="*/ 133 w 142"/>
                <a:gd name="T53" fmla="*/ 79 h 149"/>
                <a:gd name="T54" fmla="*/ 130 w 142"/>
                <a:gd name="T55" fmla="*/ 84 h 149"/>
                <a:gd name="T56" fmla="*/ 125 w 142"/>
                <a:gd name="T57" fmla="*/ 85 h 149"/>
                <a:gd name="T58" fmla="*/ 117 w 142"/>
                <a:gd name="T59" fmla="*/ 89 h 149"/>
                <a:gd name="T60" fmla="*/ 102 w 142"/>
                <a:gd name="T61" fmla="*/ 92 h 149"/>
                <a:gd name="T62" fmla="*/ 93 w 142"/>
                <a:gd name="T63" fmla="*/ 99 h 149"/>
                <a:gd name="T64" fmla="*/ 104 w 142"/>
                <a:gd name="T65" fmla="*/ 112 h 149"/>
                <a:gd name="T66" fmla="*/ 107 w 142"/>
                <a:gd name="T67" fmla="*/ 117 h 149"/>
                <a:gd name="T68" fmla="*/ 104 w 142"/>
                <a:gd name="T69" fmla="*/ 121 h 149"/>
                <a:gd name="T70" fmla="*/ 103 w 142"/>
                <a:gd name="T71" fmla="*/ 127 h 149"/>
                <a:gd name="T72" fmla="*/ 100 w 142"/>
                <a:gd name="T73" fmla="*/ 130 h 149"/>
                <a:gd name="T74" fmla="*/ 93 w 142"/>
                <a:gd name="T75" fmla="*/ 134 h 149"/>
                <a:gd name="T76" fmla="*/ 79 w 142"/>
                <a:gd name="T77" fmla="*/ 135 h 149"/>
                <a:gd name="T78" fmla="*/ 72 w 142"/>
                <a:gd name="T79" fmla="*/ 142 h 149"/>
                <a:gd name="T80" fmla="*/ 74 w 142"/>
                <a:gd name="T81" fmla="*/ 145 h 149"/>
                <a:gd name="T82" fmla="*/ 67 w 142"/>
                <a:gd name="T83" fmla="*/ 149 h 149"/>
                <a:gd name="T84" fmla="*/ 57 w 142"/>
                <a:gd name="T85" fmla="*/ 136 h 149"/>
                <a:gd name="T86" fmla="*/ 39 w 142"/>
                <a:gd name="T87" fmla="*/ 139 h 149"/>
                <a:gd name="T88" fmla="*/ 33 w 142"/>
                <a:gd name="T89" fmla="*/ 141 h 149"/>
                <a:gd name="T90" fmla="*/ 24 w 142"/>
                <a:gd name="T91" fmla="*/ 145 h 149"/>
                <a:gd name="T92" fmla="*/ 19 w 142"/>
                <a:gd name="T93" fmla="*/ 136 h 149"/>
                <a:gd name="T94" fmla="*/ 7 w 142"/>
                <a:gd name="T95" fmla="*/ 134 h 149"/>
                <a:gd name="T96" fmla="*/ 2 w 142"/>
                <a:gd name="T97" fmla="*/ 125 h 149"/>
                <a:gd name="T98" fmla="*/ 6 w 142"/>
                <a:gd name="T99" fmla="*/ 116 h 149"/>
                <a:gd name="T100" fmla="*/ 4 w 142"/>
                <a:gd name="T101" fmla="*/ 107 h 1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49"/>
                <a:gd name="T155" fmla="*/ 142 w 142"/>
                <a:gd name="T156" fmla="*/ 149 h 1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49">
                  <a:moveTo>
                    <a:pt x="0" y="104"/>
                  </a:moveTo>
                  <a:lnTo>
                    <a:pt x="0" y="100"/>
                  </a:lnTo>
                  <a:lnTo>
                    <a:pt x="6" y="93"/>
                  </a:lnTo>
                  <a:lnTo>
                    <a:pt x="23" y="86"/>
                  </a:lnTo>
                  <a:lnTo>
                    <a:pt x="23" y="84"/>
                  </a:lnTo>
                  <a:lnTo>
                    <a:pt x="24" y="84"/>
                  </a:lnTo>
                  <a:lnTo>
                    <a:pt x="28" y="86"/>
                  </a:lnTo>
                  <a:lnTo>
                    <a:pt x="29" y="86"/>
                  </a:lnTo>
                  <a:lnTo>
                    <a:pt x="32" y="79"/>
                  </a:lnTo>
                  <a:lnTo>
                    <a:pt x="35" y="75"/>
                  </a:lnTo>
                  <a:lnTo>
                    <a:pt x="37" y="74"/>
                  </a:lnTo>
                  <a:lnTo>
                    <a:pt x="34" y="71"/>
                  </a:lnTo>
                  <a:lnTo>
                    <a:pt x="33" y="69"/>
                  </a:lnTo>
                  <a:lnTo>
                    <a:pt x="30" y="67"/>
                  </a:lnTo>
                  <a:lnTo>
                    <a:pt x="26" y="64"/>
                  </a:lnTo>
                  <a:lnTo>
                    <a:pt x="21" y="57"/>
                  </a:lnTo>
                  <a:lnTo>
                    <a:pt x="21" y="52"/>
                  </a:lnTo>
                  <a:lnTo>
                    <a:pt x="21" y="50"/>
                  </a:lnTo>
                  <a:lnTo>
                    <a:pt x="24" y="48"/>
                  </a:lnTo>
                  <a:lnTo>
                    <a:pt x="26" y="46"/>
                  </a:lnTo>
                  <a:lnTo>
                    <a:pt x="29" y="46"/>
                  </a:lnTo>
                  <a:lnTo>
                    <a:pt x="32" y="43"/>
                  </a:lnTo>
                  <a:lnTo>
                    <a:pt x="35" y="46"/>
                  </a:lnTo>
                  <a:lnTo>
                    <a:pt x="46" y="42"/>
                  </a:lnTo>
                  <a:lnTo>
                    <a:pt x="46" y="38"/>
                  </a:lnTo>
                  <a:lnTo>
                    <a:pt x="47" y="38"/>
                  </a:lnTo>
                  <a:lnTo>
                    <a:pt x="48" y="36"/>
                  </a:lnTo>
                  <a:lnTo>
                    <a:pt x="51" y="32"/>
                  </a:lnTo>
                  <a:lnTo>
                    <a:pt x="53" y="27"/>
                  </a:lnTo>
                  <a:lnTo>
                    <a:pt x="57" y="28"/>
                  </a:lnTo>
                  <a:lnTo>
                    <a:pt x="68" y="27"/>
                  </a:lnTo>
                  <a:lnTo>
                    <a:pt x="68" y="25"/>
                  </a:lnTo>
                  <a:lnTo>
                    <a:pt x="60" y="16"/>
                  </a:lnTo>
                  <a:lnTo>
                    <a:pt x="60" y="14"/>
                  </a:lnTo>
                  <a:lnTo>
                    <a:pt x="61" y="11"/>
                  </a:lnTo>
                  <a:lnTo>
                    <a:pt x="66" y="15"/>
                  </a:lnTo>
                  <a:lnTo>
                    <a:pt x="68" y="15"/>
                  </a:lnTo>
                  <a:lnTo>
                    <a:pt x="68" y="14"/>
                  </a:lnTo>
                  <a:lnTo>
                    <a:pt x="67" y="10"/>
                  </a:lnTo>
                  <a:lnTo>
                    <a:pt x="67" y="8"/>
                  </a:lnTo>
                  <a:lnTo>
                    <a:pt x="74" y="6"/>
                  </a:lnTo>
                  <a:lnTo>
                    <a:pt x="77" y="8"/>
                  </a:lnTo>
                  <a:lnTo>
                    <a:pt x="77" y="2"/>
                  </a:lnTo>
                  <a:lnTo>
                    <a:pt x="80" y="0"/>
                  </a:lnTo>
                  <a:lnTo>
                    <a:pt x="81" y="1"/>
                  </a:lnTo>
                  <a:lnTo>
                    <a:pt x="84" y="4"/>
                  </a:lnTo>
                  <a:lnTo>
                    <a:pt x="84" y="8"/>
                  </a:lnTo>
                  <a:lnTo>
                    <a:pt x="86" y="14"/>
                  </a:lnTo>
                  <a:lnTo>
                    <a:pt x="89" y="15"/>
                  </a:lnTo>
                  <a:lnTo>
                    <a:pt x="90" y="19"/>
                  </a:lnTo>
                  <a:lnTo>
                    <a:pt x="94" y="19"/>
                  </a:lnTo>
                  <a:lnTo>
                    <a:pt x="100" y="25"/>
                  </a:lnTo>
                  <a:lnTo>
                    <a:pt x="104" y="29"/>
                  </a:lnTo>
                  <a:lnTo>
                    <a:pt x="107" y="32"/>
                  </a:lnTo>
                  <a:lnTo>
                    <a:pt x="118" y="32"/>
                  </a:lnTo>
                  <a:lnTo>
                    <a:pt x="127" y="33"/>
                  </a:lnTo>
                  <a:lnTo>
                    <a:pt x="133" y="32"/>
                  </a:lnTo>
                  <a:lnTo>
                    <a:pt x="142" y="33"/>
                  </a:lnTo>
                  <a:lnTo>
                    <a:pt x="142" y="34"/>
                  </a:lnTo>
                  <a:lnTo>
                    <a:pt x="140" y="33"/>
                  </a:lnTo>
                  <a:lnTo>
                    <a:pt x="139" y="34"/>
                  </a:lnTo>
                  <a:lnTo>
                    <a:pt x="140" y="39"/>
                  </a:lnTo>
                  <a:lnTo>
                    <a:pt x="139" y="41"/>
                  </a:lnTo>
                  <a:lnTo>
                    <a:pt x="135" y="42"/>
                  </a:lnTo>
                  <a:lnTo>
                    <a:pt x="131" y="39"/>
                  </a:lnTo>
                  <a:lnTo>
                    <a:pt x="125" y="43"/>
                  </a:lnTo>
                  <a:lnTo>
                    <a:pt x="126" y="46"/>
                  </a:lnTo>
                  <a:lnTo>
                    <a:pt x="126" y="47"/>
                  </a:lnTo>
                  <a:lnTo>
                    <a:pt x="123" y="46"/>
                  </a:lnTo>
                  <a:lnTo>
                    <a:pt x="123" y="47"/>
                  </a:lnTo>
                  <a:lnTo>
                    <a:pt x="125" y="53"/>
                  </a:lnTo>
                  <a:lnTo>
                    <a:pt x="126" y="60"/>
                  </a:lnTo>
                  <a:lnTo>
                    <a:pt x="128" y="66"/>
                  </a:lnTo>
                  <a:lnTo>
                    <a:pt x="132" y="67"/>
                  </a:lnTo>
                  <a:lnTo>
                    <a:pt x="135" y="72"/>
                  </a:lnTo>
                  <a:lnTo>
                    <a:pt x="136" y="74"/>
                  </a:lnTo>
                  <a:lnTo>
                    <a:pt x="136" y="75"/>
                  </a:lnTo>
                  <a:lnTo>
                    <a:pt x="136" y="76"/>
                  </a:lnTo>
                  <a:lnTo>
                    <a:pt x="136" y="78"/>
                  </a:lnTo>
                  <a:lnTo>
                    <a:pt x="135" y="78"/>
                  </a:lnTo>
                  <a:lnTo>
                    <a:pt x="133" y="79"/>
                  </a:lnTo>
                  <a:lnTo>
                    <a:pt x="132" y="81"/>
                  </a:lnTo>
                  <a:lnTo>
                    <a:pt x="131" y="81"/>
                  </a:lnTo>
                  <a:lnTo>
                    <a:pt x="130" y="84"/>
                  </a:lnTo>
                  <a:lnTo>
                    <a:pt x="128" y="84"/>
                  </a:lnTo>
                  <a:lnTo>
                    <a:pt x="126" y="84"/>
                  </a:lnTo>
                  <a:lnTo>
                    <a:pt x="125" y="85"/>
                  </a:lnTo>
                  <a:lnTo>
                    <a:pt x="123" y="86"/>
                  </a:lnTo>
                  <a:lnTo>
                    <a:pt x="119" y="89"/>
                  </a:lnTo>
                  <a:lnTo>
                    <a:pt x="117" y="89"/>
                  </a:lnTo>
                  <a:lnTo>
                    <a:pt x="111" y="92"/>
                  </a:lnTo>
                  <a:lnTo>
                    <a:pt x="107" y="90"/>
                  </a:lnTo>
                  <a:lnTo>
                    <a:pt x="102" y="92"/>
                  </a:lnTo>
                  <a:lnTo>
                    <a:pt x="99" y="92"/>
                  </a:lnTo>
                  <a:lnTo>
                    <a:pt x="94" y="94"/>
                  </a:lnTo>
                  <a:lnTo>
                    <a:pt x="93" y="99"/>
                  </a:lnTo>
                  <a:lnTo>
                    <a:pt x="95" y="106"/>
                  </a:lnTo>
                  <a:lnTo>
                    <a:pt x="100" y="108"/>
                  </a:lnTo>
                  <a:lnTo>
                    <a:pt x="104" y="112"/>
                  </a:lnTo>
                  <a:lnTo>
                    <a:pt x="104" y="111"/>
                  </a:lnTo>
                  <a:lnTo>
                    <a:pt x="105" y="111"/>
                  </a:lnTo>
                  <a:lnTo>
                    <a:pt x="107" y="117"/>
                  </a:lnTo>
                  <a:lnTo>
                    <a:pt x="105" y="117"/>
                  </a:lnTo>
                  <a:lnTo>
                    <a:pt x="105" y="120"/>
                  </a:lnTo>
                  <a:lnTo>
                    <a:pt x="104" y="121"/>
                  </a:lnTo>
                  <a:lnTo>
                    <a:pt x="104" y="125"/>
                  </a:lnTo>
                  <a:lnTo>
                    <a:pt x="103" y="125"/>
                  </a:lnTo>
                  <a:lnTo>
                    <a:pt x="103" y="127"/>
                  </a:lnTo>
                  <a:lnTo>
                    <a:pt x="102" y="127"/>
                  </a:lnTo>
                  <a:lnTo>
                    <a:pt x="100" y="128"/>
                  </a:lnTo>
                  <a:lnTo>
                    <a:pt x="100" y="130"/>
                  </a:lnTo>
                  <a:lnTo>
                    <a:pt x="98" y="132"/>
                  </a:lnTo>
                  <a:lnTo>
                    <a:pt x="94" y="132"/>
                  </a:lnTo>
                  <a:lnTo>
                    <a:pt x="93" y="134"/>
                  </a:lnTo>
                  <a:lnTo>
                    <a:pt x="84" y="131"/>
                  </a:lnTo>
                  <a:lnTo>
                    <a:pt x="83" y="131"/>
                  </a:lnTo>
                  <a:lnTo>
                    <a:pt x="79" y="135"/>
                  </a:lnTo>
                  <a:lnTo>
                    <a:pt x="77" y="137"/>
                  </a:lnTo>
                  <a:lnTo>
                    <a:pt x="75" y="139"/>
                  </a:lnTo>
                  <a:lnTo>
                    <a:pt x="72" y="142"/>
                  </a:lnTo>
                  <a:lnTo>
                    <a:pt x="71" y="141"/>
                  </a:lnTo>
                  <a:lnTo>
                    <a:pt x="71" y="144"/>
                  </a:lnTo>
                  <a:lnTo>
                    <a:pt x="74" y="145"/>
                  </a:lnTo>
                  <a:lnTo>
                    <a:pt x="74" y="148"/>
                  </a:lnTo>
                  <a:lnTo>
                    <a:pt x="71" y="148"/>
                  </a:lnTo>
                  <a:lnTo>
                    <a:pt x="67" y="149"/>
                  </a:lnTo>
                  <a:lnTo>
                    <a:pt x="66" y="149"/>
                  </a:lnTo>
                  <a:lnTo>
                    <a:pt x="60" y="142"/>
                  </a:lnTo>
                  <a:lnTo>
                    <a:pt x="57" y="136"/>
                  </a:lnTo>
                  <a:lnTo>
                    <a:pt x="51" y="139"/>
                  </a:lnTo>
                  <a:lnTo>
                    <a:pt x="40" y="136"/>
                  </a:lnTo>
                  <a:lnTo>
                    <a:pt x="39" y="139"/>
                  </a:lnTo>
                  <a:lnTo>
                    <a:pt x="37" y="136"/>
                  </a:lnTo>
                  <a:lnTo>
                    <a:pt x="35" y="136"/>
                  </a:lnTo>
                  <a:lnTo>
                    <a:pt x="33" y="141"/>
                  </a:lnTo>
                  <a:lnTo>
                    <a:pt x="30" y="141"/>
                  </a:lnTo>
                  <a:lnTo>
                    <a:pt x="28" y="144"/>
                  </a:lnTo>
                  <a:lnTo>
                    <a:pt x="24" y="145"/>
                  </a:lnTo>
                  <a:lnTo>
                    <a:pt x="24" y="142"/>
                  </a:lnTo>
                  <a:lnTo>
                    <a:pt x="21" y="141"/>
                  </a:lnTo>
                  <a:lnTo>
                    <a:pt x="19" y="136"/>
                  </a:lnTo>
                  <a:lnTo>
                    <a:pt x="12" y="137"/>
                  </a:lnTo>
                  <a:lnTo>
                    <a:pt x="7" y="136"/>
                  </a:lnTo>
                  <a:lnTo>
                    <a:pt x="7" y="134"/>
                  </a:lnTo>
                  <a:lnTo>
                    <a:pt x="5" y="132"/>
                  </a:lnTo>
                  <a:lnTo>
                    <a:pt x="5" y="125"/>
                  </a:lnTo>
                  <a:lnTo>
                    <a:pt x="2" y="125"/>
                  </a:lnTo>
                  <a:lnTo>
                    <a:pt x="1" y="121"/>
                  </a:lnTo>
                  <a:lnTo>
                    <a:pt x="10" y="118"/>
                  </a:lnTo>
                  <a:lnTo>
                    <a:pt x="6" y="116"/>
                  </a:lnTo>
                  <a:lnTo>
                    <a:pt x="6" y="111"/>
                  </a:lnTo>
                  <a:lnTo>
                    <a:pt x="6" y="109"/>
                  </a:lnTo>
                  <a:lnTo>
                    <a:pt x="4" y="107"/>
                  </a:lnTo>
                  <a:lnTo>
                    <a:pt x="0" y="10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27" name="Freeform 1024"/>
            <p:cNvSpPr>
              <a:spLocks/>
            </p:cNvSpPr>
            <p:nvPr/>
          </p:nvSpPr>
          <p:spPr bwMode="auto">
            <a:xfrm>
              <a:off x="3610" y="1823"/>
              <a:ext cx="92" cy="155"/>
            </a:xfrm>
            <a:custGeom>
              <a:avLst/>
              <a:gdLst>
                <a:gd name="T0" fmla="*/ 3 w 92"/>
                <a:gd name="T1" fmla="*/ 134 h 155"/>
                <a:gd name="T2" fmla="*/ 7 w 92"/>
                <a:gd name="T3" fmla="*/ 141 h 155"/>
                <a:gd name="T4" fmla="*/ 22 w 92"/>
                <a:gd name="T5" fmla="*/ 145 h 155"/>
                <a:gd name="T6" fmla="*/ 27 w 92"/>
                <a:gd name="T7" fmla="*/ 151 h 155"/>
                <a:gd name="T8" fmla="*/ 35 w 92"/>
                <a:gd name="T9" fmla="*/ 151 h 155"/>
                <a:gd name="T10" fmla="*/ 40 w 92"/>
                <a:gd name="T11" fmla="*/ 155 h 155"/>
                <a:gd name="T12" fmla="*/ 52 w 92"/>
                <a:gd name="T13" fmla="*/ 150 h 155"/>
                <a:gd name="T14" fmla="*/ 61 w 92"/>
                <a:gd name="T15" fmla="*/ 149 h 155"/>
                <a:gd name="T16" fmla="*/ 61 w 92"/>
                <a:gd name="T17" fmla="*/ 144 h 155"/>
                <a:gd name="T18" fmla="*/ 63 w 92"/>
                <a:gd name="T19" fmla="*/ 139 h 155"/>
                <a:gd name="T20" fmla="*/ 63 w 92"/>
                <a:gd name="T21" fmla="*/ 136 h 155"/>
                <a:gd name="T22" fmla="*/ 64 w 92"/>
                <a:gd name="T23" fmla="*/ 129 h 155"/>
                <a:gd name="T24" fmla="*/ 66 w 92"/>
                <a:gd name="T25" fmla="*/ 123 h 155"/>
                <a:gd name="T26" fmla="*/ 72 w 92"/>
                <a:gd name="T27" fmla="*/ 120 h 155"/>
                <a:gd name="T28" fmla="*/ 70 w 92"/>
                <a:gd name="T29" fmla="*/ 116 h 155"/>
                <a:gd name="T30" fmla="*/ 74 w 92"/>
                <a:gd name="T31" fmla="*/ 116 h 155"/>
                <a:gd name="T32" fmla="*/ 74 w 92"/>
                <a:gd name="T33" fmla="*/ 113 h 155"/>
                <a:gd name="T34" fmla="*/ 73 w 92"/>
                <a:gd name="T35" fmla="*/ 107 h 155"/>
                <a:gd name="T36" fmla="*/ 74 w 92"/>
                <a:gd name="T37" fmla="*/ 104 h 155"/>
                <a:gd name="T38" fmla="*/ 77 w 92"/>
                <a:gd name="T39" fmla="*/ 99 h 155"/>
                <a:gd name="T40" fmla="*/ 80 w 92"/>
                <a:gd name="T41" fmla="*/ 95 h 155"/>
                <a:gd name="T42" fmla="*/ 86 w 92"/>
                <a:gd name="T43" fmla="*/ 94 h 155"/>
                <a:gd name="T44" fmla="*/ 89 w 92"/>
                <a:gd name="T45" fmla="*/ 93 h 155"/>
                <a:gd name="T46" fmla="*/ 86 w 92"/>
                <a:gd name="T47" fmla="*/ 75 h 155"/>
                <a:gd name="T48" fmla="*/ 80 w 92"/>
                <a:gd name="T49" fmla="*/ 70 h 155"/>
                <a:gd name="T50" fmla="*/ 79 w 92"/>
                <a:gd name="T51" fmla="*/ 58 h 155"/>
                <a:gd name="T52" fmla="*/ 70 w 92"/>
                <a:gd name="T53" fmla="*/ 60 h 155"/>
                <a:gd name="T54" fmla="*/ 66 w 92"/>
                <a:gd name="T55" fmla="*/ 64 h 155"/>
                <a:gd name="T56" fmla="*/ 63 w 92"/>
                <a:gd name="T57" fmla="*/ 62 h 155"/>
                <a:gd name="T58" fmla="*/ 64 w 92"/>
                <a:gd name="T59" fmla="*/ 56 h 155"/>
                <a:gd name="T60" fmla="*/ 59 w 92"/>
                <a:gd name="T61" fmla="*/ 50 h 155"/>
                <a:gd name="T62" fmla="*/ 56 w 92"/>
                <a:gd name="T63" fmla="*/ 46 h 155"/>
                <a:gd name="T64" fmla="*/ 55 w 92"/>
                <a:gd name="T65" fmla="*/ 42 h 155"/>
                <a:gd name="T66" fmla="*/ 52 w 92"/>
                <a:gd name="T67" fmla="*/ 32 h 155"/>
                <a:gd name="T68" fmla="*/ 60 w 92"/>
                <a:gd name="T69" fmla="*/ 25 h 155"/>
                <a:gd name="T70" fmla="*/ 72 w 92"/>
                <a:gd name="T71" fmla="*/ 25 h 155"/>
                <a:gd name="T72" fmla="*/ 68 w 92"/>
                <a:gd name="T73" fmla="*/ 15 h 155"/>
                <a:gd name="T74" fmla="*/ 63 w 92"/>
                <a:gd name="T75" fmla="*/ 14 h 155"/>
                <a:gd name="T76" fmla="*/ 59 w 92"/>
                <a:gd name="T77" fmla="*/ 10 h 155"/>
                <a:gd name="T78" fmla="*/ 54 w 92"/>
                <a:gd name="T79" fmla="*/ 2 h 155"/>
                <a:gd name="T80" fmla="*/ 46 w 92"/>
                <a:gd name="T81" fmla="*/ 1 h 155"/>
                <a:gd name="T82" fmla="*/ 40 w 92"/>
                <a:gd name="T83" fmla="*/ 2 h 155"/>
                <a:gd name="T84" fmla="*/ 41 w 92"/>
                <a:gd name="T85" fmla="*/ 6 h 155"/>
                <a:gd name="T86" fmla="*/ 38 w 92"/>
                <a:gd name="T87" fmla="*/ 9 h 155"/>
                <a:gd name="T88" fmla="*/ 35 w 92"/>
                <a:gd name="T89" fmla="*/ 14 h 155"/>
                <a:gd name="T90" fmla="*/ 30 w 92"/>
                <a:gd name="T91" fmla="*/ 15 h 155"/>
                <a:gd name="T92" fmla="*/ 30 w 92"/>
                <a:gd name="T93" fmla="*/ 19 h 155"/>
                <a:gd name="T94" fmla="*/ 23 w 92"/>
                <a:gd name="T95" fmla="*/ 28 h 155"/>
                <a:gd name="T96" fmla="*/ 24 w 92"/>
                <a:gd name="T97" fmla="*/ 32 h 155"/>
                <a:gd name="T98" fmla="*/ 28 w 92"/>
                <a:gd name="T99" fmla="*/ 37 h 155"/>
                <a:gd name="T100" fmla="*/ 33 w 92"/>
                <a:gd name="T101" fmla="*/ 38 h 155"/>
                <a:gd name="T102" fmla="*/ 28 w 92"/>
                <a:gd name="T103" fmla="*/ 42 h 155"/>
                <a:gd name="T104" fmla="*/ 31 w 92"/>
                <a:gd name="T105" fmla="*/ 46 h 155"/>
                <a:gd name="T106" fmla="*/ 23 w 92"/>
                <a:gd name="T107" fmla="*/ 60 h 155"/>
                <a:gd name="T108" fmla="*/ 14 w 92"/>
                <a:gd name="T109" fmla="*/ 58 h 155"/>
                <a:gd name="T110" fmla="*/ 9 w 92"/>
                <a:gd name="T111" fmla="*/ 55 h 155"/>
                <a:gd name="T112" fmla="*/ 7 w 92"/>
                <a:gd name="T113" fmla="*/ 57 h 155"/>
                <a:gd name="T114" fmla="*/ 3 w 92"/>
                <a:gd name="T115" fmla="*/ 62 h 155"/>
                <a:gd name="T116" fmla="*/ 5 w 92"/>
                <a:gd name="T117" fmla="*/ 78 h 155"/>
                <a:gd name="T118" fmla="*/ 10 w 92"/>
                <a:gd name="T119" fmla="*/ 103 h 155"/>
                <a:gd name="T120" fmla="*/ 8 w 92"/>
                <a:gd name="T121" fmla="*/ 113 h 1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
                <a:gd name="T184" fmla="*/ 0 h 155"/>
                <a:gd name="T185" fmla="*/ 92 w 92"/>
                <a:gd name="T186" fmla="*/ 155 h 1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 h="155">
                  <a:moveTo>
                    <a:pt x="0" y="122"/>
                  </a:moveTo>
                  <a:lnTo>
                    <a:pt x="2" y="131"/>
                  </a:lnTo>
                  <a:lnTo>
                    <a:pt x="3" y="134"/>
                  </a:lnTo>
                  <a:lnTo>
                    <a:pt x="3" y="139"/>
                  </a:lnTo>
                  <a:lnTo>
                    <a:pt x="4" y="143"/>
                  </a:lnTo>
                  <a:lnTo>
                    <a:pt x="7" y="141"/>
                  </a:lnTo>
                  <a:lnTo>
                    <a:pt x="9" y="143"/>
                  </a:lnTo>
                  <a:lnTo>
                    <a:pt x="14" y="146"/>
                  </a:lnTo>
                  <a:lnTo>
                    <a:pt x="22" y="145"/>
                  </a:lnTo>
                  <a:lnTo>
                    <a:pt x="24" y="145"/>
                  </a:lnTo>
                  <a:lnTo>
                    <a:pt x="26" y="146"/>
                  </a:lnTo>
                  <a:lnTo>
                    <a:pt x="27" y="151"/>
                  </a:lnTo>
                  <a:lnTo>
                    <a:pt x="30" y="154"/>
                  </a:lnTo>
                  <a:lnTo>
                    <a:pt x="32" y="154"/>
                  </a:lnTo>
                  <a:lnTo>
                    <a:pt x="35" y="151"/>
                  </a:lnTo>
                  <a:lnTo>
                    <a:pt x="36" y="150"/>
                  </a:lnTo>
                  <a:lnTo>
                    <a:pt x="41" y="151"/>
                  </a:lnTo>
                  <a:lnTo>
                    <a:pt x="40" y="155"/>
                  </a:lnTo>
                  <a:lnTo>
                    <a:pt x="41" y="155"/>
                  </a:lnTo>
                  <a:lnTo>
                    <a:pt x="50" y="153"/>
                  </a:lnTo>
                  <a:lnTo>
                    <a:pt x="52" y="150"/>
                  </a:lnTo>
                  <a:lnTo>
                    <a:pt x="58" y="150"/>
                  </a:lnTo>
                  <a:lnTo>
                    <a:pt x="61" y="150"/>
                  </a:lnTo>
                  <a:lnTo>
                    <a:pt x="61" y="149"/>
                  </a:lnTo>
                  <a:lnTo>
                    <a:pt x="59" y="144"/>
                  </a:lnTo>
                  <a:lnTo>
                    <a:pt x="60" y="144"/>
                  </a:lnTo>
                  <a:lnTo>
                    <a:pt x="61" y="144"/>
                  </a:lnTo>
                  <a:lnTo>
                    <a:pt x="61" y="143"/>
                  </a:lnTo>
                  <a:lnTo>
                    <a:pt x="61" y="139"/>
                  </a:lnTo>
                  <a:lnTo>
                    <a:pt x="63" y="139"/>
                  </a:lnTo>
                  <a:lnTo>
                    <a:pt x="63" y="136"/>
                  </a:lnTo>
                  <a:lnTo>
                    <a:pt x="61" y="136"/>
                  </a:lnTo>
                  <a:lnTo>
                    <a:pt x="63" y="136"/>
                  </a:lnTo>
                  <a:lnTo>
                    <a:pt x="63" y="134"/>
                  </a:lnTo>
                  <a:lnTo>
                    <a:pt x="65" y="130"/>
                  </a:lnTo>
                  <a:lnTo>
                    <a:pt x="64" y="129"/>
                  </a:lnTo>
                  <a:lnTo>
                    <a:pt x="65" y="129"/>
                  </a:lnTo>
                  <a:lnTo>
                    <a:pt x="66" y="126"/>
                  </a:lnTo>
                  <a:lnTo>
                    <a:pt x="66" y="123"/>
                  </a:lnTo>
                  <a:lnTo>
                    <a:pt x="68" y="122"/>
                  </a:lnTo>
                  <a:lnTo>
                    <a:pt x="69" y="123"/>
                  </a:lnTo>
                  <a:lnTo>
                    <a:pt x="72" y="120"/>
                  </a:lnTo>
                  <a:lnTo>
                    <a:pt x="72" y="118"/>
                  </a:lnTo>
                  <a:lnTo>
                    <a:pt x="72" y="117"/>
                  </a:lnTo>
                  <a:lnTo>
                    <a:pt x="70" y="116"/>
                  </a:lnTo>
                  <a:lnTo>
                    <a:pt x="72" y="116"/>
                  </a:lnTo>
                  <a:lnTo>
                    <a:pt x="73" y="116"/>
                  </a:lnTo>
                  <a:lnTo>
                    <a:pt x="74" y="116"/>
                  </a:lnTo>
                  <a:lnTo>
                    <a:pt x="74" y="114"/>
                  </a:lnTo>
                  <a:lnTo>
                    <a:pt x="75" y="113"/>
                  </a:lnTo>
                  <a:lnTo>
                    <a:pt x="74" y="113"/>
                  </a:lnTo>
                  <a:lnTo>
                    <a:pt x="74" y="109"/>
                  </a:lnTo>
                  <a:lnTo>
                    <a:pt x="73" y="108"/>
                  </a:lnTo>
                  <a:lnTo>
                    <a:pt x="73" y="107"/>
                  </a:lnTo>
                  <a:lnTo>
                    <a:pt x="72" y="106"/>
                  </a:lnTo>
                  <a:lnTo>
                    <a:pt x="73" y="104"/>
                  </a:lnTo>
                  <a:lnTo>
                    <a:pt x="74" y="104"/>
                  </a:lnTo>
                  <a:lnTo>
                    <a:pt x="74" y="103"/>
                  </a:lnTo>
                  <a:lnTo>
                    <a:pt x="75" y="102"/>
                  </a:lnTo>
                  <a:lnTo>
                    <a:pt x="77" y="99"/>
                  </a:lnTo>
                  <a:lnTo>
                    <a:pt x="78" y="98"/>
                  </a:lnTo>
                  <a:lnTo>
                    <a:pt x="79" y="97"/>
                  </a:lnTo>
                  <a:lnTo>
                    <a:pt x="80" y="95"/>
                  </a:lnTo>
                  <a:lnTo>
                    <a:pt x="82" y="94"/>
                  </a:lnTo>
                  <a:lnTo>
                    <a:pt x="84" y="94"/>
                  </a:lnTo>
                  <a:lnTo>
                    <a:pt x="86" y="94"/>
                  </a:lnTo>
                  <a:lnTo>
                    <a:pt x="87" y="94"/>
                  </a:lnTo>
                  <a:lnTo>
                    <a:pt x="88" y="93"/>
                  </a:lnTo>
                  <a:lnTo>
                    <a:pt x="89" y="93"/>
                  </a:lnTo>
                  <a:lnTo>
                    <a:pt x="92" y="92"/>
                  </a:lnTo>
                  <a:lnTo>
                    <a:pt x="89" y="78"/>
                  </a:lnTo>
                  <a:lnTo>
                    <a:pt x="86" y="75"/>
                  </a:lnTo>
                  <a:lnTo>
                    <a:pt x="83" y="75"/>
                  </a:lnTo>
                  <a:lnTo>
                    <a:pt x="80" y="76"/>
                  </a:lnTo>
                  <a:lnTo>
                    <a:pt x="80" y="70"/>
                  </a:lnTo>
                  <a:lnTo>
                    <a:pt x="82" y="69"/>
                  </a:lnTo>
                  <a:lnTo>
                    <a:pt x="83" y="60"/>
                  </a:lnTo>
                  <a:lnTo>
                    <a:pt x="79" y="58"/>
                  </a:lnTo>
                  <a:lnTo>
                    <a:pt x="77" y="60"/>
                  </a:lnTo>
                  <a:lnTo>
                    <a:pt x="73" y="58"/>
                  </a:lnTo>
                  <a:lnTo>
                    <a:pt x="70" y="60"/>
                  </a:lnTo>
                  <a:lnTo>
                    <a:pt x="69" y="64"/>
                  </a:lnTo>
                  <a:lnTo>
                    <a:pt x="68" y="66"/>
                  </a:lnTo>
                  <a:lnTo>
                    <a:pt x="66" y="64"/>
                  </a:lnTo>
                  <a:lnTo>
                    <a:pt x="66" y="62"/>
                  </a:lnTo>
                  <a:lnTo>
                    <a:pt x="65" y="61"/>
                  </a:lnTo>
                  <a:lnTo>
                    <a:pt x="63" y="62"/>
                  </a:lnTo>
                  <a:lnTo>
                    <a:pt x="63" y="61"/>
                  </a:lnTo>
                  <a:lnTo>
                    <a:pt x="61" y="60"/>
                  </a:lnTo>
                  <a:lnTo>
                    <a:pt x="64" y="56"/>
                  </a:lnTo>
                  <a:lnTo>
                    <a:pt x="64" y="53"/>
                  </a:lnTo>
                  <a:lnTo>
                    <a:pt x="63" y="51"/>
                  </a:lnTo>
                  <a:lnTo>
                    <a:pt x="59" y="50"/>
                  </a:lnTo>
                  <a:lnTo>
                    <a:pt x="58" y="48"/>
                  </a:lnTo>
                  <a:lnTo>
                    <a:pt x="58" y="47"/>
                  </a:lnTo>
                  <a:lnTo>
                    <a:pt x="56" y="46"/>
                  </a:lnTo>
                  <a:lnTo>
                    <a:pt x="55" y="46"/>
                  </a:lnTo>
                  <a:lnTo>
                    <a:pt x="54" y="44"/>
                  </a:lnTo>
                  <a:lnTo>
                    <a:pt x="55" y="42"/>
                  </a:lnTo>
                  <a:lnTo>
                    <a:pt x="55" y="39"/>
                  </a:lnTo>
                  <a:lnTo>
                    <a:pt x="52" y="34"/>
                  </a:lnTo>
                  <a:lnTo>
                    <a:pt x="52" y="32"/>
                  </a:lnTo>
                  <a:lnTo>
                    <a:pt x="54" y="24"/>
                  </a:lnTo>
                  <a:lnTo>
                    <a:pt x="56" y="23"/>
                  </a:lnTo>
                  <a:lnTo>
                    <a:pt x="60" y="25"/>
                  </a:lnTo>
                  <a:lnTo>
                    <a:pt x="65" y="24"/>
                  </a:lnTo>
                  <a:lnTo>
                    <a:pt x="69" y="25"/>
                  </a:lnTo>
                  <a:lnTo>
                    <a:pt x="72" y="25"/>
                  </a:lnTo>
                  <a:lnTo>
                    <a:pt x="72" y="24"/>
                  </a:lnTo>
                  <a:lnTo>
                    <a:pt x="72" y="22"/>
                  </a:lnTo>
                  <a:lnTo>
                    <a:pt x="68" y="15"/>
                  </a:lnTo>
                  <a:lnTo>
                    <a:pt x="65" y="15"/>
                  </a:lnTo>
                  <a:lnTo>
                    <a:pt x="64" y="13"/>
                  </a:lnTo>
                  <a:lnTo>
                    <a:pt x="63" y="14"/>
                  </a:lnTo>
                  <a:lnTo>
                    <a:pt x="60" y="13"/>
                  </a:lnTo>
                  <a:lnTo>
                    <a:pt x="60" y="11"/>
                  </a:lnTo>
                  <a:lnTo>
                    <a:pt x="59" y="10"/>
                  </a:lnTo>
                  <a:lnTo>
                    <a:pt x="58" y="9"/>
                  </a:lnTo>
                  <a:lnTo>
                    <a:pt x="55" y="6"/>
                  </a:lnTo>
                  <a:lnTo>
                    <a:pt x="54" y="2"/>
                  </a:lnTo>
                  <a:lnTo>
                    <a:pt x="52" y="2"/>
                  </a:lnTo>
                  <a:lnTo>
                    <a:pt x="49" y="2"/>
                  </a:lnTo>
                  <a:lnTo>
                    <a:pt x="46" y="1"/>
                  </a:lnTo>
                  <a:lnTo>
                    <a:pt x="45" y="0"/>
                  </a:lnTo>
                  <a:lnTo>
                    <a:pt x="42" y="2"/>
                  </a:lnTo>
                  <a:lnTo>
                    <a:pt x="40" y="2"/>
                  </a:lnTo>
                  <a:lnTo>
                    <a:pt x="41" y="4"/>
                  </a:lnTo>
                  <a:lnTo>
                    <a:pt x="41" y="5"/>
                  </a:lnTo>
                  <a:lnTo>
                    <a:pt x="41" y="6"/>
                  </a:lnTo>
                  <a:lnTo>
                    <a:pt x="41" y="8"/>
                  </a:lnTo>
                  <a:lnTo>
                    <a:pt x="40" y="8"/>
                  </a:lnTo>
                  <a:lnTo>
                    <a:pt x="38" y="9"/>
                  </a:lnTo>
                  <a:lnTo>
                    <a:pt x="37" y="11"/>
                  </a:lnTo>
                  <a:lnTo>
                    <a:pt x="36" y="11"/>
                  </a:lnTo>
                  <a:lnTo>
                    <a:pt x="35" y="14"/>
                  </a:lnTo>
                  <a:lnTo>
                    <a:pt x="33" y="14"/>
                  </a:lnTo>
                  <a:lnTo>
                    <a:pt x="31" y="14"/>
                  </a:lnTo>
                  <a:lnTo>
                    <a:pt x="30" y="15"/>
                  </a:lnTo>
                  <a:lnTo>
                    <a:pt x="28" y="16"/>
                  </a:lnTo>
                  <a:lnTo>
                    <a:pt x="30" y="16"/>
                  </a:lnTo>
                  <a:lnTo>
                    <a:pt x="30" y="19"/>
                  </a:lnTo>
                  <a:lnTo>
                    <a:pt x="27" y="20"/>
                  </a:lnTo>
                  <a:lnTo>
                    <a:pt x="28" y="25"/>
                  </a:lnTo>
                  <a:lnTo>
                    <a:pt x="23" y="28"/>
                  </a:lnTo>
                  <a:lnTo>
                    <a:pt x="24" y="30"/>
                  </a:lnTo>
                  <a:lnTo>
                    <a:pt x="26" y="30"/>
                  </a:lnTo>
                  <a:lnTo>
                    <a:pt x="24" y="32"/>
                  </a:lnTo>
                  <a:lnTo>
                    <a:pt x="26" y="33"/>
                  </a:lnTo>
                  <a:lnTo>
                    <a:pt x="26" y="37"/>
                  </a:lnTo>
                  <a:lnTo>
                    <a:pt x="28" y="37"/>
                  </a:lnTo>
                  <a:lnTo>
                    <a:pt x="27" y="37"/>
                  </a:lnTo>
                  <a:lnTo>
                    <a:pt x="32" y="38"/>
                  </a:lnTo>
                  <a:lnTo>
                    <a:pt x="33" y="38"/>
                  </a:lnTo>
                  <a:lnTo>
                    <a:pt x="33" y="39"/>
                  </a:lnTo>
                  <a:lnTo>
                    <a:pt x="31" y="41"/>
                  </a:lnTo>
                  <a:lnTo>
                    <a:pt x="28" y="42"/>
                  </a:lnTo>
                  <a:lnTo>
                    <a:pt x="27" y="41"/>
                  </a:lnTo>
                  <a:lnTo>
                    <a:pt x="27" y="42"/>
                  </a:lnTo>
                  <a:lnTo>
                    <a:pt x="31" y="46"/>
                  </a:lnTo>
                  <a:lnTo>
                    <a:pt x="28" y="50"/>
                  </a:lnTo>
                  <a:lnTo>
                    <a:pt x="28" y="58"/>
                  </a:lnTo>
                  <a:lnTo>
                    <a:pt x="23" y="60"/>
                  </a:lnTo>
                  <a:lnTo>
                    <a:pt x="19" y="57"/>
                  </a:lnTo>
                  <a:lnTo>
                    <a:pt x="16" y="58"/>
                  </a:lnTo>
                  <a:lnTo>
                    <a:pt x="14" y="58"/>
                  </a:lnTo>
                  <a:lnTo>
                    <a:pt x="12" y="53"/>
                  </a:lnTo>
                  <a:lnTo>
                    <a:pt x="10" y="52"/>
                  </a:lnTo>
                  <a:lnTo>
                    <a:pt x="9" y="55"/>
                  </a:lnTo>
                  <a:lnTo>
                    <a:pt x="8" y="55"/>
                  </a:lnTo>
                  <a:lnTo>
                    <a:pt x="8" y="57"/>
                  </a:lnTo>
                  <a:lnTo>
                    <a:pt x="7" y="57"/>
                  </a:lnTo>
                  <a:lnTo>
                    <a:pt x="5" y="58"/>
                  </a:lnTo>
                  <a:lnTo>
                    <a:pt x="5" y="60"/>
                  </a:lnTo>
                  <a:lnTo>
                    <a:pt x="3" y="62"/>
                  </a:lnTo>
                  <a:lnTo>
                    <a:pt x="3" y="67"/>
                  </a:lnTo>
                  <a:lnTo>
                    <a:pt x="4" y="75"/>
                  </a:lnTo>
                  <a:lnTo>
                    <a:pt x="5" y="78"/>
                  </a:lnTo>
                  <a:lnTo>
                    <a:pt x="7" y="85"/>
                  </a:lnTo>
                  <a:lnTo>
                    <a:pt x="9" y="85"/>
                  </a:lnTo>
                  <a:lnTo>
                    <a:pt x="10" y="103"/>
                  </a:lnTo>
                  <a:lnTo>
                    <a:pt x="14" y="103"/>
                  </a:lnTo>
                  <a:lnTo>
                    <a:pt x="13" y="112"/>
                  </a:lnTo>
                  <a:lnTo>
                    <a:pt x="8" y="113"/>
                  </a:lnTo>
                  <a:lnTo>
                    <a:pt x="2" y="116"/>
                  </a:lnTo>
                  <a:lnTo>
                    <a:pt x="0" y="12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28" name="Freeform 1025"/>
            <p:cNvSpPr>
              <a:spLocks/>
            </p:cNvSpPr>
            <p:nvPr/>
          </p:nvSpPr>
          <p:spPr bwMode="auto">
            <a:xfrm>
              <a:off x="3749" y="1494"/>
              <a:ext cx="479" cy="451"/>
            </a:xfrm>
            <a:custGeom>
              <a:avLst/>
              <a:gdLst>
                <a:gd name="T0" fmla="*/ 33 w 479"/>
                <a:gd name="T1" fmla="*/ 297 h 451"/>
                <a:gd name="T2" fmla="*/ 78 w 479"/>
                <a:gd name="T3" fmla="*/ 342 h 451"/>
                <a:gd name="T4" fmla="*/ 97 w 479"/>
                <a:gd name="T5" fmla="*/ 330 h 451"/>
                <a:gd name="T6" fmla="*/ 121 w 479"/>
                <a:gd name="T7" fmla="*/ 315 h 451"/>
                <a:gd name="T8" fmla="*/ 126 w 479"/>
                <a:gd name="T9" fmla="*/ 298 h 451"/>
                <a:gd name="T10" fmla="*/ 138 w 479"/>
                <a:gd name="T11" fmla="*/ 281 h 451"/>
                <a:gd name="T12" fmla="*/ 154 w 479"/>
                <a:gd name="T13" fmla="*/ 269 h 451"/>
                <a:gd name="T14" fmla="*/ 149 w 479"/>
                <a:gd name="T15" fmla="*/ 259 h 451"/>
                <a:gd name="T16" fmla="*/ 166 w 479"/>
                <a:gd name="T17" fmla="*/ 249 h 451"/>
                <a:gd name="T18" fmla="*/ 177 w 479"/>
                <a:gd name="T19" fmla="*/ 250 h 451"/>
                <a:gd name="T20" fmla="*/ 191 w 479"/>
                <a:gd name="T21" fmla="*/ 254 h 451"/>
                <a:gd name="T22" fmla="*/ 208 w 479"/>
                <a:gd name="T23" fmla="*/ 246 h 451"/>
                <a:gd name="T24" fmla="*/ 225 w 479"/>
                <a:gd name="T25" fmla="*/ 260 h 451"/>
                <a:gd name="T26" fmla="*/ 243 w 479"/>
                <a:gd name="T27" fmla="*/ 282 h 451"/>
                <a:gd name="T28" fmla="*/ 233 w 479"/>
                <a:gd name="T29" fmla="*/ 300 h 451"/>
                <a:gd name="T30" fmla="*/ 223 w 479"/>
                <a:gd name="T31" fmla="*/ 320 h 451"/>
                <a:gd name="T32" fmla="*/ 215 w 479"/>
                <a:gd name="T33" fmla="*/ 335 h 451"/>
                <a:gd name="T34" fmla="*/ 196 w 479"/>
                <a:gd name="T35" fmla="*/ 347 h 451"/>
                <a:gd name="T36" fmla="*/ 199 w 479"/>
                <a:gd name="T37" fmla="*/ 361 h 451"/>
                <a:gd name="T38" fmla="*/ 192 w 479"/>
                <a:gd name="T39" fmla="*/ 376 h 451"/>
                <a:gd name="T40" fmla="*/ 181 w 479"/>
                <a:gd name="T41" fmla="*/ 387 h 451"/>
                <a:gd name="T42" fmla="*/ 191 w 479"/>
                <a:gd name="T43" fmla="*/ 390 h 451"/>
                <a:gd name="T44" fmla="*/ 205 w 479"/>
                <a:gd name="T45" fmla="*/ 389 h 451"/>
                <a:gd name="T46" fmla="*/ 229 w 479"/>
                <a:gd name="T47" fmla="*/ 384 h 451"/>
                <a:gd name="T48" fmla="*/ 208 w 479"/>
                <a:gd name="T49" fmla="*/ 396 h 451"/>
                <a:gd name="T50" fmla="*/ 214 w 479"/>
                <a:gd name="T51" fmla="*/ 410 h 451"/>
                <a:gd name="T52" fmla="*/ 189 w 479"/>
                <a:gd name="T53" fmla="*/ 424 h 451"/>
                <a:gd name="T54" fmla="*/ 173 w 479"/>
                <a:gd name="T55" fmla="*/ 435 h 451"/>
                <a:gd name="T56" fmla="*/ 177 w 479"/>
                <a:gd name="T57" fmla="*/ 450 h 451"/>
                <a:gd name="T58" fmla="*/ 192 w 479"/>
                <a:gd name="T59" fmla="*/ 440 h 451"/>
                <a:gd name="T60" fmla="*/ 210 w 479"/>
                <a:gd name="T61" fmla="*/ 435 h 451"/>
                <a:gd name="T62" fmla="*/ 213 w 479"/>
                <a:gd name="T63" fmla="*/ 422 h 451"/>
                <a:gd name="T64" fmla="*/ 222 w 479"/>
                <a:gd name="T65" fmla="*/ 421 h 451"/>
                <a:gd name="T66" fmla="*/ 231 w 479"/>
                <a:gd name="T67" fmla="*/ 417 h 451"/>
                <a:gd name="T68" fmla="*/ 238 w 479"/>
                <a:gd name="T69" fmla="*/ 408 h 451"/>
                <a:gd name="T70" fmla="*/ 247 w 479"/>
                <a:gd name="T71" fmla="*/ 395 h 451"/>
                <a:gd name="T72" fmla="*/ 259 w 479"/>
                <a:gd name="T73" fmla="*/ 381 h 451"/>
                <a:gd name="T74" fmla="*/ 276 w 479"/>
                <a:gd name="T75" fmla="*/ 367 h 451"/>
                <a:gd name="T76" fmla="*/ 294 w 479"/>
                <a:gd name="T77" fmla="*/ 357 h 451"/>
                <a:gd name="T78" fmla="*/ 307 w 479"/>
                <a:gd name="T79" fmla="*/ 351 h 451"/>
                <a:gd name="T80" fmla="*/ 315 w 479"/>
                <a:gd name="T81" fmla="*/ 344 h 451"/>
                <a:gd name="T82" fmla="*/ 327 w 479"/>
                <a:gd name="T83" fmla="*/ 338 h 451"/>
                <a:gd name="T84" fmla="*/ 341 w 479"/>
                <a:gd name="T85" fmla="*/ 334 h 451"/>
                <a:gd name="T86" fmla="*/ 355 w 479"/>
                <a:gd name="T87" fmla="*/ 331 h 451"/>
                <a:gd name="T88" fmla="*/ 380 w 479"/>
                <a:gd name="T89" fmla="*/ 328 h 451"/>
                <a:gd name="T90" fmla="*/ 391 w 479"/>
                <a:gd name="T91" fmla="*/ 307 h 451"/>
                <a:gd name="T92" fmla="*/ 416 w 479"/>
                <a:gd name="T93" fmla="*/ 278 h 451"/>
                <a:gd name="T94" fmla="*/ 433 w 479"/>
                <a:gd name="T95" fmla="*/ 256 h 451"/>
                <a:gd name="T96" fmla="*/ 460 w 479"/>
                <a:gd name="T97" fmla="*/ 241 h 451"/>
                <a:gd name="T98" fmla="*/ 474 w 479"/>
                <a:gd name="T99" fmla="*/ 226 h 451"/>
                <a:gd name="T100" fmla="*/ 479 w 479"/>
                <a:gd name="T101" fmla="*/ 195 h 451"/>
                <a:gd name="T102" fmla="*/ 447 w 479"/>
                <a:gd name="T103" fmla="*/ 152 h 451"/>
                <a:gd name="T104" fmla="*/ 443 w 479"/>
                <a:gd name="T105" fmla="*/ 106 h 451"/>
                <a:gd name="T106" fmla="*/ 402 w 479"/>
                <a:gd name="T107" fmla="*/ 53 h 451"/>
                <a:gd name="T108" fmla="*/ 371 w 479"/>
                <a:gd name="T109" fmla="*/ 54 h 451"/>
                <a:gd name="T110" fmla="*/ 345 w 479"/>
                <a:gd name="T111" fmla="*/ 20 h 451"/>
                <a:gd name="T112" fmla="*/ 313 w 479"/>
                <a:gd name="T113" fmla="*/ 9 h 451"/>
                <a:gd name="T114" fmla="*/ 183 w 479"/>
                <a:gd name="T115" fmla="*/ 110 h 451"/>
                <a:gd name="T116" fmla="*/ 19 w 479"/>
                <a:gd name="T117" fmla="*/ 146 h 451"/>
                <a:gd name="T118" fmla="*/ 5 w 479"/>
                <a:gd name="T119" fmla="*/ 249 h 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9"/>
                <a:gd name="T181" fmla="*/ 0 h 451"/>
                <a:gd name="T182" fmla="*/ 479 w 479"/>
                <a:gd name="T183" fmla="*/ 451 h 4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9" h="451">
                  <a:moveTo>
                    <a:pt x="0" y="270"/>
                  </a:moveTo>
                  <a:lnTo>
                    <a:pt x="1" y="274"/>
                  </a:lnTo>
                  <a:lnTo>
                    <a:pt x="4" y="274"/>
                  </a:lnTo>
                  <a:lnTo>
                    <a:pt x="5" y="277"/>
                  </a:lnTo>
                  <a:lnTo>
                    <a:pt x="9" y="278"/>
                  </a:lnTo>
                  <a:lnTo>
                    <a:pt x="13" y="283"/>
                  </a:lnTo>
                  <a:lnTo>
                    <a:pt x="19" y="284"/>
                  </a:lnTo>
                  <a:lnTo>
                    <a:pt x="23" y="281"/>
                  </a:lnTo>
                  <a:lnTo>
                    <a:pt x="26" y="283"/>
                  </a:lnTo>
                  <a:lnTo>
                    <a:pt x="24" y="289"/>
                  </a:lnTo>
                  <a:lnTo>
                    <a:pt x="28" y="289"/>
                  </a:lnTo>
                  <a:lnTo>
                    <a:pt x="29" y="295"/>
                  </a:lnTo>
                  <a:lnTo>
                    <a:pt x="33" y="297"/>
                  </a:lnTo>
                  <a:lnTo>
                    <a:pt x="50" y="292"/>
                  </a:lnTo>
                  <a:lnTo>
                    <a:pt x="54" y="293"/>
                  </a:lnTo>
                  <a:lnTo>
                    <a:pt x="52" y="296"/>
                  </a:lnTo>
                  <a:lnTo>
                    <a:pt x="55" y="300"/>
                  </a:lnTo>
                  <a:lnTo>
                    <a:pt x="56" y="309"/>
                  </a:lnTo>
                  <a:lnTo>
                    <a:pt x="61" y="317"/>
                  </a:lnTo>
                  <a:lnTo>
                    <a:pt x="60" y="321"/>
                  </a:lnTo>
                  <a:lnTo>
                    <a:pt x="62" y="321"/>
                  </a:lnTo>
                  <a:lnTo>
                    <a:pt x="68" y="324"/>
                  </a:lnTo>
                  <a:lnTo>
                    <a:pt x="71" y="337"/>
                  </a:lnTo>
                  <a:lnTo>
                    <a:pt x="75" y="337"/>
                  </a:lnTo>
                  <a:lnTo>
                    <a:pt x="76" y="343"/>
                  </a:lnTo>
                  <a:lnTo>
                    <a:pt x="78" y="342"/>
                  </a:lnTo>
                  <a:lnTo>
                    <a:pt x="79" y="342"/>
                  </a:lnTo>
                  <a:lnTo>
                    <a:pt x="80" y="342"/>
                  </a:lnTo>
                  <a:lnTo>
                    <a:pt x="82" y="340"/>
                  </a:lnTo>
                  <a:lnTo>
                    <a:pt x="80" y="339"/>
                  </a:lnTo>
                  <a:lnTo>
                    <a:pt x="82" y="338"/>
                  </a:lnTo>
                  <a:lnTo>
                    <a:pt x="83" y="337"/>
                  </a:lnTo>
                  <a:lnTo>
                    <a:pt x="84" y="335"/>
                  </a:lnTo>
                  <a:lnTo>
                    <a:pt x="87" y="334"/>
                  </a:lnTo>
                  <a:lnTo>
                    <a:pt x="88" y="334"/>
                  </a:lnTo>
                  <a:lnTo>
                    <a:pt x="89" y="333"/>
                  </a:lnTo>
                  <a:lnTo>
                    <a:pt x="94" y="331"/>
                  </a:lnTo>
                  <a:lnTo>
                    <a:pt x="96" y="330"/>
                  </a:lnTo>
                  <a:lnTo>
                    <a:pt x="97" y="330"/>
                  </a:lnTo>
                  <a:lnTo>
                    <a:pt x="99" y="329"/>
                  </a:lnTo>
                  <a:lnTo>
                    <a:pt x="99" y="328"/>
                  </a:lnTo>
                  <a:lnTo>
                    <a:pt x="102" y="328"/>
                  </a:lnTo>
                  <a:lnTo>
                    <a:pt x="106" y="325"/>
                  </a:lnTo>
                  <a:lnTo>
                    <a:pt x="106" y="324"/>
                  </a:lnTo>
                  <a:lnTo>
                    <a:pt x="107" y="323"/>
                  </a:lnTo>
                  <a:lnTo>
                    <a:pt x="110" y="323"/>
                  </a:lnTo>
                  <a:lnTo>
                    <a:pt x="112" y="321"/>
                  </a:lnTo>
                  <a:lnTo>
                    <a:pt x="116" y="320"/>
                  </a:lnTo>
                  <a:lnTo>
                    <a:pt x="117" y="320"/>
                  </a:lnTo>
                  <a:lnTo>
                    <a:pt x="120" y="317"/>
                  </a:lnTo>
                  <a:lnTo>
                    <a:pt x="120" y="316"/>
                  </a:lnTo>
                  <a:lnTo>
                    <a:pt x="121" y="315"/>
                  </a:lnTo>
                  <a:lnTo>
                    <a:pt x="120" y="314"/>
                  </a:lnTo>
                  <a:lnTo>
                    <a:pt x="120" y="312"/>
                  </a:lnTo>
                  <a:lnTo>
                    <a:pt x="120" y="309"/>
                  </a:lnTo>
                  <a:lnTo>
                    <a:pt x="121" y="307"/>
                  </a:lnTo>
                  <a:lnTo>
                    <a:pt x="122" y="306"/>
                  </a:lnTo>
                  <a:lnTo>
                    <a:pt x="125" y="305"/>
                  </a:lnTo>
                  <a:lnTo>
                    <a:pt x="126" y="303"/>
                  </a:lnTo>
                  <a:lnTo>
                    <a:pt x="126" y="302"/>
                  </a:lnTo>
                  <a:lnTo>
                    <a:pt x="125" y="303"/>
                  </a:lnTo>
                  <a:lnTo>
                    <a:pt x="122" y="303"/>
                  </a:lnTo>
                  <a:lnTo>
                    <a:pt x="122" y="300"/>
                  </a:lnTo>
                  <a:lnTo>
                    <a:pt x="125" y="300"/>
                  </a:lnTo>
                  <a:lnTo>
                    <a:pt x="126" y="298"/>
                  </a:lnTo>
                  <a:lnTo>
                    <a:pt x="125" y="296"/>
                  </a:lnTo>
                  <a:lnTo>
                    <a:pt x="126" y="295"/>
                  </a:lnTo>
                  <a:lnTo>
                    <a:pt x="126" y="293"/>
                  </a:lnTo>
                  <a:lnTo>
                    <a:pt x="129" y="293"/>
                  </a:lnTo>
                  <a:lnTo>
                    <a:pt x="130" y="293"/>
                  </a:lnTo>
                  <a:lnTo>
                    <a:pt x="130" y="291"/>
                  </a:lnTo>
                  <a:lnTo>
                    <a:pt x="130" y="289"/>
                  </a:lnTo>
                  <a:lnTo>
                    <a:pt x="132" y="288"/>
                  </a:lnTo>
                  <a:lnTo>
                    <a:pt x="135" y="286"/>
                  </a:lnTo>
                  <a:lnTo>
                    <a:pt x="136" y="284"/>
                  </a:lnTo>
                  <a:lnTo>
                    <a:pt x="136" y="283"/>
                  </a:lnTo>
                  <a:lnTo>
                    <a:pt x="138" y="282"/>
                  </a:lnTo>
                  <a:lnTo>
                    <a:pt x="138" y="281"/>
                  </a:lnTo>
                  <a:lnTo>
                    <a:pt x="139" y="281"/>
                  </a:lnTo>
                  <a:lnTo>
                    <a:pt x="139" y="279"/>
                  </a:lnTo>
                  <a:lnTo>
                    <a:pt x="140" y="278"/>
                  </a:lnTo>
                  <a:lnTo>
                    <a:pt x="140" y="275"/>
                  </a:lnTo>
                  <a:lnTo>
                    <a:pt x="141" y="274"/>
                  </a:lnTo>
                  <a:lnTo>
                    <a:pt x="144" y="273"/>
                  </a:lnTo>
                  <a:lnTo>
                    <a:pt x="146" y="272"/>
                  </a:lnTo>
                  <a:lnTo>
                    <a:pt x="148" y="272"/>
                  </a:lnTo>
                  <a:lnTo>
                    <a:pt x="149" y="270"/>
                  </a:lnTo>
                  <a:lnTo>
                    <a:pt x="150" y="269"/>
                  </a:lnTo>
                  <a:lnTo>
                    <a:pt x="152" y="270"/>
                  </a:lnTo>
                  <a:lnTo>
                    <a:pt x="153" y="269"/>
                  </a:lnTo>
                  <a:lnTo>
                    <a:pt x="154" y="269"/>
                  </a:lnTo>
                  <a:lnTo>
                    <a:pt x="152" y="268"/>
                  </a:lnTo>
                  <a:lnTo>
                    <a:pt x="150" y="268"/>
                  </a:lnTo>
                  <a:lnTo>
                    <a:pt x="149" y="269"/>
                  </a:lnTo>
                  <a:lnTo>
                    <a:pt x="148" y="268"/>
                  </a:lnTo>
                  <a:lnTo>
                    <a:pt x="146" y="269"/>
                  </a:lnTo>
                  <a:lnTo>
                    <a:pt x="146" y="268"/>
                  </a:lnTo>
                  <a:lnTo>
                    <a:pt x="146" y="267"/>
                  </a:lnTo>
                  <a:lnTo>
                    <a:pt x="146" y="265"/>
                  </a:lnTo>
                  <a:lnTo>
                    <a:pt x="149" y="265"/>
                  </a:lnTo>
                  <a:lnTo>
                    <a:pt x="150" y="263"/>
                  </a:lnTo>
                  <a:lnTo>
                    <a:pt x="149" y="263"/>
                  </a:lnTo>
                  <a:lnTo>
                    <a:pt x="148" y="263"/>
                  </a:lnTo>
                  <a:lnTo>
                    <a:pt x="149" y="259"/>
                  </a:lnTo>
                  <a:lnTo>
                    <a:pt x="152" y="259"/>
                  </a:lnTo>
                  <a:lnTo>
                    <a:pt x="152" y="258"/>
                  </a:lnTo>
                  <a:lnTo>
                    <a:pt x="153" y="259"/>
                  </a:lnTo>
                  <a:lnTo>
                    <a:pt x="155" y="259"/>
                  </a:lnTo>
                  <a:lnTo>
                    <a:pt x="157" y="259"/>
                  </a:lnTo>
                  <a:lnTo>
                    <a:pt x="157" y="258"/>
                  </a:lnTo>
                  <a:lnTo>
                    <a:pt x="157" y="255"/>
                  </a:lnTo>
                  <a:lnTo>
                    <a:pt x="159" y="255"/>
                  </a:lnTo>
                  <a:lnTo>
                    <a:pt x="160" y="251"/>
                  </a:lnTo>
                  <a:lnTo>
                    <a:pt x="163" y="250"/>
                  </a:lnTo>
                  <a:lnTo>
                    <a:pt x="163" y="247"/>
                  </a:lnTo>
                  <a:lnTo>
                    <a:pt x="164" y="249"/>
                  </a:lnTo>
                  <a:lnTo>
                    <a:pt x="166" y="249"/>
                  </a:lnTo>
                  <a:lnTo>
                    <a:pt x="166" y="250"/>
                  </a:lnTo>
                  <a:lnTo>
                    <a:pt x="167" y="249"/>
                  </a:lnTo>
                  <a:lnTo>
                    <a:pt x="167" y="250"/>
                  </a:lnTo>
                  <a:lnTo>
                    <a:pt x="168" y="249"/>
                  </a:lnTo>
                  <a:lnTo>
                    <a:pt x="168" y="247"/>
                  </a:lnTo>
                  <a:lnTo>
                    <a:pt x="168" y="249"/>
                  </a:lnTo>
                  <a:lnTo>
                    <a:pt x="169" y="250"/>
                  </a:lnTo>
                  <a:lnTo>
                    <a:pt x="172" y="250"/>
                  </a:lnTo>
                  <a:lnTo>
                    <a:pt x="172" y="249"/>
                  </a:lnTo>
                  <a:lnTo>
                    <a:pt x="173" y="247"/>
                  </a:lnTo>
                  <a:lnTo>
                    <a:pt x="173" y="249"/>
                  </a:lnTo>
                  <a:lnTo>
                    <a:pt x="176" y="249"/>
                  </a:lnTo>
                  <a:lnTo>
                    <a:pt x="177" y="250"/>
                  </a:lnTo>
                  <a:lnTo>
                    <a:pt x="181" y="250"/>
                  </a:lnTo>
                  <a:lnTo>
                    <a:pt x="182" y="251"/>
                  </a:lnTo>
                  <a:lnTo>
                    <a:pt x="183" y="251"/>
                  </a:lnTo>
                  <a:lnTo>
                    <a:pt x="183" y="250"/>
                  </a:lnTo>
                  <a:lnTo>
                    <a:pt x="185" y="250"/>
                  </a:lnTo>
                  <a:lnTo>
                    <a:pt x="186" y="250"/>
                  </a:lnTo>
                  <a:lnTo>
                    <a:pt x="187" y="250"/>
                  </a:lnTo>
                  <a:lnTo>
                    <a:pt x="187" y="251"/>
                  </a:lnTo>
                  <a:lnTo>
                    <a:pt x="189" y="251"/>
                  </a:lnTo>
                  <a:lnTo>
                    <a:pt x="189" y="253"/>
                  </a:lnTo>
                  <a:lnTo>
                    <a:pt x="190" y="253"/>
                  </a:lnTo>
                  <a:lnTo>
                    <a:pt x="190" y="255"/>
                  </a:lnTo>
                  <a:lnTo>
                    <a:pt x="191" y="254"/>
                  </a:lnTo>
                  <a:lnTo>
                    <a:pt x="192" y="255"/>
                  </a:lnTo>
                  <a:lnTo>
                    <a:pt x="196" y="254"/>
                  </a:lnTo>
                  <a:lnTo>
                    <a:pt x="200" y="254"/>
                  </a:lnTo>
                  <a:lnTo>
                    <a:pt x="201" y="254"/>
                  </a:lnTo>
                  <a:lnTo>
                    <a:pt x="203" y="254"/>
                  </a:lnTo>
                  <a:lnTo>
                    <a:pt x="205" y="253"/>
                  </a:lnTo>
                  <a:lnTo>
                    <a:pt x="205" y="251"/>
                  </a:lnTo>
                  <a:lnTo>
                    <a:pt x="206" y="247"/>
                  </a:lnTo>
                  <a:lnTo>
                    <a:pt x="205" y="245"/>
                  </a:lnTo>
                  <a:lnTo>
                    <a:pt x="205" y="244"/>
                  </a:lnTo>
                  <a:lnTo>
                    <a:pt x="206" y="242"/>
                  </a:lnTo>
                  <a:lnTo>
                    <a:pt x="208" y="244"/>
                  </a:lnTo>
                  <a:lnTo>
                    <a:pt x="208" y="246"/>
                  </a:lnTo>
                  <a:lnTo>
                    <a:pt x="208" y="247"/>
                  </a:lnTo>
                  <a:lnTo>
                    <a:pt x="210" y="253"/>
                  </a:lnTo>
                  <a:lnTo>
                    <a:pt x="211" y="255"/>
                  </a:lnTo>
                  <a:lnTo>
                    <a:pt x="213" y="256"/>
                  </a:lnTo>
                  <a:lnTo>
                    <a:pt x="214" y="255"/>
                  </a:lnTo>
                  <a:lnTo>
                    <a:pt x="214" y="256"/>
                  </a:lnTo>
                  <a:lnTo>
                    <a:pt x="217" y="258"/>
                  </a:lnTo>
                  <a:lnTo>
                    <a:pt x="218" y="258"/>
                  </a:lnTo>
                  <a:lnTo>
                    <a:pt x="217" y="255"/>
                  </a:lnTo>
                  <a:lnTo>
                    <a:pt x="218" y="256"/>
                  </a:lnTo>
                  <a:lnTo>
                    <a:pt x="218" y="258"/>
                  </a:lnTo>
                  <a:lnTo>
                    <a:pt x="220" y="259"/>
                  </a:lnTo>
                  <a:lnTo>
                    <a:pt x="225" y="260"/>
                  </a:lnTo>
                  <a:lnTo>
                    <a:pt x="229" y="264"/>
                  </a:lnTo>
                  <a:lnTo>
                    <a:pt x="231" y="265"/>
                  </a:lnTo>
                  <a:lnTo>
                    <a:pt x="232" y="265"/>
                  </a:lnTo>
                  <a:lnTo>
                    <a:pt x="233" y="265"/>
                  </a:lnTo>
                  <a:lnTo>
                    <a:pt x="233" y="267"/>
                  </a:lnTo>
                  <a:lnTo>
                    <a:pt x="234" y="268"/>
                  </a:lnTo>
                  <a:lnTo>
                    <a:pt x="233" y="270"/>
                  </a:lnTo>
                  <a:lnTo>
                    <a:pt x="233" y="272"/>
                  </a:lnTo>
                  <a:lnTo>
                    <a:pt x="234" y="273"/>
                  </a:lnTo>
                  <a:lnTo>
                    <a:pt x="238" y="275"/>
                  </a:lnTo>
                  <a:lnTo>
                    <a:pt x="241" y="278"/>
                  </a:lnTo>
                  <a:lnTo>
                    <a:pt x="242" y="279"/>
                  </a:lnTo>
                  <a:lnTo>
                    <a:pt x="243" y="282"/>
                  </a:lnTo>
                  <a:lnTo>
                    <a:pt x="243" y="283"/>
                  </a:lnTo>
                  <a:lnTo>
                    <a:pt x="243" y="286"/>
                  </a:lnTo>
                  <a:lnTo>
                    <a:pt x="242" y="286"/>
                  </a:lnTo>
                  <a:lnTo>
                    <a:pt x="241" y="288"/>
                  </a:lnTo>
                  <a:lnTo>
                    <a:pt x="239" y="288"/>
                  </a:lnTo>
                  <a:lnTo>
                    <a:pt x="239" y="289"/>
                  </a:lnTo>
                  <a:lnTo>
                    <a:pt x="239" y="291"/>
                  </a:lnTo>
                  <a:lnTo>
                    <a:pt x="239" y="293"/>
                  </a:lnTo>
                  <a:lnTo>
                    <a:pt x="238" y="296"/>
                  </a:lnTo>
                  <a:lnTo>
                    <a:pt x="237" y="296"/>
                  </a:lnTo>
                  <a:lnTo>
                    <a:pt x="236" y="297"/>
                  </a:lnTo>
                  <a:lnTo>
                    <a:pt x="234" y="300"/>
                  </a:lnTo>
                  <a:lnTo>
                    <a:pt x="233" y="300"/>
                  </a:lnTo>
                  <a:lnTo>
                    <a:pt x="233" y="301"/>
                  </a:lnTo>
                  <a:lnTo>
                    <a:pt x="233" y="302"/>
                  </a:lnTo>
                  <a:lnTo>
                    <a:pt x="234" y="305"/>
                  </a:lnTo>
                  <a:lnTo>
                    <a:pt x="233" y="306"/>
                  </a:lnTo>
                  <a:lnTo>
                    <a:pt x="232" y="309"/>
                  </a:lnTo>
                  <a:lnTo>
                    <a:pt x="229" y="311"/>
                  </a:lnTo>
                  <a:lnTo>
                    <a:pt x="225" y="311"/>
                  </a:lnTo>
                  <a:lnTo>
                    <a:pt x="227" y="312"/>
                  </a:lnTo>
                  <a:lnTo>
                    <a:pt x="227" y="315"/>
                  </a:lnTo>
                  <a:lnTo>
                    <a:pt x="227" y="317"/>
                  </a:lnTo>
                  <a:lnTo>
                    <a:pt x="225" y="317"/>
                  </a:lnTo>
                  <a:lnTo>
                    <a:pt x="224" y="319"/>
                  </a:lnTo>
                  <a:lnTo>
                    <a:pt x="223" y="320"/>
                  </a:lnTo>
                  <a:lnTo>
                    <a:pt x="223" y="323"/>
                  </a:lnTo>
                  <a:lnTo>
                    <a:pt x="219" y="326"/>
                  </a:lnTo>
                  <a:lnTo>
                    <a:pt x="218" y="328"/>
                  </a:lnTo>
                  <a:lnTo>
                    <a:pt x="215" y="328"/>
                  </a:lnTo>
                  <a:lnTo>
                    <a:pt x="218" y="329"/>
                  </a:lnTo>
                  <a:lnTo>
                    <a:pt x="219" y="329"/>
                  </a:lnTo>
                  <a:lnTo>
                    <a:pt x="220" y="329"/>
                  </a:lnTo>
                  <a:lnTo>
                    <a:pt x="220" y="330"/>
                  </a:lnTo>
                  <a:lnTo>
                    <a:pt x="218" y="330"/>
                  </a:lnTo>
                  <a:lnTo>
                    <a:pt x="218" y="333"/>
                  </a:lnTo>
                  <a:lnTo>
                    <a:pt x="215" y="333"/>
                  </a:lnTo>
                  <a:lnTo>
                    <a:pt x="214" y="335"/>
                  </a:lnTo>
                  <a:lnTo>
                    <a:pt x="215" y="335"/>
                  </a:lnTo>
                  <a:lnTo>
                    <a:pt x="214" y="337"/>
                  </a:lnTo>
                  <a:lnTo>
                    <a:pt x="213" y="338"/>
                  </a:lnTo>
                  <a:lnTo>
                    <a:pt x="210" y="338"/>
                  </a:lnTo>
                  <a:lnTo>
                    <a:pt x="208" y="337"/>
                  </a:lnTo>
                  <a:lnTo>
                    <a:pt x="206" y="338"/>
                  </a:lnTo>
                  <a:lnTo>
                    <a:pt x="205" y="340"/>
                  </a:lnTo>
                  <a:lnTo>
                    <a:pt x="203" y="340"/>
                  </a:lnTo>
                  <a:lnTo>
                    <a:pt x="204" y="342"/>
                  </a:lnTo>
                  <a:lnTo>
                    <a:pt x="201" y="343"/>
                  </a:lnTo>
                  <a:lnTo>
                    <a:pt x="199" y="344"/>
                  </a:lnTo>
                  <a:lnTo>
                    <a:pt x="197" y="344"/>
                  </a:lnTo>
                  <a:lnTo>
                    <a:pt x="196" y="345"/>
                  </a:lnTo>
                  <a:lnTo>
                    <a:pt x="196" y="347"/>
                  </a:lnTo>
                  <a:lnTo>
                    <a:pt x="195" y="349"/>
                  </a:lnTo>
                  <a:lnTo>
                    <a:pt x="194" y="349"/>
                  </a:lnTo>
                  <a:lnTo>
                    <a:pt x="192" y="351"/>
                  </a:lnTo>
                  <a:lnTo>
                    <a:pt x="195" y="353"/>
                  </a:lnTo>
                  <a:lnTo>
                    <a:pt x="194" y="354"/>
                  </a:lnTo>
                  <a:lnTo>
                    <a:pt x="192" y="356"/>
                  </a:lnTo>
                  <a:lnTo>
                    <a:pt x="194" y="356"/>
                  </a:lnTo>
                  <a:lnTo>
                    <a:pt x="194" y="357"/>
                  </a:lnTo>
                  <a:lnTo>
                    <a:pt x="195" y="358"/>
                  </a:lnTo>
                  <a:lnTo>
                    <a:pt x="196" y="358"/>
                  </a:lnTo>
                  <a:lnTo>
                    <a:pt x="197" y="359"/>
                  </a:lnTo>
                  <a:lnTo>
                    <a:pt x="197" y="358"/>
                  </a:lnTo>
                  <a:lnTo>
                    <a:pt x="199" y="361"/>
                  </a:lnTo>
                  <a:lnTo>
                    <a:pt x="199" y="363"/>
                  </a:lnTo>
                  <a:lnTo>
                    <a:pt x="197" y="363"/>
                  </a:lnTo>
                  <a:lnTo>
                    <a:pt x="200" y="366"/>
                  </a:lnTo>
                  <a:lnTo>
                    <a:pt x="200" y="367"/>
                  </a:lnTo>
                  <a:lnTo>
                    <a:pt x="201" y="367"/>
                  </a:lnTo>
                  <a:lnTo>
                    <a:pt x="199" y="368"/>
                  </a:lnTo>
                  <a:lnTo>
                    <a:pt x="199" y="371"/>
                  </a:lnTo>
                  <a:lnTo>
                    <a:pt x="200" y="373"/>
                  </a:lnTo>
                  <a:lnTo>
                    <a:pt x="199" y="372"/>
                  </a:lnTo>
                  <a:lnTo>
                    <a:pt x="196" y="373"/>
                  </a:lnTo>
                  <a:lnTo>
                    <a:pt x="197" y="375"/>
                  </a:lnTo>
                  <a:lnTo>
                    <a:pt x="196" y="376"/>
                  </a:lnTo>
                  <a:lnTo>
                    <a:pt x="192" y="376"/>
                  </a:lnTo>
                  <a:lnTo>
                    <a:pt x="194" y="380"/>
                  </a:lnTo>
                  <a:lnTo>
                    <a:pt x="195" y="381"/>
                  </a:lnTo>
                  <a:lnTo>
                    <a:pt x="192" y="380"/>
                  </a:lnTo>
                  <a:lnTo>
                    <a:pt x="190" y="380"/>
                  </a:lnTo>
                  <a:lnTo>
                    <a:pt x="189" y="380"/>
                  </a:lnTo>
                  <a:lnTo>
                    <a:pt x="186" y="379"/>
                  </a:lnTo>
                  <a:lnTo>
                    <a:pt x="185" y="379"/>
                  </a:lnTo>
                  <a:lnTo>
                    <a:pt x="185" y="382"/>
                  </a:lnTo>
                  <a:lnTo>
                    <a:pt x="183" y="384"/>
                  </a:lnTo>
                  <a:lnTo>
                    <a:pt x="181" y="384"/>
                  </a:lnTo>
                  <a:lnTo>
                    <a:pt x="182" y="385"/>
                  </a:lnTo>
                  <a:lnTo>
                    <a:pt x="180" y="386"/>
                  </a:lnTo>
                  <a:lnTo>
                    <a:pt x="181" y="387"/>
                  </a:lnTo>
                  <a:lnTo>
                    <a:pt x="181" y="389"/>
                  </a:lnTo>
                  <a:lnTo>
                    <a:pt x="181" y="390"/>
                  </a:lnTo>
                  <a:lnTo>
                    <a:pt x="183" y="389"/>
                  </a:lnTo>
                  <a:lnTo>
                    <a:pt x="183" y="387"/>
                  </a:lnTo>
                  <a:lnTo>
                    <a:pt x="185" y="385"/>
                  </a:lnTo>
                  <a:lnTo>
                    <a:pt x="186" y="384"/>
                  </a:lnTo>
                  <a:lnTo>
                    <a:pt x="189" y="384"/>
                  </a:lnTo>
                  <a:lnTo>
                    <a:pt x="190" y="385"/>
                  </a:lnTo>
                  <a:lnTo>
                    <a:pt x="187" y="386"/>
                  </a:lnTo>
                  <a:lnTo>
                    <a:pt x="187" y="389"/>
                  </a:lnTo>
                  <a:lnTo>
                    <a:pt x="186" y="389"/>
                  </a:lnTo>
                  <a:lnTo>
                    <a:pt x="187" y="389"/>
                  </a:lnTo>
                  <a:lnTo>
                    <a:pt x="191" y="390"/>
                  </a:lnTo>
                  <a:lnTo>
                    <a:pt x="192" y="390"/>
                  </a:lnTo>
                  <a:lnTo>
                    <a:pt x="194" y="386"/>
                  </a:lnTo>
                  <a:lnTo>
                    <a:pt x="194" y="385"/>
                  </a:lnTo>
                  <a:lnTo>
                    <a:pt x="192" y="384"/>
                  </a:lnTo>
                  <a:lnTo>
                    <a:pt x="194" y="384"/>
                  </a:lnTo>
                  <a:lnTo>
                    <a:pt x="195" y="382"/>
                  </a:lnTo>
                  <a:lnTo>
                    <a:pt x="197" y="385"/>
                  </a:lnTo>
                  <a:lnTo>
                    <a:pt x="197" y="386"/>
                  </a:lnTo>
                  <a:lnTo>
                    <a:pt x="197" y="387"/>
                  </a:lnTo>
                  <a:lnTo>
                    <a:pt x="199" y="389"/>
                  </a:lnTo>
                  <a:lnTo>
                    <a:pt x="200" y="390"/>
                  </a:lnTo>
                  <a:lnTo>
                    <a:pt x="201" y="389"/>
                  </a:lnTo>
                  <a:lnTo>
                    <a:pt x="205" y="389"/>
                  </a:lnTo>
                  <a:lnTo>
                    <a:pt x="206" y="387"/>
                  </a:lnTo>
                  <a:lnTo>
                    <a:pt x="209" y="389"/>
                  </a:lnTo>
                  <a:lnTo>
                    <a:pt x="211" y="387"/>
                  </a:lnTo>
                  <a:lnTo>
                    <a:pt x="213" y="387"/>
                  </a:lnTo>
                  <a:lnTo>
                    <a:pt x="211" y="384"/>
                  </a:lnTo>
                  <a:lnTo>
                    <a:pt x="213" y="385"/>
                  </a:lnTo>
                  <a:lnTo>
                    <a:pt x="214" y="385"/>
                  </a:lnTo>
                  <a:lnTo>
                    <a:pt x="217" y="386"/>
                  </a:lnTo>
                  <a:lnTo>
                    <a:pt x="218" y="385"/>
                  </a:lnTo>
                  <a:lnTo>
                    <a:pt x="222" y="385"/>
                  </a:lnTo>
                  <a:lnTo>
                    <a:pt x="223" y="384"/>
                  </a:lnTo>
                  <a:lnTo>
                    <a:pt x="225" y="384"/>
                  </a:lnTo>
                  <a:lnTo>
                    <a:pt x="229" y="384"/>
                  </a:lnTo>
                  <a:lnTo>
                    <a:pt x="227" y="385"/>
                  </a:lnTo>
                  <a:lnTo>
                    <a:pt x="225" y="385"/>
                  </a:lnTo>
                  <a:lnTo>
                    <a:pt x="224" y="387"/>
                  </a:lnTo>
                  <a:lnTo>
                    <a:pt x="222" y="387"/>
                  </a:lnTo>
                  <a:lnTo>
                    <a:pt x="219" y="387"/>
                  </a:lnTo>
                  <a:lnTo>
                    <a:pt x="217" y="387"/>
                  </a:lnTo>
                  <a:lnTo>
                    <a:pt x="215" y="389"/>
                  </a:lnTo>
                  <a:lnTo>
                    <a:pt x="217" y="393"/>
                  </a:lnTo>
                  <a:lnTo>
                    <a:pt x="215" y="394"/>
                  </a:lnTo>
                  <a:lnTo>
                    <a:pt x="213" y="395"/>
                  </a:lnTo>
                  <a:lnTo>
                    <a:pt x="211" y="396"/>
                  </a:lnTo>
                  <a:lnTo>
                    <a:pt x="209" y="398"/>
                  </a:lnTo>
                  <a:lnTo>
                    <a:pt x="208" y="396"/>
                  </a:lnTo>
                  <a:lnTo>
                    <a:pt x="205" y="398"/>
                  </a:lnTo>
                  <a:lnTo>
                    <a:pt x="208" y="400"/>
                  </a:lnTo>
                  <a:lnTo>
                    <a:pt x="209" y="400"/>
                  </a:lnTo>
                  <a:lnTo>
                    <a:pt x="209" y="401"/>
                  </a:lnTo>
                  <a:lnTo>
                    <a:pt x="206" y="401"/>
                  </a:lnTo>
                  <a:lnTo>
                    <a:pt x="208" y="403"/>
                  </a:lnTo>
                  <a:lnTo>
                    <a:pt x="206" y="404"/>
                  </a:lnTo>
                  <a:lnTo>
                    <a:pt x="205" y="405"/>
                  </a:lnTo>
                  <a:lnTo>
                    <a:pt x="208" y="407"/>
                  </a:lnTo>
                  <a:lnTo>
                    <a:pt x="209" y="407"/>
                  </a:lnTo>
                  <a:lnTo>
                    <a:pt x="210" y="408"/>
                  </a:lnTo>
                  <a:lnTo>
                    <a:pt x="213" y="409"/>
                  </a:lnTo>
                  <a:lnTo>
                    <a:pt x="214" y="410"/>
                  </a:lnTo>
                  <a:lnTo>
                    <a:pt x="214" y="412"/>
                  </a:lnTo>
                  <a:lnTo>
                    <a:pt x="213" y="413"/>
                  </a:lnTo>
                  <a:lnTo>
                    <a:pt x="211" y="414"/>
                  </a:lnTo>
                  <a:lnTo>
                    <a:pt x="208" y="415"/>
                  </a:lnTo>
                  <a:lnTo>
                    <a:pt x="205" y="418"/>
                  </a:lnTo>
                  <a:lnTo>
                    <a:pt x="204" y="418"/>
                  </a:lnTo>
                  <a:lnTo>
                    <a:pt x="201" y="421"/>
                  </a:lnTo>
                  <a:lnTo>
                    <a:pt x="199" y="422"/>
                  </a:lnTo>
                  <a:lnTo>
                    <a:pt x="195" y="422"/>
                  </a:lnTo>
                  <a:lnTo>
                    <a:pt x="191" y="418"/>
                  </a:lnTo>
                  <a:lnTo>
                    <a:pt x="191" y="419"/>
                  </a:lnTo>
                  <a:lnTo>
                    <a:pt x="190" y="421"/>
                  </a:lnTo>
                  <a:lnTo>
                    <a:pt x="189" y="424"/>
                  </a:lnTo>
                  <a:lnTo>
                    <a:pt x="190" y="424"/>
                  </a:lnTo>
                  <a:lnTo>
                    <a:pt x="191" y="424"/>
                  </a:lnTo>
                  <a:lnTo>
                    <a:pt x="190" y="427"/>
                  </a:lnTo>
                  <a:lnTo>
                    <a:pt x="189" y="427"/>
                  </a:lnTo>
                  <a:lnTo>
                    <a:pt x="186" y="428"/>
                  </a:lnTo>
                  <a:lnTo>
                    <a:pt x="182" y="429"/>
                  </a:lnTo>
                  <a:lnTo>
                    <a:pt x="182" y="431"/>
                  </a:lnTo>
                  <a:lnTo>
                    <a:pt x="180" y="431"/>
                  </a:lnTo>
                  <a:lnTo>
                    <a:pt x="178" y="429"/>
                  </a:lnTo>
                  <a:lnTo>
                    <a:pt x="177" y="429"/>
                  </a:lnTo>
                  <a:lnTo>
                    <a:pt x="174" y="429"/>
                  </a:lnTo>
                  <a:lnTo>
                    <a:pt x="173" y="432"/>
                  </a:lnTo>
                  <a:lnTo>
                    <a:pt x="173" y="435"/>
                  </a:lnTo>
                  <a:lnTo>
                    <a:pt x="174" y="436"/>
                  </a:lnTo>
                  <a:lnTo>
                    <a:pt x="177" y="435"/>
                  </a:lnTo>
                  <a:lnTo>
                    <a:pt x="178" y="437"/>
                  </a:lnTo>
                  <a:lnTo>
                    <a:pt x="177" y="437"/>
                  </a:lnTo>
                  <a:lnTo>
                    <a:pt x="174" y="437"/>
                  </a:lnTo>
                  <a:lnTo>
                    <a:pt x="174" y="438"/>
                  </a:lnTo>
                  <a:lnTo>
                    <a:pt x="176" y="442"/>
                  </a:lnTo>
                  <a:lnTo>
                    <a:pt x="178" y="445"/>
                  </a:lnTo>
                  <a:lnTo>
                    <a:pt x="177" y="446"/>
                  </a:lnTo>
                  <a:lnTo>
                    <a:pt x="176" y="445"/>
                  </a:lnTo>
                  <a:lnTo>
                    <a:pt x="176" y="446"/>
                  </a:lnTo>
                  <a:lnTo>
                    <a:pt x="177" y="449"/>
                  </a:lnTo>
                  <a:lnTo>
                    <a:pt x="177" y="450"/>
                  </a:lnTo>
                  <a:lnTo>
                    <a:pt x="180" y="451"/>
                  </a:lnTo>
                  <a:lnTo>
                    <a:pt x="182" y="450"/>
                  </a:lnTo>
                  <a:lnTo>
                    <a:pt x="183" y="449"/>
                  </a:lnTo>
                  <a:lnTo>
                    <a:pt x="183" y="447"/>
                  </a:lnTo>
                  <a:lnTo>
                    <a:pt x="185" y="445"/>
                  </a:lnTo>
                  <a:lnTo>
                    <a:pt x="185" y="443"/>
                  </a:lnTo>
                  <a:lnTo>
                    <a:pt x="183" y="445"/>
                  </a:lnTo>
                  <a:lnTo>
                    <a:pt x="183" y="442"/>
                  </a:lnTo>
                  <a:lnTo>
                    <a:pt x="186" y="443"/>
                  </a:lnTo>
                  <a:lnTo>
                    <a:pt x="189" y="443"/>
                  </a:lnTo>
                  <a:lnTo>
                    <a:pt x="190" y="442"/>
                  </a:lnTo>
                  <a:lnTo>
                    <a:pt x="190" y="441"/>
                  </a:lnTo>
                  <a:lnTo>
                    <a:pt x="192" y="440"/>
                  </a:lnTo>
                  <a:lnTo>
                    <a:pt x="195" y="441"/>
                  </a:lnTo>
                  <a:lnTo>
                    <a:pt x="196" y="438"/>
                  </a:lnTo>
                  <a:lnTo>
                    <a:pt x="196" y="441"/>
                  </a:lnTo>
                  <a:lnTo>
                    <a:pt x="197" y="440"/>
                  </a:lnTo>
                  <a:lnTo>
                    <a:pt x="197" y="441"/>
                  </a:lnTo>
                  <a:lnTo>
                    <a:pt x="199" y="440"/>
                  </a:lnTo>
                  <a:lnTo>
                    <a:pt x="201" y="440"/>
                  </a:lnTo>
                  <a:lnTo>
                    <a:pt x="203" y="440"/>
                  </a:lnTo>
                  <a:lnTo>
                    <a:pt x="203" y="437"/>
                  </a:lnTo>
                  <a:lnTo>
                    <a:pt x="204" y="437"/>
                  </a:lnTo>
                  <a:lnTo>
                    <a:pt x="205" y="435"/>
                  </a:lnTo>
                  <a:lnTo>
                    <a:pt x="208" y="433"/>
                  </a:lnTo>
                  <a:lnTo>
                    <a:pt x="210" y="435"/>
                  </a:lnTo>
                  <a:lnTo>
                    <a:pt x="214" y="435"/>
                  </a:lnTo>
                  <a:lnTo>
                    <a:pt x="215" y="433"/>
                  </a:lnTo>
                  <a:lnTo>
                    <a:pt x="217" y="433"/>
                  </a:lnTo>
                  <a:lnTo>
                    <a:pt x="218" y="431"/>
                  </a:lnTo>
                  <a:lnTo>
                    <a:pt x="215" y="429"/>
                  </a:lnTo>
                  <a:lnTo>
                    <a:pt x="213" y="428"/>
                  </a:lnTo>
                  <a:lnTo>
                    <a:pt x="209" y="428"/>
                  </a:lnTo>
                  <a:lnTo>
                    <a:pt x="209" y="427"/>
                  </a:lnTo>
                  <a:lnTo>
                    <a:pt x="208" y="427"/>
                  </a:lnTo>
                  <a:lnTo>
                    <a:pt x="209" y="426"/>
                  </a:lnTo>
                  <a:lnTo>
                    <a:pt x="211" y="424"/>
                  </a:lnTo>
                  <a:lnTo>
                    <a:pt x="213" y="424"/>
                  </a:lnTo>
                  <a:lnTo>
                    <a:pt x="213" y="422"/>
                  </a:lnTo>
                  <a:lnTo>
                    <a:pt x="211" y="422"/>
                  </a:lnTo>
                  <a:lnTo>
                    <a:pt x="211" y="421"/>
                  </a:lnTo>
                  <a:lnTo>
                    <a:pt x="213" y="421"/>
                  </a:lnTo>
                  <a:lnTo>
                    <a:pt x="215" y="419"/>
                  </a:lnTo>
                  <a:lnTo>
                    <a:pt x="218" y="422"/>
                  </a:lnTo>
                  <a:lnTo>
                    <a:pt x="219" y="421"/>
                  </a:lnTo>
                  <a:lnTo>
                    <a:pt x="217" y="419"/>
                  </a:lnTo>
                  <a:lnTo>
                    <a:pt x="215" y="417"/>
                  </a:lnTo>
                  <a:lnTo>
                    <a:pt x="217" y="417"/>
                  </a:lnTo>
                  <a:lnTo>
                    <a:pt x="219" y="418"/>
                  </a:lnTo>
                  <a:lnTo>
                    <a:pt x="220" y="418"/>
                  </a:lnTo>
                  <a:lnTo>
                    <a:pt x="222" y="419"/>
                  </a:lnTo>
                  <a:lnTo>
                    <a:pt x="222" y="421"/>
                  </a:lnTo>
                  <a:lnTo>
                    <a:pt x="223" y="423"/>
                  </a:lnTo>
                  <a:lnTo>
                    <a:pt x="225" y="424"/>
                  </a:lnTo>
                  <a:lnTo>
                    <a:pt x="225" y="426"/>
                  </a:lnTo>
                  <a:lnTo>
                    <a:pt x="228" y="426"/>
                  </a:lnTo>
                  <a:lnTo>
                    <a:pt x="229" y="423"/>
                  </a:lnTo>
                  <a:lnTo>
                    <a:pt x="229" y="422"/>
                  </a:lnTo>
                  <a:lnTo>
                    <a:pt x="227" y="421"/>
                  </a:lnTo>
                  <a:lnTo>
                    <a:pt x="225" y="419"/>
                  </a:lnTo>
                  <a:lnTo>
                    <a:pt x="224" y="418"/>
                  </a:lnTo>
                  <a:lnTo>
                    <a:pt x="224" y="417"/>
                  </a:lnTo>
                  <a:lnTo>
                    <a:pt x="228" y="417"/>
                  </a:lnTo>
                  <a:lnTo>
                    <a:pt x="231" y="418"/>
                  </a:lnTo>
                  <a:lnTo>
                    <a:pt x="231" y="417"/>
                  </a:lnTo>
                  <a:lnTo>
                    <a:pt x="229" y="417"/>
                  </a:lnTo>
                  <a:lnTo>
                    <a:pt x="228" y="415"/>
                  </a:lnTo>
                  <a:lnTo>
                    <a:pt x="228" y="413"/>
                  </a:lnTo>
                  <a:lnTo>
                    <a:pt x="229" y="413"/>
                  </a:lnTo>
                  <a:lnTo>
                    <a:pt x="231" y="415"/>
                  </a:lnTo>
                  <a:lnTo>
                    <a:pt x="233" y="417"/>
                  </a:lnTo>
                  <a:lnTo>
                    <a:pt x="234" y="417"/>
                  </a:lnTo>
                  <a:lnTo>
                    <a:pt x="234" y="413"/>
                  </a:lnTo>
                  <a:lnTo>
                    <a:pt x="237" y="412"/>
                  </a:lnTo>
                  <a:lnTo>
                    <a:pt x="241" y="413"/>
                  </a:lnTo>
                  <a:lnTo>
                    <a:pt x="239" y="412"/>
                  </a:lnTo>
                  <a:lnTo>
                    <a:pt x="238" y="409"/>
                  </a:lnTo>
                  <a:lnTo>
                    <a:pt x="238" y="408"/>
                  </a:lnTo>
                  <a:lnTo>
                    <a:pt x="239" y="409"/>
                  </a:lnTo>
                  <a:lnTo>
                    <a:pt x="242" y="408"/>
                  </a:lnTo>
                  <a:lnTo>
                    <a:pt x="243" y="405"/>
                  </a:lnTo>
                  <a:lnTo>
                    <a:pt x="246" y="404"/>
                  </a:lnTo>
                  <a:lnTo>
                    <a:pt x="245" y="404"/>
                  </a:lnTo>
                  <a:lnTo>
                    <a:pt x="243" y="404"/>
                  </a:lnTo>
                  <a:lnTo>
                    <a:pt x="242" y="403"/>
                  </a:lnTo>
                  <a:lnTo>
                    <a:pt x="239" y="401"/>
                  </a:lnTo>
                  <a:lnTo>
                    <a:pt x="242" y="403"/>
                  </a:lnTo>
                  <a:lnTo>
                    <a:pt x="243" y="400"/>
                  </a:lnTo>
                  <a:lnTo>
                    <a:pt x="242" y="400"/>
                  </a:lnTo>
                  <a:lnTo>
                    <a:pt x="243" y="399"/>
                  </a:lnTo>
                  <a:lnTo>
                    <a:pt x="247" y="395"/>
                  </a:lnTo>
                  <a:lnTo>
                    <a:pt x="250" y="394"/>
                  </a:lnTo>
                  <a:lnTo>
                    <a:pt x="251" y="393"/>
                  </a:lnTo>
                  <a:lnTo>
                    <a:pt x="252" y="390"/>
                  </a:lnTo>
                  <a:lnTo>
                    <a:pt x="252" y="389"/>
                  </a:lnTo>
                  <a:lnTo>
                    <a:pt x="251" y="389"/>
                  </a:lnTo>
                  <a:lnTo>
                    <a:pt x="250" y="387"/>
                  </a:lnTo>
                  <a:lnTo>
                    <a:pt x="252" y="387"/>
                  </a:lnTo>
                  <a:lnTo>
                    <a:pt x="253" y="387"/>
                  </a:lnTo>
                  <a:lnTo>
                    <a:pt x="255" y="386"/>
                  </a:lnTo>
                  <a:lnTo>
                    <a:pt x="255" y="384"/>
                  </a:lnTo>
                  <a:lnTo>
                    <a:pt x="257" y="382"/>
                  </a:lnTo>
                  <a:lnTo>
                    <a:pt x="257" y="381"/>
                  </a:lnTo>
                  <a:lnTo>
                    <a:pt x="259" y="381"/>
                  </a:lnTo>
                  <a:lnTo>
                    <a:pt x="261" y="379"/>
                  </a:lnTo>
                  <a:lnTo>
                    <a:pt x="261" y="377"/>
                  </a:lnTo>
                  <a:lnTo>
                    <a:pt x="264" y="379"/>
                  </a:lnTo>
                  <a:lnTo>
                    <a:pt x="269" y="377"/>
                  </a:lnTo>
                  <a:lnTo>
                    <a:pt x="269" y="376"/>
                  </a:lnTo>
                  <a:lnTo>
                    <a:pt x="270" y="375"/>
                  </a:lnTo>
                  <a:lnTo>
                    <a:pt x="273" y="372"/>
                  </a:lnTo>
                  <a:lnTo>
                    <a:pt x="271" y="371"/>
                  </a:lnTo>
                  <a:lnTo>
                    <a:pt x="274" y="371"/>
                  </a:lnTo>
                  <a:lnTo>
                    <a:pt x="274" y="373"/>
                  </a:lnTo>
                  <a:lnTo>
                    <a:pt x="275" y="371"/>
                  </a:lnTo>
                  <a:lnTo>
                    <a:pt x="276" y="371"/>
                  </a:lnTo>
                  <a:lnTo>
                    <a:pt x="276" y="367"/>
                  </a:lnTo>
                  <a:lnTo>
                    <a:pt x="278" y="366"/>
                  </a:lnTo>
                  <a:lnTo>
                    <a:pt x="279" y="366"/>
                  </a:lnTo>
                  <a:lnTo>
                    <a:pt x="280" y="368"/>
                  </a:lnTo>
                  <a:lnTo>
                    <a:pt x="281" y="365"/>
                  </a:lnTo>
                  <a:lnTo>
                    <a:pt x="283" y="365"/>
                  </a:lnTo>
                  <a:lnTo>
                    <a:pt x="284" y="363"/>
                  </a:lnTo>
                  <a:lnTo>
                    <a:pt x="285" y="363"/>
                  </a:lnTo>
                  <a:lnTo>
                    <a:pt x="287" y="362"/>
                  </a:lnTo>
                  <a:lnTo>
                    <a:pt x="284" y="359"/>
                  </a:lnTo>
                  <a:lnTo>
                    <a:pt x="287" y="361"/>
                  </a:lnTo>
                  <a:lnTo>
                    <a:pt x="288" y="361"/>
                  </a:lnTo>
                  <a:lnTo>
                    <a:pt x="290" y="359"/>
                  </a:lnTo>
                  <a:lnTo>
                    <a:pt x="294" y="357"/>
                  </a:lnTo>
                  <a:lnTo>
                    <a:pt x="297" y="357"/>
                  </a:lnTo>
                  <a:lnTo>
                    <a:pt x="297" y="356"/>
                  </a:lnTo>
                  <a:lnTo>
                    <a:pt x="298" y="356"/>
                  </a:lnTo>
                  <a:lnTo>
                    <a:pt x="299" y="356"/>
                  </a:lnTo>
                  <a:lnTo>
                    <a:pt x="299" y="354"/>
                  </a:lnTo>
                  <a:lnTo>
                    <a:pt x="301" y="353"/>
                  </a:lnTo>
                  <a:lnTo>
                    <a:pt x="299" y="352"/>
                  </a:lnTo>
                  <a:lnTo>
                    <a:pt x="302" y="351"/>
                  </a:lnTo>
                  <a:lnTo>
                    <a:pt x="303" y="352"/>
                  </a:lnTo>
                  <a:lnTo>
                    <a:pt x="304" y="351"/>
                  </a:lnTo>
                  <a:lnTo>
                    <a:pt x="306" y="352"/>
                  </a:lnTo>
                  <a:lnTo>
                    <a:pt x="306" y="351"/>
                  </a:lnTo>
                  <a:lnTo>
                    <a:pt x="307" y="351"/>
                  </a:lnTo>
                  <a:lnTo>
                    <a:pt x="307" y="349"/>
                  </a:lnTo>
                  <a:lnTo>
                    <a:pt x="308" y="349"/>
                  </a:lnTo>
                  <a:lnTo>
                    <a:pt x="311" y="351"/>
                  </a:lnTo>
                  <a:lnTo>
                    <a:pt x="311" y="352"/>
                  </a:lnTo>
                  <a:lnTo>
                    <a:pt x="312" y="351"/>
                  </a:lnTo>
                  <a:lnTo>
                    <a:pt x="315" y="349"/>
                  </a:lnTo>
                  <a:lnTo>
                    <a:pt x="316" y="349"/>
                  </a:lnTo>
                  <a:lnTo>
                    <a:pt x="316" y="347"/>
                  </a:lnTo>
                  <a:lnTo>
                    <a:pt x="318" y="348"/>
                  </a:lnTo>
                  <a:lnTo>
                    <a:pt x="321" y="347"/>
                  </a:lnTo>
                  <a:lnTo>
                    <a:pt x="320" y="347"/>
                  </a:lnTo>
                  <a:lnTo>
                    <a:pt x="318" y="344"/>
                  </a:lnTo>
                  <a:lnTo>
                    <a:pt x="315" y="344"/>
                  </a:lnTo>
                  <a:lnTo>
                    <a:pt x="317" y="344"/>
                  </a:lnTo>
                  <a:lnTo>
                    <a:pt x="317" y="342"/>
                  </a:lnTo>
                  <a:lnTo>
                    <a:pt x="318" y="343"/>
                  </a:lnTo>
                  <a:lnTo>
                    <a:pt x="320" y="342"/>
                  </a:lnTo>
                  <a:lnTo>
                    <a:pt x="320" y="340"/>
                  </a:lnTo>
                  <a:lnTo>
                    <a:pt x="318" y="338"/>
                  </a:lnTo>
                  <a:lnTo>
                    <a:pt x="317" y="338"/>
                  </a:lnTo>
                  <a:lnTo>
                    <a:pt x="317" y="337"/>
                  </a:lnTo>
                  <a:lnTo>
                    <a:pt x="320" y="338"/>
                  </a:lnTo>
                  <a:lnTo>
                    <a:pt x="320" y="337"/>
                  </a:lnTo>
                  <a:lnTo>
                    <a:pt x="320" y="334"/>
                  </a:lnTo>
                  <a:lnTo>
                    <a:pt x="321" y="339"/>
                  </a:lnTo>
                  <a:lnTo>
                    <a:pt x="327" y="338"/>
                  </a:lnTo>
                  <a:lnTo>
                    <a:pt x="329" y="338"/>
                  </a:lnTo>
                  <a:lnTo>
                    <a:pt x="330" y="339"/>
                  </a:lnTo>
                  <a:lnTo>
                    <a:pt x="329" y="342"/>
                  </a:lnTo>
                  <a:lnTo>
                    <a:pt x="330" y="343"/>
                  </a:lnTo>
                  <a:lnTo>
                    <a:pt x="331" y="343"/>
                  </a:lnTo>
                  <a:lnTo>
                    <a:pt x="334" y="340"/>
                  </a:lnTo>
                  <a:lnTo>
                    <a:pt x="334" y="338"/>
                  </a:lnTo>
                  <a:lnTo>
                    <a:pt x="336" y="337"/>
                  </a:lnTo>
                  <a:lnTo>
                    <a:pt x="339" y="338"/>
                  </a:lnTo>
                  <a:lnTo>
                    <a:pt x="340" y="339"/>
                  </a:lnTo>
                  <a:lnTo>
                    <a:pt x="340" y="337"/>
                  </a:lnTo>
                  <a:lnTo>
                    <a:pt x="340" y="335"/>
                  </a:lnTo>
                  <a:lnTo>
                    <a:pt x="341" y="334"/>
                  </a:lnTo>
                  <a:lnTo>
                    <a:pt x="344" y="333"/>
                  </a:lnTo>
                  <a:lnTo>
                    <a:pt x="345" y="333"/>
                  </a:lnTo>
                  <a:lnTo>
                    <a:pt x="345" y="330"/>
                  </a:lnTo>
                  <a:lnTo>
                    <a:pt x="344" y="329"/>
                  </a:lnTo>
                  <a:lnTo>
                    <a:pt x="344" y="325"/>
                  </a:lnTo>
                  <a:lnTo>
                    <a:pt x="345" y="324"/>
                  </a:lnTo>
                  <a:lnTo>
                    <a:pt x="345" y="329"/>
                  </a:lnTo>
                  <a:lnTo>
                    <a:pt x="346" y="330"/>
                  </a:lnTo>
                  <a:lnTo>
                    <a:pt x="348" y="330"/>
                  </a:lnTo>
                  <a:lnTo>
                    <a:pt x="349" y="331"/>
                  </a:lnTo>
                  <a:lnTo>
                    <a:pt x="354" y="331"/>
                  </a:lnTo>
                  <a:lnTo>
                    <a:pt x="354" y="330"/>
                  </a:lnTo>
                  <a:lnTo>
                    <a:pt x="355" y="331"/>
                  </a:lnTo>
                  <a:lnTo>
                    <a:pt x="358" y="330"/>
                  </a:lnTo>
                  <a:lnTo>
                    <a:pt x="359" y="329"/>
                  </a:lnTo>
                  <a:lnTo>
                    <a:pt x="362" y="328"/>
                  </a:lnTo>
                  <a:lnTo>
                    <a:pt x="360" y="330"/>
                  </a:lnTo>
                  <a:lnTo>
                    <a:pt x="366" y="331"/>
                  </a:lnTo>
                  <a:lnTo>
                    <a:pt x="369" y="331"/>
                  </a:lnTo>
                  <a:lnTo>
                    <a:pt x="372" y="331"/>
                  </a:lnTo>
                  <a:lnTo>
                    <a:pt x="374" y="329"/>
                  </a:lnTo>
                  <a:lnTo>
                    <a:pt x="378" y="328"/>
                  </a:lnTo>
                  <a:lnTo>
                    <a:pt x="377" y="325"/>
                  </a:lnTo>
                  <a:lnTo>
                    <a:pt x="378" y="328"/>
                  </a:lnTo>
                  <a:lnTo>
                    <a:pt x="380" y="324"/>
                  </a:lnTo>
                  <a:lnTo>
                    <a:pt x="380" y="328"/>
                  </a:lnTo>
                  <a:lnTo>
                    <a:pt x="381" y="328"/>
                  </a:lnTo>
                  <a:lnTo>
                    <a:pt x="381" y="326"/>
                  </a:lnTo>
                  <a:lnTo>
                    <a:pt x="382" y="324"/>
                  </a:lnTo>
                  <a:lnTo>
                    <a:pt x="382" y="325"/>
                  </a:lnTo>
                  <a:lnTo>
                    <a:pt x="385" y="324"/>
                  </a:lnTo>
                  <a:lnTo>
                    <a:pt x="385" y="320"/>
                  </a:lnTo>
                  <a:lnTo>
                    <a:pt x="386" y="317"/>
                  </a:lnTo>
                  <a:lnTo>
                    <a:pt x="388" y="317"/>
                  </a:lnTo>
                  <a:lnTo>
                    <a:pt x="390" y="315"/>
                  </a:lnTo>
                  <a:lnTo>
                    <a:pt x="392" y="314"/>
                  </a:lnTo>
                  <a:lnTo>
                    <a:pt x="394" y="311"/>
                  </a:lnTo>
                  <a:lnTo>
                    <a:pt x="394" y="307"/>
                  </a:lnTo>
                  <a:lnTo>
                    <a:pt x="391" y="307"/>
                  </a:lnTo>
                  <a:lnTo>
                    <a:pt x="391" y="305"/>
                  </a:lnTo>
                  <a:lnTo>
                    <a:pt x="394" y="301"/>
                  </a:lnTo>
                  <a:lnTo>
                    <a:pt x="394" y="300"/>
                  </a:lnTo>
                  <a:lnTo>
                    <a:pt x="396" y="297"/>
                  </a:lnTo>
                  <a:lnTo>
                    <a:pt x="399" y="296"/>
                  </a:lnTo>
                  <a:lnTo>
                    <a:pt x="401" y="292"/>
                  </a:lnTo>
                  <a:lnTo>
                    <a:pt x="401" y="291"/>
                  </a:lnTo>
                  <a:lnTo>
                    <a:pt x="404" y="288"/>
                  </a:lnTo>
                  <a:lnTo>
                    <a:pt x="406" y="287"/>
                  </a:lnTo>
                  <a:lnTo>
                    <a:pt x="408" y="283"/>
                  </a:lnTo>
                  <a:lnTo>
                    <a:pt x="409" y="283"/>
                  </a:lnTo>
                  <a:lnTo>
                    <a:pt x="413" y="281"/>
                  </a:lnTo>
                  <a:lnTo>
                    <a:pt x="416" y="278"/>
                  </a:lnTo>
                  <a:lnTo>
                    <a:pt x="415" y="275"/>
                  </a:lnTo>
                  <a:lnTo>
                    <a:pt x="418" y="273"/>
                  </a:lnTo>
                  <a:lnTo>
                    <a:pt x="420" y="272"/>
                  </a:lnTo>
                  <a:lnTo>
                    <a:pt x="423" y="269"/>
                  </a:lnTo>
                  <a:lnTo>
                    <a:pt x="424" y="267"/>
                  </a:lnTo>
                  <a:lnTo>
                    <a:pt x="425" y="263"/>
                  </a:lnTo>
                  <a:lnTo>
                    <a:pt x="428" y="265"/>
                  </a:lnTo>
                  <a:lnTo>
                    <a:pt x="430" y="264"/>
                  </a:lnTo>
                  <a:lnTo>
                    <a:pt x="432" y="264"/>
                  </a:lnTo>
                  <a:lnTo>
                    <a:pt x="436" y="264"/>
                  </a:lnTo>
                  <a:lnTo>
                    <a:pt x="437" y="261"/>
                  </a:lnTo>
                  <a:lnTo>
                    <a:pt x="433" y="260"/>
                  </a:lnTo>
                  <a:lnTo>
                    <a:pt x="433" y="256"/>
                  </a:lnTo>
                  <a:lnTo>
                    <a:pt x="436" y="255"/>
                  </a:lnTo>
                  <a:lnTo>
                    <a:pt x="438" y="254"/>
                  </a:lnTo>
                  <a:lnTo>
                    <a:pt x="443" y="250"/>
                  </a:lnTo>
                  <a:lnTo>
                    <a:pt x="444" y="249"/>
                  </a:lnTo>
                  <a:lnTo>
                    <a:pt x="448" y="249"/>
                  </a:lnTo>
                  <a:lnTo>
                    <a:pt x="450" y="247"/>
                  </a:lnTo>
                  <a:lnTo>
                    <a:pt x="451" y="244"/>
                  </a:lnTo>
                  <a:lnTo>
                    <a:pt x="452" y="244"/>
                  </a:lnTo>
                  <a:lnTo>
                    <a:pt x="455" y="245"/>
                  </a:lnTo>
                  <a:lnTo>
                    <a:pt x="456" y="244"/>
                  </a:lnTo>
                  <a:lnTo>
                    <a:pt x="460" y="245"/>
                  </a:lnTo>
                  <a:lnTo>
                    <a:pt x="461" y="245"/>
                  </a:lnTo>
                  <a:lnTo>
                    <a:pt x="460" y="241"/>
                  </a:lnTo>
                  <a:lnTo>
                    <a:pt x="462" y="241"/>
                  </a:lnTo>
                  <a:lnTo>
                    <a:pt x="462" y="240"/>
                  </a:lnTo>
                  <a:lnTo>
                    <a:pt x="464" y="237"/>
                  </a:lnTo>
                  <a:lnTo>
                    <a:pt x="465" y="236"/>
                  </a:lnTo>
                  <a:lnTo>
                    <a:pt x="467" y="236"/>
                  </a:lnTo>
                  <a:lnTo>
                    <a:pt x="469" y="231"/>
                  </a:lnTo>
                  <a:lnTo>
                    <a:pt x="470" y="231"/>
                  </a:lnTo>
                  <a:lnTo>
                    <a:pt x="472" y="232"/>
                  </a:lnTo>
                  <a:lnTo>
                    <a:pt x="475" y="231"/>
                  </a:lnTo>
                  <a:lnTo>
                    <a:pt x="478" y="230"/>
                  </a:lnTo>
                  <a:lnTo>
                    <a:pt x="478" y="228"/>
                  </a:lnTo>
                  <a:lnTo>
                    <a:pt x="474" y="227"/>
                  </a:lnTo>
                  <a:lnTo>
                    <a:pt x="474" y="226"/>
                  </a:lnTo>
                  <a:lnTo>
                    <a:pt x="478" y="223"/>
                  </a:lnTo>
                  <a:lnTo>
                    <a:pt x="479" y="221"/>
                  </a:lnTo>
                  <a:lnTo>
                    <a:pt x="475" y="217"/>
                  </a:lnTo>
                  <a:lnTo>
                    <a:pt x="471" y="218"/>
                  </a:lnTo>
                  <a:lnTo>
                    <a:pt x="470" y="221"/>
                  </a:lnTo>
                  <a:lnTo>
                    <a:pt x="467" y="221"/>
                  </a:lnTo>
                  <a:lnTo>
                    <a:pt x="467" y="218"/>
                  </a:lnTo>
                  <a:lnTo>
                    <a:pt x="470" y="216"/>
                  </a:lnTo>
                  <a:lnTo>
                    <a:pt x="472" y="213"/>
                  </a:lnTo>
                  <a:lnTo>
                    <a:pt x="476" y="203"/>
                  </a:lnTo>
                  <a:lnTo>
                    <a:pt x="475" y="200"/>
                  </a:lnTo>
                  <a:lnTo>
                    <a:pt x="479" y="197"/>
                  </a:lnTo>
                  <a:lnTo>
                    <a:pt x="479" y="195"/>
                  </a:lnTo>
                  <a:lnTo>
                    <a:pt x="475" y="194"/>
                  </a:lnTo>
                  <a:lnTo>
                    <a:pt x="475" y="189"/>
                  </a:lnTo>
                  <a:lnTo>
                    <a:pt x="470" y="186"/>
                  </a:lnTo>
                  <a:lnTo>
                    <a:pt x="469" y="186"/>
                  </a:lnTo>
                  <a:lnTo>
                    <a:pt x="466" y="181"/>
                  </a:lnTo>
                  <a:lnTo>
                    <a:pt x="466" y="180"/>
                  </a:lnTo>
                  <a:lnTo>
                    <a:pt x="461" y="176"/>
                  </a:lnTo>
                  <a:lnTo>
                    <a:pt x="457" y="171"/>
                  </a:lnTo>
                  <a:lnTo>
                    <a:pt x="457" y="170"/>
                  </a:lnTo>
                  <a:lnTo>
                    <a:pt x="452" y="162"/>
                  </a:lnTo>
                  <a:lnTo>
                    <a:pt x="451" y="156"/>
                  </a:lnTo>
                  <a:lnTo>
                    <a:pt x="450" y="152"/>
                  </a:lnTo>
                  <a:lnTo>
                    <a:pt x="447" y="152"/>
                  </a:lnTo>
                  <a:lnTo>
                    <a:pt x="442" y="153"/>
                  </a:lnTo>
                  <a:lnTo>
                    <a:pt x="442" y="143"/>
                  </a:lnTo>
                  <a:lnTo>
                    <a:pt x="439" y="140"/>
                  </a:lnTo>
                  <a:lnTo>
                    <a:pt x="438" y="130"/>
                  </a:lnTo>
                  <a:lnTo>
                    <a:pt x="439" y="128"/>
                  </a:lnTo>
                  <a:lnTo>
                    <a:pt x="439" y="126"/>
                  </a:lnTo>
                  <a:lnTo>
                    <a:pt x="438" y="126"/>
                  </a:lnTo>
                  <a:lnTo>
                    <a:pt x="437" y="125"/>
                  </a:lnTo>
                  <a:lnTo>
                    <a:pt x="444" y="112"/>
                  </a:lnTo>
                  <a:lnTo>
                    <a:pt x="448" y="110"/>
                  </a:lnTo>
                  <a:lnTo>
                    <a:pt x="448" y="107"/>
                  </a:lnTo>
                  <a:lnTo>
                    <a:pt x="446" y="106"/>
                  </a:lnTo>
                  <a:lnTo>
                    <a:pt x="443" y="106"/>
                  </a:lnTo>
                  <a:lnTo>
                    <a:pt x="439" y="105"/>
                  </a:lnTo>
                  <a:lnTo>
                    <a:pt x="437" y="110"/>
                  </a:lnTo>
                  <a:lnTo>
                    <a:pt x="432" y="95"/>
                  </a:lnTo>
                  <a:lnTo>
                    <a:pt x="425" y="96"/>
                  </a:lnTo>
                  <a:lnTo>
                    <a:pt x="424" y="84"/>
                  </a:lnTo>
                  <a:lnTo>
                    <a:pt x="418" y="79"/>
                  </a:lnTo>
                  <a:lnTo>
                    <a:pt x="415" y="68"/>
                  </a:lnTo>
                  <a:lnTo>
                    <a:pt x="411" y="68"/>
                  </a:lnTo>
                  <a:lnTo>
                    <a:pt x="409" y="64"/>
                  </a:lnTo>
                  <a:lnTo>
                    <a:pt x="408" y="64"/>
                  </a:lnTo>
                  <a:lnTo>
                    <a:pt x="408" y="56"/>
                  </a:lnTo>
                  <a:lnTo>
                    <a:pt x="405" y="53"/>
                  </a:lnTo>
                  <a:lnTo>
                    <a:pt x="402" y="53"/>
                  </a:lnTo>
                  <a:lnTo>
                    <a:pt x="400" y="55"/>
                  </a:lnTo>
                  <a:lnTo>
                    <a:pt x="399" y="54"/>
                  </a:lnTo>
                  <a:lnTo>
                    <a:pt x="396" y="50"/>
                  </a:lnTo>
                  <a:lnTo>
                    <a:pt x="397" y="40"/>
                  </a:lnTo>
                  <a:lnTo>
                    <a:pt x="395" y="32"/>
                  </a:lnTo>
                  <a:lnTo>
                    <a:pt x="396" y="25"/>
                  </a:lnTo>
                  <a:lnTo>
                    <a:pt x="395" y="23"/>
                  </a:lnTo>
                  <a:lnTo>
                    <a:pt x="390" y="27"/>
                  </a:lnTo>
                  <a:lnTo>
                    <a:pt x="385" y="31"/>
                  </a:lnTo>
                  <a:lnTo>
                    <a:pt x="383" y="37"/>
                  </a:lnTo>
                  <a:lnTo>
                    <a:pt x="377" y="49"/>
                  </a:lnTo>
                  <a:lnTo>
                    <a:pt x="372" y="50"/>
                  </a:lnTo>
                  <a:lnTo>
                    <a:pt x="371" y="54"/>
                  </a:lnTo>
                  <a:lnTo>
                    <a:pt x="366" y="50"/>
                  </a:lnTo>
                  <a:lnTo>
                    <a:pt x="363" y="50"/>
                  </a:lnTo>
                  <a:lnTo>
                    <a:pt x="363" y="49"/>
                  </a:lnTo>
                  <a:lnTo>
                    <a:pt x="368" y="45"/>
                  </a:lnTo>
                  <a:lnTo>
                    <a:pt x="367" y="42"/>
                  </a:lnTo>
                  <a:lnTo>
                    <a:pt x="362" y="40"/>
                  </a:lnTo>
                  <a:lnTo>
                    <a:pt x="362" y="37"/>
                  </a:lnTo>
                  <a:lnTo>
                    <a:pt x="366" y="35"/>
                  </a:lnTo>
                  <a:lnTo>
                    <a:pt x="366" y="32"/>
                  </a:lnTo>
                  <a:lnTo>
                    <a:pt x="355" y="25"/>
                  </a:lnTo>
                  <a:lnTo>
                    <a:pt x="355" y="22"/>
                  </a:lnTo>
                  <a:lnTo>
                    <a:pt x="354" y="21"/>
                  </a:lnTo>
                  <a:lnTo>
                    <a:pt x="345" y="20"/>
                  </a:lnTo>
                  <a:lnTo>
                    <a:pt x="340" y="16"/>
                  </a:lnTo>
                  <a:lnTo>
                    <a:pt x="336" y="17"/>
                  </a:lnTo>
                  <a:lnTo>
                    <a:pt x="334" y="16"/>
                  </a:lnTo>
                  <a:lnTo>
                    <a:pt x="332" y="13"/>
                  </a:lnTo>
                  <a:lnTo>
                    <a:pt x="329" y="12"/>
                  </a:lnTo>
                  <a:lnTo>
                    <a:pt x="326" y="8"/>
                  </a:lnTo>
                  <a:lnTo>
                    <a:pt x="323" y="7"/>
                  </a:lnTo>
                  <a:lnTo>
                    <a:pt x="323" y="4"/>
                  </a:lnTo>
                  <a:lnTo>
                    <a:pt x="322" y="2"/>
                  </a:lnTo>
                  <a:lnTo>
                    <a:pt x="320" y="0"/>
                  </a:lnTo>
                  <a:lnTo>
                    <a:pt x="317" y="2"/>
                  </a:lnTo>
                  <a:lnTo>
                    <a:pt x="317" y="4"/>
                  </a:lnTo>
                  <a:lnTo>
                    <a:pt x="313" y="9"/>
                  </a:lnTo>
                  <a:lnTo>
                    <a:pt x="315" y="11"/>
                  </a:lnTo>
                  <a:lnTo>
                    <a:pt x="309" y="45"/>
                  </a:lnTo>
                  <a:lnTo>
                    <a:pt x="287" y="49"/>
                  </a:lnTo>
                  <a:lnTo>
                    <a:pt x="287" y="63"/>
                  </a:lnTo>
                  <a:lnTo>
                    <a:pt x="261" y="76"/>
                  </a:lnTo>
                  <a:lnTo>
                    <a:pt x="229" y="68"/>
                  </a:lnTo>
                  <a:lnTo>
                    <a:pt x="231" y="82"/>
                  </a:lnTo>
                  <a:lnTo>
                    <a:pt x="218" y="79"/>
                  </a:lnTo>
                  <a:lnTo>
                    <a:pt x="215" y="83"/>
                  </a:lnTo>
                  <a:lnTo>
                    <a:pt x="209" y="82"/>
                  </a:lnTo>
                  <a:lnTo>
                    <a:pt x="200" y="87"/>
                  </a:lnTo>
                  <a:lnTo>
                    <a:pt x="200" y="93"/>
                  </a:lnTo>
                  <a:lnTo>
                    <a:pt x="183" y="110"/>
                  </a:lnTo>
                  <a:lnTo>
                    <a:pt x="178" y="102"/>
                  </a:lnTo>
                  <a:lnTo>
                    <a:pt x="159" y="111"/>
                  </a:lnTo>
                  <a:lnTo>
                    <a:pt x="141" y="130"/>
                  </a:lnTo>
                  <a:lnTo>
                    <a:pt x="134" y="128"/>
                  </a:lnTo>
                  <a:lnTo>
                    <a:pt x="106" y="146"/>
                  </a:lnTo>
                  <a:lnTo>
                    <a:pt x="103" y="157"/>
                  </a:lnTo>
                  <a:lnTo>
                    <a:pt x="98" y="158"/>
                  </a:lnTo>
                  <a:lnTo>
                    <a:pt x="82" y="185"/>
                  </a:lnTo>
                  <a:lnTo>
                    <a:pt x="61" y="139"/>
                  </a:lnTo>
                  <a:lnTo>
                    <a:pt x="47" y="139"/>
                  </a:lnTo>
                  <a:lnTo>
                    <a:pt x="38" y="128"/>
                  </a:lnTo>
                  <a:lnTo>
                    <a:pt x="22" y="139"/>
                  </a:lnTo>
                  <a:lnTo>
                    <a:pt x="19" y="146"/>
                  </a:lnTo>
                  <a:lnTo>
                    <a:pt x="29" y="153"/>
                  </a:lnTo>
                  <a:lnTo>
                    <a:pt x="27" y="189"/>
                  </a:lnTo>
                  <a:lnTo>
                    <a:pt x="34" y="200"/>
                  </a:lnTo>
                  <a:lnTo>
                    <a:pt x="34" y="207"/>
                  </a:lnTo>
                  <a:lnTo>
                    <a:pt x="29" y="223"/>
                  </a:lnTo>
                  <a:lnTo>
                    <a:pt x="24" y="226"/>
                  </a:lnTo>
                  <a:lnTo>
                    <a:pt x="23" y="231"/>
                  </a:lnTo>
                  <a:lnTo>
                    <a:pt x="20" y="235"/>
                  </a:lnTo>
                  <a:lnTo>
                    <a:pt x="20" y="239"/>
                  </a:lnTo>
                  <a:lnTo>
                    <a:pt x="15" y="241"/>
                  </a:lnTo>
                  <a:lnTo>
                    <a:pt x="13" y="247"/>
                  </a:lnTo>
                  <a:lnTo>
                    <a:pt x="6" y="247"/>
                  </a:lnTo>
                  <a:lnTo>
                    <a:pt x="5" y="249"/>
                  </a:lnTo>
                  <a:lnTo>
                    <a:pt x="6" y="251"/>
                  </a:lnTo>
                  <a:lnTo>
                    <a:pt x="12" y="254"/>
                  </a:lnTo>
                  <a:lnTo>
                    <a:pt x="12" y="256"/>
                  </a:lnTo>
                  <a:lnTo>
                    <a:pt x="9" y="259"/>
                  </a:lnTo>
                  <a:lnTo>
                    <a:pt x="6" y="259"/>
                  </a:lnTo>
                  <a:lnTo>
                    <a:pt x="3" y="261"/>
                  </a:lnTo>
                  <a:lnTo>
                    <a:pt x="4" y="264"/>
                  </a:lnTo>
                  <a:lnTo>
                    <a:pt x="0" y="27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429" name="Freeform 1026"/>
            <p:cNvSpPr>
              <a:spLocks/>
            </p:cNvSpPr>
            <p:nvPr/>
          </p:nvSpPr>
          <p:spPr bwMode="auto">
            <a:xfrm>
              <a:off x="3749" y="1494"/>
              <a:ext cx="479" cy="451"/>
            </a:xfrm>
            <a:custGeom>
              <a:avLst/>
              <a:gdLst>
                <a:gd name="T0" fmla="*/ 233 w 479"/>
                <a:gd name="T1" fmla="*/ 306 h 451"/>
                <a:gd name="T2" fmla="*/ 223 w 479"/>
                <a:gd name="T3" fmla="*/ 323 h 451"/>
                <a:gd name="T4" fmla="*/ 215 w 479"/>
                <a:gd name="T5" fmla="*/ 333 h 451"/>
                <a:gd name="T6" fmla="*/ 204 w 479"/>
                <a:gd name="T7" fmla="*/ 342 h 451"/>
                <a:gd name="T8" fmla="*/ 194 w 479"/>
                <a:gd name="T9" fmla="*/ 354 h 451"/>
                <a:gd name="T10" fmla="*/ 197 w 479"/>
                <a:gd name="T11" fmla="*/ 363 h 451"/>
                <a:gd name="T12" fmla="*/ 196 w 479"/>
                <a:gd name="T13" fmla="*/ 376 h 451"/>
                <a:gd name="T14" fmla="*/ 183 w 479"/>
                <a:gd name="T15" fmla="*/ 384 h 451"/>
                <a:gd name="T16" fmla="*/ 186 w 479"/>
                <a:gd name="T17" fmla="*/ 384 h 451"/>
                <a:gd name="T18" fmla="*/ 194 w 479"/>
                <a:gd name="T19" fmla="*/ 385 h 451"/>
                <a:gd name="T20" fmla="*/ 205 w 479"/>
                <a:gd name="T21" fmla="*/ 389 h 451"/>
                <a:gd name="T22" fmla="*/ 222 w 479"/>
                <a:gd name="T23" fmla="*/ 385 h 451"/>
                <a:gd name="T24" fmla="*/ 215 w 479"/>
                <a:gd name="T25" fmla="*/ 389 h 451"/>
                <a:gd name="T26" fmla="*/ 209 w 479"/>
                <a:gd name="T27" fmla="*/ 401 h 451"/>
                <a:gd name="T28" fmla="*/ 214 w 479"/>
                <a:gd name="T29" fmla="*/ 412 h 451"/>
                <a:gd name="T30" fmla="*/ 191 w 479"/>
                <a:gd name="T31" fmla="*/ 419 h 451"/>
                <a:gd name="T32" fmla="*/ 180 w 479"/>
                <a:gd name="T33" fmla="*/ 431 h 451"/>
                <a:gd name="T34" fmla="*/ 174 w 479"/>
                <a:gd name="T35" fmla="*/ 437 h 451"/>
                <a:gd name="T36" fmla="*/ 182 w 479"/>
                <a:gd name="T37" fmla="*/ 450 h 451"/>
                <a:gd name="T38" fmla="*/ 190 w 479"/>
                <a:gd name="T39" fmla="*/ 441 h 451"/>
                <a:gd name="T40" fmla="*/ 203 w 479"/>
                <a:gd name="T41" fmla="*/ 437 h 451"/>
                <a:gd name="T42" fmla="*/ 213 w 479"/>
                <a:gd name="T43" fmla="*/ 428 h 451"/>
                <a:gd name="T44" fmla="*/ 213 w 479"/>
                <a:gd name="T45" fmla="*/ 421 h 451"/>
                <a:gd name="T46" fmla="*/ 222 w 479"/>
                <a:gd name="T47" fmla="*/ 421 h 451"/>
                <a:gd name="T48" fmla="*/ 224 w 479"/>
                <a:gd name="T49" fmla="*/ 417 h 451"/>
                <a:gd name="T50" fmla="*/ 234 w 479"/>
                <a:gd name="T51" fmla="*/ 417 h 451"/>
                <a:gd name="T52" fmla="*/ 246 w 479"/>
                <a:gd name="T53" fmla="*/ 404 h 451"/>
                <a:gd name="T54" fmla="*/ 250 w 479"/>
                <a:gd name="T55" fmla="*/ 394 h 451"/>
                <a:gd name="T56" fmla="*/ 257 w 479"/>
                <a:gd name="T57" fmla="*/ 382 h 451"/>
                <a:gd name="T58" fmla="*/ 271 w 479"/>
                <a:gd name="T59" fmla="*/ 371 h 451"/>
                <a:gd name="T60" fmla="*/ 283 w 479"/>
                <a:gd name="T61" fmla="*/ 365 h 451"/>
                <a:gd name="T62" fmla="*/ 297 w 479"/>
                <a:gd name="T63" fmla="*/ 356 h 451"/>
                <a:gd name="T64" fmla="*/ 306 w 479"/>
                <a:gd name="T65" fmla="*/ 351 h 451"/>
                <a:gd name="T66" fmla="*/ 318 w 479"/>
                <a:gd name="T67" fmla="*/ 348 h 451"/>
                <a:gd name="T68" fmla="*/ 318 w 479"/>
                <a:gd name="T69" fmla="*/ 338 h 451"/>
                <a:gd name="T70" fmla="*/ 329 w 479"/>
                <a:gd name="T71" fmla="*/ 342 h 451"/>
                <a:gd name="T72" fmla="*/ 341 w 479"/>
                <a:gd name="T73" fmla="*/ 334 h 451"/>
                <a:gd name="T74" fmla="*/ 349 w 479"/>
                <a:gd name="T75" fmla="*/ 331 h 451"/>
                <a:gd name="T76" fmla="*/ 372 w 479"/>
                <a:gd name="T77" fmla="*/ 331 h 451"/>
                <a:gd name="T78" fmla="*/ 382 w 479"/>
                <a:gd name="T79" fmla="*/ 325 h 451"/>
                <a:gd name="T80" fmla="*/ 391 w 479"/>
                <a:gd name="T81" fmla="*/ 305 h 451"/>
                <a:gd name="T82" fmla="*/ 409 w 479"/>
                <a:gd name="T83" fmla="*/ 283 h 451"/>
                <a:gd name="T84" fmla="*/ 430 w 479"/>
                <a:gd name="T85" fmla="*/ 264 h 451"/>
                <a:gd name="T86" fmla="*/ 448 w 479"/>
                <a:gd name="T87" fmla="*/ 249 h 451"/>
                <a:gd name="T88" fmla="*/ 462 w 479"/>
                <a:gd name="T89" fmla="*/ 240 h 451"/>
                <a:gd name="T90" fmla="*/ 474 w 479"/>
                <a:gd name="T91" fmla="*/ 227 h 451"/>
                <a:gd name="T92" fmla="*/ 472 w 479"/>
                <a:gd name="T93" fmla="*/ 213 h 451"/>
                <a:gd name="T94" fmla="*/ 466 w 479"/>
                <a:gd name="T95" fmla="*/ 180 h 451"/>
                <a:gd name="T96" fmla="*/ 439 w 479"/>
                <a:gd name="T97" fmla="*/ 140 h 451"/>
                <a:gd name="T98" fmla="*/ 443 w 479"/>
                <a:gd name="T99" fmla="*/ 106 h 451"/>
                <a:gd name="T100" fmla="*/ 408 w 479"/>
                <a:gd name="T101" fmla="*/ 64 h 451"/>
                <a:gd name="T102" fmla="*/ 395 w 479"/>
                <a:gd name="T103" fmla="*/ 23 h 451"/>
                <a:gd name="T104" fmla="*/ 368 w 479"/>
                <a:gd name="T105" fmla="*/ 45 h 451"/>
                <a:gd name="T106" fmla="*/ 340 w 479"/>
                <a:gd name="T107" fmla="*/ 16 h 451"/>
                <a:gd name="T108" fmla="*/ 317 w 479"/>
                <a:gd name="T109" fmla="*/ 2 h 451"/>
                <a:gd name="T110" fmla="*/ 218 w 479"/>
                <a:gd name="T111" fmla="*/ 79 h 451"/>
                <a:gd name="T112" fmla="*/ 106 w 479"/>
                <a:gd name="T113" fmla="*/ 146 h 451"/>
                <a:gd name="T114" fmla="*/ 27 w 479"/>
                <a:gd name="T115" fmla="*/ 189 h 451"/>
                <a:gd name="T116" fmla="*/ 6 w 479"/>
                <a:gd name="T117" fmla="*/ 247 h 4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9"/>
                <a:gd name="T178" fmla="*/ 0 h 451"/>
                <a:gd name="T179" fmla="*/ 479 w 479"/>
                <a:gd name="T180" fmla="*/ 451 h 4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9" h="451">
                  <a:moveTo>
                    <a:pt x="239" y="293"/>
                  </a:moveTo>
                  <a:lnTo>
                    <a:pt x="238" y="296"/>
                  </a:lnTo>
                  <a:lnTo>
                    <a:pt x="237" y="296"/>
                  </a:lnTo>
                  <a:lnTo>
                    <a:pt x="236" y="297"/>
                  </a:lnTo>
                  <a:lnTo>
                    <a:pt x="234" y="300"/>
                  </a:lnTo>
                  <a:lnTo>
                    <a:pt x="233" y="300"/>
                  </a:lnTo>
                  <a:lnTo>
                    <a:pt x="233" y="301"/>
                  </a:lnTo>
                  <a:lnTo>
                    <a:pt x="233" y="302"/>
                  </a:lnTo>
                  <a:lnTo>
                    <a:pt x="234" y="305"/>
                  </a:lnTo>
                  <a:lnTo>
                    <a:pt x="233" y="306"/>
                  </a:lnTo>
                  <a:lnTo>
                    <a:pt x="232" y="309"/>
                  </a:lnTo>
                  <a:lnTo>
                    <a:pt x="229" y="311"/>
                  </a:lnTo>
                  <a:lnTo>
                    <a:pt x="225" y="311"/>
                  </a:lnTo>
                  <a:lnTo>
                    <a:pt x="227" y="312"/>
                  </a:lnTo>
                  <a:lnTo>
                    <a:pt x="227" y="315"/>
                  </a:lnTo>
                  <a:lnTo>
                    <a:pt x="227" y="317"/>
                  </a:lnTo>
                  <a:lnTo>
                    <a:pt x="225" y="317"/>
                  </a:lnTo>
                  <a:lnTo>
                    <a:pt x="224" y="319"/>
                  </a:lnTo>
                  <a:lnTo>
                    <a:pt x="223" y="320"/>
                  </a:lnTo>
                  <a:lnTo>
                    <a:pt x="223" y="323"/>
                  </a:lnTo>
                  <a:lnTo>
                    <a:pt x="219" y="326"/>
                  </a:lnTo>
                  <a:lnTo>
                    <a:pt x="218" y="328"/>
                  </a:lnTo>
                  <a:lnTo>
                    <a:pt x="215" y="328"/>
                  </a:lnTo>
                  <a:lnTo>
                    <a:pt x="218" y="329"/>
                  </a:lnTo>
                  <a:lnTo>
                    <a:pt x="219" y="329"/>
                  </a:lnTo>
                  <a:lnTo>
                    <a:pt x="220" y="329"/>
                  </a:lnTo>
                  <a:lnTo>
                    <a:pt x="220" y="330"/>
                  </a:lnTo>
                  <a:lnTo>
                    <a:pt x="218" y="330"/>
                  </a:lnTo>
                  <a:lnTo>
                    <a:pt x="218" y="333"/>
                  </a:lnTo>
                  <a:lnTo>
                    <a:pt x="215" y="333"/>
                  </a:lnTo>
                  <a:lnTo>
                    <a:pt x="214" y="335"/>
                  </a:lnTo>
                  <a:lnTo>
                    <a:pt x="215" y="335"/>
                  </a:lnTo>
                  <a:lnTo>
                    <a:pt x="214" y="337"/>
                  </a:lnTo>
                  <a:lnTo>
                    <a:pt x="213" y="338"/>
                  </a:lnTo>
                  <a:lnTo>
                    <a:pt x="210" y="338"/>
                  </a:lnTo>
                  <a:lnTo>
                    <a:pt x="208" y="337"/>
                  </a:lnTo>
                  <a:lnTo>
                    <a:pt x="206" y="338"/>
                  </a:lnTo>
                  <a:lnTo>
                    <a:pt x="205" y="340"/>
                  </a:lnTo>
                  <a:lnTo>
                    <a:pt x="203" y="340"/>
                  </a:lnTo>
                  <a:lnTo>
                    <a:pt x="204" y="342"/>
                  </a:lnTo>
                  <a:lnTo>
                    <a:pt x="201" y="343"/>
                  </a:lnTo>
                  <a:lnTo>
                    <a:pt x="199" y="344"/>
                  </a:lnTo>
                  <a:lnTo>
                    <a:pt x="197" y="344"/>
                  </a:lnTo>
                  <a:lnTo>
                    <a:pt x="196" y="345"/>
                  </a:lnTo>
                  <a:lnTo>
                    <a:pt x="196" y="347"/>
                  </a:lnTo>
                  <a:lnTo>
                    <a:pt x="195" y="349"/>
                  </a:lnTo>
                  <a:lnTo>
                    <a:pt x="194" y="349"/>
                  </a:lnTo>
                  <a:lnTo>
                    <a:pt x="192" y="351"/>
                  </a:lnTo>
                  <a:lnTo>
                    <a:pt x="195" y="353"/>
                  </a:lnTo>
                  <a:lnTo>
                    <a:pt x="194" y="354"/>
                  </a:lnTo>
                  <a:lnTo>
                    <a:pt x="192" y="356"/>
                  </a:lnTo>
                  <a:lnTo>
                    <a:pt x="194" y="356"/>
                  </a:lnTo>
                  <a:lnTo>
                    <a:pt x="194" y="357"/>
                  </a:lnTo>
                  <a:lnTo>
                    <a:pt x="195" y="358"/>
                  </a:lnTo>
                  <a:lnTo>
                    <a:pt x="196" y="358"/>
                  </a:lnTo>
                  <a:lnTo>
                    <a:pt x="197" y="359"/>
                  </a:lnTo>
                  <a:lnTo>
                    <a:pt x="197" y="358"/>
                  </a:lnTo>
                  <a:lnTo>
                    <a:pt x="199" y="361"/>
                  </a:lnTo>
                  <a:lnTo>
                    <a:pt x="199" y="363"/>
                  </a:lnTo>
                  <a:lnTo>
                    <a:pt x="197" y="363"/>
                  </a:lnTo>
                  <a:lnTo>
                    <a:pt x="200" y="366"/>
                  </a:lnTo>
                  <a:lnTo>
                    <a:pt x="200" y="367"/>
                  </a:lnTo>
                  <a:lnTo>
                    <a:pt x="201" y="367"/>
                  </a:lnTo>
                  <a:lnTo>
                    <a:pt x="199" y="368"/>
                  </a:lnTo>
                  <a:lnTo>
                    <a:pt x="199" y="371"/>
                  </a:lnTo>
                  <a:lnTo>
                    <a:pt x="200" y="373"/>
                  </a:lnTo>
                  <a:lnTo>
                    <a:pt x="199" y="372"/>
                  </a:lnTo>
                  <a:lnTo>
                    <a:pt x="196" y="373"/>
                  </a:lnTo>
                  <a:lnTo>
                    <a:pt x="197" y="375"/>
                  </a:lnTo>
                  <a:lnTo>
                    <a:pt x="196" y="376"/>
                  </a:lnTo>
                  <a:lnTo>
                    <a:pt x="192" y="376"/>
                  </a:lnTo>
                  <a:lnTo>
                    <a:pt x="194" y="380"/>
                  </a:lnTo>
                  <a:lnTo>
                    <a:pt x="195" y="381"/>
                  </a:lnTo>
                  <a:lnTo>
                    <a:pt x="192" y="380"/>
                  </a:lnTo>
                  <a:lnTo>
                    <a:pt x="190" y="380"/>
                  </a:lnTo>
                  <a:lnTo>
                    <a:pt x="189" y="380"/>
                  </a:lnTo>
                  <a:lnTo>
                    <a:pt x="186" y="379"/>
                  </a:lnTo>
                  <a:lnTo>
                    <a:pt x="185" y="379"/>
                  </a:lnTo>
                  <a:lnTo>
                    <a:pt x="185" y="382"/>
                  </a:lnTo>
                  <a:lnTo>
                    <a:pt x="183" y="384"/>
                  </a:lnTo>
                  <a:lnTo>
                    <a:pt x="181" y="384"/>
                  </a:lnTo>
                  <a:lnTo>
                    <a:pt x="182" y="385"/>
                  </a:lnTo>
                  <a:lnTo>
                    <a:pt x="180" y="386"/>
                  </a:lnTo>
                  <a:lnTo>
                    <a:pt x="181" y="387"/>
                  </a:lnTo>
                  <a:lnTo>
                    <a:pt x="181" y="389"/>
                  </a:lnTo>
                  <a:lnTo>
                    <a:pt x="181" y="390"/>
                  </a:lnTo>
                  <a:lnTo>
                    <a:pt x="183" y="389"/>
                  </a:lnTo>
                  <a:lnTo>
                    <a:pt x="183" y="387"/>
                  </a:lnTo>
                  <a:lnTo>
                    <a:pt x="185" y="385"/>
                  </a:lnTo>
                  <a:lnTo>
                    <a:pt x="186" y="384"/>
                  </a:lnTo>
                  <a:lnTo>
                    <a:pt x="189" y="384"/>
                  </a:lnTo>
                  <a:lnTo>
                    <a:pt x="190" y="385"/>
                  </a:lnTo>
                  <a:lnTo>
                    <a:pt x="187" y="386"/>
                  </a:lnTo>
                  <a:lnTo>
                    <a:pt x="187" y="389"/>
                  </a:lnTo>
                  <a:lnTo>
                    <a:pt x="186" y="389"/>
                  </a:lnTo>
                  <a:lnTo>
                    <a:pt x="187" y="389"/>
                  </a:lnTo>
                  <a:lnTo>
                    <a:pt x="191" y="390"/>
                  </a:lnTo>
                  <a:lnTo>
                    <a:pt x="192" y="390"/>
                  </a:lnTo>
                  <a:lnTo>
                    <a:pt x="194" y="386"/>
                  </a:lnTo>
                  <a:lnTo>
                    <a:pt x="194" y="385"/>
                  </a:lnTo>
                  <a:lnTo>
                    <a:pt x="192" y="384"/>
                  </a:lnTo>
                  <a:lnTo>
                    <a:pt x="194" y="384"/>
                  </a:lnTo>
                  <a:lnTo>
                    <a:pt x="195" y="382"/>
                  </a:lnTo>
                  <a:lnTo>
                    <a:pt x="197" y="385"/>
                  </a:lnTo>
                  <a:lnTo>
                    <a:pt x="197" y="386"/>
                  </a:lnTo>
                  <a:lnTo>
                    <a:pt x="197" y="387"/>
                  </a:lnTo>
                  <a:lnTo>
                    <a:pt x="199" y="389"/>
                  </a:lnTo>
                  <a:lnTo>
                    <a:pt x="200" y="390"/>
                  </a:lnTo>
                  <a:lnTo>
                    <a:pt x="201" y="389"/>
                  </a:lnTo>
                  <a:lnTo>
                    <a:pt x="205" y="389"/>
                  </a:lnTo>
                  <a:lnTo>
                    <a:pt x="206" y="387"/>
                  </a:lnTo>
                  <a:lnTo>
                    <a:pt x="209" y="389"/>
                  </a:lnTo>
                  <a:lnTo>
                    <a:pt x="211" y="387"/>
                  </a:lnTo>
                  <a:lnTo>
                    <a:pt x="213" y="387"/>
                  </a:lnTo>
                  <a:lnTo>
                    <a:pt x="211" y="384"/>
                  </a:lnTo>
                  <a:lnTo>
                    <a:pt x="213" y="385"/>
                  </a:lnTo>
                  <a:lnTo>
                    <a:pt x="214" y="385"/>
                  </a:lnTo>
                  <a:lnTo>
                    <a:pt x="217" y="386"/>
                  </a:lnTo>
                  <a:lnTo>
                    <a:pt x="218" y="385"/>
                  </a:lnTo>
                  <a:lnTo>
                    <a:pt x="222" y="385"/>
                  </a:lnTo>
                  <a:lnTo>
                    <a:pt x="223" y="384"/>
                  </a:lnTo>
                  <a:lnTo>
                    <a:pt x="225" y="384"/>
                  </a:lnTo>
                  <a:lnTo>
                    <a:pt x="229" y="384"/>
                  </a:lnTo>
                  <a:lnTo>
                    <a:pt x="227" y="385"/>
                  </a:lnTo>
                  <a:lnTo>
                    <a:pt x="225" y="385"/>
                  </a:lnTo>
                  <a:lnTo>
                    <a:pt x="224" y="387"/>
                  </a:lnTo>
                  <a:lnTo>
                    <a:pt x="222" y="387"/>
                  </a:lnTo>
                  <a:lnTo>
                    <a:pt x="219" y="387"/>
                  </a:lnTo>
                  <a:lnTo>
                    <a:pt x="217" y="387"/>
                  </a:lnTo>
                  <a:lnTo>
                    <a:pt x="215" y="389"/>
                  </a:lnTo>
                  <a:lnTo>
                    <a:pt x="217" y="393"/>
                  </a:lnTo>
                  <a:lnTo>
                    <a:pt x="215" y="394"/>
                  </a:lnTo>
                  <a:lnTo>
                    <a:pt x="213" y="395"/>
                  </a:lnTo>
                  <a:lnTo>
                    <a:pt x="211" y="396"/>
                  </a:lnTo>
                  <a:lnTo>
                    <a:pt x="209" y="398"/>
                  </a:lnTo>
                  <a:lnTo>
                    <a:pt x="208" y="396"/>
                  </a:lnTo>
                  <a:lnTo>
                    <a:pt x="205" y="398"/>
                  </a:lnTo>
                  <a:lnTo>
                    <a:pt x="208" y="400"/>
                  </a:lnTo>
                  <a:lnTo>
                    <a:pt x="209" y="400"/>
                  </a:lnTo>
                  <a:lnTo>
                    <a:pt x="209" y="401"/>
                  </a:lnTo>
                  <a:lnTo>
                    <a:pt x="206" y="401"/>
                  </a:lnTo>
                  <a:lnTo>
                    <a:pt x="208" y="403"/>
                  </a:lnTo>
                  <a:lnTo>
                    <a:pt x="206" y="404"/>
                  </a:lnTo>
                  <a:lnTo>
                    <a:pt x="205" y="405"/>
                  </a:lnTo>
                  <a:lnTo>
                    <a:pt x="208" y="407"/>
                  </a:lnTo>
                  <a:lnTo>
                    <a:pt x="209" y="407"/>
                  </a:lnTo>
                  <a:lnTo>
                    <a:pt x="210" y="408"/>
                  </a:lnTo>
                  <a:lnTo>
                    <a:pt x="213" y="409"/>
                  </a:lnTo>
                  <a:lnTo>
                    <a:pt x="214" y="410"/>
                  </a:lnTo>
                  <a:lnTo>
                    <a:pt x="214" y="412"/>
                  </a:lnTo>
                  <a:lnTo>
                    <a:pt x="213" y="413"/>
                  </a:lnTo>
                  <a:lnTo>
                    <a:pt x="211" y="414"/>
                  </a:lnTo>
                  <a:lnTo>
                    <a:pt x="208" y="415"/>
                  </a:lnTo>
                  <a:lnTo>
                    <a:pt x="205" y="418"/>
                  </a:lnTo>
                  <a:lnTo>
                    <a:pt x="204" y="418"/>
                  </a:lnTo>
                  <a:lnTo>
                    <a:pt x="201" y="421"/>
                  </a:lnTo>
                  <a:lnTo>
                    <a:pt x="199" y="422"/>
                  </a:lnTo>
                  <a:lnTo>
                    <a:pt x="195" y="422"/>
                  </a:lnTo>
                  <a:lnTo>
                    <a:pt x="191" y="418"/>
                  </a:lnTo>
                  <a:lnTo>
                    <a:pt x="191" y="419"/>
                  </a:lnTo>
                  <a:lnTo>
                    <a:pt x="190" y="421"/>
                  </a:lnTo>
                  <a:lnTo>
                    <a:pt x="189" y="424"/>
                  </a:lnTo>
                  <a:lnTo>
                    <a:pt x="190" y="424"/>
                  </a:lnTo>
                  <a:lnTo>
                    <a:pt x="191" y="424"/>
                  </a:lnTo>
                  <a:lnTo>
                    <a:pt x="190" y="427"/>
                  </a:lnTo>
                  <a:lnTo>
                    <a:pt x="189" y="427"/>
                  </a:lnTo>
                  <a:lnTo>
                    <a:pt x="186" y="428"/>
                  </a:lnTo>
                  <a:lnTo>
                    <a:pt x="182" y="429"/>
                  </a:lnTo>
                  <a:lnTo>
                    <a:pt x="182" y="431"/>
                  </a:lnTo>
                  <a:lnTo>
                    <a:pt x="180" y="431"/>
                  </a:lnTo>
                  <a:lnTo>
                    <a:pt x="178" y="429"/>
                  </a:lnTo>
                  <a:lnTo>
                    <a:pt x="177" y="429"/>
                  </a:lnTo>
                  <a:lnTo>
                    <a:pt x="174" y="429"/>
                  </a:lnTo>
                  <a:lnTo>
                    <a:pt x="173" y="432"/>
                  </a:lnTo>
                  <a:lnTo>
                    <a:pt x="173" y="435"/>
                  </a:lnTo>
                  <a:lnTo>
                    <a:pt x="174" y="436"/>
                  </a:lnTo>
                  <a:lnTo>
                    <a:pt x="177" y="435"/>
                  </a:lnTo>
                  <a:lnTo>
                    <a:pt x="178" y="437"/>
                  </a:lnTo>
                  <a:lnTo>
                    <a:pt x="177" y="437"/>
                  </a:lnTo>
                  <a:lnTo>
                    <a:pt x="174" y="437"/>
                  </a:lnTo>
                  <a:lnTo>
                    <a:pt x="174" y="438"/>
                  </a:lnTo>
                  <a:lnTo>
                    <a:pt x="176" y="442"/>
                  </a:lnTo>
                  <a:lnTo>
                    <a:pt x="178" y="445"/>
                  </a:lnTo>
                  <a:lnTo>
                    <a:pt x="177" y="446"/>
                  </a:lnTo>
                  <a:lnTo>
                    <a:pt x="176" y="445"/>
                  </a:lnTo>
                  <a:lnTo>
                    <a:pt x="176" y="446"/>
                  </a:lnTo>
                  <a:lnTo>
                    <a:pt x="177" y="449"/>
                  </a:lnTo>
                  <a:lnTo>
                    <a:pt x="177" y="450"/>
                  </a:lnTo>
                  <a:lnTo>
                    <a:pt x="180" y="451"/>
                  </a:lnTo>
                  <a:lnTo>
                    <a:pt x="182" y="450"/>
                  </a:lnTo>
                  <a:lnTo>
                    <a:pt x="183" y="449"/>
                  </a:lnTo>
                  <a:lnTo>
                    <a:pt x="183" y="447"/>
                  </a:lnTo>
                  <a:lnTo>
                    <a:pt x="185" y="445"/>
                  </a:lnTo>
                  <a:lnTo>
                    <a:pt x="185" y="443"/>
                  </a:lnTo>
                  <a:lnTo>
                    <a:pt x="183" y="445"/>
                  </a:lnTo>
                  <a:lnTo>
                    <a:pt x="183" y="442"/>
                  </a:lnTo>
                  <a:lnTo>
                    <a:pt x="186" y="443"/>
                  </a:lnTo>
                  <a:lnTo>
                    <a:pt x="189" y="443"/>
                  </a:lnTo>
                  <a:lnTo>
                    <a:pt x="190" y="442"/>
                  </a:lnTo>
                  <a:lnTo>
                    <a:pt x="190" y="441"/>
                  </a:lnTo>
                  <a:lnTo>
                    <a:pt x="192" y="440"/>
                  </a:lnTo>
                  <a:lnTo>
                    <a:pt x="195" y="441"/>
                  </a:lnTo>
                  <a:lnTo>
                    <a:pt x="196" y="438"/>
                  </a:lnTo>
                  <a:lnTo>
                    <a:pt x="196" y="441"/>
                  </a:lnTo>
                  <a:lnTo>
                    <a:pt x="197" y="440"/>
                  </a:lnTo>
                  <a:lnTo>
                    <a:pt x="197" y="441"/>
                  </a:lnTo>
                  <a:lnTo>
                    <a:pt x="199" y="440"/>
                  </a:lnTo>
                  <a:lnTo>
                    <a:pt x="201" y="440"/>
                  </a:lnTo>
                  <a:lnTo>
                    <a:pt x="203" y="440"/>
                  </a:lnTo>
                  <a:lnTo>
                    <a:pt x="203" y="437"/>
                  </a:lnTo>
                  <a:lnTo>
                    <a:pt x="204" y="437"/>
                  </a:lnTo>
                  <a:lnTo>
                    <a:pt x="205" y="435"/>
                  </a:lnTo>
                  <a:lnTo>
                    <a:pt x="208" y="433"/>
                  </a:lnTo>
                  <a:lnTo>
                    <a:pt x="210" y="435"/>
                  </a:lnTo>
                  <a:lnTo>
                    <a:pt x="214" y="435"/>
                  </a:lnTo>
                  <a:lnTo>
                    <a:pt x="215" y="433"/>
                  </a:lnTo>
                  <a:lnTo>
                    <a:pt x="217" y="433"/>
                  </a:lnTo>
                  <a:lnTo>
                    <a:pt x="218" y="431"/>
                  </a:lnTo>
                  <a:lnTo>
                    <a:pt x="215" y="429"/>
                  </a:lnTo>
                  <a:lnTo>
                    <a:pt x="213" y="428"/>
                  </a:lnTo>
                  <a:lnTo>
                    <a:pt x="209" y="428"/>
                  </a:lnTo>
                  <a:lnTo>
                    <a:pt x="209" y="427"/>
                  </a:lnTo>
                  <a:lnTo>
                    <a:pt x="208" y="427"/>
                  </a:lnTo>
                  <a:lnTo>
                    <a:pt x="209" y="426"/>
                  </a:lnTo>
                  <a:lnTo>
                    <a:pt x="211" y="424"/>
                  </a:lnTo>
                  <a:lnTo>
                    <a:pt x="213" y="424"/>
                  </a:lnTo>
                  <a:lnTo>
                    <a:pt x="213" y="422"/>
                  </a:lnTo>
                  <a:lnTo>
                    <a:pt x="211" y="422"/>
                  </a:lnTo>
                  <a:lnTo>
                    <a:pt x="211" y="421"/>
                  </a:lnTo>
                  <a:lnTo>
                    <a:pt x="213" y="421"/>
                  </a:lnTo>
                  <a:lnTo>
                    <a:pt x="215" y="419"/>
                  </a:lnTo>
                  <a:lnTo>
                    <a:pt x="218" y="422"/>
                  </a:lnTo>
                  <a:lnTo>
                    <a:pt x="219" y="421"/>
                  </a:lnTo>
                  <a:lnTo>
                    <a:pt x="217" y="419"/>
                  </a:lnTo>
                  <a:lnTo>
                    <a:pt x="215" y="417"/>
                  </a:lnTo>
                  <a:lnTo>
                    <a:pt x="217" y="417"/>
                  </a:lnTo>
                  <a:lnTo>
                    <a:pt x="219" y="418"/>
                  </a:lnTo>
                  <a:lnTo>
                    <a:pt x="220" y="418"/>
                  </a:lnTo>
                  <a:lnTo>
                    <a:pt x="222" y="419"/>
                  </a:lnTo>
                  <a:lnTo>
                    <a:pt x="222" y="421"/>
                  </a:lnTo>
                  <a:lnTo>
                    <a:pt x="223" y="423"/>
                  </a:lnTo>
                  <a:lnTo>
                    <a:pt x="225" y="424"/>
                  </a:lnTo>
                  <a:lnTo>
                    <a:pt x="225" y="426"/>
                  </a:lnTo>
                  <a:lnTo>
                    <a:pt x="228" y="426"/>
                  </a:lnTo>
                  <a:lnTo>
                    <a:pt x="229" y="423"/>
                  </a:lnTo>
                  <a:lnTo>
                    <a:pt x="229" y="422"/>
                  </a:lnTo>
                  <a:lnTo>
                    <a:pt x="227" y="421"/>
                  </a:lnTo>
                  <a:lnTo>
                    <a:pt x="225" y="419"/>
                  </a:lnTo>
                  <a:lnTo>
                    <a:pt x="224" y="418"/>
                  </a:lnTo>
                  <a:lnTo>
                    <a:pt x="224" y="417"/>
                  </a:lnTo>
                  <a:lnTo>
                    <a:pt x="228" y="417"/>
                  </a:lnTo>
                  <a:lnTo>
                    <a:pt x="231" y="418"/>
                  </a:lnTo>
                  <a:lnTo>
                    <a:pt x="231" y="417"/>
                  </a:lnTo>
                  <a:lnTo>
                    <a:pt x="229" y="417"/>
                  </a:lnTo>
                  <a:lnTo>
                    <a:pt x="228" y="415"/>
                  </a:lnTo>
                  <a:lnTo>
                    <a:pt x="228" y="413"/>
                  </a:lnTo>
                  <a:lnTo>
                    <a:pt x="229" y="413"/>
                  </a:lnTo>
                  <a:lnTo>
                    <a:pt x="231" y="415"/>
                  </a:lnTo>
                  <a:lnTo>
                    <a:pt x="233" y="417"/>
                  </a:lnTo>
                  <a:lnTo>
                    <a:pt x="234" y="417"/>
                  </a:lnTo>
                  <a:lnTo>
                    <a:pt x="234" y="413"/>
                  </a:lnTo>
                  <a:lnTo>
                    <a:pt x="237" y="412"/>
                  </a:lnTo>
                  <a:lnTo>
                    <a:pt x="241" y="413"/>
                  </a:lnTo>
                  <a:lnTo>
                    <a:pt x="239" y="412"/>
                  </a:lnTo>
                  <a:lnTo>
                    <a:pt x="238" y="409"/>
                  </a:lnTo>
                  <a:lnTo>
                    <a:pt x="238" y="408"/>
                  </a:lnTo>
                  <a:lnTo>
                    <a:pt x="239" y="409"/>
                  </a:lnTo>
                  <a:lnTo>
                    <a:pt x="242" y="408"/>
                  </a:lnTo>
                  <a:lnTo>
                    <a:pt x="243" y="405"/>
                  </a:lnTo>
                  <a:lnTo>
                    <a:pt x="246" y="404"/>
                  </a:lnTo>
                  <a:lnTo>
                    <a:pt x="245" y="404"/>
                  </a:lnTo>
                  <a:lnTo>
                    <a:pt x="243" y="404"/>
                  </a:lnTo>
                  <a:lnTo>
                    <a:pt x="242" y="403"/>
                  </a:lnTo>
                  <a:lnTo>
                    <a:pt x="239" y="401"/>
                  </a:lnTo>
                  <a:lnTo>
                    <a:pt x="242" y="403"/>
                  </a:lnTo>
                  <a:lnTo>
                    <a:pt x="243" y="400"/>
                  </a:lnTo>
                  <a:lnTo>
                    <a:pt x="242" y="400"/>
                  </a:lnTo>
                  <a:lnTo>
                    <a:pt x="243" y="399"/>
                  </a:lnTo>
                  <a:lnTo>
                    <a:pt x="247" y="395"/>
                  </a:lnTo>
                  <a:lnTo>
                    <a:pt x="250" y="394"/>
                  </a:lnTo>
                  <a:lnTo>
                    <a:pt x="251" y="393"/>
                  </a:lnTo>
                  <a:lnTo>
                    <a:pt x="252" y="390"/>
                  </a:lnTo>
                  <a:lnTo>
                    <a:pt x="252" y="389"/>
                  </a:lnTo>
                  <a:lnTo>
                    <a:pt x="251" y="389"/>
                  </a:lnTo>
                  <a:lnTo>
                    <a:pt x="250" y="387"/>
                  </a:lnTo>
                  <a:lnTo>
                    <a:pt x="252" y="387"/>
                  </a:lnTo>
                  <a:lnTo>
                    <a:pt x="253" y="387"/>
                  </a:lnTo>
                  <a:lnTo>
                    <a:pt x="255" y="386"/>
                  </a:lnTo>
                  <a:lnTo>
                    <a:pt x="255" y="384"/>
                  </a:lnTo>
                  <a:lnTo>
                    <a:pt x="257" y="382"/>
                  </a:lnTo>
                  <a:lnTo>
                    <a:pt x="257" y="381"/>
                  </a:lnTo>
                  <a:lnTo>
                    <a:pt x="259" y="381"/>
                  </a:lnTo>
                  <a:lnTo>
                    <a:pt x="261" y="379"/>
                  </a:lnTo>
                  <a:lnTo>
                    <a:pt x="261" y="377"/>
                  </a:lnTo>
                  <a:lnTo>
                    <a:pt x="264" y="379"/>
                  </a:lnTo>
                  <a:lnTo>
                    <a:pt x="269" y="377"/>
                  </a:lnTo>
                  <a:lnTo>
                    <a:pt x="269" y="376"/>
                  </a:lnTo>
                  <a:lnTo>
                    <a:pt x="270" y="375"/>
                  </a:lnTo>
                  <a:lnTo>
                    <a:pt x="273" y="372"/>
                  </a:lnTo>
                  <a:lnTo>
                    <a:pt x="271" y="371"/>
                  </a:lnTo>
                  <a:lnTo>
                    <a:pt x="274" y="371"/>
                  </a:lnTo>
                  <a:lnTo>
                    <a:pt x="274" y="373"/>
                  </a:lnTo>
                  <a:lnTo>
                    <a:pt x="275" y="371"/>
                  </a:lnTo>
                  <a:lnTo>
                    <a:pt x="276" y="371"/>
                  </a:lnTo>
                  <a:lnTo>
                    <a:pt x="276" y="367"/>
                  </a:lnTo>
                  <a:lnTo>
                    <a:pt x="278" y="366"/>
                  </a:lnTo>
                  <a:lnTo>
                    <a:pt x="279" y="366"/>
                  </a:lnTo>
                  <a:lnTo>
                    <a:pt x="280" y="368"/>
                  </a:lnTo>
                  <a:lnTo>
                    <a:pt x="281" y="365"/>
                  </a:lnTo>
                  <a:lnTo>
                    <a:pt x="283" y="365"/>
                  </a:lnTo>
                  <a:lnTo>
                    <a:pt x="284" y="363"/>
                  </a:lnTo>
                  <a:lnTo>
                    <a:pt x="285" y="363"/>
                  </a:lnTo>
                  <a:lnTo>
                    <a:pt x="287" y="362"/>
                  </a:lnTo>
                  <a:lnTo>
                    <a:pt x="284" y="359"/>
                  </a:lnTo>
                  <a:lnTo>
                    <a:pt x="287" y="361"/>
                  </a:lnTo>
                  <a:lnTo>
                    <a:pt x="288" y="361"/>
                  </a:lnTo>
                  <a:lnTo>
                    <a:pt x="290" y="359"/>
                  </a:lnTo>
                  <a:lnTo>
                    <a:pt x="294" y="357"/>
                  </a:lnTo>
                  <a:lnTo>
                    <a:pt x="297" y="357"/>
                  </a:lnTo>
                  <a:lnTo>
                    <a:pt x="297" y="356"/>
                  </a:lnTo>
                  <a:lnTo>
                    <a:pt x="298" y="356"/>
                  </a:lnTo>
                  <a:lnTo>
                    <a:pt x="299" y="356"/>
                  </a:lnTo>
                  <a:lnTo>
                    <a:pt x="299" y="354"/>
                  </a:lnTo>
                  <a:lnTo>
                    <a:pt x="301" y="353"/>
                  </a:lnTo>
                  <a:lnTo>
                    <a:pt x="299" y="352"/>
                  </a:lnTo>
                  <a:lnTo>
                    <a:pt x="302" y="351"/>
                  </a:lnTo>
                  <a:lnTo>
                    <a:pt x="303" y="352"/>
                  </a:lnTo>
                  <a:lnTo>
                    <a:pt x="304" y="351"/>
                  </a:lnTo>
                  <a:lnTo>
                    <a:pt x="306" y="352"/>
                  </a:lnTo>
                  <a:lnTo>
                    <a:pt x="306" y="351"/>
                  </a:lnTo>
                  <a:lnTo>
                    <a:pt x="307" y="351"/>
                  </a:lnTo>
                  <a:lnTo>
                    <a:pt x="307" y="349"/>
                  </a:lnTo>
                  <a:lnTo>
                    <a:pt x="308" y="349"/>
                  </a:lnTo>
                  <a:lnTo>
                    <a:pt x="311" y="351"/>
                  </a:lnTo>
                  <a:lnTo>
                    <a:pt x="311" y="352"/>
                  </a:lnTo>
                  <a:lnTo>
                    <a:pt x="312" y="351"/>
                  </a:lnTo>
                  <a:lnTo>
                    <a:pt x="315" y="349"/>
                  </a:lnTo>
                  <a:lnTo>
                    <a:pt x="316" y="349"/>
                  </a:lnTo>
                  <a:lnTo>
                    <a:pt x="316" y="347"/>
                  </a:lnTo>
                  <a:lnTo>
                    <a:pt x="318" y="348"/>
                  </a:lnTo>
                  <a:lnTo>
                    <a:pt x="321" y="347"/>
                  </a:lnTo>
                  <a:lnTo>
                    <a:pt x="320" y="347"/>
                  </a:lnTo>
                  <a:lnTo>
                    <a:pt x="318" y="344"/>
                  </a:lnTo>
                  <a:lnTo>
                    <a:pt x="315" y="344"/>
                  </a:lnTo>
                  <a:lnTo>
                    <a:pt x="317" y="344"/>
                  </a:lnTo>
                  <a:lnTo>
                    <a:pt x="317" y="342"/>
                  </a:lnTo>
                  <a:lnTo>
                    <a:pt x="318" y="343"/>
                  </a:lnTo>
                  <a:lnTo>
                    <a:pt x="320" y="342"/>
                  </a:lnTo>
                  <a:lnTo>
                    <a:pt x="320" y="340"/>
                  </a:lnTo>
                  <a:lnTo>
                    <a:pt x="318" y="338"/>
                  </a:lnTo>
                  <a:lnTo>
                    <a:pt x="317" y="338"/>
                  </a:lnTo>
                  <a:lnTo>
                    <a:pt x="317" y="337"/>
                  </a:lnTo>
                  <a:lnTo>
                    <a:pt x="320" y="338"/>
                  </a:lnTo>
                  <a:lnTo>
                    <a:pt x="320" y="337"/>
                  </a:lnTo>
                  <a:lnTo>
                    <a:pt x="320" y="334"/>
                  </a:lnTo>
                  <a:lnTo>
                    <a:pt x="321" y="339"/>
                  </a:lnTo>
                  <a:lnTo>
                    <a:pt x="327" y="338"/>
                  </a:lnTo>
                  <a:lnTo>
                    <a:pt x="329" y="338"/>
                  </a:lnTo>
                  <a:lnTo>
                    <a:pt x="330" y="339"/>
                  </a:lnTo>
                  <a:lnTo>
                    <a:pt x="329" y="342"/>
                  </a:lnTo>
                  <a:lnTo>
                    <a:pt x="330" y="343"/>
                  </a:lnTo>
                  <a:lnTo>
                    <a:pt x="331" y="343"/>
                  </a:lnTo>
                  <a:lnTo>
                    <a:pt x="334" y="340"/>
                  </a:lnTo>
                  <a:lnTo>
                    <a:pt x="334" y="338"/>
                  </a:lnTo>
                  <a:lnTo>
                    <a:pt x="336" y="337"/>
                  </a:lnTo>
                  <a:lnTo>
                    <a:pt x="339" y="338"/>
                  </a:lnTo>
                  <a:lnTo>
                    <a:pt x="340" y="339"/>
                  </a:lnTo>
                  <a:lnTo>
                    <a:pt x="340" y="337"/>
                  </a:lnTo>
                  <a:lnTo>
                    <a:pt x="340" y="335"/>
                  </a:lnTo>
                  <a:lnTo>
                    <a:pt x="341" y="334"/>
                  </a:lnTo>
                  <a:lnTo>
                    <a:pt x="344" y="333"/>
                  </a:lnTo>
                  <a:lnTo>
                    <a:pt x="345" y="333"/>
                  </a:lnTo>
                  <a:lnTo>
                    <a:pt x="345" y="330"/>
                  </a:lnTo>
                  <a:lnTo>
                    <a:pt x="344" y="329"/>
                  </a:lnTo>
                  <a:lnTo>
                    <a:pt x="344" y="325"/>
                  </a:lnTo>
                  <a:lnTo>
                    <a:pt x="345" y="324"/>
                  </a:lnTo>
                  <a:lnTo>
                    <a:pt x="345" y="329"/>
                  </a:lnTo>
                  <a:lnTo>
                    <a:pt x="346" y="330"/>
                  </a:lnTo>
                  <a:lnTo>
                    <a:pt x="348" y="330"/>
                  </a:lnTo>
                  <a:lnTo>
                    <a:pt x="349" y="331"/>
                  </a:lnTo>
                  <a:lnTo>
                    <a:pt x="354" y="331"/>
                  </a:lnTo>
                  <a:lnTo>
                    <a:pt x="354" y="330"/>
                  </a:lnTo>
                  <a:lnTo>
                    <a:pt x="355" y="331"/>
                  </a:lnTo>
                  <a:lnTo>
                    <a:pt x="358" y="330"/>
                  </a:lnTo>
                  <a:lnTo>
                    <a:pt x="359" y="329"/>
                  </a:lnTo>
                  <a:lnTo>
                    <a:pt x="362" y="328"/>
                  </a:lnTo>
                  <a:lnTo>
                    <a:pt x="360" y="330"/>
                  </a:lnTo>
                  <a:lnTo>
                    <a:pt x="366" y="331"/>
                  </a:lnTo>
                  <a:lnTo>
                    <a:pt x="369" y="331"/>
                  </a:lnTo>
                  <a:lnTo>
                    <a:pt x="372" y="331"/>
                  </a:lnTo>
                  <a:lnTo>
                    <a:pt x="374" y="329"/>
                  </a:lnTo>
                  <a:lnTo>
                    <a:pt x="378" y="328"/>
                  </a:lnTo>
                  <a:lnTo>
                    <a:pt x="377" y="325"/>
                  </a:lnTo>
                  <a:lnTo>
                    <a:pt x="378" y="328"/>
                  </a:lnTo>
                  <a:lnTo>
                    <a:pt x="380" y="324"/>
                  </a:lnTo>
                  <a:lnTo>
                    <a:pt x="380" y="328"/>
                  </a:lnTo>
                  <a:lnTo>
                    <a:pt x="381" y="328"/>
                  </a:lnTo>
                  <a:lnTo>
                    <a:pt x="381" y="326"/>
                  </a:lnTo>
                  <a:lnTo>
                    <a:pt x="382" y="324"/>
                  </a:lnTo>
                  <a:lnTo>
                    <a:pt x="382" y="325"/>
                  </a:lnTo>
                  <a:lnTo>
                    <a:pt x="385" y="324"/>
                  </a:lnTo>
                  <a:lnTo>
                    <a:pt x="385" y="320"/>
                  </a:lnTo>
                  <a:lnTo>
                    <a:pt x="386" y="317"/>
                  </a:lnTo>
                  <a:lnTo>
                    <a:pt x="388" y="317"/>
                  </a:lnTo>
                  <a:lnTo>
                    <a:pt x="390" y="315"/>
                  </a:lnTo>
                  <a:lnTo>
                    <a:pt x="392" y="314"/>
                  </a:lnTo>
                  <a:lnTo>
                    <a:pt x="394" y="311"/>
                  </a:lnTo>
                  <a:lnTo>
                    <a:pt x="394" y="307"/>
                  </a:lnTo>
                  <a:lnTo>
                    <a:pt x="391" y="307"/>
                  </a:lnTo>
                  <a:lnTo>
                    <a:pt x="391" y="305"/>
                  </a:lnTo>
                  <a:lnTo>
                    <a:pt x="394" y="301"/>
                  </a:lnTo>
                  <a:lnTo>
                    <a:pt x="394" y="300"/>
                  </a:lnTo>
                  <a:lnTo>
                    <a:pt x="396" y="297"/>
                  </a:lnTo>
                  <a:lnTo>
                    <a:pt x="399" y="296"/>
                  </a:lnTo>
                  <a:lnTo>
                    <a:pt x="401" y="292"/>
                  </a:lnTo>
                  <a:lnTo>
                    <a:pt x="401" y="291"/>
                  </a:lnTo>
                  <a:lnTo>
                    <a:pt x="404" y="288"/>
                  </a:lnTo>
                  <a:lnTo>
                    <a:pt x="406" y="287"/>
                  </a:lnTo>
                  <a:lnTo>
                    <a:pt x="408" y="283"/>
                  </a:lnTo>
                  <a:lnTo>
                    <a:pt x="409" y="283"/>
                  </a:lnTo>
                  <a:lnTo>
                    <a:pt x="413" y="281"/>
                  </a:lnTo>
                  <a:lnTo>
                    <a:pt x="416" y="278"/>
                  </a:lnTo>
                  <a:lnTo>
                    <a:pt x="415" y="275"/>
                  </a:lnTo>
                  <a:lnTo>
                    <a:pt x="418" y="273"/>
                  </a:lnTo>
                  <a:lnTo>
                    <a:pt x="420" y="272"/>
                  </a:lnTo>
                  <a:lnTo>
                    <a:pt x="423" y="269"/>
                  </a:lnTo>
                  <a:lnTo>
                    <a:pt x="424" y="267"/>
                  </a:lnTo>
                  <a:lnTo>
                    <a:pt x="425" y="263"/>
                  </a:lnTo>
                  <a:lnTo>
                    <a:pt x="428" y="265"/>
                  </a:lnTo>
                  <a:lnTo>
                    <a:pt x="430" y="264"/>
                  </a:lnTo>
                  <a:lnTo>
                    <a:pt x="432" y="264"/>
                  </a:lnTo>
                  <a:lnTo>
                    <a:pt x="436" y="264"/>
                  </a:lnTo>
                  <a:lnTo>
                    <a:pt x="437" y="261"/>
                  </a:lnTo>
                  <a:lnTo>
                    <a:pt x="433" y="260"/>
                  </a:lnTo>
                  <a:lnTo>
                    <a:pt x="433" y="256"/>
                  </a:lnTo>
                  <a:lnTo>
                    <a:pt x="436" y="255"/>
                  </a:lnTo>
                  <a:lnTo>
                    <a:pt x="438" y="254"/>
                  </a:lnTo>
                  <a:lnTo>
                    <a:pt x="443" y="250"/>
                  </a:lnTo>
                  <a:lnTo>
                    <a:pt x="444" y="249"/>
                  </a:lnTo>
                  <a:lnTo>
                    <a:pt x="448" y="249"/>
                  </a:lnTo>
                  <a:lnTo>
                    <a:pt x="450" y="247"/>
                  </a:lnTo>
                  <a:lnTo>
                    <a:pt x="451" y="244"/>
                  </a:lnTo>
                  <a:lnTo>
                    <a:pt x="452" y="244"/>
                  </a:lnTo>
                  <a:lnTo>
                    <a:pt x="455" y="245"/>
                  </a:lnTo>
                  <a:lnTo>
                    <a:pt x="456" y="244"/>
                  </a:lnTo>
                  <a:lnTo>
                    <a:pt x="460" y="245"/>
                  </a:lnTo>
                  <a:lnTo>
                    <a:pt x="461" y="245"/>
                  </a:lnTo>
                  <a:lnTo>
                    <a:pt x="460" y="241"/>
                  </a:lnTo>
                  <a:lnTo>
                    <a:pt x="462" y="241"/>
                  </a:lnTo>
                  <a:lnTo>
                    <a:pt x="462" y="240"/>
                  </a:lnTo>
                  <a:lnTo>
                    <a:pt x="464" y="237"/>
                  </a:lnTo>
                  <a:lnTo>
                    <a:pt x="465" y="236"/>
                  </a:lnTo>
                  <a:lnTo>
                    <a:pt x="467" y="236"/>
                  </a:lnTo>
                  <a:lnTo>
                    <a:pt x="469" y="231"/>
                  </a:lnTo>
                  <a:lnTo>
                    <a:pt x="470" y="231"/>
                  </a:lnTo>
                  <a:lnTo>
                    <a:pt x="472" y="232"/>
                  </a:lnTo>
                  <a:lnTo>
                    <a:pt x="475" y="231"/>
                  </a:lnTo>
                  <a:lnTo>
                    <a:pt x="478" y="230"/>
                  </a:lnTo>
                  <a:lnTo>
                    <a:pt x="478" y="228"/>
                  </a:lnTo>
                  <a:lnTo>
                    <a:pt x="474" y="227"/>
                  </a:lnTo>
                  <a:lnTo>
                    <a:pt x="474" y="226"/>
                  </a:lnTo>
                  <a:lnTo>
                    <a:pt x="478" y="223"/>
                  </a:lnTo>
                  <a:lnTo>
                    <a:pt x="479" y="221"/>
                  </a:lnTo>
                  <a:lnTo>
                    <a:pt x="475" y="217"/>
                  </a:lnTo>
                  <a:lnTo>
                    <a:pt x="471" y="218"/>
                  </a:lnTo>
                  <a:lnTo>
                    <a:pt x="470" y="221"/>
                  </a:lnTo>
                  <a:lnTo>
                    <a:pt x="467" y="221"/>
                  </a:lnTo>
                  <a:lnTo>
                    <a:pt x="467" y="218"/>
                  </a:lnTo>
                  <a:lnTo>
                    <a:pt x="470" y="216"/>
                  </a:lnTo>
                  <a:lnTo>
                    <a:pt x="472" y="213"/>
                  </a:lnTo>
                  <a:lnTo>
                    <a:pt x="476" y="203"/>
                  </a:lnTo>
                  <a:lnTo>
                    <a:pt x="475" y="200"/>
                  </a:lnTo>
                  <a:lnTo>
                    <a:pt x="479" y="197"/>
                  </a:lnTo>
                  <a:lnTo>
                    <a:pt x="479" y="195"/>
                  </a:lnTo>
                  <a:lnTo>
                    <a:pt x="475" y="194"/>
                  </a:lnTo>
                  <a:lnTo>
                    <a:pt x="475" y="189"/>
                  </a:lnTo>
                  <a:lnTo>
                    <a:pt x="470" y="186"/>
                  </a:lnTo>
                  <a:lnTo>
                    <a:pt x="469" y="186"/>
                  </a:lnTo>
                  <a:lnTo>
                    <a:pt x="466" y="181"/>
                  </a:lnTo>
                  <a:lnTo>
                    <a:pt x="466" y="180"/>
                  </a:lnTo>
                  <a:lnTo>
                    <a:pt x="461" y="176"/>
                  </a:lnTo>
                  <a:lnTo>
                    <a:pt x="457" y="171"/>
                  </a:lnTo>
                  <a:lnTo>
                    <a:pt x="457" y="170"/>
                  </a:lnTo>
                  <a:lnTo>
                    <a:pt x="452" y="162"/>
                  </a:lnTo>
                  <a:lnTo>
                    <a:pt x="451" y="156"/>
                  </a:lnTo>
                  <a:lnTo>
                    <a:pt x="450" y="152"/>
                  </a:lnTo>
                  <a:lnTo>
                    <a:pt x="447" y="152"/>
                  </a:lnTo>
                  <a:lnTo>
                    <a:pt x="442" y="153"/>
                  </a:lnTo>
                  <a:lnTo>
                    <a:pt x="442" y="143"/>
                  </a:lnTo>
                  <a:lnTo>
                    <a:pt x="439" y="140"/>
                  </a:lnTo>
                  <a:lnTo>
                    <a:pt x="438" y="130"/>
                  </a:lnTo>
                  <a:lnTo>
                    <a:pt x="439" y="128"/>
                  </a:lnTo>
                  <a:lnTo>
                    <a:pt x="439" y="126"/>
                  </a:lnTo>
                  <a:lnTo>
                    <a:pt x="438" y="126"/>
                  </a:lnTo>
                  <a:lnTo>
                    <a:pt x="437" y="125"/>
                  </a:lnTo>
                  <a:lnTo>
                    <a:pt x="444" y="112"/>
                  </a:lnTo>
                  <a:lnTo>
                    <a:pt x="448" y="110"/>
                  </a:lnTo>
                  <a:lnTo>
                    <a:pt x="448" y="107"/>
                  </a:lnTo>
                  <a:lnTo>
                    <a:pt x="446" y="106"/>
                  </a:lnTo>
                  <a:lnTo>
                    <a:pt x="443" y="106"/>
                  </a:lnTo>
                  <a:lnTo>
                    <a:pt x="439" y="105"/>
                  </a:lnTo>
                  <a:lnTo>
                    <a:pt x="437" y="110"/>
                  </a:lnTo>
                  <a:lnTo>
                    <a:pt x="432" y="95"/>
                  </a:lnTo>
                  <a:lnTo>
                    <a:pt x="425" y="96"/>
                  </a:lnTo>
                  <a:lnTo>
                    <a:pt x="424" y="84"/>
                  </a:lnTo>
                  <a:lnTo>
                    <a:pt x="418" y="79"/>
                  </a:lnTo>
                  <a:lnTo>
                    <a:pt x="415" y="68"/>
                  </a:lnTo>
                  <a:lnTo>
                    <a:pt x="411" y="68"/>
                  </a:lnTo>
                  <a:lnTo>
                    <a:pt x="409" y="64"/>
                  </a:lnTo>
                  <a:lnTo>
                    <a:pt x="408" y="64"/>
                  </a:lnTo>
                  <a:lnTo>
                    <a:pt x="408" y="56"/>
                  </a:lnTo>
                  <a:lnTo>
                    <a:pt x="405" y="53"/>
                  </a:lnTo>
                  <a:lnTo>
                    <a:pt x="402" y="53"/>
                  </a:lnTo>
                  <a:lnTo>
                    <a:pt x="400" y="55"/>
                  </a:lnTo>
                  <a:lnTo>
                    <a:pt x="399" y="54"/>
                  </a:lnTo>
                  <a:lnTo>
                    <a:pt x="396" y="50"/>
                  </a:lnTo>
                  <a:lnTo>
                    <a:pt x="397" y="40"/>
                  </a:lnTo>
                  <a:lnTo>
                    <a:pt x="395" y="32"/>
                  </a:lnTo>
                  <a:lnTo>
                    <a:pt x="396" y="25"/>
                  </a:lnTo>
                  <a:lnTo>
                    <a:pt x="395" y="23"/>
                  </a:lnTo>
                  <a:lnTo>
                    <a:pt x="390" y="27"/>
                  </a:lnTo>
                  <a:lnTo>
                    <a:pt x="385" y="31"/>
                  </a:lnTo>
                  <a:lnTo>
                    <a:pt x="383" y="37"/>
                  </a:lnTo>
                  <a:lnTo>
                    <a:pt x="377" y="49"/>
                  </a:lnTo>
                  <a:lnTo>
                    <a:pt x="372" y="50"/>
                  </a:lnTo>
                  <a:lnTo>
                    <a:pt x="371" y="54"/>
                  </a:lnTo>
                  <a:lnTo>
                    <a:pt x="366" y="50"/>
                  </a:lnTo>
                  <a:lnTo>
                    <a:pt x="363" y="50"/>
                  </a:lnTo>
                  <a:lnTo>
                    <a:pt x="363" y="49"/>
                  </a:lnTo>
                  <a:lnTo>
                    <a:pt x="368" y="45"/>
                  </a:lnTo>
                  <a:lnTo>
                    <a:pt x="367" y="42"/>
                  </a:lnTo>
                  <a:lnTo>
                    <a:pt x="362" y="40"/>
                  </a:lnTo>
                  <a:lnTo>
                    <a:pt x="362" y="37"/>
                  </a:lnTo>
                  <a:lnTo>
                    <a:pt x="366" y="35"/>
                  </a:lnTo>
                  <a:lnTo>
                    <a:pt x="366" y="32"/>
                  </a:lnTo>
                  <a:lnTo>
                    <a:pt x="355" y="25"/>
                  </a:lnTo>
                  <a:lnTo>
                    <a:pt x="355" y="22"/>
                  </a:lnTo>
                  <a:lnTo>
                    <a:pt x="354" y="21"/>
                  </a:lnTo>
                  <a:lnTo>
                    <a:pt x="345" y="20"/>
                  </a:lnTo>
                  <a:lnTo>
                    <a:pt x="340" y="16"/>
                  </a:lnTo>
                  <a:lnTo>
                    <a:pt x="336" y="17"/>
                  </a:lnTo>
                  <a:lnTo>
                    <a:pt x="334" y="16"/>
                  </a:lnTo>
                  <a:lnTo>
                    <a:pt x="332" y="13"/>
                  </a:lnTo>
                  <a:lnTo>
                    <a:pt x="329" y="12"/>
                  </a:lnTo>
                  <a:lnTo>
                    <a:pt x="326" y="8"/>
                  </a:lnTo>
                  <a:lnTo>
                    <a:pt x="323" y="7"/>
                  </a:lnTo>
                  <a:lnTo>
                    <a:pt x="323" y="4"/>
                  </a:lnTo>
                  <a:lnTo>
                    <a:pt x="322" y="2"/>
                  </a:lnTo>
                  <a:lnTo>
                    <a:pt x="320" y="0"/>
                  </a:lnTo>
                  <a:lnTo>
                    <a:pt x="317" y="2"/>
                  </a:lnTo>
                  <a:lnTo>
                    <a:pt x="317" y="4"/>
                  </a:lnTo>
                  <a:lnTo>
                    <a:pt x="313" y="9"/>
                  </a:lnTo>
                  <a:lnTo>
                    <a:pt x="315" y="11"/>
                  </a:lnTo>
                  <a:lnTo>
                    <a:pt x="309" y="45"/>
                  </a:lnTo>
                  <a:lnTo>
                    <a:pt x="287" y="49"/>
                  </a:lnTo>
                  <a:lnTo>
                    <a:pt x="287" y="63"/>
                  </a:lnTo>
                  <a:lnTo>
                    <a:pt x="261" y="76"/>
                  </a:lnTo>
                  <a:lnTo>
                    <a:pt x="229" y="68"/>
                  </a:lnTo>
                  <a:lnTo>
                    <a:pt x="231" y="82"/>
                  </a:lnTo>
                  <a:lnTo>
                    <a:pt x="218" y="79"/>
                  </a:lnTo>
                  <a:lnTo>
                    <a:pt x="215" y="83"/>
                  </a:lnTo>
                  <a:lnTo>
                    <a:pt x="209" y="82"/>
                  </a:lnTo>
                  <a:lnTo>
                    <a:pt x="200" y="87"/>
                  </a:lnTo>
                  <a:lnTo>
                    <a:pt x="200" y="93"/>
                  </a:lnTo>
                  <a:lnTo>
                    <a:pt x="183" y="110"/>
                  </a:lnTo>
                  <a:lnTo>
                    <a:pt x="178" y="102"/>
                  </a:lnTo>
                  <a:lnTo>
                    <a:pt x="159" y="111"/>
                  </a:lnTo>
                  <a:lnTo>
                    <a:pt x="141" y="130"/>
                  </a:lnTo>
                  <a:lnTo>
                    <a:pt x="134" y="128"/>
                  </a:lnTo>
                  <a:lnTo>
                    <a:pt x="106" y="146"/>
                  </a:lnTo>
                  <a:lnTo>
                    <a:pt x="103" y="157"/>
                  </a:lnTo>
                  <a:lnTo>
                    <a:pt x="98" y="158"/>
                  </a:lnTo>
                  <a:lnTo>
                    <a:pt x="82" y="185"/>
                  </a:lnTo>
                  <a:lnTo>
                    <a:pt x="61" y="139"/>
                  </a:lnTo>
                  <a:lnTo>
                    <a:pt x="47" y="139"/>
                  </a:lnTo>
                  <a:lnTo>
                    <a:pt x="38" y="128"/>
                  </a:lnTo>
                  <a:lnTo>
                    <a:pt x="22" y="139"/>
                  </a:lnTo>
                  <a:lnTo>
                    <a:pt x="19" y="146"/>
                  </a:lnTo>
                  <a:lnTo>
                    <a:pt x="29" y="153"/>
                  </a:lnTo>
                  <a:lnTo>
                    <a:pt x="27" y="189"/>
                  </a:lnTo>
                  <a:lnTo>
                    <a:pt x="34" y="200"/>
                  </a:lnTo>
                  <a:lnTo>
                    <a:pt x="34" y="207"/>
                  </a:lnTo>
                  <a:lnTo>
                    <a:pt x="29" y="223"/>
                  </a:lnTo>
                  <a:lnTo>
                    <a:pt x="24" y="226"/>
                  </a:lnTo>
                  <a:lnTo>
                    <a:pt x="23" y="231"/>
                  </a:lnTo>
                  <a:lnTo>
                    <a:pt x="20" y="235"/>
                  </a:lnTo>
                  <a:lnTo>
                    <a:pt x="20" y="239"/>
                  </a:lnTo>
                  <a:lnTo>
                    <a:pt x="15" y="241"/>
                  </a:lnTo>
                  <a:lnTo>
                    <a:pt x="13" y="247"/>
                  </a:lnTo>
                  <a:lnTo>
                    <a:pt x="6" y="247"/>
                  </a:lnTo>
                  <a:lnTo>
                    <a:pt x="5" y="249"/>
                  </a:lnTo>
                  <a:lnTo>
                    <a:pt x="6" y="251"/>
                  </a:lnTo>
                  <a:lnTo>
                    <a:pt x="12" y="254"/>
                  </a:lnTo>
                  <a:lnTo>
                    <a:pt x="12" y="256"/>
                  </a:lnTo>
                  <a:lnTo>
                    <a:pt x="9" y="259"/>
                  </a:lnTo>
                  <a:lnTo>
                    <a:pt x="6" y="259"/>
                  </a:lnTo>
                  <a:lnTo>
                    <a:pt x="3" y="261"/>
                  </a:lnTo>
                  <a:lnTo>
                    <a:pt x="4" y="264"/>
                  </a:lnTo>
                  <a:lnTo>
                    <a:pt x="0" y="27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30" name="Freeform 1027"/>
            <p:cNvSpPr>
              <a:spLocks/>
            </p:cNvSpPr>
            <p:nvPr/>
          </p:nvSpPr>
          <p:spPr bwMode="auto">
            <a:xfrm>
              <a:off x="3749" y="1736"/>
              <a:ext cx="243" cy="101"/>
            </a:xfrm>
            <a:custGeom>
              <a:avLst/>
              <a:gdLst>
                <a:gd name="T0" fmla="*/ 4 w 243"/>
                <a:gd name="T1" fmla="*/ 32 h 101"/>
                <a:gd name="T2" fmla="*/ 13 w 243"/>
                <a:gd name="T3" fmla="*/ 41 h 101"/>
                <a:gd name="T4" fmla="*/ 26 w 243"/>
                <a:gd name="T5" fmla="*/ 41 h 101"/>
                <a:gd name="T6" fmla="*/ 29 w 243"/>
                <a:gd name="T7" fmla="*/ 53 h 101"/>
                <a:gd name="T8" fmla="*/ 54 w 243"/>
                <a:gd name="T9" fmla="*/ 51 h 101"/>
                <a:gd name="T10" fmla="*/ 56 w 243"/>
                <a:gd name="T11" fmla="*/ 67 h 101"/>
                <a:gd name="T12" fmla="*/ 62 w 243"/>
                <a:gd name="T13" fmla="*/ 79 h 101"/>
                <a:gd name="T14" fmla="*/ 75 w 243"/>
                <a:gd name="T15" fmla="*/ 95 h 101"/>
                <a:gd name="T16" fmla="*/ 79 w 243"/>
                <a:gd name="T17" fmla="*/ 100 h 101"/>
                <a:gd name="T18" fmla="*/ 80 w 243"/>
                <a:gd name="T19" fmla="*/ 97 h 101"/>
                <a:gd name="T20" fmla="*/ 84 w 243"/>
                <a:gd name="T21" fmla="*/ 93 h 101"/>
                <a:gd name="T22" fmla="*/ 89 w 243"/>
                <a:gd name="T23" fmla="*/ 91 h 101"/>
                <a:gd name="T24" fmla="*/ 97 w 243"/>
                <a:gd name="T25" fmla="*/ 88 h 101"/>
                <a:gd name="T26" fmla="*/ 102 w 243"/>
                <a:gd name="T27" fmla="*/ 86 h 101"/>
                <a:gd name="T28" fmla="*/ 107 w 243"/>
                <a:gd name="T29" fmla="*/ 81 h 101"/>
                <a:gd name="T30" fmla="*/ 116 w 243"/>
                <a:gd name="T31" fmla="*/ 78 h 101"/>
                <a:gd name="T32" fmla="*/ 120 w 243"/>
                <a:gd name="T33" fmla="*/ 74 h 101"/>
                <a:gd name="T34" fmla="*/ 120 w 243"/>
                <a:gd name="T35" fmla="*/ 70 h 101"/>
                <a:gd name="T36" fmla="*/ 122 w 243"/>
                <a:gd name="T37" fmla="*/ 64 h 101"/>
                <a:gd name="T38" fmla="*/ 126 w 243"/>
                <a:gd name="T39" fmla="*/ 60 h 101"/>
                <a:gd name="T40" fmla="*/ 122 w 243"/>
                <a:gd name="T41" fmla="*/ 58 h 101"/>
                <a:gd name="T42" fmla="*/ 125 w 243"/>
                <a:gd name="T43" fmla="*/ 54 h 101"/>
                <a:gd name="T44" fmla="*/ 129 w 243"/>
                <a:gd name="T45" fmla="*/ 51 h 101"/>
                <a:gd name="T46" fmla="*/ 130 w 243"/>
                <a:gd name="T47" fmla="*/ 47 h 101"/>
                <a:gd name="T48" fmla="*/ 136 w 243"/>
                <a:gd name="T49" fmla="*/ 42 h 101"/>
                <a:gd name="T50" fmla="*/ 138 w 243"/>
                <a:gd name="T51" fmla="*/ 39 h 101"/>
                <a:gd name="T52" fmla="*/ 140 w 243"/>
                <a:gd name="T53" fmla="*/ 36 h 101"/>
                <a:gd name="T54" fmla="*/ 144 w 243"/>
                <a:gd name="T55" fmla="*/ 31 h 101"/>
                <a:gd name="T56" fmla="*/ 149 w 243"/>
                <a:gd name="T57" fmla="*/ 28 h 101"/>
                <a:gd name="T58" fmla="*/ 153 w 243"/>
                <a:gd name="T59" fmla="*/ 27 h 101"/>
                <a:gd name="T60" fmla="*/ 150 w 243"/>
                <a:gd name="T61" fmla="*/ 26 h 101"/>
                <a:gd name="T62" fmla="*/ 146 w 243"/>
                <a:gd name="T63" fmla="*/ 27 h 101"/>
                <a:gd name="T64" fmla="*/ 146 w 243"/>
                <a:gd name="T65" fmla="*/ 23 h 101"/>
                <a:gd name="T66" fmla="*/ 149 w 243"/>
                <a:gd name="T67" fmla="*/ 21 h 101"/>
                <a:gd name="T68" fmla="*/ 152 w 243"/>
                <a:gd name="T69" fmla="*/ 17 h 101"/>
                <a:gd name="T70" fmla="*/ 155 w 243"/>
                <a:gd name="T71" fmla="*/ 17 h 101"/>
                <a:gd name="T72" fmla="*/ 157 w 243"/>
                <a:gd name="T73" fmla="*/ 13 h 101"/>
                <a:gd name="T74" fmla="*/ 163 w 243"/>
                <a:gd name="T75" fmla="*/ 8 h 101"/>
                <a:gd name="T76" fmla="*/ 166 w 243"/>
                <a:gd name="T77" fmla="*/ 7 h 101"/>
                <a:gd name="T78" fmla="*/ 167 w 243"/>
                <a:gd name="T79" fmla="*/ 8 h 101"/>
                <a:gd name="T80" fmla="*/ 168 w 243"/>
                <a:gd name="T81" fmla="*/ 7 h 101"/>
                <a:gd name="T82" fmla="*/ 172 w 243"/>
                <a:gd name="T83" fmla="*/ 7 h 101"/>
                <a:gd name="T84" fmla="*/ 176 w 243"/>
                <a:gd name="T85" fmla="*/ 7 h 101"/>
                <a:gd name="T86" fmla="*/ 182 w 243"/>
                <a:gd name="T87" fmla="*/ 9 h 101"/>
                <a:gd name="T88" fmla="*/ 185 w 243"/>
                <a:gd name="T89" fmla="*/ 8 h 101"/>
                <a:gd name="T90" fmla="*/ 187 w 243"/>
                <a:gd name="T91" fmla="*/ 9 h 101"/>
                <a:gd name="T92" fmla="*/ 190 w 243"/>
                <a:gd name="T93" fmla="*/ 11 h 101"/>
                <a:gd name="T94" fmla="*/ 192 w 243"/>
                <a:gd name="T95" fmla="*/ 13 h 101"/>
                <a:gd name="T96" fmla="*/ 201 w 243"/>
                <a:gd name="T97" fmla="*/ 12 h 101"/>
                <a:gd name="T98" fmla="*/ 205 w 243"/>
                <a:gd name="T99" fmla="*/ 9 h 101"/>
                <a:gd name="T100" fmla="*/ 205 w 243"/>
                <a:gd name="T101" fmla="*/ 2 h 101"/>
                <a:gd name="T102" fmla="*/ 208 w 243"/>
                <a:gd name="T103" fmla="*/ 4 h 101"/>
                <a:gd name="T104" fmla="*/ 211 w 243"/>
                <a:gd name="T105" fmla="*/ 13 h 101"/>
                <a:gd name="T106" fmla="*/ 214 w 243"/>
                <a:gd name="T107" fmla="*/ 14 h 101"/>
                <a:gd name="T108" fmla="*/ 217 w 243"/>
                <a:gd name="T109" fmla="*/ 13 h 101"/>
                <a:gd name="T110" fmla="*/ 220 w 243"/>
                <a:gd name="T111" fmla="*/ 17 h 101"/>
                <a:gd name="T112" fmla="*/ 231 w 243"/>
                <a:gd name="T113" fmla="*/ 23 h 101"/>
                <a:gd name="T114" fmla="*/ 233 w 243"/>
                <a:gd name="T115" fmla="*/ 25 h 101"/>
                <a:gd name="T116" fmla="*/ 233 w 243"/>
                <a:gd name="T117" fmla="*/ 30 h 101"/>
                <a:gd name="T118" fmla="*/ 241 w 243"/>
                <a:gd name="T119" fmla="*/ 36 h 101"/>
                <a:gd name="T120" fmla="*/ 243 w 243"/>
                <a:gd name="T121" fmla="*/ 41 h 101"/>
                <a:gd name="T122" fmla="*/ 241 w 243"/>
                <a:gd name="T123" fmla="*/ 46 h 101"/>
                <a:gd name="T124" fmla="*/ 239 w 243"/>
                <a:gd name="T125" fmla="*/ 49 h 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
                <a:gd name="T190" fmla="*/ 0 h 101"/>
                <a:gd name="T191" fmla="*/ 243 w 243"/>
                <a:gd name="T192" fmla="*/ 101 h 1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 h="101">
                  <a:moveTo>
                    <a:pt x="0" y="28"/>
                  </a:moveTo>
                  <a:lnTo>
                    <a:pt x="1" y="32"/>
                  </a:lnTo>
                  <a:lnTo>
                    <a:pt x="4" y="32"/>
                  </a:lnTo>
                  <a:lnTo>
                    <a:pt x="5" y="35"/>
                  </a:lnTo>
                  <a:lnTo>
                    <a:pt x="9" y="36"/>
                  </a:lnTo>
                  <a:lnTo>
                    <a:pt x="13" y="41"/>
                  </a:lnTo>
                  <a:lnTo>
                    <a:pt x="19" y="42"/>
                  </a:lnTo>
                  <a:lnTo>
                    <a:pt x="23" y="39"/>
                  </a:lnTo>
                  <a:lnTo>
                    <a:pt x="26" y="41"/>
                  </a:lnTo>
                  <a:lnTo>
                    <a:pt x="24" y="47"/>
                  </a:lnTo>
                  <a:lnTo>
                    <a:pt x="28" y="47"/>
                  </a:lnTo>
                  <a:lnTo>
                    <a:pt x="29" y="53"/>
                  </a:lnTo>
                  <a:lnTo>
                    <a:pt x="33" y="55"/>
                  </a:lnTo>
                  <a:lnTo>
                    <a:pt x="50" y="50"/>
                  </a:lnTo>
                  <a:lnTo>
                    <a:pt x="54" y="51"/>
                  </a:lnTo>
                  <a:lnTo>
                    <a:pt x="52" y="54"/>
                  </a:lnTo>
                  <a:lnTo>
                    <a:pt x="55" y="58"/>
                  </a:lnTo>
                  <a:lnTo>
                    <a:pt x="56" y="67"/>
                  </a:lnTo>
                  <a:lnTo>
                    <a:pt x="61" y="75"/>
                  </a:lnTo>
                  <a:lnTo>
                    <a:pt x="60" y="79"/>
                  </a:lnTo>
                  <a:lnTo>
                    <a:pt x="62" y="79"/>
                  </a:lnTo>
                  <a:lnTo>
                    <a:pt x="68" y="82"/>
                  </a:lnTo>
                  <a:lnTo>
                    <a:pt x="71" y="95"/>
                  </a:lnTo>
                  <a:lnTo>
                    <a:pt x="75" y="95"/>
                  </a:lnTo>
                  <a:lnTo>
                    <a:pt x="76" y="101"/>
                  </a:lnTo>
                  <a:lnTo>
                    <a:pt x="78" y="100"/>
                  </a:lnTo>
                  <a:lnTo>
                    <a:pt x="79" y="100"/>
                  </a:lnTo>
                  <a:lnTo>
                    <a:pt x="80" y="100"/>
                  </a:lnTo>
                  <a:lnTo>
                    <a:pt x="82" y="98"/>
                  </a:lnTo>
                  <a:lnTo>
                    <a:pt x="80" y="97"/>
                  </a:lnTo>
                  <a:lnTo>
                    <a:pt x="82" y="96"/>
                  </a:lnTo>
                  <a:lnTo>
                    <a:pt x="83" y="95"/>
                  </a:lnTo>
                  <a:lnTo>
                    <a:pt x="84" y="93"/>
                  </a:lnTo>
                  <a:lnTo>
                    <a:pt x="87" y="92"/>
                  </a:lnTo>
                  <a:lnTo>
                    <a:pt x="88" y="92"/>
                  </a:lnTo>
                  <a:lnTo>
                    <a:pt x="89" y="91"/>
                  </a:lnTo>
                  <a:lnTo>
                    <a:pt x="94" y="89"/>
                  </a:lnTo>
                  <a:lnTo>
                    <a:pt x="96" y="88"/>
                  </a:lnTo>
                  <a:lnTo>
                    <a:pt x="97" y="88"/>
                  </a:lnTo>
                  <a:lnTo>
                    <a:pt x="99" y="87"/>
                  </a:lnTo>
                  <a:lnTo>
                    <a:pt x="99" y="86"/>
                  </a:lnTo>
                  <a:lnTo>
                    <a:pt x="102" y="86"/>
                  </a:lnTo>
                  <a:lnTo>
                    <a:pt x="106" y="83"/>
                  </a:lnTo>
                  <a:lnTo>
                    <a:pt x="106" y="82"/>
                  </a:lnTo>
                  <a:lnTo>
                    <a:pt x="107" y="81"/>
                  </a:lnTo>
                  <a:lnTo>
                    <a:pt x="110" y="81"/>
                  </a:lnTo>
                  <a:lnTo>
                    <a:pt x="112" y="79"/>
                  </a:lnTo>
                  <a:lnTo>
                    <a:pt x="116" y="78"/>
                  </a:lnTo>
                  <a:lnTo>
                    <a:pt x="117" y="78"/>
                  </a:lnTo>
                  <a:lnTo>
                    <a:pt x="120" y="75"/>
                  </a:lnTo>
                  <a:lnTo>
                    <a:pt x="120" y="74"/>
                  </a:lnTo>
                  <a:lnTo>
                    <a:pt x="121" y="73"/>
                  </a:lnTo>
                  <a:lnTo>
                    <a:pt x="120" y="72"/>
                  </a:lnTo>
                  <a:lnTo>
                    <a:pt x="120" y="70"/>
                  </a:lnTo>
                  <a:lnTo>
                    <a:pt x="120" y="67"/>
                  </a:lnTo>
                  <a:lnTo>
                    <a:pt x="121" y="65"/>
                  </a:lnTo>
                  <a:lnTo>
                    <a:pt x="122" y="64"/>
                  </a:lnTo>
                  <a:lnTo>
                    <a:pt x="125" y="63"/>
                  </a:lnTo>
                  <a:lnTo>
                    <a:pt x="126" y="61"/>
                  </a:lnTo>
                  <a:lnTo>
                    <a:pt x="126" y="60"/>
                  </a:lnTo>
                  <a:lnTo>
                    <a:pt x="125" y="61"/>
                  </a:lnTo>
                  <a:lnTo>
                    <a:pt x="122" y="61"/>
                  </a:lnTo>
                  <a:lnTo>
                    <a:pt x="122" y="58"/>
                  </a:lnTo>
                  <a:lnTo>
                    <a:pt x="125" y="58"/>
                  </a:lnTo>
                  <a:lnTo>
                    <a:pt x="126" y="56"/>
                  </a:lnTo>
                  <a:lnTo>
                    <a:pt x="125" y="54"/>
                  </a:lnTo>
                  <a:lnTo>
                    <a:pt x="126" y="53"/>
                  </a:lnTo>
                  <a:lnTo>
                    <a:pt x="126" y="51"/>
                  </a:lnTo>
                  <a:lnTo>
                    <a:pt x="129" y="51"/>
                  </a:lnTo>
                  <a:lnTo>
                    <a:pt x="130" y="51"/>
                  </a:lnTo>
                  <a:lnTo>
                    <a:pt x="130" y="49"/>
                  </a:lnTo>
                  <a:lnTo>
                    <a:pt x="130" y="47"/>
                  </a:lnTo>
                  <a:lnTo>
                    <a:pt x="132" y="46"/>
                  </a:lnTo>
                  <a:lnTo>
                    <a:pt x="135" y="44"/>
                  </a:lnTo>
                  <a:lnTo>
                    <a:pt x="136" y="42"/>
                  </a:lnTo>
                  <a:lnTo>
                    <a:pt x="136" y="41"/>
                  </a:lnTo>
                  <a:lnTo>
                    <a:pt x="138" y="40"/>
                  </a:lnTo>
                  <a:lnTo>
                    <a:pt x="138" y="39"/>
                  </a:lnTo>
                  <a:lnTo>
                    <a:pt x="139" y="39"/>
                  </a:lnTo>
                  <a:lnTo>
                    <a:pt x="139" y="37"/>
                  </a:lnTo>
                  <a:lnTo>
                    <a:pt x="140" y="36"/>
                  </a:lnTo>
                  <a:lnTo>
                    <a:pt x="140" y="33"/>
                  </a:lnTo>
                  <a:lnTo>
                    <a:pt x="141" y="32"/>
                  </a:lnTo>
                  <a:lnTo>
                    <a:pt x="144" y="31"/>
                  </a:lnTo>
                  <a:lnTo>
                    <a:pt x="146" y="30"/>
                  </a:lnTo>
                  <a:lnTo>
                    <a:pt x="148" y="30"/>
                  </a:lnTo>
                  <a:lnTo>
                    <a:pt x="149" y="28"/>
                  </a:lnTo>
                  <a:lnTo>
                    <a:pt x="150" y="27"/>
                  </a:lnTo>
                  <a:lnTo>
                    <a:pt x="152" y="28"/>
                  </a:lnTo>
                  <a:lnTo>
                    <a:pt x="153" y="27"/>
                  </a:lnTo>
                  <a:lnTo>
                    <a:pt x="154" y="27"/>
                  </a:lnTo>
                  <a:lnTo>
                    <a:pt x="152" y="26"/>
                  </a:lnTo>
                  <a:lnTo>
                    <a:pt x="150" y="26"/>
                  </a:lnTo>
                  <a:lnTo>
                    <a:pt x="149" y="27"/>
                  </a:lnTo>
                  <a:lnTo>
                    <a:pt x="148" y="26"/>
                  </a:lnTo>
                  <a:lnTo>
                    <a:pt x="146" y="27"/>
                  </a:lnTo>
                  <a:lnTo>
                    <a:pt x="146" y="26"/>
                  </a:lnTo>
                  <a:lnTo>
                    <a:pt x="146" y="25"/>
                  </a:lnTo>
                  <a:lnTo>
                    <a:pt x="146" y="23"/>
                  </a:lnTo>
                  <a:lnTo>
                    <a:pt x="149" y="23"/>
                  </a:lnTo>
                  <a:lnTo>
                    <a:pt x="150" y="21"/>
                  </a:lnTo>
                  <a:lnTo>
                    <a:pt x="149" y="21"/>
                  </a:lnTo>
                  <a:lnTo>
                    <a:pt x="148" y="21"/>
                  </a:lnTo>
                  <a:lnTo>
                    <a:pt x="149" y="17"/>
                  </a:lnTo>
                  <a:lnTo>
                    <a:pt x="152" y="17"/>
                  </a:lnTo>
                  <a:lnTo>
                    <a:pt x="152" y="16"/>
                  </a:lnTo>
                  <a:lnTo>
                    <a:pt x="153" y="17"/>
                  </a:lnTo>
                  <a:lnTo>
                    <a:pt x="155" y="17"/>
                  </a:lnTo>
                  <a:lnTo>
                    <a:pt x="157" y="17"/>
                  </a:lnTo>
                  <a:lnTo>
                    <a:pt x="157" y="16"/>
                  </a:lnTo>
                  <a:lnTo>
                    <a:pt x="157" y="13"/>
                  </a:lnTo>
                  <a:lnTo>
                    <a:pt x="159" y="13"/>
                  </a:lnTo>
                  <a:lnTo>
                    <a:pt x="160" y="9"/>
                  </a:lnTo>
                  <a:lnTo>
                    <a:pt x="163" y="8"/>
                  </a:lnTo>
                  <a:lnTo>
                    <a:pt x="163" y="5"/>
                  </a:lnTo>
                  <a:lnTo>
                    <a:pt x="164" y="7"/>
                  </a:lnTo>
                  <a:lnTo>
                    <a:pt x="166" y="7"/>
                  </a:lnTo>
                  <a:lnTo>
                    <a:pt x="166" y="8"/>
                  </a:lnTo>
                  <a:lnTo>
                    <a:pt x="167" y="7"/>
                  </a:lnTo>
                  <a:lnTo>
                    <a:pt x="167" y="8"/>
                  </a:lnTo>
                  <a:lnTo>
                    <a:pt x="168" y="7"/>
                  </a:lnTo>
                  <a:lnTo>
                    <a:pt x="168" y="5"/>
                  </a:lnTo>
                  <a:lnTo>
                    <a:pt x="168" y="7"/>
                  </a:lnTo>
                  <a:lnTo>
                    <a:pt x="169" y="8"/>
                  </a:lnTo>
                  <a:lnTo>
                    <a:pt x="172" y="8"/>
                  </a:lnTo>
                  <a:lnTo>
                    <a:pt x="172" y="7"/>
                  </a:lnTo>
                  <a:lnTo>
                    <a:pt x="173" y="5"/>
                  </a:lnTo>
                  <a:lnTo>
                    <a:pt x="173" y="7"/>
                  </a:lnTo>
                  <a:lnTo>
                    <a:pt x="176" y="7"/>
                  </a:lnTo>
                  <a:lnTo>
                    <a:pt x="177" y="8"/>
                  </a:lnTo>
                  <a:lnTo>
                    <a:pt x="181" y="8"/>
                  </a:lnTo>
                  <a:lnTo>
                    <a:pt x="182" y="9"/>
                  </a:lnTo>
                  <a:lnTo>
                    <a:pt x="183" y="9"/>
                  </a:lnTo>
                  <a:lnTo>
                    <a:pt x="183" y="8"/>
                  </a:lnTo>
                  <a:lnTo>
                    <a:pt x="185" y="8"/>
                  </a:lnTo>
                  <a:lnTo>
                    <a:pt x="186" y="8"/>
                  </a:lnTo>
                  <a:lnTo>
                    <a:pt x="187" y="8"/>
                  </a:lnTo>
                  <a:lnTo>
                    <a:pt x="187" y="9"/>
                  </a:lnTo>
                  <a:lnTo>
                    <a:pt x="189" y="9"/>
                  </a:lnTo>
                  <a:lnTo>
                    <a:pt x="189" y="11"/>
                  </a:lnTo>
                  <a:lnTo>
                    <a:pt x="190" y="11"/>
                  </a:lnTo>
                  <a:lnTo>
                    <a:pt x="190" y="13"/>
                  </a:lnTo>
                  <a:lnTo>
                    <a:pt x="191" y="12"/>
                  </a:lnTo>
                  <a:lnTo>
                    <a:pt x="192" y="13"/>
                  </a:lnTo>
                  <a:lnTo>
                    <a:pt x="196" y="12"/>
                  </a:lnTo>
                  <a:lnTo>
                    <a:pt x="200" y="12"/>
                  </a:lnTo>
                  <a:lnTo>
                    <a:pt x="201" y="12"/>
                  </a:lnTo>
                  <a:lnTo>
                    <a:pt x="203" y="12"/>
                  </a:lnTo>
                  <a:lnTo>
                    <a:pt x="205" y="11"/>
                  </a:lnTo>
                  <a:lnTo>
                    <a:pt x="205" y="9"/>
                  </a:lnTo>
                  <a:lnTo>
                    <a:pt x="206" y="5"/>
                  </a:lnTo>
                  <a:lnTo>
                    <a:pt x="205" y="3"/>
                  </a:lnTo>
                  <a:lnTo>
                    <a:pt x="205" y="2"/>
                  </a:lnTo>
                  <a:lnTo>
                    <a:pt x="206" y="0"/>
                  </a:lnTo>
                  <a:lnTo>
                    <a:pt x="208" y="2"/>
                  </a:lnTo>
                  <a:lnTo>
                    <a:pt x="208" y="4"/>
                  </a:lnTo>
                  <a:lnTo>
                    <a:pt x="208" y="5"/>
                  </a:lnTo>
                  <a:lnTo>
                    <a:pt x="210" y="11"/>
                  </a:lnTo>
                  <a:lnTo>
                    <a:pt x="211" y="13"/>
                  </a:lnTo>
                  <a:lnTo>
                    <a:pt x="213" y="14"/>
                  </a:lnTo>
                  <a:lnTo>
                    <a:pt x="214" y="13"/>
                  </a:lnTo>
                  <a:lnTo>
                    <a:pt x="214" y="14"/>
                  </a:lnTo>
                  <a:lnTo>
                    <a:pt x="217" y="16"/>
                  </a:lnTo>
                  <a:lnTo>
                    <a:pt x="218" y="16"/>
                  </a:lnTo>
                  <a:lnTo>
                    <a:pt x="217" y="13"/>
                  </a:lnTo>
                  <a:lnTo>
                    <a:pt x="218" y="14"/>
                  </a:lnTo>
                  <a:lnTo>
                    <a:pt x="218" y="16"/>
                  </a:lnTo>
                  <a:lnTo>
                    <a:pt x="220" y="17"/>
                  </a:lnTo>
                  <a:lnTo>
                    <a:pt x="225" y="18"/>
                  </a:lnTo>
                  <a:lnTo>
                    <a:pt x="229" y="22"/>
                  </a:lnTo>
                  <a:lnTo>
                    <a:pt x="231" y="23"/>
                  </a:lnTo>
                  <a:lnTo>
                    <a:pt x="232" y="23"/>
                  </a:lnTo>
                  <a:lnTo>
                    <a:pt x="233" y="23"/>
                  </a:lnTo>
                  <a:lnTo>
                    <a:pt x="233" y="25"/>
                  </a:lnTo>
                  <a:lnTo>
                    <a:pt x="234" y="26"/>
                  </a:lnTo>
                  <a:lnTo>
                    <a:pt x="233" y="28"/>
                  </a:lnTo>
                  <a:lnTo>
                    <a:pt x="233" y="30"/>
                  </a:lnTo>
                  <a:lnTo>
                    <a:pt x="234" y="31"/>
                  </a:lnTo>
                  <a:lnTo>
                    <a:pt x="238" y="33"/>
                  </a:lnTo>
                  <a:lnTo>
                    <a:pt x="241" y="36"/>
                  </a:lnTo>
                  <a:lnTo>
                    <a:pt x="242" y="37"/>
                  </a:lnTo>
                  <a:lnTo>
                    <a:pt x="243" y="40"/>
                  </a:lnTo>
                  <a:lnTo>
                    <a:pt x="243" y="41"/>
                  </a:lnTo>
                  <a:lnTo>
                    <a:pt x="243" y="44"/>
                  </a:lnTo>
                  <a:lnTo>
                    <a:pt x="242" y="44"/>
                  </a:lnTo>
                  <a:lnTo>
                    <a:pt x="241" y="46"/>
                  </a:lnTo>
                  <a:lnTo>
                    <a:pt x="239" y="46"/>
                  </a:lnTo>
                  <a:lnTo>
                    <a:pt x="239" y="47"/>
                  </a:lnTo>
                  <a:lnTo>
                    <a:pt x="239" y="49"/>
                  </a:lnTo>
                  <a:lnTo>
                    <a:pt x="239" y="51"/>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31" name="Freeform 1028"/>
            <p:cNvSpPr>
              <a:spLocks/>
            </p:cNvSpPr>
            <p:nvPr/>
          </p:nvSpPr>
          <p:spPr bwMode="auto">
            <a:xfrm>
              <a:off x="3926" y="1857"/>
              <a:ext cx="22" cy="17"/>
            </a:xfrm>
            <a:custGeom>
              <a:avLst/>
              <a:gdLst>
                <a:gd name="T0" fmla="*/ 0 w 22"/>
                <a:gd name="T1" fmla="*/ 14 h 17"/>
                <a:gd name="T2" fmla="*/ 1 w 22"/>
                <a:gd name="T3" fmla="*/ 14 h 17"/>
                <a:gd name="T4" fmla="*/ 3 w 22"/>
                <a:gd name="T5" fmla="*/ 14 h 17"/>
                <a:gd name="T6" fmla="*/ 4 w 22"/>
                <a:gd name="T7" fmla="*/ 14 h 17"/>
                <a:gd name="T8" fmla="*/ 5 w 22"/>
                <a:gd name="T9" fmla="*/ 14 h 17"/>
                <a:gd name="T10" fmla="*/ 5 w 22"/>
                <a:gd name="T11" fmla="*/ 16 h 17"/>
                <a:gd name="T12" fmla="*/ 6 w 22"/>
                <a:gd name="T13" fmla="*/ 17 h 17"/>
                <a:gd name="T14" fmla="*/ 6 w 22"/>
                <a:gd name="T15" fmla="*/ 16 h 17"/>
                <a:gd name="T16" fmla="*/ 8 w 22"/>
                <a:gd name="T17" fmla="*/ 14 h 17"/>
                <a:gd name="T18" fmla="*/ 9 w 22"/>
                <a:gd name="T19" fmla="*/ 13 h 17"/>
                <a:gd name="T20" fmla="*/ 10 w 22"/>
                <a:gd name="T21" fmla="*/ 13 h 17"/>
                <a:gd name="T22" fmla="*/ 12 w 22"/>
                <a:gd name="T23" fmla="*/ 13 h 17"/>
                <a:gd name="T24" fmla="*/ 13 w 22"/>
                <a:gd name="T25" fmla="*/ 14 h 17"/>
                <a:gd name="T26" fmla="*/ 14 w 22"/>
                <a:gd name="T27" fmla="*/ 14 h 17"/>
                <a:gd name="T28" fmla="*/ 15 w 22"/>
                <a:gd name="T29" fmla="*/ 14 h 17"/>
                <a:gd name="T30" fmla="*/ 15 w 22"/>
                <a:gd name="T31" fmla="*/ 13 h 17"/>
                <a:gd name="T32" fmla="*/ 17 w 22"/>
                <a:gd name="T33" fmla="*/ 12 h 17"/>
                <a:gd name="T34" fmla="*/ 18 w 22"/>
                <a:gd name="T35" fmla="*/ 12 h 17"/>
                <a:gd name="T36" fmla="*/ 19 w 22"/>
                <a:gd name="T37" fmla="*/ 10 h 17"/>
                <a:gd name="T38" fmla="*/ 19 w 22"/>
                <a:gd name="T39" fmla="*/ 9 h 17"/>
                <a:gd name="T40" fmla="*/ 20 w 22"/>
                <a:gd name="T41" fmla="*/ 9 h 17"/>
                <a:gd name="T42" fmla="*/ 22 w 22"/>
                <a:gd name="T43" fmla="*/ 8 h 17"/>
                <a:gd name="T44" fmla="*/ 22 w 22"/>
                <a:gd name="T45" fmla="*/ 7 h 17"/>
                <a:gd name="T46" fmla="*/ 22 w 22"/>
                <a:gd name="T47" fmla="*/ 5 h 17"/>
                <a:gd name="T48" fmla="*/ 20 w 22"/>
                <a:gd name="T49" fmla="*/ 3 h 17"/>
                <a:gd name="T50" fmla="*/ 19 w 22"/>
                <a:gd name="T51" fmla="*/ 3 h 17"/>
                <a:gd name="T52" fmla="*/ 19 w 22"/>
                <a:gd name="T53" fmla="*/ 2 h 17"/>
                <a:gd name="T54" fmla="*/ 18 w 22"/>
                <a:gd name="T55" fmla="*/ 2 h 17"/>
                <a:gd name="T56" fmla="*/ 17 w 22"/>
                <a:gd name="T57" fmla="*/ 0 h 17"/>
                <a:gd name="T58" fmla="*/ 17 w 22"/>
                <a:gd name="T59" fmla="*/ 2 h 17"/>
                <a:gd name="T60" fmla="*/ 15 w 22"/>
                <a:gd name="T61" fmla="*/ 0 h 17"/>
                <a:gd name="T62" fmla="*/ 15 w 22"/>
                <a:gd name="T63" fmla="*/ 2 h 17"/>
                <a:gd name="T64" fmla="*/ 17 w 22"/>
                <a:gd name="T65" fmla="*/ 2 h 17"/>
                <a:gd name="T66" fmla="*/ 17 w 22"/>
                <a:gd name="T67" fmla="*/ 3 h 17"/>
                <a:gd name="T68" fmla="*/ 15 w 22"/>
                <a:gd name="T69" fmla="*/ 4 h 17"/>
                <a:gd name="T70" fmla="*/ 14 w 22"/>
                <a:gd name="T71" fmla="*/ 4 h 17"/>
                <a:gd name="T72" fmla="*/ 13 w 22"/>
                <a:gd name="T73" fmla="*/ 4 h 17"/>
                <a:gd name="T74" fmla="*/ 13 w 22"/>
                <a:gd name="T75" fmla="*/ 5 h 17"/>
                <a:gd name="T76" fmla="*/ 12 w 22"/>
                <a:gd name="T77" fmla="*/ 5 h 17"/>
                <a:gd name="T78" fmla="*/ 9 w 22"/>
                <a:gd name="T79" fmla="*/ 7 h 17"/>
                <a:gd name="T80" fmla="*/ 8 w 22"/>
                <a:gd name="T81" fmla="*/ 7 h 17"/>
                <a:gd name="T82" fmla="*/ 6 w 22"/>
                <a:gd name="T83" fmla="*/ 7 h 17"/>
                <a:gd name="T84" fmla="*/ 5 w 22"/>
                <a:gd name="T85" fmla="*/ 7 h 17"/>
                <a:gd name="T86" fmla="*/ 5 w 22"/>
                <a:gd name="T87" fmla="*/ 8 h 17"/>
                <a:gd name="T88" fmla="*/ 5 w 22"/>
                <a:gd name="T89" fmla="*/ 9 h 17"/>
                <a:gd name="T90" fmla="*/ 4 w 22"/>
                <a:gd name="T91" fmla="*/ 9 h 17"/>
                <a:gd name="T92" fmla="*/ 3 w 22"/>
                <a:gd name="T93" fmla="*/ 10 h 17"/>
                <a:gd name="T94" fmla="*/ 3 w 22"/>
                <a:gd name="T95" fmla="*/ 12 h 17"/>
                <a:gd name="T96" fmla="*/ 1 w 22"/>
                <a:gd name="T97" fmla="*/ 12 h 17"/>
                <a:gd name="T98" fmla="*/ 0 w 22"/>
                <a:gd name="T99" fmla="*/ 12 h 17"/>
                <a:gd name="T100" fmla="*/ 0 w 22"/>
                <a:gd name="T101" fmla="*/ 13 h 17"/>
                <a:gd name="T102" fmla="*/ 0 w 22"/>
                <a:gd name="T103" fmla="*/ 14 h 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
                <a:gd name="T157" fmla="*/ 0 h 17"/>
                <a:gd name="T158" fmla="*/ 22 w 22"/>
                <a:gd name="T159" fmla="*/ 17 h 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 h="17">
                  <a:moveTo>
                    <a:pt x="0" y="14"/>
                  </a:moveTo>
                  <a:lnTo>
                    <a:pt x="1" y="14"/>
                  </a:lnTo>
                  <a:lnTo>
                    <a:pt x="3" y="14"/>
                  </a:lnTo>
                  <a:lnTo>
                    <a:pt x="4" y="14"/>
                  </a:lnTo>
                  <a:lnTo>
                    <a:pt x="5" y="14"/>
                  </a:lnTo>
                  <a:lnTo>
                    <a:pt x="5" y="16"/>
                  </a:lnTo>
                  <a:lnTo>
                    <a:pt x="6" y="17"/>
                  </a:lnTo>
                  <a:lnTo>
                    <a:pt x="6" y="16"/>
                  </a:lnTo>
                  <a:lnTo>
                    <a:pt x="8" y="14"/>
                  </a:lnTo>
                  <a:lnTo>
                    <a:pt x="9" y="13"/>
                  </a:lnTo>
                  <a:lnTo>
                    <a:pt x="10" y="13"/>
                  </a:lnTo>
                  <a:lnTo>
                    <a:pt x="12" y="13"/>
                  </a:lnTo>
                  <a:lnTo>
                    <a:pt x="13" y="14"/>
                  </a:lnTo>
                  <a:lnTo>
                    <a:pt x="14" y="14"/>
                  </a:lnTo>
                  <a:lnTo>
                    <a:pt x="15" y="14"/>
                  </a:lnTo>
                  <a:lnTo>
                    <a:pt x="15" y="13"/>
                  </a:lnTo>
                  <a:lnTo>
                    <a:pt x="17" y="12"/>
                  </a:lnTo>
                  <a:lnTo>
                    <a:pt x="18" y="12"/>
                  </a:lnTo>
                  <a:lnTo>
                    <a:pt x="19" y="10"/>
                  </a:lnTo>
                  <a:lnTo>
                    <a:pt x="19" y="9"/>
                  </a:lnTo>
                  <a:lnTo>
                    <a:pt x="20" y="9"/>
                  </a:lnTo>
                  <a:lnTo>
                    <a:pt x="22" y="8"/>
                  </a:lnTo>
                  <a:lnTo>
                    <a:pt x="22" y="7"/>
                  </a:lnTo>
                  <a:lnTo>
                    <a:pt x="22" y="5"/>
                  </a:lnTo>
                  <a:lnTo>
                    <a:pt x="20" y="3"/>
                  </a:lnTo>
                  <a:lnTo>
                    <a:pt x="19" y="3"/>
                  </a:lnTo>
                  <a:lnTo>
                    <a:pt x="19" y="2"/>
                  </a:lnTo>
                  <a:lnTo>
                    <a:pt x="18" y="2"/>
                  </a:lnTo>
                  <a:lnTo>
                    <a:pt x="17" y="0"/>
                  </a:lnTo>
                  <a:lnTo>
                    <a:pt x="17" y="2"/>
                  </a:lnTo>
                  <a:lnTo>
                    <a:pt x="15" y="0"/>
                  </a:lnTo>
                  <a:lnTo>
                    <a:pt x="15" y="2"/>
                  </a:lnTo>
                  <a:lnTo>
                    <a:pt x="17" y="2"/>
                  </a:lnTo>
                  <a:lnTo>
                    <a:pt x="17" y="3"/>
                  </a:lnTo>
                  <a:lnTo>
                    <a:pt x="15" y="4"/>
                  </a:lnTo>
                  <a:lnTo>
                    <a:pt x="14" y="4"/>
                  </a:lnTo>
                  <a:lnTo>
                    <a:pt x="13" y="4"/>
                  </a:lnTo>
                  <a:lnTo>
                    <a:pt x="13" y="5"/>
                  </a:lnTo>
                  <a:lnTo>
                    <a:pt x="12" y="5"/>
                  </a:lnTo>
                  <a:lnTo>
                    <a:pt x="9" y="7"/>
                  </a:lnTo>
                  <a:lnTo>
                    <a:pt x="8" y="7"/>
                  </a:lnTo>
                  <a:lnTo>
                    <a:pt x="6" y="7"/>
                  </a:lnTo>
                  <a:lnTo>
                    <a:pt x="5" y="7"/>
                  </a:lnTo>
                  <a:lnTo>
                    <a:pt x="5" y="8"/>
                  </a:lnTo>
                  <a:lnTo>
                    <a:pt x="5" y="9"/>
                  </a:lnTo>
                  <a:lnTo>
                    <a:pt x="4" y="9"/>
                  </a:lnTo>
                  <a:lnTo>
                    <a:pt x="3" y="10"/>
                  </a:lnTo>
                  <a:lnTo>
                    <a:pt x="3" y="12"/>
                  </a:lnTo>
                  <a:lnTo>
                    <a:pt x="1" y="12"/>
                  </a:lnTo>
                  <a:lnTo>
                    <a:pt x="0" y="12"/>
                  </a:lnTo>
                  <a:lnTo>
                    <a:pt x="0" y="13"/>
                  </a:lnTo>
                  <a:lnTo>
                    <a:pt x="0" y="1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32" name="Freeform 1029"/>
            <p:cNvSpPr>
              <a:spLocks/>
            </p:cNvSpPr>
            <p:nvPr/>
          </p:nvSpPr>
          <p:spPr bwMode="auto">
            <a:xfrm>
              <a:off x="4018" y="1891"/>
              <a:ext cx="14" cy="6"/>
            </a:xfrm>
            <a:custGeom>
              <a:avLst/>
              <a:gdLst>
                <a:gd name="T0" fmla="*/ 0 w 14"/>
                <a:gd name="T1" fmla="*/ 2 h 6"/>
                <a:gd name="T2" fmla="*/ 1 w 14"/>
                <a:gd name="T3" fmla="*/ 3 h 6"/>
                <a:gd name="T4" fmla="*/ 2 w 14"/>
                <a:gd name="T5" fmla="*/ 3 h 6"/>
                <a:gd name="T6" fmla="*/ 5 w 14"/>
                <a:gd name="T7" fmla="*/ 4 h 6"/>
                <a:gd name="T8" fmla="*/ 6 w 14"/>
                <a:gd name="T9" fmla="*/ 4 h 6"/>
                <a:gd name="T10" fmla="*/ 6 w 14"/>
                <a:gd name="T11" fmla="*/ 6 h 6"/>
                <a:gd name="T12" fmla="*/ 7 w 14"/>
                <a:gd name="T13" fmla="*/ 4 h 6"/>
                <a:gd name="T14" fmla="*/ 9 w 14"/>
                <a:gd name="T15" fmla="*/ 3 h 6"/>
                <a:gd name="T16" fmla="*/ 9 w 14"/>
                <a:gd name="T17" fmla="*/ 4 h 6"/>
                <a:gd name="T18" fmla="*/ 11 w 14"/>
                <a:gd name="T19" fmla="*/ 4 h 6"/>
                <a:gd name="T20" fmla="*/ 12 w 14"/>
                <a:gd name="T21" fmla="*/ 4 h 6"/>
                <a:gd name="T22" fmla="*/ 14 w 14"/>
                <a:gd name="T23" fmla="*/ 4 h 6"/>
                <a:gd name="T24" fmla="*/ 14 w 14"/>
                <a:gd name="T25" fmla="*/ 3 h 6"/>
                <a:gd name="T26" fmla="*/ 12 w 14"/>
                <a:gd name="T27" fmla="*/ 3 h 6"/>
                <a:gd name="T28" fmla="*/ 11 w 14"/>
                <a:gd name="T29" fmla="*/ 3 h 6"/>
                <a:gd name="T30" fmla="*/ 11 w 14"/>
                <a:gd name="T31" fmla="*/ 2 h 6"/>
                <a:gd name="T32" fmla="*/ 10 w 14"/>
                <a:gd name="T33" fmla="*/ 2 h 6"/>
                <a:gd name="T34" fmla="*/ 10 w 14"/>
                <a:gd name="T35" fmla="*/ 3 h 6"/>
                <a:gd name="T36" fmla="*/ 9 w 14"/>
                <a:gd name="T37" fmla="*/ 3 h 6"/>
                <a:gd name="T38" fmla="*/ 7 w 14"/>
                <a:gd name="T39" fmla="*/ 3 h 6"/>
                <a:gd name="T40" fmla="*/ 6 w 14"/>
                <a:gd name="T41" fmla="*/ 3 h 6"/>
                <a:gd name="T42" fmla="*/ 5 w 14"/>
                <a:gd name="T43" fmla="*/ 2 h 6"/>
                <a:gd name="T44" fmla="*/ 5 w 14"/>
                <a:gd name="T45" fmla="*/ 0 h 6"/>
                <a:gd name="T46" fmla="*/ 5 w 14"/>
                <a:gd name="T47" fmla="*/ 2 h 6"/>
                <a:gd name="T48" fmla="*/ 4 w 14"/>
                <a:gd name="T49" fmla="*/ 2 h 6"/>
                <a:gd name="T50" fmla="*/ 5 w 14"/>
                <a:gd name="T51" fmla="*/ 2 h 6"/>
                <a:gd name="T52" fmla="*/ 4 w 14"/>
                <a:gd name="T53" fmla="*/ 3 h 6"/>
                <a:gd name="T54" fmla="*/ 4 w 14"/>
                <a:gd name="T55" fmla="*/ 2 h 6"/>
                <a:gd name="T56" fmla="*/ 4 w 14"/>
                <a:gd name="T57" fmla="*/ 0 h 6"/>
                <a:gd name="T58" fmla="*/ 2 w 14"/>
                <a:gd name="T59" fmla="*/ 0 h 6"/>
                <a:gd name="T60" fmla="*/ 2 w 14"/>
                <a:gd name="T61" fmla="*/ 2 h 6"/>
                <a:gd name="T62" fmla="*/ 1 w 14"/>
                <a:gd name="T63" fmla="*/ 0 h 6"/>
                <a:gd name="T64" fmla="*/ 1 w 14"/>
                <a:gd name="T65" fmla="*/ 2 h 6"/>
                <a:gd name="T66" fmla="*/ 0 w 14"/>
                <a:gd name="T67" fmla="*/ 2 h 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6"/>
                <a:gd name="T104" fmla="*/ 14 w 14"/>
                <a:gd name="T105" fmla="*/ 6 h 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6">
                  <a:moveTo>
                    <a:pt x="0" y="2"/>
                  </a:moveTo>
                  <a:lnTo>
                    <a:pt x="1" y="3"/>
                  </a:lnTo>
                  <a:lnTo>
                    <a:pt x="2" y="3"/>
                  </a:lnTo>
                  <a:lnTo>
                    <a:pt x="5" y="4"/>
                  </a:lnTo>
                  <a:lnTo>
                    <a:pt x="6" y="4"/>
                  </a:lnTo>
                  <a:lnTo>
                    <a:pt x="6" y="6"/>
                  </a:lnTo>
                  <a:lnTo>
                    <a:pt x="7" y="4"/>
                  </a:lnTo>
                  <a:lnTo>
                    <a:pt x="9" y="3"/>
                  </a:lnTo>
                  <a:lnTo>
                    <a:pt x="9" y="4"/>
                  </a:lnTo>
                  <a:lnTo>
                    <a:pt x="11" y="4"/>
                  </a:lnTo>
                  <a:lnTo>
                    <a:pt x="12" y="4"/>
                  </a:lnTo>
                  <a:lnTo>
                    <a:pt x="14" y="4"/>
                  </a:lnTo>
                  <a:lnTo>
                    <a:pt x="14" y="3"/>
                  </a:lnTo>
                  <a:lnTo>
                    <a:pt x="12" y="3"/>
                  </a:lnTo>
                  <a:lnTo>
                    <a:pt x="11" y="3"/>
                  </a:lnTo>
                  <a:lnTo>
                    <a:pt x="11" y="2"/>
                  </a:lnTo>
                  <a:lnTo>
                    <a:pt x="10" y="2"/>
                  </a:lnTo>
                  <a:lnTo>
                    <a:pt x="10" y="3"/>
                  </a:lnTo>
                  <a:lnTo>
                    <a:pt x="9" y="3"/>
                  </a:lnTo>
                  <a:lnTo>
                    <a:pt x="7" y="3"/>
                  </a:lnTo>
                  <a:lnTo>
                    <a:pt x="6" y="3"/>
                  </a:lnTo>
                  <a:lnTo>
                    <a:pt x="5" y="2"/>
                  </a:lnTo>
                  <a:lnTo>
                    <a:pt x="5" y="0"/>
                  </a:lnTo>
                  <a:lnTo>
                    <a:pt x="5" y="2"/>
                  </a:lnTo>
                  <a:lnTo>
                    <a:pt x="4" y="2"/>
                  </a:lnTo>
                  <a:lnTo>
                    <a:pt x="5" y="2"/>
                  </a:lnTo>
                  <a:lnTo>
                    <a:pt x="4" y="3"/>
                  </a:lnTo>
                  <a:lnTo>
                    <a:pt x="4" y="2"/>
                  </a:lnTo>
                  <a:lnTo>
                    <a:pt x="4" y="0"/>
                  </a:lnTo>
                  <a:lnTo>
                    <a:pt x="2" y="0"/>
                  </a:lnTo>
                  <a:lnTo>
                    <a:pt x="2" y="2"/>
                  </a:lnTo>
                  <a:lnTo>
                    <a:pt x="1" y="0"/>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33" name="Freeform 1030"/>
            <p:cNvSpPr>
              <a:spLocks/>
            </p:cNvSpPr>
            <p:nvPr/>
          </p:nvSpPr>
          <p:spPr bwMode="auto">
            <a:xfrm>
              <a:off x="4006" y="1890"/>
              <a:ext cx="7" cy="8"/>
            </a:xfrm>
            <a:custGeom>
              <a:avLst/>
              <a:gdLst>
                <a:gd name="T0" fmla="*/ 0 w 7"/>
                <a:gd name="T1" fmla="*/ 5 h 8"/>
                <a:gd name="T2" fmla="*/ 0 w 7"/>
                <a:gd name="T3" fmla="*/ 7 h 8"/>
                <a:gd name="T4" fmla="*/ 2 w 7"/>
                <a:gd name="T5" fmla="*/ 7 h 8"/>
                <a:gd name="T6" fmla="*/ 2 w 7"/>
                <a:gd name="T7" fmla="*/ 8 h 8"/>
                <a:gd name="T8" fmla="*/ 3 w 7"/>
                <a:gd name="T9" fmla="*/ 8 h 8"/>
                <a:gd name="T10" fmla="*/ 4 w 7"/>
                <a:gd name="T11" fmla="*/ 7 h 8"/>
                <a:gd name="T12" fmla="*/ 4 w 7"/>
                <a:gd name="T13" fmla="*/ 5 h 8"/>
                <a:gd name="T14" fmla="*/ 5 w 7"/>
                <a:gd name="T15" fmla="*/ 5 h 8"/>
                <a:gd name="T16" fmla="*/ 7 w 7"/>
                <a:gd name="T17" fmla="*/ 5 h 8"/>
                <a:gd name="T18" fmla="*/ 5 w 7"/>
                <a:gd name="T19" fmla="*/ 3 h 8"/>
                <a:gd name="T20" fmla="*/ 5 w 7"/>
                <a:gd name="T21" fmla="*/ 2 h 8"/>
                <a:gd name="T22" fmla="*/ 7 w 7"/>
                <a:gd name="T23" fmla="*/ 2 h 8"/>
                <a:gd name="T24" fmla="*/ 7 w 7"/>
                <a:gd name="T25" fmla="*/ 0 h 8"/>
                <a:gd name="T26" fmla="*/ 5 w 7"/>
                <a:gd name="T27" fmla="*/ 0 h 8"/>
                <a:gd name="T28" fmla="*/ 5 w 7"/>
                <a:gd name="T29" fmla="*/ 2 h 8"/>
                <a:gd name="T30" fmla="*/ 4 w 7"/>
                <a:gd name="T31" fmla="*/ 2 h 8"/>
                <a:gd name="T32" fmla="*/ 4 w 7"/>
                <a:gd name="T33" fmla="*/ 3 h 8"/>
                <a:gd name="T34" fmla="*/ 3 w 7"/>
                <a:gd name="T35" fmla="*/ 3 h 8"/>
                <a:gd name="T36" fmla="*/ 2 w 7"/>
                <a:gd name="T37" fmla="*/ 4 h 8"/>
                <a:gd name="T38" fmla="*/ 0 w 7"/>
                <a:gd name="T39" fmla="*/ 4 h 8"/>
                <a:gd name="T40" fmla="*/ 0 w 7"/>
                <a:gd name="T41" fmla="*/ 5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8"/>
                <a:gd name="T65" fmla="*/ 7 w 7"/>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8">
                  <a:moveTo>
                    <a:pt x="0" y="5"/>
                  </a:moveTo>
                  <a:lnTo>
                    <a:pt x="0" y="7"/>
                  </a:lnTo>
                  <a:lnTo>
                    <a:pt x="2" y="7"/>
                  </a:lnTo>
                  <a:lnTo>
                    <a:pt x="2" y="8"/>
                  </a:lnTo>
                  <a:lnTo>
                    <a:pt x="3" y="8"/>
                  </a:lnTo>
                  <a:lnTo>
                    <a:pt x="4" y="7"/>
                  </a:lnTo>
                  <a:lnTo>
                    <a:pt x="4" y="5"/>
                  </a:lnTo>
                  <a:lnTo>
                    <a:pt x="5" y="5"/>
                  </a:lnTo>
                  <a:lnTo>
                    <a:pt x="7" y="5"/>
                  </a:lnTo>
                  <a:lnTo>
                    <a:pt x="5" y="3"/>
                  </a:lnTo>
                  <a:lnTo>
                    <a:pt x="5" y="2"/>
                  </a:lnTo>
                  <a:lnTo>
                    <a:pt x="7" y="2"/>
                  </a:lnTo>
                  <a:lnTo>
                    <a:pt x="7" y="0"/>
                  </a:lnTo>
                  <a:lnTo>
                    <a:pt x="5" y="0"/>
                  </a:lnTo>
                  <a:lnTo>
                    <a:pt x="5" y="2"/>
                  </a:lnTo>
                  <a:lnTo>
                    <a:pt x="4" y="2"/>
                  </a:lnTo>
                  <a:lnTo>
                    <a:pt x="4" y="3"/>
                  </a:lnTo>
                  <a:lnTo>
                    <a:pt x="3" y="3"/>
                  </a:lnTo>
                  <a:lnTo>
                    <a:pt x="2" y="4"/>
                  </a:lnTo>
                  <a:lnTo>
                    <a:pt x="0" y="4"/>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34" name="Freeform 1031"/>
            <p:cNvSpPr>
              <a:spLocks/>
            </p:cNvSpPr>
            <p:nvPr/>
          </p:nvSpPr>
          <p:spPr bwMode="auto">
            <a:xfrm>
              <a:off x="4047" y="1856"/>
              <a:ext cx="6" cy="5"/>
            </a:xfrm>
            <a:custGeom>
              <a:avLst/>
              <a:gdLst>
                <a:gd name="T0" fmla="*/ 0 w 6"/>
                <a:gd name="T1" fmla="*/ 4 h 5"/>
                <a:gd name="T2" fmla="*/ 1 w 6"/>
                <a:gd name="T3" fmla="*/ 1 h 5"/>
                <a:gd name="T4" fmla="*/ 3 w 6"/>
                <a:gd name="T5" fmla="*/ 0 h 5"/>
                <a:gd name="T6" fmla="*/ 3 w 6"/>
                <a:gd name="T7" fmla="*/ 1 h 5"/>
                <a:gd name="T8" fmla="*/ 4 w 6"/>
                <a:gd name="T9" fmla="*/ 1 h 5"/>
                <a:gd name="T10" fmla="*/ 4 w 6"/>
                <a:gd name="T11" fmla="*/ 3 h 5"/>
                <a:gd name="T12" fmla="*/ 4 w 6"/>
                <a:gd name="T13" fmla="*/ 1 h 5"/>
                <a:gd name="T14" fmla="*/ 4 w 6"/>
                <a:gd name="T15" fmla="*/ 0 h 5"/>
                <a:gd name="T16" fmla="*/ 5 w 6"/>
                <a:gd name="T17" fmla="*/ 0 h 5"/>
                <a:gd name="T18" fmla="*/ 6 w 6"/>
                <a:gd name="T19" fmla="*/ 1 h 5"/>
                <a:gd name="T20" fmla="*/ 6 w 6"/>
                <a:gd name="T21" fmla="*/ 3 h 5"/>
                <a:gd name="T22" fmla="*/ 5 w 6"/>
                <a:gd name="T23" fmla="*/ 5 h 5"/>
                <a:gd name="T24" fmla="*/ 4 w 6"/>
                <a:gd name="T25" fmla="*/ 5 h 5"/>
                <a:gd name="T26" fmla="*/ 3 w 6"/>
                <a:gd name="T27" fmla="*/ 5 h 5"/>
                <a:gd name="T28" fmla="*/ 3 w 6"/>
                <a:gd name="T29" fmla="*/ 4 h 5"/>
                <a:gd name="T30" fmla="*/ 1 w 6"/>
                <a:gd name="T31" fmla="*/ 4 h 5"/>
                <a:gd name="T32" fmla="*/ 0 w 6"/>
                <a:gd name="T33" fmla="*/ 4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0" y="4"/>
                  </a:moveTo>
                  <a:lnTo>
                    <a:pt x="1" y="1"/>
                  </a:lnTo>
                  <a:lnTo>
                    <a:pt x="3" y="0"/>
                  </a:lnTo>
                  <a:lnTo>
                    <a:pt x="3" y="1"/>
                  </a:lnTo>
                  <a:lnTo>
                    <a:pt x="4" y="1"/>
                  </a:lnTo>
                  <a:lnTo>
                    <a:pt x="4" y="3"/>
                  </a:lnTo>
                  <a:lnTo>
                    <a:pt x="4" y="1"/>
                  </a:lnTo>
                  <a:lnTo>
                    <a:pt x="4" y="0"/>
                  </a:lnTo>
                  <a:lnTo>
                    <a:pt x="5" y="0"/>
                  </a:lnTo>
                  <a:lnTo>
                    <a:pt x="6" y="1"/>
                  </a:lnTo>
                  <a:lnTo>
                    <a:pt x="6" y="3"/>
                  </a:lnTo>
                  <a:lnTo>
                    <a:pt x="5" y="5"/>
                  </a:lnTo>
                  <a:lnTo>
                    <a:pt x="4" y="5"/>
                  </a:lnTo>
                  <a:lnTo>
                    <a:pt x="3" y="5"/>
                  </a:lnTo>
                  <a:lnTo>
                    <a:pt x="3" y="4"/>
                  </a:lnTo>
                  <a:lnTo>
                    <a:pt x="1" y="4"/>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35" name="Freeform 1032"/>
            <p:cNvSpPr>
              <a:spLocks/>
            </p:cNvSpPr>
            <p:nvPr/>
          </p:nvSpPr>
          <p:spPr bwMode="auto">
            <a:xfrm>
              <a:off x="4028" y="1885"/>
              <a:ext cx="9" cy="5"/>
            </a:xfrm>
            <a:custGeom>
              <a:avLst/>
              <a:gdLst>
                <a:gd name="T0" fmla="*/ 0 w 9"/>
                <a:gd name="T1" fmla="*/ 3 h 5"/>
                <a:gd name="T2" fmla="*/ 1 w 9"/>
                <a:gd name="T3" fmla="*/ 3 h 5"/>
                <a:gd name="T4" fmla="*/ 2 w 9"/>
                <a:gd name="T5" fmla="*/ 3 h 5"/>
                <a:gd name="T6" fmla="*/ 4 w 9"/>
                <a:gd name="T7" fmla="*/ 3 h 5"/>
                <a:gd name="T8" fmla="*/ 5 w 9"/>
                <a:gd name="T9" fmla="*/ 3 h 5"/>
                <a:gd name="T10" fmla="*/ 5 w 9"/>
                <a:gd name="T11" fmla="*/ 4 h 5"/>
                <a:gd name="T12" fmla="*/ 5 w 9"/>
                <a:gd name="T13" fmla="*/ 5 h 5"/>
                <a:gd name="T14" fmla="*/ 5 w 9"/>
                <a:gd name="T15" fmla="*/ 4 h 5"/>
                <a:gd name="T16" fmla="*/ 6 w 9"/>
                <a:gd name="T17" fmla="*/ 4 h 5"/>
                <a:gd name="T18" fmla="*/ 8 w 9"/>
                <a:gd name="T19" fmla="*/ 4 h 5"/>
                <a:gd name="T20" fmla="*/ 6 w 9"/>
                <a:gd name="T21" fmla="*/ 3 h 5"/>
                <a:gd name="T22" fmla="*/ 8 w 9"/>
                <a:gd name="T23" fmla="*/ 3 h 5"/>
                <a:gd name="T24" fmla="*/ 9 w 9"/>
                <a:gd name="T25" fmla="*/ 3 h 5"/>
                <a:gd name="T26" fmla="*/ 9 w 9"/>
                <a:gd name="T27" fmla="*/ 2 h 5"/>
                <a:gd name="T28" fmla="*/ 8 w 9"/>
                <a:gd name="T29" fmla="*/ 2 h 5"/>
                <a:gd name="T30" fmla="*/ 8 w 9"/>
                <a:gd name="T31" fmla="*/ 0 h 5"/>
                <a:gd name="T32" fmla="*/ 8 w 9"/>
                <a:gd name="T33" fmla="*/ 2 h 5"/>
                <a:gd name="T34" fmla="*/ 8 w 9"/>
                <a:gd name="T35" fmla="*/ 0 h 5"/>
                <a:gd name="T36" fmla="*/ 6 w 9"/>
                <a:gd name="T37" fmla="*/ 2 h 5"/>
                <a:gd name="T38" fmla="*/ 5 w 9"/>
                <a:gd name="T39" fmla="*/ 2 h 5"/>
                <a:gd name="T40" fmla="*/ 2 w 9"/>
                <a:gd name="T41" fmla="*/ 2 h 5"/>
                <a:gd name="T42" fmla="*/ 1 w 9"/>
                <a:gd name="T43" fmla="*/ 2 h 5"/>
                <a:gd name="T44" fmla="*/ 0 w 9"/>
                <a:gd name="T45" fmla="*/ 3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5"/>
                <a:gd name="T71" fmla="*/ 9 w 9"/>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5">
                  <a:moveTo>
                    <a:pt x="0" y="3"/>
                  </a:moveTo>
                  <a:lnTo>
                    <a:pt x="1" y="3"/>
                  </a:lnTo>
                  <a:lnTo>
                    <a:pt x="2" y="3"/>
                  </a:lnTo>
                  <a:lnTo>
                    <a:pt x="4" y="3"/>
                  </a:lnTo>
                  <a:lnTo>
                    <a:pt x="5" y="3"/>
                  </a:lnTo>
                  <a:lnTo>
                    <a:pt x="5" y="4"/>
                  </a:lnTo>
                  <a:lnTo>
                    <a:pt x="5" y="5"/>
                  </a:lnTo>
                  <a:lnTo>
                    <a:pt x="5" y="4"/>
                  </a:lnTo>
                  <a:lnTo>
                    <a:pt x="6" y="4"/>
                  </a:lnTo>
                  <a:lnTo>
                    <a:pt x="8" y="4"/>
                  </a:lnTo>
                  <a:lnTo>
                    <a:pt x="6" y="3"/>
                  </a:lnTo>
                  <a:lnTo>
                    <a:pt x="8" y="3"/>
                  </a:lnTo>
                  <a:lnTo>
                    <a:pt x="9" y="3"/>
                  </a:lnTo>
                  <a:lnTo>
                    <a:pt x="9" y="2"/>
                  </a:lnTo>
                  <a:lnTo>
                    <a:pt x="8" y="2"/>
                  </a:lnTo>
                  <a:lnTo>
                    <a:pt x="8" y="0"/>
                  </a:lnTo>
                  <a:lnTo>
                    <a:pt x="8" y="2"/>
                  </a:lnTo>
                  <a:lnTo>
                    <a:pt x="8" y="0"/>
                  </a:lnTo>
                  <a:lnTo>
                    <a:pt x="6" y="2"/>
                  </a:lnTo>
                  <a:lnTo>
                    <a:pt x="5" y="2"/>
                  </a:lnTo>
                  <a:lnTo>
                    <a:pt x="2" y="2"/>
                  </a:lnTo>
                  <a:lnTo>
                    <a:pt x="1"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36" name="Freeform 1033"/>
            <p:cNvSpPr>
              <a:spLocks/>
            </p:cNvSpPr>
            <p:nvPr/>
          </p:nvSpPr>
          <p:spPr bwMode="auto">
            <a:xfrm>
              <a:off x="4065" y="1898"/>
              <a:ext cx="5" cy="5"/>
            </a:xfrm>
            <a:custGeom>
              <a:avLst/>
              <a:gdLst>
                <a:gd name="T0" fmla="*/ 0 w 5"/>
                <a:gd name="T1" fmla="*/ 0 h 5"/>
                <a:gd name="T2" fmla="*/ 2 w 5"/>
                <a:gd name="T3" fmla="*/ 0 h 5"/>
                <a:gd name="T4" fmla="*/ 4 w 5"/>
                <a:gd name="T5" fmla="*/ 0 h 5"/>
                <a:gd name="T6" fmla="*/ 5 w 5"/>
                <a:gd name="T7" fmla="*/ 1 h 5"/>
                <a:gd name="T8" fmla="*/ 5 w 5"/>
                <a:gd name="T9" fmla="*/ 3 h 5"/>
                <a:gd name="T10" fmla="*/ 4 w 5"/>
                <a:gd name="T11" fmla="*/ 4 h 5"/>
                <a:gd name="T12" fmla="*/ 2 w 5"/>
                <a:gd name="T13" fmla="*/ 5 h 5"/>
                <a:gd name="T14" fmla="*/ 1 w 5"/>
                <a:gd name="T15" fmla="*/ 5 h 5"/>
                <a:gd name="T16" fmla="*/ 1 w 5"/>
                <a:gd name="T17" fmla="*/ 4 h 5"/>
                <a:gd name="T18" fmla="*/ 1 w 5"/>
                <a:gd name="T19" fmla="*/ 3 h 5"/>
                <a:gd name="T20" fmla="*/ 1 w 5"/>
                <a:gd name="T21" fmla="*/ 1 h 5"/>
                <a:gd name="T22" fmla="*/ 2 w 5"/>
                <a:gd name="T23" fmla="*/ 1 h 5"/>
                <a:gd name="T24" fmla="*/ 2 w 5"/>
                <a:gd name="T25" fmla="*/ 3 h 5"/>
                <a:gd name="T26" fmla="*/ 2 w 5"/>
                <a:gd name="T27" fmla="*/ 1 h 5"/>
                <a:gd name="T28" fmla="*/ 2 w 5"/>
                <a:gd name="T29" fmla="*/ 0 h 5"/>
                <a:gd name="T30" fmla="*/ 1 w 5"/>
                <a:gd name="T31" fmla="*/ 0 h 5"/>
                <a:gd name="T32" fmla="*/ 0 w 5"/>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5"/>
                <a:gd name="T53" fmla="*/ 5 w 5"/>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5">
                  <a:moveTo>
                    <a:pt x="0" y="0"/>
                  </a:moveTo>
                  <a:lnTo>
                    <a:pt x="2" y="0"/>
                  </a:lnTo>
                  <a:lnTo>
                    <a:pt x="4" y="0"/>
                  </a:lnTo>
                  <a:lnTo>
                    <a:pt x="5" y="1"/>
                  </a:lnTo>
                  <a:lnTo>
                    <a:pt x="5" y="3"/>
                  </a:lnTo>
                  <a:lnTo>
                    <a:pt x="4" y="4"/>
                  </a:lnTo>
                  <a:lnTo>
                    <a:pt x="2" y="5"/>
                  </a:lnTo>
                  <a:lnTo>
                    <a:pt x="1" y="5"/>
                  </a:lnTo>
                  <a:lnTo>
                    <a:pt x="1" y="4"/>
                  </a:lnTo>
                  <a:lnTo>
                    <a:pt x="1" y="3"/>
                  </a:lnTo>
                  <a:lnTo>
                    <a:pt x="1" y="1"/>
                  </a:lnTo>
                  <a:lnTo>
                    <a:pt x="2" y="1"/>
                  </a:lnTo>
                  <a:lnTo>
                    <a:pt x="2" y="3"/>
                  </a:lnTo>
                  <a:lnTo>
                    <a:pt x="2" y="1"/>
                  </a:lnTo>
                  <a:lnTo>
                    <a:pt x="2" y="0"/>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37" name="Freeform 1034"/>
            <p:cNvSpPr>
              <a:spLocks/>
            </p:cNvSpPr>
            <p:nvPr/>
          </p:nvSpPr>
          <p:spPr bwMode="auto">
            <a:xfrm>
              <a:off x="3887" y="1782"/>
              <a:ext cx="3" cy="5"/>
            </a:xfrm>
            <a:custGeom>
              <a:avLst/>
              <a:gdLst>
                <a:gd name="T0" fmla="*/ 0 w 3"/>
                <a:gd name="T1" fmla="*/ 4 h 5"/>
                <a:gd name="T2" fmla="*/ 1 w 3"/>
                <a:gd name="T3" fmla="*/ 5 h 5"/>
                <a:gd name="T4" fmla="*/ 1 w 3"/>
                <a:gd name="T5" fmla="*/ 4 h 5"/>
                <a:gd name="T6" fmla="*/ 2 w 3"/>
                <a:gd name="T7" fmla="*/ 4 h 5"/>
                <a:gd name="T8" fmla="*/ 3 w 3"/>
                <a:gd name="T9" fmla="*/ 3 h 5"/>
                <a:gd name="T10" fmla="*/ 3 w 3"/>
                <a:gd name="T11" fmla="*/ 1 h 5"/>
                <a:gd name="T12" fmla="*/ 3 w 3"/>
                <a:gd name="T13" fmla="*/ 0 h 5"/>
                <a:gd name="T14" fmla="*/ 2 w 3"/>
                <a:gd name="T15" fmla="*/ 0 h 5"/>
                <a:gd name="T16" fmla="*/ 2 w 3"/>
                <a:gd name="T17" fmla="*/ 1 h 5"/>
                <a:gd name="T18" fmla="*/ 1 w 3"/>
                <a:gd name="T19" fmla="*/ 1 h 5"/>
                <a:gd name="T20" fmla="*/ 2 w 3"/>
                <a:gd name="T21" fmla="*/ 3 h 5"/>
                <a:gd name="T22" fmla="*/ 1 w 3"/>
                <a:gd name="T23" fmla="*/ 3 h 5"/>
                <a:gd name="T24" fmla="*/ 0 w 3"/>
                <a:gd name="T25" fmla="*/ 3 h 5"/>
                <a:gd name="T26" fmla="*/ 0 w 3"/>
                <a:gd name="T27" fmla="*/ 4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5"/>
                <a:gd name="T44" fmla="*/ 3 w 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5">
                  <a:moveTo>
                    <a:pt x="0" y="4"/>
                  </a:moveTo>
                  <a:lnTo>
                    <a:pt x="1" y="5"/>
                  </a:lnTo>
                  <a:lnTo>
                    <a:pt x="1" y="4"/>
                  </a:lnTo>
                  <a:lnTo>
                    <a:pt x="2" y="4"/>
                  </a:lnTo>
                  <a:lnTo>
                    <a:pt x="3" y="3"/>
                  </a:lnTo>
                  <a:lnTo>
                    <a:pt x="3" y="1"/>
                  </a:lnTo>
                  <a:lnTo>
                    <a:pt x="3" y="0"/>
                  </a:lnTo>
                  <a:lnTo>
                    <a:pt x="2" y="0"/>
                  </a:lnTo>
                  <a:lnTo>
                    <a:pt x="2" y="1"/>
                  </a:lnTo>
                  <a:lnTo>
                    <a:pt x="1" y="1"/>
                  </a:lnTo>
                  <a:lnTo>
                    <a:pt x="2" y="3"/>
                  </a:lnTo>
                  <a:lnTo>
                    <a:pt x="1" y="3"/>
                  </a:lnTo>
                  <a:lnTo>
                    <a:pt x="0" y="3"/>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38" name="Freeform 1035"/>
            <p:cNvSpPr>
              <a:spLocks/>
            </p:cNvSpPr>
            <p:nvPr/>
          </p:nvSpPr>
          <p:spPr bwMode="auto">
            <a:xfrm>
              <a:off x="4036" y="1904"/>
              <a:ext cx="3" cy="3"/>
            </a:xfrm>
            <a:custGeom>
              <a:avLst/>
              <a:gdLst>
                <a:gd name="T0" fmla="*/ 0 w 3"/>
                <a:gd name="T1" fmla="*/ 0 h 3"/>
                <a:gd name="T2" fmla="*/ 1 w 3"/>
                <a:gd name="T3" fmla="*/ 2 h 3"/>
                <a:gd name="T4" fmla="*/ 0 w 3"/>
                <a:gd name="T5" fmla="*/ 2 h 3"/>
                <a:gd name="T6" fmla="*/ 1 w 3"/>
                <a:gd name="T7" fmla="*/ 3 h 3"/>
                <a:gd name="T8" fmla="*/ 3 w 3"/>
                <a:gd name="T9" fmla="*/ 3 h 3"/>
                <a:gd name="T10" fmla="*/ 3 w 3"/>
                <a:gd name="T11" fmla="*/ 2 h 3"/>
                <a:gd name="T12" fmla="*/ 2 w 3"/>
                <a:gd name="T13" fmla="*/ 2 h 3"/>
                <a:gd name="T14" fmla="*/ 2 w 3"/>
                <a:gd name="T15" fmla="*/ 0 h 3"/>
                <a:gd name="T16" fmla="*/ 2 w 3"/>
                <a:gd name="T17" fmla="*/ 2 h 3"/>
                <a:gd name="T18" fmla="*/ 1 w 3"/>
                <a:gd name="T19" fmla="*/ 2 h 3"/>
                <a:gd name="T20" fmla="*/ 1 w 3"/>
                <a:gd name="T21" fmla="*/ 0 h 3"/>
                <a:gd name="T22" fmla="*/ 0 w 3"/>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3"/>
                <a:gd name="T38" fmla="*/ 3 w 3"/>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3">
                  <a:moveTo>
                    <a:pt x="0" y="0"/>
                  </a:moveTo>
                  <a:lnTo>
                    <a:pt x="1" y="2"/>
                  </a:lnTo>
                  <a:lnTo>
                    <a:pt x="0" y="2"/>
                  </a:lnTo>
                  <a:lnTo>
                    <a:pt x="1" y="3"/>
                  </a:lnTo>
                  <a:lnTo>
                    <a:pt x="3" y="3"/>
                  </a:lnTo>
                  <a:lnTo>
                    <a:pt x="3" y="2"/>
                  </a:lnTo>
                  <a:lnTo>
                    <a:pt x="2" y="2"/>
                  </a:lnTo>
                  <a:lnTo>
                    <a:pt x="2" y="0"/>
                  </a:lnTo>
                  <a:lnTo>
                    <a:pt x="2" y="2"/>
                  </a:lnTo>
                  <a:lnTo>
                    <a:pt x="1" y="2"/>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39" name="Freeform 1036"/>
            <p:cNvSpPr>
              <a:spLocks/>
            </p:cNvSpPr>
            <p:nvPr/>
          </p:nvSpPr>
          <p:spPr bwMode="auto">
            <a:xfrm>
              <a:off x="4056" y="1865"/>
              <a:ext cx="4" cy="2"/>
            </a:xfrm>
            <a:custGeom>
              <a:avLst/>
              <a:gdLst>
                <a:gd name="T0" fmla="*/ 0 w 4"/>
                <a:gd name="T1" fmla="*/ 1 h 2"/>
                <a:gd name="T2" fmla="*/ 1 w 4"/>
                <a:gd name="T3" fmla="*/ 2 h 2"/>
                <a:gd name="T4" fmla="*/ 1 w 4"/>
                <a:gd name="T5" fmla="*/ 1 h 2"/>
                <a:gd name="T6" fmla="*/ 1 w 4"/>
                <a:gd name="T7" fmla="*/ 2 h 2"/>
                <a:gd name="T8" fmla="*/ 2 w 4"/>
                <a:gd name="T9" fmla="*/ 2 h 2"/>
                <a:gd name="T10" fmla="*/ 2 w 4"/>
                <a:gd name="T11" fmla="*/ 1 h 2"/>
                <a:gd name="T12" fmla="*/ 4 w 4"/>
                <a:gd name="T13" fmla="*/ 1 h 2"/>
                <a:gd name="T14" fmla="*/ 2 w 4"/>
                <a:gd name="T15" fmla="*/ 0 h 2"/>
                <a:gd name="T16" fmla="*/ 1 w 4"/>
                <a:gd name="T17" fmla="*/ 0 h 2"/>
                <a:gd name="T18" fmla="*/ 0 w 4"/>
                <a:gd name="T19" fmla="*/ 0 h 2"/>
                <a:gd name="T20" fmla="*/ 0 w 4"/>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2"/>
                <a:gd name="T35" fmla="*/ 4 w 4"/>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2">
                  <a:moveTo>
                    <a:pt x="0" y="1"/>
                  </a:moveTo>
                  <a:lnTo>
                    <a:pt x="1" y="2"/>
                  </a:lnTo>
                  <a:lnTo>
                    <a:pt x="1" y="1"/>
                  </a:lnTo>
                  <a:lnTo>
                    <a:pt x="1" y="2"/>
                  </a:lnTo>
                  <a:lnTo>
                    <a:pt x="2" y="2"/>
                  </a:lnTo>
                  <a:lnTo>
                    <a:pt x="2" y="1"/>
                  </a:lnTo>
                  <a:lnTo>
                    <a:pt x="4" y="1"/>
                  </a:lnTo>
                  <a:lnTo>
                    <a:pt x="2" y="0"/>
                  </a:lnTo>
                  <a:lnTo>
                    <a:pt x="1"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40" name="Freeform 1037"/>
            <p:cNvSpPr>
              <a:spLocks/>
            </p:cNvSpPr>
            <p:nvPr/>
          </p:nvSpPr>
          <p:spPr bwMode="auto">
            <a:xfrm>
              <a:off x="4019" y="1888"/>
              <a:ext cx="4" cy="1"/>
            </a:xfrm>
            <a:custGeom>
              <a:avLst/>
              <a:gdLst>
                <a:gd name="T0" fmla="*/ 0 w 4"/>
                <a:gd name="T1" fmla="*/ 1 h 1"/>
                <a:gd name="T2" fmla="*/ 1 w 4"/>
                <a:gd name="T3" fmla="*/ 0 h 1"/>
                <a:gd name="T4" fmla="*/ 3 w 4"/>
                <a:gd name="T5" fmla="*/ 1 h 1"/>
                <a:gd name="T6" fmla="*/ 3 w 4"/>
                <a:gd name="T7" fmla="*/ 0 h 1"/>
                <a:gd name="T8" fmla="*/ 4 w 4"/>
                <a:gd name="T9" fmla="*/ 1 h 1"/>
                <a:gd name="T10" fmla="*/ 3 w 4"/>
                <a:gd name="T11" fmla="*/ 1 h 1"/>
                <a:gd name="T12" fmla="*/ 1 w 4"/>
                <a:gd name="T13" fmla="*/ 1 h 1"/>
                <a:gd name="T14" fmla="*/ 0 w 4"/>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
                <a:gd name="T26" fmla="*/ 4 w 4"/>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
                  <a:moveTo>
                    <a:pt x="0" y="1"/>
                  </a:moveTo>
                  <a:lnTo>
                    <a:pt x="1" y="0"/>
                  </a:lnTo>
                  <a:lnTo>
                    <a:pt x="3" y="1"/>
                  </a:lnTo>
                  <a:lnTo>
                    <a:pt x="3" y="0"/>
                  </a:lnTo>
                  <a:lnTo>
                    <a:pt x="4" y="1"/>
                  </a:lnTo>
                  <a:lnTo>
                    <a:pt x="3" y="1"/>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41" name="Freeform 1038"/>
            <p:cNvSpPr>
              <a:spLocks/>
            </p:cNvSpPr>
            <p:nvPr/>
          </p:nvSpPr>
          <p:spPr bwMode="auto">
            <a:xfrm>
              <a:off x="4144" y="1817"/>
              <a:ext cx="2" cy="2"/>
            </a:xfrm>
            <a:custGeom>
              <a:avLst/>
              <a:gdLst>
                <a:gd name="T0" fmla="*/ 0 w 2"/>
                <a:gd name="T1" fmla="*/ 0 h 2"/>
                <a:gd name="T2" fmla="*/ 1 w 2"/>
                <a:gd name="T3" fmla="*/ 0 h 2"/>
                <a:gd name="T4" fmla="*/ 2 w 2"/>
                <a:gd name="T5" fmla="*/ 0 h 2"/>
                <a:gd name="T6" fmla="*/ 2 w 2"/>
                <a:gd name="T7" fmla="*/ 1 h 2"/>
                <a:gd name="T8" fmla="*/ 1 w 2"/>
                <a:gd name="T9" fmla="*/ 1 h 2"/>
                <a:gd name="T10" fmla="*/ 1 w 2"/>
                <a:gd name="T11" fmla="*/ 2 h 2"/>
                <a:gd name="T12" fmla="*/ 1 w 2"/>
                <a:gd name="T13" fmla="*/ 1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1" y="0"/>
                  </a:lnTo>
                  <a:lnTo>
                    <a:pt x="2" y="0"/>
                  </a:lnTo>
                  <a:lnTo>
                    <a:pt x="2" y="1"/>
                  </a:lnTo>
                  <a:lnTo>
                    <a:pt x="1" y="1"/>
                  </a:lnTo>
                  <a:lnTo>
                    <a:pt x="1" y="2"/>
                  </a:lnTo>
                  <a:lnTo>
                    <a:pt x="1"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42" name="Rectangle 1039"/>
            <p:cNvSpPr>
              <a:spLocks noChangeArrowheads="1"/>
            </p:cNvSpPr>
            <p:nvPr/>
          </p:nvSpPr>
          <p:spPr bwMode="auto">
            <a:xfrm>
              <a:off x="4143" y="1817"/>
              <a:ext cx="1" cy="1"/>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443" name="Freeform 1040"/>
            <p:cNvSpPr>
              <a:spLocks/>
            </p:cNvSpPr>
            <p:nvPr/>
          </p:nvSpPr>
          <p:spPr bwMode="auto">
            <a:xfrm>
              <a:off x="4099" y="1832"/>
              <a:ext cx="4" cy="1"/>
            </a:xfrm>
            <a:custGeom>
              <a:avLst/>
              <a:gdLst>
                <a:gd name="T0" fmla="*/ 0 w 4"/>
                <a:gd name="T1" fmla="*/ 1 h 1"/>
                <a:gd name="T2" fmla="*/ 2 w 4"/>
                <a:gd name="T3" fmla="*/ 1 h 1"/>
                <a:gd name="T4" fmla="*/ 2 w 4"/>
                <a:gd name="T5" fmla="*/ 0 h 1"/>
                <a:gd name="T6" fmla="*/ 3 w 4"/>
                <a:gd name="T7" fmla="*/ 0 h 1"/>
                <a:gd name="T8" fmla="*/ 4 w 4"/>
                <a:gd name="T9" fmla="*/ 0 h 1"/>
                <a:gd name="T10" fmla="*/ 4 w 4"/>
                <a:gd name="T11" fmla="*/ 1 h 1"/>
                <a:gd name="T12" fmla="*/ 3 w 4"/>
                <a:gd name="T13" fmla="*/ 1 h 1"/>
                <a:gd name="T14" fmla="*/ 2 w 4"/>
                <a:gd name="T15" fmla="*/ 1 h 1"/>
                <a:gd name="T16" fmla="*/ 0 w 4"/>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
                <a:gd name="T29" fmla="*/ 4 w 4"/>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
                  <a:moveTo>
                    <a:pt x="0" y="1"/>
                  </a:moveTo>
                  <a:lnTo>
                    <a:pt x="2" y="1"/>
                  </a:lnTo>
                  <a:lnTo>
                    <a:pt x="2" y="0"/>
                  </a:lnTo>
                  <a:lnTo>
                    <a:pt x="3" y="0"/>
                  </a:lnTo>
                  <a:lnTo>
                    <a:pt x="4" y="0"/>
                  </a:lnTo>
                  <a:lnTo>
                    <a:pt x="4" y="1"/>
                  </a:lnTo>
                  <a:lnTo>
                    <a:pt x="3" y="1"/>
                  </a:lnTo>
                  <a:lnTo>
                    <a:pt x="2"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44" name="Freeform 1041"/>
            <p:cNvSpPr>
              <a:spLocks/>
            </p:cNvSpPr>
            <p:nvPr/>
          </p:nvSpPr>
          <p:spPr bwMode="auto">
            <a:xfrm>
              <a:off x="3974" y="1925"/>
              <a:ext cx="2" cy="2"/>
            </a:xfrm>
            <a:custGeom>
              <a:avLst/>
              <a:gdLst>
                <a:gd name="T0" fmla="*/ 0 w 2"/>
                <a:gd name="T1" fmla="*/ 1 h 2"/>
                <a:gd name="T2" fmla="*/ 0 w 2"/>
                <a:gd name="T3" fmla="*/ 0 h 2"/>
                <a:gd name="T4" fmla="*/ 0 w 2"/>
                <a:gd name="T5" fmla="*/ 1 h 2"/>
                <a:gd name="T6" fmla="*/ 2 w 2"/>
                <a:gd name="T7" fmla="*/ 1 h 2"/>
                <a:gd name="T8" fmla="*/ 0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0" y="1"/>
                  </a:lnTo>
                  <a:lnTo>
                    <a:pt x="2" y="1"/>
                  </a:lnTo>
                  <a:lnTo>
                    <a:pt x="0"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45" name="Freeform 1042"/>
            <p:cNvSpPr>
              <a:spLocks/>
            </p:cNvSpPr>
            <p:nvPr/>
          </p:nvSpPr>
          <p:spPr bwMode="auto">
            <a:xfrm>
              <a:off x="4090" y="1829"/>
              <a:ext cx="3" cy="3"/>
            </a:xfrm>
            <a:custGeom>
              <a:avLst/>
              <a:gdLst>
                <a:gd name="T0" fmla="*/ 0 w 3"/>
                <a:gd name="T1" fmla="*/ 2 h 3"/>
                <a:gd name="T2" fmla="*/ 2 w 3"/>
                <a:gd name="T3" fmla="*/ 0 h 3"/>
                <a:gd name="T4" fmla="*/ 3 w 3"/>
                <a:gd name="T5" fmla="*/ 0 h 3"/>
                <a:gd name="T6" fmla="*/ 2 w 3"/>
                <a:gd name="T7" fmla="*/ 2 h 3"/>
                <a:gd name="T8" fmla="*/ 2 w 3"/>
                <a:gd name="T9" fmla="*/ 3 h 3"/>
                <a:gd name="T10" fmla="*/ 0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2" y="0"/>
                  </a:lnTo>
                  <a:lnTo>
                    <a:pt x="3" y="0"/>
                  </a:lnTo>
                  <a:lnTo>
                    <a:pt x="2" y="2"/>
                  </a:lnTo>
                  <a:lnTo>
                    <a:pt x="2" y="3"/>
                  </a:lnTo>
                  <a:lnTo>
                    <a:pt x="0"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46" name="Freeform 1043"/>
            <p:cNvSpPr>
              <a:spLocks/>
            </p:cNvSpPr>
            <p:nvPr/>
          </p:nvSpPr>
          <p:spPr bwMode="auto">
            <a:xfrm>
              <a:off x="4038" y="1887"/>
              <a:ext cx="3" cy="1"/>
            </a:xfrm>
            <a:custGeom>
              <a:avLst/>
              <a:gdLst>
                <a:gd name="T0" fmla="*/ 0 w 3"/>
                <a:gd name="T1" fmla="*/ 1 h 1"/>
                <a:gd name="T2" fmla="*/ 1 w 3"/>
                <a:gd name="T3" fmla="*/ 1 h 1"/>
                <a:gd name="T4" fmla="*/ 3 w 3"/>
                <a:gd name="T5" fmla="*/ 1 h 1"/>
                <a:gd name="T6" fmla="*/ 3 w 3"/>
                <a:gd name="T7" fmla="*/ 0 h 1"/>
                <a:gd name="T8" fmla="*/ 1 w 3"/>
                <a:gd name="T9" fmla="*/ 0 h 1"/>
                <a:gd name="T10" fmla="*/ 0 w 3"/>
                <a:gd name="T11" fmla="*/ 0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1" y="1"/>
                  </a:lnTo>
                  <a:lnTo>
                    <a:pt x="3" y="1"/>
                  </a:lnTo>
                  <a:lnTo>
                    <a:pt x="3" y="0"/>
                  </a:lnTo>
                  <a:lnTo>
                    <a:pt x="1"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47" name="Freeform 1044"/>
            <p:cNvSpPr>
              <a:spLocks/>
            </p:cNvSpPr>
            <p:nvPr/>
          </p:nvSpPr>
          <p:spPr bwMode="auto">
            <a:xfrm>
              <a:off x="4013" y="1889"/>
              <a:ext cx="2" cy="1"/>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1" y="1"/>
                  </a:lnTo>
                  <a:lnTo>
                    <a:pt x="2" y="1"/>
                  </a:lnTo>
                  <a:lnTo>
                    <a:pt x="2" y="0"/>
                  </a:lnTo>
                  <a:lnTo>
                    <a:pt x="1" y="0"/>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48" name="Freeform 1045"/>
            <p:cNvSpPr>
              <a:spLocks/>
            </p:cNvSpPr>
            <p:nvPr/>
          </p:nvSpPr>
          <p:spPr bwMode="auto">
            <a:xfrm>
              <a:off x="3963" y="1884"/>
              <a:ext cx="1" cy="3"/>
            </a:xfrm>
            <a:custGeom>
              <a:avLst/>
              <a:gdLst>
                <a:gd name="T0" fmla="*/ 0 w 1"/>
                <a:gd name="T1" fmla="*/ 0 h 3"/>
                <a:gd name="T2" fmla="*/ 1 w 1"/>
                <a:gd name="T3" fmla="*/ 1 h 3"/>
                <a:gd name="T4" fmla="*/ 0 w 1"/>
                <a:gd name="T5" fmla="*/ 1 h 3"/>
                <a:gd name="T6" fmla="*/ 1 w 1"/>
                <a:gd name="T7" fmla="*/ 3 h 3"/>
                <a:gd name="T8" fmla="*/ 1 w 1"/>
                <a:gd name="T9" fmla="*/ 1 h 3"/>
                <a:gd name="T10" fmla="*/ 1 w 1"/>
                <a:gd name="T11" fmla="*/ 0 h 3"/>
                <a:gd name="T12" fmla="*/ 0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0"/>
                  </a:moveTo>
                  <a:lnTo>
                    <a:pt x="1" y="1"/>
                  </a:lnTo>
                  <a:lnTo>
                    <a:pt x="0" y="1"/>
                  </a:lnTo>
                  <a:lnTo>
                    <a:pt x="1" y="3"/>
                  </a:lnTo>
                  <a:lnTo>
                    <a:pt x="1" y="1"/>
                  </a:lnTo>
                  <a:lnTo>
                    <a:pt x="1" y="0"/>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49" name="Rectangle 1046"/>
            <p:cNvSpPr>
              <a:spLocks noChangeArrowheads="1"/>
            </p:cNvSpPr>
            <p:nvPr/>
          </p:nvSpPr>
          <p:spPr bwMode="auto">
            <a:xfrm>
              <a:off x="4025" y="1889"/>
              <a:ext cx="2" cy="1"/>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450" name="Freeform 1047"/>
            <p:cNvSpPr>
              <a:spLocks/>
            </p:cNvSpPr>
            <p:nvPr/>
          </p:nvSpPr>
          <p:spPr bwMode="auto">
            <a:xfrm>
              <a:off x="4041" y="1901"/>
              <a:ext cx="2" cy="1"/>
            </a:xfrm>
            <a:custGeom>
              <a:avLst/>
              <a:gdLst>
                <a:gd name="T0" fmla="*/ 0 w 2"/>
                <a:gd name="T1" fmla="*/ 0 h 1"/>
                <a:gd name="T2" fmla="*/ 1 w 2"/>
                <a:gd name="T3" fmla="*/ 0 h 1"/>
                <a:gd name="T4" fmla="*/ 2 w 2"/>
                <a:gd name="T5" fmla="*/ 1 h 1"/>
                <a:gd name="T6" fmla="*/ 1 w 2"/>
                <a:gd name="T7" fmla="*/ 1 h 1"/>
                <a:gd name="T8" fmla="*/ 0 w 2"/>
                <a:gd name="T9" fmla="*/ 1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1" y="0"/>
                  </a:lnTo>
                  <a:lnTo>
                    <a:pt x="2" y="1"/>
                  </a:lnTo>
                  <a:lnTo>
                    <a:pt x="1" y="1"/>
                  </a:lnTo>
                  <a:lnTo>
                    <a:pt x="0"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51" name="Freeform 1048"/>
            <p:cNvSpPr>
              <a:spLocks/>
            </p:cNvSpPr>
            <p:nvPr/>
          </p:nvSpPr>
          <p:spPr bwMode="auto">
            <a:xfrm>
              <a:off x="754" y="2040"/>
              <a:ext cx="1526" cy="964"/>
            </a:xfrm>
            <a:custGeom>
              <a:avLst/>
              <a:gdLst>
                <a:gd name="T0" fmla="*/ 13 w 1526"/>
                <a:gd name="T1" fmla="*/ 284 h 964"/>
                <a:gd name="T2" fmla="*/ 6 w 1526"/>
                <a:gd name="T3" fmla="*/ 331 h 964"/>
                <a:gd name="T4" fmla="*/ 28 w 1526"/>
                <a:gd name="T5" fmla="*/ 371 h 964"/>
                <a:gd name="T6" fmla="*/ 80 w 1526"/>
                <a:gd name="T7" fmla="*/ 405 h 964"/>
                <a:gd name="T8" fmla="*/ 116 w 1526"/>
                <a:gd name="T9" fmla="*/ 452 h 964"/>
                <a:gd name="T10" fmla="*/ 157 w 1526"/>
                <a:gd name="T11" fmla="*/ 506 h 964"/>
                <a:gd name="T12" fmla="*/ 204 w 1526"/>
                <a:gd name="T13" fmla="*/ 479 h 964"/>
                <a:gd name="T14" fmla="*/ 239 w 1526"/>
                <a:gd name="T15" fmla="*/ 521 h 964"/>
                <a:gd name="T16" fmla="*/ 297 w 1526"/>
                <a:gd name="T17" fmla="*/ 576 h 964"/>
                <a:gd name="T18" fmla="*/ 329 w 1526"/>
                <a:gd name="T19" fmla="*/ 622 h 964"/>
                <a:gd name="T20" fmla="*/ 360 w 1526"/>
                <a:gd name="T21" fmla="*/ 643 h 964"/>
                <a:gd name="T22" fmla="*/ 392 w 1526"/>
                <a:gd name="T23" fmla="*/ 680 h 964"/>
                <a:gd name="T24" fmla="*/ 436 w 1526"/>
                <a:gd name="T25" fmla="*/ 701 h 964"/>
                <a:gd name="T26" fmla="*/ 461 w 1526"/>
                <a:gd name="T27" fmla="*/ 735 h 964"/>
                <a:gd name="T28" fmla="*/ 493 w 1526"/>
                <a:gd name="T29" fmla="*/ 767 h 964"/>
                <a:gd name="T30" fmla="*/ 526 w 1526"/>
                <a:gd name="T31" fmla="*/ 785 h 964"/>
                <a:gd name="T32" fmla="*/ 558 w 1526"/>
                <a:gd name="T33" fmla="*/ 783 h 964"/>
                <a:gd name="T34" fmla="*/ 595 w 1526"/>
                <a:gd name="T35" fmla="*/ 805 h 964"/>
                <a:gd name="T36" fmla="*/ 638 w 1526"/>
                <a:gd name="T37" fmla="*/ 808 h 964"/>
                <a:gd name="T38" fmla="*/ 680 w 1526"/>
                <a:gd name="T39" fmla="*/ 801 h 964"/>
                <a:gd name="T40" fmla="*/ 708 w 1526"/>
                <a:gd name="T41" fmla="*/ 828 h 964"/>
                <a:gd name="T42" fmla="*/ 708 w 1526"/>
                <a:gd name="T43" fmla="*/ 878 h 964"/>
                <a:gd name="T44" fmla="*/ 747 w 1526"/>
                <a:gd name="T45" fmla="*/ 820 h 964"/>
                <a:gd name="T46" fmla="*/ 793 w 1526"/>
                <a:gd name="T47" fmla="*/ 797 h 964"/>
                <a:gd name="T48" fmla="*/ 852 w 1526"/>
                <a:gd name="T49" fmla="*/ 825 h 964"/>
                <a:gd name="T50" fmla="*/ 912 w 1526"/>
                <a:gd name="T51" fmla="*/ 841 h 964"/>
                <a:gd name="T52" fmla="*/ 933 w 1526"/>
                <a:gd name="T53" fmla="*/ 899 h 964"/>
                <a:gd name="T54" fmla="*/ 946 w 1526"/>
                <a:gd name="T55" fmla="*/ 934 h 964"/>
                <a:gd name="T56" fmla="*/ 996 w 1526"/>
                <a:gd name="T57" fmla="*/ 953 h 964"/>
                <a:gd name="T58" fmla="*/ 1079 w 1526"/>
                <a:gd name="T59" fmla="*/ 958 h 964"/>
                <a:gd name="T60" fmla="*/ 1131 w 1526"/>
                <a:gd name="T61" fmla="*/ 911 h 964"/>
                <a:gd name="T62" fmla="*/ 1214 w 1526"/>
                <a:gd name="T63" fmla="*/ 887 h 964"/>
                <a:gd name="T64" fmla="*/ 1263 w 1526"/>
                <a:gd name="T65" fmla="*/ 860 h 964"/>
                <a:gd name="T66" fmla="*/ 1300 w 1526"/>
                <a:gd name="T67" fmla="*/ 880 h 964"/>
                <a:gd name="T68" fmla="*/ 1341 w 1526"/>
                <a:gd name="T69" fmla="*/ 906 h 964"/>
                <a:gd name="T70" fmla="*/ 1374 w 1526"/>
                <a:gd name="T71" fmla="*/ 909 h 964"/>
                <a:gd name="T72" fmla="*/ 1379 w 1526"/>
                <a:gd name="T73" fmla="*/ 879 h 964"/>
                <a:gd name="T74" fmla="*/ 1401 w 1526"/>
                <a:gd name="T75" fmla="*/ 851 h 964"/>
                <a:gd name="T76" fmla="*/ 1429 w 1526"/>
                <a:gd name="T77" fmla="*/ 875 h 964"/>
                <a:gd name="T78" fmla="*/ 1459 w 1526"/>
                <a:gd name="T79" fmla="*/ 894 h 964"/>
                <a:gd name="T80" fmla="*/ 1512 w 1526"/>
                <a:gd name="T81" fmla="*/ 832 h 964"/>
                <a:gd name="T82" fmla="*/ 1517 w 1526"/>
                <a:gd name="T83" fmla="*/ 631 h 964"/>
                <a:gd name="T84" fmla="*/ 1504 w 1526"/>
                <a:gd name="T85" fmla="*/ 561 h 964"/>
                <a:gd name="T86" fmla="*/ 1421 w 1526"/>
                <a:gd name="T87" fmla="*/ 478 h 964"/>
                <a:gd name="T88" fmla="*/ 1377 w 1526"/>
                <a:gd name="T89" fmla="*/ 525 h 964"/>
                <a:gd name="T90" fmla="*/ 1324 w 1526"/>
                <a:gd name="T91" fmla="*/ 559 h 964"/>
                <a:gd name="T92" fmla="*/ 1262 w 1526"/>
                <a:gd name="T93" fmla="*/ 486 h 964"/>
                <a:gd name="T94" fmla="*/ 1156 w 1526"/>
                <a:gd name="T95" fmla="*/ 451 h 964"/>
                <a:gd name="T96" fmla="*/ 1051 w 1526"/>
                <a:gd name="T97" fmla="*/ 413 h 964"/>
                <a:gd name="T98" fmla="*/ 912 w 1526"/>
                <a:gd name="T99" fmla="*/ 342 h 964"/>
                <a:gd name="T100" fmla="*/ 879 w 1526"/>
                <a:gd name="T101" fmla="*/ 230 h 964"/>
                <a:gd name="T102" fmla="*/ 876 w 1526"/>
                <a:gd name="T103" fmla="*/ 137 h 964"/>
                <a:gd name="T104" fmla="*/ 820 w 1526"/>
                <a:gd name="T105" fmla="*/ 27 h 964"/>
                <a:gd name="T106" fmla="*/ 599 w 1526"/>
                <a:gd name="T107" fmla="*/ 55 h 964"/>
                <a:gd name="T108" fmla="*/ 442 w 1526"/>
                <a:gd name="T109" fmla="*/ 60 h 964"/>
                <a:gd name="T110" fmla="*/ 326 w 1526"/>
                <a:gd name="T111" fmla="*/ 36 h 964"/>
                <a:gd name="T112" fmla="*/ 200 w 1526"/>
                <a:gd name="T113" fmla="*/ 16 h 964"/>
                <a:gd name="T114" fmla="*/ 96 w 1526"/>
                <a:gd name="T115" fmla="*/ 69 h 964"/>
                <a:gd name="T116" fmla="*/ 59 w 1526"/>
                <a:gd name="T117" fmla="*/ 115 h 964"/>
                <a:gd name="T118" fmla="*/ 75 w 1526"/>
                <a:gd name="T119" fmla="*/ 181 h 964"/>
                <a:gd name="T120" fmla="*/ 66 w 1526"/>
                <a:gd name="T121" fmla="*/ 244 h 964"/>
                <a:gd name="T122" fmla="*/ 29 w 1526"/>
                <a:gd name="T123" fmla="*/ 240 h 9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6"/>
                <a:gd name="T187" fmla="*/ 0 h 964"/>
                <a:gd name="T188" fmla="*/ 1526 w 1526"/>
                <a:gd name="T189" fmla="*/ 964 h 9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6" h="964">
                  <a:moveTo>
                    <a:pt x="4" y="228"/>
                  </a:moveTo>
                  <a:lnTo>
                    <a:pt x="5" y="233"/>
                  </a:lnTo>
                  <a:lnTo>
                    <a:pt x="6" y="236"/>
                  </a:lnTo>
                  <a:lnTo>
                    <a:pt x="6" y="240"/>
                  </a:lnTo>
                  <a:lnTo>
                    <a:pt x="5" y="241"/>
                  </a:lnTo>
                  <a:lnTo>
                    <a:pt x="5" y="245"/>
                  </a:lnTo>
                  <a:lnTo>
                    <a:pt x="4" y="255"/>
                  </a:lnTo>
                  <a:lnTo>
                    <a:pt x="0" y="258"/>
                  </a:lnTo>
                  <a:lnTo>
                    <a:pt x="4" y="268"/>
                  </a:lnTo>
                  <a:lnTo>
                    <a:pt x="9" y="273"/>
                  </a:lnTo>
                  <a:lnTo>
                    <a:pt x="10" y="278"/>
                  </a:lnTo>
                  <a:lnTo>
                    <a:pt x="13" y="284"/>
                  </a:lnTo>
                  <a:lnTo>
                    <a:pt x="14" y="291"/>
                  </a:lnTo>
                  <a:lnTo>
                    <a:pt x="10" y="297"/>
                  </a:lnTo>
                  <a:lnTo>
                    <a:pt x="9" y="298"/>
                  </a:lnTo>
                  <a:lnTo>
                    <a:pt x="8" y="302"/>
                  </a:lnTo>
                  <a:lnTo>
                    <a:pt x="10" y="312"/>
                  </a:lnTo>
                  <a:lnTo>
                    <a:pt x="13" y="312"/>
                  </a:lnTo>
                  <a:lnTo>
                    <a:pt x="13" y="316"/>
                  </a:lnTo>
                  <a:lnTo>
                    <a:pt x="14" y="320"/>
                  </a:lnTo>
                  <a:lnTo>
                    <a:pt x="9" y="324"/>
                  </a:lnTo>
                  <a:lnTo>
                    <a:pt x="5" y="324"/>
                  </a:lnTo>
                  <a:lnTo>
                    <a:pt x="4" y="329"/>
                  </a:lnTo>
                  <a:lnTo>
                    <a:pt x="6" y="331"/>
                  </a:lnTo>
                  <a:lnTo>
                    <a:pt x="8" y="334"/>
                  </a:lnTo>
                  <a:lnTo>
                    <a:pt x="3" y="340"/>
                  </a:lnTo>
                  <a:lnTo>
                    <a:pt x="3" y="345"/>
                  </a:lnTo>
                  <a:lnTo>
                    <a:pt x="8" y="348"/>
                  </a:lnTo>
                  <a:lnTo>
                    <a:pt x="10" y="348"/>
                  </a:lnTo>
                  <a:lnTo>
                    <a:pt x="10" y="351"/>
                  </a:lnTo>
                  <a:lnTo>
                    <a:pt x="13" y="356"/>
                  </a:lnTo>
                  <a:lnTo>
                    <a:pt x="13" y="359"/>
                  </a:lnTo>
                  <a:lnTo>
                    <a:pt x="15" y="365"/>
                  </a:lnTo>
                  <a:lnTo>
                    <a:pt x="15" y="367"/>
                  </a:lnTo>
                  <a:lnTo>
                    <a:pt x="20" y="367"/>
                  </a:lnTo>
                  <a:lnTo>
                    <a:pt x="28" y="371"/>
                  </a:lnTo>
                  <a:lnTo>
                    <a:pt x="43" y="376"/>
                  </a:lnTo>
                  <a:lnTo>
                    <a:pt x="46" y="379"/>
                  </a:lnTo>
                  <a:lnTo>
                    <a:pt x="46" y="382"/>
                  </a:lnTo>
                  <a:lnTo>
                    <a:pt x="51" y="384"/>
                  </a:lnTo>
                  <a:lnTo>
                    <a:pt x="55" y="391"/>
                  </a:lnTo>
                  <a:lnTo>
                    <a:pt x="59" y="395"/>
                  </a:lnTo>
                  <a:lnTo>
                    <a:pt x="62" y="393"/>
                  </a:lnTo>
                  <a:lnTo>
                    <a:pt x="67" y="393"/>
                  </a:lnTo>
                  <a:lnTo>
                    <a:pt x="74" y="394"/>
                  </a:lnTo>
                  <a:lnTo>
                    <a:pt x="78" y="396"/>
                  </a:lnTo>
                  <a:lnTo>
                    <a:pt x="78" y="400"/>
                  </a:lnTo>
                  <a:lnTo>
                    <a:pt x="80" y="405"/>
                  </a:lnTo>
                  <a:lnTo>
                    <a:pt x="84" y="409"/>
                  </a:lnTo>
                  <a:lnTo>
                    <a:pt x="83" y="410"/>
                  </a:lnTo>
                  <a:lnTo>
                    <a:pt x="87" y="415"/>
                  </a:lnTo>
                  <a:lnTo>
                    <a:pt x="87" y="419"/>
                  </a:lnTo>
                  <a:lnTo>
                    <a:pt x="85" y="424"/>
                  </a:lnTo>
                  <a:lnTo>
                    <a:pt x="88" y="426"/>
                  </a:lnTo>
                  <a:lnTo>
                    <a:pt x="93" y="435"/>
                  </a:lnTo>
                  <a:lnTo>
                    <a:pt x="94" y="437"/>
                  </a:lnTo>
                  <a:lnTo>
                    <a:pt x="97" y="440"/>
                  </a:lnTo>
                  <a:lnTo>
                    <a:pt x="103" y="442"/>
                  </a:lnTo>
                  <a:lnTo>
                    <a:pt x="107" y="447"/>
                  </a:lnTo>
                  <a:lnTo>
                    <a:pt x="116" y="452"/>
                  </a:lnTo>
                  <a:lnTo>
                    <a:pt x="118" y="455"/>
                  </a:lnTo>
                  <a:lnTo>
                    <a:pt x="121" y="454"/>
                  </a:lnTo>
                  <a:lnTo>
                    <a:pt x="131" y="464"/>
                  </a:lnTo>
                  <a:lnTo>
                    <a:pt x="134" y="470"/>
                  </a:lnTo>
                  <a:lnTo>
                    <a:pt x="136" y="474"/>
                  </a:lnTo>
                  <a:lnTo>
                    <a:pt x="143" y="478"/>
                  </a:lnTo>
                  <a:lnTo>
                    <a:pt x="149" y="482"/>
                  </a:lnTo>
                  <a:lnTo>
                    <a:pt x="149" y="486"/>
                  </a:lnTo>
                  <a:lnTo>
                    <a:pt x="153" y="493"/>
                  </a:lnTo>
                  <a:lnTo>
                    <a:pt x="150" y="498"/>
                  </a:lnTo>
                  <a:lnTo>
                    <a:pt x="150" y="500"/>
                  </a:lnTo>
                  <a:lnTo>
                    <a:pt x="157" y="506"/>
                  </a:lnTo>
                  <a:lnTo>
                    <a:pt x="162" y="503"/>
                  </a:lnTo>
                  <a:lnTo>
                    <a:pt x="164" y="496"/>
                  </a:lnTo>
                  <a:lnTo>
                    <a:pt x="171" y="497"/>
                  </a:lnTo>
                  <a:lnTo>
                    <a:pt x="174" y="493"/>
                  </a:lnTo>
                  <a:lnTo>
                    <a:pt x="178" y="484"/>
                  </a:lnTo>
                  <a:lnTo>
                    <a:pt x="178" y="477"/>
                  </a:lnTo>
                  <a:lnTo>
                    <a:pt x="180" y="474"/>
                  </a:lnTo>
                  <a:lnTo>
                    <a:pt x="186" y="474"/>
                  </a:lnTo>
                  <a:lnTo>
                    <a:pt x="190" y="479"/>
                  </a:lnTo>
                  <a:lnTo>
                    <a:pt x="194" y="480"/>
                  </a:lnTo>
                  <a:lnTo>
                    <a:pt x="195" y="475"/>
                  </a:lnTo>
                  <a:lnTo>
                    <a:pt x="204" y="479"/>
                  </a:lnTo>
                  <a:lnTo>
                    <a:pt x="205" y="482"/>
                  </a:lnTo>
                  <a:lnTo>
                    <a:pt x="218" y="488"/>
                  </a:lnTo>
                  <a:lnTo>
                    <a:pt x="224" y="492"/>
                  </a:lnTo>
                  <a:lnTo>
                    <a:pt x="228" y="492"/>
                  </a:lnTo>
                  <a:lnTo>
                    <a:pt x="234" y="493"/>
                  </a:lnTo>
                  <a:lnTo>
                    <a:pt x="236" y="496"/>
                  </a:lnTo>
                  <a:lnTo>
                    <a:pt x="234" y="497"/>
                  </a:lnTo>
                  <a:lnTo>
                    <a:pt x="234" y="503"/>
                  </a:lnTo>
                  <a:lnTo>
                    <a:pt x="237" y="507"/>
                  </a:lnTo>
                  <a:lnTo>
                    <a:pt x="237" y="511"/>
                  </a:lnTo>
                  <a:lnTo>
                    <a:pt x="233" y="516"/>
                  </a:lnTo>
                  <a:lnTo>
                    <a:pt x="239" y="521"/>
                  </a:lnTo>
                  <a:lnTo>
                    <a:pt x="253" y="530"/>
                  </a:lnTo>
                  <a:lnTo>
                    <a:pt x="260" y="535"/>
                  </a:lnTo>
                  <a:lnTo>
                    <a:pt x="261" y="540"/>
                  </a:lnTo>
                  <a:lnTo>
                    <a:pt x="267" y="548"/>
                  </a:lnTo>
                  <a:lnTo>
                    <a:pt x="270" y="557"/>
                  </a:lnTo>
                  <a:lnTo>
                    <a:pt x="274" y="559"/>
                  </a:lnTo>
                  <a:lnTo>
                    <a:pt x="276" y="563"/>
                  </a:lnTo>
                  <a:lnTo>
                    <a:pt x="281" y="564"/>
                  </a:lnTo>
                  <a:lnTo>
                    <a:pt x="284" y="568"/>
                  </a:lnTo>
                  <a:lnTo>
                    <a:pt x="289" y="571"/>
                  </a:lnTo>
                  <a:lnTo>
                    <a:pt x="292" y="573"/>
                  </a:lnTo>
                  <a:lnTo>
                    <a:pt x="297" y="576"/>
                  </a:lnTo>
                  <a:lnTo>
                    <a:pt x="298" y="577"/>
                  </a:lnTo>
                  <a:lnTo>
                    <a:pt x="303" y="581"/>
                  </a:lnTo>
                  <a:lnTo>
                    <a:pt x="303" y="587"/>
                  </a:lnTo>
                  <a:lnTo>
                    <a:pt x="308" y="590"/>
                  </a:lnTo>
                  <a:lnTo>
                    <a:pt x="307" y="594"/>
                  </a:lnTo>
                  <a:lnTo>
                    <a:pt x="311" y="599"/>
                  </a:lnTo>
                  <a:lnTo>
                    <a:pt x="313" y="605"/>
                  </a:lnTo>
                  <a:lnTo>
                    <a:pt x="313" y="612"/>
                  </a:lnTo>
                  <a:lnTo>
                    <a:pt x="317" y="615"/>
                  </a:lnTo>
                  <a:lnTo>
                    <a:pt x="318" y="620"/>
                  </a:lnTo>
                  <a:lnTo>
                    <a:pt x="325" y="626"/>
                  </a:lnTo>
                  <a:lnTo>
                    <a:pt x="329" y="622"/>
                  </a:lnTo>
                  <a:lnTo>
                    <a:pt x="334" y="619"/>
                  </a:lnTo>
                  <a:lnTo>
                    <a:pt x="339" y="622"/>
                  </a:lnTo>
                  <a:lnTo>
                    <a:pt x="343" y="618"/>
                  </a:lnTo>
                  <a:lnTo>
                    <a:pt x="350" y="617"/>
                  </a:lnTo>
                  <a:lnTo>
                    <a:pt x="357" y="618"/>
                  </a:lnTo>
                  <a:lnTo>
                    <a:pt x="358" y="622"/>
                  </a:lnTo>
                  <a:lnTo>
                    <a:pt x="363" y="623"/>
                  </a:lnTo>
                  <a:lnTo>
                    <a:pt x="365" y="627"/>
                  </a:lnTo>
                  <a:lnTo>
                    <a:pt x="369" y="631"/>
                  </a:lnTo>
                  <a:lnTo>
                    <a:pt x="367" y="632"/>
                  </a:lnTo>
                  <a:lnTo>
                    <a:pt x="364" y="641"/>
                  </a:lnTo>
                  <a:lnTo>
                    <a:pt x="360" y="643"/>
                  </a:lnTo>
                  <a:lnTo>
                    <a:pt x="360" y="646"/>
                  </a:lnTo>
                  <a:lnTo>
                    <a:pt x="363" y="651"/>
                  </a:lnTo>
                  <a:lnTo>
                    <a:pt x="359" y="657"/>
                  </a:lnTo>
                  <a:lnTo>
                    <a:pt x="360" y="660"/>
                  </a:lnTo>
                  <a:lnTo>
                    <a:pt x="369" y="659"/>
                  </a:lnTo>
                  <a:lnTo>
                    <a:pt x="371" y="661"/>
                  </a:lnTo>
                  <a:lnTo>
                    <a:pt x="374" y="665"/>
                  </a:lnTo>
                  <a:lnTo>
                    <a:pt x="378" y="666"/>
                  </a:lnTo>
                  <a:lnTo>
                    <a:pt x="381" y="670"/>
                  </a:lnTo>
                  <a:lnTo>
                    <a:pt x="377" y="676"/>
                  </a:lnTo>
                  <a:lnTo>
                    <a:pt x="385" y="680"/>
                  </a:lnTo>
                  <a:lnTo>
                    <a:pt x="392" y="680"/>
                  </a:lnTo>
                  <a:lnTo>
                    <a:pt x="396" y="682"/>
                  </a:lnTo>
                  <a:lnTo>
                    <a:pt x="399" y="689"/>
                  </a:lnTo>
                  <a:lnTo>
                    <a:pt x="396" y="692"/>
                  </a:lnTo>
                  <a:lnTo>
                    <a:pt x="400" y="696"/>
                  </a:lnTo>
                  <a:lnTo>
                    <a:pt x="406" y="697"/>
                  </a:lnTo>
                  <a:lnTo>
                    <a:pt x="409" y="699"/>
                  </a:lnTo>
                  <a:lnTo>
                    <a:pt x="415" y="697"/>
                  </a:lnTo>
                  <a:lnTo>
                    <a:pt x="420" y="698"/>
                  </a:lnTo>
                  <a:lnTo>
                    <a:pt x="425" y="694"/>
                  </a:lnTo>
                  <a:lnTo>
                    <a:pt x="430" y="693"/>
                  </a:lnTo>
                  <a:lnTo>
                    <a:pt x="433" y="696"/>
                  </a:lnTo>
                  <a:lnTo>
                    <a:pt x="436" y="701"/>
                  </a:lnTo>
                  <a:lnTo>
                    <a:pt x="429" y="712"/>
                  </a:lnTo>
                  <a:lnTo>
                    <a:pt x="428" y="715"/>
                  </a:lnTo>
                  <a:lnTo>
                    <a:pt x="424" y="725"/>
                  </a:lnTo>
                  <a:lnTo>
                    <a:pt x="427" y="726"/>
                  </a:lnTo>
                  <a:lnTo>
                    <a:pt x="432" y="726"/>
                  </a:lnTo>
                  <a:lnTo>
                    <a:pt x="433" y="731"/>
                  </a:lnTo>
                  <a:lnTo>
                    <a:pt x="438" y="732"/>
                  </a:lnTo>
                  <a:lnTo>
                    <a:pt x="441" y="731"/>
                  </a:lnTo>
                  <a:lnTo>
                    <a:pt x="443" y="734"/>
                  </a:lnTo>
                  <a:lnTo>
                    <a:pt x="450" y="730"/>
                  </a:lnTo>
                  <a:lnTo>
                    <a:pt x="455" y="731"/>
                  </a:lnTo>
                  <a:lnTo>
                    <a:pt x="461" y="735"/>
                  </a:lnTo>
                  <a:lnTo>
                    <a:pt x="462" y="740"/>
                  </a:lnTo>
                  <a:lnTo>
                    <a:pt x="470" y="746"/>
                  </a:lnTo>
                  <a:lnTo>
                    <a:pt x="472" y="746"/>
                  </a:lnTo>
                  <a:lnTo>
                    <a:pt x="480" y="757"/>
                  </a:lnTo>
                  <a:lnTo>
                    <a:pt x="481" y="763"/>
                  </a:lnTo>
                  <a:lnTo>
                    <a:pt x="484" y="771"/>
                  </a:lnTo>
                  <a:lnTo>
                    <a:pt x="483" y="773"/>
                  </a:lnTo>
                  <a:lnTo>
                    <a:pt x="489" y="778"/>
                  </a:lnTo>
                  <a:lnTo>
                    <a:pt x="492" y="778"/>
                  </a:lnTo>
                  <a:lnTo>
                    <a:pt x="495" y="777"/>
                  </a:lnTo>
                  <a:lnTo>
                    <a:pt x="495" y="772"/>
                  </a:lnTo>
                  <a:lnTo>
                    <a:pt x="493" y="767"/>
                  </a:lnTo>
                  <a:lnTo>
                    <a:pt x="494" y="762"/>
                  </a:lnTo>
                  <a:lnTo>
                    <a:pt x="503" y="755"/>
                  </a:lnTo>
                  <a:lnTo>
                    <a:pt x="506" y="763"/>
                  </a:lnTo>
                  <a:lnTo>
                    <a:pt x="503" y="766"/>
                  </a:lnTo>
                  <a:lnTo>
                    <a:pt x="503" y="773"/>
                  </a:lnTo>
                  <a:lnTo>
                    <a:pt x="512" y="777"/>
                  </a:lnTo>
                  <a:lnTo>
                    <a:pt x="513" y="780"/>
                  </a:lnTo>
                  <a:lnTo>
                    <a:pt x="520" y="780"/>
                  </a:lnTo>
                  <a:lnTo>
                    <a:pt x="517" y="782"/>
                  </a:lnTo>
                  <a:lnTo>
                    <a:pt x="518" y="783"/>
                  </a:lnTo>
                  <a:lnTo>
                    <a:pt x="522" y="782"/>
                  </a:lnTo>
                  <a:lnTo>
                    <a:pt x="526" y="785"/>
                  </a:lnTo>
                  <a:lnTo>
                    <a:pt x="527" y="782"/>
                  </a:lnTo>
                  <a:lnTo>
                    <a:pt x="526" y="780"/>
                  </a:lnTo>
                  <a:lnTo>
                    <a:pt x="528" y="775"/>
                  </a:lnTo>
                  <a:lnTo>
                    <a:pt x="534" y="771"/>
                  </a:lnTo>
                  <a:lnTo>
                    <a:pt x="537" y="772"/>
                  </a:lnTo>
                  <a:lnTo>
                    <a:pt x="541" y="769"/>
                  </a:lnTo>
                  <a:lnTo>
                    <a:pt x="546" y="771"/>
                  </a:lnTo>
                  <a:lnTo>
                    <a:pt x="546" y="776"/>
                  </a:lnTo>
                  <a:lnTo>
                    <a:pt x="551" y="780"/>
                  </a:lnTo>
                  <a:lnTo>
                    <a:pt x="554" y="780"/>
                  </a:lnTo>
                  <a:lnTo>
                    <a:pt x="554" y="781"/>
                  </a:lnTo>
                  <a:lnTo>
                    <a:pt x="558" y="783"/>
                  </a:lnTo>
                  <a:lnTo>
                    <a:pt x="560" y="787"/>
                  </a:lnTo>
                  <a:lnTo>
                    <a:pt x="565" y="789"/>
                  </a:lnTo>
                  <a:lnTo>
                    <a:pt x="570" y="795"/>
                  </a:lnTo>
                  <a:lnTo>
                    <a:pt x="573" y="796"/>
                  </a:lnTo>
                  <a:lnTo>
                    <a:pt x="574" y="800"/>
                  </a:lnTo>
                  <a:lnTo>
                    <a:pt x="572" y="801"/>
                  </a:lnTo>
                  <a:lnTo>
                    <a:pt x="576" y="803"/>
                  </a:lnTo>
                  <a:lnTo>
                    <a:pt x="579" y="804"/>
                  </a:lnTo>
                  <a:lnTo>
                    <a:pt x="583" y="803"/>
                  </a:lnTo>
                  <a:lnTo>
                    <a:pt x="588" y="804"/>
                  </a:lnTo>
                  <a:lnTo>
                    <a:pt x="596" y="804"/>
                  </a:lnTo>
                  <a:lnTo>
                    <a:pt x="595" y="805"/>
                  </a:lnTo>
                  <a:lnTo>
                    <a:pt x="599" y="806"/>
                  </a:lnTo>
                  <a:lnTo>
                    <a:pt x="607" y="804"/>
                  </a:lnTo>
                  <a:lnTo>
                    <a:pt x="607" y="809"/>
                  </a:lnTo>
                  <a:lnTo>
                    <a:pt x="610" y="810"/>
                  </a:lnTo>
                  <a:lnTo>
                    <a:pt x="618" y="808"/>
                  </a:lnTo>
                  <a:lnTo>
                    <a:pt x="619" y="811"/>
                  </a:lnTo>
                  <a:lnTo>
                    <a:pt x="620" y="810"/>
                  </a:lnTo>
                  <a:lnTo>
                    <a:pt x="624" y="813"/>
                  </a:lnTo>
                  <a:lnTo>
                    <a:pt x="625" y="810"/>
                  </a:lnTo>
                  <a:lnTo>
                    <a:pt x="629" y="814"/>
                  </a:lnTo>
                  <a:lnTo>
                    <a:pt x="633" y="814"/>
                  </a:lnTo>
                  <a:lnTo>
                    <a:pt x="638" y="808"/>
                  </a:lnTo>
                  <a:lnTo>
                    <a:pt x="642" y="805"/>
                  </a:lnTo>
                  <a:lnTo>
                    <a:pt x="646" y="808"/>
                  </a:lnTo>
                  <a:lnTo>
                    <a:pt x="648" y="811"/>
                  </a:lnTo>
                  <a:lnTo>
                    <a:pt x="651" y="811"/>
                  </a:lnTo>
                  <a:lnTo>
                    <a:pt x="651" y="808"/>
                  </a:lnTo>
                  <a:lnTo>
                    <a:pt x="653" y="804"/>
                  </a:lnTo>
                  <a:lnTo>
                    <a:pt x="657" y="806"/>
                  </a:lnTo>
                  <a:lnTo>
                    <a:pt x="661" y="804"/>
                  </a:lnTo>
                  <a:lnTo>
                    <a:pt x="662" y="806"/>
                  </a:lnTo>
                  <a:lnTo>
                    <a:pt x="670" y="804"/>
                  </a:lnTo>
                  <a:lnTo>
                    <a:pt x="674" y="805"/>
                  </a:lnTo>
                  <a:lnTo>
                    <a:pt x="680" y="801"/>
                  </a:lnTo>
                  <a:lnTo>
                    <a:pt x="684" y="800"/>
                  </a:lnTo>
                  <a:lnTo>
                    <a:pt x="686" y="801"/>
                  </a:lnTo>
                  <a:lnTo>
                    <a:pt x="688" y="797"/>
                  </a:lnTo>
                  <a:lnTo>
                    <a:pt x="693" y="797"/>
                  </a:lnTo>
                  <a:lnTo>
                    <a:pt x="694" y="795"/>
                  </a:lnTo>
                  <a:lnTo>
                    <a:pt x="697" y="800"/>
                  </a:lnTo>
                  <a:lnTo>
                    <a:pt x="700" y="800"/>
                  </a:lnTo>
                  <a:lnTo>
                    <a:pt x="705" y="804"/>
                  </a:lnTo>
                  <a:lnTo>
                    <a:pt x="708" y="809"/>
                  </a:lnTo>
                  <a:lnTo>
                    <a:pt x="707" y="818"/>
                  </a:lnTo>
                  <a:lnTo>
                    <a:pt x="709" y="822"/>
                  </a:lnTo>
                  <a:lnTo>
                    <a:pt x="708" y="828"/>
                  </a:lnTo>
                  <a:lnTo>
                    <a:pt x="707" y="829"/>
                  </a:lnTo>
                  <a:lnTo>
                    <a:pt x="704" y="838"/>
                  </a:lnTo>
                  <a:lnTo>
                    <a:pt x="703" y="842"/>
                  </a:lnTo>
                  <a:lnTo>
                    <a:pt x="700" y="845"/>
                  </a:lnTo>
                  <a:lnTo>
                    <a:pt x="697" y="851"/>
                  </a:lnTo>
                  <a:lnTo>
                    <a:pt x="695" y="852"/>
                  </a:lnTo>
                  <a:lnTo>
                    <a:pt x="697" y="855"/>
                  </a:lnTo>
                  <a:lnTo>
                    <a:pt x="695" y="860"/>
                  </a:lnTo>
                  <a:lnTo>
                    <a:pt x="697" y="866"/>
                  </a:lnTo>
                  <a:lnTo>
                    <a:pt x="700" y="870"/>
                  </a:lnTo>
                  <a:lnTo>
                    <a:pt x="702" y="874"/>
                  </a:lnTo>
                  <a:lnTo>
                    <a:pt x="708" y="878"/>
                  </a:lnTo>
                  <a:lnTo>
                    <a:pt x="711" y="875"/>
                  </a:lnTo>
                  <a:lnTo>
                    <a:pt x="708" y="869"/>
                  </a:lnTo>
                  <a:lnTo>
                    <a:pt x="712" y="861"/>
                  </a:lnTo>
                  <a:lnTo>
                    <a:pt x="716" y="851"/>
                  </a:lnTo>
                  <a:lnTo>
                    <a:pt x="721" y="847"/>
                  </a:lnTo>
                  <a:lnTo>
                    <a:pt x="726" y="848"/>
                  </a:lnTo>
                  <a:lnTo>
                    <a:pt x="730" y="843"/>
                  </a:lnTo>
                  <a:lnTo>
                    <a:pt x="736" y="834"/>
                  </a:lnTo>
                  <a:lnTo>
                    <a:pt x="741" y="829"/>
                  </a:lnTo>
                  <a:lnTo>
                    <a:pt x="744" y="829"/>
                  </a:lnTo>
                  <a:lnTo>
                    <a:pt x="749" y="828"/>
                  </a:lnTo>
                  <a:lnTo>
                    <a:pt x="747" y="820"/>
                  </a:lnTo>
                  <a:lnTo>
                    <a:pt x="750" y="818"/>
                  </a:lnTo>
                  <a:lnTo>
                    <a:pt x="756" y="818"/>
                  </a:lnTo>
                  <a:lnTo>
                    <a:pt x="758" y="814"/>
                  </a:lnTo>
                  <a:lnTo>
                    <a:pt x="763" y="809"/>
                  </a:lnTo>
                  <a:lnTo>
                    <a:pt x="765" y="809"/>
                  </a:lnTo>
                  <a:lnTo>
                    <a:pt x="770" y="804"/>
                  </a:lnTo>
                  <a:lnTo>
                    <a:pt x="774" y="805"/>
                  </a:lnTo>
                  <a:lnTo>
                    <a:pt x="778" y="804"/>
                  </a:lnTo>
                  <a:lnTo>
                    <a:pt x="783" y="805"/>
                  </a:lnTo>
                  <a:lnTo>
                    <a:pt x="787" y="803"/>
                  </a:lnTo>
                  <a:lnTo>
                    <a:pt x="787" y="801"/>
                  </a:lnTo>
                  <a:lnTo>
                    <a:pt x="793" y="797"/>
                  </a:lnTo>
                  <a:lnTo>
                    <a:pt x="796" y="795"/>
                  </a:lnTo>
                  <a:lnTo>
                    <a:pt x="800" y="796"/>
                  </a:lnTo>
                  <a:lnTo>
                    <a:pt x="804" y="794"/>
                  </a:lnTo>
                  <a:lnTo>
                    <a:pt x="807" y="796"/>
                  </a:lnTo>
                  <a:lnTo>
                    <a:pt x="823" y="801"/>
                  </a:lnTo>
                  <a:lnTo>
                    <a:pt x="833" y="805"/>
                  </a:lnTo>
                  <a:lnTo>
                    <a:pt x="833" y="811"/>
                  </a:lnTo>
                  <a:lnTo>
                    <a:pt x="829" y="818"/>
                  </a:lnTo>
                  <a:lnTo>
                    <a:pt x="829" y="822"/>
                  </a:lnTo>
                  <a:lnTo>
                    <a:pt x="835" y="823"/>
                  </a:lnTo>
                  <a:lnTo>
                    <a:pt x="848" y="824"/>
                  </a:lnTo>
                  <a:lnTo>
                    <a:pt x="852" y="825"/>
                  </a:lnTo>
                  <a:lnTo>
                    <a:pt x="857" y="824"/>
                  </a:lnTo>
                  <a:lnTo>
                    <a:pt x="858" y="827"/>
                  </a:lnTo>
                  <a:lnTo>
                    <a:pt x="866" y="831"/>
                  </a:lnTo>
                  <a:lnTo>
                    <a:pt x="874" y="832"/>
                  </a:lnTo>
                  <a:lnTo>
                    <a:pt x="879" y="838"/>
                  </a:lnTo>
                  <a:lnTo>
                    <a:pt x="886" y="841"/>
                  </a:lnTo>
                  <a:lnTo>
                    <a:pt x="888" y="839"/>
                  </a:lnTo>
                  <a:lnTo>
                    <a:pt x="895" y="832"/>
                  </a:lnTo>
                  <a:lnTo>
                    <a:pt x="900" y="833"/>
                  </a:lnTo>
                  <a:lnTo>
                    <a:pt x="904" y="832"/>
                  </a:lnTo>
                  <a:lnTo>
                    <a:pt x="905" y="836"/>
                  </a:lnTo>
                  <a:lnTo>
                    <a:pt x="912" y="841"/>
                  </a:lnTo>
                  <a:lnTo>
                    <a:pt x="914" y="843"/>
                  </a:lnTo>
                  <a:lnTo>
                    <a:pt x="918" y="843"/>
                  </a:lnTo>
                  <a:lnTo>
                    <a:pt x="926" y="847"/>
                  </a:lnTo>
                  <a:lnTo>
                    <a:pt x="931" y="851"/>
                  </a:lnTo>
                  <a:lnTo>
                    <a:pt x="927" y="857"/>
                  </a:lnTo>
                  <a:lnTo>
                    <a:pt x="926" y="870"/>
                  </a:lnTo>
                  <a:lnTo>
                    <a:pt x="919" y="875"/>
                  </a:lnTo>
                  <a:lnTo>
                    <a:pt x="921" y="885"/>
                  </a:lnTo>
                  <a:lnTo>
                    <a:pt x="923" y="890"/>
                  </a:lnTo>
                  <a:lnTo>
                    <a:pt x="931" y="895"/>
                  </a:lnTo>
                  <a:lnTo>
                    <a:pt x="930" y="899"/>
                  </a:lnTo>
                  <a:lnTo>
                    <a:pt x="933" y="899"/>
                  </a:lnTo>
                  <a:lnTo>
                    <a:pt x="941" y="898"/>
                  </a:lnTo>
                  <a:lnTo>
                    <a:pt x="945" y="898"/>
                  </a:lnTo>
                  <a:lnTo>
                    <a:pt x="949" y="897"/>
                  </a:lnTo>
                  <a:lnTo>
                    <a:pt x="950" y="898"/>
                  </a:lnTo>
                  <a:lnTo>
                    <a:pt x="955" y="909"/>
                  </a:lnTo>
                  <a:lnTo>
                    <a:pt x="955" y="916"/>
                  </a:lnTo>
                  <a:lnTo>
                    <a:pt x="954" y="917"/>
                  </a:lnTo>
                  <a:lnTo>
                    <a:pt x="951" y="920"/>
                  </a:lnTo>
                  <a:lnTo>
                    <a:pt x="949" y="923"/>
                  </a:lnTo>
                  <a:lnTo>
                    <a:pt x="947" y="925"/>
                  </a:lnTo>
                  <a:lnTo>
                    <a:pt x="946" y="932"/>
                  </a:lnTo>
                  <a:lnTo>
                    <a:pt x="946" y="934"/>
                  </a:lnTo>
                  <a:lnTo>
                    <a:pt x="950" y="937"/>
                  </a:lnTo>
                  <a:lnTo>
                    <a:pt x="950" y="941"/>
                  </a:lnTo>
                  <a:lnTo>
                    <a:pt x="951" y="948"/>
                  </a:lnTo>
                  <a:lnTo>
                    <a:pt x="950" y="951"/>
                  </a:lnTo>
                  <a:lnTo>
                    <a:pt x="950" y="955"/>
                  </a:lnTo>
                  <a:lnTo>
                    <a:pt x="954" y="955"/>
                  </a:lnTo>
                  <a:lnTo>
                    <a:pt x="961" y="954"/>
                  </a:lnTo>
                  <a:lnTo>
                    <a:pt x="968" y="954"/>
                  </a:lnTo>
                  <a:lnTo>
                    <a:pt x="974" y="954"/>
                  </a:lnTo>
                  <a:lnTo>
                    <a:pt x="987" y="951"/>
                  </a:lnTo>
                  <a:lnTo>
                    <a:pt x="992" y="951"/>
                  </a:lnTo>
                  <a:lnTo>
                    <a:pt x="996" y="953"/>
                  </a:lnTo>
                  <a:lnTo>
                    <a:pt x="1003" y="957"/>
                  </a:lnTo>
                  <a:lnTo>
                    <a:pt x="1010" y="958"/>
                  </a:lnTo>
                  <a:lnTo>
                    <a:pt x="1014" y="958"/>
                  </a:lnTo>
                  <a:lnTo>
                    <a:pt x="1023" y="962"/>
                  </a:lnTo>
                  <a:lnTo>
                    <a:pt x="1028" y="964"/>
                  </a:lnTo>
                  <a:lnTo>
                    <a:pt x="1034" y="963"/>
                  </a:lnTo>
                  <a:lnTo>
                    <a:pt x="1044" y="962"/>
                  </a:lnTo>
                  <a:lnTo>
                    <a:pt x="1054" y="963"/>
                  </a:lnTo>
                  <a:lnTo>
                    <a:pt x="1066" y="962"/>
                  </a:lnTo>
                  <a:lnTo>
                    <a:pt x="1070" y="962"/>
                  </a:lnTo>
                  <a:lnTo>
                    <a:pt x="1073" y="962"/>
                  </a:lnTo>
                  <a:lnTo>
                    <a:pt x="1079" y="958"/>
                  </a:lnTo>
                  <a:lnTo>
                    <a:pt x="1085" y="957"/>
                  </a:lnTo>
                  <a:lnTo>
                    <a:pt x="1089" y="957"/>
                  </a:lnTo>
                  <a:lnTo>
                    <a:pt x="1090" y="949"/>
                  </a:lnTo>
                  <a:lnTo>
                    <a:pt x="1091" y="945"/>
                  </a:lnTo>
                  <a:lnTo>
                    <a:pt x="1093" y="941"/>
                  </a:lnTo>
                  <a:lnTo>
                    <a:pt x="1098" y="937"/>
                  </a:lnTo>
                  <a:lnTo>
                    <a:pt x="1101" y="932"/>
                  </a:lnTo>
                  <a:lnTo>
                    <a:pt x="1104" y="930"/>
                  </a:lnTo>
                  <a:lnTo>
                    <a:pt x="1109" y="927"/>
                  </a:lnTo>
                  <a:lnTo>
                    <a:pt x="1121" y="918"/>
                  </a:lnTo>
                  <a:lnTo>
                    <a:pt x="1127" y="912"/>
                  </a:lnTo>
                  <a:lnTo>
                    <a:pt x="1131" y="911"/>
                  </a:lnTo>
                  <a:lnTo>
                    <a:pt x="1141" y="911"/>
                  </a:lnTo>
                  <a:lnTo>
                    <a:pt x="1150" y="911"/>
                  </a:lnTo>
                  <a:lnTo>
                    <a:pt x="1155" y="909"/>
                  </a:lnTo>
                  <a:lnTo>
                    <a:pt x="1163" y="907"/>
                  </a:lnTo>
                  <a:lnTo>
                    <a:pt x="1165" y="906"/>
                  </a:lnTo>
                  <a:lnTo>
                    <a:pt x="1173" y="903"/>
                  </a:lnTo>
                  <a:lnTo>
                    <a:pt x="1184" y="899"/>
                  </a:lnTo>
                  <a:lnTo>
                    <a:pt x="1191" y="895"/>
                  </a:lnTo>
                  <a:lnTo>
                    <a:pt x="1194" y="894"/>
                  </a:lnTo>
                  <a:lnTo>
                    <a:pt x="1205" y="890"/>
                  </a:lnTo>
                  <a:lnTo>
                    <a:pt x="1210" y="889"/>
                  </a:lnTo>
                  <a:lnTo>
                    <a:pt x="1214" y="887"/>
                  </a:lnTo>
                  <a:lnTo>
                    <a:pt x="1216" y="883"/>
                  </a:lnTo>
                  <a:lnTo>
                    <a:pt x="1219" y="879"/>
                  </a:lnTo>
                  <a:lnTo>
                    <a:pt x="1219" y="875"/>
                  </a:lnTo>
                  <a:lnTo>
                    <a:pt x="1220" y="874"/>
                  </a:lnTo>
                  <a:lnTo>
                    <a:pt x="1225" y="870"/>
                  </a:lnTo>
                  <a:lnTo>
                    <a:pt x="1230" y="866"/>
                  </a:lnTo>
                  <a:lnTo>
                    <a:pt x="1235" y="866"/>
                  </a:lnTo>
                  <a:lnTo>
                    <a:pt x="1239" y="864"/>
                  </a:lnTo>
                  <a:lnTo>
                    <a:pt x="1245" y="862"/>
                  </a:lnTo>
                  <a:lnTo>
                    <a:pt x="1254" y="859"/>
                  </a:lnTo>
                  <a:lnTo>
                    <a:pt x="1262" y="859"/>
                  </a:lnTo>
                  <a:lnTo>
                    <a:pt x="1263" y="860"/>
                  </a:lnTo>
                  <a:lnTo>
                    <a:pt x="1266" y="861"/>
                  </a:lnTo>
                  <a:lnTo>
                    <a:pt x="1268" y="866"/>
                  </a:lnTo>
                  <a:lnTo>
                    <a:pt x="1275" y="870"/>
                  </a:lnTo>
                  <a:lnTo>
                    <a:pt x="1277" y="869"/>
                  </a:lnTo>
                  <a:lnTo>
                    <a:pt x="1282" y="870"/>
                  </a:lnTo>
                  <a:lnTo>
                    <a:pt x="1286" y="869"/>
                  </a:lnTo>
                  <a:lnTo>
                    <a:pt x="1289" y="867"/>
                  </a:lnTo>
                  <a:lnTo>
                    <a:pt x="1293" y="867"/>
                  </a:lnTo>
                  <a:lnTo>
                    <a:pt x="1294" y="869"/>
                  </a:lnTo>
                  <a:lnTo>
                    <a:pt x="1294" y="875"/>
                  </a:lnTo>
                  <a:lnTo>
                    <a:pt x="1295" y="876"/>
                  </a:lnTo>
                  <a:lnTo>
                    <a:pt x="1300" y="880"/>
                  </a:lnTo>
                  <a:lnTo>
                    <a:pt x="1303" y="876"/>
                  </a:lnTo>
                  <a:lnTo>
                    <a:pt x="1307" y="878"/>
                  </a:lnTo>
                  <a:lnTo>
                    <a:pt x="1309" y="881"/>
                  </a:lnTo>
                  <a:lnTo>
                    <a:pt x="1313" y="885"/>
                  </a:lnTo>
                  <a:lnTo>
                    <a:pt x="1315" y="887"/>
                  </a:lnTo>
                  <a:lnTo>
                    <a:pt x="1319" y="890"/>
                  </a:lnTo>
                  <a:lnTo>
                    <a:pt x="1324" y="898"/>
                  </a:lnTo>
                  <a:lnTo>
                    <a:pt x="1326" y="897"/>
                  </a:lnTo>
                  <a:lnTo>
                    <a:pt x="1332" y="901"/>
                  </a:lnTo>
                  <a:lnTo>
                    <a:pt x="1333" y="904"/>
                  </a:lnTo>
                  <a:lnTo>
                    <a:pt x="1338" y="907"/>
                  </a:lnTo>
                  <a:lnTo>
                    <a:pt x="1341" y="906"/>
                  </a:lnTo>
                  <a:lnTo>
                    <a:pt x="1345" y="908"/>
                  </a:lnTo>
                  <a:lnTo>
                    <a:pt x="1347" y="912"/>
                  </a:lnTo>
                  <a:lnTo>
                    <a:pt x="1351" y="913"/>
                  </a:lnTo>
                  <a:lnTo>
                    <a:pt x="1351" y="920"/>
                  </a:lnTo>
                  <a:lnTo>
                    <a:pt x="1354" y="921"/>
                  </a:lnTo>
                  <a:lnTo>
                    <a:pt x="1355" y="917"/>
                  </a:lnTo>
                  <a:lnTo>
                    <a:pt x="1357" y="916"/>
                  </a:lnTo>
                  <a:lnTo>
                    <a:pt x="1364" y="911"/>
                  </a:lnTo>
                  <a:lnTo>
                    <a:pt x="1366" y="909"/>
                  </a:lnTo>
                  <a:lnTo>
                    <a:pt x="1369" y="907"/>
                  </a:lnTo>
                  <a:lnTo>
                    <a:pt x="1373" y="906"/>
                  </a:lnTo>
                  <a:lnTo>
                    <a:pt x="1374" y="909"/>
                  </a:lnTo>
                  <a:lnTo>
                    <a:pt x="1378" y="908"/>
                  </a:lnTo>
                  <a:lnTo>
                    <a:pt x="1378" y="907"/>
                  </a:lnTo>
                  <a:lnTo>
                    <a:pt x="1378" y="903"/>
                  </a:lnTo>
                  <a:lnTo>
                    <a:pt x="1379" y="901"/>
                  </a:lnTo>
                  <a:lnTo>
                    <a:pt x="1382" y="897"/>
                  </a:lnTo>
                  <a:lnTo>
                    <a:pt x="1378" y="892"/>
                  </a:lnTo>
                  <a:lnTo>
                    <a:pt x="1375" y="892"/>
                  </a:lnTo>
                  <a:lnTo>
                    <a:pt x="1375" y="888"/>
                  </a:lnTo>
                  <a:lnTo>
                    <a:pt x="1377" y="885"/>
                  </a:lnTo>
                  <a:lnTo>
                    <a:pt x="1378" y="883"/>
                  </a:lnTo>
                  <a:lnTo>
                    <a:pt x="1380" y="881"/>
                  </a:lnTo>
                  <a:lnTo>
                    <a:pt x="1379" y="879"/>
                  </a:lnTo>
                  <a:lnTo>
                    <a:pt x="1380" y="876"/>
                  </a:lnTo>
                  <a:lnTo>
                    <a:pt x="1384" y="876"/>
                  </a:lnTo>
                  <a:lnTo>
                    <a:pt x="1384" y="873"/>
                  </a:lnTo>
                  <a:lnTo>
                    <a:pt x="1387" y="871"/>
                  </a:lnTo>
                  <a:lnTo>
                    <a:pt x="1388" y="874"/>
                  </a:lnTo>
                  <a:lnTo>
                    <a:pt x="1391" y="870"/>
                  </a:lnTo>
                  <a:lnTo>
                    <a:pt x="1391" y="865"/>
                  </a:lnTo>
                  <a:lnTo>
                    <a:pt x="1394" y="859"/>
                  </a:lnTo>
                  <a:lnTo>
                    <a:pt x="1396" y="856"/>
                  </a:lnTo>
                  <a:lnTo>
                    <a:pt x="1397" y="853"/>
                  </a:lnTo>
                  <a:lnTo>
                    <a:pt x="1398" y="850"/>
                  </a:lnTo>
                  <a:lnTo>
                    <a:pt x="1401" y="851"/>
                  </a:lnTo>
                  <a:lnTo>
                    <a:pt x="1403" y="856"/>
                  </a:lnTo>
                  <a:lnTo>
                    <a:pt x="1405" y="857"/>
                  </a:lnTo>
                  <a:lnTo>
                    <a:pt x="1408" y="853"/>
                  </a:lnTo>
                  <a:lnTo>
                    <a:pt x="1411" y="855"/>
                  </a:lnTo>
                  <a:lnTo>
                    <a:pt x="1412" y="862"/>
                  </a:lnTo>
                  <a:lnTo>
                    <a:pt x="1415" y="870"/>
                  </a:lnTo>
                  <a:lnTo>
                    <a:pt x="1416" y="871"/>
                  </a:lnTo>
                  <a:lnTo>
                    <a:pt x="1419" y="871"/>
                  </a:lnTo>
                  <a:lnTo>
                    <a:pt x="1420" y="869"/>
                  </a:lnTo>
                  <a:lnTo>
                    <a:pt x="1424" y="867"/>
                  </a:lnTo>
                  <a:lnTo>
                    <a:pt x="1427" y="873"/>
                  </a:lnTo>
                  <a:lnTo>
                    <a:pt x="1429" y="875"/>
                  </a:lnTo>
                  <a:lnTo>
                    <a:pt x="1433" y="879"/>
                  </a:lnTo>
                  <a:lnTo>
                    <a:pt x="1430" y="884"/>
                  </a:lnTo>
                  <a:lnTo>
                    <a:pt x="1433" y="885"/>
                  </a:lnTo>
                  <a:lnTo>
                    <a:pt x="1436" y="885"/>
                  </a:lnTo>
                  <a:lnTo>
                    <a:pt x="1436" y="888"/>
                  </a:lnTo>
                  <a:lnTo>
                    <a:pt x="1440" y="890"/>
                  </a:lnTo>
                  <a:lnTo>
                    <a:pt x="1444" y="884"/>
                  </a:lnTo>
                  <a:lnTo>
                    <a:pt x="1449" y="881"/>
                  </a:lnTo>
                  <a:lnTo>
                    <a:pt x="1448" y="871"/>
                  </a:lnTo>
                  <a:lnTo>
                    <a:pt x="1452" y="870"/>
                  </a:lnTo>
                  <a:lnTo>
                    <a:pt x="1458" y="881"/>
                  </a:lnTo>
                  <a:lnTo>
                    <a:pt x="1459" y="894"/>
                  </a:lnTo>
                  <a:lnTo>
                    <a:pt x="1462" y="895"/>
                  </a:lnTo>
                  <a:lnTo>
                    <a:pt x="1472" y="890"/>
                  </a:lnTo>
                  <a:lnTo>
                    <a:pt x="1477" y="893"/>
                  </a:lnTo>
                  <a:lnTo>
                    <a:pt x="1484" y="888"/>
                  </a:lnTo>
                  <a:lnTo>
                    <a:pt x="1487" y="876"/>
                  </a:lnTo>
                  <a:lnTo>
                    <a:pt x="1481" y="861"/>
                  </a:lnTo>
                  <a:lnTo>
                    <a:pt x="1482" y="845"/>
                  </a:lnTo>
                  <a:lnTo>
                    <a:pt x="1489" y="839"/>
                  </a:lnTo>
                  <a:lnTo>
                    <a:pt x="1486" y="817"/>
                  </a:lnTo>
                  <a:lnTo>
                    <a:pt x="1499" y="815"/>
                  </a:lnTo>
                  <a:lnTo>
                    <a:pt x="1501" y="834"/>
                  </a:lnTo>
                  <a:lnTo>
                    <a:pt x="1512" y="832"/>
                  </a:lnTo>
                  <a:lnTo>
                    <a:pt x="1509" y="824"/>
                  </a:lnTo>
                  <a:lnTo>
                    <a:pt x="1517" y="814"/>
                  </a:lnTo>
                  <a:lnTo>
                    <a:pt x="1515" y="797"/>
                  </a:lnTo>
                  <a:lnTo>
                    <a:pt x="1524" y="797"/>
                  </a:lnTo>
                  <a:lnTo>
                    <a:pt x="1526" y="710"/>
                  </a:lnTo>
                  <a:lnTo>
                    <a:pt x="1522" y="676"/>
                  </a:lnTo>
                  <a:lnTo>
                    <a:pt x="1523" y="669"/>
                  </a:lnTo>
                  <a:lnTo>
                    <a:pt x="1522" y="660"/>
                  </a:lnTo>
                  <a:lnTo>
                    <a:pt x="1526" y="652"/>
                  </a:lnTo>
                  <a:lnTo>
                    <a:pt x="1522" y="650"/>
                  </a:lnTo>
                  <a:lnTo>
                    <a:pt x="1514" y="638"/>
                  </a:lnTo>
                  <a:lnTo>
                    <a:pt x="1517" y="631"/>
                  </a:lnTo>
                  <a:lnTo>
                    <a:pt x="1512" y="624"/>
                  </a:lnTo>
                  <a:lnTo>
                    <a:pt x="1509" y="615"/>
                  </a:lnTo>
                  <a:lnTo>
                    <a:pt x="1503" y="610"/>
                  </a:lnTo>
                  <a:lnTo>
                    <a:pt x="1505" y="598"/>
                  </a:lnTo>
                  <a:lnTo>
                    <a:pt x="1509" y="598"/>
                  </a:lnTo>
                  <a:lnTo>
                    <a:pt x="1514" y="601"/>
                  </a:lnTo>
                  <a:lnTo>
                    <a:pt x="1517" y="605"/>
                  </a:lnTo>
                  <a:lnTo>
                    <a:pt x="1519" y="604"/>
                  </a:lnTo>
                  <a:lnTo>
                    <a:pt x="1520" y="600"/>
                  </a:lnTo>
                  <a:lnTo>
                    <a:pt x="1526" y="595"/>
                  </a:lnTo>
                  <a:lnTo>
                    <a:pt x="1505" y="567"/>
                  </a:lnTo>
                  <a:lnTo>
                    <a:pt x="1504" y="561"/>
                  </a:lnTo>
                  <a:lnTo>
                    <a:pt x="1498" y="552"/>
                  </a:lnTo>
                  <a:lnTo>
                    <a:pt x="1494" y="543"/>
                  </a:lnTo>
                  <a:lnTo>
                    <a:pt x="1495" y="542"/>
                  </a:lnTo>
                  <a:lnTo>
                    <a:pt x="1496" y="534"/>
                  </a:lnTo>
                  <a:lnTo>
                    <a:pt x="1487" y="521"/>
                  </a:lnTo>
                  <a:lnTo>
                    <a:pt x="1484" y="512"/>
                  </a:lnTo>
                  <a:lnTo>
                    <a:pt x="1484" y="500"/>
                  </a:lnTo>
                  <a:lnTo>
                    <a:pt x="1475" y="496"/>
                  </a:lnTo>
                  <a:lnTo>
                    <a:pt x="1471" y="489"/>
                  </a:lnTo>
                  <a:lnTo>
                    <a:pt x="1448" y="479"/>
                  </a:lnTo>
                  <a:lnTo>
                    <a:pt x="1441" y="483"/>
                  </a:lnTo>
                  <a:lnTo>
                    <a:pt x="1421" y="478"/>
                  </a:lnTo>
                  <a:lnTo>
                    <a:pt x="1417" y="483"/>
                  </a:lnTo>
                  <a:lnTo>
                    <a:pt x="1422" y="497"/>
                  </a:lnTo>
                  <a:lnTo>
                    <a:pt x="1417" y="501"/>
                  </a:lnTo>
                  <a:lnTo>
                    <a:pt x="1413" y="497"/>
                  </a:lnTo>
                  <a:lnTo>
                    <a:pt x="1411" y="505"/>
                  </a:lnTo>
                  <a:lnTo>
                    <a:pt x="1412" y="516"/>
                  </a:lnTo>
                  <a:lnTo>
                    <a:pt x="1405" y="516"/>
                  </a:lnTo>
                  <a:lnTo>
                    <a:pt x="1403" y="520"/>
                  </a:lnTo>
                  <a:lnTo>
                    <a:pt x="1384" y="517"/>
                  </a:lnTo>
                  <a:lnTo>
                    <a:pt x="1385" y="522"/>
                  </a:lnTo>
                  <a:lnTo>
                    <a:pt x="1378" y="521"/>
                  </a:lnTo>
                  <a:lnTo>
                    <a:pt x="1377" y="525"/>
                  </a:lnTo>
                  <a:lnTo>
                    <a:pt x="1366" y="519"/>
                  </a:lnTo>
                  <a:lnTo>
                    <a:pt x="1373" y="531"/>
                  </a:lnTo>
                  <a:lnTo>
                    <a:pt x="1369" y="535"/>
                  </a:lnTo>
                  <a:lnTo>
                    <a:pt x="1373" y="548"/>
                  </a:lnTo>
                  <a:lnTo>
                    <a:pt x="1369" y="552"/>
                  </a:lnTo>
                  <a:lnTo>
                    <a:pt x="1345" y="539"/>
                  </a:lnTo>
                  <a:lnTo>
                    <a:pt x="1337" y="526"/>
                  </a:lnTo>
                  <a:lnTo>
                    <a:pt x="1331" y="524"/>
                  </a:lnTo>
                  <a:lnTo>
                    <a:pt x="1322" y="531"/>
                  </a:lnTo>
                  <a:lnTo>
                    <a:pt x="1329" y="544"/>
                  </a:lnTo>
                  <a:lnTo>
                    <a:pt x="1328" y="556"/>
                  </a:lnTo>
                  <a:lnTo>
                    <a:pt x="1324" y="559"/>
                  </a:lnTo>
                  <a:lnTo>
                    <a:pt x="1322" y="557"/>
                  </a:lnTo>
                  <a:lnTo>
                    <a:pt x="1321" y="545"/>
                  </a:lnTo>
                  <a:lnTo>
                    <a:pt x="1317" y="542"/>
                  </a:lnTo>
                  <a:lnTo>
                    <a:pt x="1300" y="539"/>
                  </a:lnTo>
                  <a:lnTo>
                    <a:pt x="1295" y="543"/>
                  </a:lnTo>
                  <a:lnTo>
                    <a:pt x="1286" y="535"/>
                  </a:lnTo>
                  <a:lnTo>
                    <a:pt x="1272" y="534"/>
                  </a:lnTo>
                  <a:lnTo>
                    <a:pt x="1263" y="512"/>
                  </a:lnTo>
                  <a:lnTo>
                    <a:pt x="1270" y="503"/>
                  </a:lnTo>
                  <a:lnTo>
                    <a:pt x="1270" y="493"/>
                  </a:lnTo>
                  <a:lnTo>
                    <a:pt x="1266" y="492"/>
                  </a:lnTo>
                  <a:lnTo>
                    <a:pt x="1262" y="486"/>
                  </a:lnTo>
                  <a:lnTo>
                    <a:pt x="1244" y="482"/>
                  </a:lnTo>
                  <a:lnTo>
                    <a:pt x="1236" y="477"/>
                  </a:lnTo>
                  <a:lnTo>
                    <a:pt x="1231" y="471"/>
                  </a:lnTo>
                  <a:lnTo>
                    <a:pt x="1234" y="465"/>
                  </a:lnTo>
                  <a:lnTo>
                    <a:pt x="1216" y="440"/>
                  </a:lnTo>
                  <a:lnTo>
                    <a:pt x="1200" y="445"/>
                  </a:lnTo>
                  <a:lnTo>
                    <a:pt x="1197" y="442"/>
                  </a:lnTo>
                  <a:lnTo>
                    <a:pt x="1189" y="449"/>
                  </a:lnTo>
                  <a:lnTo>
                    <a:pt x="1183" y="447"/>
                  </a:lnTo>
                  <a:lnTo>
                    <a:pt x="1174" y="455"/>
                  </a:lnTo>
                  <a:lnTo>
                    <a:pt x="1163" y="454"/>
                  </a:lnTo>
                  <a:lnTo>
                    <a:pt x="1156" y="451"/>
                  </a:lnTo>
                  <a:lnTo>
                    <a:pt x="1150" y="441"/>
                  </a:lnTo>
                  <a:lnTo>
                    <a:pt x="1142" y="438"/>
                  </a:lnTo>
                  <a:lnTo>
                    <a:pt x="1132" y="446"/>
                  </a:lnTo>
                  <a:lnTo>
                    <a:pt x="1118" y="440"/>
                  </a:lnTo>
                  <a:lnTo>
                    <a:pt x="1110" y="429"/>
                  </a:lnTo>
                  <a:lnTo>
                    <a:pt x="1104" y="428"/>
                  </a:lnTo>
                  <a:lnTo>
                    <a:pt x="1098" y="429"/>
                  </a:lnTo>
                  <a:lnTo>
                    <a:pt x="1094" y="418"/>
                  </a:lnTo>
                  <a:lnTo>
                    <a:pt x="1082" y="419"/>
                  </a:lnTo>
                  <a:lnTo>
                    <a:pt x="1070" y="413"/>
                  </a:lnTo>
                  <a:lnTo>
                    <a:pt x="1059" y="415"/>
                  </a:lnTo>
                  <a:lnTo>
                    <a:pt x="1051" y="413"/>
                  </a:lnTo>
                  <a:lnTo>
                    <a:pt x="1037" y="413"/>
                  </a:lnTo>
                  <a:lnTo>
                    <a:pt x="1034" y="398"/>
                  </a:lnTo>
                  <a:lnTo>
                    <a:pt x="1029" y="396"/>
                  </a:lnTo>
                  <a:lnTo>
                    <a:pt x="1020" y="400"/>
                  </a:lnTo>
                  <a:lnTo>
                    <a:pt x="981" y="365"/>
                  </a:lnTo>
                  <a:lnTo>
                    <a:pt x="982" y="349"/>
                  </a:lnTo>
                  <a:lnTo>
                    <a:pt x="969" y="347"/>
                  </a:lnTo>
                  <a:lnTo>
                    <a:pt x="963" y="352"/>
                  </a:lnTo>
                  <a:lnTo>
                    <a:pt x="951" y="351"/>
                  </a:lnTo>
                  <a:lnTo>
                    <a:pt x="935" y="362"/>
                  </a:lnTo>
                  <a:lnTo>
                    <a:pt x="930" y="359"/>
                  </a:lnTo>
                  <a:lnTo>
                    <a:pt x="912" y="342"/>
                  </a:lnTo>
                  <a:lnTo>
                    <a:pt x="900" y="338"/>
                  </a:lnTo>
                  <a:lnTo>
                    <a:pt x="895" y="316"/>
                  </a:lnTo>
                  <a:lnTo>
                    <a:pt x="882" y="309"/>
                  </a:lnTo>
                  <a:lnTo>
                    <a:pt x="882" y="301"/>
                  </a:lnTo>
                  <a:lnTo>
                    <a:pt x="876" y="291"/>
                  </a:lnTo>
                  <a:lnTo>
                    <a:pt x="877" y="287"/>
                  </a:lnTo>
                  <a:lnTo>
                    <a:pt x="868" y="275"/>
                  </a:lnTo>
                  <a:lnTo>
                    <a:pt x="862" y="260"/>
                  </a:lnTo>
                  <a:lnTo>
                    <a:pt x="865" y="255"/>
                  </a:lnTo>
                  <a:lnTo>
                    <a:pt x="872" y="254"/>
                  </a:lnTo>
                  <a:lnTo>
                    <a:pt x="880" y="246"/>
                  </a:lnTo>
                  <a:lnTo>
                    <a:pt x="879" y="230"/>
                  </a:lnTo>
                  <a:lnTo>
                    <a:pt x="881" y="213"/>
                  </a:lnTo>
                  <a:lnTo>
                    <a:pt x="879" y="198"/>
                  </a:lnTo>
                  <a:lnTo>
                    <a:pt x="888" y="200"/>
                  </a:lnTo>
                  <a:lnTo>
                    <a:pt x="890" y="198"/>
                  </a:lnTo>
                  <a:lnTo>
                    <a:pt x="886" y="189"/>
                  </a:lnTo>
                  <a:lnTo>
                    <a:pt x="872" y="184"/>
                  </a:lnTo>
                  <a:lnTo>
                    <a:pt x="870" y="181"/>
                  </a:lnTo>
                  <a:lnTo>
                    <a:pt x="874" y="163"/>
                  </a:lnTo>
                  <a:lnTo>
                    <a:pt x="865" y="151"/>
                  </a:lnTo>
                  <a:lnTo>
                    <a:pt x="870" y="146"/>
                  </a:lnTo>
                  <a:lnTo>
                    <a:pt x="871" y="139"/>
                  </a:lnTo>
                  <a:lnTo>
                    <a:pt x="876" y="137"/>
                  </a:lnTo>
                  <a:lnTo>
                    <a:pt x="885" y="135"/>
                  </a:lnTo>
                  <a:lnTo>
                    <a:pt x="899" y="97"/>
                  </a:lnTo>
                  <a:lnTo>
                    <a:pt x="879" y="92"/>
                  </a:lnTo>
                  <a:lnTo>
                    <a:pt x="872" y="81"/>
                  </a:lnTo>
                  <a:lnTo>
                    <a:pt x="876" y="76"/>
                  </a:lnTo>
                  <a:lnTo>
                    <a:pt x="882" y="77"/>
                  </a:lnTo>
                  <a:lnTo>
                    <a:pt x="894" y="73"/>
                  </a:lnTo>
                  <a:lnTo>
                    <a:pt x="865" y="50"/>
                  </a:lnTo>
                  <a:lnTo>
                    <a:pt x="862" y="53"/>
                  </a:lnTo>
                  <a:lnTo>
                    <a:pt x="839" y="39"/>
                  </a:lnTo>
                  <a:lnTo>
                    <a:pt x="832" y="44"/>
                  </a:lnTo>
                  <a:lnTo>
                    <a:pt x="820" y="27"/>
                  </a:lnTo>
                  <a:lnTo>
                    <a:pt x="815" y="27"/>
                  </a:lnTo>
                  <a:lnTo>
                    <a:pt x="811" y="23"/>
                  </a:lnTo>
                  <a:lnTo>
                    <a:pt x="788" y="25"/>
                  </a:lnTo>
                  <a:lnTo>
                    <a:pt x="781" y="22"/>
                  </a:lnTo>
                  <a:lnTo>
                    <a:pt x="764" y="26"/>
                  </a:lnTo>
                  <a:lnTo>
                    <a:pt x="741" y="23"/>
                  </a:lnTo>
                  <a:lnTo>
                    <a:pt x="739" y="17"/>
                  </a:lnTo>
                  <a:lnTo>
                    <a:pt x="713" y="23"/>
                  </a:lnTo>
                  <a:lnTo>
                    <a:pt x="693" y="20"/>
                  </a:lnTo>
                  <a:lnTo>
                    <a:pt x="646" y="25"/>
                  </a:lnTo>
                  <a:lnTo>
                    <a:pt x="633" y="48"/>
                  </a:lnTo>
                  <a:lnTo>
                    <a:pt x="599" y="55"/>
                  </a:lnTo>
                  <a:lnTo>
                    <a:pt x="592" y="62"/>
                  </a:lnTo>
                  <a:lnTo>
                    <a:pt x="587" y="60"/>
                  </a:lnTo>
                  <a:lnTo>
                    <a:pt x="588" y="56"/>
                  </a:lnTo>
                  <a:lnTo>
                    <a:pt x="567" y="44"/>
                  </a:lnTo>
                  <a:lnTo>
                    <a:pt x="514" y="55"/>
                  </a:lnTo>
                  <a:lnTo>
                    <a:pt x="509" y="54"/>
                  </a:lnTo>
                  <a:lnTo>
                    <a:pt x="507" y="59"/>
                  </a:lnTo>
                  <a:lnTo>
                    <a:pt x="479" y="67"/>
                  </a:lnTo>
                  <a:lnTo>
                    <a:pt x="475" y="62"/>
                  </a:lnTo>
                  <a:lnTo>
                    <a:pt x="465" y="60"/>
                  </a:lnTo>
                  <a:lnTo>
                    <a:pt x="461" y="64"/>
                  </a:lnTo>
                  <a:lnTo>
                    <a:pt x="442" y="60"/>
                  </a:lnTo>
                  <a:lnTo>
                    <a:pt x="434" y="54"/>
                  </a:lnTo>
                  <a:lnTo>
                    <a:pt x="420" y="48"/>
                  </a:lnTo>
                  <a:lnTo>
                    <a:pt x="411" y="49"/>
                  </a:lnTo>
                  <a:lnTo>
                    <a:pt x="401" y="35"/>
                  </a:lnTo>
                  <a:lnTo>
                    <a:pt x="402" y="21"/>
                  </a:lnTo>
                  <a:lnTo>
                    <a:pt x="397" y="17"/>
                  </a:lnTo>
                  <a:lnTo>
                    <a:pt x="382" y="20"/>
                  </a:lnTo>
                  <a:lnTo>
                    <a:pt x="377" y="14"/>
                  </a:lnTo>
                  <a:lnTo>
                    <a:pt x="364" y="11"/>
                  </a:lnTo>
                  <a:lnTo>
                    <a:pt x="351" y="22"/>
                  </a:lnTo>
                  <a:lnTo>
                    <a:pt x="332" y="27"/>
                  </a:lnTo>
                  <a:lnTo>
                    <a:pt x="326" y="36"/>
                  </a:lnTo>
                  <a:lnTo>
                    <a:pt x="316" y="41"/>
                  </a:lnTo>
                  <a:lnTo>
                    <a:pt x="290" y="36"/>
                  </a:lnTo>
                  <a:lnTo>
                    <a:pt x="284" y="25"/>
                  </a:lnTo>
                  <a:lnTo>
                    <a:pt x="269" y="25"/>
                  </a:lnTo>
                  <a:lnTo>
                    <a:pt x="267" y="20"/>
                  </a:lnTo>
                  <a:lnTo>
                    <a:pt x="259" y="14"/>
                  </a:lnTo>
                  <a:lnTo>
                    <a:pt x="259" y="21"/>
                  </a:lnTo>
                  <a:lnTo>
                    <a:pt x="253" y="22"/>
                  </a:lnTo>
                  <a:lnTo>
                    <a:pt x="229" y="12"/>
                  </a:lnTo>
                  <a:lnTo>
                    <a:pt x="220" y="0"/>
                  </a:lnTo>
                  <a:lnTo>
                    <a:pt x="201" y="9"/>
                  </a:lnTo>
                  <a:lnTo>
                    <a:pt x="200" y="16"/>
                  </a:lnTo>
                  <a:lnTo>
                    <a:pt x="187" y="26"/>
                  </a:lnTo>
                  <a:lnTo>
                    <a:pt x="181" y="28"/>
                  </a:lnTo>
                  <a:lnTo>
                    <a:pt x="171" y="45"/>
                  </a:lnTo>
                  <a:lnTo>
                    <a:pt x="166" y="44"/>
                  </a:lnTo>
                  <a:lnTo>
                    <a:pt x="160" y="53"/>
                  </a:lnTo>
                  <a:lnTo>
                    <a:pt x="162" y="58"/>
                  </a:lnTo>
                  <a:lnTo>
                    <a:pt x="158" y="60"/>
                  </a:lnTo>
                  <a:lnTo>
                    <a:pt x="159" y="64"/>
                  </a:lnTo>
                  <a:lnTo>
                    <a:pt x="154" y="70"/>
                  </a:lnTo>
                  <a:lnTo>
                    <a:pt x="155" y="73"/>
                  </a:lnTo>
                  <a:lnTo>
                    <a:pt x="149" y="76"/>
                  </a:lnTo>
                  <a:lnTo>
                    <a:pt x="96" y="69"/>
                  </a:lnTo>
                  <a:lnTo>
                    <a:pt x="90" y="77"/>
                  </a:lnTo>
                  <a:lnTo>
                    <a:pt x="87" y="77"/>
                  </a:lnTo>
                  <a:lnTo>
                    <a:pt x="87" y="79"/>
                  </a:lnTo>
                  <a:lnTo>
                    <a:pt x="83" y="84"/>
                  </a:lnTo>
                  <a:lnTo>
                    <a:pt x="75" y="88"/>
                  </a:lnTo>
                  <a:lnTo>
                    <a:pt x="62" y="92"/>
                  </a:lnTo>
                  <a:lnTo>
                    <a:pt x="61" y="96"/>
                  </a:lnTo>
                  <a:lnTo>
                    <a:pt x="64" y="98"/>
                  </a:lnTo>
                  <a:lnTo>
                    <a:pt x="64" y="101"/>
                  </a:lnTo>
                  <a:lnTo>
                    <a:pt x="59" y="104"/>
                  </a:lnTo>
                  <a:lnTo>
                    <a:pt x="57" y="110"/>
                  </a:lnTo>
                  <a:lnTo>
                    <a:pt x="59" y="115"/>
                  </a:lnTo>
                  <a:lnTo>
                    <a:pt x="60" y="119"/>
                  </a:lnTo>
                  <a:lnTo>
                    <a:pt x="59" y="124"/>
                  </a:lnTo>
                  <a:lnTo>
                    <a:pt x="52" y="129"/>
                  </a:lnTo>
                  <a:lnTo>
                    <a:pt x="52" y="135"/>
                  </a:lnTo>
                  <a:lnTo>
                    <a:pt x="53" y="144"/>
                  </a:lnTo>
                  <a:lnTo>
                    <a:pt x="56" y="149"/>
                  </a:lnTo>
                  <a:lnTo>
                    <a:pt x="61" y="158"/>
                  </a:lnTo>
                  <a:lnTo>
                    <a:pt x="64" y="162"/>
                  </a:lnTo>
                  <a:lnTo>
                    <a:pt x="70" y="171"/>
                  </a:lnTo>
                  <a:lnTo>
                    <a:pt x="69" y="176"/>
                  </a:lnTo>
                  <a:lnTo>
                    <a:pt x="73" y="180"/>
                  </a:lnTo>
                  <a:lnTo>
                    <a:pt x="75" y="181"/>
                  </a:lnTo>
                  <a:lnTo>
                    <a:pt x="75" y="188"/>
                  </a:lnTo>
                  <a:lnTo>
                    <a:pt x="71" y="190"/>
                  </a:lnTo>
                  <a:lnTo>
                    <a:pt x="70" y="194"/>
                  </a:lnTo>
                  <a:lnTo>
                    <a:pt x="70" y="198"/>
                  </a:lnTo>
                  <a:lnTo>
                    <a:pt x="76" y="202"/>
                  </a:lnTo>
                  <a:lnTo>
                    <a:pt x="76" y="209"/>
                  </a:lnTo>
                  <a:lnTo>
                    <a:pt x="73" y="217"/>
                  </a:lnTo>
                  <a:lnTo>
                    <a:pt x="74" y="219"/>
                  </a:lnTo>
                  <a:lnTo>
                    <a:pt x="70" y="231"/>
                  </a:lnTo>
                  <a:lnTo>
                    <a:pt x="71" y="232"/>
                  </a:lnTo>
                  <a:lnTo>
                    <a:pt x="67" y="239"/>
                  </a:lnTo>
                  <a:lnTo>
                    <a:pt x="66" y="244"/>
                  </a:lnTo>
                  <a:lnTo>
                    <a:pt x="62" y="244"/>
                  </a:lnTo>
                  <a:lnTo>
                    <a:pt x="57" y="245"/>
                  </a:lnTo>
                  <a:lnTo>
                    <a:pt x="55" y="247"/>
                  </a:lnTo>
                  <a:lnTo>
                    <a:pt x="53" y="251"/>
                  </a:lnTo>
                  <a:lnTo>
                    <a:pt x="51" y="255"/>
                  </a:lnTo>
                  <a:lnTo>
                    <a:pt x="47" y="253"/>
                  </a:lnTo>
                  <a:lnTo>
                    <a:pt x="43" y="254"/>
                  </a:lnTo>
                  <a:lnTo>
                    <a:pt x="41" y="255"/>
                  </a:lnTo>
                  <a:lnTo>
                    <a:pt x="37" y="251"/>
                  </a:lnTo>
                  <a:lnTo>
                    <a:pt x="36" y="246"/>
                  </a:lnTo>
                  <a:lnTo>
                    <a:pt x="32" y="244"/>
                  </a:lnTo>
                  <a:lnTo>
                    <a:pt x="29" y="240"/>
                  </a:lnTo>
                  <a:lnTo>
                    <a:pt x="31" y="230"/>
                  </a:lnTo>
                  <a:lnTo>
                    <a:pt x="33" y="228"/>
                  </a:lnTo>
                  <a:lnTo>
                    <a:pt x="33" y="221"/>
                  </a:lnTo>
                  <a:lnTo>
                    <a:pt x="29" y="219"/>
                  </a:lnTo>
                  <a:lnTo>
                    <a:pt x="24" y="222"/>
                  </a:lnTo>
                  <a:lnTo>
                    <a:pt x="22" y="225"/>
                  </a:lnTo>
                  <a:lnTo>
                    <a:pt x="15" y="223"/>
                  </a:lnTo>
                  <a:lnTo>
                    <a:pt x="10" y="225"/>
                  </a:lnTo>
                  <a:lnTo>
                    <a:pt x="8" y="225"/>
                  </a:lnTo>
                  <a:lnTo>
                    <a:pt x="5" y="226"/>
                  </a:lnTo>
                  <a:lnTo>
                    <a:pt x="4" y="22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452" name="Freeform 1049"/>
            <p:cNvSpPr>
              <a:spLocks/>
            </p:cNvSpPr>
            <p:nvPr/>
          </p:nvSpPr>
          <p:spPr bwMode="auto">
            <a:xfrm>
              <a:off x="758" y="2030"/>
              <a:ext cx="1522" cy="964"/>
            </a:xfrm>
            <a:custGeom>
              <a:avLst/>
              <a:gdLst>
                <a:gd name="T0" fmla="*/ 446 w 1522"/>
                <a:gd name="T1" fmla="*/ 730 h 964"/>
                <a:gd name="T2" fmla="*/ 485 w 1522"/>
                <a:gd name="T3" fmla="*/ 778 h 964"/>
                <a:gd name="T4" fmla="*/ 508 w 1522"/>
                <a:gd name="T5" fmla="*/ 777 h 964"/>
                <a:gd name="T6" fmla="*/ 530 w 1522"/>
                <a:gd name="T7" fmla="*/ 771 h 964"/>
                <a:gd name="T8" fmla="*/ 561 w 1522"/>
                <a:gd name="T9" fmla="*/ 789 h 964"/>
                <a:gd name="T10" fmla="*/ 591 w 1522"/>
                <a:gd name="T11" fmla="*/ 805 h 964"/>
                <a:gd name="T12" fmla="*/ 625 w 1522"/>
                <a:gd name="T13" fmla="*/ 814 h 964"/>
                <a:gd name="T14" fmla="*/ 657 w 1522"/>
                <a:gd name="T15" fmla="*/ 804 h 964"/>
                <a:gd name="T16" fmla="*/ 693 w 1522"/>
                <a:gd name="T17" fmla="*/ 800 h 964"/>
                <a:gd name="T18" fmla="*/ 696 w 1522"/>
                <a:gd name="T19" fmla="*/ 845 h 964"/>
                <a:gd name="T20" fmla="*/ 704 w 1522"/>
                <a:gd name="T21" fmla="*/ 869 h 964"/>
                <a:gd name="T22" fmla="*/ 743 w 1522"/>
                <a:gd name="T23" fmla="*/ 820 h 964"/>
                <a:gd name="T24" fmla="*/ 783 w 1522"/>
                <a:gd name="T25" fmla="*/ 803 h 964"/>
                <a:gd name="T26" fmla="*/ 825 w 1522"/>
                <a:gd name="T27" fmla="*/ 818 h 964"/>
                <a:gd name="T28" fmla="*/ 882 w 1522"/>
                <a:gd name="T29" fmla="*/ 841 h 964"/>
                <a:gd name="T30" fmla="*/ 927 w 1522"/>
                <a:gd name="T31" fmla="*/ 851 h 964"/>
                <a:gd name="T32" fmla="*/ 941 w 1522"/>
                <a:gd name="T33" fmla="*/ 898 h 964"/>
                <a:gd name="T34" fmla="*/ 942 w 1522"/>
                <a:gd name="T35" fmla="*/ 934 h 964"/>
                <a:gd name="T36" fmla="*/ 983 w 1522"/>
                <a:gd name="T37" fmla="*/ 951 h 964"/>
                <a:gd name="T38" fmla="*/ 1050 w 1522"/>
                <a:gd name="T39" fmla="*/ 963 h 964"/>
                <a:gd name="T40" fmla="*/ 1094 w 1522"/>
                <a:gd name="T41" fmla="*/ 937 h 964"/>
                <a:gd name="T42" fmla="*/ 1159 w 1522"/>
                <a:gd name="T43" fmla="*/ 907 h 964"/>
                <a:gd name="T44" fmla="*/ 1215 w 1522"/>
                <a:gd name="T45" fmla="*/ 879 h 964"/>
                <a:gd name="T46" fmla="*/ 1259 w 1522"/>
                <a:gd name="T47" fmla="*/ 860 h 964"/>
                <a:gd name="T48" fmla="*/ 1290 w 1522"/>
                <a:gd name="T49" fmla="*/ 875 h 964"/>
                <a:gd name="T50" fmla="*/ 1322 w 1522"/>
                <a:gd name="T51" fmla="*/ 897 h 964"/>
                <a:gd name="T52" fmla="*/ 1351 w 1522"/>
                <a:gd name="T53" fmla="*/ 917 h 964"/>
                <a:gd name="T54" fmla="*/ 1375 w 1522"/>
                <a:gd name="T55" fmla="*/ 901 h 964"/>
                <a:gd name="T56" fmla="*/ 1380 w 1522"/>
                <a:gd name="T57" fmla="*/ 876 h 964"/>
                <a:gd name="T58" fmla="*/ 1397 w 1522"/>
                <a:gd name="T59" fmla="*/ 851 h 964"/>
                <a:gd name="T60" fmla="*/ 1420 w 1522"/>
                <a:gd name="T61" fmla="*/ 867 h 964"/>
                <a:gd name="T62" fmla="*/ 1445 w 1522"/>
                <a:gd name="T63" fmla="*/ 881 h 964"/>
                <a:gd name="T64" fmla="*/ 1477 w 1522"/>
                <a:gd name="T65" fmla="*/ 861 h 964"/>
                <a:gd name="T66" fmla="*/ 1520 w 1522"/>
                <a:gd name="T67" fmla="*/ 797 h 964"/>
                <a:gd name="T68" fmla="*/ 1505 w 1522"/>
                <a:gd name="T69" fmla="*/ 615 h 964"/>
                <a:gd name="T70" fmla="*/ 1500 w 1522"/>
                <a:gd name="T71" fmla="*/ 561 h 964"/>
                <a:gd name="T72" fmla="*/ 1444 w 1522"/>
                <a:gd name="T73" fmla="*/ 479 h 964"/>
                <a:gd name="T74" fmla="*/ 1399 w 1522"/>
                <a:gd name="T75" fmla="*/ 520 h 964"/>
                <a:gd name="T76" fmla="*/ 1341 w 1522"/>
                <a:gd name="T77" fmla="*/ 539 h 964"/>
                <a:gd name="T78" fmla="*/ 1296 w 1522"/>
                <a:gd name="T79" fmla="*/ 539 h 964"/>
                <a:gd name="T80" fmla="*/ 1232 w 1522"/>
                <a:gd name="T81" fmla="*/ 477 h 964"/>
                <a:gd name="T82" fmla="*/ 1152 w 1522"/>
                <a:gd name="T83" fmla="*/ 451 h 964"/>
                <a:gd name="T84" fmla="*/ 1066 w 1522"/>
                <a:gd name="T85" fmla="*/ 413 h 964"/>
                <a:gd name="T86" fmla="*/ 959 w 1522"/>
                <a:gd name="T87" fmla="*/ 352 h 964"/>
                <a:gd name="T88" fmla="*/ 873 w 1522"/>
                <a:gd name="T89" fmla="*/ 287 h 964"/>
                <a:gd name="T90" fmla="*/ 886 w 1522"/>
                <a:gd name="T91" fmla="*/ 198 h 964"/>
                <a:gd name="T92" fmla="*/ 895 w 1522"/>
                <a:gd name="T93" fmla="*/ 97 h 964"/>
                <a:gd name="T94" fmla="*/ 816 w 1522"/>
                <a:gd name="T95" fmla="*/ 27 h 964"/>
                <a:gd name="T96" fmla="*/ 642 w 1522"/>
                <a:gd name="T97" fmla="*/ 25 h 964"/>
                <a:gd name="T98" fmla="*/ 475 w 1522"/>
                <a:gd name="T99" fmla="*/ 67 h 964"/>
                <a:gd name="T100" fmla="*/ 393 w 1522"/>
                <a:gd name="T101" fmla="*/ 17 h 964"/>
                <a:gd name="T102" fmla="*/ 265 w 1522"/>
                <a:gd name="T103" fmla="*/ 25 h 964"/>
                <a:gd name="T104" fmla="*/ 177 w 1522"/>
                <a:gd name="T105" fmla="*/ 28 h 964"/>
                <a:gd name="T106" fmla="*/ 92 w 1522"/>
                <a:gd name="T107" fmla="*/ 69 h 964"/>
                <a:gd name="T108" fmla="*/ 55 w 1522"/>
                <a:gd name="T109" fmla="*/ 104 h 964"/>
                <a:gd name="T110" fmla="*/ 60 w 1522"/>
                <a:gd name="T111" fmla="*/ 162 h 964"/>
                <a:gd name="T112" fmla="*/ 72 w 1522"/>
                <a:gd name="T113" fmla="*/ 209 h 964"/>
                <a:gd name="T114" fmla="*/ 49 w 1522"/>
                <a:gd name="T115" fmla="*/ 251 h 964"/>
                <a:gd name="T116" fmla="*/ 29 w 1522"/>
                <a:gd name="T117" fmla="*/ 228 h 9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2"/>
                <a:gd name="T178" fmla="*/ 0 h 964"/>
                <a:gd name="T179" fmla="*/ 1522 w 1522"/>
                <a:gd name="T180" fmla="*/ 964 h 9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2" h="964">
                  <a:moveTo>
                    <a:pt x="425" y="712"/>
                  </a:moveTo>
                  <a:lnTo>
                    <a:pt x="424" y="715"/>
                  </a:lnTo>
                  <a:lnTo>
                    <a:pt x="420" y="725"/>
                  </a:lnTo>
                  <a:lnTo>
                    <a:pt x="423" y="726"/>
                  </a:lnTo>
                  <a:lnTo>
                    <a:pt x="428" y="726"/>
                  </a:lnTo>
                  <a:lnTo>
                    <a:pt x="429" y="731"/>
                  </a:lnTo>
                  <a:lnTo>
                    <a:pt x="434" y="732"/>
                  </a:lnTo>
                  <a:lnTo>
                    <a:pt x="437" y="731"/>
                  </a:lnTo>
                  <a:lnTo>
                    <a:pt x="439" y="734"/>
                  </a:lnTo>
                  <a:lnTo>
                    <a:pt x="446" y="730"/>
                  </a:lnTo>
                  <a:lnTo>
                    <a:pt x="451" y="731"/>
                  </a:lnTo>
                  <a:lnTo>
                    <a:pt x="457" y="735"/>
                  </a:lnTo>
                  <a:lnTo>
                    <a:pt x="458" y="740"/>
                  </a:lnTo>
                  <a:lnTo>
                    <a:pt x="466" y="746"/>
                  </a:lnTo>
                  <a:lnTo>
                    <a:pt x="468" y="746"/>
                  </a:lnTo>
                  <a:lnTo>
                    <a:pt x="476" y="757"/>
                  </a:lnTo>
                  <a:lnTo>
                    <a:pt x="477" y="763"/>
                  </a:lnTo>
                  <a:lnTo>
                    <a:pt x="480" y="771"/>
                  </a:lnTo>
                  <a:lnTo>
                    <a:pt x="479" y="773"/>
                  </a:lnTo>
                  <a:lnTo>
                    <a:pt x="485" y="778"/>
                  </a:lnTo>
                  <a:lnTo>
                    <a:pt x="488" y="778"/>
                  </a:lnTo>
                  <a:lnTo>
                    <a:pt x="491" y="777"/>
                  </a:lnTo>
                  <a:lnTo>
                    <a:pt x="491" y="772"/>
                  </a:lnTo>
                  <a:lnTo>
                    <a:pt x="489" y="767"/>
                  </a:lnTo>
                  <a:lnTo>
                    <a:pt x="490" y="762"/>
                  </a:lnTo>
                  <a:lnTo>
                    <a:pt x="499" y="755"/>
                  </a:lnTo>
                  <a:lnTo>
                    <a:pt x="502" y="763"/>
                  </a:lnTo>
                  <a:lnTo>
                    <a:pt x="499" y="766"/>
                  </a:lnTo>
                  <a:lnTo>
                    <a:pt x="499" y="773"/>
                  </a:lnTo>
                  <a:lnTo>
                    <a:pt x="508" y="777"/>
                  </a:lnTo>
                  <a:lnTo>
                    <a:pt x="509" y="780"/>
                  </a:lnTo>
                  <a:lnTo>
                    <a:pt x="516" y="780"/>
                  </a:lnTo>
                  <a:lnTo>
                    <a:pt x="513" y="782"/>
                  </a:lnTo>
                  <a:lnTo>
                    <a:pt x="514" y="783"/>
                  </a:lnTo>
                  <a:lnTo>
                    <a:pt x="518" y="782"/>
                  </a:lnTo>
                  <a:lnTo>
                    <a:pt x="522" y="785"/>
                  </a:lnTo>
                  <a:lnTo>
                    <a:pt x="523" y="782"/>
                  </a:lnTo>
                  <a:lnTo>
                    <a:pt x="522" y="780"/>
                  </a:lnTo>
                  <a:lnTo>
                    <a:pt x="524" y="775"/>
                  </a:lnTo>
                  <a:lnTo>
                    <a:pt x="530" y="771"/>
                  </a:lnTo>
                  <a:lnTo>
                    <a:pt x="533" y="772"/>
                  </a:lnTo>
                  <a:lnTo>
                    <a:pt x="537" y="769"/>
                  </a:lnTo>
                  <a:lnTo>
                    <a:pt x="542" y="771"/>
                  </a:lnTo>
                  <a:lnTo>
                    <a:pt x="542" y="776"/>
                  </a:lnTo>
                  <a:lnTo>
                    <a:pt x="547" y="780"/>
                  </a:lnTo>
                  <a:lnTo>
                    <a:pt x="550" y="780"/>
                  </a:lnTo>
                  <a:lnTo>
                    <a:pt x="550" y="781"/>
                  </a:lnTo>
                  <a:lnTo>
                    <a:pt x="554" y="783"/>
                  </a:lnTo>
                  <a:lnTo>
                    <a:pt x="556" y="787"/>
                  </a:lnTo>
                  <a:lnTo>
                    <a:pt x="561" y="789"/>
                  </a:lnTo>
                  <a:lnTo>
                    <a:pt x="566" y="795"/>
                  </a:lnTo>
                  <a:lnTo>
                    <a:pt x="569" y="796"/>
                  </a:lnTo>
                  <a:lnTo>
                    <a:pt x="570" y="800"/>
                  </a:lnTo>
                  <a:lnTo>
                    <a:pt x="568" y="801"/>
                  </a:lnTo>
                  <a:lnTo>
                    <a:pt x="572" y="803"/>
                  </a:lnTo>
                  <a:lnTo>
                    <a:pt x="575" y="804"/>
                  </a:lnTo>
                  <a:lnTo>
                    <a:pt x="579" y="803"/>
                  </a:lnTo>
                  <a:lnTo>
                    <a:pt x="584" y="804"/>
                  </a:lnTo>
                  <a:lnTo>
                    <a:pt x="592" y="804"/>
                  </a:lnTo>
                  <a:lnTo>
                    <a:pt x="591" y="805"/>
                  </a:lnTo>
                  <a:lnTo>
                    <a:pt x="595" y="806"/>
                  </a:lnTo>
                  <a:lnTo>
                    <a:pt x="603" y="804"/>
                  </a:lnTo>
                  <a:lnTo>
                    <a:pt x="603" y="809"/>
                  </a:lnTo>
                  <a:lnTo>
                    <a:pt x="606" y="810"/>
                  </a:lnTo>
                  <a:lnTo>
                    <a:pt x="614" y="808"/>
                  </a:lnTo>
                  <a:lnTo>
                    <a:pt x="615" y="811"/>
                  </a:lnTo>
                  <a:lnTo>
                    <a:pt x="616" y="810"/>
                  </a:lnTo>
                  <a:lnTo>
                    <a:pt x="620" y="813"/>
                  </a:lnTo>
                  <a:lnTo>
                    <a:pt x="621" y="810"/>
                  </a:lnTo>
                  <a:lnTo>
                    <a:pt x="625" y="814"/>
                  </a:lnTo>
                  <a:lnTo>
                    <a:pt x="629" y="814"/>
                  </a:lnTo>
                  <a:lnTo>
                    <a:pt x="634" y="808"/>
                  </a:lnTo>
                  <a:lnTo>
                    <a:pt x="638" y="805"/>
                  </a:lnTo>
                  <a:lnTo>
                    <a:pt x="642" y="808"/>
                  </a:lnTo>
                  <a:lnTo>
                    <a:pt x="644" y="811"/>
                  </a:lnTo>
                  <a:lnTo>
                    <a:pt x="647" y="811"/>
                  </a:lnTo>
                  <a:lnTo>
                    <a:pt x="647" y="808"/>
                  </a:lnTo>
                  <a:lnTo>
                    <a:pt x="649" y="804"/>
                  </a:lnTo>
                  <a:lnTo>
                    <a:pt x="653" y="806"/>
                  </a:lnTo>
                  <a:lnTo>
                    <a:pt x="657" y="804"/>
                  </a:lnTo>
                  <a:lnTo>
                    <a:pt x="658" y="806"/>
                  </a:lnTo>
                  <a:lnTo>
                    <a:pt x="666" y="804"/>
                  </a:lnTo>
                  <a:lnTo>
                    <a:pt x="670" y="805"/>
                  </a:lnTo>
                  <a:lnTo>
                    <a:pt x="676" y="801"/>
                  </a:lnTo>
                  <a:lnTo>
                    <a:pt x="680" y="800"/>
                  </a:lnTo>
                  <a:lnTo>
                    <a:pt x="682" y="801"/>
                  </a:lnTo>
                  <a:lnTo>
                    <a:pt x="684" y="797"/>
                  </a:lnTo>
                  <a:lnTo>
                    <a:pt x="689" y="797"/>
                  </a:lnTo>
                  <a:lnTo>
                    <a:pt x="690" y="795"/>
                  </a:lnTo>
                  <a:lnTo>
                    <a:pt x="693" y="800"/>
                  </a:lnTo>
                  <a:lnTo>
                    <a:pt x="696" y="800"/>
                  </a:lnTo>
                  <a:lnTo>
                    <a:pt x="701" y="804"/>
                  </a:lnTo>
                  <a:lnTo>
                    <a:pt x="704" y="809"/>
                  </a:lnTo>
                  <a:lnTo>
                    <a:pt x="703" y="818"/>
                  </a:lnTo>
                  <a:lnTo>
                    <a:pt x="705" y="822"/>
                  </a:lnTo>
                  <a:lnTo>
                    <a:pt x="704" y="828"/>
                  </a:lnTo>
                  <a:lnTo>
                    <a:pt x="703" y="829"/>
                  </a:lnTo>
                  <a:lnTo>
                    <a:pt x="700" y="838"/>
                  </a:lnTo>
                  <a:lnTo>
                    <a:pt x="699" y="842"/>
                  </a:lnTo>
                  <a:lnTo>
                    <a:pt x="696" y="845"/>
                  </a:lnTo>
                  <a:lnTo>
                    <a:pt x="693" y="851"/>
                  </a:lnTo>
                  <a:lnTo>
                    <a:pt x="691" y="852"/>
                  </a:lnTo>
                  <a:lnTo>
                    <a:pt x="693" y="855"/>
                  </a:lnTo>
                  <a:lnTo>
                    <a:pt x="691" y="860"/>
                  </a:lnTo>
                  <a:lnTo>
                    <a:pt x="693" y="866"/>
                  </a:lnTo>
                  <a:lnTo>
                    <a:pt x="696" y="870"/>
                  </a:lnTo>
                  <a:lnTo>
                    <a:pt x="698" y="874"/>
                  </a:lnTo>
                  <a:lnTo>
                    <a:pt x="704" y="878"/>
                  </a:lnTo>
                  <a:lnTo>
                    <a:pt x="707" y="875"/>
                  </a:lnTo>
                  <a:lnTo>
                    <a:pt x="704" y="869"/>
                  </a:lnTo>
                  <a:lnTo>
                    <a:pt x="708" y="861"/>
                  </a:lnTo>
                  <a:lnTo>
                    <a:pt x="712" y="851"/>
                  </a:lnTo>
                  <a:lnTo>
                    <a:pt x="717" y="847"/>
                  </a:lnTo>
                  <a:lnTo>
                    <a:pt x="722" y="848"/>
                  </a:lnTo>
                  <a:lnTo>
                    <a:pt x="726" y="843"/>
                  </a:lnTo>
                  <a:lnTo>
                    <a:pt x="732" y="834"/>
                  </a:lnTo>
                  <a:lnTo>
                    <a:pt x="737" y="829"/>
                  </a:lnTo>
                  <a:lnTo>
                    <a:pt x="740" y="829"/>
                  </a:lnTo>
                  <a:lnTo>
                    <a:pt x="745" y="828"/>
                  </a:lnTo>
                  <a:lnTo>
                    <a:pt x="743" y="820"/>
                  </a:lnTo>
                  <a:lnTo>
                    <a:pt x="746" y="818"/>
                  </a:lnTo>
                  <a:lnTo>
                    <a:pt x="752" y="818"/>
                  </a:lnTo>
                  <a:lnTo>
                    <a:pt x="754" y="814"/>
                  </a:lnTo>
                  <a:lnTo>
                    <a:pt x="759" y="809"/>
                  </a:lnTo>
                  <a:lnTo>
                    <a:pt x="761" y="809"/>
                  </a:lnTo>
                  <a:lnTo>
                    <a:pt x="766" y="804"/>
                  </a:lnTo>
                  <a:lnTo>
                    <a:pt x="770" y="805"/>
                  </a:lnTo>
                  <a:lnTo>
                    <a:pt x="774" y="804"/>
                  </a:lnTo>
                  <a:lnTo>
                    <a:pt x="779" y="805"/>
                  </a:lnTo>
                  <a:lnTo>
                    <a:pt x="783" y="803"/>
                  </a:lnTo>
                  <a:lnTo>
                    <a:pt x="783" y="801"/>
                  </a:lnTo>
                  <a:lnTo>
                    <a:pt x="789" y="797"/>
                  </a:lnTo>
                  <a:lnTo>
                    <a:pt x="792" y="795"/>
                  </a:lnTo>
                  <a:lnTo>
                    <a:pt x="796" y="796"/>
                  </a:lnTo>
                  <a:lnTo>
                    <a:pt x="800" y="794"/>
                  </a:lnTo>
                  <a:lnTo>
                    <a:pt x="803" y="796"/>
                  </a:lnTo>
                  <a:lnTo>
                    <a:pt x="819" y="801"/>
                  </a:lnTo>
                  <a:lnTo>
                    <a:pt x="829" y="805"/>
                  </a:lnTo>
                  <a:lnTo>
                    <a:pt x="829" y="811"/>
                  </a:lnTo>
                  <a:lnTo>
                    <a:pt x="825" y="818"/>
                  </a:lnTo>
                  <a:lnTo>
                    <a:pt x="825" y="822"/>
                  </a:lnTo>
                  <a:lnTo>
                    <a:pt x="831" y="823"/>
                  </a:lnTo>
                  <a:lnTo>
                    <a:pt x="844" y="824"/>
                  </a:lnTo>
                  <a:lnTo>
                    <a:pt x="848" y="825"/>
                  </a:lnTo>
                  <a:lnTo>
                    <a:pt x="853" y="824"/>
                  </a:lnTo>
                  <a:lnTo>
                    <a:pt x="854" y="827"/>
                  </a:lnTo>
                  <a:lnTo>
                    <a:pt x="862" y="831"/>
                  </a:lnTo>
                  <a:lnTo>
                    <a:pt x="870" y="832"/>
                  </a:lnTo>
                  <a:lnTo>
                    <a:pt x="875" y="838"/>
                  </a:lnTo>
                  <a:lnTo>
                    <a:pt x="882" y="841"/>
                  </a:lnTo>
                  <a:lnTo>
                    <a:pt x="884" y="839"/>
                  </a:lnTo>
                  <a:lnTo>
                    <a:pt x="891" y="832"/>
                  </a:lnTo>
                  <a:lnTo>
                    <a:pt x="896" y="833"/>
                  </a:lnTo>
                  <a:lnTo>
                    <a:pt x="900" y="832"/>
                  </a:lnTo>
                  <a:lnTo>
                    <a:pt x="901" y="836"/>
                  </a:lnTo>
                  <a:lnTo>
                    <a:pt x="908" y="841"/>
                  </a:lnTo>
                  <a:lnTo>
                    <a:pt x="910" y="843"/>
                  </a:lnTo>
                  <a:lnTo>
                    <a:pt x="914" y="843"/>
                  </a:lnTo>
                  <a:lnTo>
                    <a:pt x="922" y="847"/>
                  </a:lnTo>
                  <a:lnTo>
                    <a:pt x="927" y="851"/>
                  </a:lnTo>
                  <a:lnTo>
                    <a:pt x="923" y="857"/>
                  </a:lnTo>
                  <a:lnTo>
                    <a:pt x="922" y="870"/>
                  </a:lnTo>
                  <a:lnTo>
                    <a:pt x="915" y="875"/>
                  </a:lnTo>
                  <a:lnTo>
                    <a:pt x="917" y="885"/>
                  </a:lnTo>
                  <a:lnTo>
                    <a:pt x="919" y="890"/>
                  </a:lnTo>
                  <a:lnTo>
                    <a:pt x="927" y="895"/>
                  </a:lnTo>
                  <a:lnTo>
                    <a:pt x="926" y="899"/>
                  </a:lnTo>
                  <a:lnTo>
                    <a:pt x="929" y="899"/>
                  </a:lnTo>
                  <a:lnTo>
                    <a:pt x="937" y="898"/>
                  </a:lnTo>
                  <a:lnTo>
                    <a:pt x="941" y="898"/>
                  </a:lnTo>
                  <a:lnTo>
                    <a:pt x="945" y="897"/>
                  </a:lnTo>
                  <a:lnTo>
                    <a:pt x="946" y="898"/>
                  </a:lnTo>
                  <a:lnTo>
                    <a:pt x="951" y="909"/>
                  </a:lnTo>
                  <a:lnTo>
                    <a:pt x="951" y="916"/>
                  </a:lnTo>
                  <a:lnTo>
                    <a:pt x="950" y="917"/>
                  </a:lnTo>
                  <a:lnTo>
                    <a:pt x="947" y="920"/>
                  </a:lnTo>
                  <a:lnTo>
                    <a:pt x="945" y="923"/>
                  </a:lnTo>
                  <a:lnTo>
                    <a:pt x="943" y="925"/>
                  </a:lnTo>
                  <a:lnTo>
                    <a:pt x="942" y="932"/>
                  </a:lnTo>
                  <a:lnTo>
                    <a:pt x="942" y="934"/>
                  </a:lnTo>
                  <a:lnTo>
                    <a:pt x="946" y="937"/>
                  </a:lnTo>
                  <a:lnTo>
                    <a:pt x="946" y="941"/>
                  </a:lnTo>
                  <a:lnTo>
                    <a:pt x="947" y="948"/>
                  </a:lnTo>
                  <a:lnTo>
                    <a:pt x="946" y="951"/>
                  </a:lnTo>
                  <a:lnTo>
                    <a:pt x="946" y="955"/>
                  </a:lnTo>
                  <a:lnTo>
                    <a:pt x="950" y="955"/>
                  </a:lnTo>
                  <a:lnTo>
                    <a:pt x="957" y="954"/>
                  </a:lnTo>
                  <a:lnTo>
                    <a:pt x="964" y="954"/>
                  </a:lnTo>
                  <a:lnTo>
                    <a:pt x="970" y="954"/>
                  </a:lnTo>
                  <a:lnTo>
                    <a:pt x="983" y="951"/>
                  </a:lnTo>
                  <a:lnTo>
                    <a:pt x="988" y="951"/>
                  </a:lnTo>
                  <a:lnTo>
                    <a:pt x="992" y="953"/>
                  </a:lnTo>
                  <a:lnTo>
                    <a:pt x="999" y="957"/>
                  </a:lnTo>
                  <a:lnTo>
                    <a:pt x="1006" y="958"/>
                  </a:lnTo>
                  <a:lnTo>
                    <a:pt x="1010" y="958"/>
                  </a:lnTo>
                  <a:lnTo>
                    <a:pt x="1019" y="962"/>
                  </a:lnTo>
                  <a:lnTo>
                    <a:pt x="1024" y="964"/>
                  </a:lnTo>
                  <a:lnTo>
                    <a:pt x="1030" y="963"/>
                  </a:lnTo>
                  <a:lnTo>
                    <a:pt x="1040" y="962"/>
                  </a:lnTo>
                  <a:lnTo>
                    <a:pt x="1050" y="963"/>
                  </a:lnTo>
                  <a:lnTo>
                    <a:pt x="1062" y="962"/>
                  </a:lnTo>
                  <a:lnTo>
                    <a:pt x="1066" y="962"/>
                  </a:lnTo>
                  <a:lnTo>
                    <a:pt x="1069" y="962"/>
                  </a:lnTo>
                  <a:lnTo>
                    <a:pt x="1075" y="958"/>
                  </a:lnTo>
                  <a:lnTo>
                    <a:pt x="1081" y="957"/>
                  </a:lnTo>
                  <a:lnTo>
                    <a:pt x="1085" y="957"/>
                  </a:lnTo>
                  <a:lnTo>
                    <a:pt x="1086" y="949"/>
                  </a:lnTo>
                  <a:lnTo>
                    <a:pt x="1087" y="945"/>
                  </a:lnTo>
                  <a:lnTo>
                    <a:pt x="1089" y="941"/>
                  </a:lnTo>
                  <a:lnTo>
                    <a:pt x="1094" y="937"/>
                  </a:lnTo>
                  <a:lnTo>
                    <a:pt x="1097" y="932"/>
                  </a:lnTo>
                  <a:lnTo>
                    <a:pt x="1100" y="930"/>
                  </a:lnTo>
                  <a:lnTo>
                    <a:pt x="1105" y="927"/>
                  </a:lnTo>
                  <a:lnTo>
                    <a:pt x="1117" y="918"/>
                  </a:lnTo>
                  <a:lnTo>
                    <a:pt x="1123" y="912"/>
                  </a:lnTo>
                  <a:lnTo>
                    <a:pt x="1127" y="911"/>
                  </a:lnTo>
                  <a:lnTo>
                    <a:pt x="1137" y="911"/>
                  </a:lnTo>
                  <a:lnTo>
                    <a:pt x="1146" y="911"/>
                  </a:lnTo>
                  <a:lnTo>
                    <a:pt x="1151" y="909"/>
                  </a:lnTo>
                  <a:lnTo>
                    <a:pt x="1159" y="907"/>
                  </a:lnTo>
                  <a:lnTo>
                    <a:pt x="1161" y="906"/>
                  </a:lnTo>
                  <a:lnTo>
                    <a:pt x="1169" y="903"/>
                  </a:lnTo>
                  <a:lnTo>
                    <a:pt x="1180" y="899"/>
                  </a:lnTo>
                  <a:lnTo>
                    <a:pt x="1187" y="895"/>
                  </a:lnTo>
                  <a:lnTo>
                    <a:pt x="1190" y="894"/>
                  </a:lnTo>
                  <a:lnTo>
                    <a:pt x="1201" y="890"/>
                  </a:lnTo>
                  <a:lnTo>
                    <a:pt x="1206" y="889"/>
                  </a:lnTo>
                  <a:lnTo>
                    <a:pt x="1210" y="887"/>
                  </a:lnTo>
                  <a:lnTo>
                    <a:pt x="1212" y="883"/>
                  </a:lnTo>
                  <a:lnTo>
                    <a:pt x="1215" y="879"/>
                  </a:lnTo>
                  <a:lnTo>
                    <a:pt x="1215" y="875"/>
                  </a:lnTo>
                  <a:lnTo>
                    <a:pt x="1216" y="874"/>
                  </a:lnTo>
                  <a:lnTo>
                    <a:pt x="1221" y="870"/>
                  </a:lnTo>
                  <a:lnTo>
                    <a:pt x="1226" y="866"/>
                  </a:lnTo>
                  <a:lnTo>
                    <a:pt x="1231" y="866"/>
                  </a:lnTo>
                  <a:lnTo>
                    <a:pt x="1235" y="864"/>
                  </a:lnTo>
                  <a:lnTo>
                    <a:pt x="1241" y="862"/>
                  </a:lnTo>
                  <a:lnTo>
                    <a:pt x="1250" y="859"/>
                  </a:lnTo>
                  <a:lnTo>
                    <a:pt x="1258" y="859"/>
                  </a:lnTo>
                  <a:lnTo>
                    <a:pt x="1259" y="860"/>
                  </a:lnTo>
                  <a:lnTo>
                    <a:pt x="1262" y="861"/>
                  </a:lnTo>
                  <a:lnTo>
                    <a:pt x="1264" y="866"/>
                  </a:lnTo>
                  <a:lnTo>
                    <a:pt x="1271" y="870"/>
                  </a:lnTo>
                  <a:lnTo>
                    <a:pt x="1273" y="869"/>
                  </a:lnTo>
                  <a:lnTo>
                    <a:pt x="1278" y="870"/>
                  </a:lnTo>
                  <a:lnTo>
                    <a:pt x="1282" y="869"/>
                  </a:lnTo>
                  <a:lnTo>
                    <a:pt x="1285" y="867"/>
                  </a:lnTo>
                  <a:lnTo>
                    <a:pt x="1289" y="867"/>
                  </a:lnTo>
                  <a:lnTo>
                    <a:pt x="1290" y="869"/>
                  </a:lnTo>
                  <a:lnTo>
                    <a:pt x="1290" y="875"/>
                  </a:lnTo>
                  <a:lnTo>
                    <a:pt x="1291" y="876"/>
                  </a:lnTo>
                  <a:lnTo>
                    <a:pt x="1296" y="880"/>
                  </a:lnTo>
                  <a:lnTo>
                    <a:pt x="1299" y="876"/>
                  </a:lnTo>
                  <a:lnTo>
                    <a:pt x="1303" y="878"/>
                  </a:lnTo>
                  <a:lnTo>
                    <a:pt x="1305" y="881"/>
                  </a:lnTo>
                  <a:lnTo>
                    <a:pt x="1309" y="885"/>
                  </a:lnTo>
                  <a:lnTo>
                    <a:pt x="1311" y="887"/>
                  </a:lnTo>
                  <a:lnTo>
                    <a:pt x="1315" y="890"/>
                  </a:lnTo>
                  <a:lnTo>
                    <a:pt x="1320" y="898"/>
                  </a:lnTo>
                  <a:lnTo>
                    <a:pt x="1322" y="897"/>
                  </a:lnTo>
                  <a:lnTo>
                    <a:pt x="1328" y="901"/>
                  </a:lnTo>
                  <a:lnTo>
                    <a:pt x="1329" y="904"/>
                  </a:lnTo>
                  <a:lnTo>
                    <a:pt x="1334" y="907"/>
                  </a:lnTo>
                  <a:lnTo>
                    <a:pt x="1337" y="906"/>
                  </a:lnTo>
                  <a:lnTo>
                    <a:pt x="1341" y="908"/>
                  </a:lnTo>
                  <a:lnTo>
                    <a:pt x="1343" y="912"/>
                  </a:lnTo>
                  <a:lnTo>
                    <a:pt x="1347" y="913"/>
                  </a:lnTo>
                  <a:lnTo>
                    <a:pt x="1347" y="920"/>
                  </a:lnTo>
                  <a:lnTo>
                    <a:pt x="1350" y="921"/>
                  </a:lnTo>
                  <a:lnTo>
                    <a:pt x="1351" y="917"/>
                  </a:lnTo>
                  <a:lnTo>
                    <a:pt x="1353" y="916"/>
                  </a:lnTo>
                  <a:lnTo>
                    <a:pt x="1360" y="911"/>
                  </a:lnTo>
                  <a:lnTo>
                    <a:pt x="1362" y="909"/>
                  </a:lnTo>
                  <a:lnTo>
                    <a:pt x="1365" y="907"/>
                  </a:lnTo>
                  <a:lnTo>
                    <a:pt x="1369" y="906"/>
                  </a:lnTo>
                  <a:lnTo>
                    <a:pt x="1370" y="909"/>
                  </a:lnTo>
                  <a:lnTo>
                    <a:pt x="1374" y="908"/>
                  </a:lnTo>
                  <a:lnTo>
                    <a:pt x="1374" y="907"/>
                  </a:lnTo>
                  <a:lnTo>
                    <a:pt x="1374" y="903"/>
                  </a:lnTo>
                  <a:lnTo>
                    <a:pt x="1375" y="901"/>
                  </a:lnTo>
                  <a:lnTo>
                    <a:pt x="1378" y="897"/>
                  </a:lnTo>
                  <a:lnTo>
                    <a:pt x="1374" y="892"/>
                  </a:lnTo>
                  <a:lnTo>
                    <a:pt x="1371" y="892"/>
                  </a:lnTo>
                  <a:lnTo>
                    <a:pt x="1371" y="888"/>
                  </a:lnTo>
                  <a:lnTo>
                    <a:pt x="1373" y="885"/>
                  </a:lnTo>
                  <a:lnTo>
                    <a:pt x="1374" y="883"/>
                  </a:lnTo>
                  <a:lnTo>
                    <a:pt x="1376" y="881"/>
                  </a:lnTo>
                  <a:lnTo>
                    <a:pt x="1375" y="879"/>
                  </a:lnTo>
                  <a:lnTo>
                    <a:pt x="1376" y="876"/>
                  </a:lnTo>
                  <a:lnTo>
                    <a:pt x="1380" y="876"/>
                  </a:lnTo>
                  <a:lnTo>
                    <a:pt x="1380" y="873"/>
                  </a:lnTo>
                  <a:lnTo>
                    <a:pt x="1383" y="871"/>
                  </a:lnTo>
                  <a:lnTo>
                    <a:pt x="1384" y="874"/>
                  </a:lnTo>
                  <a:lnTo>
                    <a:pt x="1387" y="870"/>
                  </a:lnTo>
                  <a:lnTo>
                    <a:pt x="1387" y="865"/>
                  </a:lnTo>
                  <a:lnTo>
                    <a:pt x="1390" y="859"/>
                  </a:lnTo>
                  <a:lnTo>
                    <a:pt x="1392" y="856"/>
                  </a:lnTo>
                  <a:lnTo>
                    <a:pt x="1393" y="853"/>
                  </a:lnTo>
                  <a:lnTo>
                    <a:pt x="1394" y="850"/>
                  </a:lnTo>
                  <a:lnTo>
                    <a:pt x="1397" y="851"/>
                  </a:lnTo>
                  <a:lnTo>
                    <a:pt x="1399" y="856"/>
                  </a:lnTo>
                  <a:lnTo>
                    <a:pt x="1401" y="857"/>
                  </a:lnTo>
                  <a:lnTo>
                    <a:pt x="1404" y="853"/>
                  </a:lnTo>
                  <a:lnTo>
                    <a:pt x="1407" y="855"/>
                  </a:lnTo>
                  <a:lnTo>
                    <a:pt x="1408" y="862"/>
                  </a:lnTo>
                  <a:lnTo>
                    <a:pt x="1411" y="870"/>
                  </a:lnTo>
                  <a:lnTo>
                    <a:pt x="1412" y="871"/>
                  </a:lnTo>
                  <a:lnTo>
                    <a:pt x="1415" y="871"/>
                  </a:lnTo>
                  <a:lnTo>
                    <a:pt x="1416" y="869"/>
                  </a:lnTo>
                  <a:lnTo>
                    <a:pt x="1420" y="867"/>
                  </a:lnTo>
                  <a:lnTo>
                    <a:pt x="1423" y="873"/>
                  </a:lnTo>
                  <a:lnTo>
                    <a:pt x="1425" y="875"/>
                  </a:lnTo>
                  <a:lnTo>
                    <a:pt x="1429" y="879"/>
                  </a:lnTo>
                  <a:lnTo>
                    <a:pt x="1426" y="884"/>
                  </a:lnTo>
                  <a:lnTo>
                    <a:pt x="1429" y="885"/>
                  </a:lnTo>
                  <a:lnTo>
                    <a:pt x="1432" y="885"/>
                  </a:lnTo>
                  <a:lnTo>
                    <a:pt x="1432" y="888"/>
                  </a:lnTo>
                  <a:lnTo>
                    <a:pt x="1436" y="890"/>
                  </a:lnTo>
                  <a:lnTo>
                    <a:pt x="1440" y="884"/>
                  </a:lnTo>
                  <a:lnTo>
                    <a:pt x="1445" y="881"/>
                  </a:lnTo>
                  <a:lnTo>
                    <a:pt x="1444" y="871"/>
                  </a:lnTo>
                  <a:lnTo>
                    <a:pt x="1448" y="870"/>
                  </a:lnTo>
                  <a:lnTo>
                    <a:pt x="1454" y="881"/>
                  </a:lnTo>
                  <a:lnTo>
                    <a:pt x="1455" y="894"/>
                  </a:lnTo>
                  <a:lnTo>
                    <a:pt x="1458" y="895"/>
                  </a:lnTo>
                  <a:lnTo>
                    <a:pt x="1468" y="890"/>
                  </a:lnTo>
                  <a:lnTo>
                    <a:pt x="1473" y="893"/>
                  </a:lnTo>
                  <a:lnTo>
                    <a:pt x="1480" y="888"/>
                  </a:lnTo>
                  <a:lnTo>
                    <a:pt x="1483" y="876"/>
                  </a:lnTo>
                  <a:lnTo>
                    <a:pt x="1477" y="861"/>
                  </a:lnTo>
                  <a:lnTo>
                    <a:pt x="1478" y="845"/>
                  </a:lnTo>
                  <a:lnTo>
                    <a:pt x="1485" y="839"/>
                  </a:lnTo>
                  <a:lnTo>
                    <a:pt x="1482" y="817"/>
                  </a:lnTo>
                  <a:lnTo>
                    <a:pt x="1495" y="815"/>
                  </a:lnTo>
                  <a:lnTo>
                    <a:pt x="1497" y="834"/>
                  </a:lnTo>
                  <a:lnTo>
                    <a:pt x="1508" y="832"/>
                  </a:lnTo>
                  <a:lnTo>
                    <a:pt x="1505" y="824"/>
                  </a:lnTo>
                  <a:lnTo>
                    <a:pt x="1513" y="814"/>
                  </a:lnTo>
                  <a:lnTo>
                    <a:pt x="1511" y="797"/>
                  </a:lnTo>
                  <a:lnTo>
                    <a:pt x="1520" y="797"/>
                  </a:lnTo>
                  <a:lnTo>
                    <a:pt x="1522" y="710"/>
                  </a:lnTo>
                  <a:lnTo>
                    <a:pt x="1518" y="676"/>
                  </a:lnTo>
                  <a:lnTo>
                    <a:pt x="1519" y="669"/>
                  </a:lnTo>
                  <a:lnTo>
                    <a:pt x="1518" y="660"/>
                  </a:lnTo>
                  <a:lnTo>
                    <a:pt x="1522" y="652"/>
                  </a:lnTo>
                  <a:lnTo>
                    <a:pt x="1518" y="650"/>
                  </a:lnTo>
                  <a:lnTo>
                    <a:pt x="1510" y="638"/>
                  </a:lnTo>
                  <a:lnTo>
                    <a:pt x="1513" y="631"/>
                  </a:lnTo>
                  <a:lnTo>
                    <a:pt x="1508" y="624"/>
                  </a:lnTo>
                  <a:lnTo>
                    <a:pt x="1505" y="615"/>
                  </a:lnTo>
                  <a:lnTo>
                    <a:pt x="1499" y="610"/>
                  </a:lnTo>
                  <a:lnTo>
                    <a:pt x="1501" y="598"/>
                  </a:lnTo>
                  <a:lnTo>
                    <a:pt x="1505" y="598"/>
                  </a:lnTo>
                  <a:lnTo>
                    <a:pt x="1510" y="601"/>
                  </a:lnTo>
                  <a:lnTo>
                    <a:pt x="1513" y="605"/>
                  </a:lnTo>
                  <a:lnTo>
                    <a:pt x="1515" y="604"/>
                  </a:lnTo>
                  <a:lnTo>
                    <a:pt x="1516" y="600"/>
                  </a:lnTo>
                  <a:lnTo>
                    <a:pt x="1522" y="595"/>
                  </a:lnTo>
                  <a:lnTo>
                    <a:pt x="1501" y="567"/>
                  </a:lnTo>
                  <a:lnTo>
                    <a:pt x="1500" y="561"/>
                  </a:lnTo>
                  <a:lnTo>
                    <a:pt x="1494" y="552"/>
                  </a:lnTo>
                  <a:lnTo>
                    <a:pt x="1490" y="543"/>
                  </a:lnTo>
                  <a:lnTo>
                    <a:pt x="1491" y="542"/>
                  </a:lnTo>
                  <a:lnTo>
                    <a:pt x="1492" y="534"/>
                  </a:lnTo>
                  <a:lnTo>
                    <a:pt x="1483" y="521"/>
                  </a:lnTo>
                  <a:lnTo>
                    <a:pt x="1480" y="512"/>
                  </a:lnTo>
                  <a:lnTo>
                    <a:pt x="1480" y="500"/>
                  </a:lnTo>
                  <a:lnTo>
                    <a:pt x="1471" y="496"/>
                  </a:lnTo>
                  <a:lnTo>
                    <a:pt x="1467" y="489"/>
                  </a:lnTo>
                  <a:lnTo>
                    <a:pt x="1444" y="479"/>
                  </a:lnTo>
                  <a:lnTo>
                    <a:pt x="1437" y="483"/>
                  </a:lnTo>
                  <a:lnTo>
                    <a:pt x="1417" y="478"/>
                  </a:lnTo>
                  <a:lnTo>
                    <a:pt x="1413" y="483"/>
                  </a:lnTo>
                  <a:lnTo>
                    <a:pt x="1418" y="497"/>
                  </a:lnTo>
                  <a:lnTo>
                    <a:pt x="1413" y="501"/>
                  </a:lnTo>
                  <a:lnTo>
                    <a:pt x="1409" y="497"/>
                  </a:lnTo>
                  <a:lnTo>
                    <a:pt x="1407" y="505"/>
                  </a:lnTo>
                  <a:lnTo>
                    <a:pt x="1408" y="516"/>
                  </a:lnTo>
                  <a:lnTo>
                    <a:pt x="1401" y="516"/>
                  </a:lnTo>
                  <a:lnTo>
                    <a:pt x="1399" y="520"/>
                  </a:lnTo>
                  <a:lnTo>
                    <a:pt x="1380" y="517"/>
                  </a:lnTo>
                  <a:lnTo>
                    <a:pt x="1381" y="522"/>
                  </a:lnTo>
                  <a:lnTo>
                    <a:pt x="1374" y="521"/>
                  </a:lnTo>
                  <a:lnTo>
                    <a:pt x="1373" y="525"/>
                  </a:lnTo>
                  <a:lnTo>
                    <a:pt x="1362" y="519"/>
                  </a:lnTo>
                  <a:lnTo>
                    <a:pt x="1369" y="531"/>
                  </a:lnTo>
                  <a:lnTo>
                    <a:pt x="1365" y="535"/>
                  </a:lnTo>
                  <a:lnTo>
                    <a:pt x="1369" y="548"/>
                  </a:lnTo>
                  <a:lnTo>
                    <a:pt x="1365" y="552"/>
                  </a:lnTo>
                  <a:lnTo>
                    <a:pt x="1341" y="539"/>
                  </a:lnTo>
                  <a:lnTo>
                    <a:pt x="1333" y="526"/>
                  </a:lnTo>
                  <a:lnTo>
                    <a:pt x="1327" y="524"/>
                  </a:lnTo>
                  <a:lnTo>
                    <a:pt x="1318" y="531"/>
                  </a:lnTo>
                  <a:lnTo>
                    <a:pt x="1325" y="544"/>
                  </a:lnTo>
                  <a:lnTo>
                    <a:pt x="1324" y="556"/>
                  </a:lnTo>
                  <a:lnTo>
                    <a:pt x="1320" y="559"/>
                  </a:lnTo>
                  <a:lnTo>
                    <a:pt x="1318" y="557"/>
                  </a:lnTo>
                  <a:lnTo>
                    <a:pt x="1317" y="545"/>
                  </a:lnTo>
                  <a:lnTo>
                    <a:pt x="1313" y="542"/>
                  </a:lnTo>
                  <a:lnTo>
                    <a:pt x="1296" y="539"/>
                  </a:lnTo>
                  <a:lnTo>
                    <a:pt x="1291" y="543"/>
                  </a:lnTo>
                  <a:lnTo>
                    <a:pt x="1282" y="535"/>
                  </a:lnTo>
                  <a:lnTo>
                    <a:pt x="1268" y="534"/>
                  </a:lnTo>
                  <a:lnTo>
                    <a:pt x="1259" y="512"/>
                  </a:lnTo>
                  <a:lnTo>
                    <a:pt x="1266" y="503"/>
                  </a:lnTo>
                  <a:lnTo>
                    <a:pt x="1266" y="493"/>
                  </a:lnTo>
                  <a:lnTo>
                    <a:pt x="1262" y="492"/>
                  </a:lnTo>
                  <a:lnTo>
                    <a:pt x="1258" y="486"/>
                  </a:lnTo>
                  <a:lnTo>
                    <a:pt x="1240" y="482"/>
                  </a:lnTo>
                  <a:lnTo>
                    <a:pt x="1232" y="477"/>
                  </a:lnTo>
                  <a:lnTo>
                    <a:pt x="1227" y="471"/>
                  </a:lnTo>
                  <a:lnTo>
                    <a:pt x="1230" y="465"/>
                  </a:lnTo>
                  <a:lnTo>
                    <a:pt x="1212" y="440"/>
                  </a:lnTo>
                  <a:lnTo>
                    <a:pt x="1196" y="445"/>
                  </a:lnTo>
                  <a:lnTo>
                    <a:pt x="1193" y="442"/>
                  </a:lnTo>
                  <a:lnTo>
                    <a:pt x="1185" y="449"/>
                  </a:lnTo>
                  <a:lnTo>
                    <a:pt x="1179" y="447"/>
                  </a:lnTo>
                  <a:lnTo>
                    <a:pt x="1170" y="455"/>
                  </a:lnTo>
                  <a:lnTo>
                    <a:pt x="1159" y="454"/>
                  </a:lnTo>
                  <a:lnTo>
                    <a:pt x="1152" y="451"/>
                  </a:lnTo>
                  <a:lnTo>
                    <a:pt x="1146" y="441"/>
                  </a:lnTo>
                  <a:lnTo>
                    <a:pt x="1138" y="438"/>
                  </a:lnTo>
                  <a:lnTo>
                    <a:pt x="1128" y="446"/>
                  </a:lnTo>
                  <a:lnTo>
                    <a:pt x="1114" y="440"/>
                  </a:lnTo>
                  <a:lnTo>
                    <a:pt x="1106" y="429"/>
                  </a:lnTo>
                  <a:lnTo>
                    <a:pt x="1100" y="428"/>
                  </a:lnTo>
                  <a:lnTo>
                    <a:pt x="1094" y="429"/>
                  </a:lnTo>
                  <a:lnTo>
                    <a:pt x="1090" y="418"/>
                  </a:lnTo>
                  <a:lnTo>
                    <a:pt x="1078" y="419"/>
                  </a:lnTo>
                  <a:lnTo>
                    <a:pt x="1066" y="413"/>
                  </a:lnTo>
                  <a:lnTo>
                    <a:pt x="1055" y="415"/>
                  </a:lnTo>
                  <a:lnTo>
                    <a:pt x="1047" y="413"/>
                  </a:lnTo>
                  <a:lnTo>
                    <a:pt x="1033" y="413"/>
                  </a:lnTo>
                  <a:lnTo>
                    <a:pt x="1030" y="398"/>
                  </a:lnTo>
                  <a:lnTo>
                    <a:pt x="1025" y="396"/>
                  </a:lnTo>
                  <a:lnTo>
                    <a:pt x="1016" y="400"/>
                  </a:lnTo>
                  <a:lnTo>
                    <a:pt x="977" y="365"/>
                  </a:lnTo>
                  <a:lnTo>
                    <a:pt x="978" y="349"/>
                  </a:lnTo>
                  <a:lnTo>
                    <a:pt x="965" y="347"/>
                  </a:lnTo>
                  <a:lnTo>
                    <a:pt x="959" y="352"/>
                  </a:lnTo>
                  <a:lnTo>
                    <a:pt x="947" y="351"/>
                  </a:lnTo>
                  <a:lnTo>
                    <a:pt x="931" y="362"/>
                  </a:lnTo>
                  <a:lnTo>
                    <a:pt x="926" y="359"/>
                  </a:lnTo>
                  <a:lnTo>
                    <a:pt x="908" y="342"/>
                  </a:lnTo>
                  <a:lnTo>
                    <a:pt x="896" y="338"/>
                  </a:lnTo>
                  <a:lnTo>
                    <a:pt x="891" y="316"/>
                  </a:lnTo>
                  <a:lnTo>
                    <a:pt x="878" y="309"/>
                  </a:lnTo>
                  <a:lnTo>
                    <a:pt x="878" y="301"/>
                  </a:lnTo>
                  <a:lnTo>
                    <a:pt x="872" y="291"/>
                  </a:lnTo>
                  <a:lnTo>
                    <a:pt x="873" y="287"/>
                  </a:lnTo>
                  <a:lnTo>
                    <a:pt x="864" y="275"/>
                  </a:lnTo>
                  <a:lnTo>
                    <a:pt x="858" y="260"/>
                  </a:lnTo>
                  <a:lnTo>
                    <a:pt x="861" y="255"/>
                  </a:lnTo>
                  <a:lnTo>
                    <a:pt x="868" y="254"/>
                  </a:lnTo>
                  <a:lnTo>
                    <a:pt x="876" y="246"/>
                  </a:lnTo>
                  <a:lnTo>
                    <a:pt x="875" y="230"/>
                  </a:lnTo>
                  <a:lnTo>
                    <a:pt x="877" y="213"/>
                  </a:lnTo>
                  <a:lnTo>
                    <a:pt x="875" y="198"/>
                  </a:lnTo>
                  <a:lnTo>
                    <a:pt x="884" y="200"/>
                  </a:lnTo>
                  <a:lnTo>
                    <a:pt x="886" y="198"/>
                  </a:lnTo>
                  <a:lnTo>
                    <a:pt x="882" y="189"/>
                  </a:lnTo>
                  <a:lnTo>
                    <a:pt x="868" y="184"/>
                  </a:lnTo>
                  <a:lnTo>
                    <a:pt x="866" y="181"/>
                  </a:lnTo>
                  <a:lnTo>
                    <a:pt x="870" y="163"/>
                  </a:lnTo>
                  <a:lnTo>
                    <a:pt x="861" y="151"/>
                  </a:lnTo>
                  <a:lnTo>
                    <a:pt x="866" y="146"/>
                  </a:lnTo>
                  <a:lnTo>
                    <a:pt x="867" y="139"/>
                  </a:lnTo>
                  <a:lnTo>
                    <a:pt x="872" y="137"/>
                  </a:lnTo>
                  <a:lnTo>
                    <a:pt x="881" y="135"/>
                  </a:lnTo>
                  <a:lnTo>
                    <a:pt x="895" y="97"/>
                  </a:lnTo>
                  <a:lnTo>
                    <a:pt x="875" y="92"/>
                  </a:lnTo>
                  <a:lnTo>
                    <a:pt x="868" y="81"/>
                  </a:lnTo>
                  <a:lnTo>
                    <a:pt x="872" y="76"/>
                  </a:lnTo>
                  <a:lnTo>
                    <a:pt x="878" y="77"/>
                  </a:lnTo>
                  <a:lnTo>
                    <a:pt x="890" y="73"/>
                  </a:lnTo>
                  <a:lnTo>
                    <a:pt x="861" y="50"/>
                  </a:lnTo>
                  <a:lnTo>
                    <a:pt x="858" y="53"/>
                  </a:lnTo>
                  <a:lnTo>
                    <a:pt x="835" y="39"/>
                  </a:lnTo>
                  <a:lnTo>
                    <a:pt x="828" y="44"/>
                  </a:lnTo>
                  <a:lnTo>
                    <a:pt x="816" y="27"/>
                  </a:lnTo>
                  <a:lnTo>
                    <a:pt x="811" y="27"/>
                  </a:lnTo>
                  <a:lnTo>
                    <a:pt x="807" y="23"/>
                  </a:lnTo>
                  <a:lnTo>
                    <a:pt x="784" y="25"/>
                  </a:lnTo>
                  <a:lnTo>
                    <a:pt x="777" y="22"/>
                  </a:lnTo>
                  <a:lnTo>
                    <a:pt x="760" y="26"/>
                  </a:lnTo>
                  <a:lnTo>
                    <a:pt x="737" y="23"/>
                  </a:lnTo>
                  <a:lnTo>
                    <a:pt x="735" y="17"/>
                  </a:lnTo>
                  <a:lnTo>
                    <a:pt x="709" y="23"/>
                  </a:lnTo>
                  <a:lnTo>
                    <a:pt x="689" y="20"/>
                  </a:lnTo>
                  <a:lnTo>
                    <a:pt x="642" y="25"/>
                  </a:lnTo>
                  <a:lnTo>
                    <a:pt x="629" y="48"/>
                  </a:lnTo>
                  <a:lnTo>
                    <a:pt x="595" y="55"/>
                  </a:lnTo>
                  <a:lnTo>
                    <a:pt x="588" y="62"/>
                  </a:lnTo>
                  <a:lnTo>
                    <a:pt x="583" y="60"/>
                  </a:lnTo>
                  <a:lnTo>
                    <a:pt x="584" y="56"/>
                  </a:lnTo>
                  <a:lnTo>
                    <a:pt x="563" y="44"/>
                  </a:lnTo>
                  <a:lnTo>
                    <a:pt x="510" y="55"/>
                  </a:lnTo>
                  <a:lnTo>
                    <a:pt x="505" y="54"/>
                  </a:lnTo>
                  <a:lnTo>
                    <a:pt x="503" y="59"/>
                  </a:lnTo>
                  <a:lnTo>
                    <a:pt x="475" y="67"/>
                  </a:lnTo>
                  <a:lnTo>
                    <a:pt x="471" y="62"/>
                  </a:lnTo>
                  <a:lnTo>
                    <a:pt x="461" y="60"/>
                  </a:lnTo>
                  <a:lnTo>
                    <a:pt x="457" y="64"/>
                  </a:lnTo>
                  <a:lnTo>
                    <a:pt x="438" y="60"/>
                  </a:lnTo>
                  <a:lnTo>
                    <a:pt x="430" y="54"/>
                  </a:lnTo>
                  <a:lnTo>
                    <a:pt x="416" y="48"/>
                  </a:lnTo>
                  <a:lnTo>
                    <a:pt x="407" y="49"/>
                  </a:lnTo>
                  <a:lnTo>
                    <a:pt x="397" y="35"/>
                  </a:lnTo>
                  <a:lnTo>
                    <a:pt x="398" y="21"/>
                  </a:lnTo>
                  <a:lnTo>
                    <a:pt x="393" y="17"/>
                  </a:lnTo>
                  <a:lnTo>
                    <a:pt x="378" y="20"/>
                  </a:lnTo>
                  <a:lnTo>
                    <a:pt x="373" y="14"/>
                  </a:lnTo>
                  <a:lnTo>
                    <a:pt x="360" y="11"/>
                  </a:lnTo>
                  <a:lnTo>
                    <a:pt x="347" y="22"/>
                  </a:lnTo>
                  <a:lnTo>
                    <a:pt x="328" y="27"/>
                  </a:lnTo>
                  <a:lnTo>
                    <a:pt x="322" y="36"/>
                  </a:lnTo>
                  <a:lnTo>
                    <a:pt x="312" y="41"/>
                  </a:lnTo>
                  <a:lnTo>
                    <a:pt x="286" y="36"/>
                  </a:lnTo>
                  <a:lnTo>
                    <a:pt x="280" y="25"/>
                  </a:lnTo>
                  <a:lnTo>
                    <a:pt x="265" y="25"/>
                  </a:lnTo>
                  <a:lnTo>
                    <a:pt x="263" y="20"/>
                  </a:lnTo>
                  <a:lnTo>
                    <a:pt x="255" y="14"/>
                  </a:lnTo>
                  <a:lnTo>
                    <a:pt x="255" y="21"/>
                  </a:lnTo>
                  <a:lnTo>
                    <a:pt x="249" y="22"/>
                  </a:lnTo>
                  <a:lnTo>
                    <a:pt x="225" y="12"/>
                  </a:lnTo>
                  <a:lnTo>
                    <a:pt x="216" y="0"/>
                  </a:lnTo>
                  <a:lnTo>
                    <a:pt x="197" y="9"/>
                  </a:lnTo>
                  <a:lnTo>
                    <a:pt x="196" y="16"/>
                  </a:lnTo>
                  <a:lnTo>
                    <a:pt x="183" y="26"/>
                  </a:lnTo>
                  <a:lnTo>
                    <a:pt x="177" y="28"/>
                  </a:lnTo>
                  <a:lnTo>
                    <a:pt x="167" y="45"/>
                  </a:lnTo>
                  <a:lnTo>
                    <a:pt x="162" y="44"/>
                  </a:lnTo>
                  <a:lnTo>
                    <a:pt x="156" y="53"/>
                  </a:lnTo>
                  <a:lnTo>
                    <a:pt x="158" y="58"/>
                  </a:lnTo>
                  <a:lnTo>
                    <a:pt x="154" y="60"/>
                  </a:lnTo>
                  <a:lnTo>
                    <a:pt x="155" y="64"/>
                  </a:lnTo>
                  <a:lnTo>
                    <a:pt x="150" y="70"/>
                  </a:lnTo>
                  <a:lnTo>
                    <a:pt x="151" y="73"/>
                  </a:lnTo>
                  <a:lnTo>
                    <a:pt x="145" y="76"/>
                  </a:lnTo>
                  <a:lnTo>
                    <a:pt x="92" y="69"/>
                  </a:lnTo>
                  <a:lnTo>
                    <a:pt x="86" y="77"/>
                  </a:lnTo>
                  <a:lnTo>
                    <a:pt x="83" y="77"/>
                  </a:lnTo>
                  <a:lnTo>
                    <a:pt x="83" y="79"/>
                  </a:lnTo>
                  <a:lnTo>
                    <a:pt x="79" y="84"/>
                  </a:lnTo>
                  <a:lnTo>
                    <a:pt x="71" y="88"/>
                  </a:lnTo>
                  <a:lnTo>
                    <a:pt x="58" y="92"/>
                  </a:lnTo>
                  <a:lnTo>
                    <a:pt x="57" y="96"/>
                  </a:lnTo>
                  <a:lnTo>
                    <a:pt x="60" y="98"/>
                  </a:lnTo>
                  <a:lnTo>
                    <a:pt x="60" y="101"/>
                  </a:lnTo>
                  <a:lnTo>
                    <a:pt x="55" y="104"/>
                  </a:lnTo>
                  <a:lnTo>
                    <a:pt x="53" y="110"/>
                  </a:lnTo>
                  <a:lnTo>
                    <a:pt x="55" y="115"/>
                  </a:lnTo>
                  <a:lnTo>
                    <a:pt x="56" y="119"/>
                  </a:lnTo>
                  <a:lnTo>
                    <a:pt x="55" y="124"/>
                  </a:lnTo>
                  <a:lnTo>
                    <a:pt x="48" y="129"/>
                  </a:lnTo>
                  <a:lnTo>
                    <a:pt x="48" y="135"/>
                  </a:lnTo>
                  <a:lnTo>
                    <a:pt x="49" y="144"/>
                  </a:lnTo>
                  <a:lnTo>
                    <a:pt x="52" y="149"/>
                  </a:lnTo>
                  <a:lnTo>
                    <a:pt x="57" y="158"/>
                  </a:lnTo>
                  <a:lnTo>
                    <a:pt x="60" y="162"/>
                  </a:lnTo>
                  <a:lnTo>
                    <a:pt x="66" y="171"/>
                  </a:lnTo>
                  <a:lnTo>
                    <a:pt x="65" y="176"/>
                  </a:lnTo>
                  <a:lnTo>
                    <a:pt x="69" y="180"/>
                  </a:lnTo>
                  <a:lnTo>
                    <a:pt x="71" y="181"/>
                  </a:lnTo>
                  <a:lnTo>
                    <a:pt x="71" y="188"/>
                  </a:lnTo>
                  <a:lnTo>
                    <a:pt x="67" y="190"/>
                  </a:lnTo>
                  <a:lnTo>
                    <a:pt x="66" y="194"/>
                  </a:lnTo>
                  <a:lnTo>
                    <a:pt x="66" y="198"/>
                  </a:lnTo>
                  <a:lnTo>
                    <a:pt x="72" y="202"/>
                  </a:lnTo>
                  <a:lnTo>
                    <a:pt x="72" y="209"/>
                  </a:lnTo>
                  <a:lnTo>
                    <a:pt x="69" y="217"/>
                  </a:lnTo>
                  <a:lnTo>
                    <a:pt x="70" y="219"/>
                  </a:lnTo>
                  <a:lnTo>
                    <a:pt x="66" y="231"/>
                  </a:lnTo>
                  <a:lnTo>
                    <a:pt x="67" y="232"/>
                  </a:lnTo>
                  <a:lnTo>
                    <a:pt x="63" y="239"/>
                  </a:lnTo>
                  <a:lnTo>
                    <a:pt x="62" y="244"/>
                  </a:lnTo>
                  <a:lnTo>
                    <a:pt x="58" y="244"/>
                  </a:lnTo>
                  <a:lnTo>
                    <a:pt x="53" y="245"/>
                  </a:lnTo>
                  <a:lnTo>
                    <a:pt x="51" y="247"/>
                  </a:lnTo>
                  <a:lnTo>
                    <a:pt x="49" y="251"/>
                  </a:lnTo>
                  <a:lnTo>
                    <a:pt x="47" y="255"/>
                  </a:lnTo>
                  <a:lnTo>
                    <a:pt x="43" y="253"/>
                  </a:lnTo>
                  <a:lnTo>
                    <a:pt x="39" y="254"/>
                  </a:lnTo>
                  <a:lnTo>
                    <a:pt x="37" y="255"/>
                  </a:lnTo>
                  <a:lnTo>
                    <a:pt x="33" y="251"/>
                  </a:lnTo>
                  <a:lnTo>
                    <a:pt x="32" y="246"/>
                  </a:lnTo>
                  <a:lnTo>
                    <a:pt x="28" y="244"/>
                  </a:lnTo>
                  <a:lnTo>
                    <a:pt x="25" y="240"/>
                  </a:lnTo>
                  <a:lnTo>
                    <a:pt x="27" y="230"/>
                  </a:lnTo>
                  <a:lnTo>
                    <a:pt x="29" y="228"/>
                  </a:lnTo>
                  <a:lnTo>
                    <a:pt x="29" y="221"/>
                  </a:lnTo>
                  <a:lnTo>
                    <a:pt x="25" y="219"/>
                  </a:lnTo>
                  <a:lnTo>
                    <a:pt x="20" y="222"/>
                  </a:lnTo>
                  <a:lnTo>
                    <a:pt x="18" y="225"/>
                  </a:lnTo>
                  <a:lnTo>
                    <a:pt x="11" y="223"/>
                  </a:lnTo>
                  <a:lnTo>
                    <a:pt x="6" y="225"/>
                  </a:lnTo>
                  <a:lnTo>
                    <a:pt x="4" y="225"/>
                  </a:lnTo>
                  <a:lnTo>
                    <a:pt x="1" y="226"/>
                  </a:lnTo>
                  <a:lnTo>
                    <a:pt x="0" y="22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53" name="Freeform 1050"/>
            <p:cNvSpPr>
              <a:spLocks/>
            </p:cNvSpPr>
            <p:nvPr/>
          </p:nvSpPr>
          <p:spPr bwMode="auto">
            <a:xfrm>
              <a:off x="754" y="2258"/>
              <a:ext cx="436" cy="484"/>
            </a:xfrm>
            <a:custGeom>
              <a:avLst/>
              <a:gdLst>
                <a:gd name="T0" fmla="*/ 6 w 436"/>
                <a:gd name="T1" fmla="*/ 8 h 484"/>
                <a:gd name="T2" fmla="*/ 5 w 436"/>
                <a:gd name="T3" fmla="*/ 17 h 484"/>
                <a:gd name="T4" fmla="*/ 4 w 436"/>
                <a:gd name="T5" fmla="*/ 40 h 484"/>
                <a:gd name="T6" fmla="*/ 13 w 436"/>
                <a:gd name="T7" fmla="*/ 56 h 484"/>
                <a:gd name="T8" fmla="*/ 9 w 436"/>
                <a:gd name="T9" fmla="*/ 70 h 484"/>
                <a:gd name="T10" fmla="*/ 13 w 436"/>
                <a:gd name="T11" fmla="*/ 84 h 484"/>
                <a:gd name="T12" fmla="*/ 9 w 436"/>
                <a:gd name="T13" fmla="*/ 96 h 484"/>
                <a:gd name="T14" fmla="*/ 6 w 436"/>
                <a:gd name="T15" fmla="*/ 103 h 484"/>
                <a:gd name="T16" fmla="*/ 3 w 436"/>
                <a:gd name="T17" fmla="*/ 117 h 484"/>
                <a:gd name="T18" fmla="*/ 10 w 436"/>
                <a:gd name="T19" fmla="*/ 123 h 484"/>
                <a:gd name="T20" fmla="*/ 15 w 436"/>
                <a:gd name="T21" fmla="*/ 137 h 484"/>
                <a:gd name="T22" fmla="*/ 28 w 436"/>
                <a:gd name="T23" fmla="*/ 143 h 484"/>
                <a:gd name="T24" fmla="*/ 46 w 436"/>
                <a:gd name="T25" fmla="*/ 154 h 484"/>
                <a:gd name="T26" fmla="*/ 59 w 436"/>
                <a:gd name="T27" fmla="*/ 167 h 484"/>
                <a:gd name="T28" fmla="*/ 74 w 436"/>
                <a:gd name="T29" fmla="*/ 166 h 484"/>
                <a:gd name="T30" fmla="*/ 80 w 436"/>
                <a:gd name="T31" fmla="*/ 177 h 484"/>
                <a:gd name="T32" fmla="*/ 87 w 436"/>
                <a:gd name="T33" fmla="*/ 187 h 484"/>
                <a:gd name="T34" fmla="*/ 88 w 436"/>
                <a:gd name="T35" fmla="*/ 198 h 484"/>
                <a:gd name="T36" fmla="*/ 97 w 436"/>
                <a:gd name="T37" fmla="*/ 212 h 484"/>
                <a:gd name="T38" fmla="*/ 116 w 436"/>
                <a:gd name="T39" fmla="*/ 224 h 484"/>
                <a:gd name="T40" fmla="*/ 131 w 436"/>
                <a:gd name="T41" fmla="*/ 236 h 484"/>
                <a:gd name="T42" fmla="*/ 143 w 436"/>
                <a:gd name="T43" fmla="*/ 250 h 484"/>
                <a:gd name="T44" fmla="*/ 153 w 436"/>
                <a:gd name="T45" fmla="*/ 265 h 484"/>
                <a:gd name="T46" fmla="*/ 157 w 436"/>
                <a:gd name="T47" fmla="*/ 278 h 484"/>
                <a:gd name="T48" fmla="*/ 171 w 436"/>
                <a:gd name="T49" fmla="*/ 269 h 484"/>
                <a:gd name="T50" fmla="*/ 178 w 436"/>
                <a:gd name="T51" fmla="*/ 249 h 484"/>
                <a:gd name="T52" fmla="*/ 190 w 436"/>
                <a:gd name="T53" fmla="*/ 251 h 484"/>
                <a:gd name="T54" fmla="*/ 204 w 436"/>
                <a:gd name="T55" fmla="*/ 251 h 484"/>
                <a:gd name="T56" fmla="*/ 224 w 436"/>
                <a:gd name="T57" fmla="*/ 264 h 484"/>
                <a:gd name="T58" fmla="*/ 236 w 436"/>
                <a:gd name="T59" fmla="*/ 268 h 484"/>
                <a:gd name="T60" fmla="*/ 237 w 436"/>
                <a:gd name="T61" fmla="*/ 279 h 484"/>
                <a:gd name="T62" fmla="*/ 239 w 436"/>
                <a:gd name="T63" fmla="*/ 293 h 484"/>
                <a:gd name="T64" fmla="*/ 261 w 436"/>
                <a:gd name="T65" fmla="*/ 312 h 484"/>
                <a:gd name="T66" fmla="*/ 274 w 436"/>
                <a:gd name="T67" fmla="*/ 331 h 484"/>
                <a:gd name="T68" fmla="*/ 284 w 436"/>
                <a:gd name="T69" fmla="*/ 340 h 484"/>
                <a:gd name="T70" fmla="*/ 297 w 436"/>
                <a:gd name="T71" fmla="*/ 348 h 484"/>
                <a:gd name="T72" fmla="*/ 303 w 436"/>
                <a:gd name="T73" fmla="*/ 359 h 484"/>
                <a:gd name="T74" fmla="*/ 311 w 436"/>
                <a:gd name="T75" fmla="*/ 371 h 484"/>
                <a:gd name="T76" fmla="*/ 317 w 436"/>
                <a:gd name="T77" fmla="*/ 387 h 484"/>
                <a:gd name="T78" fmla="*/ 329 w 436"/>
                <a:gd name="T79" fmla="*/ 394 h 484"/>
                <a:gd name="T80" fmla="*/ 343 w 436"/>
                <a:gd name="T81" fmla="*/ 390 h 484"/>
                <a:gd name="T82" fmla="*/ 358 w 436"/>
                <a:gd name="T83" fmla="*/ 394 h 484"/>
                <a:gd name="T84" fmla="*/ 369 w 436"/>
                <a:gd name="T85" fmla="*/ 403 h 484"/>
                <a:gd name="T86" fmla="*/ 360 w 436"/>
                <a:gd name="T87" fmla="*/ 415 h 484"/>
                <a:gd name="T88" fmla="*/ 359 w 436"/>
                <a:gd name="T89" fmla="*/ 429 h 484"/>
                <a:gd name="T90" fmla="*/ 371 w 436"/>
                <a:gd name="T91" fmla="*/ 433 h 484"/>
                <a:gd name="T92" fmla="*/ 381 w 436"/>
                <a:gd name="T93" fmla="*/ 442 h 484"/>
                <a:gd name="T94" fmla="*/ 392 w 436"/>
                <a:gd name="T95" fmla="*/ 452 h 484"/>
                <a:gd name="T96" fmla="*/ 396 w 436"/>
                <a:gd name="T97" fmla="*/ 464 h 484"/>
                <a:gd name="T98" fmla="*/ 409 w 436"/>
                <a:gd name="T99" fmla="*/ 471 h 484"/>
                <a:gd name="T100" fmla="*/ 425 w 436"/>
                <a:gd name="T101" fmla="*/ 466 h 484"/>
                <a:gd name="T102" fmla="*/ 436 w 436"/>
                <a:gd name="T103" fmla="*/ 473 h 4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6"/>
                <a:gd name="T157" fmla="*/ 0 h 484"/>
                <a:gd name="T158" fmla="*/ 436 w 436"/>
                <a:gd name="T159" fmla="*/ 484 h 4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6" h="484">
                  <a:moveTo>
                    <a:pt x="4" y="0"/>
                  </a:moveTo>
                  <a:lnTo>
                    <a:pt x="5" y="5"/>
                  </a:lnTo>
                  <a:lnTo>
                    <a:pt x="6" y="8"/>
                  </a:lnTo>
                  <a:lnTo>
                    <a:pt x="6" y="12"/>
                  </a:lnTo>
                  <a:lnTo>
                    <a:pt x="5" y="13"/>
                  </a:lnTo>
                  <a:lnTo>
                    <a:pt x="5" y="17"/>
                  </a:lnTo>
                  <a:lnTo>
                    <a:pt x="4" y="27"/>
                  </a:lnTo>
                  <a:lnTo>
                    <a:pt x="0" y="30"/>
                  </a:lnTo>
                  <a:lnTo>
                    <a:pt x="4" y="40"/>
                  </a:lnTo>
                  <a:lnTo>
                    <a:pt x="9" y="45"/>
                  </a:lnTo>
                  <a:lnTo>
                    <a:pt x="10" y="50"/>
                  </a:lnTo>
                  <a:lnTo>
                    <a:pt x="13" y="56"/>
                  </a:lnTo>
                  <a:lnTo>
                    <a:pt x="14" y="63"/>
                  </a:lnTo>
                  <a:lnTo>
                    <a:pt x="10" y="69"/>
                  </a:lnTo>
                  <a:lnTo>
                    <a:pt x="9" y="70"/>
                  </a:lnTo>
                  <a:lnTo>
                    <a:pt x="8" y="74"/>
                  </a:lnTo>
                  <a:lnTo>
                    <a:pt x="10" y="84"/>
                  </a:lnTo>
                  <a:lnTo>
                    <a:pt x="13" y="84"/>
                  </a:lnTo>
                  <a:lnTo>
                    <a:pt x="13" y="88"/>
                  </a:lnTo>
                  <a:lnTo>
                    <a:pt x="14" y="92"/>
                  </a:lnTo>
                  <a:lnTo>
                    <a:pt x="9" y="96"/>
                  </a:lnTo>
                  <a:lnTo>
                    <a:pt x="5" y="96"/>
                  </a:lnTo>
                  <a:lnTo>
                    <a:pt x="4" y="101"/>
                  </a:lnTo>
                  <a:lnTo>
                    <a:pt x="6" y="103"/>
                  </a:lnTo>
                  <a:lnTo>
                    <a:pt x="8" y="106"/>
                  </a:lnTo>
                  <a:lnTo>
                    <a:pt x="3" y="112"/>
                  </a:lnTo>
                  <a:lnTo>
                    <a:pt x="3" y="117"/>
                  </a:lnTo>
                  <a:lnTo>
                    <a:pt x="8" y="120"/>
                  </a:lnTo>
                  <a:lnTo>
                    <a:pt x="10" y="120"/>
                  </a:lnTo>
                  <a:lnTo>
                    <a:pt x="10" y="123"/>
                  </a:lnTo>
                  <a:lnTo>
                    <a:pt x="13" y="128"/>
                  </a:lnTo>
                  <a:lnTo>
                    <a:pt x="13" y="131"/>
                  </a:lnTo>
                  <a:lnTo>
                    <a:pt x="15" y="137"/>
                  </a:lnTo>
                  <a:lnTo>
                    <a:pt x="15" y="139"/>
                  </a:lnTo>
                  <a:lnTo>
                    <a:pt x="20" y="139"/>
                  </a:lnTo>
                  <a:lnTo>
                    <a:pt x="28" y="143"/>
                  </a:lnTo>
                  <a:lnTo>
                    <a:pt x="43" y="148"/>
                  </a:lnTo>
                  <a:lnTo>
                    <a:pt x="46" y="151"/>
                  </a:lnTo>
                  <a:lnTo>
                    <a:pt x="46" y="154"/>
                  </a:lnTo>
                  <a:lnTo>
                    <a:pt x="51" y="156"/>
                  </a:lnTo>
                  <a:lnTo>
                    <a:pt x="55" y="163"/>
                  </a:lnTo>
                  <a:lnTo>
                    <a:pt x="59" y="167"/>
                  </a:lnTo>
                  <a:lnTo>
                    <a:pt x="62" y="165"/>
                  </a:lnTo>
                  <a:lnTo>
                    <a:pt x="67" y="165"/>
                  </a:lnTo>
                  <a:lnTo>
                    <a:pt x="74" y="166"/>
                  </a:lnTo>
                  <a:lnTo>
                    <a:pt x="78" y="168"/>
                  </a:lnTo>
                  <a:lnTo>
                    <a:pt x="78" y="172"/>
                  </a:lnTo>
                  <a:lnTo>
                    <a:pt x="80" y="177"/>
                  </a:lnTo>
                  <a:lnTo>
                    <a:pt x="84" y="181"/>
                  </a:lnTo>
                  <a:lnTo>
                    <a:pt x="83" y="182"/>
                  </a:lnTo>
                  <a:lnTo>
                    <a:pt x="87" y="187"/>
                  </a:lnTo>
                  <a:lnTo>
                    <a:pt x="87" y="191"/>
                  </a:lnTo>
                  <a:lnTo>
                    <a:pt x="85" y="196"/>
                  </a:lnTo>
                  <a:lnTo>
                    <a:pt x="88" y="198"/>
                  </a:lnTo>
                  <a:lnTo>
                    <a:pt x="93" y="207"/>
                  </a:lnTo>
                  <a:lnTo>
                    <a:pt x="94" y="209"/>
                  </a:lnTo>
                  <a:lnTo>
                    <a:pt x="97" y="212"/>
                  </a:lnTo>
                  <a:lnTo>
                    <a:pt x="103" y="214"/>
                  </a:lnTo>
                  <a:lnTo>
                    <a:pt x="107" y="219"/>
                  </a:lnTo>
                  <a:lnTo>
                    <a:pt x="116" y="224"/>
                  </a:lnTo>
                  <a:lnTo>
                    <a:pt x="118" y="227"/>
                  </a:lnTo>
                  <a:lnTo>
                    <a:pt x="121" y="226"/>
                  </a:lnTo>
                  <a:lnTo>
                    <a:pt x="131" y="236"/>
                  </a:lnTo>
                  <a:lnTo>
                    <a:pt x="134" y="242"/>
                  </a:lnTo>
                  <a:lnTo>
                    <a:pt x="136" y="246"/>
                  </a:lnTo>
                  <a:lnTo>
                    <a:pt x="143" y="250"/>
                  </a:lnTo>
                  <a:lnTo>
                    <a:pt x="149" y="254"/>
                  </a:lnTo>
                  <a:lnTo>
                    <a:pt x="149" y="258"/>
                  </a:lnTo>
                  <a:lnTo>
                    <a:pt x="153" y="265"/>
                  </a:lnTo>
                  <a:lnTo>
                    <a:pt x="150" y="270"/>
                  </a:lnTo>
                  <a:lnTo>
                    <a:pt x="150" y="272"/>
                  </a:lnTo>
                  <a:lnTo>
                    <a:pt x="157" y="278"/>
                  </a:lnTo>
                  <a:lnTo>
                    <a:pt x="162" y="275"/>
                  </a:lnTo>
                  <a:lnTo>
                    <a:pt x="164" y="268"/>
                  </a:lnTo>
                  <a:lnTo>
                    <a:pt x="171" y="269"/>
                  </a:lnTo>
                  <a:lnTo>
                    <a:pt x="174" y="265"/>
                  </a:lnTo>
                  <a:lnTo>
                    <a:pt x="178" y="256"/>
                  </a:lnTo>
                  <a:lnTo>
                    <a:pt x="178" y="249"/>
                  </a:lnTo>
                  <a:lnTo>
                    <a:pt x="180" y="246"/>
                  </a:lnTo>
                  <a:lnTo>
                    <a:pt x="186" y="246"/>
                  </a:lnTo>
                  <a:lnTo>
                    <a:pt x="190" y="251"/>
                  </a:lnTo>
                  <a:lnTo>
                    <a:pt x="194" y="252"/>
                  </a:lnTo>
                  <a:lnTo>
                    <a:pt x="195" y="247"/>
                  </a:lnTo>
                  <a:lnTo>
                    <a:pt x="204" y="251"/>
                  </a:lnTo>
                  <a:lnTo>
                    <a:pt x="205" y="254"/>
                  </a:lnTo>
                  <a:lnTo>
                    <a:pt x="218" y="260"/>
                  </a:lnTo>
                  <a:lnTo>
                    <a:pt x="224" y="264"/>
                  </a:lnTo>
                  <a:lnTo>
                    <a:pt x="228" y="264"/>
                  </a:lnTo>
                  <a:lnTo>
                    <a:pt x="234" y="265"/>
                  </a:lnTo>
                  <a:lnTo>
                    <a:pt x="236" y="268"/>
                  </a:lnTo>
                  <a:lnTo>
                    <a:pt x="234" y="269"/>
                  </a:lnTo>
                  <a:lnTo>
                    <a:pt x="234" y="275"/>
                  </a:lnTo>
                  <a:lnTo>
                    <a:pt x="237" y="279"/>
                  </a:lnTo>
                  <a:lnTo>
                    <a:pt x="237" y="283"/>
                  </a:lnTo>
                  <a:lnTo>
                    <a:pt x="233" y="288"/>
                  </a:lnTo>
                  <a:lnTo>
                    <a:pt x="239" y="293"/>
                  </a:lnTo>
                  <a:lnTo>
                    <a:pt x="253" y="302"/>
                  </a:lnTo>
                  <a:lnTo>
                    <a:pt x="260" y="307"/>
                  </a:lnTo>
                  <a:lnTo>
                    <a:pt x="261" y="312"/>
                  </a:lnTo>
                  <a:lnTo>
                    <a:pt x="267" y="320"/>
                  </a:lnTo>
                  <a:lnTo>
                    <a:pt x="270" y="329"/>
                  </a:lnTo>
                  <a:lnTo>
                    <a:pt x="274" y="331"/>
                  </a:lnTo>
                  <a:lnTo>
                    <a:pt x="276" y="335"/>
                  </a:lnTo>
                  <a:lnTo>
                    <a:pt x="281" y="336"/>
                  </a:lnTo>
                  <a:lnTo>
                    <a:pt x="284" y="340"/>
                  </a:lnTo>
                  <a:lnTo>
                    <a:pt x="289" y="343"/>
                  </a:lnTo>
                  <a:lnTo>
                    <a:pt x="292" y="345"/>
                  </a:lnTo>
                  <a:lnTo>
                    <a:pt x="297" y="348"/>
                  </a:lnTo>
                  <a:lnTo>
                    <a:pt x="298" y="349"/>
                  </a:lnTo>
                  <a:lnTo>
                    <a:pt x="303" y="353"/>
                  </a:lnTo>
                  <a:lnTo>
                    <a:pt x="303" y="359"/>
                  </a:lnTo>
                  <a:lnTo>
                    <a:pt x="308" y="362"/>
                  </a:lnTo>
                  <a:lnTo>
                    <a:pt x="307" y="366"/>
                  </a:lnTo>
                  <a:lnTo>
                    <a:pt x="311" y="371"/>
                  </a:lnTo>
                  <a:lnTo>
                    <a:pt x="313" y="377"/>
                  </a:lnTo>
                  <a:lnTo>
                    <a:pt x="313" y="384"/>
                  </a:lnTo>
                  <a:lnTo>
                    <a:pt x="317" y="387"/>
                  </a:lnTo>
                  <a:lnTo>
                    <a:pt x="318" y="392"/>
                  </a:lnTo>
                  <a:lnTo>
                    <a:pt x="325" y="398"/>
                  </a:lnTo>
                  <a:lnTo>
                    <a:pt x="329" y="394"/>
                  </a:lnTo>
                  <a:lnTo>
                    <a:pt x="334" y="391"/>
                  </a:lnTo>
                  <a:lnTo>
                    <a:pt x="339" y="394"/>
                  </a:lnTo>
                  <a:lnTo>
                    <a:pt x="343" y="390"/>
                  </a:lnTo>
                  <a:lnTo>
                    <a:pt x="350" y="389"/>
                  </a:lnTo>
                  <a:lnTo>
                    <a:pt x="357" y="390"/>
                  </a:lnTo>
                  <a:lnTo>
                    <a:pt x="358" y="394"/>
                  </a:lnTo>
                  <a:lnTo>
                    <a:pt x="363" y="395"/>
                  </a:lnTo>
                  <a:lnTo>
                    <a:pt x="365" y="399"/>
                  </a:lnTo>
                  <a:lnTo>
                    <a:pt x="369" y="403"/>
                  </a:lnTo>
                  <a:lnTo>
                    <a:pt x="367" y="404"/>
                  </a:lnTo>
                  <a:lnTo>
                    <a:pt x="364" y="413"/>
                  </a:lnTo>
                  <a:lnTo>
                    <a:pt x="360" y="415"/>
                  </a:lnTo>
                  <a:lnTo>
                    <a:pt x="360" y="418"/>
                  </a:lnTo>
                  <a:lnTo>
                    <a:pt x="363" y="423"/>
                  </a:lnTo>
                  <a:lnTo>
                    <a:pt x="359" y="429"/>
                  </a:lnTo>
                  <a:lnTo>
                    <a:pt x="360" y="432"/>
                  </a:lnTo>
                  <a:lnTo>
                    <a:pt x="369" y="431"/>
                  </a:lnTo>
                  <a:lnTo>
                    <a:pt x="371" y="433"/>
                  </a:lnTo>
                  <a:lnTo>
                    <a:pt x="374" y="437"/>
                  </a:lnTo>
                  <a:lnTo>
                    <a:pt x="378" y="438"/>
                  </a:lnTo>
                  <a:lnTo>
                    <a:pt x="381" y="442"/>
                  </a:lnTo>
                  <a:lnTo>
                    <a:pt x="377" y="448"/>
                  </a:lnTo>
                  <a:lnTo>
                    <a:pt x="385" y="452"/>
                  </a:lnTo>
                  <a:lnTo>
                    <a:pt x="392" y="452"/>
                  </a:lnTo>
                  <a:lnTo>
                    <a:pt x="396" y="454"/>
                  </a:lnTo>
                  <a:lnTo>
                    <a:pt x="399" y="461"/>
                  </a:lnTo>
                  <a:lnTo>
                    <a:pt x="396" y="464"/>
                  </a:lnTo>
                  <a:lnTo>
                    <a:pt x="400" y="468"/>
                  </a:lnTo>
                  <a:lnTo>
                    <a:pt x="406" y="469"/>
                  </a:lnTo>
                  <a:lnTo>
                    <a:pt x="409" y="471"/>
                  </a:lnTo>
                  <a:lnTo>
                    <a:pt x="415" y="469"/>
                  </a:lnTo>
                  <a:lnTo>
                    <a:pt x="420" y="470"/>
                  </a:lnTo>
                  <a:lnTo>
                    <a:pt x="425" y="466"/>
                  </a:lnTo>
                  <a:lnTo>
                    <a:pt x="430" y="465"/>
                  </a:lnTo>
                  <a:lnTo>
                    <a:pt x="433" y="468"/>
                  </a:lnTo>
                  <a:lnTo>
                    <a:pt x="436" y="473"/>
                  </a:lnTo>
                  <a:lnTo>
                    <a:pt x="429" y="48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54" name="Freeform 1051"/>
            <p:cNvSpPr>
              <a:spLocks/>
            </p:cNvSpPr>
            <p:nvPr/>
          </p:nvSpPr>
          <p:spPr bwMode="auto">
            <a:xfrm>
              <a:off x="578" y="924"/>
              <a:ext cx="1621" cy="1209"/>
            </a:xfrm>
            <a:custGeom>
              <a:avLst/>
              <a:gdLst>
                <a:gd name="T0" fmla="*/ 33 w 1621"/>
                <a:gd name="T1" fmla="*/ 607 h 1209"/>
                <a:gd name="T2" fmla="*/ 72 w 1621"/>
                <a:gd name="T3" fmla="*/ 588 h 1209"/>
                <a:gd name="T4" fmla="*/ 117 w 1621"/>
                <a:gd name="T5" fmla="*/ 565 h 1209"/>
                <a:gd name="T6" fmla="*/ 170 w 1621"/>
                <a:gd name="T7" fmla="*/ 564 h 1209"/>
                <a:gd name="T8" fmla="*/ 186 w 1621"/>
                <a:gd name="T9" fmla="*/ 600 h 1209"/>
                <a:gd name="T10" fmla="*/ 232 w 1621"/>
                <a:gd name="T11" fmla="*/ 598 h 1209"/>
                <a:gd name="T12" fmla="*/ 282 w 1621"/>
                <a:gd name="T13" fmla="*/ 555 h 1209"/>
                <a:gd name="T14" fmla="*/ 342 w 1621"/>
                <a:gd name="T15" fmla="*/ 570 h 1209"/>
                <a:gd name="T16" fmla="*/ 395 w 1621"/>
                <a:gd name="T17" fmla="*/ 545 h 1209"/>
                <a:gd name="T18" fmla="*/ 459 w 1621"/>
                <a:gd name="T19" fmla="*/ 526 h 1209"/>
                <a:gd name="T20" fmla="*/ 505 w 1621"/>
                <a:gd name="T21" fmla="*/ 518 h 1209"/>
                <a:gd name="T22" fmla="*/ 525 w 1621"/>
                <a:gd name="T23" fmla="*/ 488 h 1209"/>
                <a:gd name="T24" fmla="*/ 554 w 1621"/>
                <a:gd name="T25" fmla="*/ 453 h 1209"/>
                <a:gd name="T26" fmla="*/ 578 w 1621"/>
                <a:gd name="T27" fmla="*/ 420 h 1209"/>
                <a:gd name="T28" fmla="*/ 576 w 1621"/>
                <a:gd name="T29" fmla="*/ 327 h 1209"/>
                <a:gd name="T30" fmla="*/ 576 w 1621"/>
                <a:gd name="T31" fmla="*/ 277 h 1209"/>
                <a:gd name="T32" fmla="*/ 581 w 1621"/>
                <a:gd name="T33" fmla="*/ 260 h 1209"/>
                <a:gd name="T34" fmla="*/ 631 w 1621"/>
                <a:gd name="T35" fmla="*/ 260 h 1209"/>
                <a:gd name="T36" fmla="*/ 680 w 1621"/>
                <a:gd name="T37" fmla="*/ 255 h 1209"/>
                <a:gd name="T38" fmla="*/ 730 w 1621"/>
                <a:gd name="T39" fmla="*/ 286 h 1209"/>
                <a:gd name="T40" fmla="*/ 767 w 1621"/>
                <a:gd name="T41" fmla="*/ 176 h 1209"/>
                <a:gd name="T42" fmla="*/ 827 w 1621"/>
                <a:gd name="T43" fmla="*/ 126 h 1209"/>
                <a:gd name="T44" fmla="*/ 901 w 1621"/>
                <a:gd name="T45" fmla="*/ 153 h 1209"/>
                <a:gd name="T46" fmla="*/ 927 w 1621"/>
                <a:gd name="T47" fmla="*/ 164 h 1209"/>
                <a:gd name="T48" fmla="*/ 976 w 1621"/>
                <a:gd name="T49" fmla="*/ 142 h 1209"/>
                <a:gd name="T50" fmla="*/ 988 w 1621"/>
                <a:gd name="T51" fmla="*/ 62 h 1209"/>
                <a:gd name="T52" fmla="*/ 1051 w 1621"/>
                <a:gd name="T53" fmla="*/ 44 h 1209"/>
                <a:gd name="T54" fmla="*/ 1076 w 1621"/>
                <a:gd name="T55" fmla="*/ 4 h 1209"/>
                <a:gd name="T56" fmla="*/ 1141 w 1621"/>
                <a:gd name="T57" fmla="*/ 8 h 1209"/>
                <a:gd name="T58" fmla="*/ 1144 w 1621"/>
                <a:gd name="T59" fmla="*/ 41 h 1209"/>
                <a:gd name="T60" fmla="*/ 1164 w 1621"/>
                <a:gd name="T61" fmla="*/ 71 h 1209"/>
                <a:gd name="T62" fmla="*/ 1193 w 1621"/>
                <a:gd name="T63" fmla="*/ 107 h 1209"/>
                <a:gd name="T64" fmla="*/ 1243 w 1621"/>
                <a:gd name="T65" fmla="*/ 135 h 1209"/>
                <a:gd name="T66" fmla="*/ 1285 w 1621"/>
                <a:gd name="T67" fmla="*/ 200 h 1209"/>
                <a:gd name="T68" fmla="*/ 1300 w 1621"/>
                <a:gd name="T69" fmla="*/ 289 h 1209"/>
                <a:gd name="T70" fmla="*/ 1279 w 1621"/>
                <a:gd name="T71" fmla="*/ 373 h 1209"/>
                <a:gd name="T72" fmla="*/ 1355 w 1621"/>
                <a:gd name="T73" fmla="*/ 403 h 1209"/>
                <a:gd name="T74" fmla="*/ 1449 w 1621"/>
                <a:gd name="T75" fmla="*/ 426 h 1209"/>
                <a:gd name="T76" fmla="*/ 1525 w 1621"/>
                <a:gd name="T77" fmla="*/ 488 h 1209"/>
                <a:gd name="T78" fmla="*/ 1584 w 1621"/>
                <a:gd name="T79" fmla="*/ 550 h 1209"/>
                <a:gd name="T80" fmla="*/ 1559 w 1621"/>
                <a:gd name="T81" fmla="*/ 720 h 1209"/>
                <a:gd name="T82" fmla="*/ 1351 w 1621"/>
                <a:gd name="T83" fmla="*/ 923 h 1209"/>
                <a:gd name="T84" fmla="*/ 1149 w 1621"/>
                <a:gd name="T85" fmla="*/ 1044 h 1209"/>
                <a:gd name="T86" fmla="*/ 1159 w 1621"/>
                <a:gd name="T87" fmla="*/ 1209 h 1209"/>
                <a:gd name="T88" fmla="*/ 987 w 1621"/>
                <a:gd name="T89" fmla="*/ 1139 h 1209"/>
                <a:gd name="T90" fmla="*/ 743 w 1621"/>
                <a:gd name="T91" fmla="*/ 1160 h 1209"/>
                <a:gd name="T92" fmla="*/ 573 w 1621"/>
                <a:gd name="T93" fmla="*/ 1133 h 1209"/>
                <a:gd name="T94" fmla="*/ 429 w 1621"/>
                <a:gd name="T95" fmla="*/ 1138 h 1209"/>
                <a:gd name="T96" fmla="*/ 331 w 1621"/>
                <a:gd name="T97" fmla="*/ 1189 h 1209"/>
                <a:gd name="T98" fmla="*/ 217 w 1621"/>
                <a:gd name="T99" fmla="*/ 1138 h 1209"/>
                <a:gd name="T100" fmla="*/ 196 w 1621"/>
                <a:gd name="T101" fmla="*/ 1064 h 1209"/>
                <a:gd name="T102" fmla="*/ 139 w 1621"/>
                <a:gd name="T103" fmla="*/ 1030 h 1209"/>
                <a:gd name="T104" fmla="*/ 97 w 1621"/>
                <a:gd name="T105" fmla="*/ 1003 h 1209"/>
                <a:gd name="T106" fmla="*/ 96 w 1621"/>
                <a:gd name="T107" fmla="*/ 953 h 1209"/>
                <a:gd name="T108" fmla="*/ 69 w 1621"/>
                <a:gd name="T109" fmla="*/ 899 h 1209"/>
                <a:gd name="T110" fmla="*/ 24 w 1621"/>
                <a:gd name="T111" fmla="*/ 868 h 1209"/>
                <a:gd name="T112" fmla="*/ 32 w 1621"/>
                <a:gd name="T113" fmla="*/ 847 h 1209"/>
                <a:gd name="T114" fmla="*/ 56 w 1621"/>
                <a:gd name="T115" fmla="*/ 830 h 1209"/>
                <a:gd name="T116" fmla="*/ 59 w 1621"/>
                <a:gd name="T117" fmla="*/ 779 h 1209"/>
                <a:gd name="T118" fmla="*/ 51 w 1621"/>
                <a:gd name="T119" fmla="*/ 724 h 1209"/>
                <a:gd name="T120" fmla="*/ 5 w 1621"/>
                <a:gd name="T121" fmla="*/ 714 h 1209"/>
                <a:gd name="T122" fmla="*/ 7 w 1621"/>
                <a:gd name="T123" fmla="*/ 667 h 12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1"/>
                <a:gd name="T187" fmla="*/ 0 h 1209"/>
                <a:gd name="T188" fmla="*/ 1621 w 1621"/>
                <a:gd name="T189" fmla="*/ 1209 h 12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1" h="1209">
                  <a:moveTo>
                    <a:pt x="2" y="647"/>
                  </a:moveTo>
                  <a:lnTo>
                    <a:pt x="4" y="647"/>
                  </a:lnTo>
                  <a:lnTo>
                    <a:pt x="7" y="643"/>
                  </a:lnTo>
                  <a:lnTo>
                    <a:pt x="12" y="640"/>
                  </a:lnTo>
                  <a:lnTo>
                    <a:pt x="13" y="631"/>
                  </a:lnTo>
                  <a:lnTo>
                    <a:pt x="17" y="633"/>
                  </a:lnTo>
                  <a:lnTo>
                    <a:pt x="24" y="635"/>
                  </a:lnTo>
                  <a:lnTo>
                    <a:pt x="28" y="634"/>
                  </a:lnTo>
                  <a:lnTo>
                    <a:pt x="30" y="630"/>
                  </a:lnTo>
                  <a:lnTo>
                    <a:pt x="36" y="625"/>
                  </a:lnTo>
                  <a:lnTo>
                    <a:pt x="36" y="622"/>
                  </a:lnTo>
                  <a:lnTo>
                    <a:pt x="37" y="614"/>
                  </a:lnTo>
                  <a:lnTo>
                    <a:pt x="33" y="610"/>
                  </a:lnTo>
                  <a:lnTo>
                    <a:pt x="33" y="607"/>
                  </a:lnTo>
                  <a:lnTo>
                    <a:pt x="35" y="605"/>
                  </a:lnTo>
                  <a:lnTo>
                    <a:pt x="38" y="601"/>
                  </a:lnTo>
                  <a:lnTo>
                    <a:pt x="41" y="601"/>
                  </a:lnTo>
                  <a:lnTo>
                    <a:pt x="42" y="597"/>
                  </a:lnTo>
                  <a:lnTo>
                    <a:pt x="49" y="591"/>
                  </a:lnTo>
                  <a:lnTo>
                    <a:pt x="47" y="588"/>
                  </a:lnTo>
                  <a:lnTo>
                    <a:pt x="51" y="587"/>
                  </a:lnTo>
                  <a:lnTo>
                    <a:pt x="55" y="583"/>
                  </a:lnTo>
                  <a:lnTo>
                    <a:pt x="58" y="586"/>
                  </a:lnTo>
                  <a:lnTo>
                    <a:pt x="60" y="586"/>
                  </a:lnTo>
                  <a:lnTo>
                    <a:pt x="61" y="584"/>
                  </a:lnTo>
                  <a:lnTo>
                    <a:pt x="66" y="584"/>
                  </a:lnTo>
                  <a:lnTo>
                    <a:pt x="72" y="584"/>
                  </a:lnTo>
                  <a:lnTo>
                    <a:pt x="72" y="588"/>
                  </a:lnTo>
                  <a:lnTo>
                    <a:pt x="74" y="587"/>
                  </a:lnTo>
                  <a:lnTo>
                    <a:pt x="75" y="589"/>
                  </a:lnTo>
                  <a:lnTo>
                    <a:pt x="84" y="587"/>
                  </a:lnTo>
                  <a:lnTo>
                    <a:pt x="89" y="583"/>
                  </a:lnTo>
                  <a:lnTo>
                    <a:pt x="91" y="583"/>
                  </a:lnTo>
                  <a:lnTo>
                    <a:pt x="97" y="578"/>
                  </a:lnTo>
                  <a:lnTo>
                    <a:pt x="103" y="580"/>
                  </a:lnTo>
                  <a:lnTo>
                    <a:pt x="106" y="574"/>
                  </a:lnTo>
                  <a:lnTo>
                    <a:pt x="114" y="575"/>
                  </a:lnTo>
                  <a:lnTo>
                    <a:pt x="116" y="579"/>
                  </a:lnTo>
                  <a:lnTo>
                    <a:pt x="120" y="578"/>
                  </a:lnTo>
                  <a:lnTo>
                    <a:pt x="119" y="575"/>
                  </a:lnTo>
                  <a:lnTo>
                    <a:pt x="115" y="566"/>
                  </a:lnTo>
                  <a:lnTo>
                    <a:pt x="117" y="565"/>
                  </a:lnTo>
                  <a:lnTo>
                    <a:pt x="120" y="560"/>
                  </a:lnTo>
                  <a:lnTo>
                    <a:pt x="125" y="565"/>
                  </a:lnTo>
                  <a:lnTo>
                    <a:pt x="129" y="570"/>
                  </a:lnTo>
                  <a:lnTo>
                    <a:pt x="130" y="570"/>
                  </a:lnTo>
                  <a:lnTo>
                    <a:pt x="135" y="573"/>
                  </a:lnTo>
                  <a:lnTo>
                    <a:pt x="139" y="573"/>
                  </a:lnTo>
                  <a:lnTo>
                    <a:pt x="142" y="575"/>
                  </a:lnTo>
                  <a:lnTo>
                    <a:pt x="144" y="575"/>
                  </a:lnTo>
                  <a:lnTo>
                    <a:pt x="151" y="572"/>
                  </a:lnTo>
                  <a:lnTo>
                    <a:pt x="154" y="572"/>
                  </a:lnTo>
                  <a:lnTo>
                    <a:pt x="158" y="569"/>
                  </a:lnTo>
                  <a:lnTo>
                    <a:pt x="159" y="569"/>
                  </a:lnTo>
                  <a:lnTo>
                    <a:pt x="165" y="565"/>
                  </a:lnTo>
                  <a:lnTo>
                    <a:pt x="170" y="564"/>
                  </a:lnTo>
                  <a:lnTo>
                    <a:pt x="175" y="564"/>
                  </a:lnTo>
                  <a:lnTo>
                    <a:pt x="175" y="568"/>
                  </a:lnTo>
                  <a:lnTo>
                    <a:pt x="173" y="572"/>
                  </a:lnTo>
                  <a:lnTo>
                    <a:pt x="175" y="578"/>
                  </a:lnTo>
                  <a:lnTo>
                    <a:pt x="179" y="580"/>
                  </a:lnTo>
                  <a:lnTo>
                    <a:pt x="177" y="586"/>
                  </a:lnTo>
                  <a:lnTo>
                    <a:pt x="172" y="588"/>
                  </a:lnTo>
                  <a:lnTo>
                    <a:pt x="172" y="592"/>
                  </a:lnTo>
                  <a:lnTo>
                    <a:pt x="173" y="593"/>
                  </a:lnTo>
                  <a:lnTo>
                    <a:pt x="172" y="600"/>
                  </a:lnTo>
                  <a:lnTo>
                    <a:pt x="179" y="598"/>
                  </a:lnTo>
                  <a:lnTo>
                    <a:pt x="182" y="596"/>
                  </a:lnTo>
                  <a:lnTo>
                    <a:pt x="182" y="598"/>
                  </a:lnTo>
                  <a:lnTo>
                    <a:pt x="186" y="600"/>
                  </a:lnTo>
                  <a:lnTo>
                    <a:pt x="187" y="602"/>
                  </a:lnTo>
                  <a:lnTo>
                    <a:pt x="189" y="598"/>
                  </a:lnTo>
                  <a:lnTo>
                    <a:pt x="194" y="594"/>
                  </a:lnTo>
                  <a:lnTo>
                    <a:pt x="196" y="596"/>
                  </a:lnTo>
                  <a:lnTo>
                    <a:pt x="200" y="594"/>
                  </a:lnTo>
                  <a:lnTo>
                    <a:pt x="203" y="596"/>
                  </a:lnTo>
                  <a:lnTo>
                    <a:pt x="207" y="598"/>
                  </a:lnTo>
                  <a:lnTo>
                    <a:pt x="210" y="598"/>
                  </a:lnTo>
                  <a:lnTo>
                    <a:pt x="217" y="593"/>
                  </a:lnTo>
                  <a:lnTo>
                    <a:pt x="218" y="594"/>
                  </a:lnTo>
                  <a:lnTo>
                    <a:pt x="217" y="603"/>
                  </a:lnTo>
                  <a:lnTo>
                    <a:pt x="221" y="602"/>
                  </a:lnTo>
                  <a:lnTo>
                    <a:pt x="226" y="602"/>
                  </a:lnTo>
                  <a:lnTo>
                    <a:pt x="232" y="598"/>
                  </a:lnTo>
                  <a:lnTo>
                    <a:pt x="236" y="592"/>
                  </a:lnTo>
                  <a:lnTo>
                    <a:pt x="241" y="587"/>
                  </a:lnTo>
                  <a:lnTo>
                    <a:pt x="245" y="586"/>
                  </a:lnTo>
                  <a:lnTo>
                    <a:pt x="246" y="580"/>
                  </a:lnTo>
                  <a:lnTo>
                    <a:pt x="246" y="575"/>
                  </a:lnTo>
                  <a:lnTo>
                    <a:pt x="251" y="572"/>
                  </a:lnTo>
                  <a:lnTo>
                    <a:pt x="259" y="569"/>
                  </a:lnTo>
                  <a:lnTo>
                    <a:pt x="260" y="563"/>
                  </a:lnTo>
                  <a:lnTo>
                    <a:pt x="263" y="559"/>
                  </a:lnTo>
                  <a:lnTo>
                    <a:pt x="266" y="558"/>
                  </a:lnTo>
                  <a:lnTo>
                    <a:pt x="269" y="555"/>
                  </a:lnTo>
                  <a:lnTo>
                    <a:pt x="272" y="555"/>
                  </a:lnTo>
                  <a:lnTo>
                    <a:pt x="275" y="555"/>
                  </a:lnTo>
                  <a:lnTo>
                    <a:pt x="282" y="555"/>
                  </a:lnTo>
                  <a:lnTo>
                    <a:pt x="286" y="556"/>
                  </a:lnTo>
                  <a:lnTo>
                    <a:pt x="288" y="560"/>
                  </a:lnTo>
                  <a:lnTo>
                    <a:pt x="293" y="560"/>
                  </a:lnTo>
                  <a:lnTo>
                    <a:pt x="296" y="563"/>
                  </a:lnTo>
                  <a:lnTo>
                    <a:pt x="302" y="563"/>
                  </a:lnTo>
                  <a:lnTo>
                    <a:pt x="308" y="566"/>
                  </a:lnTo>
                  <a:lnTo>
                    <a:pt x="310" y="568"/>
                  </a:lnTo>
                  <a:lnTo>
                    <a:pt x="314" y="569"/>
                  </a:lnTo>
                  <a:lnTo>
                    <a:pt x="320" y="569"/>
                  </a:lnTo>
                  <a:lnTo>
                    <a:pt x="322" y="572"/>
                  </a:lnTo>
                  <a:lnTo>
                    <a:pt x="328" y="569"/>
                  </a:lnTo>
                  <a:lnTo>
                    <a:pt x="329" y="570"/>
                  </a:lnTo>
                  <a:lnTo>
                    <a:pt x="339" y="568"/>
                  </a:lnTo>
                  <a:lnTo>
                    <a:pt x="342" y="570"/>
                  </a:lnTo>
                  <a:lnTo>
                    <a:pt x="345" y="569"/>
                  </a:lnTo>
                  <a:lnTo>
                    <a:pt x="350" y="575"/>
                  </a:lnTo>
                  <a:lnTo>
                    <a:pt x="354" y="573"/>
                  </a:lnTo>
                  <a:lnTo>
                    <a:pt x="359" y="573"/>
                  </a:lnTo>
                  <a:lnTo>
                    <a:pt x="363" y="568"/>
                  </a:lnTo>
                  <a:lnTo>
                    <a:pt x="368" y="563"/>
                  </a:lnTo>
                  <a:lnTo>
                    <a:pt x="375" y="560"/>
                  </a:lnTo>
                  <a:lnTo>
                    <a:pt x="377" y="559"/>
                  </a:lnTo>
                  <a:lnTo>
                    <a:pt x="380" y="555"/>
                  </a:lnTo>
                  <a:lnTo>
                    <a:pt x="378" y="551"/>
                  </a:lnTo>
                  <a:lnTo>
                    <a:pt x="381" y="547"/>
                  </a:lnTo>
                  <a:lnTo>
                    <a:pt x="386" y="547"/>
                  </a:lnTo>
                  <a:lnTo>
                    <a:pt x="391" y="546"/>
                  </a:lnTo>
                  <a:lnTo>
                    <a:pt x="395" y="545"/>
                  </a:lnTo>
                  <a:lnTo>
                    <a:pt x="399" y="546"/>
                  </a:lnTo>
                  <a:lnTo>
                    <a:pt x="405" y="540"/>
                  </a:lnTo>
                  <a:lnTo>
                    <a:pt x="408" y="541"/>
                  </a:lnTo>
                  <a:lnTo>
                    <a:pt x="414" y="540"/>
                  </a:lnTo>
                  <a:lnTo>
                    <a:pt x="423" y="536"/>
                  </a:lnTo>
                  <a:lnTo>
                    <a:pt x="428" y="536"/>
                  </a:lnTo>
                  <a:lnTo>
                    <a:pt x="431" y="533"/>
                  </a:lnTo>
                  <a:lnTo>
                    <a:pt x="433" y="533"/>
                  </a:lnTo>
                  <a:lnTo>
                    <a:pt x="438" y="532"/>
                  </a:lnTo>
                  <a:lnTo>
                    <a:pt x="445" y="532"/>
                  </a:lnTo>
                  <a:lnTo>
                    <a:pt x="447" y="530"/>
                  </a:lnTo>
                  <a:lnTo>
                    <a:pt x="451" y="528"/>
                  </a:lnTo>
                  <a:lnTo>
                    <a:pt x="455" y="530"/>
                  </a:lnTo>
                  <a:lnTo>
                    <a:pt x="459" y="526"/>
                  </a:lnTo>
                  <a:lnTo>
                    <a:pt x="463" y="527"/>
                  </a:lnTo>
                  <a:lnTo>
                    <a:pt x="464" y="530"/>
                  </a:lnTo>
                  <a:lnTo>
                    <a:pt x="461" y="531"/>
                  </a:lnTo>
                  <a:lnTo>
                    <a:pt x="463" y="532"/>
                  </a:lnTo>
                  <a:lnTo>
                    <a:pt x="470" y="535"/>
                  </a:lnTo>
                  <a:lnTo>
                    <a:pt x="475" y="535"/>
                  </a:lnTo>
                  <a:lnTo>
                    <a:pt x="480" y="532"/>
                  </a:lnTo>
                  <a:lnTo>
                    <a:pt x="483" y="531"/>
                  </a:lnTo>
                  <a:lnTo>
                    <a:pt x="484" y="528"/>
                  </a:lnTo>
                  <a:lnTo>
                    <a:pt x="491" y="522"/>
                  </a:lnTo>
                  <a:lnTo>
                    <a:pt x="492" y="518"/>
                  </a:lnTo>
                  <a:lnTo>
                    <a:pt x="494" y="517"/>
                  </a:lnTo>
                  <a:lnTo>
                    <a:pt x="502" y="518"/>
                  </a:lnTo>
                  <a:lnTo>
                    <a:pt x="505" y="518"/>
                  </a:lnTo>
                  <a:lnTo>
                    <a:pt x="511" y="521"/>
                  </a:lnTo>
                  <a:lnTo>
                    <a:pt x="516" y="522"/>
                  </a:lnTo>
                  <a:lnTo>
                    <a:pt x="521" y="521"/>
                  </a:lnTo>
                  <a:lnTo>
                    <a:pt x="521" y="518"/>
                  </a:lnTo>
                  <a:lnTo>
                    <a:pt x="522" y="514"/>
                  </a:lnTo>
                  <a:lnTo>
                    <a:pt x="524" y="509"/>
                  </a:lnTo>
                  <a:lnTo>
                    <a:pt x="522" y="507"/>
                  </a:lnTo>
                  <a:lnTo>
                    <a:pt x="525" y="505"/>
                  </a:lnTo>
                  <a:lnTo>
                    <a:pt x="526" y="503"/>
                  </a:lnTo>
                  <a:lnTo>
                    <a:pt x="526" y="500"/>
                  </a:lnTo>
                  <a:lnTo>
                    <a:pt x="527" y="498"/>
                  </a:lnTo>
                  <a:lnTo>
                    <a:pt x="525" y="494"/>
                  </a:lnTo>
                  <a:lnTo>
                    <a:pt x="526" y="490"/>
                  </a:lnTo>
                  <a:lnTo>
                    <a:pt x="525" y="488"/>
                  </a:lnTo>
                  <a:lnTo>
                    <a:pt x="526" y="482"/>
                  </a:lnTo>
                  <a:lnTo>
                    <a:pt x="531" y="481"/>
                  </a:lnTo>
                  <a:lnTo>
                    <a:pt x="527" y="479"/>
                  </a:lnTo>
                  <a:lnTo>
                    <a:pt x="526" y="475"/>
                  </a:lnTo>
                  <a:lnTo>
                    <a:pt x="526" y="468"/>
                  </a:lnTo>
                  <a:lnTo>
                    <a:pt x="529" y="465"/>
                  </a:lnTo>
                  <a:lnTo>
                    <a:pt x="531" y="463"/>
                  </a:lnTo>
                  <a:lnTo>
                    <a:pt x="535" y="456"/>
                  </a:lnTo>
                  <a:lnTo>
                    <a:pt x="536" y="453"/>
                  </a:lnTo>
                  <a:lnTo>
                    <a:pt x="541" y="453"/>
                  </a:lnTo>
                  <a:lnTo>
                    <a:pt x="545" y="456"/>
                  </a:lnTo>
                  <a:lnTo>
                    <a:pt x="548" y="454"/>
                  </a:lnTo>
                  <a:lnTo>
                    <a:pt x="554" y="452"/>
                  </a:lnTo>
                  <a:lnTo>
                    <a:pt x="554" y="453"/>
                  </a:lnTo>
                  <a:lnTo>
                    <a:pt x="561" y="452"/>
                  </a:lnTo>
                  <a:lnTo>
                    <a:pt x="559" y="449"/>
                  </a:lnTo>
                  <a:lnTo>
                    <a:pt x="554" y="447"/>
                  </a:lnTo>
                  <a:lnTo>
                    <a:pt x="549" y="440"/>
                  </a:lnTo>
                  <a:lnTo>
                    <a:pt x="549" y="438"/>
                  </a:lnTo>
                  <a:lnTo>
                    <a:pt x="552" y="435"/>
                  </a:lnTo>
                  <a:lnTo>
                    <a:pt x="558" y="435"/>
                  </a:lnTo>
                  <a:lnTo>
                    <a:pt x="566" y="431"/>
                  </a:lnTo>
                  <a:lnTo>
                    <a:pt x="571" y="431"/>
                  </a:lnTo>
                  <a:lnTo>
                    <a:pt x="573" y="434"/>
                  </a:lnTo>
                  <a:lnTo>
                    <a:pt x="577" y="433"/>
                  </a:lnTo>
                  <a:lnTo>
                    <a:pt x="580" y="431"/>
                  </a:lnTo>
                  <a:lnTo>
                    <a:pt x="580" y="426"/>
                  </a:lnTo>
                  <a:lnTo>
                    <a:pt x="578" y="420"/>
                  </a:lnTo>
                  <a:lnTo>
                    <a:pt x="573" y="419"/>
                  </a:lnTo>
                  <a:lnTo>
                    <a:pt x="573" y="416"/>
                  </a:lnTo>
                  <a:lnTo>
                    <a:pt x="582" y="406"/>
                  </a:lnTo>
                  <a:lnTo>
                    <a:pt x="582" y="402"/>
                  </a:lnTo>
                  <a:lnTo>
                    <a:pt x="578" y="387"/>
                  </a:lnTo>
                  <a:lnTo>
                    <a:pt x="577" y="378"/>
                  </a:lnTo>
                  <a:lnTo>
                    <a:pt x="575" y="369"/>
                  </a:lnTo>
                  <a:lnTo>
                    <a:pt x="575" y="364"/>
                  </a:lnTo>
                  <a:lnTo>
                    <a:pt x="576" y="361"/>
                  </a:lnTo>
                  <a:lnTo>
                    <a:pt x="575" y="353"/>
                  </a:lnTo>
                  <a:lnTo>
                    <a:pt x="575" y="347"/>
                  </a:lnTo>
                  <a:lnTo>
                    <a:pt x="575" y="341"/>
                  </a:lnTo>
                  <a:lnTo>
                    <a:pt x="575" y="335"/>
                  </a:lnTo>
                  <a:lnTo>
                    <a:pt x="576" y="327"/>
                  </a:lnTo>
                  <a:lnTo>
                    <a:pt x="576" y="325"/>
                  </a:lnTo>
                  <a:lnTo>
                    <a:pt x="577" y="314"/>
                  </a:lnTo>
                  <a:lnTo>
                    <a:pt x="577" y="309"/>
                  </a:lnTo>
                  <a:lnTo>
                    <a:pt x="583" y="299"/>
                  </a:lnTo>
                  <a:lnTo>
                    <a:pt x="581" y="295"/>
                  </a:lnTo>
                  <a:lnTo>
                    <a:pt x="585" y="293"/>
                  </a:lnTo>
                  <a:lnTo>
                    <a:pt x="590" y="293"/>
                  </a:lnTo>
                  <a:lnTo>
                    <a:pt x="591" y="290"/>
                  </a:lnTo>
                  <a:lnTo>
                    <a:pt x="589" y="288"/>
                  </a:lnTo>
                  <a:lnTo>
                    <a:pt x="585" y="284"/>
                  </a:lnTo>
                  <a:lnTo>
                    <a:pt x="583" y="280"/>
                  </a:lnTo>
                  <a:lnTo>
                    <a:pt x="581" y="280"/>
                  </a:lnTo>
                  <a:lnTo>
                    <a:pt x="580" y="277"/>
                  </a:lnTo>
                  <a:lnTo>
                    <a:pt x="576" y="277"/>
                  </a:lnTo>
                  <a:lnTo>
                    <a:pt x="571" y="276"/>
                  </a:lnTo>
                  <a:lnTo>
                    <a:pt x="568" y="277"/>
                  </a:lnTo>
                  <a:lnTo>
                    <a:pt x="564" y="277"/>
                  </a:lnTo>
                  <a:lnTo>
                    <a:pt x="561" y="275"/>
                  </a:lnTo>
                  <a:lnTo>
                    <a:pt x="559" y="270"/>
                  </a:lnTo>
                  <a:lnTo>
                    <a:pt x="557" y="267"/>
                  </a:lnTo>
                  <a:lnTo>
                    <a:pt x="553" y="266"/>
                  </a:lnTo>
                  <a:lnTo>
                    <a:pt x="564" y="262"/>
                  </a:lnTo>
                  <a:lnTo>
                    <a:pt x="564" y="260"/>
                  </a:lnTo>
                  <a:lnTo>
                    <a:pt x="571" y="260"/>
                  </a:lnTo>
                  <a:lnTo>
                    <a:pt x="571" y="256"/>
                  </a:lnTo>
                  <a:lnTo>
                    <a:pt x="576" y="257"/>
                  </a:lnTo>
                  <a:lnTo>
                    <a:pt x="577" y="260"/>
                  </a:lnTo>
                  <a:lnTo>
                    <a:pt x="581" y="260"/>
                  </a:lnTo>
                  <a:lnTo>
                    <a:pt x="586" y="258"/>
                  </a:lnTo>
                  <a:lnTo>
                    <a:pt x="589" y="261"/>
                  </a:lnTo>
                  <a:lnTo>
                    <a:pt x="591" y="261"/>
                  </a:lnTo>
                  <a:lnTo>
                    <a:pt x="595" y="260"/>
                  </a:lnTo>
                  <a:lnTo>
                    <a:pt x="596" y="257"/>
                  </a:lnTo>
                  <a:lnTo>
                    <a:pt x="600" y="256"/>
                  </a:lnTo>
                  <a:lnTo>
                    <a:pt x="600" y="257"/>
                  </a:lnTo>
                  <a:lnTo>
                    <a:pt x="606" y="260"/>
                  </a:lnTo>
                  <a:lnTo>
                    <a:pt x="614" y="257"/>
                  </a:lnTo>
                  <a:lnTo>
                    <a:pt x="617" y="256"/>
                  </a:lnTo>
                  <a:lnTo>
                    <a:pt x="617" y="257"/>
                  </a:lnTo>
                  <a:lnTo>
                    <a:pt x="623" y="261"/>
                  </a:lnTo>
                  <a:lnTo>
                    <a:pt x="627" y="262"/>
                  </a:lnTo>
                  <a:lnTo>
                    <a:pt x="631" y="260"/>
                  </a:lnTo>
                  <a:lnTo>
                    <a:pt x="634" y="261"/>
                  </a:lnTo>
                  <a:lnTo>
                    <a:pt x="640" y="261"/>
                  </a:lnTo>
                  <a:lnTo>
                    <a:pt x="641" y="257"/>
                  </a:lnTo>
                  <a:lnTo>
                    <a:pt x="645" y="258"/>
                  </a:lnTo>
                  <a:lnTo>
                    <a:pt x="646" y="257"/>
                  </a:lnTo>
                  <a:lnTo>
                    <a:pt x="655" y="257"/>
                  </a:lnTo>
                  <a:lnTo>
                    <a:pt x="656" y="256"/>
                  </a:lnTo>
                  <a:lnTo>
                    <a:pt x="659" y="258"/>
                  </a:lnTo>
                  <a:lnTo>
                    <a:pt x="664" y="256"/>
                  </a:lnTo>
                  <a:lnTo>
                    <a:pt x="664" y="257"/>
                  </a:lnTo>
                  <a:lnTo>
                    <a:pt x="668" y="258"/>
                  </a:lnTo>
                  <a:lnTo>
                    <a:pt x="673" y="257"/>
                  </a:lnTo>
                  <a:lnTo>
                    <a:pt x="678" y="253"/>
                  </a:lnTo>
                  <a:lnTo>
                    <a:pt x="680" y="255"/>
                  </a:lnTo>
                  <a:lnTo>
                    <a:pt x="683" y="253"/>
                  </a:lnTo>
                  <a:lnTo>
                    <a:pt x="684" y="256"/>
                  </a:lnTo>
                  <a:lnTo>
                    <a:pt x="688" y="260"/>
                  </a:lnTo>
                  <a:lnTo>
                    <a:pt x="688" y="269"/>
                  </a:lnTo>
                  <a:lnTo>
                    <a:pt x="688" y="270"/>
                  </a:lnTo>
                  <a:lnTo>
                    <a:pt x="693" y="270"/>
                  </a:lnTo>
                  <a:lnTo>
                    <a:pt x="694" y="274"/>
                  </a:lnTo>
                  <a:lnTo>
                    <a:pt x="696" y="275"/>
                  </a:lnTo>
                  <a:lnTo>
                    <a:pt x="701" y="276"/>
                  </a:lnTo>
                  <a:lnTo>
                    <a:pt x="707" y="274"/>
                  </a:lnTo>
                  <a:lnTo>
                    <a:pt x="716" y="272"/>
                  </a:lnTo>
                  <a:lnTo>
                    <a:pt x="720" y="275"/>
                  </a:lnTo>
                  <a:lnTo>
                    <a:pt x="726" y="283"/>
                  </a:lnTo>
                  <a:lnTo>
                    <a:pt x="730" y="286"/>
                  </a:lnTo>
                  <a:lnTo>
                    <a:pt x="739" y="277"/>
                  </a:lnTo>
                  <a:lnTo>
                    <a:pt x="744" y="267"/>
                  </a:lnTo>
                  <a:lnTo>
                    <a:pt x="743" y="260"/>
                  </a:lnTo>
                  <a:lnTo>
                    <a:pt x="732" y="255"/>
                  </a:lnTo>
                  <a:lnTo>
                    <a:pt x="725" y="248"/>
                  </a:lnTo>
                  <a:lnTo>
                    <a:pt x="724" y="246"/>
                  </a:lnTo>
                  <a:lnTo>
                    <a:pt x="726" y="239"/>
                  </a:lnTo>
                  <a:lnTo>
                    <a:pt x="735" y="228"/>
                  </a:lnTo>
                  <a:lnTo>
                    <a:pt x="739" y="220"/>
                  </a:lnTo>
                  <a:lnTo>
                    <a:pt x="746" y="211"/>
                  </a:lnTo>
                  <a:lnTo>
                    <a:pt x="750" y="201"/>
                  </a:lnTo>
                  <a:lnTo>
                    <a:pt x="753" y="195"/>
                  </a:lnTo>
                  <a:lnTo>
                    <a:pt x="758" y="187"/>
                  </a:lnTo>
                  <a:lnTo>
                    <a:pt x="767" y="176"/>
                  </a:lnTo>
                  <a:lnTo>
                    <a:pt x="772" y="169"/>
                  </a:lnTo>
                  <a:lnTo>
                    <a:pt x="776" y="160"/>
                  </a:lnTo>
                  <a:lnTo>
                    <a:pt x="780" y="153"/>
                  </a:lnTo>
                  <a:lnTo>
                    <a:pt x="781" y="150"/>
                  </a:lnTo>
                  <a:lnTo>
                    <a:pt x="789" y="140"/>
                  </a:lnTo>
                  <a:lnTo>
                    <a:pt x="794" y="128"/>
                  </a:lnTo>
                  <a:lnTo>
                    <a:pt x="797" y="128"/>
                  </a:lnTo>
                  <a:lnTo>
                    <a:pt x="800" y="122"/>
                  </a:lnTo>
                  <a:lnTo>
                    <a:pt x="804" y="113"/>
                  </a:lnTo>
                  <a:lnTo>
                    <a:pt x="808" y="113"/>
                  </a:lnTo>
                  <a:lnTo>
                    <a:pt x="814" y="114"/>
                  </a:lnTo>
                  <a:lnTo>
                    <a:pt x="817" y="118"/>
                  </a:lnTo>
                  <a:lnTo>
                    <a:pt x="823" y="121"/>
                  </a:lnTo>
                  <a:lnTo>
                    <a:pt x="827" y="126"/>
                  </a:lnTo>
                  <a:lnTo>
                    <a:pt x="829" y="126"/>
                  </a:lnTo>
                  <a:lnTo>
                    <a:pt x="834" y="132"/>
                  </a:lnTo>
                  <a:lnTo>
                    <a:pt x="843" y="137"/>
                  </a:lnTo>
                  <a:lnTo>
                    <a:pt x="847" y="139"/>
                  </a:lnTo>
                  <a:lnTo>
                    <a:pt x="853" y="141"/>
                  </a:lnTo>
                  <a:lnTo>
                    <a:pt x="855" y="142"/>
                  </a:lnTo>
                  <a:lnTo>
                    <a:pt x="861" y="145"/>
                  </a:lnTo>
                  <a:lnTo>
                    <a:pt x="865" y="148"/>
                  </a:lnTo>
                  <a:lnTo>
                    <a:pt x="875" y="148"/>
                  </a:lnTo>
                  <a:lnTo>
                    <a:pt x="887" y="150"/>
                  </a:lnTo>
                  <a:lnTo>
                    <a:pt x="889" y="149"/>
                  </a:lnTo>
                  <a:lnTo>
                    <a:pt x="892" y="151"/>
                  </a:lnTo>
                  <a:lnTo>
                    <a:pt x="894" y="153"/>
                  </a:lnTo>
                  <a:lnTo>
                    <a:pt x="901" y="153"/>
                  </a:lnTo>
                  <a:lnTo>
                    <a:pt x="907" y="153"/>
                  </a:lnTo>
                  <a:lnTo>
                    <a:pt x="908" y="156"/>
                  </a:lnTo>
                  <a:lnTo>
                    <a:pt x="909" y="159"/>
                  </a:lnTo>
                  <a:lnTo>
                    <a:pt x="911" y="163"/>
                  </a:lnTo>
                  <a:lnTo>
                    <a:pt x="909" y="164"/>
                  </a:lnTo>
                  <a:lnTo>
                    <a:pt x="904" y="168"/>
                  </a:lnTo>
                  <a:lnTo>
                    <a:pt x="909" y="168"/>
                  </a:lnTo>
                  <a:lnTo>
                    <a:pt x="911" y="169"/>
                  </a:lnTo>
                  <a:lnTo>
                    <a:pt x="915" y="168"/>
                  </a:lnTo>
                  <a:lnTo>
                    <a:pt x="918" y="169"/>
                  </a:lnTo>
                  <a:lnTo>
                    <a:pt x="922" y="168"/>
                  </a:lnTo>
                  <a:lnTo>
                    <a:pt x="922" y="165"/>
                  </a:lnTo>
                  <a:lnTo>
                    <a:pt x="925" y="164"/>
                  </a:lnTo>
                  <a:lnTo>
                    <a:pt x="927" y="164"/>
                  </a:lnTo>
                  <a:lnTo>
                    <a:pt x="931" y="162"/>
                  </a:lnTo>
                  <a:lnTo>
                    <a:pt x="939" y="159"/>
                  </a:lnTo>
                  <a:lnTo>
                    <a:pt x="941" y="155"/>
                  </a:lnTo>
                  <a:lnTo>
                    <a:pt x="946" y="155"/>
                  </a:lnTo>
                  <a:lnTo>
                    <a:pt x="948" y="158"/>
                  </a:lnTo>
                  <a:lnTo>
                    <a:pt x="952" y="158"/>
                  </a:lnTo>
                  <a:lnTo>
                    <a:pt x="957" y="158"/>
                  </a:lnTo>
                  <a:lnTo>
                    <a:pt x="962" y="159"/>
                  </a:lnTo>
                  <a:lnTo>
                    <a:pt x="963" y="155"/>
                  </a:lnTo>
                  <a:lnTo>
                    <a:pt x="964" y="153"/>
                  </a:lnTo>
                  <a:lnTo>
                    <a:pt x="967" y="149"/>
                  </a:lnTo>
                  <a:lnTo>
                    <a:pt x="968" y="148"/>
                  </a:lnTo>
                  <a:lnTo>
                    <a:pt x="974" y="148"/>
                  </a:lnTo>
                  <a:lnTo>
                    <a:pt x="976" y="142"/>
                  </a:lnTo>
                  <a:lnTo>
                    <a:pt x="976" y="139"/>
                  </a:lnTo>
                  <a:lnTo>
                    <a:pt x="978" y="134"/>
                  </a:lnTo>
                  <a:lnTo>
                    <a:pt x="978" y="132"/>
                  </a:lnTo>
                  <a:lnTo>
                    <a:pt x="976" y="126"/>
                  </a:lnTo>
                  <a:lnTo>
                    <a:pt x="974" y="121"/>
                  </a:lnTo>
                  <a:lnTo>
                    <a:pt x="977" y="113"/>
                  </a:lnTo>
                  <a:lnTo>
                    <a:pt x="977" y="100"/>
                  </a:lnTo>
                  <a:lnTo>
                    <a:pt x="977" y="93"/>
                  </a:lnTo>
                  <a:lnTo>
                    <a:pt x="977" y="84"/>
                  </a:lnTo>
                  <a:lnTo>
                    <a:pt x="978" y="80"/>
                  </a:lnTo>
                  <a:lnTo>
                    <a:pt x="981" y="76"/>
                  </a:lnTo>
                  <a:lnTo>
                    <a:pt x="983" y="72"/>
                  </a:lnTo>
                  <a:lnTo>
                    <a:pt x="985" y="66"/>
                  </a:lnTo>
                  <a:lnTo>
                    <a:pt x="988" y="62"/>
                  </a:lnTo>
                  <a:lnTo>
                    <a:pt x="992" y="56"/>
                  </a:lnTo>
                  <a:lnTo>
                    <a:pt x="994" y="53"/>
                  </a:lnTo>
                  <a:lnTo>
                    <a:pt x="996" y="50"/>
                  </a:lnTo>
                  <a:lnTo>
                    <a:pt x="1004" y="46"/>
                  </a:lnTo>
                  <a:lnTo>
                    <a:pt x="1009" y="46"/>
                  </a:lnTo>
                  <a:lnTo>
                    <a:pt x="1013" y="47"/>
                  </a:lnTo>
                  <a:lnTo>
                    <a:pt x="1014" y="46"/>
                  </a:lnTo>
                  <a:lnTo>
                    <a:pt x="1018" y="47"/>
                  </a:lnTo>
                  <a:lnTo>
                    <a:pt x="1028" y="50"/>
                  </a:lnTo>
                  <a:lnTo>
                    <a:pt x="1032" y="48"/>
                  </a:lnTo>
                  <a:lnTo>
                    <a:pt x="1036" y="44"/>
                  </a:lnTo>
                  <a:lnTo>
                    <a:pt x="1041" y="46"/>
                  </a:lnTo>
                  <a:lnTo>
                    <a:pt x="1043" y="47"/>
                  </a:lnTo>
                  <a:lnTo>
                    <a:pt x="1051" y="44"/>
                  </a:lnTo>
                  <a:lnTo>
                    <a:pt x="1053" y="44"/>
                  </a:lnTo>
                  <a:lnTo>
                    <a:pt x="1057" y="38"/>
                  </a:lnTo>
                  <a:lnTo>
                    <a:pt x="1060" y="38"/>
                  </a:lnTo>
                  <a:lnTo>
                    <a:pt x="1062" y="36"/>
                  </a:lnTo>
                  <a:lnTo>
                    <a:pt x="1066" y="33"/>
                  </a:lnTo>
                  <a:lnTo>
                    <a:pt x="1067" y="30"/>
                  </a:lnTo>
                  <a:lnTo>
                    <a:pt x="1067" y="27"/>
                  </a:lnTo>
                  <a:lnTo>
                    <a:pt x="1069" y="24"/>
                  </a:lnTo>
                  <a:lnTo>
                    <a:pt x="1072" y="23"/>
                  </a:lnTo>
                  <a:lnTo>
                    <a:pt x="1072" y="22"/>
                  </a:lnTo>
                  <a:lnTo>
                    <a:pt x="1069" y="15"/>
                  </a:lnTo>
                  <a:lnTo>
                    <a:pt x="1069" y="8"/>
                  </a:lnTo>
                  <a:lnTo>
                    <a:pt x="1071" y="6"/>
                  </a:lnTo>
                  <a:lnTo>
                    <a:pt x="1076" y="4"/>
                  </a:lnTo>
                  <a:lnTo>
                    <a:pt x="1079" y="0"/>
                  </a:lnTo>
                  <a:lnTo>
                    <a:pt x="1083" y="1"/>
                  </a:lnTo>
                  <a:lnTo>
                    <a:pt x="1088" y="1"/>
                  </a:lnTo>
                  <a:lnTo>
                    <a:pt x="1098" y="0"/>
                  </a:lnTo>
                  <a:lnTo>
                    <a:pt x="1102" y="4"/>
                  </a:lnTo>
                  <a:lnTo>
                    <a:pt x="1104" y="4"/>
                  </a:lnTo>
                  <a:lnTo>
                    <a:pt x="1111" y="8"/>
                  </a:lnTo>
                  <a:lnTo>
                    <a:pt x="1116" y="9"/>
                  </a:lnTo>
                  <a:lnTo>
                    <a:pt x="1121" y="6"/>
                  </a:lnTo>
                  <a:lnTo>
                    <a:pt x="1121" y="5"/>
                  </a:lnTo>
                  <a:lnTo>
                    <a:pt x="1126" y="6"/>
                  </a:lnTo>
                  <a:lnTo>
                    <a:pt x="1134" y="4"/>
                  </a:lnTo>
                  <a:lnTo>
                    <a:pt x="1141" y="5"/>
                  </a:lnTo>
                  <a:lnTo>
                    <a:pt x="1141" y="8"/>
                  </a:lnTo>
                  <a:lnTo>
                    <a:pt x="1143" y="10"/>
                  </a:lnTo>
                  <a:lnTo>
                    <a:pt x="1140" y="15"/>
                  </a:lnTo>
                  <a:lnTo>
                    <a:pt x="1144" y="20"/>
                  </a:lnTo>
                  <a:lnTo>
                    <a:pt x="1144" y="23"/>
                  </a:lnTo>
                  <a:lnTo>
                    <a:pt x="1136" y="25"/>
                  </a:lnTo>
                  <a:lnTo>
                    <a:pt x="1134" y="25"/>
                  </a:lnTo>
                  <a:lnTo>
                    <a:pt x="1132" y="28"/>
                  </a:lnTo>
                  <a:lnTo>
                    <a:pt x="1135" y="30"/>
                  </a:lnTo>
                  <a:lnTo>
                    <a:pt x="1136" y="33"/>
                  </a:lnTo>
                  <a:lnTo>
                    <a:pt x="1134" y="34"/>
                  </a:lnTo>
                  <a:lnTo>
                    <a:pt x="1136" y="37"/>
                  </a:lnTo>
                  <a:lnTo>
                    <a:pt x="1139" y="38"/>
                  </a:lnTo>
                  <a:lnTo>
                    <a:pt x="1141" y="41"/>
                  </a:lnTo>
                  <a:lnTo>
                    <a:pt x="1144" y="41"/>
                  </a:lnTo>
                  <a:lnTo>
                    <a:pt x="1146" y="42"/>
                  </a:lnTo>
                  <a:lnTo>
                    <a:pt x="1150" y="48"/>
                  </a:lnTo>
                  <a:lnTo>
                    <a:pt x="1146" y="51"/>
                  </a:lnTo>
                  <a:lnTo>
                    <a:pt x="1144" y="53"/>
                  </a:lnTo>
                  <a:lnTo>
                    <a:pt x="1141" y="60"/>
                  </a:lnTo>
                  <a:lnTo>
                    <a:pt x="1141" y="64"/>
                  </a:lnTo>
                  <a:lnTo>
                    <a:pt x="1143" y="64"/>
                  </a:lnTo>
                  <a:lnTo>
                    <a:pt x="1144" y="58"/>
                  </a:lnTo>
                  <a:lnTo>
                    <a:pt x="1145" y="61"/>
                  </a:lnTo>
                  <a:lnTo>
                    <a:pt x="1148" y="61"/>
                  </a:lnTo>
                  <a:lnTo>
                    <a:pt x="1153" y="65"/>
                  </a:lnTo>
                  <a:lnTo>
                    <a:pt x="1158" y="66"/>
                  </a:lnTo>
                  <a:lnTo>
                    <a:pt x="1160" y="69"/>
                  </a:lnTo>
                  <a:lnTo>
                    <a:pt x="1164" y="71"/>
                  </a:lnTo>
                  <a:lnTo>
                    <a:pt x="1164" y="74"/>
                  </a:lnTo>
                  <a:lnTo>
                    <a:pt x="1167" y="79"/>
                  </a:lnTo>
                  <a:lnTo>
                    <a:pt x="1172" y="78"/>
                  </a:lnTo>
                  <a:lnTo>
                    <a:pt x="1173" y="80"/>
                  </a:lnTo>
                  <a:lnTo>
                    <a:pt x="1178" y="84"/>
                  </a:lnTo>
                  <a:lnTo>
                    <a:pt x="1178" y="86"/>
                  </a:lnTo>
                  <a:lnTo>
                    <a:pt x="1176" y="89"/>
                  </a:lnTo>
                  <a:lnTo>
                    <a:pt x="1176" y="94"/>
                  </a:lnTo>
                  <a:lnTo>
                    <a:pt x="1178" y="95"/>
                  </a:lnTo>
                  <a:lnTo>
                    <a:pt x="1181" y="99"/>
                  </a:lnTo>
                  <a:lnTo>
                    <a:pt x="1182" y="100"/>
                  </a:lnTo>
                  <a:lnTo>
                    <a:pt x="1185" y="103"/>
                  </a:lnTo>
                  <a:lnTo>
                    <a:pt x="1190" y="107"/>
                  </a:lnTo>
                  <a:lnTo>
                    <a:pt x="1193" y="107"/>
                  </a:lnTo>
                  <a:lnTo>
                    <a:pt x="1195" y="108"/>
                  </a:lnTo>
                  <a:lnTo>
                    <a:pt x="1199" y="111"/>
                  </a:lnTo>
                  <a:lnTo>
                    <a:pt x="1201" y="116"/>
                  </a:lnTo>
                  <a:lnTo>
                    <a:pt x="1201" y="118"/>
                  </a:lnTo>
                  <a:lnTo>
                    <a:pt x="1201" y="123"/>
                  </a:lnTo>
                  <a:lnTo>
                    <a:pt x="1213" y="125"/>
                  </a:lnTo>
                  <a:lnTo>
                    <a:pt x="1218" y="120"/>
                  </a:lnTo>
                  <a:lnTo>
                    <a:pt x="1223" y="118"/>
                  </a:lnTo>
                  <a:lnTo>
                    <a:pt x="1235" y="120"/>
                  </a:lnTo>
                  <a:lnTo>
                    <a:pt x="1238" y="122"/>
                  </a:lnTo>
                  <a:lnTo>
                    <a:pt x="1235" y="125"/>
                  </a:lnTo>
                  <a:lnTo>
                    <a:pt x="1238" y="130"/>
                  </a:lnTo>
                  <a:lnTo>
                    <a:pt x="1241" y="134"/>
                  </a:lnTo>
                  <a:lnTo>
                    <a:pt x="1243" y="135"/>
                  </a:lnTo>
                  <a:lnTo>
                    <a:pt x="1247" y="142"/>
                  </a:lnTo>
                  <a:lnTo>
                    <a:pt x="1257" y="142"/>
                  </a:lnTo>
                  <a:lnTo>
                    <a:pt x="1258" y="139"/>
                  </a:lnTo>
                  <a:lnTo>
                    <a:pt x="1265" y="141"/>
                  </a:lnTo>
                  <a:lnTo>
                    <a:pt x="1265" y="150"/>
                  </a:lnTo>
                  <a:lnTo>
                    <a:pt x="1267" y="153"/>
                  </a:lnTo>
                  <a:lnTo>
                    <a:pt x="1279" y="160"/>
                  </a:lnTo>
                  <a:lnTo>
                    <a:pt x="1279" y="164"/>
                  </a:lnTo>
                  <a:lnTo>
                    <a:pt x="1281" y="172"/>
                  </a:lnTo>
                  <a:lnTo>
                    <a:pt x="1285" y="178"/>
                  </a:lnTo>
                  <a:lnTo>
                    <a:pt x="1284" y="183"/>
                  </a:lnTo>
                  <a:lnTo>
                    <a:pt x="1286" y="187"/>
                  </a:lnTo>
                  <a:lnTo>
                    <a:pt x="1284" y="193"/>
                  </a:lnTo>
                  <a:lnTo>
                    <a:pt x="1285" y="200"/>
                  </a:lnTo>
                  <a:lnTo>
                    <a:pt x="1293" y="215"/>
                  </a:lnTo>
                  <a:lnTo>
                    <a:pt x="1295" y="216"/>
                  </a:lnTo>
                  <a:lnTo>
                    <a:pt x="1297" y="223"/>
                  </a:lnTo>
                  <a:lnTo>
                    <a:pt x="1304" y="225"/>
                  </a:lnTo>
                  <a:lnTo>
                    <a:pt x="1308" y="228"/>
                  </a:lnTo>
                  <a:lnTo>
                    <a:pt x="1309" y="237"/>
                  </a:lnTo>
                  <a:lnTo>
                    <a:pt x="1309" y="243"/>
                  </a:lnTo>
                  <a:lnTo>
                    <a:pt x="1314" y="252"/>
                  </a:lnTo>
                  <a:lnTo>
                    <a:pt x="1311" y="261"/>
                  </a:lnTo>
                  <a:lnTo>
                    <a:pt x="1313" y="263"/>
                  </a:lnTo>
                  <a:lnTo>
                    <a:pt x="1309" y="270"/>
                  </a:lnTo>
                  <a:lnTo>
                    <a:pt x="1302" y="283"/>
                  </a:lnTo>
                  <a:lnTo>
                    <a:pt x="1299" y="285"/>
                  </a:lnTo>
                  <a:lnTo>
                    <a:pt x="1300" y="289"/>
                  </a:lnTo>
                  <a:lnTo>
                    <a:pt x="1299" y="294"/>
                  </a:lnTo>
                  <a:lnTo>
                    <a:pt x="1303" y="303"/>
                  </a:lnTo>
                  <a:lnTo>
                    <a:pt x="1302" y="305"/>
                  </a:lnTo>
                  <a:lnTo>
                    <a:pt x="1302" y="313"/>
                  </a:lnTo>
                  <a:lnTo>
                    <a:pt x="1293" y="318"/>
                  </a:lnTo>
                  <a:lnTo>
                    <a:pt x="1289" y="321"/>
                  </a:lnTo>
                  <a:lnTo>
                    <a:pt x="1285" y="327"/>
                  </a:lnTo>
                  <a:lnTo>
                    <a:pt x="1277" y="335"/>
                  </a:lnTo>
                  <a:lnTo>
                    <a:pt x="1276" y="341"/>
                  </a:lnTo>
                  <a:lnTo>
                    <a:pt x="1272" y="351"/>
                  </a:lnTo>
                  <a:lnTo>
                    <a:pt x="1272" y="355"/>
                  </a:lnTo>
                  <a:lnTo>
                    <a:pt x="1277" y="361"/>
                  </a:lnTo>
                  <a:lnTo>
                    <a:pt x="1279" y="368"/>
                  </a:lnTo>
                  <a:lnTo>
                    <a:pt x="1279" y="373"/>
                  </a:lnTo>
                  <a:lnTo>
                    <a:pt x="1283" y="374"/>
                  </a:lnTo>
                  <a:lnTo>
                    <a:pt x="1284" y="378"/>
                  </a:lnTo>
                  <a:lnTo>
                    <a:pt x="1281" y="382"/>
                  </a:lnTo>
                  <a:lnTo>
                    <a:pt x="1285" y="383"/>
                  </a:lnTo>
                  <a:lnTo>
                    <a:pt x="1292" y="382"/>
                  </a:lnTo>
                  <a:lnTo>
                    <a:pt x="1300" y="384"/>
                  </a:lnTo>
                  <a:lnTo>
                    <a:pt x="1308" y="393"/>
                  </a:lnTo>
                  <a:lnTo>
                    <a:pt x="1314" y="395"/>
                  </a:lnTo>
                  <a:lnTo>
                    <a:pt x="1318" y="392"/>
                  </a:lnTo>
                  <a:lnTo>
                    <a:pt x="1321" y="393"/>
                  </a:lnTo>
                  <a:lnTo>
                    <a:pt x="1325" y="400"/>
                  </a:lnTo>
                  <a:lnTo>
                    <a:pt x="1331" y="402"/>
                  </a:lnTo>
                  <a:lnTo>
                    <a:pt x="1339" y="402"/>
                  </a:lnTo>
                  <a:lnTo>
                    <a:pt x="1355" y="403"/>
                  </a:lnTo>
                  <a:lnTo>
                    <a:pt x="1359" y="405"/>
                  </a:lnTo>
                  <a:lnTo>
                    <a:pt x="1365" y="409"/>
                  </a:lnTo>
                  <a:lnTo>
                    <a:pt x="1372" y="409"/>
                  </a:lnTo>
                  <a:lnTo>
                    <a:pt x="1377" y="409"/>
                  </a:lnTo>
                  <a:lnTo>
                    <a:pt x="1383" y="412"/>
                  </a:lnTo>
                  <a:lnTo>
                    <a:pt x="1388" y="414"/>
                  </a:lnTo>
                  <a:lnTo>
                    <a:pt x="1395" y="415"/>
                  </a:lnTo>
                  <a:lnTo>
                    <a:pt x="1414" y="417"/>
                  </a:lnTo>
                  <a:lnTo>
                    <a:pt x="1425" y="419"/>
                  </a:lnTo>
                  <a:lnTo>
                    <a:pt x="1426" y="420"/>
                  </a:lnTo>
                  <a:lnTo>
                    <a:pt x="1433" y="420"/>
                  </a:lnTo>
                  <a:lnTo>
                    <a:pt x="1437" y="423"/>
                  </a:lnTo>
                  <a:lnTo>
                    <a:pt x="1443" y="424"/>
                  </a:lnTo>
                  <a:lnTo>
                    <a:pt x="1449" y="426"/>
                  </a:lnTo>
                  <a:lnTo>
                    <a:pt x="1453" y="426"/>
                  </a:lnTo>
                  <a:lnTo>
                    <a:pt x="1456" y="429"/>
                  </a:lnTo>
                  <a:lnTo>
                    <a:pt x="1462" y="431"/>
                  </a:lnTo>
                  <a:lnTo>
                    <a:pt x="1467" y="435"/>
                  </a:lnTo>
                  <a:lnTo>
                    <a:pt x="1469" y="439"/>
                  </a:lnTo>
                  <a:lnTo>
                    <a:pt x="1480" y="447"/>
                  </a:lnTo>
                  <a:lnTo>
                    <a:pt x="1488" y="453"/>
                  </a:lnTo>
                  <a:lnTo>
                    <a:pt x="1490" y="457"/>
                  </a:lnTo>
                  <a:lnTo>
                    <a:pt x="1495" y="459"/>
                  </a:lnTo>
                  <a:lnTo>
                    <a:pt x="1502" y="467"/>
                  </a:lnTo>
                  <a:lnTo>
                    <a:pt x="1503" y="474"/>
                  </a:lnTo>
                  <a:lnTo>
                    <a:pt x="1511" y="476"/>
                  </a:lnTo>
                  <a:lnTo>
                    <a:pt x="1518" y="481"/>
                  </a:lnTo>
                  <a:lnTo>
                    <a:pt x="1525" y="488"/>
                  </a:lnTo>
                  <a:lnTo>
                    <a:pt x="1526" y="491"/>
                  </a:lnTo>
                  <a:lnTo>
                    <a:pt x="1530" y="493"/>
                  </a:lnTo>
                  <a:lnTo>
                    <a:pt x="1541" y="499"/>
                  </a:lnTo>
                  <a:lnTo>
                    <a:pt x="1544" y="502"/>
                  </a:lnTo>
                  <a:lnTo>
                    <a:pt x="1547" y="502"/>
                  </a:lnTo>
                  <a:lnTo>
                    <a:pt x="1558" y="503"/>
                  </a:lnTo>
                  <a:lnTo>
                    <a:pt x="1573" y="503"/>
                  </a:lnTo>
                  <a:lnTo>
                    <a:pt x="1574" y="504"/>
                  </a:lnTo>
                  <a:lnTo>
                    <a:pt x="1569" y="509"/>
                  </a:lnTo>
                  <a:lnTo>
                    <a:pt x="1565" y="522"/>
                  </a:lnTo>
                  <a:lnTo>
                    <a:pt x="1568" y="526"/>
                  </a:lnTo>
                  <a:lnTo>
                    <a:pt x="1578" y="530"/>
                  </a:lnTo>
                  <a:lnTo>
                    <a:pt x="1583" y="541"/>
                  </a:lnTo>
                  <a:lnTo>
                    <a:pt x="1584" y="550"/>
                  </a:lnTo>
                  <a:lnTo>
                    <a:pt x="1586" y="559"/>
                  </a:lnTo>
                  <a:lnTo>
                    <a:pt x="1596" y="586"/>
                  </a:lnTo>
                  <a:lnTo>
                    <a:pt x="1595" y="596"/>
                  </a:lnTo>
                  <a:lnTo>
                    <a:pt x="1596" y="601"/>
                  </a:lnTo>
                  <a:lnTo>
                    <a:pt x="1602" y="606"/>
                  </a:lnTo>
                  <a:lnTo>
                    <a:pt x="1606" y="611"/>
                  </a:lnTo>
                  <a:lnTo>
                    <a:pt x="1610" y="622"/>
                  </a:lnTo>
                  <a:lnTo>
                    <a:pt x="1620" y="635"/>
                  </a:lnTo>
                  <a:lnTo>
                    <a:pt x="1621" y="650"/>
                  </a:lnTo>
                  <a:lnTo>
                    <a:pt x="1606" y="657"/>
                  </a:lnTo>
                  <a:lnTo>
                    <a:pt x="1595" y="713"/>
                  </a:lnTo>
                  <a:lnTo>
                    <a:pt x="1579" y="724"/>
                  </a:lnTo>
                  <a:lnTo>
                    <a:pt x="1570" y="724"/>
                  </a:lnTo>
                  <a:lnTo>
                    <a:pt x="1559" y="720"/>
                  </a:lnTo>
                  <a:lnTo>
                    <a:pt x="1504" y="732"/>
                  </a:lnTo>
                  <a:lnTo>
                    <a:pt x="1493" y="738"/>
                  </a:lnTo>
                  <a:lnTo>
                    <a:pt x="1475" y="754"/>
                  </a:lnTo>
                  <a:lnTo>
                    <a:pt x="1453" y="769"/>
                  </a:lnTo>
                  <a:lnTo>
                    <a:pt x="1429" y="791"/>
                  </a:lnTo>
                  <a:lnTo>
                    <a:pt x="1416" y="811"/>
                  </a:lnTo>
                  <a:lnTo>
                    <a:pt x="1388" y="827"/>
                  </a:lnTo>
                  <a:lnTo>
                    <a:pt x="1379" y="827"/>
                  </a:lnTo>
                  <a:lnTo>
                    <a:pt x="1360" y="821"/>
                  </a:lnTo>
                  <a:lnTo>
                    <a:pt x="1359" y="835"/>
                  </a:lnTo>
                  <a:lnTo>
                    <a:pt x="1356" y="843"/>
                  </a:lnTo>
                  <a:lnTo>
                    <a:pt x="1355" y="859"/>
                  </a:lnTo>
                  <a:lnTo>
                    <a:pt x="1340" y="880"/>
                  </a:lnTo>
                  <a:lnTo>
                    <a:pt x="1351" y="923"/>
                  </a:lnTo>
                  <a:lnTo>
                    <a:pt x="1348" y="942"/>
                  </a:lnTo>
                  <a:lnTo>
                    <a:pt x="1316" y="946"/>
                  </a:lnTo>
                  <a:lnTo>
                    <a:pt x="1304" y="952"/>
                  </a:lnTo>
                  <a:lnTo>
                    <a:pt x="1280" y="955"/>
                  </a:lnTo>
                  <a:lnTo>
                    <a:pt x="1263" y="960"/>
                  </a:lnTo>
                  <a:lnTo>
                    <a:pt x="1251" y="959"/>
                  </a:lnTo>
                  <a:lnTo>
                    <a:pt x="1195" y="969"/>
                  </a:lnTo>
                  <a:lnTo>
                    <a:pt x="1176" y="966"/>
                  </a:lnTo>
                  <a:lnTo>
                    <a:pt x="1171" y="973"/>
                  </a:lnTo>
                  <a:lnTo>
                    <a:pt x="1160" y="978"/>
                  </a:lnTo>
                  <a:lnTo>
                    <a:pt x="1139" y="979"/>
                  </a:lnTo>
                  <a:lnTo>
                    <a:pt x="1137" y="985"/>
                  </a:lnTo>
                  <a:lnTo>
                    <a:pt x="1155" y="1026"/>
                  </a:lnTo>
                  <a:lnTo>
                    <a:pt x="1149" y="1044"/>
                  </a:lnTo>
                  <a:lnTo>
                    <a:pt x="1174" y="1062"/>
                  </a:lnTo>
                  <a:lnTo>
                    <a:pt x="1181" y="1074"/>
                  </a:lnTo>
                  <a:lnTo>
                    <a:pt x="1192" y="1080"/>
                  </a:lnTo>
                  <a:lnTo>
                    <a:pt x="1197" y="1104"/>
                  </a:lnTo>
                  <a:lnTo>
                    <a:pt x="1202" y="1114"/>
                  </a:lnTo>
                  <a:lnTo>
                    <a:pt x="1202" y="1122"/>
                  </a:lnTo>
                  <a:lnTo>
                    <a:pt x="1197" y="1124"/>
                  </a:lnTo>
                  <a:lnTo>
                    <a:pt x="1192" y="1122"/>
                  </a:lnTo>
                  <a:lnTo>
                    <a:pt x="1169" y="1127"/>
                  </a:lnTo>
                  <a:lnTo>
                    <a:pt x="1155" y="1137"/>
                  </a:lnTo>
                  <a:lnTo>
                    <a:pt x="1154" y="1157"/>
                  </a:lnTo>
                  <a:lnTo>
                    <a:pt x="1174" y="1165"/>
                  </a:lnTo>
                  <a:lnTo>
                    <a:pt x="1164" y="1203"/>
                  </a:lnTo>
                  <a:lnTo>
                    <a:pt x="1159" y="1209"/>
                  </a:lnTo>
                  <a:lnTo>
                    <a:pt x="1154" y="1208"/>
                  </a:lnTo>
                  <a:lnTo>
                    <a:pt x="1146" y="1199"/>
                  </a:lnTo>
                  <a:lnTo>
                    <a:pt x="1134" y="1194"/>
                  </a:lnTo>
                  <a:lnTo>
                    <a:pt x="1112" y="1188"/>
                  </a:lnTo>
                  <a:lnTo>
                    <a:pt x="1098" y="1176"/>
                  </a:lnTo>
                  <a:lnTo>
                    <a:pt x="1086" y="1193"/>
                  </a:lnTo>
                  <a:lnTo>
                    <a:pt x="1070" y="1189"/>
                  </a:lnTo>
                  <a:lnTo>
                    <a:pt x="1041" y="1166"/>
                  </a:lnTo>
                  <a:lnTo>
                    <a:pt x="1038" y="1169"/>
                  </a:lnTo>
                  <a:lnTo>
                    <a:pt x="1015" y="1155"/>
                  </a:lnTo>
                  <a:lnTo>
                    <a:pt x="1008" y="1160"/>
                  </a:lnTo>
                  <a:lnTo>
                    <a:pt x="996" y="1143"/>
                  </a:lnTo>
                  <a:lnTo>
                    <a:pt x="991" y="1143"/>
                  </a:lnTo>
                  <a:lnTo>
                    <a:pt x="987" y="1139"/>
                  </a:lnTo>
                  <a:lnTo>
                    <a:pt x="964" y="1141"/>
                  </a:lnTo>
                  <a:lnTo>
                    <a:pt x="957" y="1138"/>
                  </a:lnTo>
                  <a:lnTo>
                    <a:pt x="940" y="1142"/>
                  </a:lnTo>
                  <a:lnTo>
                    <a:pt x="917" y="1139"/>
                  </a:lnTo>
                  <a:lnTo>
                    <a:pt x="915" y="1133"/>
                  </a:lnTo>
                  <a:lnTo>
                    <a:pt x="889" y="1139"/>
                  </a:lnTo>
                  <a:lnTo>
                    <a:pt x="869" y="1136"/>
                  </a:lnTo>
                  <a:lnTo>
                    <a:pt x="822" y="1141"/>
                  </a:lnTo>
                  <a:lnTo>
                    <a:pt x="809" y="1164"/>
                  </a:lnTo>
                  <a:lnTo>
                    <a:pt x="775" y="1171"/>
                  </a:lnTo>
                  <a:lnTo>
                    <a:pt x="768" y="1178"/>
                  </a:lnTo>
                  <a:lnTo>
                    <a:pt x="763" y="1176"/>
                  </a:lnTo>
                  <a:lnTo>
                    <a:pt x="764" y="1172"/>
                  </a:lnTo>
                  <a:lnTo>
                    <a:pt x="743" y="1160"/>
                  </a:lnTo>
                  <a:lnTo>
                    <a:pt x="690" y="1171"/>
                  </a:lnTo>
                  <a:lnTo>
                    <a:pt x="685" y="1170"/>
                  </a:lnTo>
                  <a:lnTo>
                    <a:pt x="683" y="1175"/>
                  </a:lnTo>
                  <a:lnTo>
                    <a:pt x="655" y="1183"/>
                  </a:lnTo>
                  <a:lnTo>
                    <a:pt x="651" y="1178"/>
                  </a:lnTo>
                  <a:lnTo>
                    <a:pt x="641" y="1176"/>
                  </a:lnTo>
                  <a:lnTo>
                    <a:pt x="637" y="1180"/>
                  </a:lnTo>
                  <a:lnTo>
                    <a:pt x="618" y="1176"/>
                  </a:lnTo>
                  <a:lnTo>
                    <a:pt x="610" y="1170"/>
                  </a:lnTo>
                  <a:lnTo>
                    <a:pt x="596" y="1164"/>
                  </a:lnTo>
                  <a:lnTo>
                    <a:pt x="587" y="1165"/>
                  </a:lnTo>
                  <a:lnTo>
                    <a:pt x="577" y="1151"/>
                  </a:lnTo>
                  <a:lnTo>
                    <a:pt x="578" y="1137"/>
                  </a:lnTo>
                  <a:lnTo>
                    <a:pt x="573" y="1133"/>
                  </a:lnTo>
                  <a:lnTo>
                    <a:pt x="558" y="1136"/>
                  </a:lnTo>
                  <a:lnTo>
                    <a:pt x="553" y="1130"/>
                  </a:lnTo>
                  <a:lnTo>
                    <a:pt x="540" y="1127"/>
                  </a:lnTo>
                  <a:lnTo>
                    <a:pt x="527" y="1138"/>
                  </a:lnTo>
                  <a:lnTo>
                    <a:pt x="508" y="1143"/>
                  </a:lnTo>
                  <a:lnTo>
                    <a:pt x="502" y="1152"/>
                  </a:lnTo>
                  <a:lnTo>
                    <a:pt x="492" y="1157"/>
                  </a:lnTo>
                  <a:lnTo>
                    <a:pt x="466" y="1152"/>
                  </a:lnTo>
                  <a:lnTo>
                    <a:pt x="460" y="1141"/>
                  </a:lnTo>
                  <a:lnTo>
                    <a:pt x="445" y="1141"/>
                  </a:lnTo>
                  <a:lnTo>
                    <a:pt x="443" y="1136"/>
                  </a:lnTo>
                  <a:lnTo>
                    <a:pt x="435" y="1130"/>
                  </a:lnTo>
                  <a:lnTo>
                    <a:pt x="435" y="1137"/>
                  </a:lnTo>
                  <a:lnTo>
                    <a:pt x="429" y="1138"/>
                  </a:lnTo>
                  <a:lnTo>
                    <a:pt x="405" y="1128"/>
                  </a:lnTo>
                  <a:lnTo>
                    <a:pt x="396" y="1116"/>
                  </a:lnTo>
                  <a:lnTo>
                    <a:pt x="377" y="1125"/>
                  </a:lnTo>
                  <a:lnTo>
                    <a:pt x="376" y="1132"/>
                  </a:lnTo>
                  <a:lnTo>
                    <a:pt x="363" y="1142"/>
                  </a:lnTo>
                  <a:lnTo>
                    <a:pt x="357" y="1144"/>
                  </a:lnTo>
                  <a:lnTo>
                    <a:pt x="347" y="1161"/>
                  </a:lnTo>
                  <a:lnTo>
                    <a:pt x="342" y="1160"/>
                  </a:lnTo>
                  <a:lnTo>
                    <a:pt x="336" y="1169"/>
                  </a:lnTo>
                  <a:lnTo>
                    <a:pt x="338" y="1174"/>
                  </a:lnTo>
                  <a:lnTo>
                    <a:pt x="334" y="1176"/>
                  </a:lnTo>
                  <a:lnTo>
                    <a:pt x="335" y="1180"/>
                  </a:lnTo>
                  <a:lnTo>
                    <a:pt x="330" y="1186"/>
                  </a:lnTo>
                  <a:lnTo>
                    <a:pt x="331" y="1189"/>
                  </a:lnTo>
                  <a:lnTo>
                    <a:pt x="325" y="1192"/>
                  </a:lnTo>
                  <a:lnTo>
                    <a:pt x="272" y="1185"/>
                  </a:lnTo>
                  <a:lnTo>
                    <a:pt x="266" y="1193"/>
                  </a:lnTo>
                  <a:lnTo>
                    <a:pt x="263" y="1193"/>
                  </a:lnTo>
                  <a:lnTo>
                    <a:pt x="259" y="1186"/>
                  </a:lnTo>
                  <a:lnTo>
                    <a:pt x="254" y="1181"/>
                  </a:lnTo>
                  <a:lnTo>
                    <a:pt x="249" y="1171"/>
                  </a:lnTo>
                  <a:lnTo>
                    <a:pt x="243" y="1167"/>
                  </a:lnTo>
                  <a:lnTo>
                    <a:pt x="240" y="1158"/>
                  </a:lnTo>
                  <a:lnTo>
                    <a:pt x="228" y="1156"/>
                  </a:lnTo>
                  <a:lnTo>
                    <a:pt x="228" y="1152"/>
                  </a:lnTo>
                  <a:lnTo>
                    <a:pt x="219" y="1148"/>
                  </a:lnTo>
                  <a:lnTo>
                    <a:pt x="218" y="1144"/>
                  </a:lnTo>
                  <a:lnTo>
                    <a:pt x="217" y="1138"/>
                  </a:lnTo>
                  <a:lnTo>
                    <a:pt x="218" y="1127"/>
                  </a:lnTo>
                  <a:lnTo>
                    <a:pt x="215" y="1106"/>
                  </a:lnTo>
                  <a:lnTo>
                    <a:pt x="219" y="1102"/>
                  </a:lnTo>
                  <a:lnTo>
                    <a:pt x="215" y="1097"/>
                  </a:lnTo>
                  <a:lnTo>
                    <a:pt x="214" y="1091"/>
                  </a:lnTo>
                  <a:lnTo>
                    <a:pt x="215" y="1078"/>
                  </a:lnTo>
                  <a:lnTo>
                    <a:pt x="218" y="1076"/>
                  </a:lnTo>
                  <a:lnTo>
                    <a:pt x="224" y="1073"/>
                  </a:lnTo>
                  <a:lnTo>
                    <a:pt x="224" y="1069"/>
                  </a:lnTo>
                  <a:lnTo>
                    <a:pt x="218" y="1069"/>
                  </a:lnTo>
                  <a:lnTo>
                    <a:pt x="209" y="1072"/>
                  </a:lnTo>
                  <a:lnTo>
                    <a:pt x="207" y="1064"/>
                  </a:lnTo>
                  <a:lnTo>
                    <a:pt x="204" y="1063"/>
                  </a:lnTo>
                  <a:lnTo>
                    <a:pt x="196" y="1064"/>
                  </a:lnTo>
                  <a:lnTo>
                    <a:pt x="191" y="1063"/>
                  </a:lnTo>
                  <a:lnTo>
                    <a:pt x="185" y="1059"/>
                  </a:lnTo>
                  <a:lnTo>
                    <a:pt x="175" y="1059"/>
                  </a:lnTo>
                  <a:lnTo>
                    <a:pt x="173" y="1059"/>
                  </a:lnTo>
                  <a:lnTo>
                    <a:pt x="173" y="1057"/>
                  </a:lnTo>
                  <a:lnTo>
                    <a:pt x="172" y="1054"/>
                  </a:lnTo>
                  <a:lnTo>
                    <a:pt x="167" y="1052"/>
                  </a:lnTo>
                  <a:lnTo>
                    <a:pt x="161" y="1050"/>
                  </a:lnTo>
                  <a:lnTo>
                    <a:pt x="156" y="1045"/>
                  </a:lnTo>
                  <a:lnTo>
                    <a:pt x="153" y="1041"/>
                  </a:lnTo>
                  <a:lnTo>
                    <a:pt x="149" y="1040"/>
                  </a:lnTo>
                  <a:lnTo>
                    <a:pt x="145" y="1038"/>
                  </a:lnTo>
                  <a:lnTo>
                    <a:pt x="142" y="1032"/>
                  </a:lnTo>
                  <a:lnTo>
                    <a:pt x="139" y="1030"/>
                  </a:lnTo>
                  <a:lnTo>
                    <a:pt x="134" y="1030"/>
                  </a:lnTo>
                  <a:lnTo>
                    <a:pt x="133" y="1027"/>
                  </a:lnTo>
                  <a:lnTo>
                    <a:pt x="130" y="1021"/>
                  </a:lnTo>
                  <a:lnTo>
                    <a:pt x="126" y="1017"/>
                  </a:lnTo>
                  <a:lnTo>
                    <a:pt x="125" y="1013"/>
                  </a:lnTo>
                  <a:lnTo>
                    <a:pt x="128" y="1006"/>
                  </a:lnTo>
                  <a:lnTo>
                    <a:pt x="126" y="1003"/>
                  </a:lnTo>
                  <a:lnTo>
                    <a:pt x="121" y="1004"/>
                  </a:lnTo>
                  <a:lnTo>
                    <a:pt x="119" y="1004"/>
                  </a:lnTo>
                  <a:lnTo>
                    <a:pt x="117" y="1006"/>
                  </a:lnTo>
                  <a:lnTo>
                    <a:pt x="114" y="1004"/>
                  </a:lnTo>
                  <a:lnTo>
                    <a:pt x="109" y="1007"/>
                  </a:lnTo>
                  <a:lnTo>
                    <a:pt x="101" y="1003"/>
                  </a:lnTo>
                  <a:lnTo>
                    <a:pt x="97" y="1003"/>
                  </a:lnTo>
                  <a:lnTo>
                    <a:pt x="97" y="1002"/>
                  </a:lnTo>
                  <a:lnTo>
                    <a:pt x="98" y="995"/>
                  </a:lnTo>
                  <a:lnTo>
                    <a:pt x="96" y="989"/>
                  </a:lnTo>
                  <a:lnTo>
                    <a:pt x="96" y="985"/>
                  </a:lnTo>
                  <a:lnTo>
                    <a:pt x="89" y="984"/>
                  </a:lnTo>
                  <a:lnTo>
                    <a:pt x="87" y="978"/>
                  </a:lnTo>
                  <a:lnTo>
                    <a:pt x="87" y="971"/>
                  </a:lnTo>
                  <a:lnTo>
                    <a:pt x="89" y="970"/>
                  </a:lnTo>
                  <a:lnTo>
                    <a:pt x="93" y="970"/>
                  </a:lnTo>
                  <a:lnTo>
                    <a:pt x="93" y="966"/>
                  </a:lnTo>
                  <a:lnTo>
                    <a:pt x="98" y="965"/>
                  </a:lnTo>
                  <a:lnTo>
                    <a:pt x="96" y="960"/>
                  </a:lnTo>
                  <a:lnTo>
                    <a:pt x="95" y="959"/>
                  </a:lnTo>
                  <a:lnTo>
                    <a:pt x="96" y="953"/>
                  </a:lnTo>
                  <a:lnTo>
                    <a:pt x="100" y="951"/>
                  </a:lnTo>
                  <a:lnTo>
                    <a:pt x="100" y="948"/>
                  </a:lnTo>
                  <a:lnTo>
                    <a:pt x="100" y="941"/>
                  </a:lnTo>
                  <a:lnTo>
                    <a:pt x="97" y="933"/>
                  </a:lnTo>
                  <a:lnTo>
                    <a:pt x="98" y="928"/>
                  </a:lnTo>
                  <a:lnTo>
                    <a:pt x="95" y="922"/>
                  </a:lnTo>
                  <a:lnTo>
                    <a:pt x="88" y="913"/>
                  </a:lnTo>
                  <a:lnTo>
                    <a:pt x="83" y="909"/>
                  </a:lnTo>
                  <a:lnTo>
                    <a:pt x="75" y="908"/>
                  </a:lnTo>
                  <a:lnTo>
                    <a:pt x="73" y="911"/>
                  </a:lnTo>
                  <a:lnTo>
                    <a:pt x="72" y="910"/>
                  </a:lnTo>
                  <a:lnTo>
                    <a:pt x="68" y="910"/>
                  </a:lnTo>
                  <a:lnTo>
                    <a:pt x="66" y="905"/>
                  </a:lnTo>
                  <a:lnTo>
                    <a:pt x="69" y="899"/>
                  </a:lnTo>
                  <a:lnTo>
                    <a:pt x="69" y="895"/>
                  </a:lnTo>
                  <a:lnTo>
                    <a:pt x="68" y="892"/>
                  </a:lnTo>
                  <a:lnTo>
                    <a:pt x="70" y="890"/>
                  </a:lnTo>
                  <a:lnTo>
                    <a:pt x="63" y="885"/>
                  </a:lnTo>
                  <a:lnTo>
                    <a:pt x="60" y="885"/>
                  </a:lnTo>
                  <a:lnTo>
                    <a:pt x="55" y="882"/>
                  </a:lnTo>
                  <a:lnTo>
                    <a:pt x="54" y="877"/>
                  </a:lnTo>
                  <a:lnTo>
                    <a:pt x="51" y="877"/>
                  </a:lnTo>
                  <a:lnTo>
                    <a:pt x="45" y="876"/>
                  </a:lnTo>
                  <a:lnTo>
                    <a:pt x="36" y="881"/>
                  </a:lnTo>
                  <a:lnTo>
                    <a:pt x="32" y="875"/>
                  </a:lnTo>
                  <a:lnTo>
                    <a:pt x="33" y="868"/>
                  </a:lnTo>
                  <a:lnTo>
                    <a:pt x="28" y="869"/>
                  </a:lnTo>
                  <a:lnTo>
                    <a:pt x="24" y="868"/>
                  </a:lnTo>
                  <a:lnTo>
                    <a:pt x="23" y="861"/>
                  </a:lnTo>
                  <a:lnTo>
                    <a:pt x="18" y="861"/>
                  </a:lnTo>
                  <a:lnTo>
                    <a:pt x="17" y="864"/>
                  </a:lnTo>
                  <a:lnTo>
                    <a:pt x="10" y="864"/>
                  </a:lnTo>
                  <a:lnTo>
                    <a:pt x="9" y="858"/>
                  </a:lnTo>
                  <a:lnTo>
                    <a:pt x="7" y="854"/>
                  </a:lnTo>
                  <a:lnTo>
                    <a:pt x="12" y="850"/>
                  </a:lnTo>
                  <a:lnTo>
                    <a:pt x="10" y="848"/>
                  </a:lnTo>
                  <a:lnTo>
                    <a:pt x="13" y="844"/>
                  </a:lnTo>
                  <a:lnTo>
                    <a:pt x="18" y="847"/>
                  </a:lnTo>
                  <a:lnTo>
                    <a:pt x="22" y="847"/>
                  </a:lnTo>
                  <a:lnTo>
                    <a:pt x="26" y="848"/>
                  </a:lnTo>
                  <a:lnTo>
                    <a:pt x="28" y="847"/>
                  </a:lnTo>
                  <a:lnTo>
                    <a:pt x="32" y="847"/>
                  </a:lnTo>
                  <a:lnTo>
                    <a:pt x="35" y="852"/>
                  </a:lnTo>
                  <a:lnTo>
                    <a:pt x="36" y="853"/>
                  </a:lnTo>
                  <a:lnTo>
                    <a:pt x="42" y="853"/>
                  </a:lnTo>
                  <a:lnTo>
                    <a:pt x="44" y="850"/>
                  </a:lnTo>
                  <a:lnTo>
                    <a:pt x="46" y="849"/>
                  </a:lnTo>
                  <a:lnTo>
                    <a:pt x="50" y="850"/>
                  </a:lnTo>
                  <a:lnTo>
                    <a:pt x="55" y="849"/>
                  </a:lnTo>
                  <a:lnTo>
                    <a:pt x="60" y="849"/>
                  </a:lnTo>
                  <a:lnTo>
                    <a:pt x="59" y="845"/>
                  </a:lnTo>
                  <a:lnTo>
                    <a:pt x="63" y="843"/>
                  </a:lnTo>
                  <a:lnTo>
                    <a:pt x="63" y="840"/>
                  </a:lnTo>
                  <a:lnTo>
                    <a:pt x="60" y="830"/>
                  </a:lnTo>
                  <a:lnTo>
                    <a:pt x="58" y="827"/>
                  </a:lnTo>
                  <a:lnTo>
                    <a:pt x="56" y="830"/>
                  </a:lnTo>
                  <a:lnTo>
                    <a:pt x="52" y="825"/>
                  </a:lnTo>
                  <a:lnTo>
                    <a:pt x="52" y="821"/>
                  </a:lnTo>
                  <a:lnTo>
                    <a:pt x="52" y="816"/>
                  </a:lnTo>
                  <a:lnTo>
                    <a:pt x="55" y="812"/>
                  </a:lnTo>
                  <a:lnTo>
                    <a:pt x="61" y="808"/>
                  </a:lnTo>
                  <a:lnTo>
                    <a:pt x="61" y="805"/>
                  </a:lnTo>
                  <a:lnTo>
                    <a:pt x="60" y="803"/>
                  </a:lnTo>
                  <a:lnTo>
                    <a:pt x="58" y="799"/>
                  </a:lnTo>
                  <a:lnTo>
                    <a:pt x="60" y="797"/>
                  </a:lnTo>
                  <a:lnTo>
                    <a:pt x="60" y="793"/>
                  </a:lnTo>
                  <a:lnTo>
                    <a:pt x="63" y="784"/>
                  </a:lnTo>
                  <a:lnTo>
                    <a:pt x="61" y="783"/>
                  </a:lnTo>
                  <a:lnTo>
                    <a:pt x="59" y="783"/>
                  </a:lnTo>
                  <a:lnTo>
                    <a:pt x="59" y="779"/>
                  </a:lnTo>
                  <a:lnTo>
                    <a:pt x="58" y="777"/>
                  </a:lnTo>
                  <a:lnTo>
                    <a:pt x="58" y="766"/>
                  </a:lnTo>
                  <a:lnTo>
                    <a:pt x="60" y="764"/>
                  </a:lnTo>
                  <a:lnTo>
                    <a:pt x="61" y="757"/>
                  </a:lnTo>
                  <a:lnTo>
                    <a:pt x="61" y="752"/>
                  </a:lnTo>
                  <a:lnTo>
                    <a:pt x="65" y="752"/>
                  </a:lnTo>
                  <a:lnTo>
                    <a:pt x="69" y="748"/>
                  </a:lnTo>
                  <a:lnTo>
                    <a:pt x="72" y="740"/>
                  </a:lnTo>
                  <a:lnTo>
                    <a:pt x="68" y="740"/>
                  </a:lnTo>
                  <a:lnTo>
                    <a:pt x="66" y="736"/>
                  </a:lnTo>
                  <a:lnTo>
                    <a:pt x="61" y="736"/>
                  </a:lnTo>
                  <a:lnTo>
                    <a:pt x="60" y="732"/>
                  </a:lnTo>
                  <a:lnTo>
                    <a:pt x="58" y="728"/>
                  </a:lnTo>
                  <a:lnTo>
                    <a:pt x="51" y="724"/>
                  </a:lnTo>
                  <a:lnTo>
                    <a:pt x="50" y="722"/>
                  </a:lnTo>
                  <a:lnTo>
                    <a:pt x="45" y="720"/>
                  </a:lnTo>
                  <a:lnTo>
                    <a:pt x="42" y="717"/>
                  </a:lnTo>
                  <a:lnTo>
                    <a:pt x="36" y="715"/>
                  </a:lnTo>
                  <a:lnTo>
                    <a:pt x="30" y="712"/>
                  </a:lnTo>
                  <a:lnTo>
                    <a:pt x="26" y="710"/>
                  </a:lnTo>
                  <a:lnTo>
                    <a:pt x="23" y="712"/>
                  </a:lnTo>
                  <a:lnTo>
                    <a:pt x="22" y="715"/>
                  </a:lnTo>
                  <a:lnTo>
                    <a:pt x="18" y="718"/>
                  </a:lnTo>
                  <a:lnTo>
                    <a:pt x="18" y="722"/>
                  </a:lnTo>
                  <a:lnTo>
                    <a:pt x="14" y="720"/>
                  </a:lnTo>
                  <a:lnTo>
                    <a:pt x="10" y="720"/>
                  </a:lnTo>
                  <a:lnTo>
                    <a:pt x="8" y="718"/>
                  </a:lnTo>
                  <a:lnTo>
                    <a:pt x="5" y="714"/>
                  </a:lnTo>
                  <a:lnTo>
                    <a:pt x="3" y="713"/>
                  </a:lnTo>
                  <a:lnTo>
                    <a:pt x="0" y="709"/>
                  </a:lnTo>
                  <a:lnTo>
                    <a:pt x="2" y="708"/>
                  </a:lnTo>
                  <a:lnTo>
                    <a:pt x="2" y="698"/>
                  </a:lnTo>
                  <a:lnTo>
                    <a:pt x="3" y="694"/>
                  </a:lnTo>
                  <a:lnTo>
                    <a:pt x="3" y="689"/>
                  </a:lnTo>
                  <a:lnTo>
                    <a:pt x="0" y="686"/>
                  </a:lnTo>
                  <a:lnTo>
                    <a:pt x="2" y="684"/>
                  </a:lnTo>
                  <a:lnTo>
                    <a:pt x="5" y="680"/>
                  </a:lnTo>
                  <a:lnTo>
                    <a:pt x="13" y="680"/>
                  </a:lnTo>
                  <a:lnTo>
                    <a:pt x="13" y="677"/>
                  </a:lnTo>
                  <a:lnTo>
                    <a:pt x="13" y="672"/>
                  </a:lnTo>
                  <a:lnTo>
                    <a:pt x="8" y="671"/>
                  </a:lnTo>
                  <a:lnTo>
                    <a:pt x="7" y="667"/>
                  </a:lnTo>
                  <a:lnTo>
                    <a:pt x="8" y="659"/>
                  </a:lnTo>
                  <a:lnTo>
                    <a:pt x="5" y="654"/>
                  </a:lnTo>
                  <a:lnTo>
                    <a:pt x="4" y="650"/>
                  </a:lnTo>
                  <a:lnTo>
                    <a:pt x="2" y="649"/>
                  </a:lnTo>
                  <a:lnTo>
                    <a:pt x="2" y="64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455" name="Freeform 1052"/>
            <p:cNvSpPr>
              <a:spLocks/>
            </p:cNvSpPr>
            <p:nvPr/>
          </p:nvSpPr>
          <p:spPr bwMode="auto">
            <a:xfrm>
              <a:off x="578" y="914"/>
              <a:ext cx="1621" cy="1209"/>
            </a:xfrm>
            <a:custGeom>
              <a:avLst/>
              <a:gdLst>
                <a:gd name="T0" fmla="*/ 732 w 1621"/>
                <a:gd name="T1" fmla="*/ 255 h 1209"/>
                <a:gd name="T2" fmla="*/ 767 w 1621"/>
                <a:gd name="T3" fmla="*/ 176 h 1209"/>
                <a:gd name="T4" fmla="*/ 808 w 1621"/>
                <a:gd name="T5" fmla="*/ 113 h 1209"/>
                <a:gd name="T6" fmla="*/ 855 w 1621"/>
                <a:gd name="T7" fmla="*/ 142 h 1209"/>
                <a:gd name="T8" fmla="*/ 908 w 1621"/>
                <a:gd name="T9" fmla="*/ 156 h 1209"/>
                <a:gd name="T10" fmla="*/ 922 w 1621"/>
                <a:gd name="T11" fmla="*/ 165 h 1209"/>
                <a:gd name="T12" fmla="*/ 962 w 1621"/>
                <a:gd name="T13" fmla="*/ 159 h 1209"/>
                <a:gd name="T14" fmla="*/ 976 w 1621"/>
                <a:gd name="T15" fmla="*/ 126 h 1209"/>
                <a:gd name="T16" fmla="*/ 988 w 1621"/>
                <a:gd name="T17" fmla="*/ 62 h 1209"/>
                <a:gd name="T18" fmla="*/ 1032 w 1621"/>
                <a:gd name="T19" fmla="*/ 48 h 1209"/>
                <a:gd name="T20" fmla="*/ 1067 w 1621"/>
                <a:gd name="T21" fmla="*/ 30 h 1209"/>
                <a:gd name="T22" fmla="*/ 1083 w 1621"/>
                <a:gd name="T23" fmla="*/ 1 h 1209"/>
                <a:gd name="T24" fmla="*/ 1134 w 1621"/>
                <a:gd name="T25" fmla="*/ 4 h 1209"/>
                <a:gd name="T26" fmla="*/ 1135 w 1621"/>
                <a:gd name="T27" fmla="*/ 30 h 1209"/>
                <a:gd name="T28" fmla="*/ 1144 w 1621"/>
                <a:gd name="T29" fmla="*/ 53 h 1209"/>
                <a:gd name="T30" fmla="*/ 1164 w 1621"/>
                <a:gd name="T31" fmla="*/ 71 h 1209"/>
                <a:gd name="T32" fmla="*/ 1181 w 1621"/>
                <a:gd name="T33" fmla="*/ 99 h 1209"/>
                <a:gd name="T34" fmla="*/ 1213 w 1621"/>
                <a:gd name="T35" fmla="*/ 125 h 1209"/>
                <a:gd name="T36" fmla="*/ 1257 w 1621"/>
                <a:gd name="T37" fmla="*/ 142 h 1209"/>
                <a:gd name="T38" fmla="*/ 1286 w 1621"/>
                <a:gd name="T39" fmla="*/ 187 h 1209"/>
                <a:gd name="T40" fmla="*/ 1314 w 1621"/>
                <a:gd name="T41" fmla="*/ 252 h 1209"/>
                <a:gd name="T42" fmla="*/ 1302 w 1621"/>
                <a:gd name="T43" fmla="*/ 313 h 1209"/>
                <a:gd name="T44" fmla="*/ 1279 w 1621"/>
                <a:gd name="T45" fmla="*/ 373 h 1209"/>
                <a:gd name="T46" fmla="*/ 1321 w 1621"/>
                <a:gd name="T47" fmla="*/ 393 h 1209"/>
                <a:gd name="T48" fmla="*/ 1388 w 1621"/>
                <a:gd name="T49" fmla="*/ 414 h 1209"/>
                <a:gd name="T50" fmla="*/ 1456 w 1621"/>
                <a:gd name="T51" fmla="*/ 429 h 1209"/>
                <a:gd name="T52" fmla="*/ 1511 w 1621"/>
                <a:gd name="T53" fmla="*/ 476 h 1209"/>
                <a:gd name="T54" fmla="*/ 1574 w 1621"/>
                <a:gd name="T55" fmla="*/ 504 h 1209"/>
                <a:gd name="T56" fmla="*/ 1596 w 1621"/>
                <a:gd name="T57" fmla="*/ 601 h 1209"/>
                <a:gd name="T58" fmla="*/ 1559 w 1621"/>
                <a:gd name="T59" fmla="*/ 720 h 1209"/>
                <a:gd name="T60" fmla="*/ 1359 w 1621"/>
                <a:gd name="T61" fmla="*/ 835 h 1209"/>
                <a:gd name="T62" fmla="*/ 1251 w 1621"/>
                <a:gd name="T63" fmla="*/ 959 h 1209"/>
                <a:gd name="T64" fmla="*/ 1181 w 1621"/>
                <a:gd name="T65" fmla="*/ 1074 h 1209"/>
                <a:gd name="T66" fmla="*/ 1174 w 1621"/>
                <a:gd name="T67" fmla="*/ 1165 h 1209"/>
                <a:gd name="T68" fmla="*/ 1041 w 1621"/>
                <a:gd name="T69" fmla="*/ 1166 h 1209"/>
                <a:gd name="T70" fmla="*/ 917 w 1621"/>
                <a:gd name="T71" fmla="*/ 1139 h 1209"/>
                <a:gd name="T72" fmla="*/ 743 w 1621"/>
                <a:gd name="T73" fmla="*/ 1160 h 1209"/>
                <a:gd name="T74" fmla="*/ 596 w 1621"/>
                <a:gd name="T75" fmla="*/ 1164 h 1209"/>
                <a:gd name="T76" fmla="*/ 502 w 1621"/>
                <a:gd name="T77" fmla="*/ 1152 h 1209"/>
                <a:gd name="T78" fmla="*/ 396 w 1621"/>
                <a:gd name="T79" fmla="*/ 1116 h 1209"/>
                <a:gd name="T80" fmla="*/ 335 w 1621"/>
                <a:gd name="T81" fmla="*/ 1180 h 1209"/>
                <a:gd name="T82" fmla="*/ 243 w 1621"/>
                <a:gd name="T83" fmla="*/ 1167 h 1209"/>
                <a:gd name="T84" fmla="*/ 215 w 1621"/>
                <a:gd name="T85" fmla="*/ 1097 h 1209"/>
                <a:gd name="T86" fmla="*/ 196 w 1621"/>
                <a:gd name="T87" fmla="*/ 1064 h 1209"/>
                <a:gd name="T88" fmla="*/ 153 w 1621"/>
                <a:gd name="T89" fmla="*/ 1041 h 1209"/>
                <a:gd name="T90" fmla="*/ 128 w 1621"/>
                <a:gd name="T91" fmla="*/ 1006 h 1209"/>
                <a:gd name="T92" fmla="*/ 98 w 1621"/>
                <a:gd name="T93" fmla="*/ 995 h 1209"/>
                <a:gd name="T94" fmla="*/ 96 w 1621"/>
                <a:gd name="T95" fmla="*/ 960 h 1209"/>
                <a:gd name="T96" fmla="*/ 83 w 1621"/>
                <a:gd name="T97" fmla="*/ 909 h 1209"/>
                <a:gd name="T98" fmla="*/ 63 w 1621"/>
                <a:gd name="T99" fmla="*/ 885 h 1209"/>
                <a:gd name="T100" fmla="*/ 24 w 1621"/>
                <a:gd name="T101" fmla="*/ 868 h 1209"/>
                <a:gd name="T102" fmla="*/ 18 w 1621"/>
                <a:gd name="T103" fmla="*/ 847 h 1209"/>
                <a:gd name="T104" fmla="*/ 50 w 1621"/>
                <a:gd name="T105" fmla="*/ 850 h 1209"/>
                <a:gd name="T106" fmla="*/ 52 w 1621"/>
                <a:gd name="T107" fmla="*/ 821 h 1209"/>
                <a:gd name="T108" fmla="*/ 61 w 1621"/>
                <a:gd name="T109" fmla="*/ 783 h 1209"/>
                <a:gd name="T110" fmla="*/ 72 w 1621"/>
                <a:gd name="T111" fmla="*/ 740 h 1209"/>
                <a:gd name="T112" fmla="*/ 36 w 1621"/>
                <a:gd name="T113" fmla="*/ 715 h 1209"/>
                <a:gd name="T114" fmla="*/ 5 w 1621"/>
                <a:gd name="T115" fmla="*/ 714 h 1209"/>
                <a:gd name="T116" fmla="*/ 13 w 1621"/>
                <a:gd name="T117" fmla="*/ 680 h 12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1"/>
                <a:gd name="T178" fmla="*/ 0 h 1209"/>
                <a:gd name="T179" fmla="*/ 1621 w 1621"/>
                <a:gd name="T180" fmla="*/ 1209 h 12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1" h="1209">
                  <a:moveTo>
                    <a:pt x="701" y="276"/>
                  </a:moveTo>
                  <a:lnTo>
                    <a:pt x="707" y="274"/>
                  </a:lnTo>
                  <a:lnTo>
                    <a:pt x="716" y="272"/>
                  </a:lnTo>
                  <a:lnTo>
                    <a:pt x="720" y="275"/>
                  </a:lnTo>
                  <a:lnTo>
                    <a:pt x="726" y="283"/>
                  </a:lnTo>
                  <a:lnTo>
                    <a:pt x="730" y="286"/>
                  </a:lnTo>
                  <a:lnTo>
                    <a:pt x="739" y="277"/>
                  </a:lnTo>
                  <a:lnTo>
                    <a:pt x="744" y="267"/>
                  </a:lnTo>
                  <a:lnTo>
                    <a:pt x="743" y="260"/>
                  </a:lnTo>
                  <a:lnTo>
                    <a:pt x="732" y="255"/>
                  </a:lnTo>
                  <a:lnTo>
                    <a:pt x="725" y="248"/>
                  </a:lnTo>
                  <a:lnTo>
                    <a:pt x="724" y="246"/>
                  </a:lnTo>
                  <a:lnTo>
                    <a:pt x="726" y="239"/>
                  </a:lnTo>
                  <a:lnTo>
                    <a:pt x="735" y="228"/>
                  </a:lnTo>
                  <a:lnTo>
                    <a:pt x="739" y="220"/>
                  </a:lnTo>
                  <a:lnTo>
                    <a:pt x="746" y="211"/>
                  </a:lnTo>
                  <a:lnTo>
                    <a:pt x="750" y="201"/>
                  </a:lnTo>
                  <a:lnTo>
                    <a:pt x="753" y="195"/>
                  </a:lnTo>
                  <a:lnTo>
                    <a:pt x="758" y="187"/>
                  </a:lnTo>
                  <a:lnTo>
                    <a:pt x="767" y="176"/>
                  </a:lnTo>
                  <a:lnTo>
                    <a:pt x="772" y="169"/>
                  </a:lnTo>
                  <a:lnTo>
                    <a:pt x="776" y="160"/>
                  </a:lnTo>
                  <a:lnTo>
                    <a:pt x="780" y="153"/>
                  </a:lnTo>
                  <a:lnTo>
                    <a:pt x="781" y="150"/>
                  </a:lnTo>
                  <a:lnTo>
                    <a:pt x="789" y="140"/>
                  </a:lnTo>
                  <a:lnTo>
                    <a:pt x="794" y="128"/>
                  </a:lnTo>
                  <a:lnTo>
                    <a:pt x="797" y="128"/>
                  </a:lnTo>
                  <a:lnTo>
                    <a:pt x="800" y="122"/>
                  </a:lnTo>
                  <a:lnTo>
                    <a:pt x="804" y="113"/>
                  </a:lnTo>
                  <a:lnTo>
                    <a:pt x="808" y="113"/>
                  </a:lnTo>
                  <a:lnTo>
                    <a:pt x="814" y="114"/>
                  </a:lnTo>
                  <a:lnTo>
                    <a:pt x="817" y="118"/>
                  </a:lnTo>
                  <a:lnTo>
                    <a:pt x="823" y="121"/>
                  </a:lnTo>
                  <a:lnTo>
                    <a:pt x="827" y="126"/>
                  </a:lnTo>
                  <a:lnTo>
                    <a:pt x="829" y="126"/>
                  </a:lnTo>
                  <a:lnTo>
                    <a:pt x="834" y="132"/>
                  </a:lnTo>
                  <a:lnTo>
                    <a:pt x="843" y="137"/>
                  </a:lnTo>
                  <a:lnTo>
                    <a:pt x="847" y="139"/>
                  </a:lnTo>
                  <a:lnTo>
                    <a:pt x="853" y="141"/>
                  </a:lnTo>
                  <a:lnTo>
                    <a:pt x="855" y="142"/>
                  </a:lnTo>
                  <a:lnTo>
                    <a:pt x="861" y="145"/>
                  </a:lnTo>
                  <a:lnTo>
                    <a:pt x="865" y="148"/>
                  </a:lnTo>
                  <a:lnTo>
                    <a:pt x="875" y="148"/>
                  </a:lnTo>
                  <a:lnTo>
                    <a:pt x="887" y="150"/>
                  </a:lnTo>
                  <a:lnTo>
                    <a:pt x="889" y="149"/>
                  </a:lnTo>
                  <a:lnTo>
                    <a:pt x="892" y="151"/>
                  </a:lnTo>
                  <a:lnTo>
                    <a:pt x="894" y="153"/>
                  </a:lnTo>
                  <a:lnTo>
                    <a:pt x="901" y="153"/>
                  </a:lnTo>
                  <a:lnTo>
                    <a:pt x="907" y="153"/>
                  </a:lnTo>
                  <a:lnTo>
                    <a:pt x="908" y="156"/>
                  </a:lnTo>
                  <a:lnTo>
                    <a:pt x="909" y="159"/>
                  </a:lnTo>
                  <a:lnTo>
                    <a:pt x="911" y="163"/>
                  </a:lnTo>
                  <a:lnTo>
                    <a:pt x="909" y="164"/>
                  </a:lnTo>
                  <a:lnTo>
                    <a:pt x="904" y="168"/>
                  </a:lnTo>
                  <a:lnTo>
                    <a:pt x="909" y="168"/>
                  </a:lnTo>
                  <a:lnTo>
                    <a:pt x="911" y="169"/>
                  </a:lnTo>
                  <a:lnTo>
                    <a:pt x="915" y="168"/>
                  </a:lnTo>
                  <a:lnTo>
                    <a:pt x="918" y="169"/>
                  </a:lnTo>
                  <a:lnTo>
                    <a:pt x="922" y="168"/>
                  </a:lnTo>
                  <a:lnTo>
                    <a:pt x="922" y="165"/>
                  </a:lnTo>
                  <a:lnTo>
                    <a:pt x="925" y="164"/>
                  </a:lnTo>
                  <a:lnTo>
                    <a:pt x="927" y="164"/>
                  </a:lnTo>
                  <a:lnTo>
                    <a:pt x="931" y="162"/>
                  </a:lnTo>
                  <a:lnTo>
                    <a:pt x="939" y="159"/>
                  </a:lnTo>
                  <a:lnTo>
                    <a:pt x="941" y="155"/>
                  </a:lnTo>
                  <a:lnTo>
                    <a:pt x="946" y="155"/>
                  </a:lnTo>
                  <a:lnTo>
                    <a:pt x="948" y="158"/>
                  </a:lnTo>
                  <a:lnTo>
                    <a:pt x="952" y="158"/>
                  </a:lnTo>
                  <a:lnTo>
                    <a:pt x="957" y="158"/>
                  </a:lnTo>
                  <a:lnTo>
                    <a:pt x="962" y="159"/>
                  </a:lnTo>
                  <a:lnTo>
                    <a:pt x="963" y="155"/>
                  </a:lnTo>
                  <a:lnTo>
                    <a:pt x="964" y="153"/>
                  </a:lnTo>
                  <a:lnTo>
                    <a:pt x="967" y="149"/>
                  </a:lnTo>
                  <a:lnTo>
                    <a:pt x="968" y="148"/>
                  </a:lnTo>
                  <a:lnTo>
                    <a:pt x="974" y="148"/>
                  </a:lnTo>
                  <a:lnTo>
                    <a:pt x="976" y="142"/>
                  </a:lnTo>
                  <a:lnTo>
                    <a:pt x="976" y="139"/>
                  </a:lnTo>
                  <a:lnTo>
                    <a:pt x="978" y="134"/>
                  </a:lnTo>
                  <a:lnTo>
                    <a:pt x="978" y="132"/>
                  </a:lnTo>
                  <a:lnTo>
                    <a:pt x="976" y="126"/>
                  </a:lnTo>
                  <a:lnTo>
                    <a:pt x="974" y="121"/>
                  </a:lnTo>
                  <a:lnTo>
                    <a:pt x="977" y="113"/>
                  </a:lnTo>
                  <a:lnTo>
                    <a:pt x="977" y="100"/>
                  </a:lnTo>
                  <a:lnTo>
                    <a:pt x="977" y="93"/>
                  </a:lnTo>
                  <a:lnTo>
                    <a:pt x="977" y="84"/>
                  </a:lnTo>
                  <a:lnTo>
                    <a:pt x="978" y="80"/>
                  </a:lnTo>
                  <a:lnTo>
                    <a:pt x="981" y="76"/>
                  </a:lnTo>
                  <a:lnTo>
                    <a:pt x="983" y="72"/>
                  </a:lnTo>
                  <a:lnTo>
                    <a:pt x="985" y="66"/>
                  </a:lnTo>
                  <a:lnTo>
                    <a:pt x="988" y="62"/>
                  </a:lnTo>
                  <a:lnTo>
                    <a:pt x="992" y="56"/>
                  </a:lnTo>
                  <a:lnTo>
                    <a:pt x="994" y="53"/>
                  </a:lnTo>
                  <a:lnTo>
                    <a:pt x="996" y="50"/>
                  </a:lnTo>
                  <a:lnTo>
                    <a:pt x="1004" y="46"/>
                  </a:lnTo>
                  <a:lnTo>
                    <a:pt x="1009" y="46"/>
                  </a:lnTo>
                  <a:lnTo>
                    <a:pt x="1013" y="47"/>
                  </a:lnTo>
                  <a:lnTo>
                    <a:pt x="1014" y="46"/>
                  </a:lnTo>
                  <a:lnTo>
                    <a:pt x="1018" y="47"/>
                  </a:lnTo>
                  <a:lnTo>
                    <a:pt x="1028" y="50"/>
                  </a:lnTo>
                  <a:lnTo>
                    <a:pt x="1032" y="48"/>
                  </a:lnTo>
                  <a:lnTo>
                    <a:pt x="1036" y="44"/>
                  </a:lnTo>
                  <a:lnTo>
                    <a:pt x="1041" y="46"/>
                  </a:lnTo>
                  <a:lnTo>
                    <a:pt x="1043" y="47"/>
                  </a:lnTo>
                  <a:lnTo>
                    <a:pt x="1051" y="44"/>
                  </a:lnTo>
                  <a:lnTo>
                    <a:pt x="1053" y="44"/>
                  </a:lnTo>
                  <a:lnTo>
                    <a:pt x="1057" y="38"/>
                  </a:lnTo>
                  <a:lnTo>
                    <a:pt x="1060" y="38"/>
                  </a:lnTo>
                  <a:lnTo>
                    <a:pt x="1062" y="36"/>
                  </a:lnTo>
                  <a:lnTo>
                    <a:pt x="1066" y="33"/>
                  </a:lnTo>
                  <a:lnTo>
                    <a:pt x="1067" y="30"/>
                  </a:lnTo>
                  <a:lnTo>
                    <a:pt x="1067" y="27"/>
                  </a:lnTo>
                  <a:lnTo>
                    <a:pt x="1069" y="24"/>
                  </a:lnTo>
                  <a:lnTo>
                    <a:pt x="1072" y="23"/>
                  </a:lnTo>
                  <a:lnTo>
                    <a:pt x="1072" y="22"/>
                  </a:lnTo>
                  <a:lnTo>
                    <a:pt x="1069" y="15"/>
                  </a:lnTo>
                  <a:lnTo>
                    <a:pt x="1069" y="8"/>
                  </a:lnTo>
                  <a:lnTo>
                    <a:pt x="1071" y="6"/>
                  </a:lnTo>
                  <a:lnTo>
                    <a:pt x="1076" y="4"/>
                  </a:lnTo>
                  <a:lnTo>
                    <a:pt x="1079" y="0"/>
                  </a:lnTo>
                  <a:lnTo>
                    <a:pt x="1083" y="1"/>
                  </a:lnTo>
                  <a:lnTo>
                    <a:pt x="1088" y="1"/>
                  </a:lnTo>
                  <a:lnTo>
                    <a:pt x="1098" y="0"/>
                  </a:lnTo>
                  <a:lnTo>
                    <a:pt x="1102" y="4"/>
                  </a:lnTo>
                  <a:lnTo>
                    <a:pt x="1104" y="4"/>
                  </a:lnTo>
                  <a:lnTo>
                    <a:pt x="1111" y="8"/>
                  </a:lnTo>
                  <a:lnTo>
                    <a:pt x="1116" y="9"/>
                  </a:lnTo>
                  <a:lnTo>
                    <a:pt x="1121" y="6"/>
                  </a:lnTo>
                  <a:lnTo>
                    <a:pt x="1121" y="5"/>
                  </a:lnTo>
                  <a:lnTo>
                    <a:pt x="1126" y="6"/>
                  </a:lnTo>
                  <a:lnTo>
                    <a:pt x="1134" y="4"/>
                  </a:lnTo>
                  <a:lnTo>
                    <a:pt x="1141" y="5"/>
                  </a:lnTo>
                  <a:lnTo>
                    <a:pt x="1141" y="8"/>
                  </a:lnTo>
                  <a:lnTo>
                    <a:pt x="1143" y="10"/>
                  </a:lnTo>
                  <a:lnTo>
                    <a:pt x="1140" y="15"/>
                  </a:lnTo>
                  <a:lnTo>
                    <a:pt x="1144" y="20"/>
                  </a:lnTo>
                  <a:lnTo>
                    <a:pt x="1144" y="23"/>
                  </a:lnTo>
                  <a:lnTo>
                    <a:pt x="1136" y="25"/>
                  </a:lnTo>
                  <a:lnTo>
                    <a:pt x="1134" y="25"/>
                  </a:lnTo>
                  <a:lnTo>
                    <a:pt x="1132" y="28"/>
                  </a:lnTo>
                  <a:lnTo>
                    <a:pt x="1135" y="30"/>
                  </a:lnTo>
                  <a:lnTo>
                    <a:pt x="1136" y="33"/>
                  </a:lnTo>
                  <a:lnTo>
                    <a:pt x="1134" y="34"/>
                  </a:lnTo>
                  <a:lnTo>
                    <a:pt x="1136" y="37"/>
                  </a:lnTo>
                  <a:lnTo>
                    <a:pt x="1139" y="38"/>
                  </a:lnTo>
                  <a:lnTo>
                    <a:pt x="1141" y="41"/>
                  </a:lnTo>
                  <a:lnTo>
                    <a:pt x="1144" y="41"/>
                  </a:lnTo>
                  <a:lnTo>
                    <a:pt x="1146" y="42"/>
                  </a:lnTo>
                  <a:lnTo>
                    <a:pt x="1150" y="48"/>
                  </a:lnTo>
                  <a:lnTo>
                    <a:pt x="1146" y="51"/>
                  </a:lnTo>
                  <a:lnTo>
                    <a:pt x="1144" y="53"/>
                  </a:lnTo>
                  <a:lnTo>
                    <a:pt x="1141" y="60"/>
                  </a:lnTo>
                  <a:lnTo>
                    <a:pt x="1141" y="64"/>
                  </a:lnTo>
                  <a:lnTo>
                    <a:pt x="1143" y="64"/>
                  </a:lnTo>
                  <a:lnTo>
                    <a:pt x="1144" y="58"/>
                  </a:lnTo>
                  <a:lnTo>
                    <a:pt x="1145" y="61"/>
                  </a:lnTo>
                  <a:lnTo>
                    <a:pt x="1148" y="61"/>
                  </a:lnTo>
                  <a:lnTo>
                    <a:pt x="1153" y="65"/>
                  </a:lnTo>
                  <a:lnTo>
                    <a:pt x="1158" y="66"/>
                  </a:lnTo>
                  <a:lnTo>
                    <a:pt x="1160" y="69"/>
                  </a:lnTo>
                  <a:lnTo>
                    <a:pt x="1164" y="71"/>
                  </a:lnTo>
                  <a:lnTo>
                    <a:pt x="1164" y="74"/>
                  </a:lnTo>
                  <a:lnTo>
                    <a:pt x="1167" y="79"/>
                  </a:lnTo>
                  <a:lnTo>
                    <a:pt x="1172" y="78"/>
                  </a:lnTo>
                  <a:lnTo>
                    <a:pt x="1173" y="80"/>
                  </a:lnTo>
                  <a:lnTo>
                    <a:pt x="1178" y="84"/>
                  </a:lnTo>
                  <a:lnTo>
                    <a:pt x="1178" y="86"/>
                  </a:lnTo>
                  <a:lnTo>
                    <a:pt x="1176" y="89"/>
                  </a:lnTo>
                  <a:lnTo>
                    <a:pt x="1176" y="94"/>
                  </a:lnTo>
                  <a:lnTo>
                    <a:pt x="1178" y="95"/>
                  </a:lnTo>
                  <a:lnTo>
                    <a:pt x="1181" y="99"/>
                  </a:lnTo>
                  <a:lnTo>
                    <a:pt x="1182" y="100"/>
                  </a:lnTo>
                  <a:lnTo>
                    <a:pt x="1185" y="103"/>
                  </a:lnTo>
                  <a:lnTo>
                    <a:pt x="1190" y="107"/>
                  </a:lnTo>
                  <a:lnTo>
                    <a:pt x="1193" y="107"/>
                  </a:lnTo>
                  <a:lnTo>
                    <a:pt x="1195" y="108"/>
                  </a:lnTo>
                  <a:lnTo>
                    <a:pt x="1199" y="111"/>
                  </a:lnTo>
                  <a:lnTo>
                    <a:pt x="1201" y="116"/>
                  </a:lnTo>
                  <a:lnTo>
                    <a:pt x="1201" y="118"/>
                  </a:lnTo>
                  <a:lnTo>
                    <a:pt x="1201" y="123"/>
                  </a:lnTo>
                  <a:lnTo>
                    <a:pt x="1213" y="125"/>
                  </a:lnTo>
                  <a:lnTo>
                    <a:pt x="1218" y="120"/>
                  </a:lnTo>
                  <a:lnTo>
                    <a:pt x="1223" y="118"/>
                  </a:lnTo>
                  <a:lnTo>
                    <a:pt x="1235" y="120"/>
                  </a:lnTo>
                  <a:lnTo>
                    <a:pt x="1238" y="122"/>
                  </a:lnTo>
                  <a:lnTo>
                    <a:pt x="1235" y="125"/>
                  </a:lnTo>
                  <a:lnTo>
                    <a:pt x="1238" y="130"/>
                  </a:lnTo>
                  <a:lnTo>
                    <a:pt x="1241" y="134"/>
                  </a:lnTo>
                  <a:lnTo>
                    <a:pt x="1243" y="135"/>
                  </a:lnTo>
                  <a:lnTo>
                    <a:pt x="1247" y="142"/>
                  </a:lnTo>
                  <a:lnTo>
                    <a:pt x="1257" y="142"/>
                  </a:lnTo>
                  <a:lnTo>
                    <a:pt x="1258" y="139"/>
                  </a:lnTo>
                  <a:lnTo>
                    <a:pt x="1265" y="141"/>
                  </a:lnTo>
                  <a:lnTo>
                    <a:pt x="1265" y="150"/>
                  </a:lnTo>
                  <a:lnTo>
                    <a:pt x="1267" y="153"/>
                  </a:lnTo>
                  <a:lnTo>
                    <a:pt x="1279" y="160"/>
                  </a:lnTo>
                  <a:lnTo>
                    <a:pt x="1279" y="164"/>
                  </a:lnTo>
                  <a:lnTo>
                    <a:pt x="1281" y="172"/>
                  </a:lnTo>
                  <a:lnTo>
                    <a:pt x="1285" y="178"/>
                  </a:lnTo>
                  <a:lnTo>
                    <a:pt x="1284" y="183"/>
                  </a:lnTo>
                  <a:lnTo>
                    <a:pt x="1286" y="187"/>
                  </a:lnTo>
                  <a:lnTo>
                    <a:pt x="1284" y="193"/>
                  </a:lnTo>
                  <a:lnTo>
                    <a:pt x="1285" y="200"/>
                  </a:lnTo>
                  <a:lnTo>
                    <a:pt x="1293" y="215"/>
                  </a:lnTo>
                  <a:lnTo>
                    <a:pt x="1295" y="216"/>
                  </a:lnTo>
                  <a:lnTo>
                    <a:pt x="1297" y="223"/>
                  </a:lnTo>
                  <a:lnTo>
                    <a:pt x="1304" y="225"/>
                  </a:lnTo>
                  <a:lnTo>
                    <a:pt x="1308" y="228"/>
                  </a:lnTo>
                  <a:lnTo>
                    <a:pt x="1309" y="237"/>
                  </a:lnTo>
                  <a:lnTo>
                    <a:pt x="1309" y="243"/>
                  </a:lnTo>
                  <a:lnTo>
                    <a:pt x="1314" y="252"/>
                  </a:lnTo>
                  <a:lnTo>
                    <a:pt x="1311" y="261"/>
                  </a:lnTo>
                  <a:lnTo>
                    <a:pt x="1313" y="263"/>
                  </a:lnTo>
                  <a:lnTo>
                    <a:pt x="1309" y="270"/>
                  </a:lnTo>
                  <a:lnTo>
                    <a:pt x="1302" y="283"/>
                  </a:lnTo>
                  <a:lnTo>
                    <a:pt x="1299" y="285"/>
                  </a:lnTo>
                  <a:lnTo>
                    <a:pt x="1300" y="289"/>
                  </a:lnTo>
                  <a:lnTo>
                    <a:pt x="1299" y="294"/>
                  </a:lnTo>
                  <a:lnTo>
                    <a:pt x="1303" y="303"/>
                  </a:lnTo>
                  <a:lnTo>
                    <a:pt x="1302" y="305"/>
                  </a:lnTo>
                  <a:lnTo>
                    <a:pt x="1302" y="313"/>
                  </a:lnTo>
                  <a:lnTo>
                    <a:pt x="1293" y="318"/>
                  </a:lnTo>
                  <a:lnTo>
                    <a:pt x="1289" y="321"/>
                  </a:lnTo>
                  <a:lnTo>
                    <a:pt x="1285" y="327"/>
                  </a:lnTo>
                  <a:lnTo>
                    <a:pt x="1277" y="335"/>
                  </a:lnTo>
                  <a:lnTo>
                    <a:pt x="1276" y="341"/>
                  </a:lnTo>
                  <a:lnTo>
                    <a:pt x="1272" y="351"/>
                  </a:lnTo>
                  <a:lnTo>
                    <a:pt x="1272" y="355"/>
                  </a:lnTo>
                  <a:lnTo>
                    <a:pt x="1277" y="361"/>
                  </a:lnTo>
                  <a:lnTo>
                    <a:pt x="1279" y="368"/>
                  </a:lnTo>
                  <a:lnTo>
                    <a:pt x="1279" y="373"/>
                  </a:lnTo>
                  <a:lnTo>
                    <a:pt x="1283" y="374"/>
                  </a:lnTo>
                  <a:lnTo>
                    <a:pt x="1284" y="378"/>
                  </a:lnTo>
                  <a:lnTo>
                    <a:pt x="1281" y="382"/>
                  </a:lnTo>
                  <a:lnTo>
                    <a:pt x="1285" y="383"/>
                  </a:lnTo>
                  <a:lnTo>
                    <a:pt x="1292" y="382"/>
                  </a:lnTo>
                  <a:lnTo>
                    <a:pt x="1300" y="384"/>
                  </a:lnTo>
                  <a:lnTo>
                    <a:pt x="1308" y="393"/>
                  </a:lnTo>
                  <a:lnTo>
                    <a:pt x="1314" y="395"/>
                  </a:lnTo>
                  <a:lnTo>
                    <a:pt x="1318" y="392"/>
                  </a:lnTo>
                  <a:lnTo>
                    <a:pt x="1321" y="393"/>
                  </a:lnTo>
                  <a:lnTo>
                    <a:pt x="1325" y="400"/>
                  </a:lnTo>
                  <a:lnTo>
                    <a:pt x="1331" y="402"/>
                  </a:lnTo>
                  <a:lnTo>
                    <a:pt x="1339" y="402"/>
                  </a:lnTo>
                  <a:lnTo>
                    <a:pt x="1355" y="403"/>
                  </a:lnTo>
                  <a:lnTo>
                    <a:pt x="1359" y="405"/>
                  </a:lnTo>
                  <a:lnTo>
                    <a:pt x="1365" y="409"/>
                  </a:lnTo>
                  <a:lnTo>
                    <a:pt x="1372" y="409"/>
                  </a:lnTo>
                  <a:lnTo>
                    <a:pt x="1377" y="409"/>
                  </a:lnTo>
                  <a:lnTo>
                    <a:pt x="1383" y="412"/>
                  </a:lnTo>
                  <a:lnTo>
                    <a:pt x="1388" y="414"/>
                  </a:lnTo>
                  <a:lnTo>
                    <a:pt x="1395" y="415"/>
                  </a:lnTo>
                  <a:lnTo>
                    <a:pt x="1414" y="417"/>
                  </a:lnTo>
                  <a:lnTo>
                    <a:pt x="1425" y="419"/>
                  </a:lnTo>
                  <a:lnTo>
                    <a:pt x="1426" y="420"/>
                  </a:lnTo>
                  <a:lnTo>
                    <a:pt x="1433" y="420"/>
                  </a:lnTo>
                  <a:lnTo>
                    <a:pt x="1437" y="423"/>
                  </a:lnTo>
                  <a:lnTo>
                    <a:pt x="1443" y="424"/>
                  </a:lnTo>
                  <a:lnTo>
                    <a:pt x="1449" y="426"/>
                  </a:lnTo>
                  <a:lnTo>
                    <a:pt x="1453" y="426"/>
                  </a:lnTo>
                  <a:lnTo>
                    <a:pt x="1456" y="429"/>
                  </a:lnTo>
                  <a:lnTo>
                    <a:pt x="1462" y="431"/>
                  </a:lnTo>
                  <a:lnTo>
                    <a:pt x="1467" y="435"/>
                  </a:lnTo>
                  <a:lnTo>
                    <a:pt x="1469" y="439"/>
                  </a:lnTo>
                  <a:lnTo>
                    <a:pt x="1480" y="447"/>
                  </a:lnTo>
                  <a:lnTo>
                    <a:pt x="1488" y="453"/>
                  </a:lnTo>
                  <a:lnTo>
                    <a:pt x="1490" y="457"/>
                  </a:lnTo>
                  <a:lnTo>
                    <a:pt x="1495" y="459"/>
                  </a:lnTo>
                  <a:lnTo>
                    <a:pt x="1502" y="467"/>
                  </a:lnTo>
                  <a:lnTo>
                    <a:pt x="1503" y="474"/>
                  </a:lnTo>
                  <a:lnTo>
                    <a:pt x="1511" y="476"/>
                  </a:lnTo>
                  <a:lnTo>
                    <a:pt x="1518" y="481"/>
                  </a:lnTo>
                  <a:lnTo>
                    <a:pt x="1525" y="488"/>
                  </a:lnTo>
                  <a:lnTo>
                    <a:pt x="1526" y="491"/>
                  </a:lnTo>
                  <a:lnTo>
                    <a:pt x="1530" y="493"/>
                  </a:lnTo>
                  <a:lnTo>
                    <a:pt x="1541" y="499"/>
                  </a:lnTo>
                  <a:lnTo>
                    <a:pt x="1544" y="502"/>
                  </a:lnTo>
                  <a:lnTo>
                    <a:pt x="1547" y="502"/>
                  </a:lnTo>
                  <a:lnTo>
                    <a:pt x="1558" y="503"/>
                  </a:lnTo>
                  <a:lnTo>
                    <a:pt x="1573" y="503"/>
                  </a:lnTo>
                  <a:lnTo>
                    <a:pt x="1574" y="504"/>
                  </a:lnTo>
                  <a:lnTo>
                    <a:pt x="1569" y="509"/>
                  </a:lnTo>
                  <a:lnTo>
                    <a:pt x="1565" y="522"/>
                  </a:lnTo>
                  <a:lnTo>
                    <a:pt x="1568" y="526"/>
                  </a:lnTo>
                  <a:lnTo>
                    <a:pt x="1578" y="530"/>
                  </a:lnTo>
                  <a:lnTo>
                    <a:pt x="1583" y="541"/>
                  </a:lnTo>
                  <a:lnTo>
                    <a:pt x="1584" y="550"/>
                  </a:lnTo>
                  <a:lnTo>
                    <a:pt x="1586" y="559"/>
                  </a:lnTo>
                  <a:lnTo>
                    <a:pt x="1596" y="586"/>
                  </a:lnTo>
                  <a:lnTo>
                    <a:pt x="1595" y="596"/>
                  </a:lnTo>
                  <a:lnTo>
                    <a:pt x="1596" y="601"/>
                  </a:lnTo>
                  <a:lnTo>
                    <a:pt x="1602" y="606"/>
                  </a:lnTo>
                  <a:lnTo>
                    <a:pt x="1606" y="611"/>
                  </a:lnTo>
                  <a:lnTo>
                    <a:pt x="1610" y="622"/>
                  </a:lnTo>
                  <a:lnTo>
                    <a:pt x="1620" y="635"/>
                  </a:lnTo>
                  <a:lnTo>
                    <a:pt x="1621" y="650"/>
                  </a:lnTo>
                  <a:lnTo>
                    <a:pt x="1606" y="657"/>
                  </a:lnTo>
                  <a:lnTo>
                    <a:pt x="1595" y="713"/>
                  </a:lnTo>
                  <a:lnTo>
                    <a:pt x="1579" y="724"/>
                  </a:lnTo>
                  <a:lnTo>
                    <a:pt x="1570" y="724"/>
                  </a:lnTo>
                  <a:lnTo>
                    <a:pt x="1559" y="720"/>
                  </a:lnTo>
                  <a:lnTo>
                    <a:pt x="1504" y="732"/>
                  </a:lnTo>
                  <a:lnTo>
                    <a:pt x="1493" y="738"/>
                  </a:lnTo>
                  <a:lnTo>
                    <a:pt x="1475" y="754"/>
                  </a:lnTo>
                  <a:lnTo>
                    <a:pt x="1453" y="769"/>
                  </a:lnTo>
                  <a:lnTo>
                    <a:pt x="1429" y="791"/>
                  </a:lnTo>
                  <a:lnTo>
                    <a:pt x="1416" y="811"/>
                  </a:lnTo>
                  <a:lnTo>
                    <a:pt x="1388" y="827"/>
                  </a:lnTo>
                  <a:lnTo>
                    <a:pt x="1379" y="827"/>
                  </a:lnTo>
                  <a:lnTo>
                    <a:pt x="1360" y="821"/>
                  </a:lnTo>
                  <a:lnTo>
                    <a:pt x="1359" y="835"/>
                  </a:lnTo>
                  <a:lnTo>
                    <a:pt x="1356" y="843"/>
                  </a:lnTo>
                  <a:lnTo>
                    <a:pt x="1355" y="859"/>
                  </a:lnTo>
                  <a:lnTo>
                    <a:pt x="1340" y="880"/>
                  </a:lnTo>
                  <a:lnTo>
                    <a:pt x="1351" y="923"/>
                  </a:lnTo>
                  <a:lnTo>
                    <a:pt x="1348" y="942"/>
                  </a:lnTo>
                  <a:lnTo>
                    <a:pt x="1316" y="946"/>
                  </a:lnTo>
                  <a:lnTo>
                    <a:pt x="1304" y="952"/>
                  </a:lnTo>
                  <a:lnTo>
                    <a:pt x="1280" y="955"/>
                  </a:lnTo>
                  <a:lnTo>
                    <a:pt x="1263" y="960"/>
                  </a:lnTo>
                  <a:lnTo>
                    <a:pt x="1251" y="959"/>
                  </a:lnTo>
                  <a:lnTo>
                    <a:pt x="1195" y="969"/>
                  </a:lnTo>
                  <a:lnTo>
                    <a:pt x="1176" y="966"/>
                  </a:lnTo>
                  <a:lnTo>
                    <a:pt x="1171" y="973"/>
                  </a:lnTo>
                  <a:lnTo>
                    <a:pt x="1160" y="978"/>
                  </a:lnTo>
                  <a:lnTo>
                    <a:pt x="1139" y="979"/>
                  </a:lnTo>
                  <a:lnTo>
                    <a:pt x="1137" y="985"/>
                  </a:lnTo>
                  <a:lnTo>
                    <a:pt x="1155" y="1026"/>
                  </a:lnTo>
                  <a:lnTo>
                    <a:pt x="1149" y="1044"/>
                  </a:lnTo>
                  <a:lnTo>
                    <a:pt x="1174" y="1062"/>
                  </a:lnTo>
                  <a:lnTo>
                    <a:pt x="1181" y="1074"/>
                  </a:lnTo>
                  <a:lnTo>
                    <a:pt x="1192" y="1080"/>
                  </a:lnTo>
                  <a:lnTo>
                    <a:pt x="1197" y="1104"/>
                  </a:lnTo>
                  <a:lnTo>
                    <a:pt x="1202" y="1114"/>
                  </a:lnTo>
                  <a:lnTo>
                    <a:pt x="1202" y="1122"/>
                  </a:lnTo>
                  <a:lnTo>
                    <a:pt x="1197" y="1124"/>
                  </a:lnTo>
                  <a:lnTo>
                    <a:pt x="1192" y="1122"/>
                  </a:lnTo>
                  <a:lnTo>
                    <a:pt x="1169" y="1127"/>
                  </a:lnTo>
                  <a:lnTo>
                    <a:pt x="1155" y="1137"/>
                  </a:lnTo>
                  <a:lnTo>
                    <a:pt x="1154" y="1157"/>
                  </a:lnTo>
                  <a:lnTo>
                    <a:pt x="1174" y="1165"/>
                  </a:lnTo>
                  <a:lnTo>
                    <a:pt x="1164" y="1203"/>
                  </a:lnTo>
                  <a:lnTo>
                    <a:pt x="1159" y="1209"/>
                  </a:lnTo>
                  <a:lnTo>
                    <a:pt x="1154" y="1208"/>
                  </a:lnTo>
                  <a:lnTo>
                    <a:pt x="1146" y="1199"/>
                  </a:lnTo>
                  <a:lnTo>
                    <a:pt x="1134" y="1194"/>
                  </a:lnTo>
                  <a:lnTo>
                    <a:pt x="1112" y="1188"/>
                  </a:lnTo>
                  <a:lnTo>
                    <a:pt x="1098" y="1176"/>
                  </a:lnTo>
                  <a:lnTo>
                    <a:pt x="1086" y="1193"/>
                  </a:lnTo>
                  <a:lnTo>
                    <a:pt x="1070" y="1189"/>
                  </a:lnTo>
                  <a:lnTo>
                    <a:pt x="1041" y="1166"/>
                  </a:lnTo>
                  <a:lnTo>
                    <a:pt x="1038" y="1169"/>
                  </a:lnTo>
                  <a:lnTo>
                    <a:pt x="1015" y="1155"/>
                  </a:lnTo>
                  <a:lnTo>
                    <a:pt x="1008" y="1160"/>
                  </a:lnTo>
                  <a:lnTo>
                    <a:pt x="996" y="1143"/>
                  </a:lnTo>
                  <a:lnTo>
                    <a:pt x="991" y="1143"/>
                  </a:lnTo>
                  <a:lnTo>
                    <a:pt x="987" y="1139"/>
                  </a:lnTo>
                  <a:lnTo>
                    <a:pt x="964" y="1141"/>
                  </a:lnTo>
                  <a:lnTo>
                    <a:pt x="957" y="1138"/>
                  </a:lnTo>
                  <a:lnTo>
                    <a:pt x="940" y="1142"/>
                  </a:lnTo>
                  <a:lnTo>
                    <a:pt x="917" y="1139"/>
                  </a:lnTo>
                  <a:lnTo>
                    <a:pt x="915" y="1133"/>
                  </a:lnTo>
                  <a:lnTo>
                    <a:pt x="889" y="1139"/>
                  </a:lnTo>
                  <a:lnTo>
                    <a:pt x="869" y="1136"/>
                  </a:lnTo>
                  <a:lnTo>
                    <a:pt x="822" y="1141"/>
                  </a:lnTo>
                  <a:lnTo>
                    <a:pt x="809" y="1164"/>
                  </a:lnTo>
                  <a:lnTo>
                    <a:pt x="775" y="1171"/>
                  </a:lnTo>
                  <a:lnTo>
                    <a:pt x="768" y="1178"/>
                  </a:lnTo>
                  <a:lnTo>
                    <a:pt x="763" y="1176"/>
                  </a:lnTo>
                  <a:lnTo>
                    <a:pt x="764" y="1172"/>
                  </a:lnTo>
                  <a:lnTo>
                    <a:pt x="743" y="1160"/>
                  </a:lnTo>
                  <a:lnTo>
                    <a:pt x="690" y="1171"/>
                  </a:lnTo>
                  <a:lnTo>
                    <a:pt x="685" y="1170"/>
                  </a:lnTo>
                  <a:lnTo>
                    <a:pt x="683" y="1175"/>
                  </a:lnTo>
                  <a:lnTo>
                    <a:pt x="655" y="1183"/>
                  </a:lnTo>
                  <a:lnTo>
                    <a:pt x="651" y="1178"/>
                  </a:lnTo>
                  <a:lnTo>
                    <a:pt x="641" y="1176"/>
                  </a:lnTo>
                  <a:lnTo>
                    <a:pt x="637" y="1180"/>
                  </a:lnTo>
                  <a:lnTo>
                    <a:pt x="618" y="1176"/>
                  </a:lnTo>
                  <a:lnTo>
                    <a:pt x="610" y="1170"/>
                  </a:lnTo>
                  <a:lnTo>
                    <a:pt x="596" y="1164"/>
                  </a:lnTo>
                  <a:lnTo>
                    <a:pt x="587" y="1165"/>
                  </a:lnTo>
                  <a:lnTo>
                    <a:pt x="577" y="1151"/>
                  </a:lnTo>
                  <a:lnTo>
                    <a:pt x="578" y="1137"/>
                  </a:lnTo>
                  <a:lnTo>
                    <a:pt x="573" y="1133"/>
                  </a:lnTo>
                  <a:lnTo>
                    <a:pt x="558" y="1136"/>
                  </a:lnTo>
                  <a:lnTo>
                    <a:pt x="553" y="1130"/>
                  </a:lnTo>
                  <a:lnTo>
                    <a:pt x="540" y="1127"/>
                  </a:lnTo>
                  <a:lnTo>
                    <a:pt x="527" y="1138"/>
                  </a:lnTo>
                  <a:lnTo>
                    <a:pt x="508" y="1143"/>
                  </a:lnTo>
                  <a:lnTo>
                    <a:pt x="502" y="1152"/>
                  </a:lnTo>
                  <a:lnTo>
                    <a:pt x="492" y="1157"/>
                  </a:lnTo>
                  <a:lnTo>
                    <a:pt x="466" y="1152"/>
                  </a:lnTo>
                  <a:lnTo>
                    <a:pt x="460" y="1141"/>
                  </a:lnTo>
                  <a:lnTo>
                    <a:pt x="445" y="1141"/>
                  </a:lnTo>
                  <a:lnTo>
                    <a:pt x="443" y="1136"/>
                  </a:lnTo>
                  <a:lnTo>
                    <a:pt x="435" y="1130"/>
                  </a:lnTo>
                  <a:lnTo>
                    <a:pt x="435" y="1137"/>
                  </a:lnTo>
                  <a:lnTo>
                    <a:pt x="429" y="1138"/>
                  </a:lnTo>
                  <a:lnTo>
                    <a:pt x="405" y="1128"/>
                  </a:lnTo>
                  <a:lnTo>
                    <a:pt x="396" y="1116"/>
                  </a:lnTo>
                  <a:lnTo>
                    <a:pt x="377" y="1125"/>
                  </a:lnTo>
                  <a:lnTo>
                    <a:pt x="376" y="1132"/>
                  </a:lnTo>
                  <a:lnTo>
                    <a:pt x="363" y="1142"/>
                  </a:lnTo>
                  <a:lnTo>
                    <a:pt x="357" y="1144"/>
                  </a:lnTo>
                  <a:lnTo>
                    <a:pt x="347" y="1161"/>
                  </a:lnTo>
                  <a:lnTo>
                    <a:pt x="342" y="1160"/>
                  </a:lnTo>
                  <a:lnTo>
                    <a:pt x="336" y="1169"/>
                  </a:lnTo>
                  <a:lnTo>
                    <a:pt x="338" y="1174"/>
                  </a:lnTo>
                  <a:lnTo>
                    <a:pt x="334" y="1176"/>
                  </a:lnTo>
                  <a:lnTo>
                    <a:pt x="335" y="1180"/>
                  </a:lnTo>
                  <a:lnTo>
                    <a:pt x="330" y="1186"/>
                  </a:lnTo>
                  <a:lnTo>
                    <a:pt x="331" y="1189"/>
                  </a:lnTo>
                  <a:lnTo>
                    <a:pt x="325" y="1192"/>
                  </a:lnTo>
                  <a:lnTo>
                    <a:pt x="272" y="1185"/>
                  </a:lnTo>
                  <a:lnTo>
                    <a:pt x="266" y="1193"/>
                  </a:lnTo>
                  <a:lnTo>
                    <a:pt x="263" y="1193"/>
                  </a:lnTo>
                  <a:lnTo>
                    <a:pt x="259" y="1186"/>
                  </a:lnTo>
                  <a:lnTo>
                    <a:pt x="254" y="1181"/>
                  </a:lnTo>
                  <a:lnTo>
                    <a:pt x="249" y="1171"/>
                  </a:lnTo>
                  <a:lnTo>
                    <a:pt x="243" y="1167"/>
                  </a:lnTo>
                  <a:lnTo>
                    <a:pt x="240" y="1158"/>
                  </a:lnTo>
                  <a:lnTo>
                    <a:pt x="228" y="1156"/>
                  </a:lnTo>
                  <a:lnTo>
                    <a:pt x="228" y="1152"/>
                  </a:lnTo>
                  <a:lnTo>
                    <a:pt x="219" y="1148"/>
                  </a:lnTo>
                  <a:lnTo>
                    <a:pt x="218" y="1144"/>
                  </a:lnTo>
                  <a:lnTo>
                    <a:pt x="217" y="1138"/>
                  </a:lnTo>
                  <a:lnTo>
                    <a:pt x="218" y="1127"/>
                  </a:lnTo>
                  <a:lnTo>
                    <a:pt x="215" y="1106"/>
                  </a:lnTo>
                  <a:lnTo>
                    <a:pt x="219" y="1102"/>
                  </a:lnTo>
                  <a:lnTo>
                    <a:pt x="215" y="1097"/>
                  </a:lnTo>
                  <a:lnTo>
                    <a:pt x="214" y="1091"/>
                  </a:lnTo>
                  <a:lnTo>
                    <a:pt x="215" y="1078"/>
                  </a:lnTo>
                  <a:lnTo>
                    <a:pt x="218" y="1076"/>
                  </a:lnTo>
                  <a:lnTo>
                    <a:pt x="224" y="1073"/>
                  </a:lnTo>
                  <a:lnTo>
                    <a:pt x="224" y="1069"/>
                  </a:lnTo>
                  <a:lnTo>
                    <a:pt x="218" y="1069"/>
                  </a:lnTo>
                  <a:lnTo>
                    <a:pt x="209" y="1072"/>
                  </a:lnTo>
                  <a:lnTo>
                    <a:pt x="207" y="1064"/>
                  </a:lnTo>
                  <a:lnTo>
                    <a:pt x="204" y="1063"/>
                  </a:lnTo>
                  <a:lnTo>
                    <a:pt x="196" y="1064"/>
                  </a:lnTo>
                  <a:lnTo>
                    <a:pt x="191" y="1063"/>
                  </a:lnTo>
                  <a:lnTo>
                    <a:pt x="185" y="1059"/>
                  </a:lnTo>
                  <a:lnTo>
                    <a:pt x="175" y="1059"/>
                  </a:lnTo>
                  <a:lnTo>
                    <a:pt x="173" y="1059"/>
                  </a:lnTo>
                  <a:lnTo>
                    <a:pt x="173" y="1057"/>
                  </a:lnTo>
                  <a:lnTo>
                    <a:pt x="172" y="1054"/>
                  </a:lnTo>
                  <a:lnTo>
                    <a:pt x="167" y="1052"/>
                  </a:lnTo>
                  <a:lnTo>
                    <a:pt x="161" y="1050"/>
                  </a:lnTo>
                  <a:lnTo>
                    <a:pt x="156" y="1045"/>
                  </a:lnTo>
                  <a:lnTo>
                    <a:pt x="153" y="1041"/>
                  </a:lnTo>
                  <a:lnTo>
                    <a:pt x="149" y="1040"/>
                  </a:lnTo>
                  <a:lnTo>
                    <a:pt x="145" y="1038"/>
                  </a:lnTo>
                  <a:lnTo>
                    <a:pt x="142" y="1032"/>
                  </a:lnTo>
                  <a:lnTo>
                    <a:pt x="139" y="1030"/>
                  </a:lnTo>
                  <a:lnTo>
                    <a:pt x="134" y="1030"/>
                  </a:lnTo>
                  <a:lnTo>
                    <a:pt x="133" y="1027"/>
                  </a:lnTo>
                  <a:lnTo>
                    <a:pt x="130" y="1021"/>
                  </a:lnTo>
                  <a:lnTo>
                    <a:pt x="126" y="1017"/>
                  </a:lnTo>
                  <a:lnTo>
                    <a:pt x="125" y="1013"/>
                  </a:lnTo>
                  <a:lnTo>
                    <a:pt x="128" y="1006"/>
                  </a:lnTo>
                  <a:lnTo>
                    <a:pt x="126" y="1003"/>
                  </a:lnTo>
                  <a:lnTo>
                    <a:pt x="121" y="1004"/>
                  </a:lnTo>
                  <a:lnTo>
                    <a:pt x="119" y="1004"/>
                  </a:lnTo>
                  <a:lnTo>
                    <a:pt x="117" y="1006"/>
                  </a:lnTo>
                  <a:lnTo>
                    <a:pt x="114" y="1004"/>
                  </a:lnTo>
                  <a:lnTo>
                    <a:pt x="109" y="1007"/>
                  </a:lnTo>
                  <a:lnTo>
                    <a:pt x="101" y="1003"/>
                  </a:lnTo>
                  <a:lnTo>
                    <a:pt x="97" y="1003"/>
                  </a:lnTo>
                  <a:lnTo>
                    <a:pt x="97" y="1002"/>
                  </a:lnTo>
                  <a:lnTo>
                    <a:pt x="98" y="995"/>
                  </a:lnTo>
                  <a:lnTo>
                    <a:pt x="96" y="989"/>
                  </a:lnTo>
                  <a:lnTo>
                    <a:pt x="96" y="985"/>
                  </a:lnTo>
                  <a:lnTo>
                    <a:pt x="89" y="984"/>
                  </a:lnTo>
                  <a:lnTo>
                    <a:pt x="87" y="978"/>
                  </a:lnTo>
                  <a:lnTo>
                    <a:pt x="87" y="971"/>
                  </a:lnTo>
                  <a:lnTo>
                    <a:pt x="89" y="970"/>
                  </a:lnTo>
                  <a:lnTo>
                    <a:pt x="93" y="970"/>
                  </a:lnTo>
                  <a:lnTo>
                    <a:pt x="93" y="966"/>
                  </a:lnTo>
                  <a:lnTo>
                    <a:pt x="98" y="965"/>
                  </a:lnTo>
                  <a:lnTo>
                    <a:pt x="96" y="960"/>
                  </a:lnTo>
                  <a:lnTo>
                    <a:pt x="95" y="959"/>
                  </a:lnTo>
                  <a:lnTo>
                    <a:pt x="96" y="953"/>
                  </a:lnTo>
                  <a:lnTo>
                    <a:pt x="100" y="951"/>
                  </a:lnTo>
                  <a:lnTo>
                    <a:pt x="100" y="948"/>
                  </a:lnTo>
                  <a:lnTo>
                    <a:pt x="100" y="941"/>
                  </a:lnTo>
                  <a:lnTo>
                    <a:pt x="97" y="933"/>
                  </a:lnTo>
                  <a:lnTo>
                    <a:pt x="98" y="928"/>
                  </a:lnTo>
                  <a:lnTo>
                    <a:pt x="95" y="922"/>
                  </a:lnTo>
                  <a:lnTo>
                    <a:pt x="88" y="913"/>
                  </a:lnTo>
                  <a:lnTo>
                    <a:pt x="83" y="909"/>
                  </a:lnTo>
                  <a:lnTo>
                    <a:pt x="75" y="908"/>
                  </a:lnTo>
                  <a:lnTo>
                    <a:pt x="73" y="911"/>
                  </a:lnTo>
                  <a:lnTo>
                    <a:pt x="72" y="910"/>
                  </a:lnTo>
                  <a:lnTo>
                    <a:pt x="68" y="910"/>
                  </a:lnTo>
                  <a:lnTo>
                    <a:pt x="66" y="905"/>
                  </a:lnTo>
                  <a:lnTo>
                    <a:pt x="69" y="899"/>
                  </a:lnTo>
                  <a:lnTo>
                    <a:pt x="69" y="895"/>
                  </a:lnTo>
                  <a:lnTo>
                    <a:pt x="68" y="892"/>
                  </a:lnTo>
                  <a:lnTo>
                    <a:pt x="70" y="890"/>
                  </a:lnTo>
                  <a:lnTo>
                    <a:pt x="63" y="885"/>
                  </a:lnTo>
                  <a:lnTo>
                    <a:pt x="60" y="885"/>
                  </a:lnTo>
                  <a:lnTo>
                    <a:pt x="55" y="882"/>
                  </a:lnTo>
                  <a:lnTo>
                    <a:pt x="54" y="877"/>
                  </a:lnTo>
                  <a:lnTo>
                    <a:pt x="51" y="877"/>
                  </a:lnTo>
                  <a:lnTo>
                    <a:pt x="45" y="876"/>
                  </a:lnTo>
                  <a:lnTo>
                    <a:pt x="36" y="881"/>
                  </a:lnTo>
                  <a:lnTo>
                    <a:pt x="32" y="875"/>
                  </a:lnTo>
                  <a:lnTo>
                    <a:pt x="33" y="868"/>
                  </a:lnTo>
                  <a:lnTo>
                    <a:pt x="28" y="869"/>
                  </a:lnTo>
                  <a:lnTo>
                    <a:pt x="24" y="868"/>
                  </a:lnTo>
                  <a:lnTo>
                    <a:pt x="23" y="861"/>
                  </a:lnTo>
                  <a:lnTo>
                    <a:pt x="18" y="861"/>
                  </a:lnTo>
                  <a:lnTo>
                    <a:pt x="17" y="864"/>
                  </a:lnTo>
                  <a:lnTo>
                    <a:pt x="10" y="864"/>
                  </a:lnTo>
                  <a:lnTo>
                    <a:pt x="9" y="858"/>
                  </a:lnTo>
                  <a:lnTo>
                    <a:pt x="7" y="854"/>
                  </a:lnTo>
                  <a:lnTo>
                    <a:pt x="12" y="850"/>
                  </a:lnTo>
                  <a:lnTo>
                    <a:pt x="10" y="848"/>
                  </a:lnTo>
                  <a:lnTo>
                    <a:pt x="13" y="844"/>
                  </a:lnTo>
                  <a:lnTo>
                    <a:pt x="18" y="847"/>
                  </a:lnTo>
                  <a:lnTo>
                    <a:pt x="22" y="847"/>
                  </a:lnTo>
                  <a:lnTo>
                    <a:pt x="26" y="848"/>
                  </a:lnTo>
                  <a:lnTo>
                    <a:pt x="28" y="847"/>
                  </a:lnTo>
                  <a:lnTo>
                    <a:pt x="32" y="847"/>
                  </a:lnTo>
                  <a:lnTo>
                    <a:pt x="35" y="852"/>
                  </a:lnTo>
                  <a:lnTo>
                    <a:pt x="36" y="853"/>
                  </a:lnTo>
                  <a:lnTo>
                    <a:pt x="42" y="853"/>
                  </a:lnTo>
                  <a:lnTo>
                    <a:pt x="44" y="850"/>
                  </a:lnTo>
                  <a:lnTo>
                    <a:pt x="46" y="849"/>
                  </a:lnTo>
                  <a:lnTo>
                    <a:pt x="50" y="850"/>
                  </a:lnTo>
                  <a:lnTo>
                    <a:pt x="55" y="849"/>
                  </a:lnTo>
                  <a:lnTo>
                    <a:pt x="60" y="849"/>
                  </a:lnTo>
                  <a:lnTo>
                    <a:pt x="59" y="845"/>
                  </a:lnTo>
                  <a:lnTo>
                    <a:pt x="63" y="843"/>
                  </a:lnTo>
                  <a:lnTo>
                    <a:pt x="63" y="840"/>
                  </a:lnTo>
                  <a:lnTo>
                    <a:pt x="60" y="830"/>
                  </a:lnTo>
                  <a:lnTo>
                    <a:pt x="58" y="827"/>
                  </a:lnTo>
                  <a:lnTo>
                    <a:pt x="56" y="830"/>
                  </a:lnTo>
                  <a:lnTo>
                    <a:pt x="52" y="825"/>
                  </a:lnTo>
                  <a:lnTo>
                    <a:pt x="52" y="821"/>
                  </a:lnTo>
                  <a:lnTo>
                    <a:pt x="52" y="816"/>
                  </a:lnTo>
                  <a:lnTo>
                    <a:pt x="55" y="812"/>
                  </a:lnTo>
                  <a:lnTo>
                    <a:pt x="61" y="808"/>
                  </a:lnTo>
                  <a:lnTo>
                    <a:pt x="61" y="805"/>
                  </a:lnTo>
                  <a:lnTo>
                    <a:pt x="60" y="803"/>
                  </a:lnTo>
                  <a:lnTo>
                    <a:pt x="58" y="799"/>
                  </a:lnTo>
                  <a:lnTo>
                    <a:pt x="60" y="797"/>
                  </a:lnTo>
                  <a:lnTo>
                    <a:pt x="60" y="793"/>
                  </a:lnTo>
                  <a:lnTo>
                    <a:pt x="63" y="784"/>
                  </a:lnTo>
                  <a:lnTo>
                    <a:pt x="61" y="783"/>
                  </a:lnTo>
                  <a:lnTo>
                    <a:pt x="59" y="783"/>
                  </a:lnTo>
                  <a:lnTo>
                    <a:pt x="59" y="779"/>
                  </a:lnTo>
                  <a:lnTo>
                    <a:pt x="58" y="777"/>
                  </a:lnTo>
                  <a:lnTo>
                    <a:pt x="58" y="766"/>
                  </a:lnTo>
                  <a:lnTo>
                    <a:pt x="60" y="764"/>
                  </a:lnTo>
                  <a:lnTo>
                    <a:pt x="61" y="757"/>
                  </a:lnTo>
                  <a:lnTo>
                    <a:pt x="61" y="752"/>
                  </a:lnTo>
                  <a:lnTo>
                    <a:pt x="65" y="752"/>
                  </a:lnTo>
                  <a:lnTo>
                    <a:pt x="69" y="748"/>
                  </a:lnTo>
                  <a:lnTo>
                    <a:pt x="72" y="740"/>
                  </a:lnTo>
                  <a:lnTo>
                    <a:pt x="68" y="740"/>
                  </a:lnTo>
                  <a:lnTo>
                    <a:pt x="66" y="736"/>
                  </a:lnTo>
                  <a:lnTo>
                    <a:pt x="61" y="736"/>
                  </a:lnTo>
                  <a:lnTo>
                    <a:pt x="60" y="732"/>
                  </a:lnTo>
                  <a:lnTo>
                    <a:pt x="58" y="728"/>
                  </a:lnTo>
                  <a:lnTo>
                    <a:pt x="51" y="724"/>
                  </a:lnTo>
                  <a:lnTo>
                    <a:pt x="50" y="722"/>
                  </a:lnTo>
                  <a:lnTo>
                    <a:pt x="45" y="720"/>
                  </a:lnTo>
                  <a:lnTo>
                    <a:pt x="42" y="717"/>
                  </a:lnTo>
                  <a:lnTo>
                    <a:pt x="36" y="715"/>
                  </a:lnTo>
                  <a:lnTo>
                    <a:pt x="30" y="712"/>
                  </a:lnTo>
                  <a:lnTo>
                    <a:pt x="26" y="710"/>
                  </a:lnTo>
                  <a:lnTo>
                    <a:pt x="23" y="712"/>
                  </a:lnTo>
                  <a:lnTo>
                    <a:pt x="22" y="715"/>
                  </a:lnTo>
                  <a:lnTo>
                    <a:pt x="18" y="718"/>
                  </a:lnTo>
                  <a:lnTo>
                    <a:pt x="18" y="722"/>
                  </a:lnTo>
                  <a:lnTo>
                    <a:pt x="14" y="720"/>
                  </a:lnTo>
                  <a:lnTo>
                    <a:pt x="10" y="720"/>
                  </a:lnTo>
                  <a:lnTo>
                    <a:pt x="8" y="718"/>
                  </a:lnTo>
                  <a:lnTo>
                    <a:pt x="5" y="714"/>
                  </a:lnTo>
                  <a:lnTo>
                    <a:pt x="3" y="713"/>
                  </a:lnTo>
                  <a:lnTo>
                    <a:pt x="0" y="709"/>
                  </a:lnTo>
                  <a:lnTo>
                    <a:pt x="2" y="708"/>
                  </a:lnTo>
                  <a:lnTo>
                    <a:pt x="2" y="698"/>
                  </a:lnTo>
                  <a:lnTo>
                    <a:pt x="3" y="694"/>
                  </a:lnTo>
                  <a:lnTo>
                    <a:pt x="3" y="689"/>
                  </a:lnTo>
                  <a:lnTo>
                    <a:pt x="0" y="686"/>
                  </a:lnTo>
                  <a:lnTo>
                    <a:pt x="2" y="684"/>
                  </a:lnTo>
                  <a:lnTo>
                    <a:pt x="5" y="680"/>
                  </a:lnTo>
                  <a:lnTo>
                    <a:pt x="13" y="680"/>
                  </a:lnTo>
                  <a:lnTo>
                    <a:pt x="13" y="677"/>
                  </a:lnTo>
                  <a:lnTo>
                    <a:pt x="13" y="672"/>
                  </a:lnTo>
                  <a:lnTo>
                    <a:pt x="8" y="671"/>
                  </a:lnTo>
                  <a:lnTo>
                    <a:pt x="7" y="667"/>
                  </a:lnTo>
                  <a:lnTo>
                    <a:pt x="8" y="659"/>
                  </a:lnTo>
                  <a:lnTo>
                    <a:pt x="5" y="654"/>
                  </a:lnTo>
                  <a:lnTo>
                    <a:pt x="4" y="650"/>
                  </a:lnTo>
                  <a:lnTo>
                    <a:pt x="2" y="649"/>
                  </a:lnTo>
                  <a:lnTo>
                    <a:pt x="2" y="64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56" name="Freeform 1053"/>
            <p:cNvSpPr>
              <a:spLocks/>
            </p:cNvSpPr>
            <p:nvPr/>
          </p:nvSpPr>
          <p:spPr bwMode="auto">
            <a:xfrm>
              <a:off x="580" y="1167"/>
              <a:ext cx="699" cy="394"/>
            </a:xfrm>
            <a:custGeom>
              <a:avLst/>
              <a:gdLst>
                <a:gd name="T0" fmla="*/ 11 w 699"/>
                <a:gd name="T1" fmla="*/ 378 h 394"/>
                <a:gd name="T2" fmla="*/ 34 w 699"/>
                <a:gd name="T3" fmla="*/ 372 h 394"/>
                <a:gd name="T4" fmla="*/ 33 w 699"/>
                <a:gd name="T5" fmla="*/ 352 h 394"/>
                <a:gd name="T6" fmla="*/ 45 w 699"/>
                <a:gd name="T7" fmla="*/ 335 h 394"/>
                <a:gd name="T8" fmla="*/ 59 w 699"/>
                <a:gd name="T9" fmla="*/ 331 h 394"/>
                <a:gd name="T10" fmla="*/ 73 w 699"/>
                <a:gd name="T11" fmla="*/ 336 h 394"/>
                <a:gd name="T12" fmla="*/ 101 w 699"/>
                <a:gd name="T13" fmla="*/ 327 h 394"/>
                <a:gd name="T14" fmla="*/ 117 w 699"/>
                <a:gd name="T15" fmla="*/ 322 h 394"/>
                <a:gd name="T16" fmla="*/ 127 w 699"/>
                <a:gd name="T17" fmla="*/ 317 h 394"/>
                <a:gd name="T18" fmla="*/ 142 w 699"/>
                <a:gd name="T19" fmla="*/ 322 h 394"/>
                <a:gd name="T20" fmla="*/ 163 w 699"/>
                <a:gd name="T21" fmla="*/ 312 h 394"/>
                <a:gd name="T22" fmla="*/ 173 w 699"/>
                <a:gd name="T23" fmla="*/ 325 h 394"/>
                <a:gd name="T24" fmla="*/ 171 w 699"/>
                <a:gd name="T25" fmla="*/ 340 h 394"/>
                <a:gd name="T26" fmla="*/ 184 w 699"/>
                <a:gd name="T27" fmla="*/ 347 h 394"/>
                <a:gd name="T28" fmla="*/ 198 w 699"/>
                <a:gd name="T29" fmla="*/ 341 h 394"/>
                <a:gd name="T30" fmla="*/ 216 w 699"/>
                <a:gd name="T31" fmla="*/ 341 h 394"/>
                <a:gd name="T32" fmla="*/ 234 w 699"/>
                <a:gd name="T33" fmla="*/ 339 h 394"/>
                <a:gd name="T34" fmla="*/ 249 w 699"/>
                <a:gd name="T35" fmla="*/ 319 h 394"/>
                <a:gd name="T36" fmla="*/ 267 w 699"/>
                <a:gd name="T37" fmla="*/ 302 h 394"/>
                <a:gd name="T38" fmla="*/ 286 w 699"/>
                <a:gd name="T39" fmla="*/ 307 h 394"/>
                <a:gd name="T40" fmla="*/ 308 w 699"/>
                <a:gd name="T41" fmla="*/ 315 h 394"/>
                <a:gd name="T42" fmla="*/ 327 w 699"/>
                <a:gd name="T43" fmla="*/ 317 h 394"/>
                <a:gd name="T44" fmla="*/ 352 w 699"/>
                <a:gd name="T45" fmla="*/ 320 h 394"/>
                <a:gd name="T46" fmla="*/ 375 w 699"/>
                <a:gd name="T47" fmla="*/ 306 h 394"/>
                <a:gd name="T48" fmla="*/ 389 w 699"/>
                <a:gd name="T49" fmla="*/ 293 h 394"/>
                <a:gd name="T50" fmla="*/ 412 w 699"/>
                <a:gd name="T51" fmla="*/ 287 h 394"/>
                <a:gd name="T52" fmla="*/ 436 w 699"/>
                <a:gd name="T53" fmla="*/ 279 h 394"/>
                <a:gd name="T54" fmla="*/ 457 w 699"/>
                <a:gd name="T55" fmla="*/ 273 h 394"/>
                <a:gd name="T56" fmla="*/ 468 w 699"/>
                <a:gd name="T57" fmla="*/ 282 h 394"/>
                <a:gd name="T58" fmla="*/ 489 w 699"/>
                <a:gd name="T59" fmla="*/ 269 h 394"/>
                <a:gd name="T60" fmla="*/ 509 w 699"/>
                <a:gd name="T61" fmla="*/ 268 h 394"/>
                <a:gd name="T62" fmla="*/ 522 w 699"/>
                <a:gd name="T63" fmla="*/ 256 h 394"/>
                <a:gd name="T64" fmla="*/ 525 w 699"/>
                <a:gd name="T65" fmla="*/ 245 h 394"/>
                <a:gd name="T66" fmla="*/ 529 w 699"/>
                <a:gd name="T67" fmla="*/ 228 h 394"/>
                <a:gd name="T68" fmla="*/ 529 w 699"/>
                <a:gd name="T69" fmla="*/ 210 h 394"/>
                <a:gd name="T70" fmla="*/ 546 w 699"/>
                <a:gd name="T71" fmla="*/ 201 h 394"/>
                <a:gd name="T72" fmla="*/ 552 w 699"/>
                <a:gd name="T73" fmla="*/ 194 h 394"/>
                <a:gd name="T74" fmla="*/ 564 w 699"/>
                <a:gd name="T75" fmla="*/ 178 h 394"/>
                <a:gd name="T76" fmla="*/ 578 w 699"/>
                <a:gd name="T77" fmla="*/ 173 h 394"/>
                <a:gd name="T78" fmla="*/ 580 w 699"/>
                <a:gd name="T79" fmla="*/ 149 h 394"/>
                <a:gd name="T80" fmla="*/ 574 w 699"/>
                <a:gd name="T81" fmla="*/ 108 h 394"/>
                <a:gd name="T82" fmla="*/ 574 w 699"/>
                <a:gd name="T83" fmla="*/ 74 h 394"/>
                <a:gd name="T84" fmla="*/ 579 w 699"/>
                <a:gd name="T85" fmla="*/ 42 h 394"/>
                <a:gd name="T86" fmla="*/ 583 w 699"/>
                <a:gd name="T87" fmla="*/ 31 h 394"/>
                <a:gd name="T88" fmla="*/ 569 w 699"/>
                <a:gd name="T89" fmla="*/ 23 h 394"/>
                <a:gd name="T90" fmla="*/ 555 w 699"/>
                <a:gd name="T91" fmla="*/ 14 h 394"/>
                <a:gd name="T92" fmla="*/ 569 w 699"/>
                <a:gd name="T93" fmla="*/ 3 h 394"/>
                <a:gd name="T94" fmla="*/ 587 w 699"/>
                <a:gd name="T95" fmla="*/ 8 h 394"/>
                <a:gd name="T96" fmla="*/ 598 w 699"/>
                <a:gd name="T97" fmla="*/ 4 h 394"/>
                <a:gd name="T98" fmla="*/ 621 w 699"/>
                <a:gd name="T99" fmla="*/ 8 h 394"/>
                <a:gd name="T100" fmla="*/ 639 w 699"/>
                <a:gd name="T101" fmla="*/ 4 h 394"/>
                <a:gd name="T102" fmla="*/ 657 w 699"/>
                <a:gd name="T103" fmla="*/ 5 h 394"/>
                <a:gd name="T104" fmla="*/ 676 w 699"/>
                <a:gd name="T105" fmla="*/ 0 h 394"/>
                <a:gd name="T106" fmla="*/ 686 w 699"/>
                <a:gd name="T107" fmla="*/ 16 h 394"/>
                <a:gd name="T108" fmla="*/ 699 w 699"/>
                <a:gd name="T109" fmla="*/ 23 h 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9"/>
                <a:gd name="T166" fmla="*/ 0 h 394"/>
                <a:gd name="T167" fmla="*/ 699 w 699"/>
                <a:gd name="T168" fmla="*/ 394 h 3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9" h="394">
                  <a:moveTo>
                    <a:pt x="0" y="394"/>
                  </a:moveTo>
                  <a:lnTo>
                    <a:pt x="2" y="394"/>
                  </a:lnTo>
                  <a:lnTo>
                    <a:pt x="5" y="390"/>
                  </a:lnTo>
                  <a:lnTo>
                    <a:pt x="10" y="387"/>
                  </a:lnTo>
                  <a:lnTo>
                    <a:pt x="11" y="378"/>
                  </a:lnTo>
                  <a:lnTo>
                    <a:pt x="15" y="380"/>
                  </a:lnTo>
                  <a:lnTo>
                    <a:pt x="22" y="382"/>
                  </a:lnTo>
                  <a:lnTo>
                    <a:pt x="26" y="381"/>
                  </a:lnTo>
                  <a:lnTo>
                    <a:pt x="28" y="377"/>
                  </a:lnTo>
                  <a:lnTo>
                    <a:pt x="34" y="372"/>
                  </a:lnTo>
                  <a:lnTo>
                    <a:pt x="34" y="369"/>
                  </a:lnTo>
                  <a:lnTo>
                    <a:pt x="35" y="361"/>
                  </a:lnTo>
                  <a:lnTo>
                    <a:pt x="31" y="357"/>
                  </a:lnTo>
                  <a:lnTo>
                    <a:pt x="31" y="354"/>
                  </a:lnTo>
                  <a:lnTo>
                    <a:pt x="33" y="352"/>
                  </a:lnTo>
                  <a:lnTo>
                    <a:pt x="36" y="348"/>
                  </a:lnTo>
                  <a:lnTo>
                    <a:pt x="39" y="348"/>
                  </a:lnTo>
                  <a:lnTo>
                    <a:pt x="40" y="344"/>
                  </a:lnTo>
                  <a:lnTo>
                    <a:pt x="47" y="338"/>
                  </a:lnTo>
                  <a:lnTo>
                    <a:pt x="45" y="335"/>
                  </a:lnTo>
                  <a:lnTo>
                    <a:pt x="49" y="334"/>
                  </a:lnTo>
                  <a:lnTo>
                    <a:pt x="53" y="330"/>
                  </a:lnTo>
                  <a:lnTo>
                    <a:pt x="56" y="333"/>
                  </a:lnTo>
                  <a:lnTo>
                    <a:pt x="58" y="333"/>
                  </a:lnTo>
                  <a:lnTo>
                    <a:pt x="59" y="331"/>
                  </a:lnTo>
                  <a:lnTo>
                    <a:pt x="64" y="331"/>
                  </a:lnTo>
                  <a:lnTo>
                    <a:pt x="70" y="331"/>
                  </a:lnTo>
                  <a:lnTo>
                    <a:pt x="70" y="335"/>
                  </a:lnTo>
                  <a:lnTo>
                    <a:pt x="72" y="334"/>
                  </a:lnTo>
                  <a:lnTo>
                    <a:pt x="73" y="336"/>
                  </a:lnTo>
                  <a:lnTo>
                    <a:pt x="82" y="334"/>
                  </a:lnTo>
                  <a:lnTo>
                    <a:pt x="87" y="330"/>
                  </a:lnTo>
                  <a:lnTo>
                    <a:pt x="89" y="330"/>
                  </a:lnTo>
                  <a:lnTo>
                    <a:pt x="95" y="325"/>
                  </a:lnTo>
                  <a:lnTo>
                    <a:pt x="101" y="327"/>
                  </a:lnTo>
                  <a:lnTo>
                    <a:pt x="104" y="321"/>
                  </a:lnTo>
                  <a:lnTo>
                    <a:pt x="112" y="322"/>
                  </a:lnTo>
                  <a:lnTo>
                    <a:pt x="114" y="326"/>
                  </a:lnTo>
                  <a:lnTo>
                    <a:pt x="118" y="325"/>
                  </a:lnTo>
                  <a:lnTo>
                    <a:pt x="117" y="322"/>
                  </a:lnTo>
                  <a:lnTo>
                    <a:pt x="113" y="313"/>
                  </a:lnTo>
                  <a:lnTo>
                    <a:pt x="115" y="312"/>
                  </a:lnTo>
                  <a:lnTo>
                    <a:pt x="118" y="307"/>
                  </a:lnTo>
                  <a:lnTo>
                    <a:pt x="123" y="312"/>
                  </a:lnTo>
                  <a:lnTo>
                    <a:pt x="127" y="317"/>
                  </a:lnTo>
                  <a:lnTo>
                    <a:pt x="128" y="317"/>
                  </a:lnTo>
                  <a:lnTo>
                    <a:pt x="133" y="320"/>
                  </a:lnTo>
                  <a:lnTo>
                    <a:pt x="137" y="320"/>
                  </a:lnTo>
                  <a:lnTo>
                    <a:pt x="140" y="322"/>
                  </a:lnTo>
                  <a:lnTo>
                    <a:pt x="142" y="322"/>
                  </a:lnTo>
                  <a:lnTo>
                    <a:pt x="149" y="319"/>
                  </a:lnTo>
                  <a:lnTo>
                    <a:pt x="152" y="319"/>
                  </a:lnTo>
                  <a:lnTo>
                    <a:pt x="156" y="316"/>
                  </a:lnTo>
                  <a:lnTo>
                    <a:pt x="157" y="316"/>
                  </a:lnTo>
                  <a:lnTo>
                    <a:pt x="163" y="312"/>
                  </a:lnTo>
                  <a:lnTo>
                    <a:pt x="168" y="311"/>
                  </a:lnTo>
                  <a:lnTo>
                    <a:pt x="173" y="311"/>
                  </a:lnTo>
                  <a:lnTo>
                    <a:pt x="173" y="315"/>
                  </a:lnTo>
                  <a:lnTo>
                    <a:pt x="171" y="319"/>
                  </a:lnTo>
                  <a:lnTo>
                    <a:pt x="173" y="325"/>
                  </a:lnTo>
                  <a:lnTo>
                    <a:pt x="177" y="327"/>
                  </a:lnTo>
                  <a:lnTo>
                    <a:pt x="175" y="333"/>
                  </a:lnTo>
                  <a:lnTo>
                    <a:pt x="170" y="335"/>
                  </a:lnTo>
                  <a:lnTo>
                    <a:pt x="170" y="339"/>
                  </a:lnTo>
                  <a:lnTo>
                    <a:pt x="171" y="340"/>
                  </a:lnTo>
                  <a:lnTo>
                    <a:pt x="170" y="347"/>
                  </a:lnTo>
                  <a:lnTo>
                    <a:pt x="177" y="345"/>
                  </a:lnTo>
                  <a:lnTo>
                    <a:pt x="180" y="343"/>
                  </a:lnTo>
                  <a:lnTo>
                    <a:pt x="180" y="345"/>
                  </a:lnTo>
                  <a:lnTo>
                    <a:pt x="184" y="347"/>
                  </a:lnTo>
                  <a:lnTo>
                    <a:pt x="185" y="349"/>
                  </a:lnTo>
                  <a:lnTo>
                    <a:pt x="187" y="345"/>
                  </a:lnTo>
                  <a:lnTo>
                    <a:pt x="192" y="341"/>
                  </a:lnTo>
                  <a:lnTo>
                    <a:pt x="194" y="343"/>
                  </a:lnTo>
                  <a:lnTo>
                    <a:pt x="198" y="341"/>
                  </a:lnTo>
                  <a:lnTo>
                    <a:pt x="201" y="343"/>
                  </a:lnTo>
                  <a:lnTo>
                    <a:pt x="205" y="345"/>
                  </a:lnTo>
                  <a:lnTo>
                    <a:pt x="208" y="345"/>
                  </a:lnTo>
                  <a:lnTo>
                    <a:pt x="215" y="340"/>
                  </a:lnTo>
                  <a:lnTo>
                    <a:pt x="216" y="341"/>
                  </a:lnTo>
                  <a:lnTo>
                    <a:pt x="215" y="350"/>
                  </a:lnTo>
                  <a:lnTo>
                    <a:pt x="219" y="349"/>
                  </a:lnTo>
                  <a:lnTo>
                    <a:pt x="224" y="349"/>
                  </a:lnTo>
                  <a:lnTo>
                    <a:pt x="230" y="345"/>
                  </a:lnTo>
                  <a:lnTo>
                    <a:pt x="234" y="339"/>
                  </a:lnTo>
                  <a:lnTo>
                    <a:pt x="239" y="334"/>
                  </a:lnTo>
                  <a:lnTo>
                    <a:pt x="243" y="333"/>
                  </a:lnTo>
                  <a:lnTo>
                    <a:pt x="244" y="327"/>
                  </a:lnTo>
                  <a:lnTo>
                    <a:pt x="244" y="322"/>
                  </a:lnTo>
                  <a:lnTo>
                    <a:pt x="249" y="319"/>
                  </a:lnTo>
                  <a:lnTo>
                    <a:pt x="257" y="316"/>
                  </a:lnTo>
                  <a:lnTo>
                    <a:pt x="258" y="310"/>
                  </a:lnTo>
                  <a:lnTo>
                    <a:pt x="261" y="306"/>
                  </a:lnTo>
                  <a:lnTo>
                    <a:pt x="264" y="305"/>
                  </a:lnTo>
                  <a:lnTo>
                    <a:pt x="267" y="302"/>
                  </a:lnTo>
                  <a:lnTo>
                    <a:pt x="270" y="302"/>
                  </a:lnTo>
                  <a:lnTo>
                    <a:pt x="273" y="302"/>
                  </a:lnTo>
                  <a:lnTo>
                    <a:pt x="280" y="302"/>
                  </a:lnTo>
                  <a:lnTo>
                    <a:pt x="284" y="303"/>
                  </a:lnTo>
                  <a:lnTo>
                    <a:pt x="286" y="307"/>
                  </a:lnTo>
                  <a:lnTo>
                    <a:pt x="291" y="307"/>
                  </a:lnTo>
                  <a:lnTo>
                    <a:pt x="294" y="310"/>
                  </a:lnTo>
                  <a:lnTo>
                    <a:pt x="300" y="310"/>
                  </a:lnTo>
                  <a:lnTo>
                    <a:pt x="306" y="313"/>
                  </a:lnTo>
                  <a:lnTo>
                    <a:pt x="308" y="315"/>
                  </a:lnTo>
                  <a:lnTo>
                    <a:pt x="312" y="316"/>
                  </a:lnTo>
                  <a:lnTo>
                    <a:pt x="318" y="316"/>
                  </a:lnTo>
                  <a:lnTo>
                    <a:pt x="320" y="319"/>
                  </a:lnTo>
                  <a:lnTo>
                    <a:pt x="326" y="316"/>
                  </a:lnTo>
                  <a:lnTo>
                    <a:pt x="327" y="317"/>
                  </a:lnTo>
                  <a:lnTo>
                    <a:pt x="337" y="315"/>
                  </a:lnTo>
                  <a:lnTo>
                    <a:pt x="340" y="317"/>
                  </a:lnTo>
                  <a:lnTo>
                    <a:pt x="343" y="316"/>
                  </a:lnTo>
                  <a:lnTo>
                    <a:pt x="348" y="322"/>
                  </a:lnTo>
                  <a:lnTo>
                    <a:pt x="352" y="320"/>
                  </a:lnTo>
                  <a:lnTo>
                    <a:pt x="357" y="320"/>
                  </a:lnTo>
                  <a:lnTo>
                    <a:pt x="361" y="315"/>
                  </a:lnTo>
                  <a:lnTo>
                    <a:pt x="366" y="310"/>
                  </a:lnTo>
                  <a:lnTo>
                    <a:pt x="373" y="307"/>
                  </a:lnTo>
                  <a:lnTo>
                    <a:pt x="375" y="306"/>
                  </a:lnTo>
                  <a:lnTo>
                    <a:pt x="378" y="302"/>
                  </a:lnTo>
                  <a:lnTo>
                    <a:pt x="376" y="298"/>
                  </a:lnTo>
                  <a:lnTo>
                    <a:pt x="379" y="294"/>
                  </a:lnTo>
                  <a:lnTo>
                    <a:pt x="384" y="294"/>
                  </a:lnTo>
                  <a:lnTo>
                    <a:pt x="389" y="293"/>
                  </a:lnTo>
                  <a:lnTo>
                    <a:pt x="393" y="292"/>
                  </a:lnTo>
                  <a:lnTo>
                    <a:pt x="397" y="293"/>
                  </a:lnTo>
                  <a:lnTo>
                    <a:pt x="403" y="287"/>
                  </a:lnTo>
                  <a:lnTo>
                    <a:pt x="406" y="288"/>
                  </a:lnTo>
                  <a:lnTo>
                    <a:pt x="412" y="287"/>
                  </a:lnTo>
                  <a:lnTo>
                    <a:pt x="421" y="283"/>
                  </a:lnTo>
                  <a:lnTo>
                    <a:pt x="426" y="283"/>
                  </a:lnTo>
                  <a:lnTo>
                    <a:pt x="429" y="280"/>
                  </a:lnTo>
                  <a:lnTo>
                    <a:pt x="431" y="280"/>
                  </a:lnTo>
                  <a:lnTo>
                    <a:pt x="436" y="279"/>
                  </a:lnTo>
                  <a:lnTo>
                    <a:pt x="443" y="279"/>
                  </a:lnTo>
                  <a:lnTo>
                    <a:pt x="445" y="277"/>
                  </a:lnTo>
                  <a:lnTo>
                    <a:pt x="449" y="275"/>
                  </a:lnTo>
                  <a:lnTo>
                    <a:pt x="453" y="277"/>
                  </a:lnTo>
                  <a:lnTo>
                    <a:pt x="457" y="273"/>
                  </a:lnTo>
                  <a:lnTo>
                    <a:pt x="461" y="274"/>
                  </a:lnTo>
                  <a:lnTo>
                    <a:pt x="462" y="277"/>
                  </a:lnTo>
                  <a:lnTo>
                    <a:pt x="459" y="278"/>
                  </a:lnTo>
                  <a:lnTo>
                    <a:pt x="461" y="279"/>
                  </a:lnTo>
                  <a:lnTo>
                    <a:pt x="468" y="282"/>
                  </a:lnTo>
                  <a:lnTo>
                    <a:pt x="473" y="282"/>
                  </a:lnTo>
                  <a:lnTo>
                    <a:pt x="478" y="279"/>
                  </a:lnTo>
                  <a:lnTo>
                    <a:pt x="481" y="278"/>
                  </a:lnTo>
                  <a:lnTo>
                    <a:pt x="482" y="275"/>
                  </a:lnTo>
                  <a:lnTo>
                    <a:pt x="489" y="269"/>
                  </a:lnTo>
                  <a:lnTo>
                    <a:pt x="490" y="265"/>
                  </a:lnTo>
                  <a:lnTo>
                    <a:pt x="492" y="264"/>
                  </a:lnTo>
                  <a:lnTo>
                    <a:pt x="500" y="265"/>
                  </a:lnTo>
                  <a:lnTo>
                    <a:pt x="503" y="265"/>
                  </a:lnTo>
                  <a:lnTo>
                    <a:pt x="509" y="268"/>
                  </a:lnTo>
                  <a:lnTo>
                    <a:pt x="514" y="269"/>
                  </a:lnTo>
                  <a:lnTo>
                    <a:pt x="519" y="268"/>
                  </a:lnTo>
                  <a:lnTo>
                    <a:pt x="519" y="265"/>
                  </a:lnTo>
                  <a:lnTo>
                    <a:pt x="520" y="261"/>
                  </a:lnTo>
                  <a:lnTo>
                    <a:pt x="522" y="256"/>
                  </a:lnTo>
                  <a:lnTo>
                    <a:pt x="520" y="254"/>
                  </a:lnTo>
                  <a:lnTo>
                    <a:pt x="523" y="252"/>
                  </a:lnTo>
                  <a:lnTo>
                    <a:pt x="524" y="250"/>
                  </a:lnTo>
                  <a:lnTo>
                    <a:pt x="524" y="247"/>
                  </a:lnTo>
                  <a:lnTo>
                    <a:pt x="525" y="245"/>
                  </a:lnTo>
                  <a:lnTo>
                    <a:pt x="523" y="241"/>
                  </a:lnTo>
                  <a:lnTo>
                    <a:pt x="524" y="237"/>
                  </a:lnTo>
                  <a:lnTo>
                    <a:pt x="523" y="235"/>
                  </a:lnTo>
                  <a:lnTo>
                    <a:pt x="524" y="229"/>
                  </a:lnTo>
                  <a:lnTo>
                    <a:pt x="529" y="228"/>
                  </a:lnTo>
                  <a:lnTo>
                    <a:pt x="525" y="226"/>
                  </a:lnTo>
                  <a:lnTo>
                    <a:pt x="524" y="222"/>
                  </a:lnTo>
                  <a:lnTo>
                    <a:pt x="524" y="215"/>
                  </a:lnTo>
                  <a:lnTo>
                    <a:pt x="527" y="212"/>
                  </a:lnTo>
                  <a:lnTo>
                    <a:pt x="529" y="210"/>
                  </a:lnTo>
                  <a:lnTo>
                    <a:pt x="533" y="203"/>
                  </a:lnTo>
                  <a:lnTo>
                    <a:pt x="534" y="200"/>
                  </a:lnTo>
                  <a:lnTo>
                    <a:pt x="539" y="200"/>
                  </a:lnTo>
                  <a:lnTo>
                    <a:pt x="543" y="203"/>
                  </a:lnTo>
                  <a:lnTo>
                    <a:pt x="546" y="201"/>
                  </a:lnTo>
                  <a:lnTo>
                    <a:pt x="552" y="199"/>
                  </a:lnTo>
                  <a:lnTo>
                    <a:pt x="552" y="200"/>
                  </a:lnTo>
                  <a:lnTo>
                    <a:pt x="559" y="199"/>
                  </a:lnTo>
                  <a:lnTo>
                    <a:pt x="557" y="196"/>
                  </a:lnTo>
                  <a:lnTo>
                    <a:pt x="552" y="194"/>
                  </a:lnTo>
                  <a:lnTo>
                    <a:pt x="547" y="187"/>
                  </a:lnTo>
                  <a:lnTo>
                    <a:pt x="547" y="185"/>
                  </a:lnTo>
                  <a:lnTo>
                    <a:pt x="550" y="182"/>
                  </a:lnTo>
                  <a:lnTo>
                    <a:pt x="556" y="182"/>
                  </a:lnTo>
                  <a:lnTo>
                    <a:pt x="564" y="178"/>
                  </a:lnTo>
                  <a:lnTo>
                    <a:pt x="569" y="178"/>
                  </a:lnTo>
                  <a:lnTo>
                    <a:pt x="571" y="181"/>
                  </a:lnTo>
                  <a:lnTo>
                    <a:pt x="575" y="180"/>
                  </a:lnTo>
                  <a:lnTo>
                    <a:pt x="578" y="178"/>
                  </a:lnTo>
                  <a:lnTo>
                    <a:pt x="578" y="173"/>
                  </a:lnTo>
                  <a:lnTo>
                    <a:pt x="576" y="167"/>
                  </a:lnTo>
                  <a:lnTo>
                    <a:pt x="571" y="166"/>
                  </a:lnTo>
                  <a:lnTo>
                    <a:pt x="571" y="163"/>
                  </a:lnTo>
                  <a:lnTo>
                    <a:pt x="580" y="153"/>
                  </a:lnTo>
                  <a:lnTo>
                    <a:pt x="580" y="149"/>
                  </a:lnTo>
                  <a:lnTo>
                    <a:pt x="576" y="134"/>
                  </a:lnTo>
                  <a:lnTo>
                    <a:pt x="575" y="125"/>
                  </a:lnTo>
                  <a:lnTo>
                    <a:pt x="573" y="116"/>
                  </a:lnTo>
                  <a:lnTo>
                    <a:pt x="573" y="111"/>
                  </a:lnTo>
                  <a:lnTo>
                    <a:pt x="574" y="108"/>
                  </a:lnTo>
                  <a:lnTo>
                    <a:pt x="573" y="100"/>
                  </a:lnTo>
                  <a:lnTo>
                    <a:pt x="573" y="94"/>
                  </a:lnTo>
                  <a:lnTo>
                    <a:pt x="573" y="88"/>
                  </a:lnTo>
                  <a:lnTo>
                    <a:pt x="573" y="82"/>
                  </a:lnTo>
                  <a:lnTo>
                    <a:pt x="574" y="74"/>
                  </a:lnTo>
                  <a:lnTo>
                    <a:pt x="574" y="72"/>
                  </a:lnTo>
                  <a:lnTo>
                    <a:pt x="575" y="61"/>
                  </a:lnTo>
                  <a:lnTo>
                    <a:pt x="575" y="56"/>
                  </a:lnTo>
                  <a:lnTo>
                    <a:pt x="581" y="46"/>
                  </a:lnTo>
                  <a:lnTo>
                    <a:pt x="579" y="42"/>
                  </a:lnTo>
                  <a:lnTo>
                    <a:pt x="583" y="40"/>
                  </a:lnTo>
                  <a:lnTo>
                    <a:pt x="588" y="40"/>
                  </a:lnTo>
                  <a:lnTo>
                    <a:pt x="589" y="37"/>
                  </a:lnTo>
                  <a:lnTo>
                    <a:pt x="587" y="35"/>
                  </a:lnTo>
                  <a:lnTo>
                    <a:pt x="583" y="31"/>
                  </a:lnTo>
                  <a:lnTo>
                    <a:pt x="581" y="27"/>
                  </a:lnTo>
                  <a:lnTo>
                    <a:pt x="579" y="27"/>
                  </a:lnTo>
                  <a:lnTo>
                    <a:pt x="578" y="24"/>
                  </a:lnTo>
                  <a:lnTo>
                    <a:pt x="574" y="24"/>
                  </a:lnTo>
                  <a:lnTo>
                    <a:pt x="569" y="23"/>
                  </a:lnTo>
                  <a:lnTo>
                    <a:pt x="566" y="24"/>
                  </a:lnTo>
                  <a:lnTo>
                    <a:pt x="562" y="24"/>
                  </a:lnTo>
                  <a:lnTo>
                    <a:pt x="559" y="22"/>
                  </a:lnTo>
                  <a:lnTo>
                    <a:pt x="557" y="17"/>
                  </a:lnTo>
                  <a:lnTo>
                    <a:pt x="555" y="14"/>
                  </a:lnTo>
                  <a:lnTo>
                    <a:pt x="551" y="13"/>
                  </a:lnTo>
                  <a:lnTo>
                    <a:pt x="562" y="9"/>
                  </a:lnTo>
                  <a:lnTo>
                    <a:pt x="562" y="7"/>
                  </a:lnTo>
                  <a:lnTo>
                    <a:pt x="569" y="7"/>
                  </a:lnTo>
                  <a:lnTo>
                    <a:pt x="569" y="3"/>
                  </a:lnTo>
                  <a:lnTo>
                    <a:pt x="574" y="4"/>
                  </a:lnTo>
                  <a:lnTo>
                    <a:pt x="575" y="7"/>
                  </a:lnTo>
                  <a:lnTo>
                    <a:pt x="579" y="7"/>
                  </a:lnTo>
                  <a:lnTo>
                    <a:pt x="584" y="5"/>
                  </a:lnTo>
                  <a:lnTo>
                    <a:pt x="587" y="8"/>
                  </a:lnTo>
                  <a:lnTo>
                    <a:pt x="589" y="8"/>
                  </a:lnTo>
                  <a:lnTo>
                    <a:pt x="593" y="7"/>
                  </a:lnTo>
                  <a:lnTo>
                    <a:pt x="594" y="4"/>
                  </a:lnTo>
                  <a:lnTo>
                    <a:pt x="598" y="3"/>
                  </a:lnTo>
                  <a:lnTo>
                    <a:pt x="598" y="4"/>
                  </a:lnTo>
                  <a:lnTo>
                    <a:pt x="604" y="7"/>
                  </a:lnTo>
                  <a:lnTo>
                    <a:pt x="612" y="4"/>
                  </a:lnTo>
                  <a:lnTo>
                    <a:pt x="615" y="3"/>
                  </a:lnTo>
                  <a:lnTo>
                    <a:pt x="615" y="4"/>
                  </a:lnTo>
                  <a:lnTo>
                    <a:pt x="621" y="8"/>
                  </a:lnTo>
                  <a:lnTo>
                    <a:pt x="625" y="9"/>
                  </a:lnTo>
                  <a:lnTo>
                    <a:pt x="629" y="7"/>
                  </a:lnTo>
                  <a:lnTo>
                    <a:pt x="632" y="8"/>
                  </a:lnTo>
                  <a:lnTo>
                    <a:pt x="638" y="8"/>
                  </a:lnTo>
                  <a:lnTo>
                    <a:pt x="639" y="4"/>
                  </a:lnTo>
                  <a:lnTo>
                    <a:pt x="643" y="5"/>
                  </a:lnTo>
                  <a:lnTo>
                    <a:pt x="644" y="4"/>
                  </a:lnTo>
                  <a:lnTo>
                    <a:pt x="653" y="4"/>
                  </a:lnTo>
                  <a:lnTo>
                    <a:pt x="654" y="3"/>
                  </a:lnTo>
                  <a:lnTo>
                    <a:pt x="657" y="5"/>
                  </a:lnTo>
                  <a:lnTo>
                    <a:pt x="662" y="3"/>
                  </a:lnTo>
                  <a:lnTo>
                    <a:pt x="662" y="4"/>
                  </a:lnTo>
                  <a:lnTo>
                    <a:pt x="666" y="5"/>
                  </a:lnTo>
                  <a:lnTo>
                    <a:pt x="671" y="4"/>
                  </a:lnTo>
                  <a:lnTo>
                    <a:pt x="676" y="0"/>
                  </a:lnTo>
                  <a:lnTo>
                    <a:pt x="678" y="2"/>
                  </a:lnTo>
                  <a:lnTo>
                    <a:pt x="681" y="0"/>
                  </a:lnTo>
                  <a:lnTo>
                    <a:pt x="682" y="3"/>
                  </a:lnTo>
                  <a:lnTo>
                    <a:pt x="686" y="7"/>
                  </a:lnTo>
                  <a:lnTo>
                    <a:pt x="686" y="16"/>
                  </a:lnTo>
                  <a:lnTo>
                    <a:pt x="686" y="17"/>
                  </a:lnTo>
                  <a:lnTo>
                    <a:pt x="691" y="17"/>
                  </a:lnTo>
                  <a:lnTo>
                    <a:pt x="692" y="21"/>
                  </a:lnTo>
                  <a:lnTo>
                    <a:pt x="694" y="22"/>
                  </a:lnTo>
                  <a:lnTo>
                    <a:pt x="699" y="2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57" name="Freeform 1054"/>
            <p:cNvSpPr>
              <a:spLocks/>
            </p:cNvSpPr>
            <p:nvPr/>
          </p:nvSpPr>
          <p:spPr bwMode="auto">
            <a:xfrm>
              <a:off x="1918" y="1564"/>
              <a:ext cx="1114" cy="977"/>
            </a:xfrm>
            <a:custGeom>
              <a:avLst/>
              <a:gdLst>
                <a:gd name="T0" fmla="*/ 76 w 1114"/>
                <a:gd name="T1" fmla="*/ 161 h 977"/>
                <a:gd name="T2" fmla="*/ 239 w 1114"/>
                <a:gd name="T3" fmla="*/ 74 h 977"/>
                <a:gd name="T4" fmla="*/ 326 w 1114"/>
                <a:gd name="T5" fmla="*/ 3 h 977"/>
                <a:gd name="T6" fmla="*/ 402 w 1114"/>
                <a:gd name="T7" fmla="*/ 183 h 977"/>
                <a:gd name="T8" fmla="*/ 530 w 1114"/>
                <a:gd name="T9" fmla="*/ 209 h 977"/>
                <a:gd name="T10" fmla="*/ 530 w 1114"/>
                <a:gd name="T11" fmla="*/ 316 h 977"/>
                <a:gd name="T12" fmla="*/ 586 w 1114"/>
                <a:gd name="T13" fmla="*/ 372 h 977"/>
                <a:gd name="T14" fmla="*/ 631 w 1114"/>
                <a:gd name="T15" fmla="*/ 361 h 977"/>
                <a:gd name="T16" fmla="*/ 798 w 1114"/>
                <a:gd name="T17" fmla="*/ 386 h 977"/>
                <a:gd name="T18" fmla="*/ 761 w 1114"/>
                <a:gd name="T19" fmla="*/ 493 h 977"/>
                <a:gd name="T20" fmla="*/ 825 w 1114"/>
                <a:gd name="T21" fmla="*/ 538 h 977"/>
                <a:gd name="T22" fmla="*/ 870 w 1114"/>
                <a:gd name="T23" fmla="*/ 577 h 977"/>
                <a:gd name="T24" fmla="*/ 875 w 1114"/>
                <a:gd name="T25" fmla="*/ 679 h 977"/>
                <a:gd name="T26" fmla="*/ 908 w 1114"/>
                <a:gd name="T27" fmla="*/ 701 h 977"/>
                <a:gd name="T28" fmla="*/ 929 w 1114"/>
                <a:gd name="T29" fmla="*/ 712 h 977"/>
                <a:gd name="T30" fmla="*/ 956 w 1114"/>
                <a:gd name="T31" fmla="*/ 685 h 977"/>
                <a:gd name="T32" fmla="*/ 957 w 1114"/>
                <a:gd name="T33" fmla="*/ 636 h 977"/>
                <a:gd name="T34" fmla="*/ 964 w 1114"/>
                <a:gd name="T35" fmla="*/ 580 h 977"/>
                <a:gd name="T36" fmla="*/ 988 w 1114"/>
                <a:gd name="T37" fmla="*/ 559 h 977"/>
                <a:gd name="T38" fmla="*/ 1059 w 1114"/>
                <a:gd name="T39" fmla="*/ 598 h 977"/>
                <a:gd name="T40" fmla="*/ 1099 w 1114"/>
                <a:gd name="T41" fmla="*/ 627 h 977"/>
                <a:gd name="T42" fmla="*/ 1109 w 1114"/>
                <a:gd name="T43" fmla="*/ 725 h 977"/>
                <a:gd name="T44" fmla="*/ 1045 w 1114"/>
                <a:gd name="T45" fmla="*/ 749 h 977"/>
                <a:gd name="T46" fmla="*/ 1002 w 1114"/>
                <a:gd name="T47" fmla="*/ 766 h 977"/>
                <a:gd name="T48" fmla="*/ 955 w 1114"/>
                <a:gd name="T49" fmla="*/ 768 h 977"/>
                <a:gd name="T50" fmla="*/ 965 w 1114"/>
                <a:gd name="T51" fmla="*/ 814 h 977"/>
                <a:gd name="T52" fmla="*/ 946 w 1114"/>
                <a:gd name="T53" fmla="*/ 860 h 977"/>
                <a:gd name="T54" fmla="*/ 936 w 1114"/>
                <a:gd name="T55" fmla="*/ 887 h 977"/>
                <a:gd name="T56" fmla="*/ 895 w 1114"/>
                <a:gd name="T57" fmla="*/ 913 h 977"/>
                <a:gd name="T58" fmla="*/ 868 w 1114"/>
                <a:gd name="T59" fmla="*/ 948 h 977"/>
                <a:gd name="T60" fmla="*/ 809 w 1114"/>
                <a:gd name="T61" fmla="*/ 969 h 977"/>
                <a:gd name="T62" fmla="*/ 777 w 1114"/>
                <a:gd name="T63" fmla="*/ 895 h 977"/>
                <a:gd name="T64" fmla="*/ 718 w 1114"/>
                <a:gd name="T65" fmla="*/ 862 h 977"/>
                <a:gd name="T66" fmla="*/ 690 w 1114"/>
                <a:gd name="T67" fmla="*/ 819 h 977"/>
                <a:gd name="T68" fmla="*/ 646 w 1114"/>
                <a:gd name="T69" fmla="*/ 834 h 977"/>
                <a:gd name="T70" fmla="*/ 638 w 1114"/>
                <a:gd name="T71" fmla="*/ 857 h 977"/>
                <a:gd name="T72" fmla="*/ 624 w 1114"/>
                <a:gd name="T73" fmla="*/ 898 h 977"/>
                <a:gd name="T74" fmla="*/ 598 w 1114"/>
                <a:gd name="T75" fmla="*/ 876 h 977"/>
                <a:gd name="T76" fmla="*/ 551 w 1114"/>
                <a:gd name="T77" fmla="*/ 845 h 977"/>
                <a:gd name="T78" fmla="*/ 556 w 1114"/>
                <a:gd name="T79" fmla="*/ 801 h 977"/>
                <a:gd name="T80" fmla="*/ 591 w 1114"/>
                <a:gd name="T81" fmla="*/ 822 h 977"/>
                <a:gd name="T82" fmla="*/ 617 w 1114"/>
                <a:gd name="T83" fmla="*/ 817 h 977"/>
                <a:gd name="T84" fmla="*/ 634 w 1114"/>
                <a:gd name="T85" fmla="*/ 803 h 977"/>
                <a:gd name="T86" fmla="*/ 600 w 1114"/>
                <a:gd name="T87" fmla="*/ 766 h 977"/>
                <a:gd name="T88" fmla="*/ 624 w 1114"/>
                <a:gd name="T89" fmla="*/ 747 h 977"/>
                <a:gd name="T90" fmla="*/ 644 w 1114"/>
                <a:gd name="T91" fmla="*/ 705 h 977"/>
                <a:gd name="T92" fmla="*/ 699 w 1114"/>
                <a:gd name="T93" fmla="*/ 668 h 977"/>
                <a:gd name="T94" fmla="*/ 675 w 1114"/>
                <a:gd name="T95" fmla="*/ 571 h 977"/>
                <a:gd name="T96" fmla="*/ 658 w 1114"/>
                <a:gd name="T97" fmla="*/ 525 h 977"/>
                <a:gd name="T98" fmla="*/ 635 w 1114"/>
                <a:gd name="T99" fmla="*/ 486 h 977"/>
                <a:gd name="T100" fmla="*/ 586 w 1114"/>
                <a:gd name="T101" fmla="*/ 475 h 977"/>
                <a:gd name="T102" fmla="*/ 523 w 1114"/>
                <a:gd name="T103" fmla="*/ 427 h 977"/>
                <a:gd name="T104" fmla="*/ 509 w 1114"/>
                <a:gd name="T105" fmla="*/ 424 h 977"/>
                <a:gd name="T106" fmla="*/ 435 w 1114"/>
                <a:gd name="T107" fmla="*/ 366 h 977"/>
                <a:gd name="T108" fmla="*/ 400 w 1114"/>
                <a:gd name="T109" fmla="*/ 359 h 977"/>
                <a:gd name="T110" fmla="*/ 356 w 1114"/>
                <a:gd name="T111" fmla="*/ 363 h 977"/>
                <a:gd name="T112" fmla="*/ 299 w 1114"/>
                <a:gd name="T113" fmla="*/ 325 h 977"/>
                <a:gd name="T114" fmla="*/ 283 w 1114"/>
                <a:gd name="T115" fmla="*/ 384 h 977"/>
                <a:gd name="T116" fmla="*/ 235 w 1114"/>
                <a:gd name="T117" fmla="*/ 370 h 977"/>
                <a:gd name="T118" fmla="*/ 171 w 1114"/>
                <a:gd name="T119" fmla="*/ 310 h 977"/>
                <a:gd name="T120" fmla="*/ 67 w 1114"/>
                <a:gd name="T121" fmla="*/ 291 h 977"/>
                <a:gd name="T122" fmla="*/ 13 w 1114"/>
                <a:gd name="T123" fmla="*/ 297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4"/>
                <a:gd name="T187" fmla="*/ 0 h 977"/>
                <a:gd name="T188" fmla="*/ 1114 w 1114"/>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4" h="977">
                  <a:moveTo>
                    <a:pt x="0" y="230"/>
                  </a:moveTo>
                  <a:lnTo>
                    <a:pt x="15" y="209"/>
                  </a:lnTo>
                  <a:lnTo>
                    <a:pt x="16" y="193"/>
                  </a:lnTo>
                  <a:lnTo>
                    <a:pt x="19" y="185"/>
                  </a:lnTo>
                  <a:lnTo>
                    <a:pt x="20" y="171"/>
                  </a:lnTo>
                  <a:lnTo>
                    <a:pt x="39" y="177"/>
                  </a:lnTo>
                  <a:lnTo>
                    <a:pt x="48" y="177"/>
                  </a:lnTo>
                  <a:lnTo>
                    <a:pt x="76" y="161"/>
                  </a:lnTo>
                  <a:lnTo>
                    <a:pt x="89" y="141"/>
                  </a:lnTo>
                  <a:lnTo>
                    <a:pt x="113" y="119"/>
                  </a:lnTo>
                  <a:lnTo>
                    <a:pt x="135" y="104"/>
                  </a:lnTo>
                  <a:lnTo>
                    <a:pt x="153" y="88"/>
                  </a:lnTo>
                  <a:lnTo>
                    <a:pt x="164" y="82"/>
                  </a:lnTo>
                  <a:lnTo>
                    <a:pt x="219" y="70"/>
                  </a:lnTo>
                  <a:lnTo>
                    <a:pt x="230" y="74"/>
                  </a:lnTo>
                  <a:lnTo>
                    <a:pt x="239" y="74"/>
                  </a:lnTo>
                  <a:lnTo>
                    <a:pt x="255" y="63"/>
                  </a:lnTo>
                  <a:lnTo>
                    <a:pt x="266" y="7"/>
                  </a:lnTo>
                  <a:lnTo>
                    <a:pt x="281" y="0"/>
                  </a:lnTo>
                  <a:lnTo>
                    <a:pt x="294" y="0"/>
                  </a:lnTo>
                  <a:lnTo>
                    <a:pt x="303" y="0"/>
                  </a:lnTo>
                  <a:lnTo>
                    <a:pt x="316" y="3"/>
                  </a:lnTo>
                  <a:lnTo>
                    <a:pt x="320" y="4"/>
                  </a:lnTo>
                  <a:lnTo>
                    <a:pt x="326" y="3"/>
                  </a:lnTo>
                  <a:lnTo>
                    <a:pt x="331" y="2"/>
                  </a:lnTo>
                  <a:lnTo>
                    <a:pt x="337" y="0"/>
                  </a:lnTo>
                  <a:lnTo>
                    <a:pt x="373" y="105"/>
                  </a:lnTo>
                  <a:lnTo>
                    <a:pt x="356" y="120"/>
                  </a:lnTo>
                  <a:lnTo>
                    <a:pt x="358" y="124"/>
                  </a:lnTo>
                  <a:lnTo>
                    <a:pt x="379" y="158"/>
                  </a:lnTo>
                  <a:lnTo>
                    <a:pt x="400" y="177"/>
                  </a:lnTo>
                  <a:lnTo>
                    <a:pt x="402" y="183"/>
                  </a:lnTo>
                  <a:lnTo>
                    <a:pt x="393" y="213"/>
                  </a:lnTo>
                  <a:lnTo>
                    <a:pt x="419" y="212"/>
                  </a:lnTo>
                  <a:lnTo>
                    <a:pt x="435" y="195"/>
                  </a:lnTo>
                  <a:lnTo>
                    <a:pt x="453" y="189"/>
                  </a:lnTo>
                  <a:lnTo>
                    <a:pt x="486" y="190"/>
                  </a:lnTo>
                  <a:lnTo>
                    <a:pt x="494" y="184"/>
                  </a:lnTo>
                  <a:lnTo>
                    <a:pt x="523" y="191"/>
                  </a:lnTo>
                  <a:lnTo>
                    <a:pt x="530" y="209"/>
                  </a:lnTo>
                  <a:lnTo>
                    <a:pt x="530" y="218"/>
                  </a:lnTo>
                  <a:lnTo>
                    <a:pt x="512" y="237"/>
                  </a:lnTo>
                  <a:lnTo>
                    <a:pt x="504" y="250"/>
                  </a:lnTo>
                  <a:lnTo>
                    <a:pt x="469" y="275"/>
                  </a:lnTo>
                  <a:lnTo>
                    <a:pt x="491" y="279"/>
                  </a:lnTo>
                  <a:lnTo>
                    <a:pt x="507" y="293"/>
                  </a:lnTo>
                  <a:lnTo>
                    <a:pt x="526" y="301"/>
                  </a:lnTo>
                  <a:lnTo>
                    <a:pt x="530" y="316"/>
                  </a:lnTo>
                  <a:lnTo>
                    <a:pt x="541" y="320"/>
                  </a:lnTo>
                  <a:lnTo>
                    <a:pt x="541" y="328"/>
                  </a:lnTo>
                  <a:lnTo>
                    <a:pt x="563" y="328"/>
                  </a:lnTo>
                  <a:lnTo>
                    <a:pt x="564" y="366"/>
                  </a:lnTo>
                  <a:lnTo>
                    <a:pt x="568" y="362"/>
                  </a:lnTo>
                  <a:lnTo>
                    <a:pt x="575" y="371"/>
                  </a:lnTo>
                  <a:lnTo>
                    <a:pt x="588" y="366"/>
                  </a:lnTo>
                  <a:lnTo>
                    <a:pt x="586" y="372"/>
                  </a:lnTo>
                  <a:lnTo>
                    <a:pt x="596" y="382"/>
                  </a:lnTo>
                  <a:lnTo>
                    <a:pt x="596" y="388"/>
                  </a:lnTo>
                  <a:lnTo>
                    <a:pt x="615" y="400"/>
                  </a:lnTo>
                  <a:lnTo>
                    <a:pt x="628" y="402"/>
                  </a:lnTo>
                  <a:lnTo>
                    <a:pt x="633" y="399"/>
                  </a:lnTo>
                  <a:lnTo>
                    <a:pt x="634" y="394"/>
                  </a:lnTo>
                  <a:lnTo>
                    <a:pt x="649" y="381"/>
                  </a:lnTo>
                  <a:lnTo>
                    <a:pt x="631" y="361"/>
                  </a:lnTo>
                  <a:lnTo>
                    <a:pt x="657" y="358"/>
                  </a:lnTo>
                  <a:lnTo>
                    <a:pt x="677" y="352"/>
                  </a:lnTo>
                  <a:lnTo>
                    <a:pt x="689" y="358"/>
                  </a:lnTo>
                  <a:lnTo>
                    <a:pt x="717" y="367"/>
                  </a:lnTo>
                  <a:lnTo>
                    <a:pt x="741" y="348"/>
                  </a:lnTo>
                  <a:lnTo>
                    <a:pt x="777" y="338"/>
                  </a:lnTo>
                  <a:lnTo>
                    <a:pt x="792" y="339"/>
                  </a:lnTo>
                  <a:lnTo>
                    <a:pt x="798" y="386"/>
                  </a:lnTo>
                  <a:lnTo>
                    <a:pt x="788" y="391"/>
                  </a:lnTo>
                  <a:lnTo>
                    <a:pt x="777" y="413"/>
                  </a:lnTo>
                  <a:lnTo>
                    <a:pt x="742" y="432"/>
                  </a:lnTo>
                  <a:lnTo>
                    <a:pt x="749" y="444"/>
                  </a:lnTo>
                  <a:lnTo>
                    <a:pt x="750" y="455"/>
                  </a:lnTo>
                  <a:lnTo>
                    <a:pt x="737" y="461"/>
                  </a:lnTo>
                  <a:lnTo>
                    <a:pt x="740" y="483"/>
                  </a:lnTo>
                  <a:lnTo>
                    <a:pt x="761" y="493"/>
                  </a:lnTo>
                  <a:lnTo>
                    <a:pt x="768" y="503"/>
                  </a:lnTo>
                  <a:lnTo>
                    <a:pt x="793" y="528"/>
                  </a:lnTo>
                  <a:lnTo>
                    <a:pt x="800" y="526"/>
                  </a:lnTo>
                  <a:lnTo>
                    <a:pt x="811" y="529"/>
                  </a:lnTo>
                  <a:lnTo>
                    <a:pt x="814" y="525"/>
                  </a:lnTo>
                  <a:lnTo>
                    <a:pt x="834" y="528"/>
                  </a:lnTo>
                  <a:lnTo>
                    <a:pt x="831" y="535"/>
                  </a:lnTo>
                  <a:lnTo>
                    <a:pt x="825" y="538"/>
                  </a:lnTo>
                  <a:lnTo>
                    <a:pt x="823" y="542"/>
                  </a:lnTo>
                  <a:lnTo>
                    <a:pt x="825" y="545"/>
                  </a:lnTo>
                  <a:lnTo>
                    <a:pt x="835" y="543"/>
                  </a:lnTo>
                  <a:lnTo>
                    <a:pt x="840" y="545"/>
                  </a:lnTo>
                  <a:lnTo>
                    <a:pt x="852" y="562"/>
                  </a:lnTo>
                  <a:lnTo>
                    <a:pt x="862" y="567"/>
                  </a:lnTo>
                  <a:lnTo>
                    <a:pt x="866" y="576"/>
                  </a:lnTo>
                  <a:lnTo>
                    <a:pt x="870" y="577"/>
                  </a:lnTo>
                  <a:lnTo>
                    <a:pt x="873" y="589"/>
                  </a:lnTo>
                  <a:lnTo>
                    <a:pt x="867" y="594"/>
                  </a:lnTo>
                  <a:lnTo>
                    <a:pt x="867" y="612"/>
                  </a:lnTo>
                  <a:lnTo>
                    <a:pt x="873" y="614"/>
                  </a:lnTo>
                  <a:lnTo>
                    <a:pt x="882" y="636"/>
                  </a:lnTo>
                  <a:lnTo>
                    <a:pt x="882" y="652"/>
                  </a:lnTo>
                  <a:lnTo>
                    <a:pt x="873" y="656"/>
                  </a:lnTo>
                  <a:lnTo>
                    <a:pt x="875" y="679"/>
                  </a:lnTo>
                  <a:lnTo>
                    <a:pt x="879" y="679"/>
                  </a:lnTo>
                  <a:lnTo>
                    <a:pt x="886" y="687"/>
                  </a:lnTo>
                  <a:lnTo>
                    <a:pt x="887" y="683"/>
                  </a:lnTo>
                  <a:lnTo>
                    <a:pt x="893" y="682"/>
                  </a:lnTo>
                  <a:lnTo>
                    <a:pt x="899" y="684"/>
                  </a:lnTo>
                  <a:lnTo>
                    <a:pt x="895" y="685"/>
                  </a:lnTo>
                  <a:lnTo>
                    <a:pt x="905" y="705"/>
                  </a:lnTo>
                  <a:lnTo>
                    <a:pt x="908" y="701"/>
                  </a:lnTo>
                  <a:lnTo>
                    <a:pt x="922" y="705"/>
                  </a:lnTo>
                  <a:lnTo>
                    <a:pt x="922" y="708"/>
                  </a:lnTo>
                  <a:lnTo>
                    <a:pt x="917" y="707"/>
                  </a:lnTo>
                  <a:lnTo>
                    <a:pt x="910" y="708"/>
                  </a:lnTo>
                  <a:lnTo>
                    <a:pt x="909" y="711"/>
                  </a:lnTo>
                  <a:lnTo>
                    <a:pt x="922" y="710"/>
                  </a:lnTo>
                  <a:lnTo>
                    <a:pt x="923" y="719"/>
                  </a:lnTo>
                  <a:lnTo>
                    <a:pt x="929" y="712"/>
                  </a:lnTo>
                  <a:lnTo>
                    <a:pt x="935" y="715"/>
                  </a:lnTo>
                  <a:lnTo>
                    <a:pt x="940" y="727"/>
                  </a:lnTo>
                  <a:lnTo>
                    <a:pt x="943" y="730"/>
                  </a:lnTo>
                  <a:lnTo>
                    <a:pt x="952" y="722"/>
                  </a:lnTo>
                  <a:lnTo>
                    <a:pt x="954" y="710"/>
                  </a:lnTo>
                  <a:lnTo>
                    <a:pt x="950" y="702"/>
                  </a:lnTo>
                  <a:lnTo>
                    <a:pt x="951" y="689"/>
                  </a:lnTo>
                  <a:lnTo>
                    <a:pt x="956" y="685"/>
                  </a:lnTo>
                  <a:lnTo>
                    <a:pt x="970" y="691"/>
                  </a:lnTo>
                  <a:lnTo>
                    <a:pt x="978" y="689"/>
                  </a:lnTo>
                  <a:lnTo>
                    <a:pt x="987" y="682"/>
                  </a:lnTo>
                  <a:lnTo>
                    <a:pt x="983" y="643"/>
                  </a:lnTo>
                  <a:lnTo>
                    <a:pt x="963" y="636"/>
                  </a:lnTo>
                  <a:lnTo>
                    <a:pt x="959" y="641"/>
                  </a:lnTo>
                  <a:lnTo>
                    <a:pt x="955" y="636"/>
                  </a:lnTo>
                  <a:lnTo>
                    <a:pt x="957" y="636"/>
                  </a:lnTo>
                  <a:lnTo>
                    <a:pt x="959" y="619"/>
                  </a:lnTo>
                  <a:lnTo>
                    <a:pt x="951" y="615"/>
                  </a:lnTo>
                  <a:lnTo>
                    <a:pt x="949" y="610"/>
                  </a:lnTo>
                  <a:lnTo>
                    <a:pt x="952" y="610"/>
                  </a:lnTo>
                  <a:lnTo>
                    <a:pt x="960" y="596"/>
                  </a:lnTo>
                  <a:lnTo>
                    <a:pt x="968" y="596"/>
                  </a:lnTo>
                  <a:lnTo>
                    <a:pt x="970" y="582"/>
                  </a:lnTo>
                  <a:lnTo>
                    <a:pt x="964" y="580"/>
                  </a:lnTo>
                  <a:lnTo>
                    <a:pt x="963" y="572"/>
                  </a:lnTo>
                  <a:lnTo>
                    <a:pt x="968" y="576"/>
                  </a:lnTo>
                  <a:lnTo>
                    <a:pt x="970" y="568"/>
                  </a:lnTo>
                  <a:lnTo>
                    <a:pt x="969" y="561"/>
                  </a:lnTo>
                  <a:lnTo>
                    <a:pt x="978" y="563"/>
                  </a:lnTo>
                  <a:lnTo>
                    <a:pt x="980" y="558"/>
                  </a:lnTo>
                  <a:lnTo>
                    <a:pt x="987" y="563"/>
                  </a:lnTo>
                  <a:lnTo>
                    <a:pt x="988" y="559"/>
                  </a:lnTo>
                  <a:lnTo>
                    <a:pt x="996" y="564"/>
                  </a:lnTo>
                  <a:lnTo>
                    <a:pt x="1011" y="562"/>
                  </a:lnTo>
                  <a:lnTo>
                    <a:pt x="1015" y="564"/>
                  </a:lnTo>
                  <a:lnTo>
                    <a:pt x="1017" y="580"/>
                  </a:lnTo>
                  <a:lnTo>
                    <a:pt x="1033" y="585"/>
                  </a:lnTo>
                  <a:lnTo>
                    <a:pt x="1034" y="589"/>
                  </a:lnTo>
                  <a:lnTo>
                    <a:pt x="1043" y="590"/>
                  </a:lnTo>
                  <a:lnTo>
                    <a:pt x="1059" y="598"/>
                  </a:lnTo>
                  <a:lnTo>
                    <a:pt x="1062" y="603"/>
                  </a:lnTo>
                  <a:lnTo>
                    <a:pt x="1067" y="604"/>
                  </a:lnTo>
                  <a:lnTo>
                    <a:pt x="1068" y="609"/>
                  </a:lnTo>
                  <a:lnTo>
                    <a:pt x="1077" y="614"/>
                  </a:lnTo>
                  <a:lnTo>
                    <a:pt x="1080" y="609"/>
                  </a:lnTo>
                  <a:lnTo>
                    <a:pt x="1085" y="614"/>
                  </a:lnTo>
                  <a:lnTo>
                    <a:pt x="1091" y="615"/>
                  </a:lnTo>
                  <a:lnTo>
                    <a:pt x="1099" y="627"/>
                  </a:lnTo>
                  <a:lnTo>
                    <a:pt x="1104" y="622"/>
                  </a:lnTo>
                  <a:lnTo>
                    <a:pt x="1114" y="631"/>
                  </a:lnTo>
                  <a:lnTo>
                    <a:pt x="1113" y="670"/>
                  </a:lnTo>
                  <a:lnTo>
                    <a:pt x="1108" y="671"/>
                  </a:lnTo>
                  <a:lnTo>
                    <a:pt x="1105" y="702"/>
                  </a:lnTo>
                  <a:lnTo>
                    <a:pt x="1109" y="706"/>
                  </a:lnTo>
                  <a:lnTo>
                    <a:pt x="1112" y="719"/>
                  </a:lnTo>
                  <a:lnTo>
                    <a:pt x="1109" y="725"/>
                  </a:lnTo>
                  <a:lnTo>
                    <a:pt x="1100" y="731"/>
                  </a:lnTo>
                  <a:lnTo>
                    <a:pt x="1080" y="733"/>
                  </a:lnTo>
                  <a:lnTo>
                    <a:pt x="1078" y="730"/>
                  </a:lnTo>
                  <a:lnTo>
                    <a:pt x="1063" y="736"/>
                  </a:lnTo>
                  <a:lnTo>
                    <a:pt x="1047" y="729"/>
                  </a:lnTo>
                  <a:lnTo>
                    <a:pt x="1045" y="734"/>
                  </a:lnTo>
                  <a:lnTo>
                    <a:pt x="1040" y="735"/>
                  </a:lnTo>
                  <a:lnTo>
                    <a:pt x="1045" y="749"/>
                  </a:lnTo>
                  <a:lnTo>
                    <a:pt x="1053" y="755"/>
                  </a:lnTo>
                  <a:lnTo>
                    <a:pt x="1052" y="758"/>
                  </a:lnTo>
                  <a:lnTo>
                    <a:pt x="1039" y="762"/>
                  </a:lnTo>
                  <a:lnTo>
                    <a:pt x="1033" y="759"/>
                  </a:lnTo>
                  <a:lnTo>
                    <a:pt x="1028" y="764"/>
                  </a:lnTo>
                  <a:lnTo>
                    <a:pt x="1011" y="761"/>
                  </a:lnTo>
                  <a:lnTo>
                    <a:pt x="1008" y="764"/>
                  </a:lnTo>
                  <a:lnTo>
                    <a:pt x="1002" y="766"/>
                  </a:lnTo>
                  <a:lnTo>
                    <a:pt x="1001" y="761"/>
                  </a:lnTo>
                  <a:lnTo>
                    <a:pt x="996" y="758"/>
                  </a:lnTo>
                  <a:lnTo>
                    <a:pt x="994" y="753"/>
                  </a:lnTo>
                  <a:lnTo>
                    <a:pt x="982" y="745"/>
                  </a:lnTo>
                  <a:lnTo>
                    <a:pt x="956" y="747"/>
                  </a:lnTo>
                  <a:lnTo>
                    <a:pt x="950" y="753"/>
                  </a:lnTo>
                  <a:lnTo>
                    <a:pt x="952" y="764"/>
                  </a:lnTo>
                  <a:lnTo>
                    <a:pt x="955" y="768"/>
                  </a:lnTo>
                  <a:lnTo>
                    <a:pt x="954" y="777"/>
                  </a:lnTo>
                  <a:lnTo>
                    <a:pt x="946" y="783"/>
                  </a:lnTo>
                  <a:lnTo>
                    <a:pt x="947" y="786"/>
                  </a:lnTo>
                  <a:lnTo>
                    <a:pt x="937" y="792"/>
                  </a:lnTo>
                  <a:lnTo>
                    <a:pt x="938" y="801"/>
                  </a:lnTo>
                  <a:lnTo>
                    <a:pt x="950" y="800"/>
                  </a:lnTo>
                  <a:lnTo>
                    <a:pt x="960" y="806"/>
                  </a:lnTo>
                  <a:lnTo>
                    <a:pt x="965" y="814"/>
                  </a:lnTo>
                  <a:lnTo>
                    <a:pt x="965" y="819"/>
                  </a:lnTo>
                  <a:lnTo>
                    <a:pt x="961" y="824"/>
                  </a:lnTo>
                  <a:lnTo>
                    <a:pt x="951" y="820"/>
                  </a:lnTo>
                  <a:lnTo>
                    <a:pt x="949" y="824"/>
                  </a:lnTo>
                  <a:lnTo>
                    <a:pt x="956" y="829"/>
                  </a:lnTo>
                  <a:lnTo>
                    <a:pt x="957" y="838"/>
                  </a:lnTo>
                  <a:lnTo>
                    <a:pt x="954" y="838"/>
                  </a:lnTo>
                  <a:lnTo>
                    <a:pt x="946" y="860"/>
                  </a:lnTo>
                  <a:lnTo>
                    <a:pt x="950" y="864"/>
                  </a:lnTo>
                  <a:lnTo>
                    <a:pt x="950" y="875"/>
                  </a:lnTo>
                  <a:lnTo>
                    <a:pt x="957" y="884"/>
                  </a:lnTo>
                  <a:lnTo>
                    <a:pt x="952" y="895"/>
                  </a:lnTo>
                  <a:lnTo>
                    <a:pt x="951" y="893"/>
                  </a:lnTo>
                  <a:lnTo>
                    <a:pt x="949" y="893"/>
                  </a:lnTo>
                  <a:lnTo>
                    <a:pt x="947" y="885"/>
                  </a:lnTo>
                  <a:lnTo>
                    <a:pt x="936" y="887"/>
                  </a:lnTo>
                  <a:lnTo>
                    <a:pt x="931" y="890"/>
                  </a:lnTo>
                  <a:lnTo>
                    <a:pt x="927" y="889"/>
                  </a:lnTo>
                  <a:lnTo>
                    <a:pt x="923" y="885"/>
                  </a:lnTo>
                  <a:lnTo>
                    <a:pt x="912" y="884"/>
                  </a:lnTo>
                  <a:lnTo>
                    <a:pt x="901" y="894"/>
                  </a:lnTo>
                  <a:lnTo>
                    <a:pt x="898" y="906"/>
                  </a:lnTo>
                  <a:lnTo>
                    <a:pt x="893" y="904"/>
                  </a:lnTo>
                  <a:lnTo>
                    <a:pt x="895" y="913"/>
                  </a:lnTo>
                  <a:lnTo>
                    <a:pt x="901" y="918"/>
                  </a:lnTo>
                  <a:lnTo>
                    <a:pt x="908" y="918"/>
                  </a:lnTo>
                  <a:lnTo>
                    <a:pt x="909" y="927"/>
                  </a:lnTo>
                  <a:lnTo>
                    <a:pt x="907" y="923"/>
                  </a:lnTo>
                  <a:lnTo>
                    <a:pt x="903" y="945"/>
                  </a:lnTo>
                  <a:lnTo>
                    <a:pt x="881" y="952"/>
                  </a:lnTo>
                  <a:lnTo>
                    <a:pt x="875" y="948"/>
                  </a:lnTo>
                  <a:lnTo>
                    <a:pt x="868" y="948"/>
                  </a:lnTo>
                  <a:lnTo>
                    <a:pt x="871" y="963"/>
                  </a:lnTo>
                  <a:lnTo>
                    <a:pt x="870" y="966"/>
                  </a:lnTo>
                  <a:lnTo>
                    <a:pt x="847" y="969"/>
                  </a:lnTo>
                  <a:lnTo>
                    <a:pt x="838" y="974"/>
                  </a:lnTo>
                  <a:lnTo>
                    <a:pt x="831" y="968"/>
                  </a:lnTo>
                  <a:lnTo>
                    <a:pt x="828" y="977"/>
                  </a:lnTo>
                  <a:lnTo>
                    <a:pt x="824" y="971"/>
                  </a:lnTo>
                  <a:lnTo>
                    <a:pt x="809" y="969"/>
                  </a:lnTo>
                  <a:lnTo>
                    <a:pt x="805" y="964"/>
                  </a:lnTo>
                  <a:lnTo>
                    <a:pt x="793" y="960"/>
                  </a:lnTo>
                  <a:lnTo>
                    <a:pt x="783" y="950"/>
                  </a:lnTo>
                  <a:lnTo>
                    <a:pt x="786" y="907"/>
                  </a:lnTo>
                  <a:lnTo>
                    <a:pt x="793" y="908"/>
                  </a:lnTo>
                  <a:lnTo>
                    <a:pt x="793" y="906"/>
                  </a:lnTo>
                  <a:lnTo>
                    <a:pt x="786" y="904"/>
                  </a:lnTo>
                  <a:lnTo>
                    <a:pt x="777" y="895"/>
                  </a:lnTo>
                  <a:lnTo>
                    <a:pt x="775" y="881"/>
                  </a:lnTo>
                  <a:lnTo>
                    <a:pt x="770" y="874"/>
                  </a:lnTo>
                  <a:lnTo>
                    <a:pt x="766" y="871"/>
                  </a:lnTo>
                  <a:lnTo>
                    <a:pt x="745" y="874"/>
                  </a:lnTo>
                  <a:lnTo>
                    <a:pt x="735" y="869"/>
                  </a:lnTo>
                  <a:lnTo>
                    <a:pt x="728" y="871"/>
                  </a:lnTo>
                  <a:lnTo>
                    <a:pt x="728" y="859"/>
                  </a:lnTo>
                  <a:lnTo>
                    <a:pt x="718" y="862"/>
                  </a:lnTo>
                  <a:lnTo>
                    <a:pt x="704" y="859"/>
                  </a:lnTo>
                  <a:lnTo>
                    <a:pt x="702" y="855"/>
                  </a:lnTo>
                  <a:lnTo>
                    <a:pt x="704" y="847"/>
                  </a:lnTo>
                  <a:lnTo>
                    <a:pt x="700" y="845"/>
                  </a:lnTo>
                  <a:lnTo>
                    <a:pt x="700" y="834"/>
                  </a:lnTo>
                  <a:lnTo>
                    <a:pt x="703" y="831"/>
                  </a:lnTo>
                  <a:lnTo>
                    <a:pt x="699" y="823"/>
                  </a:lnTo>
                  <a:lnTo>
                    <a:pt x="690" y="819"/>
                  </a:lnTo>
                  <a:lnTo>
                    <a:pt x="689" y="811"/>
                  </a:lnTo>
                  <a:lnTo>
                    <a:pt x="684" y="809"/>
                  </a:lnTo>
                  <a:lnTo>
                    <a:pt x="681" y="811"/>
                  </a:lnTo>
                  <a:lnTo>
                    <a:pt x="672" y="811"/>
                  </a:lnTo>
                  <a:lnTo>
                    <a:pt x="662" y="823"/>
                  </a:lnTo>
                  <a:lnTo>
                    <a:pt x="665" y="828"/>
                  </a:lnTo>
                  <a:lnTo>
                    <a:pt x="649" y="828"/>
                  </a:lnTo>
                  <a:lnTo>
                    <a:pt x="646" y="834"/>
                  </a:lnTo>
                  <a:lnTo>
                    <a:pt x="637" y="838"/>
                  </a:lnTo>
                  <a:lnTo>
                    <a:pt x="635" y="837"/>
                  </a:lnTo>
                  <a:lnTo>
                    <a:pt x="633" y="839"/>
                  </a:lnTo>
                  <a:lnTo>
                    <a:pt x="628" y="837"/>
                  </a:lnTo>
                  <a:lnTo>
                    <a:pt x="625" y="838"/>
                  </a:lnTo>
                  <a:lnTo>
                    <a:pt x="634" y="850"/>
                  </a:lnTo>
                  <a:lnTo>
                    <a:pt x="631" y="853"/>
                  </a:lnTo>
                  <a:lnTo>
                    <a:pt x="638" y="857"/>
                  </a:lnTo>
                  <a:lnTo>
                    <a:pt x="637" y="862"/>
                  </a:lnTo>
                  <a:lnTo>
                    <a:pt x="638" y="860"/>
                  </a:lnTo>
                  <a:lnTo>
                    <a:pt x="639" y="871"/>
                  </a:lnTo>
                  <a:lnTo>
                    <a:pt x="648" y="879"/>
                  </a:lnTo>
                  <a:lnTo>
                    <a:pt x="648" y="887"/>
                  </a:lnTo>
                  <a:lnTo>
                    <a:pt x="639" y="892"/>
                  </a:lnTo>
                  <a:lnTo>
                    <a:pt x="631" y="890"/>
                  </a:lnTo>
                  <a:lnTo>
                    <a:pt x="624" y="898"/>
                  </a:lnTo>
                  <a:lnTo>
                    <a:pt x="621" y="911"/>
                  </a:lnTo>
                  <a:lnTo>
                    <a:pt x="619" y="907"/>
                  </a:lnTo>
                  <a:lnTo>
                    <a:pt x="601" y="916"/>
                  </a:lnTo>
                  <a:lnTo>
                    <a:pt x="598" y="902"/>
                  </a:lnTo>
                  <a:lnTo>
                    <a:pt x="607" y="887"/>
                  </a:lnTo>
                  <a:lnTo>
                    <a:pt x="606" y="875"/>
                  </a:lnTo>
                  <a:lnTo>
                    <a:pt x="598" y="869"/>
                  </a:lnTo>
                  <a:lnTo>
                    <a:pt x="598" y="876"/>
                  </a:lnTo>
                  <a:lnTo>
                    <a:pt x="587" y="880"/>
                  </a:lnTo>
                  <a:lnTo>
                    <a:pt x="579" y="866"/>
                  </a:lnTo>
                  <a:lnTo>
                    <a:pt x="579" y="860"/>
                  </a:lnTo>
                  <a:lnTo>
                    <a:pt x="577" y="859"/>
                  </a:lnTo>
                  <a:lnTo>
                    <a:pt x="561" y="864"/>
                  </a:lnTo>
                  <a:lnTo>
                    <a:pt x="555" y="861"/>
                  </a:lnTo>
                  <a:lnTo>
                    <a:pt x="551" y="861"/>
                  </a:lnTo>
                  <a:lnTo>
                    <a:pt x="551" y="845"/>
                  </a:lnTo>
                  <a:lnTo>
                    <a:pt x="541" y="839"/>
                  </a:lnTo>
                  <a:lnTo>
                    <a:pt x="539" y="832"/>
                  </a:lnTo>
                  <a:lnTo>
                    <a:pt x="535" y="829"/>
                  </a:lnTo>
                  <a:lnTo>
                    <a:pt x="525" y="810"/>
                  </a:lnTo>
                  <a:lnTo>
                    <a:pt x="530" y="800"/>
                  </a:lnTo>
                  <a:lnTo>
                    <a:pt x="535" y="796"/>
                  </a:lnTo>
                  <a:lnTo>
                    <a:pt x="555" y="800"/>
                  </a:lnTo>
                  <a:lnTo>
                    <a:pt x="556" y="801"/>
                  </a:lnTo>
                  <a:lnTo>
                    <a:pt x="560" y="801"/>
                  </a:lnTo>
                  <a:lnTo>
                    <a:pt x="567" y="805"/>
                  </a:lnTo>
                  <a:lnTo>
                    <a:pt x="567" y="808"/>
                  </a:lnTo>
                  <a:lnTo>
                    <a:pt x="577" y="811"/>
                  </a:lnTo>
                  <a:lnTo>
                    <a:pt x="579" y="814"/>
                  </a:lnTo>
                  <a:lnTo>
                    <a:pt x="582" y="813"/>
                  </a:lnTo>
                  <a:lnTo>
                    <a:pt x="588" y="817"/>
                  </a:lnTo>
                  <a:lnTo>
                    <a:pt x="591" y="822"/>
                  </a:lnTo>
                  <a:lnTo>
                    <a:pt x="593" y="822"/>
                  </a:lnTo>
                  <a:lnTo>
                    <a:pt x="598" y="827"/>
                  </a:lnTo>
                  <a:lnTo>
                    <a:pt x="602" y="820"/>
                  </a:lnTo>
                  <a:lnTo>
                    <a:pt x="607" y="819"/>
                  </a:lnTo>
                  <a:lnTo>
                    <a:pt x="612" y="824"/>
                  </a:lnTo>
                  <a:lnTo>
                    <a:pt x="615" y="822"/>
                  </a:lnTo>
                  <a:lnTo>
                    <a:pt x="615" y="819"/>
                  </a:lnTo>
                  <a:lnTo>
                    <a:pt x="617" y="817"/>
                  </a:lnTo>
                  <a:lnTo>
                    <a:pt x="617" y="814"/>
                  </a:lnTo>
                  <a:lnTo>
                    <a:pt x="621" y="813"/>
                  </a:lnTo>
                  <a:lnTo>
                    <a:pt x="621" y="809"/>
                  </a:lnTo>
                  <a:lnTo>
                    <a:pt x="624" y="808"/>
                  </a:lnTo>
                  <a:lnTo>
                    <a:pt x="626" y="810"/>
                  </a:lnTo>
                  <a:lnTo>
                    <a:pt x="629" y="809"/>
                  </a:lnTo>
                  <a:lnTo>
                    <a:pt x="630" y="803"/>
                  </a:lnTo>
                  <a:lnTo>
                    <a:pt x="634" y="803"/>
                  </a:lnTo>
                  <a:lnTo>
                    <a:pt x="635" y="801"/>
                  </a:lnTo>
                  <a:lnTo>
                    <a:pt x="629" y="787"/>
                  </a:lnTo>
                  <a:lnTo>
                    <a:pt x="615" y="777"/>
                  </a:lnTo>
                  <a:lnTo>
                    <a:pt x="614" y="773"/>
                  </a:lnTo>
                  <a:lnTo>
                    <a:pt x="611" y="771"/>
                  </a:lnTo>
                  <a:lnTo>
                    <a:pt x="606" y="773"/>
                  </a:lnTo>
                  <a:lnTo>
                    <a:pt x="598" y="767"/>
                  </a:lnTo>
                  <a:lnTo>
                    <a:pt x="600" y="766"/>
                  </a:lnTo>
                  <a:lnTo>
                    <a:pt x="603" y="766"/>
                  </a:lnTo>
                  <a:lnTo>
                    <a:pt x="609" y="762"/>
                  </a:lnTo>
                  <a:lnTo>
                    <a:pt x="612" y="763"/>
                  </a:lnTo>
                  <a:lnTo>
                    <a:pt x="614" y="762"/>
                  </a:lnTo>
                  <a:lnTo>
                    <a:pt x="616" y="752"/>
                  </a:lnTo>
                  <a:lnTo>
                    <a:pt x="619" y="750"/>
                  </a:lnTo>
                  <a:lnTo>
                    <a:pt x="623" y="747"/>
                  </a:lnTo>
                  <a:lnTo>
                    <a:pt x="624" y="747"/>
                  </a:lnTo>
                  <a:lnTo>
                    <a:pt x="637" y="738"/>
                  </a:lnTo>
                  <a:lnTo>
                    <a:pt x="643" y="736"/>
                  </a:lnTo>
                  <a:lnTo>
                    <a:pt x="647" y="729"/>
                  </a:lnTo>
                  <a:lnTo>
                    <a:pt x="652" y="726"/>
                  </a:lnTo>
                  <a:lnTo>
                    <a:pt x="651" y="721"/>
                  </a:lnTo>
                  <a:lnTo>
                    <a:pt x="643" y="713"/>
                  </a:lnTo>
                  <a:lnTo>
                    <a:pt x="646" y="711"/>
                  </a:lnTo>
                  <a:lnTo>
                    <a:pt x="644" y="705"/>
                  </a:lnTo>
                  <a:lnTo>
                    <a:pt x="647" y="702"/>
                  </a:lnTo>
                  <a:lnTo>
                    <a:pt x="654" y="703"/>
                  </a:lnTo>
                  <a:lnTo>
                    <a:pt x="662" y="692"/>
                  </a:lnTo>
                  <a:lnTo>
                    <a:pt x="680" y="696"/>
                  </a:lnTo>
                  <a:lnTo>
                    <a:pt x="682" y="694"/>
                  </a:lnTo>
                  <a:lnTo>
                    <a:pt x="681" y="669"/>
                  </a:lnTo>
                  <a:lnTo>
                    <a:pt x="689" y="666"/>
                  </a:lnTo>
                  <a:lnTo>
                    <a:pt x="699" y="668"/>
                  </a:lnTo>
                  <a:lnTo>
                    <a:pt x="703" y="629"/>
                  </a:lnTo>
                  <a:lnTo>
                    <a:pt x="693" y="620"/>
                  </a:lnTo>
                  <a:lnTo>
                    <a:pt x="686" y="603"/>
                  </a:lnTo>
                  <a:lnTo>
                    <a:pt x="677" y="591"/>
                  </a:lnTo>
                  <a:lnTo>
                    <a:pt x="677" y="584"/>
                  </a:lnTo>
                  <a:lnTo>
                    <a:pt x="681" y="582"/>
                  </a:lnTo>
                  <a:lnTo>
                    <a:pt x="682" y="578"/>
                  </a:lnTo>
                  <a:lnTo>
                    <a:pt x="675" y="571"/>
                  </a:lnTo>
                  <a:lnTo>
                    <a:pt x="674" y="566"/>
                  </a:lnTo>
                  <a:lnTo>
                    <a:pt x="666" y="562"/>
                  </a:lnTo>
                  <a:lnTo>
                    <a:pt x="670" y="556"/>
                  </a:lnTo>
                  <a:lnTo>
                    <a:pt x="668" y="553"/>
                  </a:lnTo>
                  <a:lnTo>
                    <a:pt x="677" y="545"/>
                  </a:lnTo>
                  <a:lnTo>
                    <a:pt x="676" y="540"/>
                  </a:lnTo>
                  <a:lnTo>
                    <a:pt x="661" y="530"/>
                  </a:lnTo>
                  <a:lnTo>
                    <a:pt x="658" y="525"/>
                  </a:lnTo>
                  <a:lnTo>
                    <a:pt x="653" y="524"/>
                  </a:lnTo>
                  <a:lnTo>
                    <a:pt x="649" y="517"/>
                  </a:lnTo>
                  <a:lnTo>
                    <a:pt x="643" y="517"/>
                  </a:lnTo>
                  <a:lnTo>
                    <a:pt x="640" y="514"/>
                  </a:lnTo>
                  <a:lnTo>
                    <a:pt x="638" y="512"/>
                  </a:lnTo>
                  <a:lnTo>
                    <a:pt x="640" y="508"/>
                  </a:lnTo>
                  <a:lnTo>
                    <a:pt x="640" y="501"/>
                  </a:lnTo>
                  <a:lnTo>
                    <a:pt x="635" y="486"/>
                  </a:lnTo>
                  <a:lnTo>
                    <a:pt x="634" y="486"/>
                  </a:lnTo>
                  <a:lnTo>
                    <a:pt x="629" y="489"/>
                  </a:lnTo>
                  <a:lnTo>
                    <a:pt x="625" y="497"/>
                  </a:lnTo>
                  <a:lnTo>
                    <a:pt x="624" y="506"/>
                  </a:lnTo>
                  <a:lnTo>
                    <a:pt x="620" y="506"/>
                  </a:lnTo>
                  <a:lnTo>
                    <a:pt x="614" y="497"/>
                  </a:lnTo>
                  <a:lnTo>
                    <a:pt x="598" y="489"/>
                  </a:lnTo>
                  <a:lnTo>
                    <a:pt x="586" y="475"/>
                  </a:lnTo>
                  <a:lnTo>
                    <a:pt x="578" y="472"/>
                  </a:lnTo>
                  <a:lnTo>
                    <a:pt x="575" y="461"/>
                  </a:lnTo>
                  <a:lnTo>
                    <a:pt x="547" y="454"/>
                  </a:lnTo>
                  <a:lnTo>
                    <a:pt x="541" y="449"/>
                  </a:lnTo>
                  <a:lnTo>
                    <a:pt x="541" y="437"/>
                  </a:lnTo>
                  <a:lnTo>
                    <a:pt x="540" y="435"/>
                  </a:lnTo>
                  <a:lnTo>
                    <a:pt x="523" y="430"/>
                  </a:lnTo>
                  <a:lnTo>
                    <a:pt x="523" y="427"/>
                  </a:lnTo>
                  <a:lnTo>
                    <a:pt x="519" y="426"/>
                  </a:lnTo>
                  <a:lnTo>
                    <a:pt x="521" y="422"/>
                  </a:lnTo>
                  <a:lnTo>
                    <a:pt x="514" y="419"/>
                  </a:lnTo>
                  <a:lnTo>
                    <a:pt x="513" y="416"/>
                  </a:lnTo>
                  <a:lnTo>
                    <a:pt x="505" y="414"/>
                  </a:lnTo>
                  <a:lnTo>
                    <a:pt x="504" y="417"/>
                  </a:lnTo>
                  <a:lnTo>
                    <a:pt x="505" y="422"/>
                  </a:lnTo>
                  <a:lnTo>
                    <a:pt x="509" y="424"/>
                  </a:lnTo>
                  <a:lnTo>
                    <a:pt x="511" y="431"/>
                  </a:lnTo>
                  <a:lnTo>
                    <a:pt x="509" y="433"/>
                  </a:lnTo>
                  <a:lnTo>
                    <a:pt x="493" y="422"/>
                  </a:lnTo>
                  <a:lnTo>
                    <a:pt x="489" y="422"/>
                  </a:lnTo>
                  <a:lnTo>
                    <a:pt x="467" y="405"/>
                  </a:lnTo>
                  <a:lnTo>
                    <a:pt x="465" y="396"/>
                  </a:lnTo>
                  <a:lnTo>
                    <a:pt x="443" y="372"/>
                  </a:lnTo>
                  <a:lnTo>
                    <a:pt x="435" y="366"/>
                  </a:lnTo>
                  <a:lnTo>
                    <a:pt x="435" y="363"/>
                  </a:lnTo>
                  <a:lnTo>
                    <a:pt x="438" y="362"/>
                  </a:lnTo>
                  <a:lnTo>
                    <a:pt x="433" y="358"/>
                  </a:lnTo>
                  <a:lnTo>
                    <a:pt x="430" y="359"/>
                  </a:lnTo>
                  <a:lnTo>
                    <a:pt x="420" y="347"/>
                  </a:lnTo>
                  <a:lnTo>
                    <a:pt x="414" y="348"/>
                  </a:lnTo>
                  <a:lnTo>
                    <a:pt x="406" y="357"/>
                  </a:lnTo>
                  <a:lnTo>
                    <a:pt x="400" y="359"/>
                  </a:lnTo>
                  <a:lnTo>
                    <a:pt x="398" y="356"/>
                  </a:lnTo>
                  <a:lnTo>
                    <a:pt x="393" y="357"/>
                  </a:lnTo>
                  <a:lnTo>
                    <a:pt x="393" y="353"/>
                  </a:lnTo>
                  <a:lnTo>
                    <a:pt x="387" y="349"/>
                  </a:lnTo>
                  <a:lnTo>
                    <a:pt x="383" y="349"/>
                  </a:lnTo>
                  <a:lnTo>
                    <a:pt x="378" y="361"/>
                  </a:lnTo>
                  <a:lnTo>
                    <a:pt x="365" y="370"/>
                  </a:lnTo>
                  <a:lnTo>
                    <a:pt x="356" y="363"/>
                  </a:lnTo>
                  <a:lnTo>
                    <a:pt x="342" y="351"/>
                  </a:lnTo>
                  <a:lnTo>
                    <a:pt x="340" y="351"/>
                  </a:lnTo>
                  <a:lnTo>
                    <a:pt x="334" y="343"/>
                  </a:lnTo>
                  <a:lnTo>
                    <a:pt x="326" y="340"/>
                  </a:lnTo>
                  <a:lnTo>
                    <a:pt x="325" y="337"/>
                  </a:lnTo>
                  <a:lnTo>
                    <a:pt x="320" y="334"/>
                  </a:lnTo>
                  <a:lnTo>
                    <a:pt x="316" y="329"/>
                  </a:lnTo>
                  <a:lnTo>
                    <a:pt x="299" y="325"/>
                  </a:lnTo>
                  <a:lnTo>
                    <a:pt x="289" y="352"/>
                  </a:lnTo>
                  <a:lnTo>
                    <a:pt x="286" y="353"/>
                  </a:lnTo>
                  <a:lnTo>
                    <a:pt x="289" y="357"/>
                  </a:lnTo>
                  <a:lnTo>
                    <a:pt x="286" y="359"/>
                  </a:lnTo>
                  <a:lnTo>
                    <a:pt x="285" y="368"/>
                  </a:lnTo>
                  <a:lnTo>
                    <a:pt x="283" y="371"/>
                  </a:lnTo>
                  <a:lnTo>
                    <a:pt x="285" y="381"/>
                  </a:lnTo>
                  <a:lnTo>
                    <a:pt x="283" y="384"/>
                  </a:lnTo>
                  <a:lnTo>
                    <a:pt x="281" y="400"/>
                  </a:lnTo>
                  <a:lnTo>
                    <a:pt x="279" y="402"/>
                  </a:lnTo>
                  <a:lnTo>
                    <a:pt x="252" y="393"/>
                  </a:lnTo>
                  <a:lnTo>
                    <a:pt x="252" y="382"/>
                  </a:lnTo>
                  <a:lnTo>
                    <a:pt x="249" y="380"/>
                  </a:lnTo>
                  <a:lnTo>
                    <a:pt x="246" y="373"/>
                  </a:lnTo>
                  <a:lnTo>
                    <a:pt x="239" y="372"/>
                  </a:lnTo>
                  <a:lnTo>
                    <a:pt x="235" y="370"/>
                  </a:lnTo>
                  <a:lnTo>
                    <a:pt x="229" y="368"/>
                  </a:lnTo>
                  <a:lnTo>
                    <a:pt x="228" y="363"/>
                  </a:lnTo>
                  <a:lnTo>
                    <a:pt x="211" y="356"/>
                  </a:lnTo>
                  <a:lnTo>
                    <a:pt x="205" y="348"/>
                  </a:lnTo>
                  <a:lnTo>
                    <a:pt x="196" y="343"/>
                  </a:lnTo>
                  <a:lnTo>
                    <a:pt x="190" y="333"/>
                  </a:lnTo>
                  <a:lnTo>
                    <a:pt x="181" y="325"/>
                  </a:lnTo>
                  <a:lnTo>
                    <a:pt x="171" y="310"/>
                  </a:lnTo>
                  <a:lnTo>
                    <a:pt x="160" y="310"/>
                  </a:lnTo>
                  <a:lnTo>
                    <a:pt x="157" y="307"/>
                  </a:lnTo>
                  <a:lnTo>
                    <a:pt x="131" y="303"/>
                  </a:lnTo>
                  <a:lnTo>
                    <a:pt x="125" y="297"/>
                  </a:lnTo>
                  <a:lnTo>
                    <a:pt x="97" y="292"/>
                  </a:lnTo>
                  <a:lnTo>
                    <a:pt x="89" y="295"/>
                  </a:lnTo>
                  <a:lnTo>
                    <a:pt x="76" y="295"/>
                  </a:lnTo>
                  <a:lnTo>
                    <a:pt x="67" y="291"/>
                  </a:lnTo>
                  <a:lnTo>
                    <a:pt x="64" y="293"/>
                  </a:lnTo>
                  <a:lnTo>
                    <a:pt x="55" y="289"/>
                  </a:lnTo>
                  <a:lnTo>
                    <a:pt x="51" y="291"/>
                  </a:lnTo>
                  <a:lnTo>
                    <a:pt x="47" y="293"/>
                  </a:lnTo>
                  <a:lnTo>
                    <a:pt x="41" y="291"/>
                  </a:lnTo>
                  <a:lnTo>
                    <a:pt x="33" y="297"/>
                  </a:lnTo>
                  <a:lnTo>
                    <a:pt x="19" y="293"/>
                  </a:lnTo>
                  <a:lnTo>
                    <a:pt x="13" y="297"/>
                  </a:lnTo>
                  <a:lnTo>
                    <a:pt x="8" y="292"/>
                  </a:lnTo>
                  <a:lnTo>
                    <a:pt x="11" y="273"/>
                  </a:lnTo>
                  <a:lnTo>
                    <a:pt x="0" y="23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58" name="Freeform 1055"/>
            <p:cNvSpPr>
              <a:spLocks/>
            </p:cNvSpPr>
            <p:nvPr/>
          </p:nvSpPr>
          <p:spPr bwMode="auto">
            <a:xfrm>
              <a:off x="1612" y="1863"/>
              <a:ext cx="1005" cy="736"/>
            </a:xfrm>
            <a:custGeom>
              <a:avLst/>
              <a:gdLst>
                <a:gd name="T0" fmla="*/ 8 w 1005"/>
                <a:gd name="T1" fmla="*/ 323 h 736"/>
                <a:gd name="T2" fmla="*/ 26 w 1005"/>
                <a:gd name="T3" fmla="*/ 377 h 736"/>
                <a:gd name="T4" fmla="*/ 0 w 1005"/>
                <a:gd name="T5" fmla="*/ 437 h 736"/>
                <a:gd name="T6" fmla="*/ 38 w 1005"/>
                <a:gd name="T7" fmla="*/ 515 h 736"/>
                <a:gd name="T8" fmla="*/ 120 w 1005"/>
                <a:gd name="T9" fmla="*/ 526 h 736"/>
                <a:gd name="T10" fmla="*/ 197 w 1005"/>
                <a:gd name="T11" fmla="*/ 592 h 736"/>
                <a:gd name="T12" fmla="*/ 256 w 1005"/>
                <a:gd name="T13" fmla="*/ 617 h 736"/>
                <a:gd name="T14" fmla="*/ 321 w 1005"/>
                <a:gd name="T15" fmla="*/ 624 h 736"/>
                <a:gd name="T16" fmla="*/ 374 w 1005"/>
                <a:gd name="T17" fmla="*/ 654 h 736"/>
                <a:gd name="T18" fmla="*/ 410 w 1005"/>
                <a:gd name="T19" fmla="*/ 711 h 736"/>
                <a:gd name="T20" fmla="*/ 462 w 1005"/>
                <a:gd name="T21" fmla="*/ 736 h 736"/>
                <a:gd name="T22" fmla="*/ 507 w 1005"/>
                <a:gd name="T23" fmla="*/ 729 h 736"/>
                <a:gd name="T24" fmla="*/ 523 w 1005"/>
                <a:gd name="T25" fmla="*/ 699 h 736"/>
                <a:gd name="T26" fmla="*/ 555 w 1005"/>
                <a:gd name="T27" fmla="*/ 678 h 736"/>
                <a:gd name="T28" fmla="*/ 573 w 1005"/>
                <a:gd name="T29" fmla="*/ 646 h 736"/>
                <a:gd name="T30" fmla="*/ 587 w 1005"/>
                <a:gd name="T31" fmla="*/ 570 h 736"/>
                <a:gd name="T32" fmla="*/ 574 w 1005"/>
                <a:gd name="T33" fmla="*/ 529 h 736"/>
                <a:gd name="T34" fmla="*/ 622 w 1005"/>
                <a:gd name="T35" fmla="*/ 526 h 736"/>
                <a:gd name="T36" fmla="*/ 665 w 1005"/>
                <a:gd name="T37" fmla="*/ 557 h 736"/>
                <a:gd name="T38" fmla="*/ 751 w 1005"/>
                <a:gd name="T39" fmla="*/ 654 h 736"/>
                <a:gd name="T40" fmla="*/ 778 w 1005"/>
                <a:gd name="T41" fmla="*/ 655 h 736"/>
                <a:gd name="T42" fmla="*/ 806 w 1005"/>
                <a:gd name="T43" fmla="*/ 680 h 736"/>
                <a:gd name="T44" fmla="*/ 847 w 1005"/>
                <a:gd name="T45" fmla="*/ 615 h 736"/>
                <a:gd name="T46" fmla="*/ 790 w 1005"/>
                <a:gd name="T47" fmla="*/ 582 h 736"/>
                <a:gd name="T48" fmla="*/ 823 w 1005"/>
                <a:gd name="T49" fmla="*/ 549 h 736"/>
                <a:gd name="T50" fmla="*/ 858 w 1005"/>
                <a:gd name="T51" fmla="*/ 512 h 736"/>
                <a:gd name="T52" fmla="*/ 890 w 1005"/>
                <a:gd name="T53" fmla="*/ 528 h 736"/>
                <a:gd name="T54" fmla="*/ 917 w 1005"/>
                <a:gd name="T55" fmla="*/ 533 h 736"/>
                <a:gd name="T56" fmla="*/ 928 w 1005"/>
                <a:gd name="T57" fmla="*/ 521 h 736"/>
                <a:gd name="T58" fmla="*/ 916 w 1005"/>
                <a:gd name="T59" fmla="*/ 484 h 736"/>
                <a:gd name="T60" fmla="*/ 914 w 1005"/>
                <a:gd name="T61" fmla="*/ 474 h 736"/>
                <a:gd name="T62" fmla="*/ 945 w 1005"/>
                <a:gd name="T63" fmla="*/ 447 h 736"/>
                <a:gd name="T64" fmla="*/ 949 w 1005"/>
                <a:gd name="T65" fmla="*/ 413 h 736"/>
                <a:gd name="T66" fmla="*/ 1001 w 1005"/>
                <a:gd name="T67" fmla="*/ 379 h 736"/>
                <a:gd name="T68" fmla="*/ 984 w 1005"/>
                <a:gd name="T69" fmla="*/ 289 h 736"/>
                <a:gd name="T70" fmla="*/ 978 w 1005"/>
                <a:gd name="T71" fmla="*/ 251 h 736"/>
                <a:gd name="T72" fmla="*/ 940 w 1005"/>
                <a:gd name="T73" fmla="*/ 223 h 736"/>
                <a:gd name="T74" fmla="*/ 926 w 1005"/>
                <a:gd name="T75" fmla="*/ 217 h 736"/>
                <a:gd name="T76" fmla="*/ 849 w 1005"/>
                <a:gd name="T77" fmla="*/ 165 h 736"/>
                <a:gd name="T78" fmla="*/ 823 w 1005"/>
                <a:gd name="T79" fmla="*/ 133 h 736"/>
                <a:gd name="T80" fmla="*/ 813 w 1005"/>
                <a:gd name="T81" fmla="*/ 142 h 736"/>
                <a:gd name="T82" fmla="*/ 737 w 1005"/>
                <a:gd name="T83" fmla="*/ 77 h 736"/>
                <a:gd name="T84" fmla="*/ 708 w 1005"/>
                <a:gd name="T85" fmla="*/ 68 h 736"/>
                <a:gd name="T86" fmla="*/ 680 w 1005"/>
                <a:gd name="T87" fmla="*/ 72 h 736"/>
                <a:gd name="T88" fmla="*/ 627 w 1005"/>
                <a:gd name="T89" fmla="*/ 48 h 736"/>
                <a:gd name="T90" fmla="*/ 588 w 1005"/>
                <a:gd name="T91" fmla="*/ 70 h 736"/>
                <a:gd name="T92" fmla="*/ 554 w 1005"/>
                <a:gd name="T93" fmla="*/ 104 h 736"/>
                <a:gd name="T94" fmla="*/ 530 w 1005"/>
                <a:gd name="T95" fmla="*/ 74 h 736"/>
                <a:gd name="T96" fmla="*/ 462 w 1005"/>
                <a:gd name="T97" fmla="*/ 21 h 736"/>
                <a:gd name="T98" fmla="*/ 369 w 1005"/>
                <a:gd name="T99" fmla="*/ 2 h 736"/>
                <a:gd name="T100" fmla="*/ 321 w 1005"/>
                <a:gd name="T101" fmla="*/ 4 h 736"/>
                <a:gd name="T102" fmla="*/ 213 w 1005"/>
                <a:gd name="T103" fmla="*/ 20 h 736"/>
                <a:gd name="T104" fmla="*/ 117 w 1005"/>
                <a:gd name="T105" fmla="*/ 87 h 736"/>
                <a:gd name="T106" fmla="*/ 164 w 1005"/>
                <a:gd name="T107" fmla="*/ 183 h 736"/>
                <a:gd name="T108" fmla="*/ 126 w 1005"/>
                <a:gd name="T109" fmla="*/ 264 h 736"/>
                <a:gd name="T110" fmla="*/ 48 w 1005"/>
                <a:gd name="T111" fmla="*/ 254 h 7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5"/>
                <a:gd name="T169" fmla="*/ 0 h 736"/>
                <a:gd name="T170" fmla="*/ 1005 w 1005"/>
                <a:gd name="T171" fmla="*/ 736 h 7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5" h="736">
                  <a:moveTo>
                    <a:pt x="10" y="258"/>
                  </a:moveTo>
                  <a:lnTo>
                    <a:pt x="17" y="269"/>
                  </a:lnTo>
                  <a:lnTo>
                    <a:pt x="37" y="274"/>
                  </a:lnTo>
                  <a:lnTo>
                    <a:pt x="23" y="312"/>
                  </a:lnTo>
                  <a:lnTo>
                    <a:pt x="14" y="314"/>
                  </a:lnTo>
                  <a:lnTo>
                    <a:pt x="9" y="316"/>
                  </a:lnTo>
                  <a:lnTo>
                    <a:pt x="8" y="323"/>
                  </a:lnTo>
                  <a:lnTo>
                    <a:pt x="3" y="328"/>
                  </a:lnTo>
                  <a:lnTo>
                    <a:pt x="12" y="340"/>
                  </a:lnTo>
                  <a:lnTo>
                    <a:pt x="8" y="358"/>
                  </a:lnTo>
                  <a:lnTo>
                    <a:pt x="10" y="361"/>
                  </a:lnTo>
                  <a:lnTo>
                    <a:pt x="24" y="366"/>
                  </a:lnTo>
                  <a:lnTo>
                    <a:pt x="28" y="375"/>
                  </a:lnTo>
                  <a:lnTo>
                    <a:pt x="26" y="377"/>
                  </a:lnTo>
                  <a:lnTo>
                    <a:pt x="17" y="375"/>
                  </a:lnTo>
                  <a:lnTo>
                    <a:pt x="19" y="390"/>
                  </a:lnTo>
                  <a:lnTo>
                    <a:pt x="17" y="407"/>
                  </a:lnTo>
                  <a:lnTo>
                    <a:pt x="18" y="423"/>
                  </a:lnTo>
                  <a:lnTo>
                    <a:pt x="10" y="431"/>
                  </a:lnTo>
                  <a:lnTo>
                    <a:pt x="3" y="432"/>
                  </a:lnTo>
                  <a:lnTo>
                    <a:pt x="0" y="437"/>
                  </a:lnTo>
                  <a:lnTo>
                    <a:pt x="6" y="452"/>
                  </a:lnTo>
                  <a:lnTo>
                    <a:pt x="15" y="464"/>
                  </a:lnTo>
                  <a:lnTo>
                    <a:pt x="14" y="468"/>
                  </a:lnTo>
                  <a:lnTo>
                    <a:pt x="20" y="478"/>
                  </a:lnTo>
                  <a:lnTo>
                    <a:pt x="20" y="486"/>
                  </a:lnTo>
                  <a:lnTo>
                    <a:pt x="33" y="493"/>
                  </a:lnTo>
                  <a:lnTo>
                    <a:pt x="38" y="515"/>
                  </a:lnTo>
                  <a:lnTo>
                    <a:pt x="50" y="519"/>
                  </a:lnTo>
                  <a:lnTo>
                    <a:pt x="68" y="536"/>
                  </a:lnTo>
                  <a:lnTo>
                    <a:pt x="73" y="539"/>
                  </a:lnTo>
                  <a:lnTo>
                    <a:pt x="89" y="528"/>
                  </a:lnTo>
                  <a:lnTo>
                    <a:pt x="101" y="529"/>
                  </a:lnTo>
                  <a:lnTo>
                    <a:pt x="107" y="524"/>
                  </a:lnTo>
                  <a:lnTo>
                    <a:pt x="120" y="526"/>
                  </a:lnTo>
                  <a:lnTo>
                    <a:pt x="119" y="542"/>
                  </a:lnTo>
                  <a:lnTo>
                    <a:pt x="158" y="577"/>
                  </a:lnTo>
                  <a:lnTo>
                    <a:pt x="167" y="573"/>
                  </a:lnTo>
                  <a:lnTo>
                    <a:pt x="172" y="575"/>
                  </a:lnTo>
                  <a:lnTo>
                    <a:pt x="175" y="590"/>
                  </a:lnTo>
                  <a:lnTo>
                    <a:pt x="189" y="590"/>
                  </a:lnTo>
                  <a:lnTo>
                    <a:pt x="197" y="592"/>
                  </a:lnTo>
                  <a:lnTo>
                    <a:pt x="208" y="590"/>
                  </a:lnTo>
                  <a:lnTo>
                    <a:pt x="220" y="596"/>
                  </a:lnTo>
                  <a:lnTo>
                    <a:pt x="232" y="595"/>
                  </a:lnTo>
                  <a:lnTo>
                    <a:pt x="236" y="606"/>
                  </a:lnTo>
                  <a:lnTo>
                    <a:pt x="242" y="605"/>
                  </a:lnTo>
                  <a:lnTo>
                    <a:pt x="248" y="606"/>
                  </a:lnTo>
                  <a:lnTo>
                    <a:pt x="256" y="617"/>
                  </a:lnTo>
                  <a:lnTo>
                    <a:pt x="270" y="623"/>
                  </a:lnTo>
                  <a:lnTo>
                    <a:pt x="280" y="615"/>
                  </a:lnTo>
                  <a:lnTo>
                    <a:pt x="288" y="618"/>
                  </a:lnTo>
                  <a:lnTo>
                    <a:pt x="294" y="628"/>
                  </a:lnTo>
                  <a:lnTo>
                    <a:pt x="301" y="631"/>
                  </a:lnTo>
                  <a:lnTo>
                    <a:pt x="312" y="632"/>
                  </a:lnTo>
                  <a:lnTo>
                    <a:pt x="321" y="624"/>
                  </a:lnTo>
                  <a:lnTo>
                    <a:pt x="327" y="626"/>
                  </a:lnTo>
                  <a:lnTo>
                    <a:pt x="335" y="619"/>
                  </a:lnTo>
                  <a:lnTo>
                    <a:pt x="338" y="622"/>
                  </a:lnTo>
                  <a:lnTo>
                    <a:pt x="354" y="617"/>
                  </a:lnTo>
                  <a:lnTo>
                    <a:pt x="372" y="642"/>
                  </a:lnTo>
                  <a:lnTo>
                    <a:pt x="369" y="648"/>
                  </a:lnTo>
                  <a:lnTo>
                    <a:pt x="374" y="654"/>
                  </a:lnTo>
                  <a:lnTo>
                    <a:pt x="382" y="659"/>
                  </a:lnTo>
                  <a:lnTo>
                    <a:pt x="400" y="663"/>
                  </a:lnTo>
                  <a:lnTo>
                    <a:pt x="404" y="669"/>
                  </a:lnTo>
                  <a:lnTo>
                    <a:pt x="408" y="670"/>
                  </a:lnTo>
                  <a:lnTo>
                    <a:pt x="408" y="680"/>
                  </a:lnTo>
                  <a:lnTo>
                    <a:pt x="401" y="689"/>
                  </a:lnTo>
                  <a:lnTo>
                    <a:pt x="410" y="711"/>
                  </a:lnTo>
                  <a:lnTo>
                    <a:pt x="424" y="712"/>
                  </a:lnTo>
                  <a:lnTo>
                    <a:pt x="433" y="720"/>
                  </a:lnTo>
                  <a:lnTo>
                    <a:pt x="438" y="716"/>
                  </a:lnTo>
                  <a:lnTo>
                    <a:pt x="455" y="719"/>
                  </a:lnTo>
                  <a:lnTo>
                    <a:pt x="459" y="722"/>
                  </a:lnTo>
                  <a:lnTo>
                    <a:pt x="460" y="734"/>
                  </a:lnTo>
                  <a:lnTo>
                    <a:pt x="462" y="736"/>
                  </a:lnTo>
                  <a:lnTo>
                    <a:pt x="466" y="733"/>
                  </a:lnTo>
                  <a:lnTo>
                    <a:pt x="467" y="721"/>
                  </a:lnTo>
                  <a:lnTo>
                    <a:pt x="460" y="708"/>
                  </a:lnTo>
                  <a:lnTo>
                    <a:pt x="469" y="701"/>
                  </a:lnTo>
                  <a:lnTo>
                    <a:pt x="475" y="703"/>
                  </a:lnTo>
                  <a:lnTo>
                    <a:pt x="483" y="716"/>
                  </a:lnTo>
                  <a:lnTo>
                    <a:pt x="507" y="729"/>
                  </a:lnTo>
                  <a:lnTo>
                    <a:pt x="511" y="725"/>
                  </a:lnTo>
                  <a:lnTo>
                    <a:pt x="507" y="712"/>
                  </a:lnTo>
                  <a:lnTo>
                    <a:pt x="511" y="708"/>
                  </a:lnTo>
                  <a:lnTo>
                    <a:pt x="504" y="696"/>
                  </a:lnTo>
                  <a:lnTo>
                    <a:pt x="515" y="702"/>
                  </a:lnTo>
                  <a:lnTo>
                    <a:pt x="516" y="698"/>
                  </a:lnTo>
                  <a:lnTo>
                    <a:pt x="523" y="699"/>
                  </a:lnTo>
                  <a:lnTo>
                    <a:pt x="522" y="694"/>
                  </a:lnTo>
                  <a:lnTo>
                    <a:pt x="541" y="697"/>
                  </a:lnTo>
                  <a:lnTo>
                    <a:pt x="543" y="693"/>
                  </a:lnTo>
                  <a:lnTo>
                    <a:pt x="550" y="693"/>
                  </a:lnTo>
                  <a:lnTo>
                    <a:pt x="549" y="682"/>
                  </a:lnTo>
                  <a:lnTo>
                    <a:pt x="551" y="674"/>
                  </a:lnTo>
                  <a:lnTo>
                    <a:pt x="555" y="678"/>
                  </a:lnTo>
                  <a:lnTo>
                    <a:pt x="560" y="674"/>
                  </a:lnTo>
                  <a:lnTo>
                    <a:pt x="555" y="660"/>
                  </a:lnTo>
                  <a:lnTo>
                    <a:pt x="559" y="655"/>
                  </a:lnTo>
                  <a:lnTo>
                    <a:pt x="579" y="660"/>
                  </a:lnTo>
                  <a:lnTo>
                    <a:pt x="586" y="656"/>
                  </a:lnTo>
                  <a:lnTo>
                    <a:pt x="578" y="647"/>
                  </a:lnTo>
                  <a:lnTo>
                    <a:pt x="573" y="646"/>
                  </a:lnTo>
                  <a:lnTo>
                    <a:pt x="564" y="637"/>
                  </a:lnTo>
                  <a:lnTo>
                    <a:pt x="564" y="615"/>
                  </a:lnTo>
                  <a:lnTo>
                    <a:pt x="572" y="613"/>
                  </a:lnTo>
                  <a:lnTo>
                    <a:pt x="574" y="595"/>
                  </a:lnTo>
                  <a:lnTo>
                    <a:pt x="587" y="581"/>
                  </a:lnTo>
                  <a:lnTo>
                    <a:pt x="597" y="575"/>
                  </a:lnTo>
                  <a:lnTo>
                    <a:pt x="587" y="570"/>
                  </a:lnTo>
                  <a:lnTo>
                    <a:pt x="581" y="564"/>
                  </a:lnTo>
                  <a:lnTo>
                    <a:pt x="579" y="558"/>
                  </a:lnTo>
                  <a:lnTo>
                    <a:pt x="574" y="556"/>
                  </a:lnTo>
                  <a:lnTo>
                    <a:pt x="572" y="552"/>
                  </a:lnTo>
                  <a:lnTo>
                    <a:pt x="574" y="544"/>
                  </a:lnTo>
                  <a:lnTo>
                    <a:pt x="571" y="533"/>
                  </a:lnTo>
                  <a:lnTo>
                    <a:pt x="574" y="529"/>
                  </a:lnTo>
                  <a:lnTo>
                    <a:pt x="592" y="525"/>
                  </a:lnTo>
                  <a:lnTo>
                    <a:pt x="594" y="520"/>
                  </a:lnTo>
                  <a:lnTo>
                    <a:pt x="596" y="519"/>
                  </a:lnTo>
                  <a:lnTo>
                    <a:pt x="602" y="524"/>
                  </a:lnTo>
                  <a:lnTo>
                    <a:pt x="600" y="530"/>
                  </a:lnTo>
                  <a:lnTo>
                    <a:pt x="602" y="534"/>
                  </a:lnTo>
                  <a:lnTo>
                    <a:pt x="622" y="526"/>
                  </a:lnTo>
                  <a:lnTo>
                    <a:pt x="634" y="529"/>
                  </a:lnTo>
                  <a:lnTo>
                    <a:pt x="638" y="533"/>
                  </a:lnTo>
                  <a:lnTo>
                    <a:pt x="638" y="539"/>
                  </a:lnTo>
                  <a:lnTo>
                    <a:pt x="642" y="540"/>
                  </a:lnTo>
                  <a:lnTo>
                    <a:pt x="651" y="539"/>
                  </a:lnTo>
                  <a:lnTo>
                    <a:pt x="660" y="548"/>
                  </a:lnTo>
                  <a:lnTo>
                    <a:pt x="665" y="557"/>
                  </a:lnTo>
                  <a:lnTo>
                    <a:pt x="679" y="608"/>
                  </a:lnTo>
                  <a:lnTo>
                    <a:pt x="684" y="612"/>
                  </a:lnTo>
                  <a:lnTo>
                    <a:pt x="699" y="619"/>
                  </a:lnTo>
                  <a:lnTo>
                    <a:pt x="704" y="634"/>
                  </a:lnTo>
                  <a:lnTo>
                    <a:pt x="741" y="651"/>
                  </a:lnTo>
                  <a:lnTo>
                    <a:pt x="742" y="642"/>
                  </a:lnTo>
                  <a:lnTo>
                    <a:pt x="751" y="654"/>
                  </a:lnTo>
                  <a:lnTo>
                    <a:pt x="744" y="632"/>
                  </a:lnTo>
                  <a:lnTo>
                    <a:pt x="748" y="632"/>
                  </a:lnTo>
                  <a:lnTo>
                    <a:pt x="753" y="623"/>
                  </a:lnTo>
                  <a:lnTo>
                    <a:pt x="769" y="643"/>
                  </a:lnTo>
                  <a:lnTo>
                    <a:pt x="765" y="660"/>
                  </a:lnTo>
                  <a:lnTo>
                    <a:pt x="773" y="664"/>
                  </a:lnTo>
                  <a:lnTo>
                    <a:pt x="778" y="655"/>
                  </a:lnTo>
                  <a:lnTo>
                    <a:pt x="788" y="654"/>
                  </a:lnTo>
                  <a:lnTo>
                    <a:pt x="801" y="671"/>
                  </a:lnTo>
                  <a:lnTo>
                    <a:pt x="797" y="673"/>
                  </a:lnTo>
                  <a:lnTo>
                    <a:pt x="791" y="680"/>
                  </a:lnTo>
                  <a:lnTo>
                    <a:pt x="793" y="685"/>
                  </a:lnTo>
                  <a:lnTo>
                    <a:pt x="799" y="685"/>
                  </a:lnTo>
                  <a:lnTo>
                    <a:pt x="806" y="680"/>
                  </a:lnTo>
                  <a:lnTo>
                    <a:pt x="811" y="661"/>
                  </a:lnTo>
                  <a:lnTo>
                    <a:pt x="833" y="670"/>
                  </a:lnTo>
                  <a:lnTo>
                    <a:pt x="847" y="666"/>
                  </a:lnTo>
                  <a:lnTo>
                    <a:pt x="852" y="660"/>
                  </a:lnTo>
                  <a:lnTo>
                    <a:pt x="852" y="647"/>
                  </a:lnTo>
                  <a:lnTo>
                    <a:pt x="848" y="645"/>
                  </a:lnTo>
                  <a:lnTo>
                    <a:pt x="847" y="615"/>
                  </a:lnTo>
                  <a:lnTo>
                    <a:pt x="841" y="614"/>
                  </a:lnTo>
                  <a:lnTo>
                    <a:pt x="828" y="622"/>
                  </a:lnTo>
                  <a:lnTo>
                    <a:pt x="823" y="623"/>
                  </a:lnTo>
                  <a:lnTo>
                    <a:pt x="818" y="617"/>
                  </a:lnTo>
                  <a:lnTo>
                    <a:pt x="813" y="615"/>
                  </a:lnTo>
                  <a:lnTo>
                    <a:pt x="806" y="610"/>
                  </a:lnTo>
                  <a:lnTo>
                    <a:pt x="790" y="582"/>
                  </a:lnTo>
                  <a:lnTo>
                    <a:pt x="792" y="570"/>
                  </a:lnTo>
                  <a:lnTo>
                    <a:pt x="795" y="568"/>
                  </a:lnTo>
                  <a:lnTo>
                    <a:pt x="801" y="576"/>
                  </a:lnTo>
                  <a:lnTo>
                    <a:pt x="805" y="571"/>
                  </a:lnTo>
                  <a:lnTo>
                    <a:pt x="799" y="553"/>
                  </a:lnTo>
                  <a:lnTo>
                    <a:pt x="814" y="548"/>
                  </a:lnTo>
                  <a:lnTo>
                    <a:pt x="823" y="549"/>
                  </a:lnTo>
                  <a:lnTo>
                    <a:pt x="832" y="553"/>
                  </a:lnTo>
                  <a:lnTo>
                    <a:pt x="837" y="540"/>
                  </a:lnTo>
                  <a:lnTo>
                    <a:pt x="827" y="521"/>
                  </a:lnTo>
                  <a:lnTo>
                    <a:pt x="832" y="511"/>
                  </a:lnTo>
                  <a:lnTo>
                    <a:pt x="837" y="507"/>
                  </a:lnTo>
                  <a:lnTo>
                    <a:pt x="857" y="511"/>
                  </a:lnTo>
                  <a:lnTo>
                    <a:pt x="858" y="512"/>
                  </a:lnTo>
                  <a:lnTo>
                    <a:pt x="862" y="512"/>
                  </a:lnTo>
                  <a:lnTo>
                    <a:pt x="869" y="516"/>
                  </a:lnTo>
                  <a:lnTo>
                    <a:pt x="869" y="519"/>
                  </a:lnTo>
                  <a:lnTo>
                    <a:pt x="879" y="522"/>
                  </a:lnTo>
                  <a:lnTo>
                    <a:pt x="881" y="525"/>
                  </a:lnTo>
                  <a:lnTo>
                    <a:pt x="884" y="524"/>
                  </a:lnTo>
                  <a:lnTo>
                    <a:pt x="890" y="528"/>
                  </a:lnTo>
                  <a:lnTo>
                    <a:pt x="893" y="533"/>
                  </a:lnTo>
                  <a:lnTo>
                    <a:pt x="895" y="533"/>
                  </a:lnTo>
                  <a:lnTo>
                    <a:pt x="900" y="538"/>
                  </a:lnTo>
                  <a:lnTo>
                    <a:pt x="904" y="531"/>
                  </a:lnTo>
                  <a:lnTo>
                    <a:pt x="909" y="530"/>
                  </a:lnTo>
                  <a:lnTo>
                    <a:pt x="914" y="535"/>
                  </a:lnTo>
                  <a:lnTo>
                    <a:pt x="917" y="533"/>
                  </a:lnTo>
                  <a:lnTo>
                    <a:pt x="917" y="530"/>
                  </a:lnTo>
                  <a:lnTo>
                    <a:pt x="919" y="528"/>
                  </a:lnTo>
                  <a:lnTo>
                    <a:pt x="919" y="525"/>
                  </a:lnTo>
                  <a:lnTo>
                    <a:pt x="923" y="524"/>
                  </a:lnTo>
                  <a:lnTo>
                    <a:pt x="923" y="520"/>
                  </a:lnTo>
                  <a:lnTo>
                    <a:pt x="926" y="519"/>
                  </a:lnTo>
                  <a:lnTo>
                    <a:pt x="928" y="521"/>
                  </a:lnTo>
                  <a:lnTo>
                    <a:pt x="931" y="520"/>
                  </a:lnTo>
                  <a:lnTo>
                    <a:pt x="932" y="514"/>
                  </a:lnTo>
                  <a:lnTo>
                    <a:pt x="936" y="514"/>
                  </a:lnTo>
                  <a:lnTo>
                    <a:pt x="937" y="512"/>
                  </a:lnTo>
                  <a:lnTo>
                    <a:pt x="931" y="498"/>
                  </a:lnTo>
                  <a:lnTo>
                    <a:pt x="917" y="488"/>
                  </a:lnTo>
                  <a:lnTo>
                    <a:pt x="916" y="484"/>
                  </a:lnTo>
                  <a:lnTo>
                    <a:pt x="913" y="482"/>
                  </a:lnTo>
                  <a:lnTo>
                    <a:pt x="908" y="484"/>
                  </a:lnTo>
                  <a:lnTo>
                    <a:pt x="900" y="478"/>
                  </a:lnTo>
                  <a:lnTo>
                    <a:pt x="902" y="477"/>
                  </a:lnTo>
                  <a:lnTo>
                    <a:pt x="905" y="477"/>
                  </a:lnTo>
                  <a:lnTo>
                    <a:pt x="911" y="473"/>
                  </a:lnTo>
                  <a:lnTo>
                    <a:pt x="914" y="474"/>
                  </a:lnTo>
                  <a:lnTo>
                    <a:pt x="916" y="473"/>
                  </a:lnTo>
                  <a:lnTo>
                    <a:pt x="918" y="463"/>
                  </a:lnTo>
                  <a:lnTo>
                    <a:pt x="921" y="461"/>
                  </a:lnTo>
                  <a:lnTo>
                    <a:pt x="925" y="458"/>
                  </a:lnTo>
                  <a:lnTo>
                    <a:pt x="926" y="458"/>
                  </a:lnTo>
                  <a:lnTo>
                    <a:pt x="939" y="449"/>
                  </a:lnTo>
                  <a:lnTo>
                    <a:pt x="945" y="447"/>
                  </a:lnTo>
                  <a:lnTo>
                    <a:pt x="949" y="440"/>
                  </a:lnTo>
                  <a:lnTo>
                    <a:pt x="954" y="437"/>
                  </a:lnTo>
                  <a:lnTo>
                    <a:pt x="953" y="432"/>
                  </a:lnTo>
                  <a:lnTo>
                    <a:pt x="945" y="424"/>
                  </a:lnTo>
                  <a:lnTo>
                    <a:pt x="948" y="422"/>
                  </a:lnTo>
                  <a:lnTo>
                    <a:pt x="946" y="416"/>
                  </a:lnTo>
                  <a:lnTo>
                    <a:pt x="949" y="413"/>
                  </a:lnTo>
                  <a:lnTo>
                    <a:pt x="956" y="414"/>
                  </a:lnTo>
                  <a:lnTo>
                    <a:pt x="964" y="403"/>
                  </a:lnTo>
                  <a:lnTo>
                    <a:pt x="982" y="407"/>
                  </a:lnTo>
                  <a:lnTo>
                    <a:pt x="984" y="405"/>
                  </a:lnTo>
                  <a:lnTo>
                    <a:pt x="983" y="380"/>
                  </a:lnTo>
                  <a:lnTo>
                    <a:pt x="991" y="377"/>
                  </a:lnTo>
                  <a:lnTo>
                    <a:pt x="1001" y="379"/>
                  </a:lnTo>
                  <a:lnTo>
                    <a:pt x="1005" y="340"/>
                  </a:lnTo>
                  <a:lnTo>
                    <a:pt x="995" y="331"/>
                  </a:lnTo>
                  <a:lnTo>
                    <a:pt x="988" y="314"/>
                  </a:lnTo>
                  <a:lnTo>
                    <a:pt x="979" y="302"/>
                  </a:lnTo>
                  <a:lnTo>
                    <a:pt x="979" y="295"/>
                  </a:lnTo>
                  <a:lnTo>
                    <a:pt x="983" y="293"/>
                  </a:lnTo>
                  <a:lnTo>
                    <a:pt x="984" y="289"/>
                  </a:lnTo>
                  <a:lnTo>
                    <a:pt x="977" y="282"/>
                  </a:lnTo>
                  <a:lnTo>
                    <a:pt x="976" y="277"/>
                  </a:lnTo>
                  <a:lnTo>
                    <a:pt x="968" y="273"/>
                  </a:lnTo>
                  <a:lnTo>
                    <a:pt x="972" y="267"/>
                  </a:lnTo>
                  <a:lnTo>
                    <a:pt x="970" y="264"/>
                  </a:lnTo>
                  <a:lnTo>
                    <a:pt x="979" y="256"/>
                  </a:lnTo>
                  <a:lnTo>
                    <a:pt x="978" y="251"/>
                  </a:lnTo>
                  <a:lnTo>
                    <a:pt x="963" y="241"/>
                  </a:lnTo>
                  <a:lnTo>
                    <a:pt x="960" y="236"/>
                  </a:lnTo>
                  <a:lnTo>
                    <a:pt x="955" y="235"/>
                  </a:lnTo>
                  <a:lnTo>
                    <a:pt x="951" y="228"/>
                  </a:lnTo>
                  <a:lnTo>
                    <a:pt x="945" y="228"/>
                  </a:lnTo>
                  <a:lnTo>
                    <a:pt x="942" y="225"/>
                  </a:lnTo>
                  <a:lnTo>
                    <a:pt x="940" y="223"/>
                  </a:lnTo>
                  <a:lnTo>
                    <a:pt x="942" y="219"/>
                  </a:lnTo>
                  <a:lnTo>
                    <a:pt x="942" y="212"/>
                  </a:lnTo>
                  <a:lnTo>
                    <a:pt x="937" y="197"/>
                  </a:lnTo>
                  <a:lnTo>
                    <a:pt x="936" y="197"/>
                  </a:lnTo>
                  <a:lnTo>
                    <a:pt x="931" y="200"/>
                  </a:lnTo>
                  <a:lnTo>
                    <a:pt x="927" y="208"/>
                  </a:lnTo>
                  <a:lnTo>
                    <a:pt x="926" y="217"/>
                  </a:lnTo>
                  <a:lnTo>
                    <a:pt x="922" y="217"/>
                  </a:lnTo>
                  <a:lnTo>
                    <a:pt x="916" y="208"/>
                  </a:lnTo>
                  <a:lnTo>
                    <a:pt x="900" y="200"/>
                  </a:lnTo>
                  <a:lnTo>
                    <a:pt x="888" y="186"/>
                  </a:lnTo>
                  <a:lnTo>
                    <a:pt x="880" y="183"/>
                  </a:lnTo>
                  <a:lnTo>
                    <a:pt x="877" y="172"/>
                  </a:lnTo>
                  <a:lnTo>
                    <a:pt x="849" y="165"/>
                  </a:lnTo>
                  <a:lnTo>
                    <a:pt x="843" y="160"/>
                  </a:lnTo>
                  <a:lnTo>
                    <a:pt x="843" y="148"/>
                  </a:lnTo>
                  <a:lnTo>
                    <a:pt x="842" y="146"/>
                  </a:lnTo>
                  <a:lnTo>
                    <a:pt x="825" y="141"/>
                  </a:lnTo>
                  <a:lnTo>
                    <a:pt x="825" y="138"/>
                  </a:lnTo>
                  <a:lnTo>
                    <a:pt x="821" y="137"/>
                  </a:lnTo>
                  <a:lnTo>
                    <a:pt x="823" y="133"/>
                  </a:lnTo>
                  <a:lnTo>
                    <a:pt x="816" y="130"/>
                  </a:lnTo>
                  <a:lnTo>
                    <a:pt x="815" y="127"/>
                  </a:lnTo>
                  <a:lnTo>
                    <a:pt x="807" y="125"/>
                  </a:lnTo>
                  <a:lnTo>
                    <a:pt x="806" y="128"/>
                  </a:lnTo>
                  <a:lnTo>
                    <a:pt x="807" y="133"/>
                  </a:lnTo>
                  <a:lnTo>
                    <a:pt x="811" y="135"/>
                  </a:lnTo>
                  <a:lnTo>
                    <a:pt x="813" y="142"/>
                  </a:lnTo>
                  <a:lnTo>
                    <a:pt x="811" y="144"/>
                  </a:lnTo>
                  <a:lnTo>
                    <a:pt x="795" y="133"/>
                  </a:lnTo>
                  <a:lnTo>
                    <a:pt x="791" y="133"/>
                  </a:lnTo>
                  <a:lnTo>
                    <a:pt x="769" y="116"/>
                  </a:lnTo>
                  <a:lnTo>
                    <a:pt x="767" y="107"/>
                  </a:lnTo>
                  <a:lnTo>
                    <a:pt x="745" y="83"/>
                  </a:lnTo>
                  <a:lnTo>
                    <a:pt x="737" y="77"/>
                  </a:lnTo>
                  <a:lnTo>
                    <a:pt x="737" y="74"/>
                  </a:lnTo>
                  <a:lnTo>
                    <a:pt x="740" y="73"/>
                  </a:lnTo>
                  <a:lnTo>
                    <a:pt x="735" y="69"/>
                  </a:lnTo>
                  <a:lnTo>
                    <a:pt x="732" y="70"/>
                  </a:lnTo>
                  <a:lnTo>
                    <a:pt x="722" y="58"/>
                  </a:lnTo>
                  <a:lnTo>
                    <a:pt x="716" y="59"/>
                  </a:lnTo>
                  <a:lnTo>
                    <a:pt x="708" y="68"/>
                  </a:lnTo>
                  <a:lnTo>
                    <a:pt x="702" y="70"/>
                  </a:lnTo>
                  <a:lnTo>
                    <a:pt x="700" y="67"/>
                  </a:lnTo>
                  <a:lnTo>
                    <a:pt x="695" y="68"/>
                  </a:lnTo>
                  <a:lnTo>
                    <a:pt x="695" y="64"/>
                  </a:lnTo>
                  <a:lnTo>
                    <a:pt x="689" y="60"/>
                  </a:lnTo>
                  <a:lnTo>
                    <a:pt x="685" y="60"/>
                  </a:lnTo>
                  <a:lnTo>
                    <a:pt x="680" y="72"/>
                  </a:lnTo>
                  <a:lnTo>
                    <a:pt x="667" y="81"/>
                  </a:lnTo>
                  <a:lnTo>
                    <a:pt x="658" y="74"/>
                  </a:lnTo>
                  <a:lnTo>
                    <a:pt x="644" y="62"/>
                  </a:lnTo>
                  <a:lnTo>
                    <a:pt x="642" y="62"/>
                  </a:lnTo>
                  <a:lnTo>
                    <a:pt x="636" y="54"/>
                  </a:lnTo>
                  <a:lnTo>
                    <a:pt x="628" y="51"/>
                  </a:lnTo>
                  <a:lnTo>
                    <a:pt x="627" y="48"/>
                  </a:lnTo>
                  <a:lnTo>
                    <a:pt x="622" y="45"/>
                  </a:lnTo>
                  <a:lnTo>
                    <a:pt x="618" y="40"/>
                  </a:lnTo>
                  <a:lnTo>
                    <a:pt x="601" y="36"/>
                  </a:lnTo>
                  <a:lnTo>
                    <a:pt x="591" y="63"/>
                  </a:lnTo>
                  <a:lnTo>
                    <a:pt x="588" y="64"/>
                  </a:lnTo>
                  <a:lnTo>
                    <a:pt x="591" y="68"/>
                  </a:lnTo>
                  <a:lnTo>
                    <a:pt x="588" y="70"/>
                  </a:lnTo>
                  <a:lnTo>
                    <a:pt x="587" y="79"/>
                  </a:lnTo>
                  <a:lnTo>
                    <a:pt x="585" y="82"/>
                  </a:lnTo>
                  <a:lnTo>
                    <a:pt x="587" y="92"/>
                  </a:lnTo>
                  <a:lnTo>
                    <a:pt x="585" y="95"/>
                  </a:lnTo>
                  <a:lnTo>
                    <a:pt x="583" y="111"/>
                  </a:lnTo>
                  <a:lnTo>
                    <a:pt x="581" y="113"/>
                  </a:lnTo>
                  <a:lnTo>
                    <a:pt x="554" y="104"/>
                  </a:lnTo>
                  <a:lnTo>
                    <a:pt x="554" y="93"/>
                  </a:lnTo>
                  <a:lnTo>
                    <a:pt x="551" y="91"/>
                  </a:lnTo>
                  <a:lnTo>
                    <a:pt x="548" y="84"/>
                  </a:lnTo>
                  <a:lnTo>
                    <a:pt x="541" y="83"/>
                  </a:lnTo>
                  <a:lnTo>
                    <a:pt x="537" y="81"/>
                  </a:lnTo>
                  <a:lnTo>
                    <a:pt x="531" y="79"/>
                  </a:lnTo>
                  <a:lnTo>
                    <a:pt x="530" y="74"/>
                  </a:lnTo>
                  <a:lnTo>
                    <a:pt x="513" y="67"/>
                  </a:lnTo>
                  <a:lnTo>
                    <a:pt x="507" y="59"/>
                  </a:lnTo>
                  <a:lnTo>
                    <a:pt x="498" y="54"/>
                  </a:lnTo>
                  <a:lnTo>
                    <a:pt x="492" y="44"/>
                  </a:lnTo>
                  <a:lnTo>
                    <a:pt x="483" y="36"/>
                  </a:lnTo>
                  <a:lnTo>
                    <a:pt x="473" y="21"/>
                  </a:lnTo>
                  <a:lnTo>
                    <a:pt x="462" y="21"/>
                  </a:lnTo>
                  <a:lnTo>
                    <a:pt x="459" y="18"/>
                  </a:lnTo>
                  <a:lnTo>
                    <a:pt x="433" y="14"/>
                  </a:lnTo>
                  <a:lnTo>
                    <a:pt x="427" y="8"/>
                  </a:lnTo>
                  <a:lnTo>
                    <a:pt x="399" y="3"/>
                  </a:lnTo>
                  <a:lnTo>
                    <a:pt x="391" y="6"/>
                  </a:lnTo>
                  <a:lnTo>
                    <a:pt x="378" y="6"/>
                  </a:lnTo>
                  <a:lnTo>
                    <a:pt x="369" y="2"/>
                  </a:lnTo>
                  <a:lnTo>
                    <a:pt x="366" y="4"/>
                  </a:lnTo>
                  <a:lnTo>
                    <a:pt x="357" y="0"/>
                  </a:lnTo>
                  <a:lnTo>
                    <a:pt x="353" y="2"/>
                  </a:lnTo>
                  <a:lnTo>
                    <a:pt x="349" y="4"/>
                  </a:lnTo>
                  <a:lnTo>
                    <a:pt x="343" y="2"/>
                  </a:lnTo>
                  <a:lnTo>
                    <a:pt x="335" y="8"/>
                  </a:lnTo>
                  <a:lnTo>
                    <a:pt x="321" y="4"/>
                  </a:lnTo>
                  <a:lnTo>
                    <a:pt x="315" y="8"/>
                  </a:lnTo>
                  <a:lnTo>
                    <a:pt x="310" y="3"/>
                  </a:lnTo>
                  <a:lnTo>
                    <a:pt x="278" y="7"/>
                  </a:lnTo>
                  <a:lnTo>
                    <a:pt x="266" y="13"/>
                  </a:lnTo>
                  <a:lnTo>
                    <a:pt x="242" y="16"/>
                  </a:lnTo>
                  <a:lnTo>
                    <a:pt x="225" y="21"/>
                  </a:lnTo>
                  <a:lnTo>
                    <a:pt x="213" y="20"/>
                  </a:lnTo>
                  <a:lnTo>
                    <a:pt x="157" y="30"/>
                  </a:lnTo>
                  <a:lnTo>
                    <a:pt x="138" y="27"/>
                  </a:lnTo>
                  <a:lnTo>
                    <a:pt x="133" y="34"/>
                  </a:lnTo>
                  <a:lnTo>
                    <a:pt x="122" y="39"/>
                  </a:lnTo>
                  <a:lnTo>
                    <a:pt x="101" y="40"/>
                  </a:lnTo>
                  <a:lnTo>
                    <a:pt x="99" y="46"/>
                  </a:lnTo>
                  <a:lnTo>
                    <a:pt x="117" y="87"/>
                  </a:lnTo>
                  <a:lnTo>
                    <a:pt x="111" y="105"/>
                  </a:lnTo>
                  <a:lnTo>
                    <a:pt x="136" y="123"/>
                  </a:lnTo>
                  <a:lnTo>
                    <a:pt x="143" y="135"/>
                  </a:lnTo>
                  <a:lnTo>
                    <a:pt x="154" y="141"/>
                  </a:lnTo>
                  <a:lnTo>
                    <a:pt x="159" y="165"/>
                  </a:lnTo>
                  <a:lnTo>
                    <a:pt x="164" y="175"/>
                  </a:lnTo>
                  <a:lnTo>
                    <a:pt x="164" y="183"/>
                  </a:lnTo>
                  <a:lnTo>
                    <a:pt x="159" y="185"/>
                  </a:lnTo>
                  <a:lnTo>
                    <a:pt x="154" y="183"/>
                  </a:lnTo>
                  <a:lnTo>
                    <a:pt x="131" y="188"/>
                  </a:lnTo>
                  <a:lnTo>
                    <a:pt x="117" y="198"/>
                  </a:lnTo>
                  <a:lnTo>
                    <a:pt x="116" y="218"/>
                  </a:lnTo>
                  <a:lnTo>
                    <a:pt x="136" y="226"/>
                  </a:lnTo>
                  <a:lnTo>
                    <a:pt x="126" y="264"/>
                  </a:lnTo>
                  <a:lnTo>
                    <a:pt x="121" y="270"/>
                  </a:lnTo>
                  <a:lnTo>
                    <a:pt x="116" y="269"/>
                  </a:lnTo>
                  <a:lnTo>
                    <a:pt x="108" y="260"/>
                  </a:lnTo>
                  <a:lnTo>
                    <a:pt x="96" y="255"/>
                  </a:lnTo>
                  <a:lnTo>
                    <a:pt x="74" y="249"/>
                  </a:lnTo>
                  <a:lnTo>
                    <a:pt x="60" y="237"/>
                  </a:lnTo>
                  <a:lnTo>
                    <a:pt x="48" y="254"/>
                  </a:lnTo>
                  <a:lnTo>
                    <a:pt x="32" y="250"/>
                  </a:lnTo>
                  <a:lnTo>
                    <a:pt x="20" y="254"/>
                  </a:lnTo>
                  <a:lnTo>
                    <a:pt x="14" y="253"/>
                  </a:lnTo>
                  <a:lnTo>
                    <a:pt x="10" y="25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59" name="Freeform 1056"/>
            <p:cNvSpPr>
              <a:spLocks/>
            </p:cNvSpPr>
            <p:nvPr/>
          </p:nvSpPr>
          <p:spPr bwMode="auto">
            <a:xfrm>
              <a:off x="2180" y="2372"/>
              <a:ext cx="967" cy="767"/>
            </a:xfrm>
            <a:custGeom>
              <a:avLst/>
              <a:gdLst>
                <a:gd name="T0" fmla="*/ 33 w 967"/>
                <a:gd name="T1" fmla="*/ 56 h 767"/>
                <a:gd name="T2" fmla="*/ 22 w 967"/>
                <a:gd name="T3" fmla="*/ 137 h 767"/>
                <a:gd name="T4" fmla="*/ 68 w 967"/>
                <a:gd name="T5" fmla="*/ 201 h 767"/>
                <a:gd name="T6" fmla="*/ 88 w 967"/>
                <a:gd name="T7" fmla="*/ 259 h 767"/>
                <a:gd name="T8" fmla="*/ 96 w 967"/>
                <a:gd name="T9" fmla="*/ 308 h 767"/>
                <a:gd name="T10" fmla="*/ 97 w 967"/>
                <a:gd name="T11" fmla="*/ 492 h 767"/>
                <a:gd name="T12" fmla="*/ 114 w 967"/>
                <a:gd name="T13" fmla="*/ 523 h 767"/>
                <a:gd name="T14" fmla="*/ 150 w 967"/>
                <a:gd name="T15" fmla="*/ 519 h 767"/>
                <a:gd name="T16" fmla="*/ 173 w 967"/>
                <a:gd name="T17" fmla="*/ 550 h 767"/>
                <a:gd name="T18" fmla="*/ 184 w 967"/>
                <a:gd name="T19" fmla="*/ 590 h 767"/>
                <a:gd name="T20" fmla="*/ 224 w 967"/>
                <a:gd name="T21" fmla="*/ 615 h 767"/>
                <a:gd name="T22" fmla="*/ 245 w 967"/>
                <a:gd name="T23" fmla="*/ 676 h 767"/>
                <a:gd name="T24" fmla="*/ 279 w 967"/>
                <a:gd name="T25" fmla="*/ 742 h 767"/>
                <a:gd name="T26" fmla="*/ 322 w 967"/>
                <a:gd name="T27" fmla="*/ 757 h 767"/>
                <a:gd name="T28" fmla="*/ 389 w 967"/>
                <a:gd name="T29" fmla="*/ 697 h 767"/>
                <a:gd name="T30" fmla="*/ 418 w 967"/>
                <a:gd name="T31" fmla="*/ 631 h 767"/>
                <a:gd name="T32" fmla="*/ 434 w 967"/>
                <a:gd name="T33" fmla="*/ 585 h 767"/>
                <a:gd name="T34" fmla="*/ 471 w 967"/>
                <a:gd name="T35" fmla="*/ 534 h 767"/>
                <a:gd name="T36" fmla="*/ 512 w 967"/>
                <a:gd name="T37" fmla="*/ 539 h 767"/>
                <a:gd name="T38" fmla="*/ 511 w 967"/>
                <a:gd name="T39" fmla="*/ 588 h 767"/>
                <a:gd name="T40" fmla="*/ 562 w 967"/>
                <a:gd name="T41" fmla="*/ 589 h 767"/>
                <a:gd name="T42" fmla="*/ 577 w 967"/>
                <a:gd name="T43" fmla="*/ 627 h 767"/>
                <a:gd name="T44" fmla="*/ 641 w 967"/>
                <a:gd name="T45" fmla="*/ 622 h 767"/>
                <a:gd name="T46" fmla="*/ 638 w 967"/>
                <a:gd name="T47" fmla="*/ 590 h 767"/>
                <a:gd name="T48" fmla="*/ 605 w 967"/>
                <a:gd name="T49" fmla="*/ 559 h 767"/>
                <a:gd name="T50" fmla="*/ 650 w 967"/>
                <a:gd name="T51" fmla="*/ 542 h 767"/>
                <a:gd name="T52" fmla="*/ 674 w 967"/>
                <a:gd name="T53" fmla="*/ 524 h 767"/>
                <a:gd name="T54" fmla="*/ 694 w 967"/>
                <a:gd name="T55" fmla="*/ 552 h 767"/>
                <a:gd name="T56" fmla="*/ 726 w 967"/>
                <a:gd name="T57" fmla="*/ 520 h 767"/>
                <a:gd name="T58" fmla="*/ 769 w 967"/>
                <a:gd name="T59" fmla="*/ 497 h 767"/>
                <a:gd name="T60" fmla="*/ 822 w 967"/>
                <a:gd name="T61" fmla="*/ 529 h 767"/>
                <a:gd name="T62" fmla="*/ 839 w 967"/>
                <a:gd name="T63" fmla="*/ 570 h 767"/>
                <a:gd name="T64" fmla="*/ 853 w 967"/>
                <a:gd name="T65" fmla="*/ 569 h 767"/>
                <a:gd name="T66" fmla="*/ 876 w 967"/>
                <a:gd name="T67" fmla="*/ 587 h 767"/>
                <a:gd name="T68" fmla="*/ 897 w 967"/>
                <a:gd name="T69" fmla="*/ 538 h 767"/>
                <a:gd name="T70" fmla="*/ 869 w 967"/>
                <a:gd name="T71" fmla="*/ 482 h 767"/>
                <a:gd name="T72" fmla="*/ 830 w 967"/>
                <a:gd name="T73" fmla="*/ 429 h 767"/>
                <a:gd name="T74" fmla="*/ 862 w 967"/>
                <a:gd name="T75" fmla="*/ 373 h 767"/>
                <a:gd name="T76" fmla="*/ 920 w 967"/>
                <a:gd name="T77" fmla="*/ 357 h 767"/>
                <a:gd name="T78" fmla="*/ 948 w 967"/>
                <a:gd name="T79" fmla="*/ 280 h 767"/>
                <a:gd name="T80" fmla="*/ 893 w 967"/>
                <a:gd name="T81" fmla="*/ 249 h 767"/>
                <a:gd name="T82" fmla="*/ 816 w 967"/>
                <a:gd name="T83" fmla="*/ 208 h 767"/>
                <a:gd name="T84" fmla="*/ 759 w 967"/>
                <a:gd name="T85" fmla="*/ 192 h 767"/>
                <a:gd name="T86" fmla="*/ 683 w 967"/>
                <a:gd name="T87" fmla="*/ 168 h 767"/>
                <a:gd name="T88" fmla="*/ 634 w 967"/>
                <a:gd name="T89" fmla="*/ 156 h 767"/>
                <a:gd name="T90" fmla="*/ 566 w 967"/>
                <a:gd name="T91" fmla="*/ 169 h 767"/>
                <a:gd name="T92" fmla="*/ 531 w 967"/>
                <a:gd name="T93" fmla="*/ 98 h 767"/>
                <a:gd name="T94" fmla="*/ 466 w 967"/>
                <a:gd name="T95" fmla="*/ 63 h 767"/>
                <a:gd name="T96" fmla="*/ 441 w 967"/>
                <a:gd name="T97" fmla="*/ 23 h 767"/>
                <a:gd name="T98" fmla="*/ 403 w 967"/>
                <a:gd name="T99" fmla="*/ 20 h 767"/>
                <a:gd name="T100" fmla="*/ 372 w 967"/>
                <a:gd name="T101" fmla="*/ 42 h 767"/>
                <a:gd name="T102" fmla="*/ 377 w 967"/>
                <a:gd name="T103" fmla="*/ 84 h 767"/>
                <a:gd name="T104" fmla="*/ 344 w 967"/>
                <a:gd name="T105" fmla="*/ 67 h 767"/>
                <a:gd name="T106" fmla="*/ 293 w 967"/>
                <a:gd name="T107" fmla="*/ 53 h 767"/>
                <a:gd name="T108" fmla="*/ 250 w 967"/>
                <a:gd name="T109" fmla="*/ 29 h 767"/>
                <a:gd name="T110" fmla="*/ 249 w 967"/>
                <a:gd name="T111" fmla="*/ 96 h 767"/>
                <a:gd name="T112" fmla="*/ 288 w 967"/>
                <a:gd name="T113" fmla="*/ 141 h 767"/>
                <a:gd name="T114" fmla="*/ 233 w 967"/>
                <a:gd name="T115" fmla="*/ 154 h 767"/>
                <a:gd name="T116" fmla="*/ 184 w 967"/>
                <a:gd name="T117" fmla="*/ 113 h 767"/>
                <a:gd name="T118" fmla="*/ 115 w 967"/>
                <a:gd name="T119" fmla="*/ 89 h 767"/>
                <a:gd name="T120" fmla="*/ 58 w 967"/>
                <a:gd name="T121" fmla="*/ 7 h 767"/>
                <a:gd name="T122" fmla="*/ 7 w 967"/>
                <a:gd name="T123" fmla="*/ 14 h 7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7"/>
                <a:gd name="T187" fmla="*/ 0 h 767"/>
                <a:gd name="T188" fmla="*/ 967 w 967"/>
                <a:gd name="T189" fmla="*/ 767 h 7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7" h="767">
                  <a:moveTo>
                    <a:pt x="7" y="14"/>
                  </a:moveTo>
                  <a:lnTo>
                    <a:pt x="10" y="25"/>
                  </a:lnTo>
                  <a:lnTo>
                    <a:pt x="8" y="33"/>
                  </a:lnTo>
                  <a:lnTo>
                    <a:pt x="10" y="37"/>
                  </a:lnTo>
                  <a:lnTo>
                    <a:pt x="15" y="39"/>
                  </a:lnTo>
                  <a:lnTo>
                    <a:pt x="17" y="45"/>
                  </a:lnTo>
                  <a:lnTo>
                    <a:pt x="23" y="51"/>
                  </a:lnTo>
                  <a:lnTo>
                    <a:pt x="33" y="56"/>
                  </a:lnTo>
                  <a:lnTo>
                    <a:pt x="23" y="62"/>
                  </a:lnTo>
                  <a:lnTo>
                    <a:pt x="10" y="76"/>
                  </a:lnTo>
                  <a:lnTo>
                    <a:pt x="8" y="94"/>
                  </a:lnTo>
                  <a:lnTo>
                    <a:pt x="0" y="96"/>
                  </a:lnTo>
                  <a:lnTo>
                    <a:pt x="0" y="118"/>
                  </a:lnTo>
                  <a:lnTo>
                    <a:pt x="9" y="127"/>
                  </a:lnTo>
                  <a:lnTo>
                    <a:pt x="14" y="128"/>
                  </a:lnTo>
                  <a:lnTo>
                    <a:pt x="22" y="137"/>
                  </a:lnTo>
                  <a:lnTo>
                    <a:pt x="45" y="147"/>
                  </a:lnTo>
                  <a:lnTo>
                    <a:pt x="49" y="154"/>
                  </a:lnTo>
                  <a:lnTo>
                    <a:pt x="58" y="158"/>
                  </a:lnTo>
                  <a:lnTo>
                    <a:pt x="58" y="170"/>
                  </a:lnTo>
                  <a:lnTo>
                    <a:pt x="61" y="179"/>
                  </a:lnTo>
                  <a:lnTo>
                    <a:pt x="70" y="192"/>
                  </a:lnTo>
                  <a:lnTo>
                    <a:pt x="69" y="200"/>
                  </a:lnTo>
                  <a:lnTo>
                    <a:pt x="68" y="201"/>
                  </a:lnTo>
                  <a:lnTo>
                    <a:pt x="72" y="210"/>
                  </a:lnTo>
                  <a:lnTo>
                    <a:pt x="78" y="219"/>
                  </a:lnTo>
                  <a:lnTo>
                    <a:pt x="79" y="225"/>
                  </a:lnTo>
                  <a:lnTo>
                    <a:pt x="100" y="253"/>
                  </a:lnTo>
                  <a:lnTo>
                    <a:pt x="94" y="258"/>
                  </a:lnTo>
                  <a:lnTo>
                    <a:pt x="93" y="262"/>
                  </a:lnTo>
                  <a:lnTo>
                    <a:pt x="91" y="263"/>
                  </a:lnTo>
                  <a:lnTo>
                    <a:pt x="88" y="259"/>
                  </a:lnTo>
                  <a:lnTo>
                    <a:pt x="83" y="256"/>
                  </a:lnTo>
                  <a:lnTo>
                    <a:pt x="79" y="256"/>
                  </a:lnTo>
                  <a:lnTo>
                    <a:pt x="77" y="268"/>
                  </a:lnTo>
                  <a:lnTo>
                    <a:pt x="83" y="273"/>
                  </a:lnTo>
                  <a:lnTo>
                    <a:pt x="86" y="282"/>
                  </a:lnTo>
                  <a:lnTo>
                    <a:pt x="91" y="289"/>
                  </a:lnTo>
                  <a:lnTo>
                    <a:pt x="88" y="296"/>
                  </a:lnTo>
                  <a:lnTo>
                    <a:pt x="96" y="308"/>
                  </a:lnTo>
                  <a:lnTo>
                    <a:pt x="100" y="310"/>
                  </a:lnTo>
                  <a:lnTo>
                    <a:pt x="96" y="318"/>
                  </a:lnTo>
                  <a:lnTo>
                    <a:pt x="97" y="327"/>
                  </a:lnTo>
                  <a:lnTo>
                    <a:pt x="96" y="334"/>
                  </a:lnTo>
                  <a:lnTo>
                    <a:pt x="100" y="368"/>
                  </a:lnTo>
                  <a:lnTo>
                    <a:pt x="98" y="455"/>
                  </a:lnTo>
                  <a:lnTo>
                    <a:pt x="98" y="485"/>
                  </a:lnTo>
                  <a:lnTo>
                    <a:pt x="97" y="492"/>
                  </a:lnTo>
                  <a:lnTo>
                    <a:pt x="101" y="515"/>
                  </a:lnTo>
                  <a:lnTo>
                    <a:pt x="98" y="532"/>
                  </a:lnTo>
                  <a:lnTo>
                    <a:pt x="114" y="556"/>
                  </a:lnTo>
                  <a:lnTo>
                    <a:pt x="114" y="547"/>
                  </a:lnTo>
                  <a:lnTo>
                    <a:pt x="116" y="542"/>
                  </a:lnTo>
                  <a:lnTo>
                    <a:pt x="114" y="536"/>
                  </a:lnTo>
                  <a:lnTo>
                    <a:pt x="116" y="529"/>
                  </a:lnTo>
                  <a:lnTo>
                    <a:pt x="114" y="523"/>
                  </a:lnTo>
                  <a:lnTo>
                    <a:pt x="126" y="515"/>
                  </a:lnTo>
                  <a:lnTo>
                    <a:pt x="129" y="506"/>
                  </a:lnTo>
                  <a:lnTo>
                    <a:pt x="134" y="504"/>
                  </a:lnTo>
                  <a:lnTo>
                    <a:pt x="136" y="499"/>
                  </a:lnTo>
                  <a:lnTo>
                    <a:pt x="144" y="495"/>
                  </a:lnTo>
                  <a:lnTo>
                    <a:pt x="144" y="504"/>
                  </a:lnTo>
                  <a:lnTo>
                    <a:pt x="153" y="511"/>
                  </a:lnTo>
                  <a:lnTo>
                    <a:pt x="150" y="519"/>
                  </a:lnTo>
                  <a:lnTo>
                    <a:pt x="150" y="520"/>
                  </a:lnTo>
                  <a:lnTo>
                    <a:pt x="158" y="518"/>
                  </a:lnTo>
                  <a:lnTo>
                    <a:pt x="162" y="524"/>
                  </a:lnTo>
                  <a:lnTo>
                    <a:pt x="161" y="528"/>
                  </a:lnTo>
                  <a:lnTo>
                    <a:pt x="167" y="533"/>
                  </a:lnTo>
                  <a:lnTo>
                    <a:pt x="168" y="539"/>
                  </a:lnTo>
                  <a:lnTo>
                    <a:pt x="176" y="547"/>
                  </a:lnTo>
                  <a:lnTo>
                    <a:pt x="173" y="550"/>
                  </a:lnTo>
                  <a:lnTo>
                    <a:pt x="175" y="556"/>
                  </a:lnTo>
                  <a:lnTo>
                    <a:pt x="172" y="559"/>
                  </a:lnTo>
                  <a:lnTo>
                    <a:pt x="162" y="559"/>
                  </a:lnTo>
                  <a:lnTo>
                    <a:pt x="162" y="561"/>
                  </a:lnTo>
                  <a:lnTo>
                    <a:pt x="167" y="573"/>
                  </a:lnTo>
                  <a:lnTo>
                    <a:pt x="175" y="581"/>
                  </a:lnTo>
                  <a:lnTo>
                    <a:pt x="173" y="585"/>
                  </a:lnTo>
                  <a:lnTo>
                    <a:pt x="184" y="590"/>
                  </a:lnTo>
                  <a:lnTo>
                    <a:pt x="181" y="601"/>
                  </a:lnTo>
                  <a:lnTo>
                    <a:pt x="185" y="602"/>
                  </a:lnTo>
                  <a:lnTo>
                    <a:pt x="195" y="590"/>
                  </a:lnTo>
                  <a:lnTo>
                    <a:pt x="201" y="594"/>
                  </a:lnTo>
                  <a:lnTo>
                    <a:pt x="212" y="587"/>
                  </a:lnTo>
                  <a:lnTo>
                    <a:pt x="219" y="608"/>
                  </a:lnTo>
                  <a:lnTo>
                    <a:pt x="224" y="611"/>
                  </a:lnTo>
                  <a:lnTo>
                    <a:pt x="224" y="615"/>
                  </a:lnTo>
                  <a:lnTo>
                    <a:pt x="228" y="616"/>
                  </a:lnTo>
                  <a:lnTo>
                    <a:pt x="227" y="631"/>
                  </a:lnTo>
                  <a:lnTo>
                    <a:pt x="231" y="631"/>
                  </a:lnTo>
                  <a:lnTo>
                    <a:pt x="235" y="645"/>
                  </a:lnTo>
                  <a:lnTo>
                    <a:pt x="240" y="649"/>
                  </a:lnTo>
                  <a:lnTo>
                    <a:pt x="238" y="657"/>
                  </a:lnTo>
                  <a:lnTo>
                    <a:pt x="243" y="655"/>
                  </a:lnTo>
                  <a:lnTo>
                    <a:pt x="245" y="676"/>
                  </a:lnTo>
                  <a:lnTo>
                    <a:pt x="250" y="677"/>
                  </a:lnTo>
                  <a:lnTo>
                    <a:pt x="254" y="686"/>
                  </a:lnTo>
                  <a:lnTo>
                    <a:pt x="259" y="687"/>
                  </a:lnTo>
                  <a:lnTo>
                    <a:pt x="264" y="702"/>
                  </a:lnTo>
                  <a:lnTo>
                    <a:pt x="268" y="696"/>
                  </a:lnTo>
                  <a:lnTo>
                    <a:pt x="261" y="719"/>
                  </a:lnTo>
                  <a:lnTo>
                    <a:pt x="279" y="733"/>
                  </a:lnTo>
                  <a:lnTo>
                    <a:pt x="279" y="742"/>
                  </a:lnTo>
                  <a:lnTo>
                    <a:pt x="277" y="742"/>
                  </a:lnTo>
                  <a:lnTo>
                    <a:pt x="278" y="752"/>
                  </a:lnTo>
                  <a:lnTo>
                    <a:pt x="279" y="750"/>
                  </a:lnTo>
                  <a:lnTo>
                    <a:pt x="287" y="751"/>
                  </a:lnTo>
                  <a:lnTo>
                    <a:pt x="294" y="767"/>
                  </a:lnTo>
                  <a:lnTo>
                    <a:pt x="301" y="762"/>
                  </a:lnTo>
                  <a:lnTo>
                    <a:pt x="312" y="767"/>
                  </a:lnTo>
                  <a:lnTo>
                    <a:pt x="322" y="757"/>
                  </a:lnTo>
                  <a:lnTo>
                    <a:pt x="340" y="746"/>
                  </a:lnTo>
                  <a:lnTo>
                    <a:pt x="354" y="739"/>
                  </a:lnTo>
                  <a:lnTo>
                    <a:pt x="359" y="741"/>
                  </a:lnTo>
                  <a:lnTo>
                    <a:pt x="357" y="751"/>
                  </a:lnTo>
                  <a:lnTo>
                    <a:pt x="363" y="755"/>
                  </a:lnTo>
                  <a:lnTo>
                    <a:pt x="380" y="742"/>
                  </a:lnTo>
                  <a:lnTo>
                    <a:pt x="387" y="743"/>
                  </a:lnTo>
                  <a:lnTo>
                    <a:pt x="389" y="697"/>
                  </a:lnTo>
                  <a:lnTo>
                    <a:pt x="382" y="679"/>
                  </a:lnTo>
                  <a:lnTo>
                    <a:pt x="386" y="650"/>
                  </a:lnTo>
                  <a:lnTo>
                    <a:pt x="390" y="648"/>
                  </a:lnTo>
                  <a:lnTo>
                    <a:pt x="392" y="653"/>
                  </a:lnTo>
                  <a:lnTo>
                    <a:pt x="404" y="651"/>
                  </a:lnTo>
                  <a:lnTo>
                    <a:pt x="414" y="636"/>
                  </a:lnTo>
                  <a:lnTo>
                    <a:pt x="418" y="636"/>
                  </a:lnTo>
                  <a:lnTo>
                    <a:pt x="418" y="631"/>
                  </a:lnTo>
                  <a:lnTo>
                    <a:pt x="437" y="615"/>
                  </a:lnTo>
                  <a:lnTo>
                    <a:pt x="437" y="604"/>
                  </a:lnTo>
                  <a:lnTo>
                    <a:pt x="442" y="601"/>
                  </a:lnTo>
                  <a:lnTo>
                    <a:pt x="437" y="599"/>
                  </a:lnTo>
                  <a:lnTo>
                    <a:pt x="437" y="594"/>
                  </a:lnTo>
                  <a:lnTo>
                    <a:pt x="432" y="592"/>
                  </a:lnTo>
                  <a:lnTo>
                    <a:pt x="434" y="588"/>
                  </a:lnTo>
                  <a:lnTo>
                    <a:pt x="434" y="585"/>
                  </a:lnTo>
                  <a:lnTo>
                    <a:pt x="451" y="573"/>
                  </a:lnTo>
                  <a:lnTo>
                    <a:pt x="455" y="578"/>
                  </a:lnTo>
                  <a:lnTo>
                    <a:pt x="469" y="569"/>
                  </a:lnTo>
                  <a:lnTo>
                    <a:pt x="468" y="561"/>
                  </a:lnTo>
                  <a:lnTo>
                    <a:pt x="464" y="551"/>
                  </a:lnTo>
                  <a:lnTo>
                    <a:pt x="464" y="543"/>
                  </a:lnTo>
                  <a:lnTo>
                    <a:pt x="470" y="531"/>
                  </a:lnTo>
                  <a:lnTo>
                    <a:pt x="471" y="534"/>
                  </a:lnTo>
                  <a:lnTo>
                    <a:pt x="476" y="537"/>
                  </a:lnTo>
                  <a:lnTo>
                    <a:pt x="485" y="536"/>
                  </a:lnTo>
                  <a:lnTo>
                    <a:pt x="487" y="538"/>
                  </a:lnTo>
                  <a:lnTo>
                    <a:pt x="499" y="533"/>
                  </a:lnTo>
                  <a:lnTo>
                    <a:pt x="503" y="537"/>
                  </a:lnTo>
                  <a:lnTo>
                    <a:pt x="510" y="536"/>
                  </a:lnTo>
                  <a:lnTo>
                    <a:pt x="512" y="537"/>
                  </a:lnTo>
                  <a:lnTo>
                    <a:pt x="512" y="539"/>
                  </a:lnTo>
                  <a:lnTo>
                    <a:pt x="499" y="545"/>
                  </a:lnTo>
                  <a:lnTo>
                    <a:pt x="501" y="564"/>
                  </a:lnTo>
                  <a:lnTo>
                    <a:pt x="503" y="567"/>
                  </a:lnTo>
                  <a:lnTo>
                    <a:pt x="506" y="566"/>
                  </a:lnTo>
                  <a:lnTo>
                    <a:pt x="515" y="574"/>
                  </a:lnTo>
                  <a:lnTo>
                    <a:pt x="510" y="578"/>
                  </a:lnTo>
                  <a:lnTo>
                    <a:pt x="513" y="583"/>
                  </a:lnTo>
                  <a:lnTo>
                    <a:pt x="511" y="588"/>
                  </a:lnTo>
                  <a:lnTo>
                    <a:pt x="501" y="593"/>
                  </a:lnTo>
                  <a:lnTo>
                    <a:pt x="510" y="603"/>
                  </a:lnTo>
                  <a:lnTo>
                    <a:pt x="522" y="612"/>
                  </a:lnTo>
                  <a:lnTo>
                    <a:pt x="530" y="608"/>
                  </a:lnTo>
                  <a:lnTo>
                    <a:pt x="547" y="607"/>
                  </a:lnTo>
                  <a:lnTo>
                    <a:pt x="552" y="599"/>
                  </a:lnTo>
                  <a:lnTo>
                    <a:pt x="553" y="594"/>
                  </a:lnTo>
                  <a:lnTo>
                    <a:pt x="562" y="589"/>
                  </a:lnTo>
                  <a:lnTo>
                    <a:pt x="569" y="593"/>
                  </a:lnTo>
                  <a:lnTo>
                    <a:pt x="569" y="598"/>
                  </a:lnTo>
                  <a:lnTo>
                    <a:pt x="575" y="599"/>
                  </a:lnTo>
                  <a:lnTo>
                    <a:pt x="578" y="606"/>
                  </a:lnTo>
                  <a:lnTo>
                    <a:pt x="573" y="609"/>
                  </a:lnTo>
                  <a:lnTo>
                    <a:pt x="575" y="615"/>
                  </a:lnTo>
                  <a:lnTo>
                    <a:pt x="580" y="617"/>
                  </a:lnTo>
                  <a:lnTo>
                    <a:pt x="577" y="627"/>
                  </a:lnTo>
                  <a:lnTo>
                    <a:pt x="585" y="622"/>
                  </a:lnTo>
                  <a:lnTo>
                    <a:pt x="595" y="622"/>
                  </a:lnTo>
                  <a:lnTo>
                    <a:pt x="605" y="632"/>
                  </a:lnTo>
                  <a:lnTo>
                    <a:pt x="615" y="627"/>
                  </a:lnTo>
                  <a:lnTo>
                    <a:pt x="622" y="629"/>
                  </a:lnTo>
                  <a:lnTo>
                    <a:pt x="628" y="623"/>
                  </a:lnTo>
                  <a:lnTo>
                    <a:pt x="631" y="626"/>
                  </a:lnTo>
                  <a:lnTo>
                    <a:pt x="641" y="622"/>
                  </a:lnTo>
                  <a:lnTo>
                    <a:pt x="650" y="625"/>
                  </a:lnTo>
                  <a:lnTo>
                    <a:pt x="661" y="620"/>
                  </a:lnTo>
                  <a:lnTo>
                    <a:pt x="659" y="611"/>
                  </a:lnTo>
                  <a:lnTo>
                    <a:pt x="661" y="606"/>
                  </a:lnTo>
                  <a:lnTo>
                    <a:pt x="655" y="599"/>
                  </a:lnTo>
                  <a:lnTo>
                    <a:pt x="656" y="595"/>
                  </a:lnTo>
                  <a:lnTo>
                    <a:pt x="645" y="587"/>
                  </a:lnTo>
                  <a:lnTo>
                    <a:pt x="638" y="590"/>
                  </a:lnTo>
                  <a:lnTo>
                    <a:pt x="627" y="589"/>
                  </a:lnTo>
                  <a:lnTo>
                    <a:pt x="624" y="585"/>
                  </a:lnTo>
                  <a:lnTo>
                    <a:pt x="625" y="578"/>
                  </a:lnTo>
                  <a:lnTo>
                    <a:pt x="618" y="569"/>
                  </a:lnTo>
                  <a:lnTo>
                    <a:pt x="614" y="575"/>
                  </a:lnTo>
                  <a:lnTo>
                    <a:pt x="608" y="570"/>
                  </a:lnTo>
                  <a:lnTo>
                    <a:pt x="609" y="566"/>
                  </a:lnTo>
                  <a:lnTo>
                    <a:pt x="605" y="559"/>
                  </a:lnTo>
                  <a:lnTo>
                    <a:pt x="606" y="552"/>
                  </a:lnTo>
                  <a:lnTo>
                    <a:pt x="611" y="550"/>
                  </a:lnTo>
                  <a:lnTo>
                    <a:pt x="613" y="545"/>
                  </a:lnTo>
                  <a:lnTo>
                    <a:pt x="627" y="545"/>
                  </a:lnTo>
                  <a:lnTo>
                    <a:pt x="628" y="539"/>
                  </a:lnTo>
                  <a:lnTo>
                    <a:pt x="634" y="529"/>
                  </a:lnTo>
                  <a:lnTo>
                    <a:pt x="645" y="542"/>
                  </a:lnTo>
                  <a:lnTo>
                    <a:pt x="650" y="542"/>
                  </a:lnTo>
                  <a:lnTo>
                    <a:pt x="651" y="547"/>
                  </a:lnTo>
                  <a:lnTo>
                    <a:pt x="665" y="557"/>
                  </a:lnTo>
                  <a:lnTo>
                    <a:pt x="667" y="548"/>
                  </a:lnTo>
                  <a:lnTo>
                    <a:pt x="676" y="551"/>
                  </a:lnTo>
                  <a:lnTo>
                    <a:pt x="673" y="547"/>
                  </a:lnTo>
                  <a:lnTo>
                    <a:pt x="679" y="538"/>
                  </a:lnTo>
                  <a:lnTo>
                    <a:pt x="673" y="531"/>
                  </a:lnTo>
                  <a:lnTo>
                    <a:pt x="674" y="524"/>
                  </a:lnTo>
                  <a:lnTo>
                    <a:pt x="687" y="545"/>
                  </a:lnTo>
                  <a:lnTo>
                    <a:pt x="685" y="551"/>
                  </a:lnTo>
                  <a:lnTo>
                    <a:pt x="680" y="555"/>
                  </a:lnTo>
                  <a:lnTo>
                    <a:pt x="683" y="556"/>
                  </a:lnTo>
                  <a:lnTo>
                    <a:pt x="684" y="555"/>
                  </a:lnTo>
                  <a:lnTo>
                    <a:pt x="693" y="560"/>
                  </a:lnTo>
                  <a:lnTo>
                    <a:pt x="695" y="557"/>
                  </a:lnTo>
                  <a:lnTo>
                    <a:pt x="694" y="552"/>
                  </a:lnTo>
                  <a:lnTo>
                    <a:pt x="699" y="545"/>
                  </a:lnTo>
                  <a:lnTo>
                    <a:pt x="701" y="547"/>
                  </a:lnTo>
                  <a:lnTo>
                    <a:pt x="706" y="538"/>
                  </a:lnTo>
                  <a:lnTo>
                    <a:pt x="702" y="532"/>
                  </a:lnTo>
                  <a:lnTo>
                    <a:pt x="711" y="528"/>
                  </a:lnTo>
                  <a:lnTo>
                    <a:pt x="715" y="531"/>
                  </a:lnTo>
                  <a:lnTo>
                    <a:pt x="715" y="524"/>
                  </a:lnTo>
                  <a:lnTo>
                    <a:pt x="726" y="520"/>
                  </a:lnTo>
                  <a:lnTo>
                    <a:pt x="736" y="531"/>
                  </a:lnTo>
                  <a:lnTo>
                    <a:pt x="746" y="523"/>
                  </a:lnTo>
                  <a:lnTo>
                    <a:pt x="750" y="515"/>
                  </a:lnTo>
                  <a:lnTo>
                    <a:pt x="745" y="510"/>
                  </a:lnTo>
                  <a:lnTo>
                    <a:pt x="749" y="492"/>
                  </a:lnTo>
                  <a:lnTo>
                    <a:pt x="762" y="491"/>
                  </a:lnTo>
                  <a:lnTo>
                    <a:pt x="763" y="495"/>
                  </a:lnTo>
                  <a:lnTo>
                    <a:pt x="769" y="497"/>
                  </a:lnTo>
                  <a:lnTo>
                    <a:pt x="777" y="492"/>
                  </a:lnTo>
                  <a:lnTo>
                    <a:pt x="780" y="513"/>
                  </a:lnTo>
                  <a:lnTo>
                    <a:pt x="783" y="515"/>
                  </a:lnTo>
                  <a:lnTo>
                    <a:pt x="786" y="511"/>
                  </a:lnTo>
                  <a:lnTo>
                    <a:pt x="800" y="504"/>
                  </a:lnTo>
                  <a:lnTo>
                    <a:pt x="813" y="509"/>
                  </a:lnTo>
                  <a:lnTo>
                    <a:pt x="819" y="504"/>
                  </a:lnTo>
                  <a:lnTo>
                    <a:pt x="822" y="529"/>
                  </a:lnTo>
                  <a:lnTo>
                    <a:pt x="825" y="531"/>
                  </a:lnTo>
                  <a:lnTo>
                    <a:pt x="820" y="541"/>
                  </a:lnTo>
                  <a:lnTo>
                    <a:pt x="832" y="547"/>
                  </a:lnTo>
                  <a:lnTo>
                    <a:pt x="839" y="543"/>
                  </a:lnTo>
                  <a:lnTo>
                    <a:pt x="844" y="546"/>
                  </a:lnTo>
                  <a:lnTo>
                    <a:pt x="839" y="556"/>
                  </a:lnTo>
                  <a:lnTo>
                    <a:pt x="842" y="567"/>
                  </a:lnTo>
                  <a:lnTo>
                    <a:pt x="839" y="570"/>
                  </a:lnTo>
                  <a:lnTo>
                    <a:pt x="842" y="575"/>
                  </a:lnTo>
                  <a:lnTo>
                    <a:pt x="847" y="574"/>
                  </a:lnTo>
                  <a:lnTo>
                    <a:pt x="846" y="571"/>
                  </a:lnTo>
                  <a:lnTo>
                    <a:pt x="848" y="567"/>
                  </a:lnTo>
                  <a:lnTo>
                    <a:pt x="844" y="562"/>
                  </a:lnTo>
                  <a:lnTo>
                    <a:pt x="851" y="559"/>
                  </a:lnTo>
                  <a:lnTo>
                    <a:pt x="856" y="566"/>
                  </a:lnTo>
                  <a:lnTo>
                    <a:pt x="853" y="569"/>
                  </a:lnTo>
                  <a:lnTo>
                    <a:pt x="856" y="571"/>
                  </a:lnTo>
                  <a:lnTo>
                    <a:pt x="851" y="580"/>
                  </a:lnTo>
                  <a:lnTo>
                    <a:pt x="853" y="588"/>
                  </a:lnTo>
                  <a:lnTo>
                    <a:pt x="858" y="583"/>
                  </a:lnTo>
                  <a:lnTo>
                    <a:pt x="860" y="587"/>
                  </a:lnTo>
                  <a:lnTo>
                    <a:pt x="865" y="585"/>
                  </a:lnTo>
                  <a:lnTo>
                    <a:pt x="871" y="590"/>
                  </a:lnTo>
                  <a:lnTo>
                    <a:pt x="876" y="587"/>
                  </a:lnTo>
                  <a:lnTo>
                    <a:pt x="879" y="589"/>
                  </a:lnTo>
                  <a:lnTo>
                    <a:pt x="886" y="564"/>
                  </a:lnTo>
                  <a:lnTo>
                    <a:pt x="894" y="559"/>
                  </a:lnTo>
                  <a:lnTo>
                    <a:pt x="897" y="552"/>
                  </a:lnTo>
                  <a:lnTo>
                    <a:pt x="895" y="548"/>
                  </a:lnTo>
                  <a:lnTo>
                    <a:pt x="888" y="550"/>
                  </a:lnTo>
                  <a:lnTo>
                    <a:pt x="893" y="545"/>
                  </a:lnTo>
                  <a:lnTo>
                    <a:pt x="897" y="538"/>
                  </a:lnTo>
                  <a:lnTo>
                    <a:pt x="893" y="534"/>
                  </a:lnTo>
                  <a:lnTo>
                    <a:pt x="892" y="524"/>
                  </a:lnTo>
                  <a:lnTo>
                    <a:pt x="898" y="506"/>
                  </a:lnTo>
                  <a:lnTo>
                    <a:pt x="892" y="501"/>
                  </a:lnTo>
                  <a:lnTo>
                    <a:pt x="884" y="494"/>
                  </a:lnTo>
                  <a:lnTo>
                    <a:pt x="879" y="475"/>
                  </a:lnTo>
                  <a:lnTo>
                    <a:pt x="874" y="481"/>
                  </a:lnTo>
                  <a:lnTo>
                    <a:pt x="869" y="482"/>
                  </a:lnTo>
                  <a:lnTo>
                    <a:pt x="862" y="450"/>
                  </a:lnTo>
                  <a:lnTo>
                    <a:pt x="858" y="452"/>
                  </a:lnTo>
                  <a:lnTo>
                    <a:pt x="860" y="449"/>
                  </a:lnTo>
                  <a:lnTo>
                    <a:pt x="857" y="452"/>
                  </a:lnTo>
                  <a:lnTo>
                    <a:pt x="844" y="431"/>
                  </a:lnTo>
                  <a:lnTo>
                    <a:pt x="837" y="445"/>
                  </a:lnTo>
                  <a:lnTo>
                    <a:pt x="830" y="441"/>
                  </a:lnTo>
                  <a:lnTo>
                    <a:pt x="830" y="429"/>
                  </a:lnTo>
                  <a:lnTo>
                    <a:pt x="838" y="430"/>
                  </a:lnTo>
                  <a:lnTo>
                    <a:pt x="842" y="397"/>
                  </a:lnTo>
                  <a:lnTo>
                    <a:pt x="829" y="383"/>
                  </a:lnTo>
                  <a:lnTo>
                    <a:pt x="833" y="371"/>
                  </a:lnTo>
                  <a:lnTo>
                    <a:pt x="842" y="374"/>
                  </a:lnTo>
                  <a:lnTo>
                    <a:pt x="850" y="364"/>
                  </a:lnTo>
                  <a:lnTo>
                    <a:pt x="855" y="371"/>
                  </a:lnTo>
                  <a:lnTo>
                    <a:pt x="862" y="373"/>
                  </a:lnTo>
                  <a:lnTo>
                    <a:pt x="872" y="360"/>
                  </a:lnTo>
                  <a:lnTo>
                    <a:pt x="884" y="357"/>
                  </a:lnTo>
                  <a:lnTo>
                    <a:pt x="881" y="366"/>
                  </a:lnTo>
                  <a:lnTo>
                    <a:pt x="885" y="369"/>
                  </a:lnTo>
                  <a:lnTo>
                    <a:pt x="899" y="360"/>
                  </a:lnTo>
                  <a:lnTo>
                    <a:pt x="903" y="371"/>
                  </a:lnTo>
                  <a:lnTo>
                    <a:pt x="916" y="356"/>
                  </a:lnTo>
                  <a:lnTo>
                    <a:pt x="920" y="357"/>
                  </a:lnTo>
                  <a:lnTo>
                    <a:pt x="932" y="341"/>
                  </a:lnTo>
                  <a:lnTo>
                    <a:pt x="951" y="336"/>
                  </a:lnTo>
                  <a:lnTo>
                    <a:pt x="957" y="345"/>
                  </a:lnTo>
                  <a:lnTo>
                    <a:pt x="965" y="327"/>
                  </a:lnTo>
                  <a:lnTo>
                    <a:pt x="962" y="315"/>
                  </a:lnTo>
                  <a:lnTo>
                    <a:pt x="967" y="313"/>
                  </a:lnTo>
                  <a:lnTo>
                    <a:pt x="964" y="290"/>
                  </a:lnTo>
                  <a:lnTo>
                    <a:pt x="948" y="280"/>
                  </a:lnTo>
                  <a:lnTo>
                    <a:pt x="950" y="277"/>
                  </a:lnTo>
                  <a:lnTo>
                    <a:pt x="932" y="275"/>
                  </a:lnTo>
                  <a:lnTo>
                    <a:pt x="931" y="261"/>
                  </a:lnTo>
                  <a:lnTo>
                    <a:pt x="917" y="258"/>
                  </a:lnTo>
                  <a:lnTo>
                    <a:pt x="899" y="258"/>
                  </a:lnTo>
                  <a:lnTo>
                    <a:pt x="897" y="253"/>
                  </a:lnTo>
                  <a:lnTo>
                    <a:pt x="898" y="249"/>
                  </a:lnTo>
                  <a:lnTo>
                    <a:pt x="893" y="249"/>
                  </a:lnTo>
                  <a:lnTo>
                    <a:pt x="892" y="244"/>
                  </a:lnTo>
                  <a:lnTo>
                    <a:pt x="876" y="234"/>
                  </a:lnTo>
                  <a:lnTo>
                    <a:pt x="867" y="230"/>
                  </a:lnTo>
                  <a:lnTo>
                    <a:pt x="841" y="211"/>
                  </a:lnTo>
                  <a:lnTo>
                    <a:pt x="836" y="205"/>
                  </a:lnTo>
                  <a:lnTo>
                    <a:pt x="825" y="208"/>
                  </a:lnTo>
                  <a:lnTo>
                    <a:pt x="820" y="205"/>
                  </a:lnTo>
                  <a:lnTo>
                    <a:pt x="816" y="208"/>
                  </a:lnTo>
                  <a:lnTo>
                    <a:pt x="801" y="210"/>
                  </a:lnTo>
                  <a:lnTo>
                    <a:pt x="797" y="217"/>
                  </a:lnTo>
                  <a:lnTo>
                    <a:pt x="792" y="211"/>
                  </a:lnTo>
                  <a:lnTo>
                    <a:pt x="788" y="211"/>
                  </a:lnTo>
                  <a:lnTo>
                    <a:pt x="781" y="200"/>
                  </a:lnTo>
                  <a:lnTo>
                    <a:pt x="778" y="201"/>
                  </a:lnTo>
                  <a:lnTo>
                    <a:pt x="774" y="193"/>
                  </a:lnTo>
                  <a:lnTo>
                    <a:pt x="759" y="192"/>
                  </a:lnTo>
                  <a:lnTo>
                    <a:pt x="754" y="179"/>
                  </a:lnTo>
                  <a:lnTo>
                    <a:pt x="745" y="192"/>
                  </a:lnTo>
                  <a:lnTo>
                    <a:pt x="735" y="186"/>
                  </a:lnTo>
                  <a:lnTo>
                    <a:pt x="729" y="163"/>
                  </a:lnTo>
                  <a:lnTo>
                    <a:pt x="708" y="164"/>
                  </a:lnTo>
                  <a:lnTo>
                    <a:pt x="707" y="160"/>
                  </a:lnTo>
                  <a:lnTo>
                    <a:pt x="693" y="166"/>
                  </a:lnTo>
                  <a:lnTo>
                    <a:pt x="683" y="168"/>
                  </a:lnTo>
                  <a:lnTo>
                    <a:pt x="680" y="172"/>
                  </a:lnTo>
                  <a:lnTo>
                    <a:pt x="673" y="165"/>
                  </a:lnTo>
                  <a:lnTo>
                    <a:pt x="660" y="161"/>
                  </a:lnTo>
                  <a:lnTo>
                    <a:pt x="655" y="156"/>
                  </a:lnTo>
                  <a:lnTo>
                    <a:pt x="652" y="147"/>
                  </a:lnTo>
                  <a:lnTo>
                    <a:pt x="650" y="150"/>
                  </a:lnTo>
                  <a:lnTo>
                    <a:pt x="637" y="151"/>
                  </a:lnTo>
                  <a:lnTo>
                    <a:pt x="634" y="156"/>
                  </a:lnTo>
                  <a:lnTo>
                    <a:pt x="628" y="156"/>
                  </a:lnTo>
                  <a:lnTo>
                    <a:pt x="620" y="161"/>
                  </a:lnTo>
                  <a:lnTo>
                    <a:pt x="609" y="155"/>
                  </a:lnTo>
                  <a:lnTo>
                    <a:pt x="608" y="158"/>
                  </a:lnTo>
                  <a:lnTo>
                    <a:pt x="585" y="161"/>
                  </a:lnTo>
                  <a:lnTo>
                    <a:pt x="576" y="166"/>
                  </a:lnTo>
                  <a:lnTo>
                    <a:pt x="569" y="160"/>
                  </a:lnTo>
                  <a:lnTo>
                    <a:pt x="566" y="169"/>
                  </a:lnTo>
                  <a:lnTo>
                    <a:pt x="562" y="163"/>
                  </a:lnTo>
                  <a:lnTo>
                    <a:pt x="547" y="161"/>
                  </a:lnTo>
                  <a:lnTo>
                    <a:pt x="543" y="156"/>
                  </a:lnTo>
                  <a:lnTo>
                    <a:pt x="531" y="152"/>
                  </a:lnTo>
                  <a:lnTo>
                    <a:pt x="521" y="142"/>
                  </a:lnTo>
                  <a:lnTo>
                    <a:pt x="524" y="99"/>
                  </a:lnTo>
                  <a:lnTo>
                    <a:pt x="531" y="100"/>
                  </a:lnTo>
                  <a:lnTo>
                    <a:pt x="531" y="98"/>
                  </a:lnTo>
                  <a:lnTo>
                    <a:pt x="524" y="96"/>
                  </a:lnTo>
                  <a:lnTo>
                    <a:pt x="515" y="87"/>
                  </a:lnTo>
                  <a:lnTo>
                    <a:pt x="513" y="73"/>
                  </a:lnTo>
                  <a:lnTo>
                    <a:pt x="508" y="66"/>
                  </a:lnTo>
                  <a:lnTo>
                    <a:pt x="504" y="63"/>
                  </a:lnTo>
                  <a:lnTo>
                    <a:pt x="483" y="66"/>
                  </a:lnTo>
                  <a:lnTo>
                    <a:pt x="473" y="61"/>
                  </a:lnTo>
                  <a:lnTo>
                    <a:pt x="466" y="63"/>
                  </a:lnTo>
                  <a:lnTo>
                    <a:pt x="466" y="51"/>
                  </a:lnTo>
                  <a:lnTo>
                    <a:pt x="456" y="54"/>
                  </a:lnTo>
                  <a:lnTo>
                    <a:pt x="442" y="51"/>
                  </a:lnTo>
                  <a:lnTo>
                    <a:pt x="440" y="47"/>
                  </a:lnTo>
                  <a:lnTo>
                    <a:pt x="442" y="39"/>
                  </a:lnTo>
                  <a:lnTo>
                    <a:pt x="438" y="37"/>
                  </a:lnTo>
                  <a:lnTo>
                    <a:pt x="438" y="26"/>
                  </a:lnTo>
                  <a:lnTo>
                    <a:pt x="441" y="23"/>
                  </a:lnTo>
                  <a:lnTo>
                    <a:pt x="437" y="15"/>
                  </a:lnTo>
                  <a:lnTo>
                    <a:pt x="428" y="11"/>
                  </a:lnTo>
                  <a:lnTo>
                    <a:pt x="427" y="3"/>
                  </a:lnTo>
                  <a:lnTo>
                    <a:pt x="422" y="1"/>
                  </a:lnTo>
                  <a:lnTo>
                    <a:pt x="419" y="3"/>
                  </a:lnTo>
                  <a:lnTo>
                    <a:pt x="410" y="3"/>
                  </a:lnTo>
                  <a:lnTo>
                    <a:pt x="400" y="15"/>
                  </a:lnTo>
                  <a:lnTo>
                    <a:pt x="403" y="20"/>
                  </a:lnTo>
                  <a:lnTo>
                    <a:pt x="387" y="20"/>
                  </a:lnTo>
                  <a:lnTo>
                    <a:pt x="384" y="26"/>
                  </a:lnTo>
                  <a:lnTo>
                    <a:pt x="375" y="30"/>
                  </a:lnTo>
                  <a:lnTo>
                    <a:pt x="373" y="29"/>
                  </a:lnTo>
                  <a:lnTo>
                    <a:pt x="371" y="31"/>
                  </a:lnTo>
                  <a:lnTo>
                    <a:pt x="366" y="29"/>
                  </a:lnTo>
                  <a:lnTo>
                    <a:pt x="363" y="30"/>
                  </a:lnTo>
                  <a:lnTo>
                    <a:pt x="372" y="42"/>
                  </a:lnTo>
                  <a:lnTo>
                    <a:pt x="369" y="45"/>
                  </a:lnTo>
                  <a:lnTo>
                    <a:pt x="376" y="49"/>
                  </a:lnTo>
                  <a:lnTo>
                    <a:pt x="375" y="54"/>
                  </a:lnTo>
                  <a:lnTo>
                    <a:pt x="376" y="52"/>
                  </a:lnTo>
                  <a:lnTo>
                    <a:pt x="377" y="63"/>
                  </a:lnTo>
                  <a:lnTo>
                    <a:pt x="386" y="71"/>
                  </a:lnTo>
                  <a:lnTo>
                    <a:pt x="386" y="79"/>
                  </a:lnTo>
                  <a:lnTo>
                    <a:pt x="377" y="84"/>
                  </a:lnTo>
                  <a:lnTo>
                    <a:pt x="369" y="82"/>
                  </a:lnTo>
                  <a:lnTo>
                    <a:pt x="362" y="90"/>
                  </a:lnTo>
                  <a:lnTo>
                    <a:pt x="359" y="103"/>
                  </a:lnTo>
                  <a:lnTo>
                    <a:pt x="357" y="99"/>
                  </a:lnTo>
                  <a:lnTo>
                    <a:pt x="339" y="108"/>
                  </a:lnTo>
                  <a:lnTo>
                    <a:pt x="336" y="94"/>
                  </a:lnTo>
                  <a:lnTo>
                    <a:pt x="345" y="79"/>
                  </a:lnTo>
                  <a:lnTo>
                    <a:pt x="344" y="67"/>
                  </a:lnTo>
                  <a:lnTo>
                    <a:pt x="336" y="61"/>
                  </a:lnTo>
                  <a:lnTo>
                    <a:pt x="336" y="68"/>
                  </a:lnTo>
                  <a:lnTo>
                    <a:pt x="325" y="72"/>
                  </a:lnTo>
                  <a:lnTo>
                    <a:pt x="317" y="58"/>
                  </a:lnTo>
                  <a:lnTo>
                    <a:pt x="317" y="52"/>
                  </a:lnTo>
                  <a:lnTo>
                    <a:pt x="315" y="51"/>
                  </a:lnTo>
                  <a:lnTo>
                    <a:pt x="299" y="56"/>
                  </a:lnTo>
                  <a:lnTo>
                    <a:pt x="293" y="53"/>
                  </a:lnTo>
                  <a:lnTo>
                    <a:pt x="289" y="53"/>
                  </a:lnTo>
                  <a:lnTo>
                    <a:pt x="289" y="37"/>
                  </a:lnTo>
                  <a:lnTo>
                    <a:pt x="279" y="31"/>
                  </a:lnTo>
                  <a:lnTo>
                    <a:pt x="277" y="24"/>
                  </a:lnTo>
                  <a:lnTo>
                    <a:pt x="273" y="21"/>
                  </a:lnTo>
                  <a:lnTo>
                    <a:pt x="268" y="34"/>
                  </a:lnTo>
                  <a:lnTo>
                    <a:pt x="259" y="30"/>
                  </a:lnTo>
                  <a:lnTo>
                    <a:pt x="250" y="29"/>
                  </a:lnTo>
                  <a:lnTo>
                    <a:pt x="235" y="34"/>
                  </a:lnTo>
                  <a:lnTo>
                    <a:pt x="241" y="52"/>
                  </a:lnTo>
                  <a:lnTo>
                    <a:pt x="237" y="57"/>
                  </a:lnTo>
                  <a:lnTo>
                    <a:pt x="231" y="49"/>
                  </a:lnTo>
                  <a:lnTo>
                    <a:pt x="228" y="51"/>
                  </a:lnTo>
                  <a:lnTo>
                    <a:pt x="226" y="63"/>
                  </a:lnTo>
                  <a:lnTo>
                    <a:pt x="242" y="91"/>
                  </a:lnTo>
                  <a:lnTo>
                    <a:pt x="249" y="96"/>
                  </a:lnTo>
                  <a:lnTo>
                    <a:pt x="254" y="98"/>
                  </a:lnTo>
                  <a:lnTo>
                    <a:pt x="259" y="104"/>
                  </a:lnTo>
                  <a:lnTo>
                    <a:pt x="264" y="103"/>
                  </a:lnTo>
                  <a:lnTo>
                    <a:pt x="277" y="95"/>
                  </a:lnTo>
                  <a:lnTo>
                    <a:pt x="283" y="96"/>
                  </a:lnTo>
                  <a:lnTo>
                    <a:pt x="284" y="126"/>
                  </a:lnTo>
                  <a:lnTo>
                    <a:pt x="288" y="128"/>
                  </a:lnTo>
                  <a:lnTo>
                    <a:pt x="288" y="141"/>
                  </a:lnTo>
                  <a:lnTo>
                    <a:pt x="283" y="147"/>
                  </a:lnTo>
                  <a:lnTo>
                    <a:pt x="269" y="151"/>
                  </a:lnTo>
                  <a:lnTo>
                    <a:pt x="247" y="142"/>
                  </a:lnTo>
                  <a:lnTo>
                    <a:pt x="242" y="161"/>
                  </a:lnTo>
                  <a:lnTo>
                    <a:pt x="235" y="166"/>
                  </a:lnTo>
                  <a:lnTo>
                    <a:pt x="229" y="166"/>
                  </a:lnTo>
                  <a:lnTo>
                    <a:pt x="227" y="161"/>
                  </a:lnTo>
                  <a:lnTo>
                    <a:pt x="233" y="154"/>
                  </a:lnTo>
                  <a:lnTo>
                    <a:pt x="237" y="152"/>
                  </a:lnTo>
                  <a:lnTo>
                    <a:pt x="224" y="135"/>
                  </a:lnTo>
                  <a:lnTo>
                    <a:pt x="214" y="136"/>
                  </a:lnTo>
                  <a:lnTo>
                    <a:pt x="209" y="145"/>
                  </a:lnTo>
                  <a:lnTo>
                    <a:pt x="201" y="141"/>
                  </a:lnTo>
                  <a:lnTo>
                    <a:pt x="205" y="124"/>
                  </a:lnTo>
                  <a:lnTo>
                    <a:pt x="189" y="104"/>
                  </a:lnTo>
                  <a:lnTo>
                    <a:pt x="184" y="113"/>
                  </a:lnTo>
                  <a:lnTo>
                    <a:pt x="180" y="113"/>
                  </a:lnTo>
                  <a:lnTo>
                    <a:pt x="187" y="135"/>
                  </a:lnTo>
                  <a:lnTo>
                    <a:pt x="178" y="123"/>
                  </a:lnTo>
                  <a:lnTo>
                    <a:pt x="177" y="132"/>
                  </a:lnTo>
                  <a:lnTo>
                    <a:pt x="140" y="115"/>
                  </a:lnTo>
                  <a:lnTo>
                    <a:pt x="135" y="100"/>
                  </a:lnTo>
                  <a:lnTo>
                    <a:pt x="120" y="93"/>
                  </a:lnTo>
                  <a:lnTo>
                    <a:pt x="115" y="89"/>
                  </a:lnTo>
                  <a:lnTo>
                    <a:pt x="101" y="38"/>
                  </a:lnTo>
                  <a:lnTo>
                    <a:pt x="96" y="29"/>
                  </a:lnTo>
                  <a:lnTo>
                    <a:pt x="87" y="20"/>
                  </a:lnTo>
                  <a:lnTo>
                    <a:pt x="78" y="21"/>
                  </a:lnTo>
                  <a:lnTo>
                    <a:pt x="74" y="20"/>
                  </a:lnTo>
                  <a:lnTo>
                    <a:pt x="74" y="14"/>
                  </a:lnTo>
                  <a:lnTo>
                    <a:pt x="70" y="10"/>
                  </a:lnTo>
                  <a:lnTo>
                    <a:pt x="58" y="7"/>
                  </a:lnTo>
                  <a:lnTo>
                    <a:pt x="38" y="15"/>
                  </a:lnTo>
                  <a:lnTo>
                    <a:pt x="36" y="11"/>
                  </a:lnTo>
                  <a:lnTo>
                    <a:pt x="38" y="5"/>
                  </a:lnTo>
                  <a:lnTo>
                    <a:pt x="32" y="0"/>
                  </a:lnTo>
                  <a:lnTo>
                    <a:pt x="30" y="1"/>
                  </a:lnTo>
                  <a:lnTo>
                    <a:pt x="28" y="6"/>
                  </a:lnTo>
                  <a:lnTo>
                    <a:pt x="10" y="10"/>
                  </a:lnTo>
                  <a:lnTo>
                    <a:pt x="7" y="1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60" name="Freeform 1057"/>
            <p:cNvSpPr>
              <a:spLocks/>
            </p:cNvSpPr>
            <p:nvPr/>
          </p:nvSpPr>
          <p:spPr bwMode="auto">
            <a:xfrm>
              <a:off x="2109" y="2837"/>
              <a:ext cx="709" cy="769"/>
            </a:xfrm>
            <a:custGeom>
              <a:avLst/>
              <a:gdLst>
                <a:gd name="T0" fmla="*/ 29 w 709"/>
                <a:gd name="T1" fmla="*/ 479 h 769"/>
                <a:gd name="T2" fmla="*/ 89 w 709"/>
                <a:gd name="T3" fmla="*/ 475 h 769"/>
                <a:gd name="T4" fmla="*/ 102 w 709"/>
                <a:gd name="T5" fmla="*/ 483 h 769"/>
                <a:gd name="T6" fmla="*/ 102 w 709"/>
                <a:gd name="T7" fmla="*/ 506 h 769"/>
                <a:gd name="T8" fmla="*/ 109 w 709"/>
                <a:gd name="T9" fmla="*/ 539 h 769"/>
                <a:gd name="T10" fmla="*/ 122 w 709"/>
                <a:gd name="T11" fmla="*/ 572 h 769"/>
                <a:gd name="T12" fmla="*/ 158 w 709"/>
                <a:gd name="T13" fmla="*/ 587 h 769"/>
                <a:gd name="T14" fmla="*/ 137 w 709"/>
                <a:gd name="T15" fmla="*/ 609 h 769"/>
                <a:gd name="T16" fmla="*/ 122 w 709"/>
                <a:gd name="T17" fmla="*/ 657 h 769"/>
                <a:gd name="T18" fmla="*/ 163 w 709"/>
                <a:gd name="T19" fmla="*/ 671 h 769"/>
                <a:gd name="T20" fmla="*/ 186 w 709"/>
                <a:gd name="T21" fmla="*/ 687 h 769"/>
                <a:gd name="T22" fmla="*/ 196 w 709"/>
                <a:gd name="T23" fmla="*/ 715 h 769"/>
                <a:gd name="T24" fmla="*/ 223 w 709"/>
                <a:gd name="T25" fmla="*/ 731 h 769"/>
                <a:gd name="T26" fmla="*/ 260 w 709"/>
                <a:gd name="T27" fmla="*/ 713 h 769"/>
                <a:gd name="T28" fmla="*/ 285 w 709"/>
                <a:gd name="T29" fmla="*/ 727 h 769"/>
                <a:gd name="T30" fmla="*/ 294 w 709"/>
                <a:gd name="T31" fmla="*/ 763 h 769"/>
                <a:gd name="T32" fmla="*/ 331 w 709"/>
                <a:gd name="T33" fmla="*/ 769 h 769"/>
                <a:gd name="T34" fmla="*/ 330 w 709"/>
                <a:gd name="T35" fmla="*/ 738 h 769"/>
                <a:gd name="T36" fmla="*/ 335 w 709"/>
                <a:gd name="T37" fmla="*/ 706 h 769"/>
                <a:gd name="T38" fmla="*/ 322 w 709"/>
                <a:gd name="T39" fmla="*/ 675 h 769"/>
                <a:gd name="T40" fmla="*/ 334 w 709"/>
                <a:gd name="T41" fmla="*/ 645 h 769"/>
                <a:gd name="T42" fmla="*/ 362 w 709"/>
                <a:gd name="T43" fmla="*/ 648 h 769"/>
                <a:gd name="T44" fmla="*/ 390 w 709"/>
                <a:gd name="T45" fmla="*/ 637 h 769"/>
                <a:gd name="T46" fmla="*/ 418 w 709"/>
                <a:gd name="T47" fmla="*/ 629 h 769"/>
                <a:gd name="T48" fmla="*/ 447 w 709"/>
                <a:gd name="T49" fmla="*/ 650 h 769"/>
                <a:gd name="T50" fmla="*/ 469 w 709"/>
                <a:gd name="T51" fmla="*/ 624 h 769"/>
                <a:gd name="T52" fmla="*/ 489 w 709"/>
                <a:gd name="T53" fmla="*/ 637 h 769"/>
                <a:gd name="T54" fmla="*/ 526 w 709"/>
                <a:gd name="T55" fmla="*/ 638 h 769"/>
                <a:gd name="T56" fmla="*/ 573 w 709"/>
                <a:gd name="T57" fmla="*/ 624 h 769"/>
                <a:gd name="T58" fmla="*/ 606 w 709"/>
                <a:gd name="T59" fmla="*/ 594 h 769"/>
                <a:gd name="T60" fmla="*/ 649 w 709"/>
                <a:gd name="T61" fmla="*/ 590 h 769"/>
                <a:gd name="T62" fmla="*/ 686 w 709"/>
                <a:gd name="T63" fmla="*/ 511 h 769"/>
                <a:gd name="T64" fmla="*/ 632 w 709"/>
                <a:gd name="T65" fmla="*/ 502 h 769"/>
                <a:gd name="T66" fmla="*/ 572 w 709"/>
                <a:gd name="T67" fmla="*/ 455 h 769"/>
                <a:gd name="T68" fmla="*/ 592 w 709"/>
                <a:gd name="T69" fmla="*/ 396 h 769"/>
                <a:gd name="T70" fmla="*/ 567 w 709"/>
                <a:gd name="T71" fmla="*/ 354 h 769"/>
                <a:gd name="T72" fmla="*/ 574 w 709"/>
                <a:gd name="T73" fmla="*/ 263 h 769"/>
                <a:gd name="T74" fmla="*/ 530 w 709"/>
                <a:gd name="T75" fmla="*/ 209 h 769"/>
                <a:gd name="T76" fmla="*/ 612 w 709"/>
                <a:gd name="T77" fmla="*/ 209 h 769"/>
                <a:gd name="T78" fmla="*/ 646 w 709"/>
                <a:gd name="T79" fmla="*/ 144 h 769"/>
                <a:gd name="T80" fmla="*/ 584 w 709"/>
                <a:gd name="T81" fmla="*/ 128 h 769"/>
                <a:gd name="T82" fmla="*/ 558 w 709"/>
                <a:gd name="T83" fmla="*/ 83 h 769"/>
                <a:gd name="T84" fmla="*/ 505 w 709"/>
                <a:gd name="T85" fmla="*/ 133 h 769"/>
                <a:gd name="T86" fmla="*/ 461 w 709"/>
                <a:gd name="T87" fmla="*/ 193 h 769"/>
                <a:gd name="T88" fmla="*/ 383 w 709"/>
                <a:gd name="T89" fmla="*/ 312 h 769"/>
                <a:gd name="T90" fmla="*/ 330 w 709"/>
                <a:gd name="T91" fmla="*/ 232 h 769"/>
                <a:gd name="T92" fmla="*/ 295 w 709"/>
                <a:gd name="T93" fmla="*/ 156 h 769"/>
                <a:gd name="T94" fmla="*/ 233 w 709"/>
                <a:gd name="T95" fmla="*/ 104 h 769"/>
                <a:gd name="T96" fmla="*/ 224 w 709"/>
                <a:gd name="T97" fmla="*/ 56 h 769"/>
                <a:gd name="T98" fmla="*/ 185 w 709"/>
                <a:gd name="T99" fmla="*/ 101 h 769"/>
                <a:gd name="T100" fmla="*/ 131 w 709"/>
                <a:gd name="T101" fmla="*/ 20 h 769"/>
                <a:gd name="T102" fmla="*/ 93 w 709"/>
                <a:gd name="T103" fmla="*/ 74 h 769"/>
                <a:gd name="T104" fmla="*/ 90 w 709"/>
                <a:gd name="T105" fmla="*/ 130 h 769"/>
                <a:gd name="T106" fmla="*/ 125 w 709"/>
                <a:gd name="T107" fmla="*/ 153 h 769"/>
                <a:gd name="T108" fmla="*/ 122 w 709"/>
                <a:gd name="T109" fmla="*/ 219 h 769"/>
                <a:gd name="T110" fmla="*/ 115 w 709"/>
                <a:gd name="T111" fmla="*/ 283 h 769"/>
                <a:gd name="T112" fmla="*/ 106 w 709"/>
                <a:gd name="T113" fmla="*/ 316 h 769"/>
                <a:gd name="T114" fmla="*/ 67 w 709"/>
                <a:gd name="T115" fmla="*/ 329 h 769"/>
                <a:gd name="T116" fmla="*/ 37 w 709"/>
                <a:gd name="T117" fmla="*/ 359 h 769"/>
                <a:gd name="T118" fmla="*/ 10 w 709"/>
                <a:gd name="T119" fmla="*/ 410 h 769"/>
                <a:gd name="T120" fmla="*/ 18 w 709"/>
                <a:gd name="T121" fmla="*/ 457 h 7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9"/>
                <a:gd name="T184" fmla="*/ 0 h 769"/>
                <a:gd name="T185" fmla="*/ 709 w 709"/>
                <a:gd name="T186" fmla="*/ 769 h 7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9" h="769">
                  <a:moveTo>
                    <a:pt x="0" y="480"/>
                  </a:moveTo>
                  <a:lnTo>
                    <a:pt x="8" y="488"/>
                  </a:lnTo>
                  <a:lnTo>
                    <a:pt x="10" y="489"/>
                  </a:lnTo>
                  <a:lnTo>
                    <a:pt x="11" y="488"/>
                  </a:lnTo>
                  <a:lnTo>
                    <a:pt x="14" y="488"/>
                  </a:lnTo>
                  <a:lnTo>
                    <a:pt x="15" y="485"/>
                  </a:lnTo>
                  <a:lnTo>
                    <a:pt x="18" y="485"/>
                  </a:lnTo>
                  <a:lnTo>
                    <a:pt x="20" y="482"/>
                  </a:lnTo>
                  <a:lnTo>
                    <a:pt x="22" y="483"/>
                  </a:lnTo>
                  <a:lnTo>
                    <a:pt x="25" y="482"/>
                  </a:lnTo>
                  <a:lnTo>
                    <a:pt x="27" y="480"/>
                  </a:lnTo>
                  <a:lnTo>
                    <a:pt x="29" y="479"/>
                  </a:lnTo>
                  <a:lnTo>
                    <a:pt x="29" y="477"/>
                  </a:lnTo>
                  <a:lnTo>
                    <a:pt x="34" y="477"/>
                  </a:lnTo>
                  <a:lnTo>
                    <a:pt x="41" y="473"/>
                  </a:lnTo>
                  <a:lnTo>
                    <a:pt x="50" y="470"/>
                  </a:lnTo>
                  <a:lnTo>
                    <a:pt x="55" y="471"/>
                  </a:lnTo>
                  <a:lnTo>
                    <a:pt x="58" y="470"/>
                  </a:lnTo>
                  <a:lnTo>
                    <a:pt x="66" y="471"/>
                  </a:lnTo>
                  <a:lnTo>
                    <a:pt x="69" y="471"/>
                  </a:lnTo>
                  <a:lnTo>
                    <a:pt x="74" y="470"/>
                  </a:lnTo>
                  <a:lnTo>
                    <a:pt x="83" y="471"/>
                  </a:lnTo>
                  <a:lnTo>
                    <a:pt x="86" y="474"/>
                  </a:lnTo>
                  <a:lnTo>
                    <a:pt x="89" y="475"/>
                  </a:lnTo>
                  <a:lnTo>
                    <a:pt x="92" y="474"/>
                  </a:lnTo>
                  <a:lnTo>
                    <a:pt x="94" y="474"/>
                  </a:lnTo>
                  <a:lnTo>
                    <a:pt x="97" y="473"/>
                  </a:lnTo>
                  <a:lnTo>
                    <a:pt x="103" y="473"/>
                  </a:lnTo>
                  <a:lnTo>
                    <a:pt x="108" y="473"/>
                  </a:lnTo>
                  <a:lnTo>
                    <a:pt x="112" y="471"/>
                  </a:lnTo>
                  <a:lnTo>
                    <a:pt x="112" y="475"/>
                  </a:lnTo>
                  <a:lnTo>
                    <a:pt x="111" y="478"/>
                  </a:lnTo>
                  <a:lnTo>
                    <a:pt x="107" y="480"/>
                  </a:lnTo>
                  <a:lnTo>
                    <a:pt x="104" y="480"/>
                  </a:lnTo>
                  <a:lnTo>
                    <a:pt x="103" y="482"/>
                  </a:lnTo>
                  <a:lnTo>
                    <a:pt x="102" y="483"/>
                  </a:lnTo>
                  <a:lnTo>
                    <a:pt x="101" y="484"/>
                  </a:lnTo>
                  <a:lnTo>
                    <a:pt x="98" y="487"/>
                  </a:lnTo>
                  <a:lnTo>
                    <a:pt x="95" y="487"/>
                  </a:lnTo>
                  <a:lnTo>
                    <a:pt x="93" y="488"/>
                  </a:lnTo>
                  <a:lnTo>
                    <a:pt x="95" y="491"/>
                  </a:lnTo>
                  <a:lnTo>
                    <a:pt x="94" y="492"/>
                  </a:lnTo>
                  <a:lnTo>
                    <a:pt x="94" y="499"/>
                  </a:lnTo>
                  <a:lnTo>
                    <a:pt x="93" y="502"/>
                  </a:lnTo>
                  <a:lnTo>
                    <a:pt x="94" y="505"/>
                  </a:lnTo>
                  <a:lnTo>
                    <a:pt x="98" y="505"/>
                  </a:lnTo>
                  <a:lnTo>
                    <a:pt x="99" y="506"/>
                  </a:lnTo>
                  <a:lnTo>
                    <a:pt x="102" y="506"/>
                  </a:lnTo>
                  <a:lnTo>
                    <a:pt x="104" y="508"/>
                  </a:lnTo>
                  <a:lnTo>
                    <a:pt x="103" y="513"/>
                  </a:lnTo>
                  <a:lnTo>
                    <a:pt x="104" y="515"/>
                  </a:lnTo>
                  <a:lnTo>
                    <a:pt x="106" y="519"/>
                  </a:lnTo>
                  <a:lnTo>
                    <a:pt x="108" y="521"/>
                  </a:lnTo>
                  <a:lnTo>
                    <a:pt x="107" y="524"/>
                  </a:lnTo>
                  <a:lnTo>
                    <a:pt x="103" y="525"/>
                  </a:lnTo>
                  <a:lnTo>
                    <a:pt x="101" y="528"/>
                  </a:lnTo>
                  <a:lnTo>
                    <a:pt x="102" y="534"/>
                  </a:lnTo>
                  <a:lnTo>
                    <a:pt x="106" y="534"/>
                  </a:lnTo>
                  <a:lnTo>
                    <a:pt x="107" y="535"/>
                  </a:lnTo>
                  <a:lnTo>
                    <a:pt x="109" y="539"/>
                  </a:lnTo>
                  <a:lnTo>
                    <a:pt x="108" y="545"/>
                  </a:lnTo>
                  <a:lnTo>
                    <a:pt x="106" y="548"/>
                  </a:lnTo>
                  <a:lnTo>
                    <a:pt x="109" y="549"/>
                  </a:lnTo>
                  <a:lnTo>
                    <a:pt x="109" y="552"/>
                  </a:lnTo>
                  <a:lnTo>
                    <a:pt x="104" y="561"/>
                  </a:lnTo>
                  <a:lnTo>
                    <a:pt x="109" y="562"/>
                  </a:lnTo>
                  <a:lnTo>
                    <a:pt x="111" y="563"/>
                  </a:lnTo>
                  <a:lnTo>
                    <a:pt x="117" y="564"/>
                  </a:lnTo>
                  <a:lnTo>
                    <a:pt x="118" y="563"/>
                  </a:lnTo>
                  <a:lnTo>
                    <a:pt x="117" y="567"/>
                  </a:lnTo>
                  <a:lnTo>
                    <a:pt x="117" y="568"/>
                  </a:lnTo>
                  <a:lnTo>
                    <a:pt x="122" y="572"/>
                  </a:lnTo>
                  <a:lnTo>
                    <a:pt x="126" y="571"/>
                  </a:lnTo>
                  <a:lnTo>
                    <a:pt x="130" y="572"/>
                  </a:lnTo>
                  <a:lnTo>
                    <a:pt x="134" y="571"/>
                  </a:lnTo>
                  <a:lnTo>
                    <a:pt x="137" y="571"/>
                  </a:lnTo>
                  <a:lnTo>
                    <a:pt x="140" y="571"/>
                  </a:lnTo>
                  <a:lnTo>
                    <a:pt x="143" y="570"/>
                  </a:lnTo>
                  <a:lnTo>
                    <a:pt x="145" y="572"/>
                  </a:lnTo>
                  <a:lnTo>
                    <a:pt x="149" y="573"/>
                  </a:lnTo>
                  <a:lnTo>
                    <a:pt x="153" y="575"/>
                  </a:lnTo>
                  <a:lnTo>
                    <a:pt x="155" y="576"/>
                  </a:lnTo>
                  <a:lnTo>
                    <a:pt x="155" y="582"/>
                  </a:lnTo>
                  <a:lnTo>
                    <a:pt x="158" y="587"/>
                  </a:lnTo>
                  <a:lnTo>
                    <a:pt x="158" y="590"/>
                  </a:lnTo>
                  <a:lnTo>
                    <a:pt x="157" y="591"/>
                  </a:lnTo>
                  <a:lnTo>
                    <a:pt x="153" y="591"/>
                  </a:lnTo>
                  <a:lnTo>
                    <a:pt x="150" y="590"/>
                  </a:lnTo>
                  <a:lnTo>
                    <a:pt x="149" y="587"/>
                  </a:lnTo>
                  <a:lnTo>
                    <a:pt x="148" y="591"/>
                  </a:lnTo>
                  <a:lnTo>
                    <a:pt x="148" y="596"/>
                  </a:lnTo>
                  <a:lnTo>
                    <a:pt x="143" y="600"/>
                  </a:lnTo>
                  <a:lnTo>
                    <a:pt x="143" y="604"/>
                  </a:lnTo>
                  <a:lnTo>
                    <a:pt x="136" y="605"/>
                  </a:lnTo>
                  <a:lnTo>
                    <a:pt x="136" y="606"/>
                  </a:lnTo>
                  <a:lnTo>
                    <a:pt x="137" y="609"/>
                  </a:lnTo>
                  <a:lnTo>
                    <a:pt x="139" y="613"/>
                  </a:lnTo>
                  <a:lnTo>
                    <a:pt x="140" y="618"/>
                  </a:lnTo>
                  <a:lnTo>
                    <a:pt x="140" y="622"/>
                  </a:lnTo>
                  <a:lnTo>
                    <a:pt x="139" y="626"/>
                  </a:lnTo>
                  <a:lnTo>
                    <a:pt x="140" y="629"/>
                  </a:lnTo>
                  <a:lnTo>
                    <a:pt x="131" y="637"/>
                  </a:lnTo>
                  <a:lnTo>
                    <a:pt x="129" y="638"/>
                  </a:lnTo>
                  <a:lnTo>
                    <a:pt x="130" y="641"/>
                  </a:lnTo>
                  <a:lnTo>
                    <a:pt x="126" y="647"/>
                  </a:lnTo>
                  <a:lnTo>
                    <a:pt x="126" y="651"/>
                  </a:lnTo>
                  <a:lnTo>
                    <a:pt x="121" y="656"/>
                  </a:lnTo>
                  <a:lnTo>
                    <a:pt x="122" y="657"/>
                  </a:lnTo>
                  <a:lnTo>
                    <a:pt x="118" y="657"/>
                  </a:lnTo>
                  <a:lnTo>
                    <a:pt x="123" y="662"/>
                  </a:lnTo>
                  <a:lnTo>
                    <a:pt x="129" y="664"/>
                  </a:lnTo>
                  <a:lnTo>
                    <a:pt x="132" y="665"/>
                  </a:lnTo>
                  <a:lnTo>
                    <a:pt x="139" y="665"/>
                  </a:lnTo>
                  <a:lnTo>
                    <a:pt x="145" y="662"/>
                  </a:lnTo>
                  <a:lnTo>
                    <a:pt x="148" y="666"/>
                  </a:lnTo>
                  <a:lnTo>
                    <a:pt x="151" y="665"/>
                  </a:lnTo>
                  <a:lnTo>
                    <a:pt x="154" y="666"/>
                  </a:lnTo>
                  <a:lnTo>
                    <a:pt x="157" y="668"/>
                  </a:lnTo>
                  <a:lnTo>
                    <a:pt x="159" y="668"/>
                  </a:lnTo>
                  <a:lnTo>
                    <a:pt x="163" y="671"/>
                  </a:lnTo>
                  <a:lnTo>
                    <a:pt x="163" y="673"/>
                  </a:lnTo>
                  <a:lnTo>
                    <a:pt x="168" y="670"/>
                  </a:lnTo>
                  <a:lnTo>
                    <a:pt x="169" y="671"/>
                  </a:lnTo>
                  <a:lnTo>
                    <a:pt x="172" y="673"/>
                  </a:lnTo>
                  <a:lnTo>
                    <a:pt x="174" y="676"/>
                  </a:lnTo>
                  <a:lnTo>
                    <a:pt x="177" y="675"/>
                  </a:lnTo>
                  <a:lnTo>
                    <a:pt x="177" y="673"/>
                  </a:lnTo>
                  <a:lnTo>
                    <a:pt x="178" y="673"/>
                  </a:lnTo>
                  <a:lnTo>
                    <a:pt x="185" y="674"/>
                  </a:lnTo>
                  <a:lnTo>
                    <a:pt x="185" y="676"/>
                  </a:lnTo>
                  <a:lnTo>
                    <a:pt x="187" y="682"/>
                  </a:lnTo>
                  <a:lnTo>
                    <a:pt x="186" y="687"/>
                  </a:lnTo>
                  <a:lnTo>
                    <a:pt x="183" y="688"/>
                  </a:lnTo>
                  <a:lnTo>
                    <a:pt x="183" y="690"/>
                  </a:lnTo>
                  <a:lnTo>
                    <a:pt x="182" y="692"/>
                  </a:lnTo>
                  <a:lnTo>
                    <a:pt x="182" y="696"/>
                  </a:lnTo>
                  <a:lnTo>
                    <a:pt x="183" y="701"/>
                  </a:lnTo>
                  <a:lnTo>
                    <a:pt x="185" y="706"/>
                  </a:lnTo>
                  <a:lnTo>
                    <a:pt x="187" y="708"/>
                  </a:lnTo>
                  <a:lnTo>
                    <a:pt x="193" y="708"/>
                  </a:lnTo>
                  <a:lnTo>
                    <a:pt x="196" y="708"/>
                  </a:lnTo>
                  <a:lnTo>
                    <a:pt x="199" y="712"/>
                  </a:lnTo>
                  <a:lnTo>
                    <a:pt x="200" y="713"/>
                  </a:lnTo>
                  <a:lnTo>
                    <a:pt x="196" y="715"/>
                  </a:lnTo>
                  <a:lnTo>
                    <a:pt x="196" y="716"/>
                  </a:lnTo>
                  <a:lnTo>
                    <a:pt x="193" y="718"/>
                  </a:lnTo>
                  <a:lnTo>
                    <a:pt x="195" y="726"/>
                  </a:lnTo>
                  <a:lnTo>
                    <a:pt x="197" y="727"/>
                  </a:lnTo>
                  <a:lnTo>
                    <a:pt x="197" y="729"/>
                  </a:lnTo>
                  <a:lnTo>
                    <a:pt x="200" y="732"/>
                  </a:lnTo>
                  <a:lnTo>
                    <a:pt x="201" y="732"/>
                  </a:lnTo>
                  <a:lnTo>
                    <a:pt x="204" y="730"/>
                  </a:lnTo>
                  <a:lnTo>
                    <a:pt x="209" y="729"/>
                  </a:lnTo>
                  <a:lnTo>
                    <a:pt x="214" y="725"/>
                  </a:lnTo>
                  <a:lnTo>
                    <a:pt x="220" y="726"/>
                  </a:lnTo>
                  <a:lnTo>
                    <a:pt x="223" y="731"/>
                  </a:lnTo>
                  <a:lnTo>
                    <a:pt x="224" y="732"/>
                  </a:lnTo>
                  <a:lnTo>
                    <a:pt x="228" y="732"/>
                  </a:lnTo>
                  <a:lnTo>
                    <a:pt x="232" y="734"/>
                  </a:lnTo>
                  <a:lnTo>
                    <a:pt x="237" y="731"/>
                  </a:lnTo>
                  <a:lnTo>
                    <a:pt x="241" y="731"/>
                  </a:lnTo>
                  <a:lnTo>
                    <a:pt x="242" y="729"/>
                  </a:lnTo>
                  <a:lnTo>
                    <a:pt x="244" y="729"/>
                  </a:lnTo>
                  <a:lnTo>
                    <a:pt x="249" y="724"/>
                  </a:lnTo>
                  <a:lnTo>
                    <a:pt x="251" y="722"/>
                  </a:lnTo>
                  <a:lnTo>
                    <a:pt x="253" y="717"/>
                  </a:lnTo>
                  <a:lnTo>
                    <a:pt x="257" y="716"/>
                  </a:lnTo>
                  <a:lnTo>
                    <a:pt x="260" y="713"/>
                  </a:lnTo>
                  <a:lnTo>
                    <a:pt x="261" y="715"/>
                  </a:lnTo>
                  <a:lnTo>
                    <a:pt x="265" y="713"/>
                  </a:lnTo>
                  <a:lnTo>
                    <a:pt x="270" y="712"/>
                  </a:lnTo>
                  <a:lnTo>
                    <a:pt x="278" y="707"/>
                  </a:lnTo>
                  <a:lnTo>
                    <a:pt x="280" y="707"/>
                  </a:lnTo>
                  <a:lnTo>
                    <a:pt x="280" y="713"/>
                  </a:lnTo>
                  <a:lnTo>
                    <a:pt x="279" y="717"/>
                  </a:lnTo>
                  <a:lnTo>
                    <a:pt x="283" y="720"/>
                  </a:lnTo>
                  <a:lnTo>
                    <a:pt x="283" y="724"/>
                  </a:lnTo>
                  <a:lnTo>
                    <a:pt x="280" y="725"/>
                  </a:lnTo>
                  <a:lnTo>
                    <a:pt x="281" y="726"/>
                  </a:lnTo>
                  <a:lnTo>
                    <a:pt x="285" y="727"/>
                  </a:lnTo>
                  <a:lnTo>
                    <a:pt x="285" y="734"/>
                  </a:lnTo>
                  <a:lnTo>
                    <a:pt x="284" y="738"/>
                  </a:lnTo>
                  <a:lnTo>
                    <a:pt x="284" y="741"/>
                  </a:lnTo>
                  <a:lnTo>
                    <a:pt x="286" y="743"/>
                  </a:lnTo>
                  <a:lnTo>
                    <a:pt x="289" y="745"/>
                  </a:lnTo>
                  <a:lnTo>
                    <a:pt x="288" y="749"/>
                  </a:lnTo>
                  <a:lnTo>
                    <a:pt x="285" y="750"/>
                  </a:lnTo>
                  <a:lnTo>
                    <a:pt x="288" y="753"/>
                  </a:lnTo>
                  <a:lnTo>
                    <a:pt x="285" y="757"/>
                  </a:lnTo>
                  <a:lnTo>
                    <a:pt x="288" y="760"/>
                  </a:lnTo>
                  <a:lnTo>
                    <a:pt x="289" y="763"/>
                  </a:lnTo>
                  <a:lnTo>
                    <a:pt x="294" y="763"/>
                  </a:lnTo>
                  <a:lnTo>
                    <a:pt x="298" y="759"/>
                  </a:lnTo>
                  <a:lnTo>
                    <a:pt x="304" y="759"/>
                  </a:lnTo>
                  <a:lnTo>
                    <a:pt x="307" y="758"/>
                  </a:lnTo>
                  <a:lnTo>
                    <a:pt x="312" y="758"/>
                  </a:lnTo>
                  <a:lnTo>
                    <a:pt x="314" y="759"/>
                  </a:lnTo>
                  <a:lnTo>
                    <a:pt x="317" y="760"/>
                  </a:lnTo>
                  <a:lnTo>
                    <a:pt x="316" y="764"/>
                  </a:lnTo>
                  <a:lnTo>
                    <a:pt x="317" y="766"/>
                  </a:lnTo>
                  <a:lnTo>
                    <a:pt x="318" y="764"/>
                  </a:lnTo>
                  <a:lnTo>
                    <a:pt x="322" y="763"/>
                  </a:lnTo>
                  <a:lnTo>
                    <a:pt x="326" y="769"/>
                  </a:lnTo>
                  <a:lnTo>
                    <a:pt x="331" y="769"/>
                  </a:lnTo>
                  <a:lnTo>
                    <a:pt x="332" y="766"/>
                  </a:lnTo>
                  <a:lnTo>
                    <a:pt x="332" y="763"/>
                  </a:lnTo>
                  <a:lnTo>
                    <a:pt x="334" y="764"/>
                  </a:lnTo>
                  <a:lnTo>
                    <a:pt x="336" y="763"/>
                  </a:lnTo>
                  <a:lnTo>
                    <a:pt x="337" y="759"/>
                  </a:lnTo>
                  <a:lnTo>
                    <a:pt x="335" y="758"/>
                  </a:lnTo>
                  <a:lnTo>
                    <a:pt x="334" y="757"/>
                  </a:lnTo>
                  <a:lnTo>
                    <a:pt x="331" y="755"/>
                  </a:lnTo>
                  <a:lnTo>
                    <a:pt x="328" y="753"/>
                  </a:lnTo>
                  <a:lnTo>
                    <a:pt x="328" y="749"/>
                  </a:lnTo>
                  <a:lnTo>
                    <a:pt x="331" y="741"/>
                  </a:lnTo>
                  <a:lnTo>
                    <a:pt x="330" y="738"/>
                  </a:lnTo>
                  <a:lnTo>
                    <a:pt x="332" y="735"/>
                  </a:lnTo>
                  <a:lnTo>
                    <a:pt x="331" y="730"/>
                  </a:lnTo>
                  <a:lnTo>
                    <a:pt x="332" y="729"/>
                  </a:lnTo>
                  <a:lnTo>
                    <a:pt x="335" y="729"/>
                  </a:lnTo>
                  <a:lnTo>
                    <a:pt x="337" y="727"/>
                  </a:lnTo>
                  <a:lnTo>
                    <a:pt x="336" y="724"/>
                  </a:lnTo>
                  <a:lnTo>
                    <a:pt x="334" y="722"/>
                  </a:lnTo>
                  <a:lnTo>
                    <a:pt x="332" y="721"/>
                  </a:lnTo>
                  <a:lnTo>
                    <a:pt x="332" y="716"/>
                  </a:lnTo>
                  <a:lnTo>
                    <a:pt x="332" y="713"/>
                  </a:lnTo>
                  <a:lnTo>
                    <a:pt x="332" y="712"/>
                  </a:lnTo>
                  <a:lnTo>
                    <a:pt x="335" y="706"/>
                  </a:lnTo>
                  <a:lnTo>
                    <a:pt x="332" y="703"/>
                  </a:lnTo>
                  <a:lnTo>
                    <a:pt x="332" y="702"/>
                  </a:lnTo>
                  <a:lnTo>
                    <a:pt x="328" y="699"/>
                  </a:lnTo>
                  <a:lnTo>
                    <a:pt x="330" y="696"/>
                  </a:lnTo>
                  <a:lnTo>
                    <a:pt x="328" y="694"/>
                  </a:lnTo>
                  <a:lnTo>
                    <a:pt x="327" y="696"/>
                  </a:lnTo>
                  <a:lnTo>
                    <a:pt x="326" y="694"/>
                  </a:lnTo>
                  <a:lnTo>
                    <a:pt x="323" y="693"/>
                  </a:lnTo>
                  <a:lnTo>
                    <a:pt x="322" y="692"/>
                  </a:lnTo>
                  <a:lnTo>
                    <a:pt x="323" y="688"/>
                  </a:lnTo>
                  <a:lnTo>
                    <a:pt x="320" y="678"/>
                  </a:lnTo>
                  <a:lnTo>
                    <a:pt x="322" y="675"/>
                  </a:lnTo>
                  <a:lnTo>
                    <a:pt x="322" y="674"/>
                  </a:lnTo>
                  <a:lnTo>
                    <a:pt x="320" y="669"/>
                  </a:lnTo>
                  <a:lnTo>
                    <a:pt x="318" y="668"/>
                  </a:lnTo>
                  <a:lnTo>
                    <a:pt x="318" y="665"/>
                  </a:lnTo>
                  <a:lnTo>
                    <a:pt x="320" y="662"/>
                  </a:lnTo>
                  <a:lnTo>
                    <a:pt x="323" y="664"/>
                  </a:lnTo>
                  <a:lnTo>
                    <a:pt x="327" y="659"/>
                  </a:lnTo>
                  <a:lnTo>
                    <a:pt x="327" y="656"/>
                  </a:lnTo>
                  <a:lnTo>
                    <a:pt x="330" y="655"/>
                  </a:lnTo>
                  <a:lnTo>
                    <a:pt x="328" y="651"/>
                  </a:lnTo>
                  <a:lnTo>
                    <a:pt x="331" y="645"/>
                  </a:lnTo>
                  <a:lnTo>
                    <a:pt x="334" y="645"/>
                  </a:lnTo>
                  <a:lnTo>
                    <a:pt x="336" y="643"/>
                  </a:lnTo>
                  <a:lnTo>
                    <a:pt x="340" y="643"/>
                  </a:lnTo>
                  <a:lnTo>
                    <a:pt x="341" y="645"/>
                  </a:lnTo>
                  <a:lnTo>
                    <a:pt x="342" y="650"/>
                  </a:lnTo>
                  <a:lnTo>
                    <a:pt x="345" y="654"/>
                  </a:lnTo>
                  <a:lnTo>
                    <a:pt x="348" y="655"/>
                  </a:lnTo>
                  <a:lnTo>
                    <a:pt x="349" y="654"/>
                  </a:lnTo>
                  <a:lnTo>
                    <a:pt x="350" y="650"/>
                  </a:lnTo>
                  <a:lnTo>
                    <a:pt x="354" y="651"/>
                  </a:lnTo>
                  <a:lnTo>
                    <a:pt x="356" y="650"/>
                  </a:lnTo>
                  <a:lnTo>
                    <a:pt x="359" y="648"/>
                  </a:lnTo>
                  <a:lnTo>
                    <a:pt x="362" y="648"/>
                  </a:lnTo>
                  <a:lnTo>
                    <a:pt x="367" y="651"/>
                  </a:lnTo>
                  <a:lnTo>
                    <a:pt x="369" y="655"/>
                  </a:lnTo>
                  <a:lnTo>
                    <a:pt x="370" y="652"/>
                  </a:lnTo>
                  <a:lnTo>
                    <a:pt x="377" y="652"/>
                  </a:lnTo>
                  <a:lnTo>
                    <a:pt x="379" y="654"/>
                  </a:lnTo>
                  <a:lnTo>
                    <a:pt x="378" y="650"/>
                  </a:lnTo>
                  <a:lnTo>
                    <a:pt x="379" y="648"/>
                  </a:lnTo>
                  <a:lnTo>
                    <a:pt x="381" y="646"/>
                  </a:lnTo>
                  <a:lnTo>
                    <a:pt x="384" y="641"/>
                  </a:lnTo>
                  <a:lnTo>
                    <a:pt x="387" y="641"/>
                  </a:lnTo>
                  <a:lnTo>
                    <a:pt x="387" y="638"/>
                  </a:lnTo>
                  <a:lnTo>
                    <a:pt x="390" y="637"/>
                  </a:lnTo>
                  <a:lnTo>
                    <a:pt x="392" y="633"/>
                  </a:lnTo>
                  <a:lnTo>
                    <a:pt x="391" y="629"/>
                  </a:lnTo>
                  <a:lnTo>
                    <a:pt x="395" y="628"/>
                  </a:lnTo>
                  <a:lnTo>
                    <a:pt x="397" y="624"/>
                  </a:lnTo>
                  <a:lnTo>
                    <a:pt x="397" y="622"/>
                  </a:lnTo>
                  <a:lnTo>
                    <a:pt x="401" y="620"/>
                  </a:lnTo>
                  <a:lnTo>
                    <a:pt x="404" y="623"/>
                  </a:lnTo>
                  <a:lnTo>
                    <a:pt x="406" y="628"/>
                  </a:lnTo>
                  <a:lnTo>
                    <a:pt x="407" y="627"/>
                  </a:lnTo>
                  <a:lnTo>
                    <a:pt x="410" y="626"/>
                  </a:lnTo>
                  <a:lnTo>
                    <a:pt x="412" y="629"/>
                  </a:lnTo>
                  <a:lnTo>
                    <a:pt x="418" y="629"/>
                  </a:lnTo>
                  <a:lnTo>
                    <a:pt x="418" y="632"/>
                  </a:lnTo>
                  <a:lnTo>
                    <a:pt x="421" y="633"/>
                  </a:lnTo>
                  <a:lnTo>
                    <a:pt x="424" y="637"/>
                  </a:lnTo>
                  <a:lnTo>
                    <a:pt x="428" y="637"/>
                  </a:lnTo>
                  <a:lnTo>
                    <a:pt x="432" y="641"/>
                  </a:lnTo>
                  <a:lnTo>
                    <a:pt x="432" y="646"/>
                  </a:lnTo>
                  <a:lnTo>
                    <a:pt x="434" y="648"/>
                  </a:lnTo>
                  <a:lnTo>
                    <a:pt x="434" y="650"/>
                  </a:lnTo>
                  <a:lnTo>
                    <a:pt x="439" y="651"/>
                  </a:lnTo>
                  <a:lnTo>
                    <a:pt x="443" y="655"/>
                  </a:lnTo>
                  <a:lnTo>
                    <a:pt x="446" y="655"/>
                  </a:lnTo>
                  <a:lnTo>
                    <a:pt x="447" y="650"/>
                  </a:lnTo>
                  <a:lnTo>
                    <a:pt x="448" y="648"/>
                  </a:lnTo>
                  <a:lnTo>
                    <a:pt x="451" y="647"/>
                  </a:lnTo>
                  <a:lnTo>
                    <a:pt x="453" y="646"/>
                  </a:lnTo>
                  <a:lnTo>
                    <a:pt x="455" y="646"/>
                  </a:lnTo>
                  <a:lnTo>
                    <a:pt x="456" y="645"/>
                  </a:lnTo>
                  <a:lnTo>
                    <a:pt x="455" y="641"/>
                  </a:lnTo>
                  <a:lnTo>
                    <a:pt x="457" y="636"/>
                  </a:lnTo>
                  <a:lnTo>
                    <a:pt x="460" y="637"/>
                  </a:lnTo>
                  <a:lnTo>
                    <a:pt x="462" y="634"/>
                  </a:lnTo>
                  <a:lnTo>
                    <a:pt x="465" y="633"/>
                  </a:lnTo>
                  <a:lnTo>
                    <a:pt x="466" y="628"/>
                  </a:lnTo>
                  <a:lnTo>
                    <a:pt x="469" y="624"/>
                  </a:lnTo>
                  <a:lnTo>
                    <a:pt x="469" y="623"/>
                  </a:lnTo>
                  <a:lnTo>
                    <a:pt x="470" y="620"/>
                  </a:lnTo>
                  <a:lnTo>
                    <a:pt x="475" y="624"/>
                  </a:lnTo>
                  <a:lnTo>
                    <a:pt x="479" y="628"/>
                  </a:lnTo>
                  <a:lnTo>
                    <a:pt x="477" y="632"/>
                  </a:lnTo>
                  <a:lnTo>
                    <a:pt x="480" y="634"/>
                  </a:lnTo>
                  <a:lnTo>
                    <a:pt x="483" y="641"/>
                  </a:lnTo>
                  <a:lnTo>
                    <a:pt x="484" y="643"/>
                  </a:lnTo>
                  <a:lnTo>
                    <a:pt x="485" y="643"/>
                  </a:lnTo>
                  <a:lnTo>
                    <a:pt x="485" y="642"/>
                  </a:lnTo>
                  <a:lnTo>
                    <a:pt x="486" y="642"/>
                  </a:lnTo>
                  <a:lnTo>
                    <a:pt x="489" y="637"/>
                  </a:lnTo>
                  <a:lnTo>
                    <a:pt x="489" y="633"/>
                  </a:lnTo>
                  <a:lnTo>
                    <a:pt x="493" y="627"/>
                  </a:lnTo>
                  <a:lnTo>
                    <a:pt x="495" y="624"/>
                  </a:lnTo>
                  <a:lnTo>
                    <a:pt x="502" y="632"/>
                  </a:lnTo>
                  <a:lnTo>
                    <a:pt x="505" y="636"/>
                  </a:lnTo>
                  <a:lnTo>
                    <a:pt x="509" y="642"/>
                  </a:lnTo>
                  <a:lnTo>
                    <a:pt x="513" y="647"/>
                  </a:lnTo>
                  <a:lnTo>
                    <a:pt x="521" y="654"/>
                  </a:lnTo>
                  <a:lnTo>
                    <a:pt x="525" y="651"/>
                  </a:lnTo>
                  <a:lnTo>
                    <a:pt x="525" y="647"/>
                  </a:lnTo>
                  <a:lnTo>
                    <a:pt x="527" y="641"/>
                  </a:lnTo>
                  <a:lnTo>
                    <a:pt x="526" y="638"/>
                  </a:lnTo>
                  <a:lnTo>
                    <a:pt x="528" y="633"/>
                  </a:lnTo>
                  <a:lnTo>
                    <a:pt x="535" y="626"/>
                  </a:lnTo>
                  <a:lnTo>
                    <a:pt x="544" y="624"/>
                  </a:lnTo>
                  <a:lnTo>
                    <a:pt x="547" y="623"/>
                  </a:lnTo>
                  <a:lnTo>
                    <a:pt x="546" y="628"/>
                  </a:lnTo>
                  <a:lnTo>
                    <a:pt x="547" y="632"/>
                  </a:lnTo>
                  <a:lnTo>
                    <a:pt x="551" y="634"/>
                  </a:lnTo>
                  <a:lnTo>
                    <a:pt x="554" y="637"/>
                  </a:lnTo>
                  <a:lnTo>
                    <a:pt x="558" y="637"/>
                  </a:lnTo>
                  <a:lnTo>
                    <a:pt x="559" y="634"/>
                  </a:lnTo>
                  <a:lnTo>
                    <a:pt x="568" y="628"/>
                  </a:lnTo>
                  <a:lnTo>
                    <a:pt x="573" y="624"/>
                  </a:lnTo>
                  <a:lnTo>
                    <a:pt x="574" y="623"/>
                  </a:lnTo>
                  <a:lnTo>
                    <a:pt x="575" y="627"/>
                  </a:lnTo>
                  <a:lnTo>
                    <a:pt x="579" y="624"/>
                  </a:lnTo>
                  <a:lnTo>
                    <a:pt x="586" y="627"/>
                  </a:lnTo>
                  <a:lnTo>
                    <a:pt x="589" y="619"/>
                  </a:lnTo>
                  <a:lnTo>
                    <a:pt x="597" y="614"/>
                  </a:lnTo>
                  <a:lnTo>
                    <a:pt x="596" y="613"/>
                  </a:lnTo>
                  <a:lnTo>
                    <a:pt x="595" y="604"/>
                  </a:lnTo>
                  <a:lnTo>
                    <a:pt x="595" y="599"/>
                  </a:lnTo>
                  <a:lnTo>
                    <a:pt x="598" y="599"/>
                  </a:lnTo>
                  <a:lnTo>
                    <a:pt x="601" y="594"/>
                  </a:lnTo>
                  <a:lnTo>
                    <a:pt x="606" y="594"/>
                  </a:lnTo>
                  <a:lnTo>
                    <a:pt x="606" y="591"/>
                  </a:lnTo>
                  <a:lnTo>
                    <a:pt x="609" y="591"/>
                  </a:lnTo>
                  <a:lnTo>
                    <a:pt x="616" y="586"/>
                  </a:lnTo>
                  <a:lnTo>
                    <a:pt x="619" y="587"/>
                  </a:lnTo>
                  <a:lnTo>
                    <a:pt x="624" y="585"/>
                  </a:lnTo>
                  <a:lnTo>
                    <a:pt x="629" y="586"/>
                  </a:lnTo>
                  <a:lnTo>
                    <a:pt x="632" y="582"/>
                  </a:lnTo>
                  <a:lnTo>
                    <a:pt x="638" y="576"/>
                  </a:lnTo>
                  <a:lnTo>
                    <a:pt x="640" y="582"/>
                  </a:lnTo>
                  <a:lnTo>
                    <a:pt x="644" y="585"/>
                  </a:lnTo>
                  <a:lnTo>
                    <a:pt x="646" y="584"/>
                  </a:lnTo>
                  <a:lnTo>
                    <a:pt x="649" y="590"/>
                  </a:lnTo>
                  <a:lnTo>
                    <a:pt x="651" y="592"/>
                  </a:lnTo>
                  <a:lnTo>
                    <a:pt x="653" y="592"/>
                  </a:lnTo>
                  <a:lnTo>
                    <a:pt x="658" y="584"/>
                  </a:lnTo>
                  <a:lnTo>
                    <a:pt x="666" y="578"/>
                  </a:lnTo>
                  <a:lnTo>
                    <a:pt x="667" y="576"/>
                  </a:lnTo>
                  <a:lnTo>
                    <a:pt x="681" y="564"/>
                  </a:lnTo>
                  <a:lnTo>
                    <a:pt x="693" y="572"/>
                  </a:lnTo>
                  <a:lnTo>
                    <a:pt x="703" y="564"/>
                  </a:lnTo>
                  <a:lnTo>
                    <a:pt x="709" y="533"/>
                  </a:lnTo>
                  <a:lnTo>
                    <a:pt x="698" y="510"/>
                  </a:lnTo>
                  <a:lnTo>
                    <a:pt x="690" y="510"/>
                  </a:lnTo>
                  <a:lnTo>
                    <a:pt x="686" y="511"/>
                  </a:lnTo>
                  <a:lnTo>
                    <a:pt x="685" y="516"/>
                  </a:lnTo>
                  <a:lnTo>
                    <a:pt x="677" y="517"/>
                  </a:lnTo>
                  <a:lnTo>
                    <a:pt x="677" y="513"/>
                  </a:lnTo>
                  <a:lnTo>
                    <a:pt x="666" y="516"/>
                  </a:lnTo>
                  <a:lnTo>
                    <a:pt x="663" y="507"/>
                  </a:lnTo>
                  <a:lnTo>
                    <a:pt x="656" y="507"/>
                  </a:lnTo>
                  <a:lnTo>
                    <a:pt x="652" y="517"/>
                  </a:lnTo>
                  <a:lnTo>
                    <a:pt x="647" y="516"/>
                  </a:lnTo>
                  <a:lnTo>
                    <a:pt x="638" y="508"/>
                  </a:lnTo>
                  <a:lnTo>
                    <a:pt x="633" y="512"/>
                  </a:lnTo>
                  <a:lnTo>
                    <a:pt x="626" y="505"/>
                  </a:lnTo>
                  <a:lnTo>
                    <a:pt x="632" y="502"/>
                  </a:lnTo>
                  <a:lnTo>
                    <a:pt x="629" y="488"/>
                  </a:lnTo>
                  <a:lnTo>
                    <a:pt x="621" y="483"/>
                  </a:lnTo>
                  <a:lnTo>
                    <a:pt x="621" y="480"/>
                  </a:lnTo>
                  <a:lnTo>
                    <a:pt x="616" y="478"/>
                  </a:lnTo>
                  <a:lnTo>
                    <a:pt x="610" y="480"/>
                  </a:lnTo>
                  <a:lnTo>
                    <a:pt x="595" y="475"/>
                  </a:lnTo>
                  <a:lnTo>
                    <a:pt x="591" y="477"/>
                  </a:lnTo>
                  <a:lnTo>
                    <a:pt x="589" y="487"/>
                  </a:lnTo>
                  <a:lnTo>
                    <a:pt x="582" y="483"/>
                  </a:lnTo>
                  <a:lnTo>
                    <a:pt x="582" y="479"/>
                  </a:lnTo>
                  <a:lnTo>
                    <a:pt x="577" y="471"/>
                  </a:lnTo>
                  <a:lnTo>
                    <a:pt x="572" y="455"/>
                  </a:lnTo>
                  <a:lnTo>
                    <a:pt x="577" y="449"/>
                  </a:lnTo>
                  <a:lnTo>
                    <a:pt x="577" y="441"/>
                  </a:lnTo>
                  <a:lnTo>
                    <a:pt x="592" y="424"/>
                  </a:lnTo>
                  <a:lnTo>
                    <a:pt x="589" y="418"/>
                  </a:lnTo>
                  <a:lnTo>
                    <a:pt x="595" y="408"/>
                  </a:lnTo>
                  <a:lnTo>
                    <a:pt x="593" y="405"/>
                  </a:lnTo>
                  <a:lnTo>
                    <a:pt x="597" y="404"/>
                  </a:lnTo>
                  <a:lnTo>
                    <a:pt x="600" y="408"/>
                  </a:lnTo>
                  <a:lnTo>
                    <a:pt x="601" y="408"/>
                  </a:lnTo>
                  <a:lnTo>
                    <a:pt x="601" y="400"/>
                  </a:lnTo>
                  <a:lnTo>
                    <a:pt x="595" y="399"/>
                  </a:lnTo>
                  <a:lnTo>
                    <a:pt x="592" y="396"/>
                  </a:lnTo>
                  <a:lnTo>
                    <a:pt x="588" y="396"/>
                  </a:lnTo>
                  <a:lnTo>
                    <a:pt x="587" y="390"/>
                  </a:lnTo>
                  <a:lnTo>
                    <a:pt x="579" y="386"/>
                  </a:lnTo>
                  <a:lnTo>
                    <a:pt x="582" y="373"/>
                  </a:lnTo>
                  <a:lnTo>
                    <a:pt x="572" y="379"/>
                  </a:lnTo>
                  <a:lnTo>
                    <a:pt x="570" y="377"/>
                  </a:lnTo>
                  <a:lnTo>
                    <a:pt x="572" y="375"/>
                  </a:lnTo>
                  <a:lnTo>
                    <a:pt x="572" y="368"/>
                  </a:lnTo>
                  <a:lnTo>
                    <a:pt x="565" y="367"/>
                  </a:lnTo>
                  <a:lnTo>
                    <a:pt x="563" y="361"/>
                  </a:lnTo>
                  <a:lnTo>
                    <a:pt x="564" y="352"/>
                  </a:lnTo>
                  <a:lnTo>
                    <a:pt x="567" y="354"/>
                  </a:lnTo>
                  <a:lnTo>
                    <a:pt x="573" y="342"/>
                  </a:lnTo>
                  <a:lnTo>
                    <a:pt x="572" y="339"/>
                  </a:lnTo>
                  <a:lnTo>
                    <a:pt x="577" y="329"/>
                  </a:lnTo>
                  <a:lnTo>
                    <a:pt x="577" y="321"/>
                  </a:lnTo>
                  <a:lnTo>
                    <a:pt x="582" y="320"/>
                  </a:lnTo>
                  <a:lnTo>
                    <a:pt x="587" y="300"/>
                  </a:lnTo>
                  <a:lnTo>
                    <a:pt x="593" y="298"/>
                  </a:lnTo>
                  <a:lnTo>
                    <a:pt x="595" y="289"/>
                  </a:lnTo>
                  <a:lnTo>
                    <a:pt x="586" y="274"/>
                  </a:lnTo>
                  <a:lnTo>
                    <a:pt x="581" y="274"/>
                  </a:lnTo>
                  <a:lnTo>
                    <a:pt x="577" y="264"/>
                  </a:lnTo>
                  <a:lnTo>
                    <a:pt x="574" y="263"/>
                  </a:lnTo>
                  <a:lnTo>
                    <a:pt x="570" y="270"/>
                  </a:lnTo>
                  <a:lnTo>
                    <a:pt x="551" y="268"/>
                  </a:lnTo>
                  <a:lnTo>
                    <a:pt x="547" y="279"/>
                  </a:lnTo>
                  <a:lnTo>
                    <a:pt x="528" y="278"/>
                  </a:lnTo>
                  <a:lnTo>
                    <a:pt x="521" y="228"/>
                  </a:lnTo>
                  <a:lnTo>
                    <a:pt x="518" y="227"/>
                  </a:lnTo>
                  <a:lnTo>
                    <a:pt x="513" y="231"/>
                  </a:lnTo>
                  <a:lnTo>
                    <a:pt x="513" y="226"/>
                  </a:lnTo>
                  <a:lnTo>
                    <a:pt x="517" y="226"/>
                  </a:lnTo>
                  <a:lnTo>
                    <a:pt x="513" y="223"/>
                  </a:lnTo>
                  <a:lnTo>
                    <a:pt x="526" y="210"/>
                  </a:lnTo>
                  <a:lnTo>
                    <a:pt x="530" y="209"/>
                  </a:lnTo>
                  <a:lnTo>
                    <a:pt x="540" y="193"/>
                  </a:lnTo>
                  <a:lnTo>
                    <a:pt x="546" y="194"/>
                  </a:lnTo>
                  <a:lnTo>
                    <a:pt x="547" y="199"/>
                  </a:lnTo>
                  <a:lnTo>
                    <a:pt x="555" y="204"/>
                  </a:lnTo>
                  <a:lnTo>
                    <a:pt x="558" y="209"/>
                  </a:lnTo>
                  <a:lnTo>
                    <a:pt x="559" y="207"/>
                  </a:lnTo>
                  <a:lnTo>
                    <a:pt x="563" y="208"/>
                  </a:lnTo>
                  <a:lnTo>
                    <a:pt x="574" y="193"/>
                  </a:lnTo>
                  <a:lnTo>
                    <a:pt x="589" y="204"/>
                  </a:lnTo>
                  <a:lnTo>
                    <a:pt x="607" y="207"/>
                  </a:lnTo>
                  <a:lnTo>
                    <a:pt x="609" y="205"/>
                  </a:lnTo>
                  <a:lnTo>
                    <a:pt x="612" y="209"/>
                  </a:lnTo>
                  <a:lnTo>
                    <a:pt x="624" y="202"/>
                  </a:lnTo>
                  <a:lnTo>
                    <a:pt x="635" y="200"/>
                  </a:lnTo>
                  <a:lnTo>
                    <a:pt x="638" y="203"/>
                  </a:lnTo>
                  <a:lnTo>
                    <a:pt x="646" y="190"/>
                  </a:lnTo>
                  <a:lnTo>
                    <a:pt x="644" y="188"/>
                  </a:lnTo>
                  <a:lnTo>
                    <a:pt x="649" y="179"/>
                  </a:lnTo>
                  <a:lnTo>
                    <a:pt x="648" y="172"/>
                  </a:lnTo>
                  <a:lnTo>
                    <a:pt x="651" y="162"/>
                  </a:lnTo>
                  <a:lnTo>
                    <a:pt x="646" y="160"/>
                  </a:lnTo>
                  <a:lnTo>
                    <a:pt x="644" y="154"/>
                  </a:lnTo>
                  <a:lnTo>
                    <a:pt x="649" y="151"/>
                  </a:lnTo>
                  <a:lnTo>
                    <a:pt x="646" y="144"/>
                  </a:lnTo>
                  <a:lnTo>
                    <a:pt x="640" y="143"/>
                  </a:lnTo>
                  <a:lnTo>
                    <a:pt x="640" y="138"/>
                  </a:lnTo>
                  <a:lnTo>
                    <a:pt x="633" y="134"/>
                  </a:lnTo>
                  <a:lnTo>
                    <a:pt x="624" y="139"/>
                  </a:lnTo>
                  <a:lnTo>
                    <a:pt x="623" y="144"/>
                  </a:lnTo>
                  <a:lnTo>
                    <a:pt x="618" y="152"/>
                  </a:lnTo>
                  <a:lnTo>
                    <a:pt x="601" y="153"/>
                  </a:lnTo>
                  <a:lnTo>
                    <a:pt x="593" y="157"/>
                  </a:lnTo>
                  <a:lnTo>
                    <a:pt x="581" y="148"/>
                  </a:lnTo>
                  <a:lnTo>
                    <a:pt x="572" y="138"/>
                  </a:lnTo>
                  <a:lnTo>
                    <a:pt x="582" y="133"/>
                  </a:lnTo>
                  <a:lnTo>
                    <a:pt x="584" y="128"/>
                  </a:lnTo>
                  <a:lnTo>
                    <a:pt x="581" y="123"/>
                  </a:lnTo>
                  <a:lnTo>
                    <a:pt x="586" y="119"/>
                  </a:lnTo>
                  <a:lnTo>
                    <a:pt x="577" y="111"/>
                  </a:lnTo>
                  <a:lnTo>
                    <a:pt x="574" y="112"/>
                  </a:lnTo>
                  <a:lnTo>
                    <a:pt x="572" y="109"/>
                  </a:lnTo>
                  <a:lnTo>
                    <a:pt x="570" y="90"/>
                  </a:lnTo>
                  <a:lnTo>
                    <a:pt x="583" y="84"/>
                  </a:lnTo>
                  <a:lnTo>
                    <a:pt x="583" y="82"/>
                  </a:lnTo>
                  <a:lnTo>
                    <a:pt x="581" y="81"/>
                  </a:lnTo>
                  <a:lnTo>
                    <a:pt x="574" y="82"/>
                  </a:lnTo>
                  <a:lnTo>
                    <a:pt x="570" y="78"/>
                  </a:lnTo>
                  <a:lnTo>
                    <a:pt x="558" y="83"/>
                  </a:lnTo>
                  <a:lnTo>
                    <a:pt x="556" y="81"/>
                  </a:lnTo>
                  <a:lnTo>
                    <a:pt x="547" y="82"/>
                  </a:lnTo>
                  <a:lnTo>
                    <a:pt x="542" y="79"/>
                  </a:lnTo>
                  <a:lnTo>
                    <a:pt x="541" y="76"/>
                  </a:lnTo>
                  <a:lnTo>
                    <a:pt x="535" y="88"/>
                  </a:lnTo>
                  <a:lnTo>
                    <a:pt x="535" y="96"/>
                  </a:lnTo>
                  <a:lnTo>
                    <a:pt x="539" y="106"/>
                  </a:lnTo>
                  <a:lnTo>
                    <a:pt x="540" y="114"/>
                  </a:lnTo>
                  <a:lnTo>
                    <a:pt x="526" y="123"/>
                  </a:lnTo>
                  <a:lnTo>
                    <a:pt x="522" y="118"/>
                  </a:lnTo>
                  <a:lnTo>
                    <a:pt x="505" y="130"/>
                  </a:lnTo>
                  <a:lnTo>
                    <a:pt x="505" y="133"/>
                  </a:lnTo>
                  <a:lnTo>
                    <a:pt x="503" y="137"/>
                  </a:lnTo>
                  <a:lnTo>
                    <a:pt x="508" y="139"/>
                  </a:lnTo>
                  <a:lnTo>
                    <a:pt x="508" y="144"/>
                  </a:lnTo>
                  <a:lnTo>
                    <a:pt x="513" y="146"/>
                  </a:lnTo>
                  <a:lnTo>
                    <a:pt x="508" y="149"/>
                  </a:lnTo>
                  <a:lnTo>
                    <a:pt x="508" y="160"/>
                  </a:lnTo>
                  <a:lnTo>
                    <a:pt x="489" y="176"/>
                  </a:lnTo>
                  <a:lnTo>
                    <a:pt x="489" y="181"/>
                  </a:lnTo>
                  <a:lnTo>
                    <a:pt x="485" y="181"/>
                  </a:lnTo>
                  <a:lnTo>
                    <a:pt x="475" y="196"/>
                  </a:lnTo>
                  <a:lnTo>
                    <a:pt x="463" y="198"/>
                  </a:lnTo>
                  <a:lnTo>
                    <a:pt x="461" y="193"/>
                  </a:lnTo>
                  <a:lnTo>
                    <a:pt x="457" y="195"/>
                  </a:lnTo>
                  <a:lnTo>
                    <a:pt x="453" y="224"/>
                  </a:lnTo>
                  <a:lnTo>
                    <a:pt x="460" y="242"/>
                  </a:lnTo>
                  <a:lnTo>
                    <a:pt x="458" y="288"/>
                  </a:lnTo>
                  <a:lnTo>
                    <a:pt x="451" y="287"/>
                  </a:lnTo>
                  <a:lnTo>
                    <a:pt x="434" y="300"/>
                  </a:lnTo>
                  <a:lnTo>
                    <a:pt x="428" y="296"/>
                  </a:lnTo>
                  <a:lnTo>
                    <a:pt x="430" y="286"/>
                  </a:lnTo>
                  <a:lnTo>
                    <a:pt x="425" y="284"/>
                  </a:lnTo>
                  <a:lnTo>
                    <a:pt x="411" y="291"/>
                  </a:lnTo>
                  <a:lnTo>
                    <a:pt x="393" y="302"/>
                  </a:lnTo>
                  <a:lnTo>
                    <a:pt x="383" y="312"/>
                  </a:lnTo>
                  <a:lnTo>
                    <a:pt x="372" y="307"/>
                  </a:lnTo>
                  <a:lnTo>
                    <a:pt x="365" y="312"/>
                  </a:lnTo>
                  <a:lnTo>
                    <a:pt x="358" y="296"/>
                  </a:lnTo>
                  <a:lnTo>
                    <a:pt x="350" y="295"/>
                  </a:lnTo>
                  <a:lnTo>
                    <a:pt x="349" y="297"/>
                  </a:lnTo>
                  <a:lnTo>
                    <a:pt x="348" y="287"/>
                  </a:lnTo>
                  <a:lnTo>
                    <a:pt x="350" y="287"/>
                  </a:lnTo>
                  <a:lnTo>
                    <a:pt x="350" y="278"/>
                  </a:lnTo>
                  <a:lnTo>
                    <a:pt x="332" y="264"/>
                  </a:lnTo>
                  <a:lnTo>
                    <a:pt x="339" y="241"/>
                  </a:lnTo>
                  <a:lnTo>
                    <a:pt x="335" y="247"/>
                  </a:lnTo>
                  <a:lnTo>
                    <a:pt x="330" y="232"/>
                  </a:lnTo>
                  <a:lnTo>
                    <a:pt x="325" y="231"/>
                  </a:lnTo>
                  <a:lnTo>
                    <a:pt x="321" y="222"/>
                  </a:lnTo>
                  <a:lnTo>
                    <a:pt x="316" y="221"/>
                  </a:lnTo>
                  <a:lnTo>
                    <a:pt x="314" y="200"/>
                  </a:lnTo>
                  <a:lnTo>
                    <a:pt x="309" y="202"/>
                  </a:lnTo>
                  <a:lnTo>
                    <a:pt x="311" y="194"/>
                  </a:lnTo>
                  <a:lnTo>
                    <a:pt x="306" y="190"/>
                  </a:lnTo>
                  <a:lnTo>
                    <a:pt x="302" y="176"/>
                  </a:lnTo>
                  <a:lnTo>
                    <a:pt x="298" y="176"/>
                  </a:lnTo>
                  <a:lnTo>
                    <a:pt x="299" y="161"/>
                  </a:lnTo>
                  <a:lnTo>
                    <a:pt x="295" y="160"/>
                  </a:lnTo>
                  <a:lnTo>
                    <a:pt x="295" y="156"/>
                  </a:lnTo>
                  <a:lnTo>
                    <a:pt x="290" y="153"/>
                  </a:lnTo>
                  <a:lnTo>
                    <a:pt x="283" y="132"/>
                  </a:lnTo>
                  <a:lnTo>
                    <a:pt x="272" y="139"/>
                  </a:lnTo>
                  <a:lnTo>
                    <a:pt x="266" y="135"/>
                  </a:lnTo>
                  <a:lnTo>
                    <a:pt x="256" y="147"/>
                  </a:lnTo>
                  <a:lnTo>
                    <a:pt x="252" y="146"/>
                  </a:lnTo>
                  <a:lnTo>
                    <a:pt x="255" y="135"/>
                  </a:lnTo>
                  <a:lnTo>
                    <a:pt x="244" y="130"/>
                  </a:lnTo>
                  <a:lnTo>
                    <a:pt x="246" y="126"/>
                  </a:lnTo>
                  <a:lnTo>
                    <a:pt x="238" y="118"/>
                  </a:lnTo>
                  <a:lnTo>
                    <a:pt x="233" y="106"/>
                  </a:lnTo>
                  <a:lnTo>
                    <a:pt x="233" y="104"/>
                  </a:lnTo>
                  <a:lnTo>
                    <a:pt x="243" y="104"/>
                  </a:lnTo>
                  <a:lnTo>
                    <a:pt x="246" y="101"/>
                  </a:lnTo>
                  <a:lnTo>
                    <a:pt x="244" y="95"/>
                  </a:lnTo>
                  <a:lnTo>
                    <a:pt x="247" y="92"/>
                  </a:lnTo>
                  <a:lnTo>
                    <a:pt x="239" y="84"/>
                  </a:lnTo>
                  <a:lnTo>
                    <a:pt x="238" y="78"/>
                  </a:lnTo>
                  <a:lnTo>
                    <a:pt x="232" y="73"/>
                  </a:lnTo>
                  <a:lnTo>
                    <a:pt x="233" y="69"/>
                  </a:lnTo>
                  <a:lnTo>
                    <a:pt x="229" y="63"/>
                  </a:lnTo>
                  <a:lnTo>
                    <a:pt x="221" y="65"/>
                  </a:lnTo>
                  <a:lnTo>
                    <a:pt x="221" y="64"/>
                  </a:lnTo>
                  <a:lnTo>
                    <a:pt x="224" y="56"/>
                  </a:lnTo>
                  <a:lnTo>
                    <a:pt x="215" y="49"/>
                  </a:lnTo>
                  <a:lnTo>
                    <a:pt x="215" y="40"/>
                  </a:lnTo>
                  <a:lnTo>
                    <a:pt x="207" y="44"/>
                  </a:lnTo>
                  <a:lnTo>
                    <a:pt x="205" y="49"/>
                  </a:lnTo>
                  <a:lnTo>
                    <a:pt x="200" y="51"/>
                  </a:lnTo>
                  <a:lnTo>
                    <a:pt x="197" y="60"/>
                  </a:lnTo>
                  <a:lnTo>
                    <a:pt x="185" y="68"/>
                  </a:lnTo>
                  <a:lnTo>
                    <a:pt x="187" y="74"/>
                  </a:lnTo>
                  <a:lnTo>
                    <a:pt x="185" y="81"/>
                  </a:lnTo>
                  <a:lnTo>
                    <a:pt x="187" y="87"/>
                  </a:lnTo>
                  <a:lnTo>
                    <a:pt x="185" y="92"/>
                  </a:lnTo>
                  <a:lnTo>
                    <a:pt x="185" y="101"/>
                  </a:lnTo>
                  <a:lnTo>
                    <a:pt x="169" y="77"/>
                  </a:lnTo>
                  <a:lnTo>
                    <a:pt x="172" y="60"/>
                  </a:lnTo>
                  <a:lnTo>
                    <a:pt x="168" y="37"/>
                  </a:lnTo>
                  <a:lnTo>
                    <a:pt x="169" y="30"/>
                  </a:lnTo>
                  <a:lnTo>
                    <a:pt x="169" y="0"/>
                  </a:lnTo>
                  <a:lnTo>
                    <a:pt x="160" y="0"/>
                  </a:lnTo>
                  <a:lnTo>
                    <a:pt x="162" y="17"/>
                  </a:lnTo>
                  <a:lnTo>
                    <a:pt x="154" y="27"/>
                  </a:lnTo>
                  <a:lnTo>
                    <a:pt x="157" y="35"/>
                  </a:lnTo>
                  <a:lnTo>
                    <a:pt x="146" y="37"/>
                  </a:lnTo>
                  <a:lnTo>
                    <a:pt x="144" y="18"/>
                  </a:lnTo>
                  <a:lnTo>
                    <a:pt x="131" y="20"/>
                  </a:lnTo>
                  <a:lnTo>
                    <a:pt x="134" y="42"/>
                  </a:lnTo>
                  <a:lnTo>
                    <a:pt x="127" y="48"/>
                  </a:lnTo>
                  <a:lnTo>
                    <a:pt x="126" y="64"/>
                  </a:lnTo>
                  <a:lnTo>
                    <a:pt x="132" y="79"/>
                  </a:lnTo>
                  <a:lnTo>
                    <a:pt x="129" y="91"/>
                  </a:lnTo>
                  <a:lnTo>
                    <a:pt x="122" y="96"/>
                  </a:lnTo>
                  <a:lnTo>
                    <a:pt x="117" y="93"/>
                  </a:lnTo>
                  <a:lnTo>
                    <a:pt x="107" y="98"/>
                  </a:lnTo>
                  <a:lnTo>
                    <a:pt x="104" y="97"/>
                  </a:lnTo>
                  <a:lnTo>
                    <a:pt x="103" y="84"/>
                  </a:lnTo>
                  <a:lnTo>
                    <a:pt x="97" y="73"/>
                  </a:lnTo>
                  <a:lnTo>
                    <a:pt x="93" y="74"/>
                  </a:lnTo>
                  <a:lnTo>
                    <a:pt x="94" y="84"/>
                  </a:lnTo>
                  <a:lnTo>
                    <a:pt x="89" y="87"/>
                  </a:lnTo>
                  <a:lnTo>
                    <a:pt x="85" y="93"/>
                  </a:lnTo>
                  <a:lnTo>
                    <a:pt x="86" y="97"/>
                  </a:lnTo>
                  <a:lnTo>
                    <a:pt x="84" y="110"/>
                  </a:lnTo>
                  <a:lnTo>
                    <a:pt x="88" y="114"/>
                  </a:lnTo>
                  <a:lnTo>
                    <a:pt x="89" y="116"/>
                  </a:lnTo>
                  <a:lnTo>
                    <a:pt x="85" y="118"/>
                  </a:lnTo>
                  <a:lnTo>
                    <a:pt x="85" y="121"/>
                  </a:lnTo>
                  <a:lnTo>
                    <a:pt x="90" y="124"/>
                  </a:lnTo>
                  <a:lnTo>
                    <a:pt x="88" y="128"/>
                  </a:lnTo>
                  <a:lnTo>
                    <a:pt x="90" y="130"/>
                  </a:lnTo>
                  <a:lnTo>
                    <a:pt x="89" y="133"/>
                  </a:lnTo>
                  <a:lnTo>
                    <a:pt x="93" y="142"/>
                  </a:lnTo>
                  <a:lnTo>
                    <a:pt x="94" y="152"/>
                  </a:lnTo>
                  <a:lnTo>
                    <a:pt x="98" y="153"/>
                  </a:lnTo>
                  <a:lnTo>
                    <a:pt x="103" y="148"/>
                  </a:lnTo>
                  <a:lnTo>
                    <a:pt x="104" y="139"/>
                  </a:lnTo>
                  <a:lnTo>
                    <a:pt x="108" y="139"/>
                  </a:lnTo>
                  <a:lnTo>
                    <a:pt x="112" y="144"/>
                  </a:lnTo>
                  <a:lnTo>
                    <a:pt x="115" y="143"/>
                  </a:lnTo>
                  <a:lnTo>
                    <a:pt x="117" y="148"/>
                  </a:lnTo>
                  <a:lnTo>
                    <a:pt x="123" y="148"/>
                  </a:lnTo>
                  <a:lnTo>
                    <a:pt x="125" y="153"/>
                  </a:lnTo>
                  <a:lnTo>
                    <a:pt x="123" y="161"/>
                  </a:lnTo>
                  <a:lnTo>
                    <a:pt x="123" y="168"/>
                  </a:lnTo>
                  <a:lnTo>
                    <a:pt x="126" y="171"/>
                  </a:lnTo>
                  <a:lnTo>
                    <a:pt x="126" y="176"/>
                  </a:lnTo>
                  <a:lnTo>
                    <a:pt x="121" y="185"/>
                  </a:lnTo>
                  <a:lnTo>
                    <a:pt x="122" y="189"/>
                  </a:lnTo>
                  <a:lnTo>
                    <a:pt x="121" y="195"/>
                  </a:lnTo>
                  <a:lnTo>
                    <a:pt x="125" y="198"/>
                  </a:lnTo>
                  <a:lnTo>
                    <a:pt x="126" y="200"/>
                  </a:lnTo>
                  <a:lnTo>
                    <a:pt x="123" y="204"/>
                  </a:lnTo>
                  <a:lnTo>
                    <a:pt x="123" y="214"/>
                  </a:lnTo>
                  <a:lnTo>
                    <a:pt x="122" y="219"/>
                  </a:lnTo>
                  <a:lnTo>
                    <a:pt x="123" y="223"/>
                  </a:lnTo>
                  <a:lnTo>
                    <a:pt x="123" y="231"/>
                  </a:lnTo>
                  <a:lnTo>
                    <a:pt x="123" y="237"/>
                  </a:lnTo>
                  <a:lnTo>
                    <a:pt x="123" y="241"/>
                  </a:lnTo>
                  <a:lnTo>
                    <a:pt x="121" y="246"/>
                  </a:lnTo>
                  <a:lnTo>
                    <a:pt x="118" y="263"/>
                  </a:lnTo>
                  <a:lnTo>
                    <a:pt x="116" y="267"/>
                  </a:lnTo>
                  <a:lnTo>
                    <a:pt x="113" y="269"/>
                  </a:lnTo>
                  <a:lnTo>
                    <a:pt x="112" y="274"/>
                  </a:lnTo>
                  <a:lnTo>
                    <a:pt x="115" y="275"/>
                  </a:lnTo>
                  <a:lnTo>
                    <a:pt x="116" y="281"/>
                  </a:lnTo>
                  <a:lnTo>
                    <a:pt x="115" y="283"/>
                  </a:lnTo>
                  <a:lnTo>
                    <a:pt x="115" y="286"/>
                  </a:lnTo>
                  <a:lnTo>
                    <a:pt x="111" y="289"/>
                  </a:lnTo>
                  <a:lnTo>
                    <a:pt x="108" y="284"/>
                  </a:lnTo>
                  <a:lnTo>
                    <a:pt x="104" y="284"/>
                  </a:lnTo>
                  <a:lnTo>
                    <a:pt x="103" y="286"/>
                  </a:lnTo>
                  <a:lnTo>
                    <a:pt x="104" y="293"/>
                  </a:lnTo>
                  <a:lnTo>
                    <a:pt x="104" y="298"/>
                  </a:lnTo>
                  <a:lnTo>
                    <a:pt x="109" y="303"/>
                  </a:lnTo>
                  <a:lnTo>
                    <a:pt x="109" y="306"/>
                  </a:lnTo>
                  <a:lnTo>
                    <a:pt x="112" y="307"/>
                  </a:lnTo>
                  <a:lnTo>
                    <a:pt x="111" y="312"/>
                  </a:lnTo>
                  <a:lnTo>
                    <a:pt x="106" y="316"/>
                  </a:lnTo>
                  <a:lnTo>
                    <a:pt x="102" y="315"/>
                  </a:lnTo>
                  <a:lnTo>
                    <a:pt x="99" y="311"/>
                  </a:lnTo>
                  <a:lnTo>
                    <a:pt x="93" y="315"/>
                  </a:lnTo>
                  <a:lnTo>
                    <a:pt x="92" y="319"/>
                  </a:lnTo>
                  <a:lnTo>
                    <a:pt x="90" y="320"/>
                  </a:lnTo>
                  <a:lnTo>
                    <a:pt x="88" y="325"/>
                  </a:lnTo>
                  <a:lnTo>
                    <a:pt x="84" y="329"/>
                  </a:lnTo>
                  <a:lnTo>
                    <a:pt x="84" y="331"/>
                  </a:lnTo>
                  <a:lnTo>
                    <a:pt x="81" y="335"/>
                  </a:lnTo>
                  <a:lnTo>
                    <a:pt x="78" y="338"/>
                  </a:lnTo>
                  <a:lnTo>
                    <a:pt x="72" y="333"/>
                  </a:lnTo>
                  <a:lnTo>
                    <a:pt x="67" y="329"/>
                  </a:lnTo>
                  <a:lnTo>
                    <a:pt x="65" y="330"/>
                  </a:lnTo>
                  <a:lnTo>
                    <a:pt x="66" y="335"/>
                  </a:lnTo>
                  <a:lnTo>
                    <a:pt x="61" y="340"/>
                  </a:lnTo>
                  <a:lnTo>
                    <a:pt x="62" y="343"/>
                  </a:lnTo>
                  <a:lnTo>
                    <a:pt x="61" y="351"/>
                  </a:lnTo>
                  <a:lnTo>
                    <a:pt x="60" y="351"/>
                  </a:lnTo>
                  <a:lnTo>
                    <a:pt x="56" y="357"/>
                  </a:lnTo>
                  <a:lnTo>
                    <a:pt x="51" y="357"/>
                  </a:lnTo>
                  <a:lnTo>
                    <a:pt x="46" y="365"/>
                  </a:lnTo>
                  <a:lnTo>
                    <a:pt x="42" y="366"/>
                  </a:lnTo>
                  <a:lnTo>
                    <a:pt x="39" y="361"/>
                  </a:lnTo>
                  <a:lnTo>
                    <a:pt x="37" y="359"/>
                  </a:lnTo>
                  <a:lnTo>
                    <a:pt x="30" y="373"/>
                  </a:lnTo>
                  <a:lnTo>
                    <a:pt x="25" y="377"/>
                  </a:lnTo>
                  <a:lnTo>
                    <a:pt x="24" y="386"/>
                  </a:lnTo>
                  <a:lnTo>
                    <a:pt x="25" y="393"/>
                  </a:lnTo>
                  <a:lnTo>
                    <a:pt x="28" y="398"/>
                  </a:lnTo>
                  <a:lnTo>
                    <a:pt x="27" y="400"/>
                  </a:lnTo>
                  <a:lnTo>
                    <a:pt x="22" y="399"/>
                  </a:lnTo>
                  <a:lnTo>
                    <a:pt x="20" y="400"/>
                  </a:lnTo>
                  <a:lnTo>
                    <a:pt x="15" y="404"/>
                  </a:lnTo>
                  <a:lnTo>
                    <a:pt x="10" y="405"/>
                  </a:lnTo>
                  <a:lnTo>
                    <a:pt x="9" y="407"/>
                  </a:lnTo>
                  <a:lnTo>
                    <a:pt x="10" y="410"/>
                  </a:lnTo>
                  <a:lnTo>
                    <a:pt x="8" y="426"/>
                  </a:lnTo>
                  <a:lnTo>
                    <a:pt x="4" y="435"/>
                  </a:lnTo>
                  <a:lnTo>
                    <a:pt x="11" y="435"/>
                  </a:lnTo>
                  <a:lnTo>
                    <a:pt x="15" y="435"/>
                  </a:lnTo>
                  <a:lnTo>
                    <a:pt x="15" y="438"/>
                  </a:lnTo>
                  <a:lnTo>
                    <a:pt x="18" y="442"/>
                  </a:lnTo>
                  <a:lnTo>
                    <a:pt x="16" y="445"/>
                  </a:lnTo>
                  <a:lnTo>
                    <a:pt x="14" y="445"/>
                  </a:lnTo>
                  <a:lnTo>
                    <a:pt x="15" y="449"/>
                  </a:lnTo>
                  <a:lnTo>
                    <a:pt x="20" y="450"/>
                  </a:lnTo>
                  <a:lnTo>
                    <a:pt x="20" y="454"/>
                  </a:lnTo>
                  <a:lnTo>
                    <a:pt x="18" y="457"/>
                  </a:lnTo>
                  <a:lnTo>
                    <a:pt x="19" y="460"/>
                  </a:lnTo>
                  <a:lnTo>
                    <a:pt x="18" y="466"/>
                  </a:lnTo>
                  <a:lnTo>
                    <a:pt x="9" y="473"/>
                  </a:lnTo>
                  <a:lnTo>
                    <a:pt x="8" y="477"/>
                  </a:lnTo>
                  <a:lnTo>
                    <a:pt x="4" y="477"/>
                  </a:lnTo>
                  <a:lnTo>
                    <a:pt x="0" y="48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461" name="Freeform 1058"/>
            <p:cNvSpPr>
              <a:spLocks/>
            </p:cNvSpPr>
            <p:nvPr/>
          </p:nvSpPr>
          <p:spPr bwMode="auto">
            <a:xfrm>
              <a:off x="2109" y="2827"/>
              <a:ext cx="709" cy="769"/>
            </a:xfrm>
            <a:custGeom>
              <a:avLst/>
              <a:gdLst>
                <a:gd name="T0" fmla="*/ 197 w 709"/>
                <a:gd name="T1" fmla="*/ 729 h 769"/>
                <a:gd name="T2" fmla="*/ 232 w 709"/>
                <a:gd name="T3" fmla="*/ 734 h 769"/>
                <a:gd name="T4" fmla="*/ 261 w 709"/>
                <a:gd name="T5" fmla="*/ 715 h 769"/>
                <a:gd name="T6" fmla="*/ 281 w 709"/>
                <a:gd name="T7" fmla="*/ 726 h 769"/>
                <a:gd name="T8" fmla="*/ 285 w 709"/>
                <a:gd name="T9" fmla="*/ 757 h 769"/>
                <a:gd name="T10" fmla="*/ 316 w 709"/>
                <a:gd name="T11" fmla="*/ 764 h 769"/>
                <a:gd name="T12" fmla="*/ 337 w 709"/>
                <a:gd name="T13" fmla="*/ 759 h 769"/>
                <a:gd name="T14" fmla="*/ 332 w 709"/>
                <a:gd name="T15" fmla="*/ 729 h 769"/>
                <a:gd name="T16" fmla="*/ 332 w 709"/>
                <a:gd name="T17" fmla="*/ 703 h 769"/>
                <a:gd name="T18" fmla="*/ 320 w 709"/>
                <a:gd name="T19" fmla="*/ 678 h 769"/>
                <a:gd name="T20" fmla="*/ 330 w 709"/>
                <a:gd name="T21" fmla="*/ 655 h 769"/>
                <a:gd name="T22" fmla="*/ 349 w 709"/>
                <a:gd name="T23" fmla="*/ 654 h 769"/>
                <a:gd name="T24" fmla="*/ 379 w 709"/>
                <a:gd name="T25" fmla="*/ 654 h 769"/>
                <a:gd name="T26" fmla="*/ 395 w 709"/>
                <a:gd name="T27" fmla="*/ 628 h 769"/>
                <a:gd name="T28" fmla="*/ 418 w 709"/>
                <a:gd name="T29" fmla="*/ 632 h 769"/>
                <a:gd name="T30" fmla="*/ 446 w 709"/>
                <a:gd name="T31" fmla="*/ 655 h 769"/>
                <a:gd name="T32" fmla="*/ 462 w 709"/>
                <a:gd name="T33" fmla="*/ 634 h 769"/>
                <a:gd name="T34" fmla="*/ 483 w 709"/>
                <a:gd name="T35" fmla="*/ 641 h 769"/>
                <a:gd name="T36" fmla="*/ 505 w 709"/>
                <a:gd name="T37" fmla="*/ 636 h 769"/>
                <a:gd name="T38" fmla="*/ 544 w 709"/>
                <a:gd name="T39" fmla="*/ 624 h 769"/>
                <a:gd name="T40" fmla="*/ 574 w 709"/>
                <a:gd name="T41" fmla="*/ 623 h 769"/>
                <a:gd name="T42" fmla="*/ 601 w 709"/>
                <a:gd name="T43" fmla="*/ 594 h 769"/>
                <a:gd name="T44" fmla="*/ 640 w 709"/>
                <a:gd name="T45" fmla="*/ 582 h 769"/>
                <a:gd name="T46" fmla="*/ 693 w 709"/>
                <a:gd name="T47" fmla="*/ 572 h 769"/>
                <a:gd name="T48" fmla="*/ 663 w 709"/>
                <a:gd name="T49" fmla="*/ 507 h 769"/>
                <a:gd name="T50" fmla="*/ 621 w 709"/>
                <a:gd name="T51" fmla="*/ 480 h 769"/>
                <a:gd name="T52" fmla="*/ 577 w 709"/>
                <a:gd name="T53" fmla="*/ 449 h 769"/>
                <a:gd name="T54" fmla="*/ 595 w 709"/>
                <a:gd name="T55" fmla="*/ 399 h 769"/>
                <a:gd name="T56" fmla="*/ 565 w 709"/>
                <a:gd name="T57" fmla="*/ 367 h 769"/>
                <a:gd name="T58" fmla="*/ 593 w 709"/>
                <a:gd name="T59" fmla="*/ 298 h 769"/>
                <a:gd name="T60" fmla="*/ 521 w 709"/>
                <a:gd name="T61" fmla="*/ 228 h 769"/>
                <a:gd name="T62" fmla="*/ 547 w 709"/>
                <a:gd name="T63" fmla="*/ 199 h 769"/>
                <a:gd name="T64" fmla="*/ 624 w 709"/>
                <a:gd name="T65" fmla="*/ 202 h 769"/>
                <a:gd name="T66" fmla="*/ 649 w 709"/>
                <a:gd name="T67" fmla="*/ 151 h 769"/>
                <a:gd name="T68" fmla="*/ 581 w 709"/>
                <a:gd name="T69" fmla="*/ 148 h 769"/>
                <a:gd name="T70" fmla="*/ 583 w 709"/>
                <a:gd name="T71" fmla="*/ 84 h 769"/>
                <a:gd name="T72" fmla="*/ 535 w 709"/>
                <a:gd name="T73" fmla="*/ 88 h 769"/>
                <a:gd name="T74" fmla="*/ 508 w 709"/>
                <a:gd name="T75" fmla="*/ 144 h 769"/>
                <a:gd name="T76" fmla="*/ 457 w 709"/>
                <a:gd name="T77" fmla="*/ 195 h 769"/>
                <a:gd name="T78" fmla="*/ 393 w 709"/>
                <a:gd name="T79" fmla="*/ 302 h 769"/>
                <a:gd name="T80" fmla="*/ 332 w 709"/>
                <a:gd name="T81" fmla="*/ 264 h 769"/>
                <a:gd name="T82" fmla="*/ 306 w 709"/>
                <a:gd name="T83" fmla="*/ 190 h 769"/>
                <a:gd name="T84" fmla="*/ 256 w 709"/>
                <a:gd name="T85" fmla="*/ 147 h 769"/>
                <a:gd name="T86" fmla="*/ 244 w 709"/>
                <a:gd name="T87" fmla="*/ 95 h 769"/>
                <a:gd name="T88" fmla="*/ 215 w 709"/>
                <a:gd name="T89" fmla="*/ 49 h 769"/>
                <a:gd name="T90" fmla="*/ 185 w 709"/>
                <a:gd name="T91" fmla="*/ 92 h 769"/>
                <a:gd name="T92" fmla="*/ 157 w 709"/>
                <a:gd name="T93" fmla="*/ 35 h 769"/>
                <a:gd name="T94" fmla="*/ 117 w 709"/>
                <a:gd name="T95" fmla="*/ 93 h 769"/>
                <a:gd name="T96" fmla="*/ 84 w 709"/>
                <a:gd name="T97" fmla="*/ 110 h 769"/>
                <a:gd name="T98" fmla="*/ 94 w 709"/>
                <a:gd name="T99" fmla="*/ 152 h 769"/>
                <a:gd name="T100" fmla="*/ 123 w 709"/>
                <a:gd name="T101" fmla="*/ 161 h 769"/>
                <a:gd name="T102" fmla="*/ 123 w 709"/>
                <a:gd name="T103" fmla="*/ 214 h 769"/>
                <a:gd name="T104" fmla="*/ 112 w 709"/>
                <a:gd name="T105" fmla="*/ 274 h 769"/>
                <a:gd name="T106" fmla="*/ 104 w 709"/>
                <a:gd name="T107" fmla="*/ 298 h 769"/>
                <a:gd name="T108" fmla="*/ 90 w 709"/>
                <a:gd name="T109" fmla="*/ 320 h 769"/>
                <a:gd name="T110" fmla="*/ 61 w 709"/>
                <a:gd name="T111" fmla="*/ 340 h 769"/>
                <a:gd name="T112" fmla="*/ 30 w 709"/>
                <a:gd name="T113" fmla="*/ 373 h 769"/>
                <a:gd name="T114" fmla="*/ 9 w 709"/>
                <a:gd name="T115" fmla="*/ 407 h 769"/>
                <a:gd name="T116" fmla="*/ 15 w 709"/>
                <a:gd name="T117" fmla="*/ 449 h 7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9"/>
                <a:gd name="T178" fmla="*/ 0 h 769"/>
                <a:gd name="T179" fmla="*/ 709 w 709"/>
                <a:gd name="T180" fmla="*/ 769 h 7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9" h="769">
                  <a:moveTo>
                    <a:pt x="193" y="708"/>
                  </a:moveTo>
                  <a:lnTo>
                    <a:pt x="196" y="708"/>
                  </a:lnTo>
                  <a:lnTo>
                    <a:pt x="199" y="712"/>
                  </a:lnTo>
                  <a:lnTo>
                    <a:pt x="200" y="713"/>
                  </a:lnTo>
                  <a:lnTo>
                    <a:pt x="196" y="715"/>
                  </a:lnTo>
                  <a:lnTo>
                    <a:pt x="196" y="716"/>
                  </a:lnTo>
                  <a:lnTo>
                    <a:pt x="193" y="718"/>
                  </a:lnTo>
                  <a:lnTo>
                    <a:pt x="195" y="726"/>
                  </a:lnTo>
                  <a:lnTo>
                    <a:pt x="197" y="727"/>
                  </a:lnTo>
                  <a:lnTo>
                    <a:pt x="197" y="729"/>
                  </a:lnTo>
                  <a:lnTo>
                    <a:pt x="200" y="732"/>
                  </a:lnTo>
                  <a:lnTo>
                    <a:pt x="201" y="732"/>
                  </a:lnTo>
                  <a:lnTo>
                    <a:pt x="204" y="730"/>
                  </a:lnTo>
                  <a:lnTo>
                    <a:pt x="209" y="729"/>
                  </a:lnTo>
                  <a:lnTo>
                    <a:pt x="214" y="725"/>
                  </a:lnTo>
                  <a:lnTo>
                    <a:pt x="220" y="726"/>
                  </a:lnTo>
                  <a:lnTo>
                    <a:pt x="223" y="731"/>
                  </a:lnTo>
                  <a:lnTo>
                    <a:pt x="224" y="732"/>
                  </a:lnTo>
                  <a:lnTo>
                    <a:pt x="228" y="732"/>
                  </a:lnTo>
                  <a:lnTo>
                    <a:pt x="232" y="734"/>
                  </a:lnTo>
                  <a:lnTo>
                    <a:pt x="237" y="731"/>
                  </a:lnTo>
                  <a:lnTo>
                    <a:pt x="241" y="731"/>
                  </a:lnTo>
                  <a:lnTo>
                    <a:pt x="242" y="729"/>
                  </a:lnTo>
                  <a:lnTo>
                    <a:pt x="244" y="729"/>
                  </a:lnTo>
                  <a:lnTo>
                    <a:pt x="249" y="724"/>
                  </a:lnTo>
                  <a:lnTo>
                    <a:pt x="251" y="722"/>
                  </a:lnTo>
                  <a:lnTo>
                    <a:pt x="253" y="717"/>
                  </a:lnTo>
                  <a:lnTo>
                    <a:pt x="257" y="716"/>
                  </a:lnTo>
                  <a:lnTo>
                    <a:pt x="260" y="713"/>
                  </a:lnTo>
                  <a:lnTo>
                    <a:pt x="261" y="715"/>
                  </a:lnTo>
                  <a:lnTo>
                    <a:pt x="265" y="713"/>
                  </a:lnTo>
                  <a:lnTo>
                    <a:pt x="270" y="712"/>
                  </a:lnTo>
                  <a:lnTo>
                    <a:pt x="278" y="707"/>
                  </a:lnTo>
                  <a:lnTo>
                    <a:pt x="280" y="707"/>
                  </a:lnTo>
                  <a:lnTo>
                    <a:pt x="280" y="713"/>
                  </a:lnTo>
                  <a:lnTo>
                    <a:pt x="279" y="717"/>
                  </a:lnTo>
                  <a:lnTo>
                    <a:pt x="283" y="720"/>
                  </a:lnTo>
                  <a:lnTo>
                    <a:pt x="283" y="724"/>
                  </a:lnTo>
                  <a:lnTo>
                    <a:pt x="280" y="725"/>
                  </a:lnTo>
                  <a:lnTo>
                    <a:pt x="281" y="726"/>
                  </a:lnTo>
                  <a:lnTo>
                    <a:pt x="285" y="727"/>
                  </a:lnTo>
                  <a:lnTo>
                    <a:pt x="285" y="734"/>
                  </a:lnTo>
                  <a:lnTo>
                    <a:pt x="284" y="738"/>
                  </a:lnTo>
                  <a:lnTo>
                    <a:pt x="284" y="741"/>
                  </a:lnTo>
                  <a:lnTo>
                    <a:pt x="286" y="743"/>
                  </a:lnTo>
                  <a:lnTo>
                    <a:pt x="289" y="745"/>
                  </a:lnTo>
                  <a:lnTo>
                    <a:pt x="288" y="749"/>
                  </a:lnTo>
                  <a:lnTo>
                    <a:pt x="285" y="750"/>
                  </a:lnTo>
                  <a:lnTo>
                    <a:pt x="288" y="753"/>
                  </a:lnTo>
                  <a:lnTo>
                    <a:pt x="285" y="757"/>
                  </a:lnTo>
                  <a:lnTo>
                    <a:pt x="288" y="760"/>
                  </a:lnTo>
                  <a:lnTo>
                    <a:pt x="289" y="763"/>
                  </a:lnTo>
                  <a:lnTo>
                    <a:pt x="294" y="763"/>
                  </a:lnTo>
                  <a:lnTo>
                    <a:pt x="298" y="759"/>
                  </a:lnTo>
                  <a:lnTo>
                    <a:pt x="304" y="759"/>
                  </a:lnTo>
                  <a:lnTo>
                    <a:pt x="307" y="758"/>
                  </a:lnTo>
                  <a:lnTo>
                    <a:pt x="312" y="758"/>
                  </a:lnTo>
                  <a:lnTo>
                    <a:pt x="314" y="759"/>
                  </a:lnTo>
                  <a:lnTo>
                    <a:pt x="317" y="760"/>
                  </a:lnTo>
                  <a:lnTo>
                    <a:pt x="316" y="764"/>
                  </a:lnTo>
                  <a:lnTo>
                    <a:pt x="317" y="766"/>
                  </a:lnTo>
                  <a:lnTo>
                    <a:pt x="318" y="764"/>
                  </a:lnTo>
                  <a:lnTo>
                    <a:pt x="322" y="763"/>
                  </a:lnTo>
                  <a:lnTo>
                    <a:pt x="326" y="769"/>
                  </a:lnTo>
                  <a:lnTo>
                    <a:pt x="331" y="769"/>
                  </a:lnTo>
                  <a:lnTo>
                    <a:pt x="332" y="766"/>
                  </a:lnTo>
                  <a:lnTo>
                    <a:pt x="332" y="763"/>
                  </a:lnTo>
                  <a:lnTo>
                    <a:pt x="334" y="764"/>
                  </a:lnTo>
                  <a:lnTo>
                    <a:pt x="336" y="763"/>
                  </a:lnTo>
                  <a:lnTo>
                    <a:pt x="337" y="759"/>
                  </a:lnTo>
                  <a:lnTo>
                    <a:pt x="335" y="758"/>
                  </a:lnTo>
                  <a:lnTo>
                    <a:pt x="334" y="757"/>
                  </a:lnTo>
                  <a:lnTo>
                    <a:pt x="331" y="755"/>
                  </a:lnTo>
                  <a:lnTo>
                    <a:pt x="328" y="753"/>
                  </a:lnTo>
                  <a:lnTo>
                    <a:pt x="328" y="749"/>
                  </a:lnTo>
                  <a:lnTo>
                    <a:pt x="331" y="741"/>
                  </a:lnTo>
                  <a:lnTo>
                    <a:pt x="330" y="738"/>
                  </a:lnTo>
                  <a:lnTo>
                    <a:pt x="332" y="735"/>
                  </a:lnTo>
                  <a:lnTo>
                    <a:pt x="331" y="730"/>
                  </a:lnTo>
                  <a:lnTo>
                    <a:pt x="332" y="729"/>
                  </a:lnTo>
                  <a:lnTo>
                    <a:pt x="335" y="729"/>
                  </a:lnTo>
                  <a:lnTo>
                    <a:pt x="337" y="727"/>
                  </a:lnTo>
                  <a:lnTo>
                    <a:pt x="336" y="724"/>
                  </a:lnTo>
                  <a:lnTo>
                    <a:pt x="334" y="722"/>
                  </a:lnTo>
                  <a:lnTo>
                    <a:pt x="332" y="721"/>
                  </a:lnTo>
                  <a:lnTo>
                    <a:pt x="332" y="716"/>
                  </a:lnTo>
                  <a:lnTo>
                    <a:pt x="332" y="713"/>
                  </a:lnTo>
                  <a:lnTo>
                    <a:pt x="332" y="712"/>
                  </a:lnTo>
                  <a:lnTo>
                    <a:pt x="335" y="706"/>
                  </a:lnTo>
                  <a:lnTo>
                    <a:pt x="332" y="703"/>
                  </a:lnTo>
                  <a:lnTo>
                    <a:pt x="332" y="702"/>
                  </a:lnTo>
                  <a:lnTo>
                    <a:pt x="328" y="699"/>
                  </a:lnTo>
                  <a:lnTo>
                    <a:pt x="330" y="696"/>
                  </a:lnTo>
                  <a:lnTo>
                    <a:pt x="328" y="694"/>
                  </a:lnTo>
                  <a:lnTo>
                    <a:pt x="327" y="696"/>
                  </a:lnTo>
                  <a:lnTo>
                    <a:pt x="326" y="694"/>
                  </a:lnTo>
                  <a:lnTo>
                    <a:pt x="323" y="693"/>
                  </a:lnTo>
                  <a:lnTo>
                    <a:pt x="322" y="692"/>
                  </a:lnTo>
                  <a:lnTo>
                    <a:pt x="323" y="688"/>
                  </a:lnTo>
                  <a:lnTo>
                    <a:pt x="320" y="678"/>
                  </a:lnTo>
                  <a:lnTo>
                    <a:pt x="322" y="675"/>
                  </a:lnTo>
                  <a:lnTo>
                    <a:pt x="322" y="674"/>
                  </a:lnTo>
                  <a:lnTo>
                    <a:pt x="320" y="669"/>
                  </a:lnTo>
                  <a:lnTo>
                    <a:pt x="318" y="668"/>
                  </a:lnTo>
                  <a:lnTo>
                    <a:pt x="318" y="665"/>
                  </a:lnTo>
                  <a:lnTo>
                    <a:pt x="320" y="662"/>
                  </a:lnTo>
                  <a:lnTo>
                    <a:pt x="323" y="664"/>
                  </a:lnTo>
                  <a:lnTo>
                    <a:pt x="327" y="659"/>
                  </a:lnTo>
                  <a:lnTo>
                    <a:pt x="327" y="656"/>
                  </a:lnTo>
                  <a:lnTo>
                    <a:pt x="330" y="655"/>
                  </a:lnTo>
                  <a:lnTo>
                    <a:pt x="328" y="651"/>
                  </a:lnTo>
                  <a:lnTo>
                    <a:pt x="331" y="645"/>
                  </a:lnTo>
                  <a:lnTo>
                    <a:pt x="334" y="645"/>
                  </a:lnTo>
                  <a:lnTo>
                    <a:pt x="336" y="643"/>
                  </a:lnTo>
                  <a:lnTo>
                    <a:pt x="340" y="643"/>
                  </a:lnTo>
                  <a:lnTo>
                    <a:pt x="341" y="645"/>
                  </a:lnTo>
                  <a:lnTo>
                    <a:pt x="342" y="650"/>
                  </a:lnTo>
                  <a:lnTo>
                    <a:pt x="345" y="654"/>
                  </a:lnTo>
                  <a:lnTo>
                    <a:pt x="348" y="655"/>
                  </a:lnTo>
                  <a:lnTo>
                    <a:pt x="349" y="654"/>
                  </a:lnTo>
                  <a:lnTo>
                    <a:pt x="350" y="650"/>
                  </a:lnTo>
                  <a:lnTo>
                    <a:pt x="354" y="651"/>
                  </a:lnTo>
                  <a:lnTo>
                    <a:pt x="356" y="650"/>
                  </a:lnTo>
                  <a:lnTo>
                    <a:pt x="359" y="648"/>
                  </a:lnTo>
                  <a:lnTo>
                    <a:pt x="362" y="648"/>
                  </a:lnTo>
                  <a:lnTo>
                    <a:pt x="367" y="651"/>
                  </a:lnTo>
                  <a:lnTo>
                    <a:pt x="369" y="655"/>
                  </a:lnTo>
                  <a:lnTo>
                    <a:pt x="370" y="652"/>
                  </a:lnTo>
                  <a:lnTo>
                    <a:pt x="377" y="652"/>
                  </a:lnTo>
                  <a:lnTo>
                    <a:pt x="379" y="654"/>
                  </a:lnTo>
                  <a:lnTo>
                    <a:pt x="378" y="650"/>
                  </a:lnTo>
                  <a:lnTo>
                    <a:pt x="379" y="648"/>
                  </a:lnTo>
                  <a:lnTo>
                    <a:pt x="381" y="646"/>
                  </a:lnTo>
                  <a:lnTo>
                    <a:pt x="384" y="641"/>
                  </a:lnTo>
                  <a:lnTo>
                    <a:pt x="387" y="641"/>
                  </a:lnTo>
                  <a:lnTo>
                    <a:pt x="387" y="638"/>
                  </a:lnTo>
                  <a:lnTo>
                    <a:pt x="390" y="637"/>
                  </a:lnTo>
                  <a:lnTo>
                    <a:pt x="392" y="633"/>
                  </a:lnTo>
                  <a:lnTo>
                    <a:pt x="391" y="629"/>
                  </a:lnTo>
                  <a:lnTo>
                    <a:pt x="395" y="628"/>
                  </a:lnTo>
                  <a:lnTo>
                    <a:pt x="397" y="624"/>
                  </a:lnTo>
                  <a:lnTo>
                    <a:pt x="397" y="622"/>
                  </a:lnTo>
                  <a:lnTo>
                    <a:pt x="401" y="620"/>
                  </a:lnTo>
                  <a:lnTo>
                    <a:pt x="404" y="623"/>
                  </a:lnTo>
                  <a:lnTo>
                    <a:pt x="406" y="628"/>
                  </a:lnTo>
                  <a:lnTo>
                    <a:pt x="407" y="627"/>
                  </a:lnTo>
                  <a:lnTo>
                    <a:pt x="410" y="626"/>
                  </a:lnTo>
                  <a:lnTo>
                    <a:pt x="412" y="629"/>
                  </a:lnTo>
                  <a:lnTo>
                    <a:pt x="418" y="629"/>
                  </a:lnTo>
                  <a:lnTo>
                    <a:pt x="418" y="632"/>
                  </a:lnTo>
                  <a:lnTo>
                    <a:pt x="421" y="633"/>
                  </a:lnTo>
                  <a:lnTo>
                    <a:pt x="424" y="637"/>
                  </a:lnTo>
                  <a:lnTo>
                    <a:pt x="428" y="637"/>
                  </a:lnTo>
                  <a:lnTo>
                    <a:pt x="432" y="641"/>
                  </a:lnTo>
                  <a:lnTo>
                    <a:pt x="432" y="646"/>
                  </a:lnTo>
                  <a:lnTo>
                    <a:pt x="434" y="648"/>
                  </a:lnTo>
                  <a:lnTo>
                    <a:pt x="434" y="650"/>
                  </a:lnTo>
                  <a:lnTo>
                    <a:pt x="439" y="651"/>
                  </a:lnTo>
                  <a:lnTo>
                    <a:pt x="443" y="655"/>
                  </a:lnTo>
                  <a:lnTo>
                    <a:pt x="446" y="655"/>
                  </a:lnTo>
                  <a:lnTo>
                    <a:pt x="447" y="650"/>
                  </a:lnTo>
                  <a:lnTo>
                    <a:pt x="448" y="648"/>
                  </a:lnTo>
                  <a:lnTo>
                    <a:pt x="451" y="647"/>
                  </a:lnTo>
                  <a:lnTo>
                    <a:pt x="453" y="646"/>
                  </a:lnTo>
                  <a:lnTo>
                    <a:pt x="455" y="646"/>
                  </a:lnTo>
                  <a:lnTo>
                    <a:pt x="456" y="645"/>
                  </a:lnTo>
                  <a:lnTo>
                    <a:pt x="455" y="641"/>
                  </a:lnTo>
                  <a:lnTo>
                    <a:pt x="457" y="636"/>
                  </a:lnTo>
                  <a:lnTo>
                    <a:pt x="460" y="637"/>
                  </a:lnTo>
                  <a:lnTo>
                    <a:pt x="462" y="634"/>
                  </a:lnTo>
                  <a:lnTo>
                    <a:pt x="465" y="633"/>
                  </a:lnTo>
                  <a:lnTo>
                    <a:pt x="466" y="628"/>
                  </a:lnTo>
                  <a:lnTo>
                    <a:pt x="469" y="624"/>
                  </a:lnTo>
                  <a:lnTo>
                    <a:pt x="469" y="623"/>
                  </a:lnTo>
                  <a:lnTo>
                    <a:pt x="470" y="620"/>
                  </a:lnTo>
                  <a:lnTo>
                    <a:pt x="475" y="624"/>
                  </a:lnTo>
                  <a:lnTo>
                    <a:pt x="479" y="628"/>
                  </a:lnTo>
                  <a:lnTo>
                    <a:pt x="477" y="632"/>
                  </a:lnTo>
                  <a:lnTo>
                    <a:pt x="480" y="634"/>
                  </a:lnTo>
                  <a:lnTo>
                    <a:pt x="483" y="641"/>
                  </a:lnTo>
                  <a:lnTo>
                    <a:pt x="484" y="643"/>
                  </a:lnTo>
                  <a:lnTo>
                    <a:pt x="485" y="643"/>
                  </a:lnTo>
                  <a:lnTo>
                    <a:pt x="485" y="642"/>
                  </a:lnTo>
                  <a:lnTo>
                    <a:pt x="486" y="642"/>
                  </a:lnTo>
                  <a:lnTo>
                    <a:pt x="489" y="637"/>
                  </a:lnTo>
                  <a:lnTo>
                    <a:pt x="489" y="633"/>
                  </a:lnTo>
                  <a:lnTo>
                    <a:pt x="493" y="627"/>
                  </a:lnTo>
                  <a:lnTo>
                    <a:pt x="495" y="624"/>
                  </a:lnTo>
                  <a:lnTo>
                    <a:pt x="502" y="632"/>
                  </a:lnTo>
                  <a:lnTo>
                    <a:pt x="505" y="636"/>
                  </a:lnTo>
                  <a:lnTo>
                    <a:pt x="509" y="642"/>
                  </a:lnTo>
                  <a:lnTo>
                    <a:pt x="513" y="647"/>
                  </a:lnTo>
                  <a:lnTo>
                    <a:pt x="521" y="654"/>
                  </a:lnTo>
                  <a:lnTo>
                    <a:pt x="525" y="651"/>
                  </a:lnTo>
                  <a:lnTo>
                    <a:pt x="525" y="647"/>
                  </a:lnTo>
                  <a:lnTo>
                    <a:pt x="527" y="641"/>
                  </a:lnTo>
                  <a:lnTo>
                    <a:pt x="526" y="638"/>
                  </a:lnTo>
                  <a:lnTo>
                    <a:pt x="528" y="633"/>
                  </a:lnTo>
                  <a:lnTo>
                    <a:pt x="535" y="626"/>
                  </a:lnTo>
                  <a:lnTo>
                    <a:pt x="544" y="624"/>
                  </a:lnTo>
                  <a:lnTo>
                    <a:pt x="547" y="623"/>
                  </a:lnTo>
                  <a:lnTo>
                    <a:pt x="546" y="628"/>
                  </a:lnTo>
                  <a:lnTo>
                    <a:pt x="547" y="632"/>
                  </a:lnTo>
                  <a:lnTo>
                    <a:pt x="551" y="634"/>
                  </a:lnTo>
                  <a:lnTo>
                    <a:pt x="554" y="637"/>
                  </a:lnTo>
                  <a:lnTo>
                    <a:pt x="558" y="637"/>
                  </a:lnTo>
                  <a:lnTo>
                    <a:pt x="559" y="634"/>
                  </a:lnTo>
                  <a:lnTo>
                    <a:pt x="568" y="628"/>
                  </a:lnTo>
                  <a:lnTo>
                    <a:pt x="573" y="624"/>
                  </a:lnTo>
                  <a:lnTo>
                    <a:pt x="574" y="623"/>
                  </a:lnTo>
                  <a:lnTo>
                    <a:pt x="575" y="627"/>
                  </a:lnTo>
                  <a:lnTo>
                    <a:pt x="579" y="624"/>
                  </a:lnTo>
                  <a:lnTo>
                    <a:pt x="586" y="627"/>
                  </a:lnTo>
                  <a:lnTo>
                    <a:pt x="589" y="619"/>
                  </a:lnTo>
                  <a:lnTo>
                    <a:pt x="597" y="614"/>
                  </a:lnTo>
                  <a:lnTo>
                    <a:pt x="596" y="613"/>
                  </a:lnTo>
                  <a:lnTo>
                    <a:pt x="595" y="604"/>
                  </a:lnTo>
                  <a:lnTo>
                    <a:pt x="595" y="599"/>
                  </a:lnTo>
                  <a:lnTo>
                    <a:pt x="598" y="599"/>
                  </a:lnTo>
                  <a:lnTo>
                    <a:pt x="601" y="594"/>
                  </a:lnTo>
                  <a:lnTo>
                    <a:pt x="606" y="594"/>
                  </a:lnTo>
                  <a:lnTo>
                    <a:pt x="606" y="591"/>
                  </a:lnTo>
                  <a:lnTo>
                    <a:pt x="609" y="591"/>
                  </a:lnTo>
                  <a:lnTo>
                    <a:pt x="616" y="586"/>
                  </a:lnTo>
                  <a:lnTo>
                    <a:pt x="619" y="587"/>
                  </a:lnTo>
                  <a:lnTo>
                    <a:pt x="624" y="585"/>
                  </a:lnTo>
                  <a:lnTo>
                    <a:pt x="629" y="586"/>
                  </a:lnTo>
                  <a:lnTo>
                    <a:pt x="632" y="582"/>
                  </a:lnTo>
                  <a:lnTo>
                    <a:pt x="638" y="576"/>
                  </a:lnTo>
                  <a:lnTo>
                    <a:pt x="640" y="582"/>
                  </a:lnTo>
                  <a:lnTo>
                    <a:pt x="644" y="585"/>
                  </a:lnTo>
                  <a:lnTo>
                    <a:pt x="646" y="584"/>
                  </a:lnTo>
                  <a:lnTo>
                    <a:pt x="649" y="590"/>
                  </a:lnTo>
                  <a:lnTo>
                    <a:pt x="651" y="592"/>
                  </a:lnTo>
                  <a:lnTo>
                    <a:pt x="653" y="592"/>
                  </a:lnTo>
                  <a:lnTo>
                    <a:pt x="658" y="584"/>
                  </a:lnTo>
                  <a:lnTo>
                    <a:pt x="666" y="578"/>
                  </a:lnTo>
                  <a:lnTo>
                    <a:pt x="667" y="576"/>
                  </a:lnTo>
                  <a:lnTo>
                    <a:pt x="681" y="564"/>
                  </a:lnTo>
                  <a:lnTo>
                    <a:pt x="693" y="572"/>
                  </a:lnTo>
                  <a:lnTo>
                    <a:pt x="703" y="564"/>
                  </a:lnTo>
                  <a:lnTo>
                    <a:pt x="709" y="533"/>
                  </a:lnTo>
                  <a:lnTo>
                    <a:pt x="698" y="510"/>
                  </a:lnTo>
                  <a:lnTo>
                    <a:pt x="690" y="510"/>
                  </a:lnTo>
                  <a:lnTo>
                    <a:pt x="686" y="511"/>
                  </a:lnTo>
                  <a:lnTo>
                    <a:pt x="685" y="516"/>
                  </a:lnTo>
                  <a:lnTo>
                    <a:pt x="677" y="517"/>
                  </a:lnTo>
                  <a:lnTo>
                    <a:pt x="677" y="513"/>
                  </a:lnTo>
                  <a:lnTo>
                    <a:pt x="666" y="516"/>
                  </a:lnTo>
                  <a:lnTo>
                    <a:pt x="663" y="507"/>
                  </a:lnTo>
                  <a:lnTo>
                    <a:pt x="656" y="507"/>
                  </a:lnTo>
                  <a:lnTo>
                    <a:pt x="652" y="517"/>
                  </a:lnTo>
                  <a:lnTo>
                    <a:pt x="647" y="516"/>
                  </a:lnTo>
                  <a:lnTo>
                    <a:pt x="638" y="508"/>
                  </a:lnTo>
                  <a:lnTo>
                    <a:pt x="633" y="512"/>
                  </a:lnTo>
                  <a:lnTo>
                    <a:pt x="626" y="505"/>
                  </a:lnTo>
                  <a:lnTo>
                    <a:pt x="632" y="502"/>
                  </a:lnTo>
                  <a:lnTo>
                    <a:pt x="629" y="488"/>
                  </a:lnTo>
                  <a:lnTo>
                    <a:pt x="621" y="483"/>
                  </a:lnTo>
                  <a:lnTo>
                    <a:pt x="621" y="480"/>
                  </a:lnTo>
                  <a:lnTo>
                    <a:pt x="616" y="478"/>
                  </a:lnTo>
                  <a:lnTo>
                    <a:pt x="610" y="480"/>
                  </a:lnTo>
                  <a:lnTo>
                    <a:pt x="595" y="475"/>
                  </a:lnTo>
                  <a:lnTo>
                    <a:pt x="591" y="477"/>
                  </a:lnTo>
                  <a:lnTo>
                    <a:pt x="589" y="487"/>
                  </a:lnTo>
                  <a:lnTo>
                    <a:pt x="582" y="483"/>
                  </a:lnTo>
                  <a:lnTo>
                    <a:pt x="582" y="479"/>
                  </a:lnTo>
                  <a:lnTo>
                    <a:pt x="577" y="471"/>
                  </a:lnTo>
                  <a:lnTo>
                    <a:pt x="572" y="455"/>
                  </a:lnTo>
                  <a:lnTo>
                    <a:pt x="577" y="449"/>
                  </a:lnTo>
                  <a:lnTo>
                    <a:pt x="577" y="441"/>
                  </a:lnTo>
                  <a:lnTo>
                    <a:pt x="592" y="424"/>
                  </a:lnTo>
                  <a:lnTo>
                    <a:pt x="589" y="418"/>
                  </a:lnTo>
                  <a:lnTo>
                    <a:pt x="595" y="408"/>
                  </a:lnTo>
                  <a:lnTo>
                    <a:pt x="593" y="405"/>
                  </a:lnTo>
                  <a:lnTo>
                    <a:pt x="597" y="404"/>
                  </a:lnTo>
                  <a:lnTo>
                    <a:pt x="600" y="408"/>
                  </a:lnTo>
                  <a:lnTo>
                    <a:pt x="601" y="408"/>
                  </a:lnTo>
                  <a:lnTo>
                    <a:pt x="601" y="400"/>
                  </a:lnTo>
                  <a:lnTo>
                    <a:pt x="595" y="399"/>
                  </a:lnTo>
                  <a:lnTo>
                    <a:pt x="592" y="396"/>
                  </a:lnTo>
                  <a:lnTo>
                    <a:pt x="588" y="396"/>
                  </a:lnTo>
                  <a:lnTo>
                    <a:pt x="587" y="390"/>
                  </a:lnTo>
                  <a:lnTo>
                    <a:pt x="579" y="386"/>
                  </a:lnTo>
                  <a:lnTo>
                    <a:pt x="582" y="373"/>
                  </a:lnTo>
                  <a:lnTo>
                    <a:pt x="572" y="379"/>
                  </a:lnTo>
                  <a:lnTo>
                    <a:pt x="570" y="377"/>
                  </a:lnTo>
                  <a:lnTo>
                    <a:pt x="572" y="375"/>
                  </a:lnTo>
                  <a:lnTo>
                    <a:pt x="572" y="368"/>
                  </a:lnTo>
                  <a:lnTo>
                    <a:pt x="565" y="367"/>
                  </a:lnTo>
                  <a:lnTo>
                    <a:pt x="563" y="361"/>
                  </a:lnTo>
                  <a:lnTo>
                    <a:pt x="564" y="352"/>
                  </a:lnTo>
                  <a:lnTo>
                    <a:pt x="567" y="354"/>
                  </a:lnTo>
                  <a:lnTo>
                    <a:pt x="573" y="342"/>
                  </a:lnTo>
                  <a:lnTo>
                    <a:pt x="572" y="339"/>
                  </a:lnTo>
                  <a:lnTo>
                    <a:pt x="577" y="329"/>
                  </a:lnTo>
                  <a:lnTo>
                    <a:pt x="577" y="321"/>
                  </a:lnTo>
                  <a:lnTo>
                    <a:pt x="582" y="320"/>
                  </a:lnTo>
                  <a:lnTo>
                    <a:pt x="587" y="300"/>
                  </a:lnTo>
                  <a:lnTo>
                    <a:pt x="593" y="298"/>
                  </a:lnTo>
                  <a:lnTo>
                    <a:pt x="595" y="289"/>
                  </a:lnTo>
                  <a:lnTo>
                    <a:pt x="586" y="274"/>
                  </a:lnTo>
                  <a:lnTo>
                    <a:pt x="581" y="274"/>
                  </a:lnTo>
                  <a:lnTo>
                    <a:pt x="577" y="264"/>
                  </a:lnTo>
                  <a:lnTo>
                    <a:pt x="574" y="263"/>
                  </a:lnTo>
                  <a:lnTo>
                    <a:pt x="570" y="270"/>
                  </a:lnTo>
                  <a:lnTo>
                    <a:pt x="551" y="268"/>
                  </a:lnTo>
                  <a:lnTo>
                    <a:pt x="547" y="279"/>
                  </a:lnTo>
                  <a:lnTo>
                    <a:pt x="528" y="278"/>
                  </a:lnTo>
                  <a:lnTo>
                    <a:pt x="521" y="228"/>
                  </a:lnTo>
                  <a:lnTo>
                    <a:pt x="518" y="227"/>
                  </a:lnTo>
                  <a:lnTo>
                    <a:pt x="513" y="231"/>
                  </a:lnTo>
                  <a:lnTo>
                    <a:pt x="513" y="226"/>
                  </a:lnTo>
                  <a:lnTo>
                    <a:pt x="517" y="226"/>
                  </a:lnTo>
                  <a:lnTo>
                    <a:pt x="513" y="223"/>
                  </a:lnTo>
                  <a:lnTo>
                    <a:pt x="526" y="210"/>
                  </a:lnTo>
                  <a:lnTo>
                    <a:pt x="530" y="209"/>
                  </a:lnTo>
                  <a:lnTo>
                    <a:pt x="540" y="193"/>
                  </a:lnTo>
                  <a:lnTo>
                    <a:pt x="546" y="194"/>
                  </a:lnTo>
                  <a:lnTo>
                    <a:pt x="547" y="199"/>
                  </a:lnTo>
                  <a:lnTo>
                    <a:pt x="555" y="204"/>
                  </a:lnTo>
                  <a:lnTo>
                    <a:pt x="558" y="209"/>
                  </a:lnTo>
                  <a:lnTo>
                    <a:pt x="559" y="207"/>
                  </a:lnTo>
                  <a:lnTo>
                    <a:pt x="563" y="208"/>
                  </a:lnTo>
                  <a:lnTo>
                    <a:pt x="574" y="193"/>
                  </a:lnTo>
                  <a:lnTo>
                    <a:pt x="589" y="204"/>
                  </a:lnTo>
                  <a:lnTo>
                    <a:pt x="607" y="207"/>
                  </a:lnTo>
                  <a:lnTo>
                    <a:pt x="609" y="205"/>
                  </a:lnTo>
                  <a:lnTo>
                    <a:pt x="612" y="209"/>
                  </a:lnTo>
                  <a:lnTo>
                    <a:pt x="624" y="202"/>
                  </a:lnTo>
                  <a:lnTo>
                    <a:pt x="635" y="200"/>
                  </a:lnTo>
                  <a:lnTo>
                    <a:pt x="638" y="203"/>
                  </a:lnTo>
                  <a:lnTo>
                    <a:pt x="646" y="190"/>
                  </a:lnTo>
                  <a:lnTo>
                    <a:pt x="644" y="188"/>
                  </a:lnTo>
                  <a:lnTo>
                    <a:pt x="649" y="179"/>
                  </a:lnTo>
                  <a:lnTo>
                    <a:pt x="648" y="172"/>
                  </a:lnTo>
                  <a:lnTo>
                    <a:pt x="651" y="162"/>
                  </a:lnTo>
                  <a:lnTo>
                    <a:pt x="646" y="160"/>
                  </a:lnTo>
                  <a:lnTo>
                    <a:pt x="644" y="154"/>
                  </a:lnTo>
                  <a:lnTo>
                    <a:pt x="649" y="151"/>
                  </a:lnTo>
                  <a:lnTo>
                    <a:pt x="646" y="144"/>
                  </a:lnTo>
                  <a:lnTo>
                    <a:pt x="640" y="143"/>
                  </a:lnTo>
                  <a:lnTo>
                    <a:pt x="640" y="138"/>
                  </a:lnTo>
                  <a:lnTo>
                    <a:pt x="633" y="134"/>
                  </a:lnTo>
                  <a:lnTo>
                    <a:pt x="624" y="139"/>
                  </a:lnTo>
                  <a:lnTo>
                    <a:pt x="623" y="144"/>
                  </a:lnTo>
                  <a:lnTo>
                    <a:pt x="618" y="152"/>
                  </a:lnTo>
                  <a:lnTo>
                    <a:pt x="601" y="153"/>
                  </a:lnTo>
                  <a:lnTo>
                    <a:pt x="593" y="157"/>
                  </a:lnTo>
                  <a:lnTo>
                    <a:pt x="581" y="148"/>
                  </a:lnTo>
                  <a:lnTo>
                    <a:pt x="572" y="138"/>
                  </a:lnTo>
                  <a:lnTo>
                    <a:pt x="582" y="133"/>
                  </a:lnTo>
                  <a:lnTo>
                    <a:pt x="584" y="128"/>
                  </a:lnTo>
                  <a:lnTo>
                    <a:pt x="581" y="123"/>
                  </a:lnTo>
                  <a:lnTo>
                    <a:pt x="586" y="119"/>
                  </a:lnTo>
                  <a:lnTo>
                    <a:pt x="577" y="111"/>
                  </a:lnTo>
                  <a:lnTo>
                    <a:pt x="574" y="112"/>
                  </a:lnTo>
                  <a:lnTo>
                    <a:pt x="572" y="109"/>
                  </a:lnTo>
                  <a:lnTo>
                    <a:pt x="570" y="90"/>
                  </a:lnTo>
                  <a:lnTo>
                    <a:pt x="583" y="84"/>
                  </a:lnTo>
                  <a:lnTo>
                    <a:pt x="583" y="82"/>
                  </a:lnTo>
                  <a:lnTo>
                    <a:pt x="581" y="81"/>
                  </a:lnTo>
                  <a:lnTo>
                    <a:pt x="574" y="82"/>
                  </a:lnTo>
                  <a:lnTo>
                    <a:pt x="570" y="78"/>
                  </a:lnTo>
                  <a:lnTo>
                    <a:pt x="558" y="83"/>
                  </a:lnTo>
                  <a:lnTo>
                    <a:pt x="556" y="81"/>
                  </a:lnTo>
                  <a:lnTo>
                    <a:pt x="547" y="82"/>
                  </a:lnTo>
                  <a:lnTo>
                    <a:pt x="542" y="79"/>
                  </a:lnTo>
                  <a:lnTo>
                    <a:pt x="541" y="76"/>
                  </a:lnTo>
                  <a:lnTo>
                    <a:pt x="535" y="88"/>
                  </a:lnTo>
                  <a:lnTo>
                    <a:pt x="535" y="96"/>
                  </a:lnTo>
                  <a:lnTo>
                    <a:pt x="539" y="106"/>
                  </a:lnTo>
                  <a:lnTo>
                    <a:pt x="540" y="114"/>
                  </a:lnTo>
                  <a:lnTo>
                    <a:pt x="526" y="123"/>
                  </a:lnTo>
                  <a:lnTo>
                    <a:pt x="522" y="118"/>
                  </a:lnTo>
                  <a:lnTo>
                    <a:pt x="505" y="130"/>
                  </a:lnTo>
                  <a:lnTo>
                    <a:pt x="505" y="133"/>
                  </a:lnTo>
                  <a:lnTo>
                    <a:pt x="503" y="137"/>
                  </a:lnTo>
                  <a:lnTo>
                    <a:pt x="508" y="139"/>
                  </a:lnTo>
                  <a:lnTo>
                    <a:pt x="508" y="144"/>
                  </a:lnTo>
                  <a:lnTo>
                    <a:pt x="513" y="146"/>
                  </a:lnTo>
                  <a:lnTo>
                    <a:pt x="508" y="149"/>
                  </a:lnTo>
                  <a:lnTo>
                    <a:pt x="508" y="160"/>
                  </a:lnTo>
                  <a:lnTo>
                    <a:pt x="489" y="176"/>
                  </a:lnTo>
                  <a:lnTo>
                    <a:pt x="489" y="181"/>
                  </a:lnTo>
                  <a:lnTo>
                    <a:pt x="485" y="181"/>
                  </a:lnTo>
                  <a:lnTo>
                    <a:pt x="475" y="196"/>
                  </a:lnTo>
                  <a:lnTo>
                    <a:pt x="463" y="198"/>
                  </a:lnTo>
                  <a:lnTo>
                    <a:pt x="461" y="193"/>
                  </a:lnTo>
                  <a:lnTo>
                    <a:pt x="457" y="195"/>
                  </a:lnTo>
                  <a:lnTo>
                    <a:pt x="453" y="224"/>
                  </a:lnTo>
                  <a:lnTo>
                    <a:pt x="460" y="242"/>
                  </a:lnTo>
                  <a:lnTo>
                    <a:pt x="458" y="288"/>
                  </a:lnTo>
                  <a:lnTo>
                    <a:pt x="451" y="287"/>
                  </a:lnTo>
                  <a:lnTo>
                    <a:pt x="434" y="300"/>
                  </a:lnTo>
                  <a:lnTo>
                    <a:pt x="428" y="296"/>
                  </a:lnTo>
                  <a:lnTo>
                    <a:pt x="430" y="286"/>
                  </a:lnTo>
                  <a:lnTo>
                    <a:pt x="425" y="284"/>
                  </a:lnTo>
                  <a:lnTo>
                    <a:pt x="411" y="291"/>
                  </a:lnTo>
                  <a:lnTo>
                    <a:pt x="393" y="302"/>
                  </a:lnTo>
                  <a:lnTo>
                    <a:pt x="383" y="312"/>
                  </a:lnTo>
                  <a:lnTo>
                    <a:pt x="372" y="307"/>
                  </a:lnTo>
                  <a:lnTo>
                    <a:pt x="365" y="312"/>
                  </a:lnTo>
                  <a:lnTo>
                    <a:pt x="358" y="296"/>
                  </a:lnTo>
                  <a:lnTo>
                    <a:pt x="350" y="295"/>
                  </a:lnTo>
                  <a:lnTo>
                    <a:pt x="349" y="297"/>
                  </a:lnTo>
                  <a:lnTo>
                    <a:pt x="348" y="287"/>
                  </a:lnTo>
                  <a:lnTo>
                    <a:pt x="350" y="287"/>
                  </a:lnTo>
                  <a:lnTo>
                    <a:pt x="350" y="278"/>
                  </a:lnTo>
                  <a:lnTo>
                    <a:pt x="332" y="264"/>
                  </a:lnTo>
                  <a:lnTo>
                    <a:pt x="339" y="241"/>
                  </a:lnTo>
                  <a:lnTo>
                    <a:pt x="335" y="247"/>
                  </a:lnTo>
                  <a:lnTo>
                    <a:pt x="330" y="232"/>
                  </a:lnTo>
                  <a:lnTo>
                    <a:pt x="325" y="231"/>
                  </a:lnTo>
                  <a:lnTo>
                    <a:pt x="321" y="222"/>
                  </a:lnTo>
                  <a:lnTo>
                    <a:pt x="316" y="221"/>
                  </a:lnTo>
                  <a:lnTo>
                    <a:pt x="314" y="200"/>
                  </a:lnTo>
                  <a:lnTo>
                    <a:pt x="309" y="202"/>
                  </a:lnTo>
                  <a:lnTo>
                    <a:pt x="311" y="194"/>
                  </a:lnTo>
                  <a:lnTo>
                    <a:pt x="306" y="190"/>
                  </a:lnTo>
                  <a:lnTo>
                    <a:pt x="302" y="176"/>
                  </a:lnTo>
                  <a:lnTo>
                    <a:pt x="298" y="176"/>
                  </a:lnTo>
                  <a:lnTo>
                    <a:pt x="299" y="161"/>
                  </a:lnTo>
                  <a:lnTo>
                    <a:pt x="295" y="160"/>
                  </a:lnTo>
                  <a:lnTo>
                    <a:pt x="295" y="156"/>
                  </a:lnTo>
                  <a:lnTo>
                    <a:pt x="290" y="153"/>
                  </a:lnTo>
                  <a:lnTo>
                    <a:pt x="283" y="132"/>
                  </a:lnTo>
                  <a:lnTo>
                    <a:pt x="272" y="139"/>
                  </a:lnTo>
                  <a:lnTo>
                    <a:pt x="266" y="135"/>
                  </a:lnTo>
                  <a:lnTo>
                    <a:pt x="256" y="147"/>
                  </a:lnTo>
                  <a:lnTo>
                    <a:pt x="252" y="146"/>
                  </a:lnTo>
                  <a:lnTo>
                    <a:pt x="255" y="135"/>
                  </a:lnTo>
                  <a:lnTo>
                    <a:pt x="244" y="130"/>
                  </a:lnTo>
                  <a:lnTo>
                    <a:pt x="246" y="126"/>
                  </a:lnTo>
                  <a:lnTo>
                    <a:pt x="238" y="118"/>
                  </a:lnTo>
                  <a:lnTo>
                    <a:pt x="233" y="106"/>
                  </a:lnTo>
                  <a:lnTo>
                    <a:pt x="233" y="104"/>
                  </a:lnTo>
                  <a:lnTo>
                    <a:pt x="243" y="104"/>
                  </a:lnTo>
                  <a:lnTo>
                    <a:pt x="246" y="101"/>
                  </a:lnTo>
                  <a:lnTo>
                    <a:pt x="244" y="95"/>
                  </a:lnTo>
                  <a:lnTo>
                    <a:pt x="247" y="92"/>
                  </a:lnTo>
                  <a:lnTo>
                    <a:pt x="239" y="84"/>
                  </a:lnTo>
                  <a:lnTo>
                    <a:pt x="238" y="78"/>
                  </a:lnTo>
                  <a:lnTo>
                    <a:pt x="232" y="73"/>
                  </a:lnTo>
                  <a:lnTo>
                    <a:pt x="233" y="69"/>
                  </a:lnTo>
                  <a:lnTo>
                    <a:pt x="229" y="63"/>
                  </a:lnTo>
                  <a:lnTo>
                    <a:pt x="221" y="65"/>
                  </a:lnTo>
                  <a:lnTo>
                    <a:pt x="221" y="64"/>
                  </a:lnTo>
                  <a:lnTo>
                    <a:pt x="224" y="56"/>
                  </a:lnTo>
                  <a:lnTo>
                    <a:pt x="215" y="49"/>
                  </a:lnTo>
                  <a:lnTo>
                    <a:pt x="215" y="40"/>
                  </a:lnTo>
                  <a:lnTo>
                    <a:pt x="207" y="44"/>
                  </a:lnTo>
                  <a:lnTo>
                    <a:pt x="205" y="49"/>
                  </a:lnTo>
                  <a:lnTo>
                    <a:pt x="200" y="51"/>
                  </a:lnTo>
                  <a:lnTo>
                    <a:pt x="197" y="60"/>
                  </a:lnTo>
                  <a:lnTo>
                    <a:pt x="185" y="68"/>
                  </a:lnTo>
                  <a:lnTo>
                    <a:pt x="187" y="74"/>
                  </a:lnTo>
                  <a:lnTo>
                    <a:pt x="185" y="81"/>
                  </a:lnTo>
                  <a:lnTo>
                    <a:pt x="187" y="87"/>
                  </a:lnTo>
                  <a:lnTo>
                    <a:pt x="185" y="92"/>
                  </a:lnTo>
                  <a:lnTo>
                    <a:pt x="185" y="101"/>
                  </a:lnTo>
                  <a:lnTo>
                    <a:pt x="169" y="77"/>
                  </a:lnTo>
                  <a:lnTo>
                    <a:pt x="172" y="60"/>
                  </a:lnTo>
                  <a:lnTo>
                    <a:pt x="168" y="37"/>
                  </a:lnTo>
                  <a:lnTo>
                    <a:pt x="169" y="30"/>
                  </a:lnTo>
                  <a:lnTo>
                    <a:pt x="169" y="0"/>
                  </a:lnTo>
                  <a:lnTo>
                    <a:pt x="160" y="0"/>
                  </a:lnTo>
                  <a:lnTo>
                    <a:pt x="162" y="17"/>
                  </a:lnTo>
                  <a:lnTo>
                    <a:pt x="154" y="27"/>
                  </a:lnTo>
                  <a:lnTo>
                    <a:pt x="157" y="35"/>
                  </a:lnTo>
                  <a:lnTo>
                    <a:pt x="146" y="37"/>
                  </a:lnTo>
                  <a:lnTo>
                    <a:pt x="144" y="18"/>
                  </a:lnTo>
                  <a:lnTo>
                    <a:pt x="131" y="20"/>
                  </a:lnTo>
                  <a:lnTo>
                    <a:pt x="134" y="42"/>
                  </a:lnTo>
                  <a:lnTo>
                    <a:pt x="127" y="48"/>
                  </a:lnTo>
                  <a:lnTo>
                    <a:pt x="126" y="64"/>
                  </a:lnTo>
                  <a:lnTo>
                    <a:pt x="132" y="79"/>
                  </a:lnTo>
                  <a:lnTo>
                    <a:pt x="129" y="91"/>
                  </a:lnTo>
                  <a:lnTo>
                    <a:pt x="122" y="96"/>
                  </a:lnTo>
                  <a:lnTo>
                    <a:pt x="117" y="93"/>
                  </a:lnTo>
                  <a:lnTo>
                    <a:pt x="107" y="98"/>
                  </a:lnTo>
                  <a:lnTo>
                    <a:pt x="104" y="97"/>
                  </a:lnTo>
                  <a:lnTo>
                    <a:pt x="103" y="84"/>
                  </a:lnTo>
                  <a:lnTo>
                    <a:pt x="97" y="73"/>
                  </a:lnTo>
                  <a:lnTo>
                    <a:pt x="93" y="74"/>
                  </a:lnTo>
                  <a:lnTo>
                    <a:pt x="94" y="84"/>
                  </a:lnTo>
                  <a:lnTo>
                    <a:pt x="89" y="87"/>
                  </a:lnTo>
                  <a:lnTo>
                    <a:pt x="85" y="93"/>
                  </a:lnTo>
                  <a:lnTo>
                    <a:pt x="86" y="97"/>
                  </a:lnTo>
                  <a:lnTo>
                    <a:pt x="84" y="110"/>
                  </a:lnTo>
                  <a:lnTo>
                    <a:pt x="88" y="114"/>
                  </a:lnTo>
                  <a:lnTo>
                    <a:pt x="89" y="116"/>
                  </a:lnTo>
                  <a:lnTo>
                    <a:pt x="85" y="118"/>
                  </a:lnTo>
                  <a:lnTo>
                    <a:pt x="85" y="121"/>
                  </a:lnTo>
                  <a:lnTo>
                    <a:pt x="90" y="124"/>
                  </a:lnTo>
                  <a:lnTo>
                    <a:pt x="88" y="128"/>
                  </a:lnTo>
                  <a:lnTo>
                    <a:pt x="90" y="130"/>
                  </a:lnTo>
                  <a:lnTo>
                    <a:pt x="89" y="133"/>
                  </a:lnTo>
                  <a:lnTo>
                    <a:pt x="93" y="142"/>
                  </a:lnTo>
                  <a:lnTo>
                    <a:pt x="94" y="152"/>
                  </a:lnTo>
                  <a:lnTo>
                    <a:pt x="98" y="153"/>
                  </a:lnTo>
                  <a:lnTo>
                    <a:pt x="103" y="148"/>
                  </a:lnTo>
                  <a:lnTo>
                    <a:pt x="104" y="139"/>
                  </a:lnTo>
                  <a:lnTo>
                    <a:pt x="108" y="139"/>
                  </a:lnTo>
                  <a:lnTo>
                    <a:pt x="112" y="144"/>
                  </a:lnTo>
                  <a:lnTo>
                    <a:pt x="115" y="143"/>
                  </a:lnTo>
                  <a:lnTo>
                    <a:pt x="117" y="148"/>
                  </a:lnTo>
                  <a:lnTo>
                    <a:pt x="123" y="148"/>
                  </a:lnTo>
                  <a:lnTo>
                    <a:pt x="125" y="153"/>
                  </a:lnTo>
                  <a:lnTo>
                    <a:pt x="123" y="161"/>
                  </a:lnTo>
                  <a:lnTo>
                    <a:pt x="123" y="168"/>
                  </a:lnTo>
                  <a:lnTo>
                    <a:pt x="126" y="171"/>
                  </a:lnTo>
                  <a:lnTo>
                    <a:pt x="126" y="176"/>
                  </a:lnTo>
                  <a:lnTo>
                    <a:pt x="121" y="185"/>
                  </a:lnTo>
                  <a:lnTo>
                    <a:pt x="122" y="189"/>
                  </a:lnTo>
                  <a:lnTo>
                    <a:pt x="121" y="195"/>
                  </a:lnTo>
                  <a:lnTo>
                    <a:pt x="125" y="198"/>
                  </a:lnTo>
                  <a:lnTo>
                    <a:pt x="126" y="200"/>
                  </a:lnTo>
                  <a:lnTo>
                    <a:pt x="123" y="204"/>
                  </a:lnTo>
                  <a:lnTo>
                    <a:pt x="123" y="214"/>
                  </a:lnTo>
                  <a:lnTo>
                    <a:pt x="122" y="219"/>
                  </a:lnTo>
                  <a:lnTo>
                    <a:pt x="123" y="223"/>
                  </a:lnTo>
                  <a:lnTo>
                    <a:pt x="123" y="231"/>
                  </a:lnTo>
                  <a:lnTo>
                    <a:pt x="123" y="237"/>
                  </a:lnTo>
                  <a:lnTo>
                    <a:pt x="123" y="241"/>
                  </a:lnTo>
                  <a:lnTo>
                    <a:pt x="121" y="246"/>
                  </a:lnTo>
                  <a:lnTo>
                    <a:pt x="118" y="263"/>
                  </a:lnTo>
                  <a:lnTo>
                    <a:pt x="116" y="267"/>
                  </a:lnTo>
                  <a:lnTo>
                    <a:pt x="113" y="269"/>
                  </a:lnTo>
                  <a:lnTo>
                    <a:pt x="112" y="274"/>
                  </a:lnTo>
                  <a:lnTo>
                    <a:pt x="115" y="275"/>
                  </a:lnTo>
                  <a:lnTo>
                    <a:pt x="116" y="281"/>
                  </a:lnTo>
                  <a:lnTo>
                    <a:pt x="115" y="283"/>
                  </a:lnTo>
                  <a:lnTo>
                    <a:pt x="115" y="286"/>
                  </a:lnTo>
                  <a:lnTo>
                    <a:pt x="111" y="289"/>
                  </a:lnTo>
                  <a:lnTo>
                    <a:pt x="108" y="284"/>
                  </a:lnTo>
                  <a:lnTo>
                    <a:pt x="104" y="284"/>
                  </a:lnTo>
                  <a:lnTo>
                    <a:pt x="103" y="286"/>
                  </a:lnTo>
                  <a:lnTo>
                    <a:pt x="104" y="293"/>
                  </a:lnTo>
                  <a:lnTo>
                    <a:pt x="104" y="298"/>
                  </a:lnTo>
                  <a:lnTo>
                    <a:pt x="109" y="303"/>
                  </a:lnTo>
                  <a:lnTo>
                    <a:pt x="109" y="306"/>
                  </a:lnTo>
                  <a:lnTo>
                    <a:pt x="112" y="307"/>
                  </a:lnTo>
                  <a:lnTo>
                    <a:pt x="111" y="312"/>
                  </a:lnTo>
                  <a:lnTo>
                    <a:pt x="106" y="316"/>
                  </a:lnTo>
                  <a:lnTo>
                    <a:pt x="102" y="315"/>
                  </a:lnTo>
                  <a:lnTo>
                    <a:pt x="99" y="311"/>
                  </a:lnTo>
                  <a:lnTo>
                    <a:pt x="93" y="315"/>
                  </a:lnTo>
                  <a:lnTo>
                    <a:pt x="92" y="319"/>
                  </a:lnTo>
                  <a:lnTo>
                    <a:pt x="90" y="320"/>
                  </a:lnTo>
                  <a:lnTo>
                    <a:pt x="88" y="325"/>
                  </a:lnTo>
                  <a:lnTo>
                    <a:pt x="84" y="329"/>
                  </a:lnTo>
                  <a:lnTo>
                    <a:pt x="84" y="331"/>
                  </a:lnTo>
                  <a:lnTo>
                    <a:pt x="81" y="335"/>
                  </a:lnTo>
                  <a:lnTo>
                    <a:pt x="78" y="338"/>
                  </a:lnTo>
                  <a:lnTo>
                    <a:pt x="72" y="333"/>
                  </a:lnTo>
                  <a:lnTo>
                    <a:pt x="67" y="329"/>
                  </a:lnTo>
                  <a:lnTo>
                    <a:pt x="65" y="330"/>
                  </a:lnTo>
                  <a:lnTo>
                    <a:pt x="66" y="335"/>
                  </a:lnTo>
                  <a:lnTo>
                    <a:pt x="61" y="340"/>
                  </a:lnTo>
                  <a:lnTo>
                    <a:pt x="62" y="343"/>
                  </a:lnTo>
                  <a:lnTo>
                    <a:pt x="61" y="351"/>
                  </a:lnTo>
                  <a:lnTo>
                    <a:pt x="60" y="351"/>
                  </a:lnTo>
                  <a:lnTo>
                    <a:pt x="56" y="357"/>
                  </a:lnTo>
                  <a:lnTo>
                    <a:pt x="51" y="357"/>
                  </a:lnTo>
                  <a:lnTo>
                    <a:pt x="46" y="365"/>
                  </a:lnTo>
                  <a:lnTo>
                    <a:pt x="42" y="366"/>
                  </a:lnTo>
                  <a:lnTo>
                    <a:pt x="39" y="361"/>
                  </a:lnTo>
                  <a:lnTo>
                    <a:pt x="37" y="359"/>
                  </a:lnTo>
                  <a:lnTo>
                    <a:pt x="30" y="373"/>
                  </a:lnTo>
                  <a:lnTo>
                    <a:pt x="25" y="377"/>
                  </a:lnTo>
                  <a:lnTo>
                    <a:pt x="24" y="386"/>
                  </a:lnTo>
                  <a:lnTo>
                    <a:pt x="25" y="393"/>
                  </a:lnTo>
                  <a:lnTo>
                    <a:pt x="28" y="398"/>
                  </a:lnTo>
                  <a:lnTo>
                    <a:pt x="27" y="400"/>
                  </a:lnTo>
                  <a:lnTo>
                    <a:pt x="22" y="399"/>
                  </a:lnTo>
                  <a:lnTo>
                    <a:pt x="20" y="400"/>
                  </a:lnTo>
                  <a:lnTo>
                    <a:pt x="15" y="404"/>
                  </a:lnTo>
                  <a:lnTo>
                    <a:pt x="10" y="405"/>
                  </a:lnTo>
                  <a:lnTo>
                    <a:pt x="9" y="407"/>
                  </a:lnTo>
                  <a:lnTo>
                    <a:pt x="10" y="410"/>
                  </a:lnTo>
                  <a:lnTo>
                    <a:pt x="8" y="426"/>
                  </a:lnTo>
                  <a:lnTo>
                    <a:pt x="4" y="435"/>
                  </a:lnTo>
                  <a:lnTo>
                    <a:pt x="11" y="435"/>
                  </a:lnTo>
                  <a:lnTo>
                    <a:pt x="15" y="435"/>
                  </a:lnTo>
                  <a:lnTo>
                    <a:pt x="15" y="438"/>
                  </a:lnTo>
                  <a:lnTo>
                    <a:pt x="18" y="442"/>
                  </a:lnTo>
                  <a:lnTo>
                    <a:pt x="16" y="445"/>
                  </a:lnTo>
                  <a:lnTo>
                    <a:pt x="14" y="445"/>
                  </a:lnTo>
                  <a:lnTo>
                    <a:pt x="15" y="449"/>
                  </a:lnTo>
                  <a:lnTo>
                    <a:pt x="20" y="450"/>
                  </a:lnTo>
                  <a:lnTo>
                    <a:pt x="20" y="454"/>
                  </a:lnTo>
                  <a:lnTo>
                    <a:pt x="18" y="457"/>
                  </a:lnTo>
                  <a:lnTo>
                    <a:pt x="19" y="460"/>
                  </a:lnTo>
                  <a:lnTo>
                    <a:pt x="18" y="466"/>
                  </a:lnTo>
                  <a:lnTo>
                    <a:pt x="9" y="473"/>
                  </a:lnTo>
                  <a:lnTo>
                    <a:pt x="8" y="477"/>
                  </a:lnTo>
                  <a:lnTo>
                    <a:pt x="4" y="477"/>
                  </a:lnTo>
                  <a:lnTo>
                    <a:pt x="0" y="48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62" name="Freeform 1059"/>
            <p:cNvSpPr>
              <a:spLocks/>
            </p:cNvSpPr>
            <p:nvPr/>
          </p:nvSpPr>
          <p:spPr bwMode="auto">
            <a:xfrm>
              <a:off x="2109" y="3297"/>
              <a:ext cx="193" cy="238"/>
            </a:xfrm>
            <a:custGeom>
              <a:avLst/>
              <a:gdLst>
                <a:gd name="T0" fmla="*/ 10 w 193"/>
                <a:gd name="T1" fmla="*/ 19 h 238"/>
                <a:gd name="T2" fmla="*/ 15 w 193"/>
                <a:gd name="T3" fmla="*/ 15 h 238"/>
                <a:gd name="T4" fmla="*/ 22 w 193"/>
                <a:gd name="T5" fmla="*/ 13 h 238"/>
                <a:gd name="T6" fmla="*/ 29 w 193"/>
                <a:gd name="T7" fmla="*/ 9 h 238"/>
                <a:gd name="T8" fmla="*/ 41 w 193"/>
                <a:gd name="T9" fmla="*/ 3 h 238"/>
                <a:gd name="T10" fmla="*/ 58 w 193"/>
                <a:gd name="T11" fmla="*/ 0 h 238"/>
                <a:gd name="T12" fmla="*/ 74 w 193"/>
                <a:gd name="T13" fmla="*/ 0 h 238"/>
                <a:gd name="T14" fmla="*/ 89 w 193"/>
                <a:gd name="T15" fmla="*/ 5 h 238"/>
                <a:gd name="T16" fmla="*/ 97 w 193"/>
                <a:gd name="T17" fmla="*/ 3 h 238"/>
                <a:gd name="T18" fmla="*/ 112 w 193"/>
                <a:gd name="T19" fmla="*/ 1 h 238"/>
                <a:gd name="T20" fmla="*/ 107 w 193"/>
                <a:gd name="T21" fmla="*/ 10 h 238"/>
                <a:gd name="T22" fmla="*/ 102 w 193"/>
                <a:gd name="T23" fmla="*/ 13 h 238"/>
                <a:gd name="T24" fmla="*/ 95 w 193"/>
                <a:gd name="T25" fmla="*/ 17 h 238"/>
                <a:gd name="T26" fmla="*/ 94 w 193"/>
                <a:gd name="T27" fmla="*/ 22 h 238"/>
                <a:gd name="T28" fmla="*/ 94 w 193"/>
                <a:gd name="T29" fmla="*/ 35 h 238"/>
                <a:gd name="T30" fmla="*/ 102 w 193"/>
                <a:gd name="T31" fmla="*/ 36 h 238"/>
                <a:gd name="T32" fmla="*/ 104 w 193"/>
                <a:gd name="T33" fmla="*/ 45 h 238"/>
                <a:gd name="T34" fmla="*/ 107 w 193"/>
                <a:gd name="T35" fmla="*/ 54 h 238"/>
                <a:gd name="T36" fmla="*/ 102 w 193"/>
                <a:gd name="T37" fmla="*/ 64 h 238"/>
                <a:gd name="T38" fmla="*/ 109 w 193"/>
                <a:gd name="T39" fmla="*/ 69 h 238"/>
                <a:gd name="T40" fmla="*/ 109 w 193"/>
                <a:gd name="T41" fmla="*/ 79 h 238"/>
                <a:gd name="T42" fmla="*/ 109 w 193"/>
                <a:gd name="T43" fmla="*/ 92 h 238"/>
                <a:gd name="T44" fmla="*/ 118 w 193"/>
                <a:gd name="T45" fmla="*/ 93 h 238"/>
                <a:gd name="T46" fmla="*/ 122 w 193"/>
                <a:gd name="T47" fmla="*/ 102 h 238"/>
                <a:gd name="T48" fmla="*/ 134 w 193"/>
                <a:gd name="T49" fmla="*/ 101 h 238"/>
                <a:gd name="T50" fmla="*/ 143 w 193"/>
                <a:gd name="T51" fmla="*/ 100 h 238"/>
                <a:gd name="T52" fmla="*/ 153 w 193"/>
                <a:gd name="T53" fmla="*/ 105 h 238"/>
                <a:gd name="T54" fmla="*/ 158 w 193"/>
                <a:gd name="T55" fmla="*/ 117 h 238"/>
                <a:gd name="T56" fmla="*/ 153 w 193"/>
                <a:gd name="T57" fmla="*/ 121 h 238"/>
                <a:gd name="T58" fmla="*/ 148 w 193"/>
                <a:gd name="T59" fmla="*/ 121 h 238"/>
                <a:gd name="T60" fmla="*/ 143 w 193"/>
                <a:gd name="T61" fmla="*/ 134 h 238"/>
                <a:gd name="T62" fmla="*/ 137 w 193"/>
                <a:gd name="T63" fmla="*/ 139 h 238"/>
                <a:gd name="T64" fmla="*/ 140 w 193"/>
                <a:gd name="T65" fmla="*/ 152 h 238"/>
                <a:gd name="T66" fmla="*/ 131 w 193"/>
                <a:gd name="T67" fmla="*/ 167 h 238"/>
                <a:gd name="T68" fmla="*/ 126 w 193"/>
                <a:gd name="T69" fmla="*/ 177 h 238"/>
                <a:gd name="T70" fmla="*/ 122 w 193"/>
                <a:gd name="T71" fmla="*/ 187 h 238"/>
                <a:gd name="T72" fmla="*/ 129 w 193"/>
                <a:gd name="T73" fmla="*/ 194 h 238"/>
                <a:gd name="T74" fmla="*/ 145 w 193"/>
                <a:gd name="T75" fmla="*/ 192 h 238"/>
                <a:gd name="T76" fmla="*/ 154 w 193"/>
                <a:gd name="T77" fmla="*/ 196 h 238"/>
                <a:gd name="T78" fmla="*/ 163 w 193"/>
                <a:gd name="T79" fmla="*/ 201 h 238"/>
                <a:gd name="T80" fmla="*/ 169 w 193"/>
                <a:gd name="T81" fmla="*/ 201 h 238"/>
                <a:gd name="T82" fmla="*/ 177 w 193"/>
                <a:gd name="T83" fmla="*/ 205 h 238"/>
                <a:gd name="T84" fmla="*/ 185 w 193"/>
                <a:gd name="T85" fmla="*/ 204 h 238"/>
                <a:gd name="T86" fmla="*/ 186 w 193"/>
                <a:gd name="T87" fmla="*/ 217 h 238"/>
                <a:gd name="T88" fmla="*/ 182 w 193"/>
                <a:gd name="T89" fmla="*/ 222 h 238"/>
                <a:gd name="T90" fmla="*/ 185 w 193"/>
                <a:gd name="T91" fmla="*/ 236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3"/>
                <a:gd name="T139" fmla="*/ 0 h 238"/>
                <a:gd name="T140" fmla="*/ 193 w 193"/>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3" h="238">
                  <a:moveTo>
                    <a:pt x="0" y="10"/>
                  </a:moveTo>
                  <a:lnTo>
                    <a:pt x="8" y="18"/>
                  </a:lnTo>
                  <a:lnTo>
                    <a:pt x="10" y="19"/>
                  </a:lnTo>
                  <a:lnTo>
                    <a:pt x="11" y="18"/>
                  </a:lnTo>
                  <a:lnTo>
                    <a:pt x="14" y="18"/>
                  </a:lnTo>
                  <a:lnTo>
                    <a:pt x="15" y="15"/>
                  </a:lnTo>
                  <a:lnTo>
                    <a:pt x="18" y="15"/>
                  </a:lnTo>
                  <a:lnTo>
                    <a:pt x="20" y="12"/>
                  </a:lnTo>
                  <a:lnTo>
                    <a:pt x="22" y="13"/>
                  </a:lnTo>
                  <a:lnTo>
                    <a:pt x="25" y="12"/>
                  </a:lnTo>
                  <a:lnTo>
                    <a:pt x="27" y="10"/>
                  </a:lnTo>
                  <a:lnTo>
                    <a:pt x="29" y="9"/>
                  </a:lnTo>
                  <a:lnTo>
                    <a:pt x="29" y="7"/>
                  </a:lnTo>
                  <a:lnTo>
                    <a:pt x="34" y="7"/>
                  </a:lnTo>
                  <a:lnTo>
                    <a:pt x="41" y="3"/>
                  </a:lnTo>
                  <a:lnTo>
                    <a:pt x="50" y="0"/>
                  </a:lnTo>
                  <a:lnTo>
                    <a:pt x="55" y="1"/>
                  </a:lnTo>
                  <a:lnTo>
                    <a:pt x="58" y="0"/>
                  </a:lnTo>
                  <a:lnTo>
                    <a:pt x="66" y="1"/>
                  </a:lnTo>
                  <a:lnTo>
                    <a:pt x="69" y="1"/>
                  </a:lnTo>
                  <a:lnTo>
                    <a:pt x="74" y="0"/>
                  </a:lnTo>
                  <a:lnTo>
                    <a:pt x="83" y="1"/>
                  </a:lnTo>
                  <a:lnTo>
                    <a:pt x="86" y="4"/>
                  </a:lnTo>
                  <a:lnTo>
                    <a:pt x="89" y="5"/>
                  </a:lnTo>
                  <a:lnTo>
                    <a:pt x="92" y="4"/>
                  </a:lnTo>
                  <a:lnTo>
                    <a:pt x="94" y="4"/>
                  </a:lnTo>
                  <a:lnTo>
                    <a:pt x="97" y="3"/>
                  </a:lnTo>
                  <a:lnTo>
                    <a:pt x="103" y="3"/>
                  </a:lnTo>
                  <a:lnTo>
                    <a:pt x="108" y="3"/>
                  </a:lnTo>
                  <a:lnTo>
                    <a:pt x="112" y="1"/>
                  </a:lnTo>
                  <a:lnTo>
                    <a:pt x="112" y="5"/>
                  </a:lnTo>
                  <a:lnTo>
                    <a:pt x="111" y="8"/>
                  </a:lnTo>
                  <a:lnTo>
                    <a:pt x="107" y="10"/>
                  </a:lnTo>
                  <a:lnTo>
                    <a:pt x="104" y="10"/>
                  </a:lnTo>
                  <a:lnTo>
                    <a:pt x="103" y="12"/>
                  </a:lnTo>
                  <a:lnTo>
                    <a:pt x="102" y="13"/>
                  </a:lnTo>
                  <a:lnTo>
                    <a:pt x="101" y="14"/>
                  </a:lnTo>
                  <a:lnTo>
                    <a:pt x="98" y="17"/>
                  </a:lnTo>
                  <a:lnTo>
                    <a:pt x="95" y="17"/>
                  </a:lnTo>
                  <a:lnTo>
                    <a:pt x="93" y="18"/>
                  </a:lnTo>
                  <a:lnTo>
                    <a:pt x="95" y="21"/>
                  </a:lnTo>
                  <a:lnTo>
                    <a:pt x="94" y="22"/>
                  </a:lnTo>
                  <a:lnTo>
                    <a:pt x="94" y="29"/>
                  </a:lnTo>
                  <a:lnTo>
                    <a:pt x="93" y="32"/>
                  </a:lnTo>
                  <a:lnTo>
                    <a:pt x="94" y="35"/>
                  </a:lnTo>
                  <a:lnTo>
                    <a:pt x="98" y="35"/>
                  </a:lnTo>
                  <a:lnTo>
                    <a:pt x="99" y="36"/>
                  </a:lnTo>
                  <a:lnTo>
                    <a:pt x="102" y="36"/>
                  </a:lnTo>
                  <a:lnTo>
                    <a:pt x="104" y="38"/>
                  </a:lnTo>
                  <a:lnTo>
                    <a:pt x="103" y="43"/>
                  </a:lnTo>
                  <a:lnTo>
                    <a:pt x="104" y="45"/>
                  </a:lnTo>
                  <a:lnTo>
                    <a:pt x="106" y="49"/>
                  </a:lnTo>
                  <a:lnTo>
                    <a:pt x="108" y="51"/>
                  </a:lnTo>
                  <a:lnTo>
                    <a:pt x="107" y="54"/>
                  </a:lnTo>
                  <a:lnTo>
                    <a:pt x="103" y="55"/>
                  </a:lnTo>
                  <a:lnTo>
                    <a:pt x="101" y="58"/>
                  </a:lnTo>
                  <a:lnTo>
                    <a:pt x="102" y="64"/>
                  </a:lnTo>
                  <a:lnTo>
                    <a:pt x="106" y="64"/>
                  </a:lnTo>
                  <a:lnTo>
                    <a:pt x="107" y="65"/>
                  </a:lnTo>
                  <a:lnTo>
                    <a:pt x="109" y="69"/>
                  </a:lnTo>
                  <a:lnTo>
                    <a:pt x="108" y="75"/>
                  </a:lnTo>
                  <a:lnTo>
                    <a:pt x="106" y="78"/>
                  </a:lnTo>
                  <a:lnTo>
                    <a:pt x="109" y="79"/>
                  </a:lnTo>
                  <a:lnTo>
                    <a:pt x="109" y="82"/>
                  </a:lnTo>
                  <a:lnTo>
                    <a:pt x="104" y="91"/>
                  </a:lnTo>
                  <a:lnTo>
                    <a:pt x="109" y="92"/>
                  </a:lnTo>
                  <a:lnTo>
                    <a:pt x="111" y="93"/>
                  </a:lnTo>
                  <a:lnTo>
                    <a:pt x="117" y="94"/>
                  </a:lnTo>
                  <a:lnTo>
                    <a:pt x="118" y="93"/>
                  </a:lnTo>
                  <a:lnTo>
                    <a:pt x="117" y="97"/>
                  </a:lnTo>
                  <a:lnTo>
                    <a:pt x="117" y="98"/>
                  </a:lnTo>
                  <a:lnTo>
                    <a:pt x="122" y="102"/>
                  </a:lnTo>
                  <a:lnTo>
                    <a:pt x="126" y="101"/>
                  </a:lnTo>
                  <a:lnTo>
                    <a:pt x="130" y="102"/>
                  </a:lnTo>
                  <a:lnTo>
                    <a:pt x="134" y="101"/>
                  </a:lnTo>
                  <a:lnTo>
                    <a:pt x="137" y="101"/>
                  </a:lnTo>
                  <a:lnTo>
                    <a:pt x="140" y="101"/>
                  </a:lnTo>
                  <a:lnTo>
                    <a:pt x="143" y="100"/>
                  </a:lnTo>
                  <a:lnTo>
                    <a:pt x="145" y="102"/>
                  </a:lnTo>
                  <a:lnTo>
                    <a:pt x="149" y="103"/>
                  </a:lnTo>
                  <a:lnTo>
                    <a:pt x="153" y="105"/>
                  </a:lnTo>
                  <a:lnTo>
                    <a:pt x="155" y="106"/>
                  </a:lnTo>
                  <a:lnTo>
                    <a:pt x="155" y="112"/>
                  </a:lnTo>
                  <a:lnTo>
                    <a:pt x="158" y="117"/>
                  </a:lnTo>
                  <a:lnTo>
                    <a:pt x="158" y="120"/>
                  </a:lnTo>
                  <a:lnTo>
                    <a:pt x="157" y="121"/>
                  </a:lnTo>
                  <a:lnTo>
                    <a:pt x="153" y="121"/>
                  </a:lnTo>
                  <a:lnTo>
                    <a:pt x="150" y="120"/>
                  </a:lnTo>
                  <a:lnTo>
                    <a:pt x="149" y="117"/>
                  </a:lnTo>
                  <a:lnTo>
                    <a:pt x="148" y="121"/>
                  </a:lnTo>
                  <a:lnTo>
                    <a:pt x="148" y="126"/>
                  </a:lnTo>
                  <a:lnTo>
                    <a:pt x="143" y="130"/>
                  </a:lnTo>
                  <a:lnTo>
                    <a:pt x="143" y="134"/>
                  </a:lnTo>
                  <a:lnTo>
                    <a:pt x="136" y="135"/>
                  </a:lnTo>
                  <a:lnTo>
                    <a:pt x="136" y="136"/>
                  </a:lnTo>
                  <a:lnTo>
                    <a:pt x="137" y="139"/>
                  </a:lnTo>
                  <a:lnTo>
                    <a:pt x="139" y="143"/>
                  </a:lnTo>
                  <a:lnTo>
                    <a:pt x="140" y="148"/>
                  </a:lnTo>
                  <a:lnTo>
                    <a:pt x="140" y="152"/>
                  </a:lnTo>
                  <a:lnTo>
                    <a:pt x="139" y="156"/>
                  </a:lnTo>
                  <a:lnTo>
                    <a:pt x="140" y="159"/>
                  </a:lnTo>
                  <a:lnTo>
                    <a:pt x="131" y="167"/>
                  </a:lnTo>
                  <a:lnTo>
                    <a:pt x="129" y="168"/>
                  </a:lnTo>
                  <a:lnTo>
                    <a:pt x="130" y="171"/>
                  </a:lnTo>
                  <a:lnTo>
                    <a:pt x="126" y="177"/>
                  </a:lnTo>
                  <a:lnTo>
                    <a:pt x="126" y="181"/>
                  </a:lnTo>
                  <a:lnTo>
                    <a:pt x="121" y="186"/>
                  </a:lnTo>
                  <a:lnTo>
                    <a:pt x="122" y="187"/>
                  </a:lnTo>
                  <a:lnTo>
                    <a:pt x="118" y="187"/>
                  </a:lnTo>
                  <a:lnTo>
                    <a:pt x="123" y="192"/>
                  </a:lnTo>
                  <a:lnTo>
                    <a:pt x="129" y="194"/>
                  </a:lnTo>
                  <a:lnTo>
                    <a:pt x="132" y="195"/>
                  </a:lnTo>
                  <a:lnTo>
                    <a:pt x="139" y="195"/>
                  </a:lnTo>
                  <a:lnTo>
                    <a:pt x="145" y="192"/>
                  </a:lnTo>
                  <a:lnTo>
                    <a:pt x="148" y="196"/>
                  </a:lnTo>
                  <a:lnTo>
                    <a:pt x="151" y="195"/>
                  </a:lnTo>
                  <a:lnTo>
                    <a:pt x="154" y="196"/>
                  </a:lnTo>
                  <a:lnTo>
                    <a:pt x="157" y="198"/>
                  </a:lnTo>
                  <a:lnTo>
                    <a:pt x="159" y="198"/>
                  </a:lnTo>
                  <a:lnTo>
                    <a:pt x="163" y="201"/>
                  </a:lnTo>
                  <a:lnTo>
                    <a:pt x="163" y="203"/>
                  </a:lnTo>
                  <a:lnTo>
                    <a:pt x="168" y="200"/>
                  </a:lnTo>
                  <a:lnTo>
                    <a:pt x="169" y="201"/>
                  </a:lnTo>
                  <a:lnTo>
                    <a:pt x="172" y="203"/>
                  </a:lnTo>
                  <a:lnTo>
                    <a:pt x="174" y="206"/>
                  </a:lnTo>
                  <a:lnTo>
                    <a:pt x="177" y="205"/>
                  </a:lnTo>
                  <a:lnTo>
                    <a:pt x="177" y="203"/>
                  </a:lnTo>
                  <a:lnTo>
                    <a:pt x="178" y="203"/>
                  </a:lnTo>
                  <a:lnTo>
                    <a:pt x="185" y="204"/>
                  </a:lnTo>
                  <a:lnTo>
                    <a:pt x="185" y="206"/>
                  </a:lnTo>
                  <a:lnTo>
                    <a:pt x="187" y="212"/>
                  </a:lnTo>
                  <a:lnTo>
                    <a:pt x="186" y="217"/>
                  </a:lnTo>
                  <a:lnTo>
                    <a:pt x="183" y="218"/>
                  </a:lnTo>
                  <a:lnTo>
                    <a:pt x="183" y="220"/>
                  </a:lnTo>
                  <a:lnTo>
                    <a:pt x="182" y="222"/>
                  </a:lnTo>
                  <a:lnTo>
                    <a:pt x="182" y="226"/>
                  </a:lnTo>
                  <a:lnTo>
                    <a:pt x="183" y="231"/>
                  </a:lnTo>
                  <a:lnTo>
                    <a:pt x="185" y="236"/>
                  </a:lnTo>
                  <a:lnTo>
                    <a:pt x="187" y="238"/>
                  </a:lnTo>
                  <a:lnTo>
                    <a:pt x="193" y="23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63" name="Freeform 1060"/>
            <p:cNvSpPr>
              <a:spLocks/>
            </p:cNvSpPr>
            <p:nvPr/>
          </p:nvSpPr>
          <p:spPr bwMode="auto">
            <a:xfrm>
              <a:off x="2622" y="2863"/>
              <a:ext cx="471" cy="425"/>
            </a:xfrm>
            <a:custGeom>
              <a:avLst/>
              <a:gdLst>
                <a:gd name="T0" fmla="*/ 27 w 471"/>
                <a:gd name="T1" fmla="*/ 157 h 425"/>
                <a:gd name="T2" fmla="*/ 50 w 471"/>
                <a:gd name="T3" fmla="*/ 172 h 425"/>
                <a:gd name="T4" fmla="*/ 111 w 471"/>
                <a:gd name="T5" fmla="*/ 166 h 425"/>
                <a:gd name="T6" fmla="*/ 135 w 471"/>
                <a:gd name="T7" fmla="*/ 136 h 425"/>
                <a:gd name="T8" fmla="*/ 186 w 471"/>
                <a:gd name="T9" fmla="*/ 132 h 425"/>
                <a:gd name="T10" fmla="*/ 219 w 471"/>
                <a:gd name="T11" fmla="*/ 115 h 425"/>
                <a:gd name="T12" fmla="*/ 182 w 471"/>
                <a:gd name="T13" fmla="*/ 94 h 425"/>
                <a:gd name="T14" fmla="*/ 163 w 471"/>
                <a:gd name="T15" fmla="*/ 68 h 425"/>
                <a:gd name="T16" fmla="*/ 192 w 471"/>
                <a:gd name="T17" fmla="*/ 38 h 425"/>
                <a:gd name="T18" fmla="*/ 234 w 471"/>
                <a:gd name="T19" fmla="*/ 60 h 425"/>
                <a:gd name="T20" fmla="*/ 243 w 471"/>
                <a:gd name="T21" fmla="*/ 60 h 425"/>
                <a:gd name="T22" fmla="*/ 252 w 471"/>
                <a:gd name="T23" fmla="*/ 61 h 425"/>
                <a:gd name="T24" fmla="*/ 273 w 471"/>
                <a:gd name="T25" fmla="*/ 40 h 425"/>
                <a:gd name="T26" fmla="*/ 303 w 471"/>
                <a:gd name="T27" fmla="*/ 19 h 425"/>
                <a:gd name="T28" fmla="*/ 338 w 471"/>
                <a:gd name="T29" fmla="*/ 22 h 425"/>
                <a:gd name="T30" fmla="*/ 380 w 471"/>
                <a:gd name="T31" fmla="*/ 38 h 425"/>
                <a:gd name="T32" fmla="*/ 397 w 471"/>
                <a:gd name="T33" fmla="*/ 65 h 425"/>
                <a:gd name="T34" fmla="*/ 406 w 471"/>
                <a:gd name="T35" fmla="*/ 76 h 425"/>
                <a:gd name="T36" fmla="*/ 409 w 471"/>
                <a:gd name="T37" fmla="*/ 89 h 425"/>
                <a:gd name="T38" fmla="*/ 434 w 471"/>
                <a:gd name="T39" fmla="*/ 96 h 425"/>
                <a:gd name="T40" fmla="*/ 453 w 471"/>
                <a:gd name="T41" fmla="*/ 80 h 425"/>
                <a:gd name="T42" fmla="*/ 461 w 471"/>
                <a:gd name="T43" fmla="*/ 89 h 425"/>
                <a:gd name="T44" fmla="*/ 457 w 471"/>
                <a:gd name="T45" fmla="*/ 110 h 425"/>
                <a:gd name="T46" fmla="*/ 456 w 471"/>
                <a:gd name="T47" fmla="*/ 136 h 425"/>
                <a:gd name="T48" fmla="*/ 464 w 471"/>
                <a:gd name="T49" fmla="*/ 155 h 425"/>
                <a:gd name="T50" fmla="*/ 442 w 471"/>
                <a:gd name="T51" fmla="*/ 168 h 425"/>
                <a:gd name="T52" fmla="*/ 422 w 471"/>
                <a:gd name="T53" fmla="*/ 188 h 425"/>
                <a:gd name="T54" fmla="*/ 420 w 471"/>
                <a:gd name="T55" fmla="*/ 208 h 425"/>
                <a:gd name="T56" fmla="*/ 438 w 471"/>
                <a:gd name="T57" fmla="*/ 201 h 425"/>
                <a:gd name="T58" fmla="*/ 466 w 471"/>
                <a:gd name="T59" fmla="*/ 197 h 425"/>
                <a:gd name="T60" fmla="*/ 465 w 471"/>
                <a:gd name="T61" fmla="*/ 219 h 425"/>
                <a:gd name="T62" fmla="*/ 453 w 471"/>
                <a:gd name="T63" fmla="*/ 241 h 425"/>
                <a:gd name="T64" fmla="*/ 452 w 471"/>
                <a:gd name="T65" fmla="*/ 275 h 425"/>
                <a:gd name="T66" fmla="*/ 465 w 471"/>
                <a:gd name="T67" fmla="*/ 279 h 425"/>
                <a:gd name="T68" fmla="*/ 462 w 471"/>
                <a:gd name="T69" fmla="*/ 306 h 425"/>
                <a:gd name="T70" fmla="*/ 444 w 471"/>
                <a:gd name="T71" fmla="*/ 322 h 425"/>
                <a:gd name="T72" fmla="*/ 422 w 471"/>
                <a:gd name="T73" fmla="*/ 329 h 425"/>
                <a:gd name="T74" fmla="*/ 434 w 471"/>
                <a:gd name="T75" fmla="*/ 345 h 425"/>
                <a:gd name="T76" fmla="*/ 406 w 471"/>
                <a:gd name="T77" fmla="*/ 337 h 425"/>
                <a:gd name="T78" fmla="*/ 387 w 471"/>
                <a:gd name="T79" fmla="*/ 353 h 425"/>
                <a:gd name="T80" fmla="*/ 367 w 471"/>
                <a:gd name="T81" fmla="*/ 357 h 425"/>
                <a:gd name="T82" fmla="*/ 358 w 471"/>
                <a:gd name="T83" fmla="*/ 374 h 425"/>
                <a:gd name="T84" fmla="*/ 327 w 471"/>
                <a:gd name="T85" fmla="*/ 372 h 425"/>
                <a:gd name="T86" fmla="*/ 301 w 471"/>
                <a:gd name="T87" fmla="*/ 364 h 425"/>
                <a:gd name="T88" fmla="*/ 285 w 471"/>
                <a:gd name="T89" fmla="*/ 337 h 425"/>
                <a:gd name="T90" fmla="*/ 265 w 471"/>
                <a:gd name="T91" fmla="*/ 360 h 425"/>
                <a:gd name="T92" fmla="*/ 245 w 471"/>
                <a:gd name="T93" fmla="*/ 378 h 425"/>
                <a:gd name="T94" fmla="*/ 199 w 471"/>
                <a:gd name="T95" fmla="*/ 411 h 425"/>
                <a:gd name="T96" fmla="*/ 166 w 471"/>
                <a:gd name="T97" fmla="*/ 418 h 425"/>
                <a:gd name="T98" fmla="*/ 133 w 471"/>
                <a:gd name="T99" fmla="*/ 395 h 425"/>
                <a:gd name="T100" fmla="*/ 94 w 471"/>
                <a:gd name="T101" fmla="*/ 410 h 425"/>
                <a:gd name="T102" fmla="*/ 64 w 471"/>
                <a:gd name="T103" fmla="*/ 413 h 425"/>
                <a:gd name="T104" fmla="*/ 84 w 471"/>
                <a:gd name="T105" fmla="*/ 368 h 425"/>
                <a:gd name="T106" fmla="*/ 75 w 471"/>
                <a:gd name="T107" fmla="*/ 360 h 425"/>
                <a:gd name="T108" fmla="*/ 59 w 471"/>
                <a:gd name="T109" fmla="*/ 339 h 425"/>
                <a:gd name="T110" fmla="*/ 60 w 471"/>
                <a:gd name="T111" fmla="*/ 306 h 425"/>
                <a:gd name="T112" fmla="*/ 80 w 471"/>
                <a:gd name="T113" fmla="*/ 262 h 425"/>
                <a:gd name="T114" fmla="*/ 57 w 471"/>
                <a:gd name="T115" fmla="*/ 234 h 425"/>
                <a:gd name="T116" fmla="*/ 0 w 471"/>
                <a:gd name="T117" fmla="*/ 195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1"/>
                <a:gd name="T178" fmla="*/ 0 h 425"/>
                <a:gd name="T179" fmla="*/ 471 w 471"/>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1" h="425">
                  <a:moveTo>
                    <a:pt x="0" y="190"/>
                  </a:moveTo>
                  <a:lnTo>
                    <a:pt x="4" y="190"/>
                  </a:lnTo>
                  <a:lnTo>
                    <a:pt x="0" y="187"/>
                  </a:lnTo>
                  <a:lnTo>
                    <a:pt x="13" y="174"/>
                  </a:lnTo>
                  <a:lnTo>
                    <a:pt x="17" y="173"/>
                  </a:lnTo>
                  <a:lnTo>
                    <a:pt x="27" y="157"/>
                  </a:lnTo>
                  <a:lnTo>
                    <a:pt x="33" y="158"/>
                  </a:lnTo>
                  <a:lnTo>
                    <a:pt x="34" y="163"/>
                  </a:lnTo>
                  <a:lnTo>
                    <a:pt x="42" y="168"/>
                  </a:lnTo>
                  <a:lnTo>
                    <a:pt x="45" y="173"/>
                  </a:lnTo>
                  <a:lnTo>
                    <a:pt x="46" y="171"/>
                  </a:lnTo>
                  <a:lnTo>
                    <a:pt x="50" y="172"/>
                  </a:lnTo>
                  <a:lnTo>
                    <a:pt x="61" y="157"/>
                  </a:lnTo>
                  <a:lnTo>
                    <a:pt x="76" y="168"/>
                  </a:lnTo>
                  <a:lnTo>
                    <a:pt x="94" y="171"/>
                  </a:lnTo>
                  <a:lnTo>
                    <a:pt x="96" y="169"/>
                  </a:lnTo>
                  <a:lnTo>
                    <a:pt x="99" y="173"/>
                  </a:lnTo>
                  <a:lnTo>
                    <a:pt x="111" y="166"/>
                  </a:lnTo>
                  <a:lnTo>
                    <a:pt x="122" y="164"/>
                  </a:lnTo>
                  <a:lnTo>
                    <a:pt x="125" y="167"/>
                  </a:lnTo>
                  <a:lnTo>
                    <a:pt x="133" y="154"/>
                  </a:lnTo>
                  <a:lnTo>
                    <a:pt x="131" y="152"/>
                  </a:lnTo>
                  <a:lnTo>
                    <a:pt x="136" y="143"/>
                  </a:lnTo>
                  <a:lnTo>
                    <a:pt x="135" y="136"/>
                  </a:lnTo>
                  <a:lnTo>
                    <a:pt x="143" y="131"/>
                  </a:lnTo>
                  <a:lnTo>
                    <a:pt x="153" y="131"/>
                  </a:lnTo>
                  <a:lnTo>
                    <a:pt x="163" y="141"/>
                  </a:lnTo>
                  <a:lnTo>
                    <a:pt x="173" y="136"/>
                  </a:lnTo>
                  <a:lnTo>
                    <a:pt x="180" y="138"/>
                  </a:lnTo>
                  <a:lnTo>
                    <a:pt x="186" y="132"/>
                  </a:lnTo>
                  <a:lnTo>
                    <a:pt x="189" y="135"/>
                  </a:lnTo>
                  <a:lnTo>
                    <a:pt x="199" y="131"/>
                  </a:lnTo>
                  <a:lnTo>
                    <a:pt x="208" y="134"/>
                  </a:lnTo>
                  <a:lnTo>
                    <a:pt x="219" y="129"/>
                  </a:lnTo>
                  <a:lnTo>
                    <a:pt x="217" y="120"/>
                  </a:lnTo>
                  <a:lnTo>
                    <a:pt x="219" y="115"/>
                  </a:lnTo>
                  <a:lnTo>
                    <a:pt x="213" y="108"/>
                  </a:lnTo>
                  <a:lnTo>
                    <a:pt x="214" y="104"/>
                  </a:lnTo>
                  <a:lnTo>
                    <a:pt x="203" y="96"/>
                  </a:lnTo>
                  <a:lnTo>
                    <a:pt x="196" y="99"/>
                  </a:lnTo>
                  <a:lnTo>
                    <a:pt x="185" y="98"/>
                  </a:lnTo>
                  <a:lnTo>
                    <a:pt x="182" y="94"/>
                  </a:lnTo>
                  <a:lnTo>
                    <a:pt x="183" y="87"/>
                  </a:lnTo>
                  <a:lnTo>
                    <a:pt x="176" y="78"/>
                  </a:lnTo>
                  <a:lnTo>
                    <a:pt x="172" y="84"/>
                  </a:lnTo>
                  <a:lnTo>
                    <a:pt x="166" y="79"/>
                  </a:lnTo>
                  <a:lnTo>
                    <a:pt x="167" y="75"/>
                  </a:lnTo>
                  <a:lnTo>
                    <a:pt x="163" y="68"/>
                  </a:lnTo>
                  <a:lnTo>
                    <a:pt x="164" y="61"/>
                  </a:lnTo>
                  <a:lnTo>
                    <a:pt x="169" y="59"/>
                  </a:lnTo>
                  <a:lnTo>
                    <a:pt x="171" y="54"/>
                  </a:lnTo>
                  <a:lnTo>
                    <a:pt x="185" y="54"/>
                  </a:lnTo>
                  <a:lnTo>
                    <a:pt x="186" y="48"/>
                  </a:lnTo>
                  <a:lnTo>
                    <a:pt x="192" y="38"/>
                  </a:lnTo>
                  <a:lnTo>
                    <a:pt x="203" y="51"/>
                  </a:lnTo>
                  <a:lnTo>
                    <a:pt x="208" y="51"/>
                  </a:lnTo>
                  <a:lnTo>
                    <a:pt x="209" y="56"/>
                  </a:lnTo>
                  <a:lnTo>
                    <a:pt x="223" y="66"/>
                  </a:lnTo>
                  <a:lnTo>
                    <a:pt x="225" y="57"/>
                  </a:lnTo>
                  <a:lnTo>
                    <a:pt x="234" y="60"/>
                  </a:lnTo>
                  <a:lnTo>
                    <a:pt x="231" y="56"/>
                  </a:lnTo>
                  <a:lnTo>
                    <a:pt x="237" y="47"/>
                  </a:lnTo>
                  <a:lnTo>
                    <a:pt x="231" y="40"/>
                  </a:lnTo>
                  <a:lnTo>
                    <a:pt x="232" y="33"/>
                  </a:lnTo>
                  <a:lnTo>
                    <a:pt x="245" y="54"/>
                  </a:lnTo>
                  <a:lnTo>
                    <a:pt x="243" y="60"/>
                  </a:lnTo>
                  <a:lnTo>
                    <a:pt x="238" y="64"/>
                  </a:lnTo>
                  <a:lnTo>
                    <a:pt x="241" y="65"/>
                  </a:lnTo>
                  <a:lnTo>
                    <a:pt x="242" y="64"/>
                  </a:lnTo>
                  <a:lnTo>
                    <a:pt x="251" y="69"/>
                  </a:lnTo>
                  <a:lnTo>
                    <a:pt x="253" y="66"/>
                  </a:lnTo>
                  <a:lnTo>
                    <a:pt x="252" y="61"/>
                  </a:lnTo>
                  <a:lnTo>
                    <a:pt x="257" y="54"/>
                  </a:lnTo>
                  <a:lnTo>
                    <a:pt x="259" y="56"/>
                  </a:lnTo>
                  <a:lnTo>
                    <a:pt x="264" y="47"/>
                  </a:lnTo>
                  <a:lnTo>
                    <a:pt x="260" y="41"/>
                  </a:lnTo>
                  <a:lnTo>
                    <a:pt x="269" y="37"/>
                  </a:lnTo>
                  <a:lnTo>
                    <a:pt x="273" y="40"/>
                  </a:lnTo>
                  <a:lnTo>
                    <a:pt x="273" y="33"/>
                  </a:lnTo>
                  <a:lnTo>
                    <a:pt x="284" y="29"/>
                  </a:lnTo>
                  <a:lnTo>
                    <a:pt x="294" y="40"/>
                  </a:lnTo>
                  <a:lnTo>
                    <a:pt x="304" y="32"/>
                  </a:lnTo>
                  <a:lnTo>
                    <a:pt x="308" y="24"/>
                  </a:lnTo>
                  <a:lnTo>
                    <a:pt x="303" y="19"/>
                  </a:lnTo>
                  <a:lnTo>
                    <a:pt x="307" y="1"/>
                  </a:lnTo>
                  <a:lnTo>
                    <a:pt x="320" y="0"/>
                  </a:lnTo>
                  <a:lnTo>
                    <a:pt x="321" y="4"/>
                  </a:lnTo>
                  <a:lnTo>
                    <a:pt x="327" y="6"/>
                  </a:lnTo>
                  <a:lnTo>
                    <a:pt x="335" y="1"/>
                  </a:lnTo>
                  <a:lnTo>
                    <a:pt x="338" y="22"/>
                  </a:lnTo>
                  <a:lnTo>
                    <a:pt x="341" y="24"/>
                  </a:lnTo>
                  <a:lnTo>
                    <a:pt x="344" y="20"/>
                  </a:lnTo>
                  <a:lnTo>
                    <a:pt x="358" y="13"/>
                  </a:lnTo>
                  <a:lnTo>
                    <a:pt x="371" y="18"/>
                  </a:lnTo>
                  <a:lnTo>
                    <a:pt x="377" y="13"/>
                  </a:lnTo>
                  <a:lnTo>
                    <a:pt x="380" y="38"/>
                  </a:lnTo>
                  <a:lnTo>
                    <a:pt x="383" y="40"/>
                  </a:lnTo>
                  <a:lnTo>
                    <a:pt x="378" y="50"/>
                  </a:lnTo>
                  <a:lnTo>
                    <a:pt x="390" y="56"/>
                  </a:lnTo>
                  <a:lnTo>
                    <a:pt x="397" y="52"/>
                  </a:lnTo>
                  <a:lnTo>
                    <a:pt x="402" y="55"/>
                  </a:lnTo>
                  <a:lnTo>
                    <a:pt x="397" y="65"/>
                  </a:lnTo>
                  <a:lnTo>
                    <a:pt x="400" y="76"/>
                  </a:lnTo>
                  <a:lnTo>
                    <a:pt x="397" y="79"/>
                  </a:lnTo>
                  <a:lnTo>
                    <a:pt x="400" y="84"/>
                  </a:lnTo>
                  <a:lnTo>
                    <a:pt x="405" y="83"/>
                  </a:lnTo>
                  <a:lnTo>
                    <a:pt x="404" y="80"/>
                  </a:lnTo>
                  <a:lnTo>
                    <a:pt x="406" y="76"/>
                  </a:lnTo>
                  <a:lnTo>
                    <a:pt x="402" y="71"/>
                  </a:lnTo>
                  <a:lnTo>
                    <a:pt x="409" y="68"/>
                  </a:lnTo>
                  <a:lnTo>
                    <a:pt x="414" y="75"/>
                  </a:lnTo>
                  <a:lnTo>
                    <a:pt x="411" y="78"/>
                  </a:lnTo>
                  <a:lnTo>
                    <a:pt x="414" y="80"/>
                  </a:lnTo>
                  <a:lnTo>
                    <a:pt x="409" y="89"/>
                  </a:lnTo>
                  <a:lnTo>
                    <a:pt x="411" y="97"/>
                  </a:lnTo>
                  <a:lnTo>
                    <a:pt x="416" y="92"/>
                  </a:lnTo>
                  <a:lnTo>
                    <a:pt x="418" y="96"/>
                  </a:lnTo>
                  <a:lnTo>
                    <a:pt x="423" y="94"/>
                  </a:lnTo>
                  <a:lnTo>
                    <a:pt x="429" y="99"/>
                  </a:lnTo>
                  <a:lnTo>
                    <a:pt x="434" y="96"/>
                  </a:lnTo>
                  <a:lnTo>
                    <a:pt x="437" y="98"/>
                  </a:lnTo>
                  <a:lnTo>
                    <a:pt x="444" y="73"/>
                  </a:lnTo>
                  <a:lnTo>
                    <a:pt x="452" y="68"/>
                  </a:lnTo>
                  <a:lnTo>
                    <a:pt x="451" y="71"/>
                  </a:lnTo>
                  <a:lnTo>
                    <a:pt x="452" y="80"/>
                  </a:lnTo>
                  <a:lnTo>
                    <a:pt x="453" y="80"/>
                  </a:lnTo>
                  <a:lnTo>
                    <a:pt x="452" y="84"/>
                  </a:lnTo>
                  <a:lnTo>
                    <a:pt x="453" y="89"/>
                  </a:lnTo>
                  <a:lnTo>
                    <a:pt x="456" y="89"/>
                  </a:lnTo>
                  <a:lnTo>
                    <a:pt x="457" y="88"/>
                  </a:lnTo>
                  <a:lnTo>
                    <a:pt x="459" y="90"/>
                  </a:lnTo>
                  <a:lnTo>
                    <a:pt x="461" y="89"/>
                  </a:lnTo>
                  <a:lnTo>
                    <a:pt x="460" y="92"/>
                  </a:lnTo>
                  <a:lnTo>
                    <a:pt x="457" y="98"/>
                  </a:lnTo>
                  <a:lnTo>
                    <a:pt x="459" y="99"/>
                  </a:lnTo>
                  <a:lnTo>
                    <a:pt x="455" y="111"/>
                  </a:lnTo>
                  <a:lnTo>
                    <a:pt x="456" y="112"/>
                  </a:lnTo>
                  <a:lnTo>
                    <a:pt x="457" y="110"/>
                  </a:lnTo>
                  <a:lnTo>
                    <a:pt x="461" y="112"/>
                  </a:lnTo>
                  <a:lnTo>
                    <a:pt x="456" y="116"/>
                  </a:lnTo>
                  <a:lnTo>
                    <a:pt x="455" y="120"/>
                  </a:lnTo>
                  <a:lnTo>
                    <a:pt x="456" y="126"/>
                  </a:lnTo>
                  <a:lnTo>
                    <a:pt x="457" y="130"/>
                  </a:lnTo>
                  <a:lnTo>
                    <a:pt x="456" y="136"/>
                  </a:lnTo>
                  <a:lnTo>
                    <a:pt x="461" y="140"/>
                  </a:lnTo>
                  <a:lnTo>
                    <a:pt x="465" y="140"/>
                  </a:lnTo>
                  <a:lnTo>
                    <a:pt x="465" y="144"/>
                  </a:lnTo>
                  <a:lnTo>
                    <a:pt x="466" y="145"/>
                  </a:lnTo>
                  <a:lnTo>
                    <a:pt x="469" y="150"/>
                  </a:lnTo>
                  <a:lnTo>
                    <a:pt x="464" y="155"/>
                  </a:lnTo>
                  <a:lnTo>
                    <a:pt x="456" y="160"/>
                  </a:lnTo>
                  <a:lnTo>
                    <a:pt x="452" y="167"/>
                  </a:lnTo>
                  <a:lnTo>
                    <a:pt x="450" y="168"/>
                  </a:lnTo>
                  <a:lnTo>
                    <a:pt x="447" y="166"/>
                  </a:lnTo>
                  <a:lnTo>
                    <a:pt x="444" y="166"/>
                  </a:lnTo>
                  <a:lnTo>
                    <a:pt x="442" y="168"/>
                  </a:lnTo>
                  <a:lnTo>
                    <a:pt x="441" y="166"/>
                  </a:lnTo>
                  <a:lnTo>
                    <a:pt x="439" y="166"/>
                  </a:lnTo>
                  <a:lnTo>
                    <a:pt x="438" y="173"/>
                  </a:lnTo>
                  <a:lnTo>
                    <a:pt x="434" y="176"/>
                  </a:lnTo>
                  <a:lnTo>
                    <a:pt x="433" y="180"/>
                  </a:lnTo>
                  <a:lnTo>
                    <a:pt x="422" y="188"/>
                  </a:lnTo>
                  <a:lnTo>
                    <a:pt x="422" y="192"/>
                  </a:lnTo>
                  <a:lnTo>
                    <a:pt x="416" y="199"/>
                  </a:lnTo>
                  <a:lnTo>
                    <a:pt x="413" y="199"/>
                  </a:lnTo>
                  <a:lnTo>
                    <a:pt x="413" y="200"/>
                  </a:lnTo>
                  <a:lnTo>
                    <a:pt x="416" y="201"/>
                  </a:lnTo>
                  <a:lnTo>
                    <a:pt x="420" y="208"/>
                  </a:lnTo>
                  <a:lnTo>
                    <a:pt x="424" y="206"/>
                  </a:lnTo>
                  <a:lnTo>
                    <a:pt x="425" y="203"/>
                  </a:lnTo>
                  <a:lnTo>
                    <a:pt x="430" y="199"/>
                  </a:lnTo>
                  <a:lnTo>
                    <a:pt x="434" y="199"/>
                  </a:lnTo>
                  <a:lnTo>
                    <a:pt x="438" y="196"/>
                  </a:lnTo>
                  <a:lnTo>
                    <a:pt x="438" y="201"/>
                  </a:lnTo>
                  <a:lnTo>
                    <a:pt x="443" y="200"/>
                  </a:lnTo>
                  <a:lnTo>
                    <a:pt x="447" y="194"/>
                  </a:lnTo>
                  <a:lnTo>
                    <a:pt x="450" y="194"/>
                  </a:lnTo>
                  <a:lnTo>
                    <a:pt x="451" y="195"/>
                  </a:lnTo>
                  <a:lnTo>
                    <a:pt x="461" y="194"/>
                  </a:lnTo>
                  <a:lnTo>
                    <a:pt x="466" y="197"/>
                  </a:lnTo>
                  <a:lnTo>
                    <a:pt x="466" y="201"/>
                  </a:lnTo>
                  <a:lnTo>
                    <a:pt x="469" y="201"/>
                  </a:lnTo>
                  <a:lnTo>
                    <a:pt x="471" y="214"/>
                  </a:lnTo>
                  <a:lnTo>
                    <a:pt x="470" y="214"/>
                  </a:lnTo>
                  <a:lnTo>
                    <a:pt x="464" y="218"/>
                  </a:lnTo>
                  <a:lnTo>
                    <a:pt x="465" y="219"/>
                  </a:lnTo>
                  <a:lnTo>
                    <a:pt x="469" y="218"/>
                  </a:lnTo>
                  <a:lnTo>
                    <a:pt x="469" y="229"/>
                  </a:lnTo>
                  <a:lnTo>
                    <a:pt x="464" y="231"/>
                  </a:lnTo>
                  <a:lnTo>
                    <a:pt x="457" y="236"/>
                  </a:lnTo>
                  <a:lnTo>
                    <a:pt x="453" y="236"/>
                  </a:lnTo>
                  <a:lnTo>
                    <a:pt x="453" y="241"/>
                  </a:lnTo>
                  <a:lnTo>
                    <a:pt x="459" y="241"/>
                  </a:lnTo>
                  <a:lnTo>
                    <a:pt x="459" y="260"/>
                  </a:lnTo>
                  <a:lnTo>
                    <a:pt x="456" y="261"/>
                  </a:lnTo>
                  <a:lnTo>
                    <a:pt x="453" y="270"/>
                  </a:lnTo>
                  <a:lnTo>
                    <a:pt x="451" y="270"/>
                  </a:lnTo>
                  <a:lnTo>
                    <a:pt x="452" y="275"/>
                  </a:lnTo>
                  <a:lnTo>
                    <a:pt x="457" y="279"/>
                  </a:lnTo>
                  <a:lnTo>
                    <a:pt x="461" y="275"/>
                  </a:lnTo>
                  <a:lnTo>
                    <a:pt x="465" y="275"/>
                  </a:lnTo>
                  <a:lnTo>
                    <a:pt x="466" y="274"/>
                  </a:lnTo>
                  <a:lnTo>
                    <a:pt x="467" y="275"/>
                  </a:lnTo>
                  <a:lnTo>
                    <a:pt x="465" y="279"/>
                  </a:lnTo>
                  <a:lnTo>
                    <a:pt x="466" y="285"/>
                  </a:lnTo>
                  <a:lnTo>
                    <a:pt x="470" y="290"/>
                  </a:lnTo>
                  <a:lnTo>
                    <a:pt x="469" y="293"/>
                  </a:lnTo>
                  <a:lnTo>
                    <a:pt x="466" y="294"/>
                  </a:lnTo>
                  <a:lnTo>
                    <a:pt x="467" y="301"/>
                  </a:lnTo>
                  <a:lnTo>
                    <a:pt x="462" y="306"/>
                  </a:lnTo>
                  <a:lnTo>
                    <a:pt x="465" y="309"/>
                  </a:lnTo>
                  <a:lnTo>
                    <a:pt x="457" y="318"/>
                  </a:lnTo>
                  <a:lnTo>
                    <a:pt x="455" y="329"/>
                  </a:lnTo>
                  <a:lnTo>
                    <a:pt x="446" y="327"/>
                  </a:lnTo>
                  <a:lnTo>
                    <a:pt x="446" y="322"/>
                  </a:lnTo>
                  <a:lnTo>
                    <a:pt x="444" y="322"/>
                  </a:lnTo>
                  <a:lnTo>
                    <a:pt x="443" y="326"/>
                  </a:lnTo>
                  <a:lnTo>
                    <a:pt x="441" y="326"/>
                  </a:lnTo>
                  <a:lnTo>
                    <a:pt x="441" y="322"/>
                  </a:lnTo>
                  <a:lnTo>
                    <a:pt x="429" y="323"/>
                  </a:lnTo>
                  <a:lnTo>
                    <a:pt x="427" y="327"/>
                  </a:lnTo>
                  <a:lnTo>
                    <a:pt x="422" y="329"/>
                  </a:lnTo>
                  <a:lnTo>
                    <a:pt x="420" y="334"/>
                  </a:lnTo>
                  <a:lnTo>
                    <a:pt x="427" y="332"/>
                  </a:lnTo>
                  <a:lnTo>
                    <a:pt x="429" y="329"/>
                  </a:lnTo>
                  <a:lnTo>
                    <a:pt x="434" y="329"/>
                  </a:lnTo>
                  <a:lnTo>
                    <a:pt x="430" y="337"/>
                  </a:lnTo>
                  <a:lnTo>
                    <a:pt x="434" y="345"/>
                  </a:lnTo>
                  <a:lnTo>
                    <a:pt x="429" y="348"/>
                  </a:lnTo>
                  <a:lnTo>
                    <a:pt x="424" y="344"/>
                  </a:lnTo>
                  <a:lnTo>
                    <a:pt x="413" y="346"/>
                  </a:lnTo>
                  <a:lnTo>
                    <a:pt x="410" y="340"/>
                  </a:lnTo>
                  <a:lnTo>
                    <a:pt x="413" y="339"/>
                  </a:lnTo>
                  <a:lnTo>
                    <a:pt x="406" y="337"/>
                  </a:lnTo>
                  <a:lnTo>
                    <a:pt x="400" y="343"/>
                  </a:lnTo>
                  <a:lnTo>
                    <a:pt x="404" y="346"/>
                  </a:lnTo>
                  <a:lnTo>
                    <a:pt x="396" y="350"/>
                  </a:lnTo>
                  <a:lnTo>
                    <a:pt x="397" y="364"/>
                  </a:lnTo>
                  <a:lnTo>
                    <a:pt x="395" y="364"/>
                  </a:lnTo>
                  <a:lnTo>
                    <a:pt x="387" y="353"/>
                  </a:lnTo>
                  <a:lnTo>
                    <a:pt x="381" y="354"/>
                  </a:lnTo>
                  <a:lnTo>
                    <a:pt x="381" y="349"/>
                  </a:lnTo>
                  <a:lnTo>
                    <a:pt x="378" y="350"/>
                  </a:lnTo>
                  <a:lnTo>
                    <a:pt x="376" y="345"/>
                  </a:lnTo>
                  <a:lnTo>
                    <a:pt x="373" y="346"/>
                  </a:lnTo>
                  <a:lnTo>
                    <a:pt x="367" y="357"/>
                  </a:lnTo>
                  <a:lnTo>
                    <a:pt x="363" y="353"/>
                  </a:lnTo>
                  <a:lnTo>
                    <a:pt x="360" y="354"/>
                  </a:lnTo>
                  <a:lnTo>
                    <a:pt x="363" y="358"/>
                  </a:lnTo>
                  <a:lnTo>
                    <a:pt x="359" y="359"/>
                  </a:lnTo>
                  <a:lnTo>
                    <a:pt x="360" y="365"/>
                  </a:lnTo>
                  <a:lnTo>
                    <a:pt x="358" y="374"/>
                  </a:lnTo>
                  <a:lnTo>
                    <a:pt x="350" y="376"/>
                  </a:lnTo>
                  <a:lnTo>
                    <a:pt x="338" y="381"/>
                  </a:lnTo>
                  <a:lnTo>
                    <a:pt x="335" y="383"/>
                  </a:lnTo>
                  <a:lnTo>
                    <a:pt x="329" y="383"/>
                  </a:lnTo>
                  <a:lnTo>
                    <a:pt x="330" y="379"/>
                  </a:lnTo>
                  <a:lnTo>
                    <a:pt x="327" y="372"/>
                  </a:lnTo>
                  <a:lnTo>
                    <a:pt x="324" y="376"/>
                  </a:lnTo>
                  <a:lnTo>
                    <a:pt x="320" y="372"/>
                  </a:lnTo>
                  <a:lnTo>
                    <a:pt x="320" y="364"/>
                  </a:lnTo>
                  <a:lnTo>
                    <a:pt x="304" y="374"/>
                  </a:lnTo>
                  <a:lnTo>
                    <a:pt x="306" y="367"/>
                  </a:lnTo>
                  <a:lnTo>
                    <a:pt x="301" y="364"/>
                  </a:lnTo>
                  <a:lnTo>
                    <a:pt x="301" y="358"/>
                  </a:lnTo>
                  <a:lnTo>
                    <a:pt x="292" y="354"/>
                  </a:lnTo>
                  <a:lnTo>
                    <a:pt x="294" y="350"/>
                  </a:lnTo>
                  <a:lnTo>
                    <a:pt x="293" y="346"/>
                  </a:lnTo>
                  <a:lnTo>
                    <a:pt x="285" y="343"/>
                  </a:lnTo>
                  <a:lnTo>
                    <a:pt x="285" y="337"/>
                  </a:lnTo>
                  <a:lnTo>
                    <a:pt x="283" y="340"/>
                  </a:lnTo>
                  <a:lnTo>
                    <a:pt x="273" y="341"/>
                  </a:lnTo>
                  <a:lnTo>
                    <a:pt x="271" y="346"/>
                  </a:lnTo>
                  <a:lnTo>
                    <a:pt x="267" y="348"/>
                  </a:lnTo>
                  <a:lnTo>
                    <a:pt x="264" y="354"/>
                  </a:lnTo>
                  <a:lnTo>
                    <a:pt x="265" y="360"/>
                  </a:lnTo>
                  <a:lnTo>
                    <a:pt x="267" y="362"/>
                  </a:lnTo>
                  <a:lnTo>
                    <a:pt x="267" y="365"/>
                  </a:lnTo>
                  <a:lnTo>
                    <a:pt x="265" y="372"/>
                  </a:lnTo>
                  <a:lnTo>
                    <a:pt x="259" y="371"/>
                  </a:lnTo>
                  <a:lnTo>
                    <a:pt x="257" y="376"/>
                  </a:lnTo>
                  <a:lnTo>
                    <a:pt x="245" y="378"/>
                  </a:lnTo>
                  <a:lnTo>
                    <a:pt x="237" y="378"/>
                  </a:lnTo>
                  <a:lnTo>
                    <a:pt x="232" y="385"/>
                  </a:lnTo>
                  <a:lnTo>
                    <a:pt x="217" y="392"/>
                  </a:lnTo>
                  <a:lnTo>
                    <a:pt x="196" y="396"/>
                  </a:lnTo>
                  <a:lnTo>
                    <a:pt x="200" y="402"/>
                  </a:lnTo>
                  <a:lnTo>
                    <a:pt x="199" y="411"/>
                  </a:lnTo>
                  <a:lnTo>
                    <a:pt x="195" y="416"/>
                  </a:lnTo>
                  <a:lnTo>
                    <a:pt x="189" y="420"/>
                  </a:lnTo>
                  <a:lnTo>
                    <a:pt x="186" y="425"/>
                  </a:lnTo>
                  <a:lnTo>
                    <a:pt x="182" y="424"/>
                  </a:lnTo>
                  <a:lnTo>
                    <a:pt x="178" y="418"/>
                  </a:lnTo>
                  <a:lnTo>
                    <a:pt x="166" y="418"/>
                  </a:lnTo>
                  <a:lnTo>
                    <a:pt x="158" y="411"/>
                  </a:lnTo>
                  <a:lnTo>
                    <a:pt x="153" y="411"/>
                  </a:lnTo>
                  <a:lnTo>
                    <a:pt x="150" y="409"/>
                  </a:lnTo>
                  <a:lnTo>
                    <a:pt x="143" y="409"/>
                  </a:lnTo>
                  <a:lnTo>
                    <a:pt x="138" y="397"/>
                  </a:lnTo>
                  <a:lnTo>
                    <a:pt x="133" y="395"/>
                  </a:lnTo>
                  <a:lnTo>
                    <a:pt x="124" y="395"/>
                  </a:lnTo>
                  <a:lnTo>
                    <a:pt x="124" y="392"/>
                  </a:lnTo>
                  <a:lnTo>
                    <a:pt x="120" y="390"/>
                  </a:lnTo>
                  <a:lnTo>
                    <a:pt x="105" y="402"/>
                  </a:lnTo>
                  <a:lnTo>
                    <a:pt x="103" y="407"/>
                  </a:lnTo>
                  <a:lnTo>
                    <a:pt x="94" y="410"/>
                  </a:lnTo>
                  <a:lnTo>
                    <a:pt x="87" y="419"/>
                  </a:lnTo>
                  <a:lnTo>
                    <a:pt x="78" y="423"/>
                  </a:lnTo>
                  <a:lnTo>
                    <a:pt x="75" y="419"/>
                  </a:lnTo>
                  <a:lnTo>
                    <a:pt x="73" y="419"/>
                  </a:lnTo>
                  <a:lnTo>
                    <a:pt x="69" y="414"/>
                  </a:lnTo>
                  <a:lnTo>
                    <a:pt x="64" y="413"/>
                  </a:lnTo>
                  <a:lnTo>
                    <a:pt x="64" y="405"/>
                  </a:lnTo>
                  <a:lnTo>
                    <a:pt x="79" y="388"/>
                  </a:lnTo>
                  <a:lnTo>
                    <a:pt x="76" y="382"/>
                  </a:lnTo>
                  <a:lnTo>
                    <a:pt x="82" y="372"/>
                  </a:lnTo>
                  <a:lnTo>
                    <a:pt x="80" y="369"/>
                  </a:lnTo>
                  <a:lnTo>
                    <a:pt x="84" y="368"/>
                  </a:lnTo>
                  <a:lnTo>
                    <a:pt x="87" y="372"/>
                  </a:lnTo>
                  <a:lnTo>
                    <a:pt x="88" y="372"/>
                  </a:lnTo>
                  <a:lnTo>
                    <a:pt x="88" y="364"/>
                  </a:lnTo>
                  <a:lnTo>
                    <a:pt x="82" y="363"/>
                  </a:lnTo>
                  <a:lnTo>
                    <a:pt x="79" y="360"/>
                  </a:lnTo>
                  <a:lnTo>
                    <a:pt x="75" y="360"/>
                  </a:lnTo>
                  <a:lnTo>
                    <a:pt x="74" y="354"/>
                  </a:lnTo>
                  <a:lnTo>
                    <a:pt x="66" y="350"/>
                  </a:lnTo>
                  <a:lnTo>
                    <a:pt x="69" y="337"/>
                  </a:lnTo>
                  <a:lnTo>
                    <a:pt x="59" y="343"/>
                  </a:lnTo>
                  <a:lnTo>
                    <a:pt x="57" y="341"/>
                  </a:lnTo>
                  <a:lnTo>
                    <a:pt x="59" y="339"/>
                  </a:lnTo>
                  <a:lnTo>
                    <a:pt x="59" y="332"/>
                  </a:lnTo>
                  <a:lnTo>
                    <a:pt x="52" y="331"/>
                  </a:lnTo>
                  <a:lnTo>
                    <a:pt x="50" y="325"/>
                  </a:lnTo>
                  <a:lnTo>
                    <a:pt x="51" y="316"/>
                  </a:lnTo>
                  <a:lnTo>
                    <a:pt x="54" y="318"/>
                  </a:lnTo>
                  <a:lnTo>
                    <a:pt x="60" y="306"/>
                  </a:lnTo>
                  <a:lnTo>
                    <a:pt x="59" y="303"/>
                  </a:lnTo>
                  <a:lnTo>
                    <a:pt x="64" y="293"/>
                  </a:lnTo>
                  <a:lnTo>
                    <a:pt x="64" y="285"/>
                  </a:lnTo>
                  <a:lnTo>
                    <a:pt x="69" y="284"/>
                  </a:lnTo>
                  <a:lnTo>
                    <a:pt x="74" y="264"/>
                  </a:lnTo>
                  <a:lnTo>
                    <a:pt x="80" y="262"/>
                  </a:lnTo>
                  <a:lnTo>
                    <a:pt x="82" y="253"/>
                  </a:lnTo>
                  <a:lnTo>
                    <a:pt x="73" y="238"/>
                  </a:lnTo>
                  <a:lnTo>
                    <a:pt x="68" y="238"/>
                  </a:lnTo>
                  <a:lnTo>
                    <a:pt x="64" y="228"/>
                  </a:lnTo>
                  <a:lnTo>
                    <a:pt x="61" y="227"/>
                  </a:lnTo>
                  <a:lnTo>
                    <a:pt x="57" y="234"/>
                  </a:lnTo>
                  <a:lnTo>
                    <a:pt x="38" y="232"/>
                  </a:lnTo>
                  <a:lnTo>
                    <a:pt x="34" y="243"/>
                  </a:lnTo>
                  <a:lnTo>
                    <a:pt x="15" y="242"/>
                  </a:lnTo>
                  <a:lnTo>
                    <a:pt x="8" y="192"/>
                  </a:lnTo>
                  <a:lnTo>
                    <a:pt x="5" y="191"/>
                  </a:lnTo>
                  <a:lnTo>
                    <a:pt x="0" y="195"/>
                  </a:lnTo>
                  <a:lnTo>
                    <a:pt x="0" y="19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64" name="Freeform 1061"/>
            <p:cNvSpPr>
              <a:spLocks/>
            </p:cNvSpPr>
            <p:nvPr/>
          </p:nvSpPr>
          <p:spPr bwMode="auto">
            <a:xfrm>
              <a:off x="2681" y="3129"/>
              <a:ext cx="620" cy="465"/>
            </a:xfrm>
            <a:custGeom>
              <a:avLst/>
              <a:gdLst>
                <a:gd name="T0" fmla="*/ 61 w 620"/>
                <a:gd name="T1" fmla="*/ 124 h 465"/>
                <a:gd name="T2" fmla="*/ 123 w 620"/>
                <a:gd name="T3" fmla="*/ 158 h 465"/>
                <a:gd name="T4" fmla="*/ 198 w 620"/>
                <a:gd name="T5" fmla="*/ 110 h 465"/>
                <a:gd name="T6" fmla="*/ 226 w 620"/>
                <a:gd name="T7" fmla="*/ 71 h 465"/>
                <a:gd name="T8" fmla="*/ 265 w 620"/>
                <a:gd name="T9" fmla="*/ 110 h 465"/>
                <a:gd name="T10" fmla="*/ 301 w 620"/>
                <a:gd name="T11" fmla="*/ 88 h 465"/>
                <a:gd name="T12" fmla="*/ 337 w 620"/>
                <a:gd name="T13" fmla="*/ 84 h 465"/>
                <a:gd name="T14" fmla="*/ 375 w 620"/>
                <a:gd name="T15" fmla="*/ 63 h 465"/>
                <a:gd name="T16" fmla="*/ 387 w 620"/>
                <a:gd name="T17" fmla="*/ 56 h 465"/>
                <a:gd name="T18" fmla="*/ 425 w 620"/>
                <a:gd name="T19" fmla="*/ 47 h 465"/>
                <a:gd name="T20" fmla="*/ 463 w 620"/>
                <a:gd name="T21" fmla="*/ 26 h 465"/>
                <a:gd name="T22" fmla="*/ 501 w 620"/>
                <a:gd name="T23" fmla="*/ 5 h 465"/>
                <a:gd name="T24" fmla="*/ 547 w 620"/>
                <a:gd name="T25" fmla="*/ 40 h 465"/>
                <a:gd name="T26" fmla="*/ 557 w 620"/>
                <a:gd name="T27" fmla="*/ 63 h 465"/>
                <a:gd name="T28" fmla="*/ 533 w 620"/>
                <a:gd name="T29" fmla="*/ 138 h 465"/>
                <a:gd name="T30" fmla="*/ 570 w 620"/>
                <a:gd name="T31" fmla="*/ 127 h 465"/>
                <a:gd name="T32" fmla="*/ 588 w 620"/>
                <a:gd name="T33" fmla="*/ 149 h 465"/>
                <a:gd name="T34" fmla="*/ 620 w 620"/>
                <a:gd name="T35" fmla="*/ 189 h 465"/>
                <a:gd name="T36" fmla="*/ 599 w 620"/>
                <a:gd name="T37" fmla="*/ 240 h 465"/>
                <a:gd name="T38" fmla="*/ 564 w 620"/>
                <a:gd name="T39" fmla="*/ 326 h 465"/>
                <a:gd name="T40" fmla="*/ 518 w 620"/>
                <a:gd name="T41" fmla="*/ 355 h 465"/>
                <a:gd name="T42" fmla="*/ 506 w 620"/>
                <a:gd name="T43" fmla="*/ 394 h 465"/>
                <a:gd name="T44" fmla="*/ 482 w 620"/>
                <a:gd name="T45" fmla="*/ 415 h 465"/>
                <a:gd name="T46" fmla="*/ 433 w 620"/>
                <a:gd name="T47" fmla="*/ 441 h 465"/>
                <a:gd name="T48" fmla="*/ 421 w 620"/>
                <a:gd name="T49" fmla="*/ 451 h 465"/>
                <a:gd name="T50" fmla="*/ 411 w 620"/>
                <a:gd name="T51" fmla="*/ 438 h 465"/>
                <a:gd name="T52" fmla="*/ 402 w 620"/>
                <a:gd name="T53" fmla="*/ 461 h 465"/>
                <a:gd name="T54" fmla="*/ 371 w 620"/>
                <a:gd name="T55" fmla="*/ 462 h 465"/>
                <a:gd name="T56" fmla="*/ 375 w 620"/>
                <a:gd name="T57" fmla="*/ 448 h 465"/>
                <a:gd name="T58" fmla="*/ 355 w 620"/>
                <a:gd name="T59" fmla="*/ 437 h 465"/>
                <a:gd name="T60" fmla="*/ 355 w 620"/>
                <a:gd name="T61" fmla="*/ 428 h 465"/>
                <a:gd name="T62" fmla="*/ 351 w 620"/>
                <a:gd name="T63" fmla="*/ 433 h 465"/>
                <a:gd name="T64" fmla="*/ 356 w 620"/>
                <a:gd name="T65" fmla="*/ 443 h 465"/>
                <a:gd name="T66" fmla="*/ 346 w 620"/>
                <a:gd name="T67" fmla="*/ 442 h 465"/>
                <a:gd name="T68" fmla="*/ 340 w 620"/>
                <a:gd name="T69" fmla="*/ 434 h 465"/>
                <a:gd name="T70" fmla="*/ 333 w 620"/>
                <a:gd name="T71" fmla="*/ 434 h 465"/>
                <a:gd name="T72" fmla="*/ 331 w 620"/>
                <a:gd name="T73" fmla="*/ 420 h 465"/>
                <a:gd name="T74" fmla="*/ 324 w 620"/>
                <a:gd name="T75" fmla="*/ 415 h 465"/>
                <a:gd name="T76" fmla="*/ 326 w 620"/>
                <a:gd name="T77" fmla="*/ 433 h 465"/>
                <a:gd name="T78" fmla="*/ 329 w 620"/>
                <a:gd name="T79" fmla="*/ 436 h 465"/>
                <a:gd name="T80" fmla="*/ 324 w 620"/>
                <a:gd name="T81" fmla="*/ 448 h 465"/>
                <a:gd name="T82" fmla="*/ 318 w 620"/>
                <a:gd name="T83" fmla="*/ 446 h 465"/>
                <a:gd name="T84" fmla="*/ 322 w 620"/>
                <a:gd name="T85" fmla="*/ 441 h 465"/>
                <a:gd name="T86" fmla="*/ 312 w 620"/>
                <a:gd name="T87" fmla="*/ 437 h 465"/>
                <a:gd name="T88" fmla="*/ 305 w 620"/>
                <a:gd name="T89" fmla="*/ 453 h 465"/>
                <a:gd name="T90" fmla="*/ 295 w 620"/>
                <a:gd name="T91" fmla="*/ 447 h 465"/>
                <a:gd name="T92" fmla="*/ 284 w 620"/>
                <a:gd name="T93" fmla="*/ 451 h 465"/>
                <a:gd name="T94" fmla="*/ 266 w 620"/>
                <a:gd name="T95" fmla="*/ 441 h 465"/>
                <a:gd name="T96" fmla="*/ 240 w 620"/>
                <a:gd name="T97" fmla="*/ 439 h 465"/>
                <a:gd name="T98" fmla="*/ 220 w 620"/>
                <a:gd name="T99" fmla="*/ 434 h 465"/>
                <a:gd name="T100" fmla="*/ 202 w 620"/>
                <a:gd name="T101" fmla="*/ 411 h 465"/>
                <a:gd name="T102" fmla="*/ 178 w 620"/>
                <a:gd name="T103" fmla="*/ 405 h 465"/>
                <a:gd name="T104" fmla="*/ 174 w 620"/>
                <a:gd name="T105" fmla="*/ 390 h 465"/>
                <a:gd name="T106" fmla="*/ 166 w 620"/>
                <a:gd name="T107" fmla="*/ 372 h 465"/>
                <a:gd name="T108" fmla="*/ 179 w 620"/>
                <a:gd name="T109" fmla="*/ 349 h 465"/>
                <a:gd name="T110" fmla="*/ 178 w 620"/>
                <a:gd name="T111" fmla="*/ 326 h 465"/>
                <a:gd name="T112" fmla="*/ 158 w 620"/>
                <a:gd name="T113" fmla="*/ 322 h 465"/>
                <a:gd name="T114" fmla="*/ 130 w 620"/>
                <a:gd name="T115" fmla="*/ 313 h 465"/>
                <a:gd name="T116" fmla="*/ 108 w 620"/>
                <a:gd name="T117" fmla="*/ 317 h 465"/>
                <a:gd name="T118" fmla="*/ 84 w 620"/>
                <a:gd name="T119" fmla="*/ 293 h 465"/>
                <a:gd name="T120" fmla="*/ 114 w 620"/>
                <a:gd name="T121" fmla="*/ 209 h 465"/>
                <a:gd name="T122" fmla="*/ 54 w 620"/>
                <a:gd name="T123" fmla="*/ 203 h 465"/>
                <a:gd name="T124" fmla="*/ 10 w 620"/>
                <a:gd name="T125" fmla="*/ 177 h 4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0"/>
                <a:gd name="T190" fmla="*/ 0 h 465"/>
                <a:gd name="T191" fmla="*/ 620 w 620"/>
                <a:gd name="T192" fmla="*/ 465 h 4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0" h="465">
                  <a:moveTo>
                    <a:pt x="0" y="153"/>
                  </a:moveTo>
                  <a:lnTo>
                    <a:pt x="5" y="147"/>
                  </a:lnTo>
                  <a:lnTo>
                    <a:pt x="10" y="148"/>
                  </a:lnTo>
                  <a:lnTo>
                    <a:pt x="14" y="153"/>
                  </a:lnTo>
                  <a:lnTo>
                    <a:pt x="16" y="153"/>
                  </a:lnTo>
                  <a:lnTo>
                    <a:pt x="19" y="157"/>
                  </a:lnTo>
                  <a:lnTo>
                    <a:pt x="28" y="153"/>
                  </a:lnTo>
                  <a:lnTo>
                    <a:pt x="35" y="144"/>
                  </a:lnTo>
                  <a:lnTo>
                    <a:pt x="44" y="141"/>
                  </a:lnTo>
                  <a:lnTo>
                    <a:pt x="46" y="136"/>
                  </a:lnTo>
                  <a:lnTo>
                    <a:pt x="61" y="124"/>
                  </a:lnTo>
                  <a:lnTo>
                    <a:pt x="65" y="126"/>
                  </a:lnTo>
                  <a:lnTo>
                    <a:pt x="65" y="129"/>
                  </a:lnTo>
                  <a:lnTo>
                    <a:pt x="74" y="129"/>
                  </a:lnTo>
                  <a:lnTo>
                    <a:pt x="79" y="131"/>
                  </a:lnTo>
                  <a:lnTo>
                    <a:pt x="84" y="143"/>
                  </a:lnTo>
                  <a:lnTo>
                    <a:pt x="91" y="143"/>
                  </a:lnTo>
                  <a:lnTo>
                    <a:pt x="94" y="145"/>
                  </a:lnTo>
                  <a:lnTo>
                    <a:pt x="99" y="145"/>
                  </a:lnTo>
                  <a:lnTo>
                    <a:pt x="107" y="152"/>
                  </a:lnTo>
                  <a:lnTo>
                    <a:pt x="119" y="152"/>
                  </a:lnTo>
                  <a:lnTo>
                    <a:pt x="123" y="158"/>
                  </a:lnTo>
                  <a:lnTo>
                    <a:pt x="127" y="159"/>
                  </a:lnTo>
                  <a:lnTo>
                    <a:pt x="130" y="154"/>
                  </a:lnTo>
                  <a:lnTo>
                    <a:pt x="136" y="150"/>
                  </a:lnTo>
                  <a:lnTo>
                    <a:pt x="140" y="145"/>
                  </a:lnTo>
                  <a:lnTo>
                    <a:pt x="141" y="136"/>
                  </a:lnTo>
                  <a:lnTo>
                    <a:pt x="137" y="130"/>
                  </a:lnTo>
                  <a:lnTo>
                    <a:pt x="158" y="126"/>
                  </a:lnTo>
                  <a:lnTo>
                    <a:pt x="173" y="119"/>
                  </a:lnTo>
                  <a:lnTo>
                    <a:pt x="178" y="112"/>
                  </a:lnTo>
                  <a:lnTo>
                    <a:pt x="186" y="112"/>
                  </a:lnTo>
                  <a:lnTo>
                    <a:pt x="198" y="110"/>
                  </a:lnTo>
                  <a:lnTo>
                    <a:pt x="200" y="105"/>
                  </a:lnTo>
                  <a:lnTo>
                    <a:pt x="206" y="106"/>
                  </a:lnTo>
                  <a:lnTo>
                    <a:pt x="208" y="99"/>
                  </a:lnTo>
                  <a:lnTo>
                    <a:pt x="208" y="96"/>
                  </a:lnTo>
                  <a:lnTo>
                    <a:pt x="206" y="94"/>
                  </a:lnTo>
                  <a:lnTo>
                    <a:pt x="205" y="88"/>
                  </a:lnTo>
                  <a:lnTo>
                    <a:pt x="208" y="82"/>
                  </a:lnTo>
                  <a:lnTo>
                    <a:pt x="212" y="80"/>
                  </a:lnTo>
                  <a:lnTo>
                    <a:pt x="214" y="75"/>
                  </a:lnTo>
                  <a:lnTo>
                    <a:pt x="224" y="74"/>
                  </a:lnTo>
                  <a:lnTo>
                    <a:pt x="226" y="71"/>
                  </a:lnTo>
                  <a:lnTo>
                    <a:pt x="226" y="77"/>
                  </a:lnTo>
                  <a:lnTo>
                    <a:pt x="234" y="80"/>
                  </a:lnTo>
                  <a:lnTo>
                    <a:pt x="235" y="84"/>
                  </a:lnTo>
                  <a:lnTo>
                    <a:pt x="233" y="88"/>
                  </a:lnTo>
                  <a:lnTo>
                    <a:pt x="242" y="92"/>
                  </a:lnTo>
                  <a:lnTo>
                    <a:pt x="242" y="98"/>
                  </a:lnTo>
                  <a:lnTo>
                    <a:pt x="247" y="101"/>
                  </a:lnTo>
                  <a:lnTo>
                    <a:pt x="245" y="108"/>
                  </a:lnTo>
                  <a:lnTo>
                    <a:pt x="261" y="98"/>
                  </a:lnTo>
                  <a:lnTo>
                    <a:pt x="261" y="106"/>
                  </a:lnTo>
                  <a:lnTo>
                    <a:pt x="265" y="110"/>
                  </a:lnTo>
                  <a:lnTo>
                    <a:pt x="268" y="106"/>
                  </a:lnTo>
                  <a:lnTo>
                    <a:pt x="271" y="113"/>
                  </a:lnTo>
                  <a:lnTo>
                    <a:pt x="270" y="117"/>
                  </a:lnTo>
                  <a:lnTo>
                    <a:pt x="276" y="117"/>
                  </a:lnTo>
                  <a:lnTo>
                    <a:pt x="279" y="115"/>
                  </a:lnTo>
                  <a:lnTo>
                    <a:pt x="291" y="110"/>
                  </a:lnTo>
                  <a:lnTo>
                    <a:pt x="299" y="108"/>
                  </a:lnTo>
                  <a:lnTo>
                    <a:pt x="301" y="99"/>
                  </a:lnTo>
                  <a:lnTo>
                    <a:pt x="300" y="93"/>
                  </a:lnTo>
                  <a:lnTo>
                    <a:pt x="304" y="92"/>
                  </a:lnTo>
                  <a:lnTo>
                    <a:pt x="301" y="88"/>
                  </a:lnTo>
                  <a:lnTo>
                    <a:pt x="304" y="87"/>
                  </a:lnTo>
                  <a:lnTo>
                    <a:pt x="308" y="91"/>
                  </a:lnTo>
                  <a:lnTo>
                    <a:pt x="314" y="80"/>
                  </a:lnTo>
                  <a:lnTo>
                    <a:pt x="317" y="79"/>
                  </a:lnTo>
                  <a:lnTo>
                    <a:pt x="319" y="84"/>
                  </a:lnTo>
                  <a:lnTo>
                    <a:pt x="322" y="83"/>
                  </a:lnTo>
                  <a:lnTo>
                    <a:pt x="322" y="88"/>
                  </a:lnTo>
                  <a:lnTo>
                    <a:pt x="328" y="87"/>
                  </a:lnTo>
                  <a:lnTo>
                    <a:pt x="336" y="98"/>
                  </a:lnTo>
                  <a:lnTo>
                    <a:pt x="338" y="98"/>
                  </a:lnTo>
                  <a:lnTo>
                    <a:pt x="337" y="84"/>
                  </a:lnTo>
                  <a:lnTo>
                    <a:pt x="345" y="80"/>
                  </a:lnTo>
                  <a:lnTo>
                    <a:pt x="341" y="77"/>
                  </a:lnTo>
                  <a:lnTo>
                    <a:pt x="347" y="71"/>
                  </a:lnTo>
                  <a:lnTo>
                    <a:pt x="354" y="73"/>
                  </a:lnTo>
                  <a:lnTo>
                    <a:pt x="351" y="74"/>
                  </a:lnTo>
                  <a:lnTo>
                    <a:pt x="354" y="80"/>
                  </a:lnTo>
                  <a:lnTo>
                    <a:pt x="365" y="78"/>
                  </a:lnTo>
                  <a:lnTo>
                    <a:pt x="370" y="82"/>
                  </a:lnTo>
                  <a:lnTo>
                    <a:pt x="375" y="79"/>
                  </a:lnTo>
                  <a:lnTo>
                    <a:pt x="371" y="71"/>
                  </a:lnTo>
                  <a:lnTo>
                    <a:pt x="375" y="63"/>
                  </a:lnTo>
                  <a:lnTo>
                    <a:pt x="370" y="63"/>
                  </a:lnTo>
                  <a:lnTo>
                    <a:pt x="368" y="66"/>
                  </a:lnTo>
                  <a:lnTo>
                    <a:pt x="361" y="68"/>
                  </a:lnTo>
                  <a:lnTo>
                    <a:pt x="363" y="63"/>
                  </a:lnTo>
                  <a:lnTo>
                    <a:pt x="368" y="61"/>
                  </a:lnTo>
                  <a:lnTo>
                    <a:pt x="370" y="57"/>
                  </a:lnTo>
                  <a:lnTo>
                    <a:pt x="382" y="56"/>
                  </a:lnTo>
                  <a:lnTo>
                    <a:pt x="382" y="60"/>
                  </a:lnTo>
                  <a:lnTo>
                    <a:pt x="384" y="60"/>
                  </a:lnTo>
                  <a:lnTo>
                    <a:pt x="385" y="56"/>
                  </a:lnTo>
                  <a:lnTo>
                    <a:pt x="387" y="56"/>
                  </a:lnTo>
                  <a:lnTo>
                    <a:pt x="387" y="61"/>
                  </a:lnTo>
                  <a:lnTo>
                    <a:pt x="396" y="63"/>
                  </a:lnTo>
                  <a:lnTo>
                    <a:pt x="398" y="52"/>
                  </a:lnTo>
                  <a:lnTo>
                    <a:pt x="406" y="43"/>
                  </a:lnTo>
                  <a:lnTo>
                    <a:pt x="403" y="40"/>
                  </a:lnTo>
                  <a:lnTo>
                    <a:pt x="408" y="35"/>
                  </a:lnTo>
                  <a:lnTo>
                    <a:pt x="414" y="37"/>
                  </a:lnTo>
                  <a:lnTo>
                    <a:pt x="421" y="32"/>
                  </a:lnTo>
                  <a:lnTo>
                    <a:pt x="429" y="37"/>
                  </a:lnTo>
                  <a:lnTo>
                    <a:pt x="425" y="41"/>
                  </a:lnTo>
                  <a:lnTo>
                    <a:pt x="425" y="47"/>
                  </a:lnTo>
                  <a:lnTo>
                    <a:pt x="430" y="47"/>
                  </a:lnTo>
                  <a:lnTo>
                    <a:pt x="433" y="50"/>
                  </a:lnTo>
                  <a:lnTo>
                    <a:pt x="436" y="45"/>
                  </a:lnTo>
                  <a:lnTo>
                    <a:pt x="434" y="38"/>
                  </a:lnTo>
                  <a:lnTo>
                    <a:pt x="435" y="33"/>
                  </a:lnTo>
                  <a:lnTo>
                    <a:pt x="442" y="32"/>
                  </a:lnTo>
                  <a:lnTo>
                    <a:pt x="444" y="23"/>
                  </a:lnTo>
                  <a:lnTo>
                    <a:pt x="449" y="18"/>
                  </a:lnTo>
                  <a:lnTo>
                    <a:pt x="450" y="19"/>
                  </a:lnTo>
                  <a:lnTo>
                    <a:pt x="461" y="21"/>
                  </a:lnTo>
                  <a:lnTo>
                    <a:pt x="463" y="26"/>
                  </a:lnTo>
                  <a:lnTo>
                    <a:pt x="457" y="29"/>
                  </a:lnTo>
                  <a:lnTo>
                    <a:pt x="458" y="33"/>
                  </a:lnTo>
                  <a:lnTo>
                    <a:pt x="464" y="35"/>
                  </a:lnTo>
                  <a:lnTo>
                    <a:pt x="467" y="29"/>
                  </a:lnTo>
                  <a:lnTo>
                    <a:pt x="472" y="40"/>
                  </a:lnTo>
                  <a:lnTo>
                    <a:pt x="476" y="40"/>
                  </a:lnTo>
                  <a:lnTo>
                    <a:pt x="480" y="28"/>
                  </a:lnTo>
                  <a:lnTo>
                    <a:pt x="490" y="19"/>
                  </a:lnTo>
                  <a:lnTo>
                    <a:pt x="492" y="21"/>
                  </a:lnTo>
                  <a:lnTo>
                    <a:pt x="495" y="12"/>
                  </a:lnTo>
                  <a:lnTo>
                    <a:pt x="501" y="5"/>
                  </a:lnTo>
                  <a:lnTo>
                    <a:pt x="503" y="8"/>
                  </a:lnTo>
                  <a:lnTo>
                    <a:pt x="510" y="7"/>
                  </a:lnTo>
                  <a:lnTo>
                    <a:pt x="513" y="13"/>
                  </a:lnTo>
                  <a:lnTo>
                    <a:pt x="526" y="12"/>
                  </a:lnTo>
                  <a:lnTo>
                    <a:pt x="529" y="0"/>
                  </a:lnTo>
                  <a:lnTo>
                    <a:pt x="532" y="5"/>
                  </a:lnTo>
                  <a:lnTo>
                    <a:pt x="547" y="8"/>
                  </a:lnTo>
                  <a:lnTo>
                    <a:pt x="548" y="12"/>
                  </a:lnTo>
                  <a:lnTo>
                    <a:pt x="554" y="12"/>
                  </a:lnTo>
                  <a:lnTo>
                    <a:pt x="552" y="32"/>
                  </a:lnTo>
                  <a:lnTo>
                    <a:pt x="547" y="40"/>
                  </a:lnTo>
                  <a:lnTo>
                    <a:pt x="551" y="49"/>
                  </a:lnTo>
                  <a:lnTo>
                    <a:pt x="555" y="51"/>
                  </a:lnTo>
                  <a:lnTo>
                    <a:pt x="555" y="49"/>
                  </a:lnTo>
                  <a:lnTo>
                    <a:pt x="563" y="45"/>
                  </a:lnTo>
                  <a:lnTo>
                    <a:pt x="564" y="47"/>
                  </a:lnTo>
                  <a:lnTo>
                    <a:pt x="571" y="49"/>
                  </a:lnTo>
                  <a:lnTo>
                    <a:pt x="566" y="52"/>
                  </a:lnTo>
                  <a:lnTo>
                    <a:pt x="568" y="57"/>
                  </a:lnTo>
                  <a:lnTo>
                    <a:pt x="566" y="57"/>
                  </a:lnTo>
                  <a:lnTo>
                    <a:pt x="565" y="60"/>
                  </a:lnTo>
                  <a:lnTo>
                    <a:pt x="557" y="63"/>
                  </a:lnTo>
                  <a:lnTo>
                    <a:pt x="557" y="70"/>
                  </a:lnTo>
                  <a:lnTo>
                    <a:pt x="560" y="73"/>
                  </a:lnTo>
                  <a:lnTo>
                    <a:pt x="559" y="83"/>
                  </a:lnTo>
                  <a:lnTo>
                    <a:pt x="552" y="94"/>
                  </a:lnTo>
                  <a:lnTo>
                    <a:pt x="547" y="97"/>
                  </a:lnTo>
                  <a:lnTo>
                    <a:pt x="541" y="105"/>
                  </a:lnTo>
                  <a:lnTo>
                    <a:pt x="540" y="110"/>
                  </a:lnTo>
                  <a:lnTo>
                    <a:pt x="533" y="113"/>
                  </a:lnTo>
                  <a:lnTo>
                    <a:pt x="529" y="122"/>
                  </a:lnTo>
                  <a:lnTo>
                    <a:pt x="529" y="129"/>
                  </a:lnTo>
                  <a:lnTo>
                    <a:pt x="533" y="138"/>
                  </a:lnTo>
                  <a:lnTo>
                    <a:pt x="541" y="135"/>
                  </a:lnTo>
                  <a:lnTo>
                    <a:pt x="541" y="129"/>
                  </a:lnTo>
                  <a:lnTo>
                    <a:pt x="547" y="124"/>
                  </a:lnTo>
                  <a:lnTo>
                    <a:pt x="550" y="119"/>
                  </a:lnTo>
                  <a:lnTo>
                    <a:pt x="555" y="116"/>
                  </a:lnTo>
                  <a:lnTo>
                    <a:pt x="559" y="120"/>
                  </a:lnTo>
                  <a:lnTo>
                    <a:pt x="561" y="120"/>
                  </a:lnTo>
                  <a:lnTo>
                    <a:pt x="563" y="117"/>
                  </a:lnTo>
                  <a:lnTo>
                    <a:pt x="568" y="121"/>
                  </a:lnTo>
                  <a:lnTo>
                    <a:pt x="566" y="125"/>
                  </a:lnTo>
                  <a:lnTo>
                    <a:pt x="570" y="127"/>
                  </a:lnTo>
                  <a:lnTo>
                    <a:pt x="568" y="133"/>
                  </a:lnTo>
                  <a:lnTo>
                    <a:pt x="570" y="140"/>
                  </a:lnTo>
                  <a:lnTo>
                    <a:pt x="569" y="143"/>
                  </a:lnTo>
                  <a:lnTo>
                    <a:pt x="571" y="148"/>
                  </a:lnTo>
                  <a:lnTo>
                    <a:pt x="568" y="159"/>
                  </a:lnTo>
                  <a:lnTo>
                    <a:pt x="574" y="161"/>
                  </a:lnTo>
                  <a:lnTo>
                    <a:pt x="577" y="163"/>
                  </a:lnTo>
                  <a:lnTo>
                    <a:pt x="580" y="161"/>
                  </a:lnTo>
                  <a:lnTo>
                    <a:pt x="582" y="158"/>
                  </a:lnTo>
                  <a:lnTo>
                    <a:pt x="584" y="158"/>
                  </a:lnTo>
                  <a:lnTo>
                    <a:pt x="588" y="149"/>
                  </a:lnTo>
                  <a:lnTo>
                    <a:pt x="596" y="148"/>
                  </a:lnTo>
                  <a:lnTo>
                    <a:pt x="605" y="152"/>
                  </a:lnTo>
                  <a:lnTo>
                    <a:pt x="611" y="150"/>
                  </a:lnTo>
                  <a:lnTo>
                    <a:pt x="616" y="153"/>
                  </a:lnTo>
                  <a:lnTo>
                    <a:pt x="612" y="154"/>
                  </a:lnTo>
                  <a:lnTo>
                    <a:pt x="610" y="158"/>
                  </a:lnTo>
                  <a:lnTo>
                    <a:pt x="611" y="161"/>
                  </a:lnTo>
                  <a:lnTo>
                    <a:pt x="608" y="163"/>
                  </a:lnTo>
                  <a:lnTo>
                    <a:pt x="615" y="171"/>
                  </a:lnTo>
                  <a:lnTo>
                    <a:pt x="613" y="178"/>
                  </a:lnTo>
                  <a:lnTo>
                    <a:pt x="620" y="189"/>
                  </a:lnTo>
                  <a:lnTo>
                    <a:pt x="615" y="196"/>
                  </a:lnTo>
                  <a:lnTo>
                    <a:pt x="611" y="197"/>
                  </a:lnTo>
                  <a:lnTo>
                    <a:pt x="608" y="201"/>
                  </a:lnTo>
                  <a:lnTo>
                    <a:pt x="605" y="201"/>
                  </a:lnTo>
                  <a:lnTo>
                    <a:pt x="605" y="213"/>
                  </a:lnTo>
                  <a:lnTo>
                    <a:pt x="610" y="224"/>
                  </a:lnTo>
                  <a:lnTo>
                    <a:pt x="606" y="229"/>
                  </a:lnTo>
                  <a:lnTo>
                    <a:pt x="603" y="228"/>
                  </a:lnTo>
                  <a:lnTo>
                    <a:pt x="603" y="232"/>
                  </a:lnTo>
                  <a:lnTo>
                    <a:pt x="599" y="233"/>
                  </a:lnTo>
                  <a:lnTo>
                    <a:pt x="599" y="240"/>
                  </a:lnTo>
                  <a:lnTo>
                    <a:pt x="592" y="238"/>
                  </a:lnTo>
                  <a:lnTo>
                    <a:pt x="591" y="240"/>
                  </a:lnTo>
                  <a:lnTo>
                    <a:pt x="587" y="238"/>
                  </a:lnTo>
                  <a:lnTo>
                    <a:pt x="587" y="250"/>
                  </a:lnTo>
                  <a:lnTo>
                    <a:pt x="583" y="256"/>
                  </a:lnTo>
                  <a:lnTo>
                    <a:pt x="575" y="257"/>
                  </a:lnTo>
                  <a:lnTo>
                    <a:pt x="566" y="273"/>
                  </a:lnTo>
                  <a:lnTo>
                    <a:pt x="566" y="310"/>
                  </a:lnTo>
                  <a:lnTo>
                    <a:pt x="569" y="312"/>
                  </a:lnTo>
                  <a:lnTo>
                    <a:pt x="564" y="320"/>
                  </a:lnTo>
                  <a:lnTo>
                    <a:pt x="564" y="326"/>
                  </a:lnTo>
                  <a:lnTo>
                    <a:pt x="557" y="335"/>
                  </a:lnTo>
                  <a:lnTo>
                    <a:pt x="550" y="340"/>
                  </a:lnTo>
                  <a:lnTo>
                    <a:pt x="538" y="343"/>
                  </a:lnTo>
                  <a:lnTo>
                    <a:pt x="540" y="344"/>
                  </a:lnTo>
                  <a:lnTo>
                    <a:pt x="538" y="348"/>
                  </a:lnTo>
                  <a:lnTo>
                    <a:pt x="533" y="350"/>
                  </a:lnTo>
                  <a:lnTo>
                    <a:pt x="531" y="350"/>
                  </a:lnTo>
                  <a:lnTo>
                    <a:pt x="529" y="353"/>
                  </a:lnTo>
                  <a:lnTo>
                    <a:pt x="526" y="353"/>
                  </a:lnTo>
                  <a:lnTo>
                    <a:pt x="524" y="355"/>
                  </a:lnTo>
                  <a:lnTo>
                    <a:pt x="518" y="355"/>
                  </a:lnTo>
                  <a:lnTo>
                    <a:pt x="518" y="358"/>
                  </a:lnTo>
                  <a:lnTo>
                    <a:pt x="514" y="355"/>
                  </a:lnTo>
                  <a:lnTo>
                    <a:pt x="512" y="368"/>
                  </a:lnTo>
                  <a:lnTo>
                    <a:pt x="508" y="366"/>
                  </a:lnTo>
                  <a:lnTo>
                    <a:pt x="510" y="371"/>
                  </a:lnTo>
                  <a:lnTo>
                    <a:pt x="510" y="374"/>
                  </a:lnTo>
                  <a:lnTo>
                    <a:pt x="514" y="378"/>
                  </a:lnTo>
                  <a:lnTo>
                    <a:pt x="517" y="383"/>
                  </a:lnTo>
                  <a:lnTo>
                    <a:pt x="512" y="383"/>
                  </a:lnTo>
                  <a:lnTo>
                    <a:pt x="504" y="390"/>
                  </a:lnTo>
                  <a:lnTo>
                    <a:pt x="506" y="394"/>
                  </a:lnTo>
                  <a:lnTo>
                    <a:pt x="504" y="396"/>
                  </a:lnTo>
                  <a:lnTo>
                    <a:pt x="499" y="392"/>
                  </a:lnTo>
                  <a:lnTo>
                    <a:pt x="496" y="392"/>
                  </a:lnTo>
                  <a:lnTo>
                    <a:pt x="495" y="396"/>
                  </a:lnTo>
                  <a:lnTo>
                    <a:pt x="486" y="391"/>
                  </a:lnTo>
                  <a:lnTo>
                    <a:pt x="484" y="395"/>
                  </a:lnTo>
                  <a:lnTo>
                    <a:pt x="480" y="392"/>
                  </a:lnTo>
                  <a:lnTo>
                    <a:pt x="478" y="396"/>
                  </a:lnTo>
                  <a:lnTo>
                    <a:pt x="481" y="400"/>
                  </a:lnTo>
                  <a:lnTo>
                    <a:pt x="481" y="413"/>
                  </a:lnTo>
                  <a:lnTo>
                    <a:pt x="482" y="415"/>
                  </a:lnTo>
                  <a:lnTo>
                    <a:pt x="481" y="420"/>
                  </a:lnTo>
                  <a:lnTo>
                    <a:pt x="476" y="419"/>
                  </a:lnTo>
                  <a:lnTo>
                    <a:pt x="472" y="422"/>
                  </a:lnTo>
                  <a:lnTo>
                    <a:pt x="462" y="419"/>
                  </a:lnTo>
                  <a:lnTo>
                    <a:pt x="456" y="422"/>
                  </a:lnTo>
                  <a:lnTo>
                    <a:pt x="452" y="422"/>
                  </a:lnTo>
                  <a:lnTo>
                    <a:pt x="447" y="429"/>
                  </a:lnTo>
                  <a:lnTo>
                    <a:pt x="447" y="432"/>
                  </a:lnTo>
                  <a:lnTo>
                    <a:pt x="444" y="441"/>
                  </a:lnTo>
                  <a:lnTo>
                    <a:pt x="435" y="442"/>
                  </a:lnTo>
                  <a:lnTo>
                    <a:pt x="433" y="441"/>
                  </a:lnTo>
                  <a:lnTo>
                    <a:pt x="430" y="443"/>
                  </a:lnTo>
                  <a:lnTo>
                    <a:pt x="430" y="447"/>
                  </a:lnTo>
                  <a:lnTo>
                    <a:pt x="429" y="450"/>
                  </a:lnTo>
                  <a:lnTo>
                    <a:pt x="431" y="455"/>
                  </a:lnTo>
                  <a:lnTo>
                    <a:pt x="431" y="457"/>
                  </a:lnTo>
                  <a:lnTo>
                    <a:pt x="429" y="460"/>
                  </a:lnTo>
                  <a:lnTo>
                    <a:pt x="422" y="455"/>
                  </a:lnTo>
                  <a:lnTo>
                    <a:pt x="424" y="455"/>
                  </a:lnTo>
                  <a:lnTo>
                    <a:pt x="425" y="446"/>
                  </a:lnTo>
                  <a:lnTo>
                    <a:pt x="421" y="448"/>
                  </a:lnTo>
                  <a:lnTo>
                    <a:pt x="421" y="451"/>
                  </a:lnTo>
                  <a:lnTo>
                    <a:pt x="419" y="450"/>
                  </a:lnTo>
                  <a:lnTo>
                    <a:pt x="420" y="448"/>
                  </a:lnTo>
                  <a:lnTo>
                    <a:pt x="419" y="447"/>
                  </a:lnTo>
                  <a:lnTo>
                    <a:pt x="419" y="442"/>
                  </a:lnTo>
                  <a:lnTo>
                    <a:pt x="416" y="444"/>
                  </a:lnTo>
                  <a:lnTo>
                    <a:pt x="415" y="439"/>
                  </a:lnTo>
                  <a:lnTo>
                    <a:pt x="414" y="437"/>
                  </a:lnTo>
                  <a:lnTo>
                    <a:pt x="417" y="434"/>
                  </a:lnTo>
                  <a:lnTo>
                    <a:pt x="414" y="433"/>
                  </a:lnTo>
                  <a:lnTo>
                    <a:pt x="410" y="437"/>
                  </a:lnTo>
                  <a:lnTo>
                    <a:pt x="411" y="438"/>
                  </a:lnTo>
                  <a:lnTo>
                    <a:pt x="411" y="442"/>
                  </a:lnTo>
                  <a:lnTo>
                    <a:pt x="406" y="441"/>
                  </a:lnTo>
                  <a:lnTo>
                    <a:pt x="411" y="443"/>
                  </a:lnTo>
                  <a:lnTo>
                    <a:pt x="416" y="448"/>
                  </a:lnTo>
                  <a:lnTo>
                    <a:pt x="414" y="452"/>
                  </a:lnTo>
                  <a:lnTo>
                    <a:pt x="414" y="453"/>
                  </a:lnTo>
                  <a:lnTo>
                    <a:pt x="412" y="456"/>
                  </a:lnTo>
                  <a:lnTo>
                    <a:pt x="408" y="458"/>
                  </a:lnTo>
                  <a:lnTo>
                    <a:pt x="407" y="457"/>
                  </a:lnTo>
                  <a:lnTo>
                    <a:pt x="406" y="460"/>
                  </a:lnTo>
                  <a:lnTo>
                    <a:pt x="402" y="461"/>
                  </a:lnTo>
                  <a:lnTo>
                    <a:pt x="400" y="460"/>
                  </a:lnTo>
                  <a:lnTo>
                    <a:pt x="398" y="461"/>
                  </a:lnTo>
                  <a:lnTo>
                    <a:pt x="394" y="460"/>
                  </a:lnTo>
                  <a:lnTo>
                    <a:pt x="392" y="462"/>
                  </a:lnTo>
                  <a:lnTo>
                    <a:pt x="388" y="462"/>
                  </a:lnTo>
                  <a:lnTo>
                    <a:pt x="387" y="460"/>
                  </a:lnTo>
                  <a:lnTo>
                    <a:pt x="387" y="462"/>
                  </a:lnTo>
                  <a:lnTo>
                    <a:pt x="384" y="464"/>
                  </a:lnTo>
                  <a:lnTo>
                    <a:pt x="379" y="465"/>
                  </a:lnTo>
                  <a:lnTo>
                    <a:pt x="373" y="462"/>
                  </a:lnTo>
                  <a:lnTo>
                    <a:pt x="371" y="462"/>
                  </a:lnTo>
                  <a:lnTo>
                    <a:pt x="370" y="460"/>
                  </a:lnTo>
                  <a:lnTo>
                    <a:pt x="374" y="457"/>
                  </a:lnTo>
                  <a:lnTo>
                    <a:pt x="377" y="457"/>
                  </a:lnTo>
                  <a:lnTo>
                    <a:pt x="380" y="455"/>
                  </a:lnTo>
                  <a:lnTo>
                    <a:pt x="382" y="453"/>
                  </a:lnTo>
                  <a:lnTo>
                    <a:pt x="379" y="447"/>
                  </a:lnTo>
                  <a:lnTo>
                    <a:pt x="379" y="448"/>
                  </a:lnTo>
                  <a:lnTo>
                    <a:pt x="377" y="448"/>
                  </a:lnTo>
                  <a:lnTo>
                    <a:pt x="375" y="448"/>
                  </a:lnTo>
                  <a:lnTo>
                    <a:pt x="375" y="447"/>
                  </a:lnTo>
                  <a:lnTo>
                    <a:pt x="375" y="448"/>
                  </a:lnTo>
                  <a:lnTo>
                    <a:pt x="374" y="447"/>
                  </a:lnTo>
                  <a:lnTo>
                    <a:pt x="374" y="443"/>
                  </a:lnTo>
                  <a:lnTo>
                    <a:pt x="373" y="443"/>
                  </a:lnTo>
                  <a:lnTo>
                    <a:pt x="366" y="447"/>
                  </a:lnTo>
                  <a:lnTo>
                    <a:pt x="364" y="447"/>
                  </a:lnTo>
                  <a:lnTo>
                    <a:pt x="361" y="446"/>
                  </a:lnTo>
                  <a:lnTo>
                    <a:pt x="360" y="444"/>
                  </a:lnTo>
                  <a:lnTo>
                    <a:pt x="359" y="439"/>
                  </a:lnTo>
                  <a:lnTo>
                    <a:pt x="357" y="441"/>
                  </a:lnTo>
                  <a:lnTo>
                    <a:pt x="355" y="439"/>
                  </a:lnTo>
                  <a:lnTo>
                    <a:pt x="355" y="437"/>
                  </a:lnTo>
                  <a:lnTo>
                    <a:pt x="356" y="437"/>
                  </a:lnTo>
                  <a:lnTo>
                    <a:pt x="355" y="434"/>
                  </a:lnTo>
                  <a:lnTo>
                    <a:pt x="356" y="433"/>
                  </a:lnTo>
                  <a:lnTo>
                    <a:pt x="359" y="433"/>
                  </a:lnTo>
                  <a:lnTo>
                    <a:pt x="360" y="432"/>
                  </a:lnTo>
                  <a:lnTo>
                    <a:pt x="359" y="432"/>
                  </a:lnTo>
                  <a:lnTo>
                    <a:pt x="359" y="430"/>
                  </a:lnTo>
                  <a:lnTo>
                    <a:pt x="357" y="433"/>
                  </a:lnTo>
                  <a:lnTo>
                    <a:pt x="356" y="432"/>
                  </a:lnTo>
                  <a:lnTo>
                    <a:pt x="356" y="429"/>
                  </a:lnTo>
                  <a:lnTo>
                    <a:pt x="355" y="428"/>
                  </a:lnTo>
                  <a:lnTo>
                    <a:pt x="354" y="427"/>
                  </a:lnTo>
                  <a:lnTo>
                    <a:pt x="352" y="427"/>
                  </a:lnTo>
                  <a:lnTo>
                    <a:pt x="351" y="429"/>
                  </a:lnTo>
                  <a:lnTo>
                    <a:pt x="354" y="429"/>
                  </a:lnTo>
                  <a:lnTo>
                    <a:pt x="354" y="430"/>
                  </a:lnTo>
                  <a:lnTo>
                    <a:pt x="355" y="430"/>
                  </a:lnTo>
                  <a:lnTo>
                    <a:pt x="355" y="433"/>
                  </a:lnTo>
                  <a:lnTo>
                    <a:pt x="354" y="434"/>
                  </a:lnTo>
                  <a:lnTo>
                    <a:pt x="354" y="437"/>
                  </a:lnTo>
                  <a:lnTo>
                    <a:pt x="352" y="436"/>
                  </a:lnTo>
                  <a:lnTo>
                    <a:pt x="351" y="433"/>
                  </a:lnTo>
                  <a:lnTo>
                    <a:pt x="351" y="434"/>
                  </a:lnTo>
                  <a:lnTo>
                    <a:pt x="350" y="434"/>
                  </a:lnTo>
                  <a:lnTo>
                    <a:pt x="350" y="436"/>
                  </a:lnTo>
                  <a:lnTo>
                    <a:pt x="351" y="434"/>
                  </a:lnTo>
                  <a:lnTo>
                    <a:pt x="350" y="436"/>
                  </a:lnTo>
                  <a:lnTo>
                    <a:pt x="352" y="437"/>
                  </a:lnTo>
                  <a:lnTo>
                    <a:pt x="354" y="439"/>
                  </a:lnTo>
                  <a:lnTo>
                    <a:pt x="354" y="441"/>
                  </a:lnTo>
                  <a:lnTo>
                    <a:pt x="352" y="442"/>
                  </a:lnTo>
                  <a:lnTo>
                    <a:pt x="354" y="442"/>
                  </a:lnTo>
                  <a:lnTo>
                    <a:pt x="356" y="443"/>
                  </a:lnTo>
                  <a:lnTo>
                    <a:pt x="352" y="444"/>
                  </a:lnTo>
                  <a:lnTo>
                    <a:pt x="351" y="443"/>
                  </a:lnTo>
                  <a:lnTo>
                    <a:pt x="350" y="443"/>
                  </a:lnTo>
                  <a:lnTo>
                    <a:pt x="347" y="444"/>
                  </a:lnTo>
                  <a:lnTo>
                    <a:pt x="345" y="446"/>
                  </a:lnTo>
                  <a:lnTo>
                    <a:pt x="345" y="444"/>
                  </a:lnTo>
                  <a:lnTo>
                    <a:pt x="345" y="443"/>
                  </a:lnTo>
                  <a:lnTo>
                    <a:pt x="343" y="441"/>
                  </a:lnTo>
                  <a:lnTo>
                    <a:pt x="345" y="442"/>
                  </a:lnTo>
                  <a:lnTo>
                    <a:pt x="346" y="441"/>
                  </a:lnTo>
                  <a:lnTo>
                    <a:pt x="346" y="442"/>
                  </a:lnTo>
                  <a:lnTo>
                    <a:pt x="346" y="438"/>
                  </a:lnTo>
                  <a:lnTo>
                    <a:pt x="346" y="439"/>
                  </a:lnTo>
                  <a:lnTo>
                    <a:pt x="345" y="441"/>
                  </a:lnTo>
                  <a:lnTo>
                    <a:pt x="342" y="438"/>
                  </a:lnTo>
                  <a:lnTo>
                    <a:pt x="343" y="433"/>
                  </a:lnTo>
                  <a:lnTo>
                    <a:pt x="342" y="433"/>
                  </a:lnTo>
                  <a:lnTo>
                    <a:pt x="342" y="436"/>
                  </a:lnTo>
                  <a:lnTo>
                    <a:pt x="341" y="436"/>
                  </a:lnTo>
                  <a:lnTo>
                    <a:pt x="338" y="436"/>
                  </a:lnTo>
                  <a:lnTo>
                    <a:pt x="337" y="434"/>
                  </a:lnTo>
                  <a:lnTo>
                    <a:pt x="340" y="434"/>
                  </a:lnTo>
                  <a:lnTo>
                    <a:pt x="337" y="433"/>
                  </a:lnTo>
                  <a:lnTo>
                    <a:pt x="337" y="432"/>
                  </a:lnTo>
                  <a:lnTo>
                    <a:pt x="340" y="428"/>
                  </a:lnTo>
                  <a:lnTo>
                    <a:pt x="340" y="427"/>
                  </a:lnTo>
                  <a:lnTo>
                    <a:pt x="338" y="429"/>
                  </a:lnTo>
                  <a:lnTo>
                    <a:pt x="337" y="432"/>
                  </a:lnTo>
                  <a:lnTo>
                    <a:pt x="337" y="430"/>
                  </a:lnTo>
                  <a:lnTo>
                    <a:pt x="336" y="433"/>
                  </a:lnTo>
                  <a:lnTo>
                    <a:pt x="335" y="436"/>
                  </a:lnTo>
                  <a:lnTo>
                    <a:pt x="333" y="436"/>
                  </a:lnTo>
                  <a:lnTo>
                    <a:pt x="333" y="434"/>
                  </a:lnTo>
                  <a:lnTo>
                    <a:pt x="332" y="433"/>
                  </a:lnTo>
                  <a:lnTo>
                    <a:pt x="331" y="429"/>
                  </a:lnTo>
                  <a:lnTo>
                    <a:pt x="331" y="428"/>
                  </a:lnTo>
                  <a:lnTo>
                    <a:pt x="332" y="428"/>
                  </a:lnTo>
                  <a:lnTo>
                    <a:pt x="332" y="425"/>
                  </a:lnTo>
                  <a:lnTo>
                    <a:pt x="335" y="424"/>
                  </a:lnTo>
                  <a:lnTo>
                    <a:pt x="335" y="423"/>
                  </a:lnTo>
                  <a:lnTo>
                    <a:pt x="336" y="420"/>
                  </a:lnTo>
                  <a:lnTo>
                    <a:pt x="333" y="422"/>
                  </a:lnTo>
                  <a:lnTo>
                    <a:pt x="333" y="423"/>
                  </a:lnTo>
                  <a:lnTo>
                    <a:pt x="331" y="420"/>
                  </a:lnTo>
                  <a:lnTo>
                    <a:pt x="329" y="420"/>
                  </a:lnTo>
                  <a:lnTo>
                    <a:pt x="328" y="418"/>
                  </a:lnTo>
                  <a:lnTo>
                    <a:pt x="327" y="420"/>
                  </a:lnTo>
                  <a:lnTo>
                    <a:pt x="327" y="422"/>
                  </a:lnTo>
                  <a:lnTo>
                    <a:pt x="324" y="422"/>
                  </a:lnTo>
                  <a:lnTo>
                    <a:pt x="324" y="423"/>
                  </a:lnTo>
                  <a:lnTo>
                    <a:pt x="323" y="423"/>
                  </a:lnTo>
                  <a:lnTo>
                    <a:pt x="322" y="422"/>
                  </a:lnTo>
                  <a:lnTo>
                    <a:pt x="323" y="420"/>
                  </a:lnTo>
                  <a:lnTo>
                    <a:pt x="323" y="418"/>
                  </a:lnTo>
                  <a:lnTo>
                    <a:pt x="324" y="415"/>
                  </a:lnTo>
                  <a:lnTo>
                    <a:pt x="322" y="416"/>
                  </a:lnTo>
                  <a:lnTo>
                    <a:pt x="323" y="420"/>
                  </a:lnTo>
                  <a:lnTo>
                    <a:pt x="322" y="422"/>
                  </a:lnTo>
                  <a:lnTo>
                    <a:pt x="322" y="423"/>
                  </a:lnTo>
                  <a:lnTo>
                    <a:pt x="326" y="427"/>
                  </a:lnTo>
                  <a:lnTo>
                    <a:pt x="327" y="428"/>
                  </a:lnTo>
                  <a:lnTo>
                    <a:pt x="329" y="433"/>
                  </a:lnTo>
                  <a:lnTo>
                    <a:pt x="329" y="434"/>
                  </a:lnTo>
                  <a:lnTo>
                    <a:pt x="328" y="433"/>
                  </a:lnTo>
                  <a:lnTo>
                    <a:pt x="327" y="434"/>
                  </a:lnTo>
                  <a:lnTo>
                    <a:pt x="326" y="433"/>
                  </a:lnTo>
                  <a:lnTo>
                    <a:pt x="326" y="432"/>
                  </a:lnTo>
                  <a:lnTo>
                    <a:pt x="324" y="434"/>
                  </a:lnTo>
                  <a:lnTo>
                    <a:pt x="326" y="436"/>
                  </a:lnTo>
                  <a:lnTo>
                    <a:pt x="324" y="437"/>
                  </a:lnTo>
                  <a:lnTo>
                    <a:pt x="324" y="438"/>
                  </a:lnTo>
                  <a:lnTo>
                    <a:pt x="326" y="437"/>
                  </a:lnTo>
                  <a:lnTo>
                    <a:pt x="326" y="439"/>
                  </a:lnTo>
                  <a:lnTo>
                    <a:pt x="327" y="438"/>
                  </a:lnTo>
                  <a:lnTo>
                    <a:pt x="326" y="437"/>
                  </a:lnTo>
                  <a:lnTo>
                    <a:pt x="328" y="434"/>
                  </a:lnTo>
                  <a:lnTo>
                    <a:pt x="329" y="436"/>
                  </a:lnTo>
                  <a:lnTo>
                    <a:pt x="327" y="437"/>
                  </a:lnTo>
                  <a:lnTo>
                    <a:pt x="328" y="439"/>
                  </a:lnTo>
                  <a:lnTo>
                    <a:pt x="331" y="437"/>
                  </a:lnTo>
                  <a:lnTo>
                    <a:pt x="331" y="438"/>
                  </a:lnTo>
                  <a:lnTo>
                    <a:pt x="331" y="439"/>
                  </a:lnTo>
                  <a:lnTo>
                    <a:pt x="329" y="439"/>
                  </a:lnTo>
                  <a:lnTo>
                    <a:pt x="328" y="443"/>
                  </a:lnTo>
                  <a:lnTo>
                    <a:pt x="327" y="443"/>
                  </a:lnTo>
                  <a:lnTo>
                    <a:pt x="328" y="444"/>
                  </a:lnTo>
                  <a:lnTo>
                    <a:pt x="327" y="446"/>
                  </a:lnTo>
                  <a:lnTo>
                    <a:pt x="324" y="448"/>
                  </a:lnTo>
                  <a:lnTo>
                    <a:pt x="323" y="447"/>
                  </a:lnTo>
                  <a:lnTo>
                    <a:pt x="324" y="444"/>
                  </a:lnTo>
                  <a:lnTo>
                    <a:pt x="323" y="447"/>
                  </a:lnTo>
                  <a:lnTo>
                    <a:pt x="323" y="448"/>
                  </a:lnTo>
                  <a:lnTo>
                    <a:pt x="322" y="450"/>
                  </a:lnTo>
                  <a:lnTo>
                    <a:pt x="323" y="450"/>
                  </a:lnTo>
                  <a:lnTo>
                    <a:pt x="321" y="451"/>
                  </a:lnTo>
                  <a:lnTo>
                    <a:pt x="317" y="451"/>
                  </a:lnTo>
                  <a:lnTo>
                    <a:pt x="317" y="448"/>
                  </a:lnTo>
                  <a:lnTo>
                    <a:pt x="317" y="447"/>
                  </a:lnTo>
                  <a:lnTo>
                    <a:pt x="318" y="446"/>
                  </a:lnTo>
                  <a:lnTo>
                    <a:pt x="319" y="447"/>
                  </a:lnTo>
                  <a:lnTo>
                    <a:pt x="318" y="448"/>
                  </a:lnTo>
                  <a:lnTo>
                    <a:pt x="321" y="448"/>
                  </a:lnTo>
                  <a:lnTo>
                    <a:pt x="321" y="446"/>
                  </a:lnTo>
                  <a:lnTo>
                    <a:pt x="319" y="446"/>
                  </a:lnTo>
                  <a:lnTo>
                    <a:pt x="321" y="444"/>
                  </a:lnTo>
                  <a:lnTo>
                    <a:pt x="318" y="446"/>
                  </a:lnTo>
                  <a:lnTo>
                    <a:pt x="318" y="444"/>
                  </a:lnTo>
                  <a:lnTo>
                    <a:pt x="318" y="443"/>
                  </a:lnTo>
                  <a:lnTo>
                    <a:pt x="321" y="441"/>
                  </a:lnTo>
                  <a:lnTo>
                    <a:pt x="322" y="441"/>
                  </a:lnTo>
                  <a:lnTo>
                    <a:pt x="323" y="439"/>
                  </a:lnTo>
                  <a:lnTo>
                    <a:pt x="322" y="439"/>
                  </a:lnTo>
                  <a:lnTo>
                    <a:pt x="318" y="442"/>
                  </a:lnTo>
                  <a:lnTo>
                    <a:pt x="321" y="438"/>
                  </a:lnTo>
                  <a:lnTo>
                    <a:pt x="318" y="438"/>
                  </a:lnTo>
                  <a:lnTo>
                    <a:pt x="317" y="441"/>
                  </a:lnTo>
                  <a:lnTo>
                    <a:pt x="315" y="439"/>
                  </a:lnTo>
                  <a:lnTo>
                    <a:pt x="314" y="438"/>
                  </a:lnTo>
                  <a:lnTo>
                    <a:pt x="313" y="438"/>
                  </a:lnTo>
                  <a:lnTo>
                    <a:pt x="312" y="438"/>
                  </a:lnTo>
                  <a:lnTo>
                    <a:pt x="312" y="437"/>
                  </a:lnTo>
                  <a:lnTo>
                    <a:pt x="313" y="432"/>
                  </a:lnTo>
                  <a:lnTo>
                    <a:pt x="312" y="434"/>
                  </a:lnTo>
                  <a:lnTo>
                    <a:pt x="312" y="437"/>
                  </a:lnTo>
                  <a:lnTo>
                    <a:pt x="309" y="439"/>
                  </a:lnTo>
                  <a:lnTo>
                    <a:pt x="310" y="443"/>
                  </a:lnTo>
                  <a:lnTo>
                    <a:pt x="309" y="446"/>
                  </a:lnTo>
                  <a:lnTo>
                    <a:pt x="310" y="447"/>
                  </a:lnTo>
                  <a:lnTo>
                    <a:pt x="310" y="448"/>
                  </a:lnTo>
                  <a:lnTo>
                    <a:pt x="308" y="451"/>
                  </a:lnTo>
                  <a:lnTo>
                    <a:pt x="307" y="452"/>
                  </a:lnTo>
                  <a:lnTo>
                    <a:pt x="305" y="453"/>
                  </a:lnTo>
                  <a:lnTo>
                    <a:pt x="301" y="455"/>
                  </a:lnTo>
                  <a:lnTo>
                    <a:pt x="300" y="455"/>
                  </a:lnTo>
                  <a:lnTo>
                    <a:pt x="303" y="452"/>
                  </a:lnTo>
                  <a:lnTo>
                    <a:pt x="305" y="447"/>
                  </a:lnTo>
                  <a:lnTo>
                    <a:pt x="304" y="444"/>
                  </a:lnTo>
                  <a:lnTo>
                    <a:pt x="301" y="443"/>
                  </a:lnTo>
                  <a:lnTo>
                    <a:pt x="301" y="446"/>
                  </a:lnTo>
                  <a:lnTo>
                    <a:pt x="299" y="446"/>
                  </a:lnTo>
                  <a:lnTo>
                    <a:pt x="299" y="447"/>
                  </a:lnTo>
                  <a:lnTo>
                    <a:pt x="296" y="448"/>
                  </a:lnTo>
                  <a:lnTo>
                    <a:pt x="295" y="447"/>
                  </a:lnTo>
                  <a:lnTo>
                    <a:pt x="295" y="451"/>
                  </a:lnTo>
                  <a:lnTo>
                    <a:pt x="294" y="452"/>
                  </a:lnTo>
                  <a:lnTo>
                    <a:pt x="293" y="452"/>
                  </a:lnTo>
                  <a:lnTo>
                    <a:pt x="295" y="451"/>
                  </a:lnTo>
                  <a:lnTo>
                    <a:pt x="294" y="448"/>
                  </a:lnTo>
                  <a:lnTo>
                    <a:pt x="293" y="448"/>
                  </a:lnTo>
                  <a:lnTo>
                    <a:pt x="290" y="448"/>
                  </a:lnTo>
                  <a:lnTo>
                    <a:pt x="290" y="451"/>
                  </a:lnTo>
                  <a:lnTo>
                    <a:pt x="289" y="452"/>
                  </a:lnTo>
                  <a:lnTo>
                    <a:pt x="287" y="450"/>
                  </a:lnTo>
                  <a:lnTo>
                    <a:pt x="284" y="451"/>
                  </a:lnTo>
                  <a:lnTo>
                    <a:pt x="281" y="451"/>
                  </a:lnTo>
                  <a:lnTo>
                    <a:pt x="280" y="451"/>
                  </a:lnTo>
                  <a:lnTo>
                    <a:pt x="279" y="448"/>
                  </a:lnTo>
                  <a:lnTo>
                    <a:pt x="277" y="447"/>
                  </a:lnTo>
                  <a:lnTo>
                    <a:pt x="275" y="447"/>
                  </a:lnTo>
                  <a:lnTo>
                    <a:pt x="273" y="444"/>
                  </a:lnTo>
                  <a:lnTo>
                    <a:pt x="275" y="444"/>
                  </a:lnTo>
                  <a:lnTo>
                    <a:pt x="272" y="441"/>
                  </a:lnTo>
                  <a:lnTo>
                    <a:pt x="270" y="442"/>
                  </a:lnTo>
                  <a:lnTo>
                    <a:pt x="268" y="439"/>
                  </a:lnTo>
                  <a:lnTo>
                    <a:pt x="266" y="441"/>
                  </a:lnTo>
                  <a:lnTo>
                    <a:pt x="262" y="442"/>
                  </a:lnTo>
                  <a:lnTo>
                    <a:pt x="259" y="443"/>
                  </a:lnTo>
                  <a:lnTo>
                    <a:pt x="256" y="444"/>
                  </a:lnTo>
                  <a:lnTo>
                    <a:pt x="251" y="444"/>
                  </a:lnTo>
                  <a:lnTo>
                    <a:pt x="249" y="444"/>
                  </a:lnTo>
                  <a:lnTo>
                    <a:pt x="247" y="444"/>
                  </a:lnTo>
                  <a:lnTo>
                    <a:pt x="245" y="443"/>
                  </a:lnTo>
                  <a:lnTo>
                    <a:pt x="243" y="443"/>
                  </a:lnTo>
                  <a:lnTo>
                    <a:pt x="242" y="444"/>
                  </a:lnTo>
                  <a:lnTo>
                    <a:pt x="242" y="442"/>
                  </a:lnTo>
                  <a:lnTo>
                    <a:pt x="240" y="439"/>
                  </a:lnTo>
                  <a:lnTo>
                    <a:pt x="239" y="439"/>
                  </a:lnTo>
                  <a:lnTo>
                    <a:pt x="235" y="441"/>
                  </a:lnTo>
                  <a:lnTo>
                    <a:pt x="233" y="444"/>
                  </a:lnTo>
                  <a:lnTo>
                    <a:pt x="230" y="444"/>
                  </a:lnTo>
                  <a:lnTo>
                    <a:pt x="230" y="443"/>
                  </a:lnTo>
                  <a:lnTo>
                    <a:pt x="230" y="438"/>
                  </a:lnTo>
                  <a:lnTo>
                    <a:pt x="228" y="434"/>
                  </a:lnTo>
                  <a:lnTo>
                    <a:pt x="226" y="433"/>
                  </a:lnTo>
                  <a:lnTo>
                    <a:pt x="225" y="432"/>
                  </a:lnTo>
                  <a:lnTo>
                    <a:pt x="223" y="432"/>
                  </a:lnTo>
                  <a:lnTo>
                    <a:pt x="220" y="434"/>
                  </a:lnTo>
                  <a:lnTo>
                    <a:pt x="217" y="434"/>
                  </a:lnTo>
                  <a:lnTo>
                    <a:pt x="216" y="430"/>
                  </a:lnTo>
                  <a:lnTo>
                    <a:pt x="212" y="429"/>
                  </a:lnTo>
                  <a:lnTo>
                    <a:pt x="210" y="427"/>
                  </a:lnTo>
                  <a:lnTo>
                    <a:pt x="207" y="424"/>
                  </a:lnTo>
                  <a:lnTo>
                    <a:pt x="203" y="424"/>
                  </a:lnTo>
                  <a:lnTo>
                    <a:pt x="202" y="423"/>
                  </a:lnTo>
                  <a:lnTo>
                    <a:pt x="202" y="420"/>
                  </a:lnTo>
                  <a:lnTo>
                    <a:pt x="205" y="416"/>
                  </a:lnTo>
                  <a:lnTo>
                    <a:pt x="205" y="414"/>
                  </a:lnTo>
                  <a:lnTo>
                    <a:pt x="202" y="411"/>
                  </a:lnTo>
                  <a:lnTo>
                    <a:pt x="200" y="411"/>
                  </a:lnTo>
                  <a:lnTo>
                    <a:pt x="198" y="414"/>
                  </a:lnTo>
                  <a:lnTo>
                    <a:pt x="194" y="414"/>
                  </a:lnTo>
                  <a:lnTo>
                    <a:pt x="194" y="411"/>
                  </a:lnTo>
                  <a:lnTo>
                    <a:pt x="193" y="409"/>
                  </a:lnTo>
                  <a:lnTo>
                    <a:pt x="189" y="408"/>
                  </a:lnTo>
                  <a:lnTo>
                    <a:pt x="184" y="409"/>
                  </a:lnTo>
                  <a:lnTo>
                    <a:pt x="183" y="408"/>
                  </a:lnTo>
                  <a:lnTo>
                    <a:pt x="183" y="406"/>
                  </a:lnTo>
                  <a:lnTo>
                    <a:pt x="180" y="405"/>
                  </a:lnTo>
                  <a:lnTo>
                    <a:pt x="178" y="405"/>
                  </a:lnTo>
                  <a:lnTo>
                    <a:pt x="177" y="409"/>
                  </a:lnTo>
                  <a:lnTo>
                    <a:pt x="175" y="410"/>
                  </a:lnTo>
                  <a:lnTo>
                    <a:pt x="174" y="406"/>
                  </a:lnTo>
                  <a:lnTo>
                    <a:pt x="175" y="404"/>
                  </a:lnTo>
                  <a:lnTo>
                    <a:pt x="175" y="401"/>
                  </a:lnTo>
                  <a:lnTo>
                    <a:pt x="177" y="396"/>
                  </a:lnTo>
                  <a:lnTo>
                    <a:pt x="175" y="396"/>
                  </a:lnTo>
                  <a:lnTo>
                    <a:pt x="175" y="394"/>
                  </a:lnTo>
                  <a:lnTo>
                    <a:pt x="175" y="391"/>
                  </a:lnTo>
                  <a:lnTo>
                    <a:pt x="174" y="391"/>
                  </a:lnTo>
                  <a:lnTo>
                    <a:pt x="174" y="390"/>
                  </a:lnTo>
                  <a:lnTo>
                    <a:pt x="174" y="386"/>
                  </a:lnTo>
                  <a:lnTo>
                    <a:pt x="175" y="383"/>
                  </a:lnTo>
                  <a:lnTo>
                    <a:pt x="175" y="380"/>
                  </a:lnTo>
                  <a:lnTo>
                    <a:pt x="174" y="380"/>
                  </a:lnTo>
                  <a:lnTo>
                    <a:pt x="173" y="377"/>
                  </a:lnTo>
                  <a:lnTo>
                    <a:pt x="172" y="374"/>
                  </a:lnTo>
                  <a:lnTo>
                    <a:pt x="170" y="376"/>
                  </a:lnTo>
                  <a:lnTo>
                    <a:pt x="169" y="374"/>
                  </a:lnTo>
                  <a:lnTo>
                    <a:pt x="165" y="374"/>
                  </a:lnTo>
                  <a:lnTo>
                    <a:pt x="165" y="373"/>
                  </a:lnTo>
                  <a:lnTo>
                    <a:pt x="166" y="372"/>
                  </a:lnTo>
                  <a:lnTo>
                    <a:pt x="165" y="369"/>
                  </a:lnTo>
                  <a:lnTo>
                    <a:pt x="165" y="367"/>
                  </a:lnTo>
                  <a:lnTo>
                    <a:pt x="165" y="366"/>
                  </a:lnTo>
                  <a:lnTo>
                    <a:pt x="165" y="364"/>
                  </a:lnTo>
                  <a:lnTo>
                    <a:pt x="166" y="362"/>
                  </a:lnTo>
                  <a:lnTo>
                    <a:pt x="166" y="358"/>
                  </a:lnTo>
                  <a:lnTo>
                    <a:pt x="168" y="355"/>
                  </a:lnTo>
                  <a:lnTo>
                    <a:pt x="172" y="355"/>
                  </a:lnTo>
                  <a:lnTo>
                    <a:pt x="174" y="353"/>
                  </a:lnTo>
                  <a:lnTo>
                    <a:pt x="179" y="352"/>
                  </a:lnTo>
                  <a:lnTo>
                    <a:pt x="179" y="349"/>
                  </a:lnTo>
                  <a:lnTo>
                    <a:pt x="180" y="344"/>
                  </a:lnTo>
                  <a:lnTo>
                    <a:pt x="182" y="344"/>
                  </a:lnTo>
                  <a:lnTo>
                    <a:pt x="182" y="343"/>
                  </a:lnTo>
                  <a:lnTo>
                    <a:pt x="184" y="341"/>
                  </a:lnTo>
                  <a:lnTo>
                    <a:pt x="183" y="340"/>
                  </a:lnTo>
                  <a:lnTo>
                    <a:pt x="183" y="338"/>
                  </a:lnTo>
                  <a:lnTo>
                    <a:pt x="186" y="335"/>
                  </a:lnTo>
                  <a:lnTo>
                    <a:pt x="187" y="330"/>
                  </a:lnTo>
                  <a:lnTo>
                    <a:pt x="183" y="331"/>
                  </a:lnTo>
                  <a:lnTo>
                    <a:pt x="183" y="330"/>
                  </a:lnTo>
                  <a:lnTo>
                    <a:pt x="178" y="326"/>
                  </a:lnTo>
                  <a:lnTo>
                    <a:pt x="178" y="324"/>
                  </a:lnTo>
                  <a:lnTo>
                    <a:pt x="175" y="324"/>
                  </a:lnTo>
                  <a:lnTo>
                    <a:pt x="174" y="326"/>
                  </a:lnTo>
                  <a:lnTo>
                    <a:pt x="172" y="325"/>
                  </a:lnTo>
                  <a:lnTo>
                    <a:pt x="170" y="320"/>
                  </a:lnTo>
                  <a:lnTo>
                    <a:pt x="169" y="320"/>
                  </a:lnTo>
                  <a:lnTo>
                    <a:pt x="165" y="320"/>
                  </a:lnTo>
                  <a:lnTo>
                    <a:pt x="164" y="318"/>
                  </a:lnTo>
                  <a:lnTo>
                    <a:pt x="161" y="318"/>
                  </a:lnTo>
                  <a:lnTo>
                    <a:pt x="161" y="322"/>
                  </a:lnTo>
                  <a:lnTo>
                    <a:pt x="158" y="322"/>
                  </a:lnTo>
                  <a:lnTo>
                    <a:pt x="154" y="324"/>
                  </a:lnTo>
                  <a:lnTo>
                    <a:pt x="154" y="325"/>
                  </a:lnTo>
                  <a:lnTo>
                    <a:pt x="151" y="324"/>
                  </a:lnTo>
                  <a:lnTo>
                    <a:pt x="149" y="326"/>
                  </a:lnTo>
                  <a:lnTo>
                    <a:pt x="146" y="325"/>
                  </a:lnTo>
                  <a:lnTo>
                    <a:pt x="141" y="324"/>
                  </a:lnTo>
                  <a:lnTo>
                    <a:pt x="141" y="320"/>
                  </a:lnTo>
                  <a:lnTo>
                    <a:pt x="140" y="316"/>
                  </a:lnTo>
                  <a:lnTo>
                    <a:pt x="137" y="313"/>
                  </a:lnTo>
                  <a:lnTo>
                    <a:pt x="132" y="312"/>
                  </a:lnTo>
                  <a:lnTo>
                    <a:pt x="130" y="313"/>
                  </a:lnTo>
                  <a:lnTo>
                    <a:pt x="127" y="312"/>
                  </a:lnTo>
                  <a:lnTo>
                    <a:pt x="126" y="312"/>
                  </a:lnTo>
                  <a:lnTo>
                    <a:pt x="121" y="312"/>
                  </a:lnTo>
                  <a:lnTo>
                    <a:pt x="121" y="315"/>
                  </a:lnTo>
                  <a:lnTo>
                    <a:pt x="119" y="317"/>
                  </a:lnTo>
                  <a:lnTo>
                    <a:pt x="117" y="316"/>
                  </a:lnTo>
                  <a:lnTo>
                    <a:pt x="116" y="317"/>
                  </a:lnTo>
                  <a:lnTo>
                    <a:pt x="113" y="316"/>
                  </a:lnTo>
                  <a:lnTo>
                    <a:pt x="110" y="317"/>
                  </a:lnTo>
                  <a:lnTo>
                    <a:pt x="109" y="318"/>
                  </a:lnTo>
                  <a:lnTo>
                    <a:pt x="108" y="317"/>
                  </a:lnTo>
                  <a:lnTo>
                    <a:pt x="105" y="312"/>
                  </a:lnTo>
                  <a:lnTo>
                    <a:pt x="103" y="312"/>
                  </a:lnTo>
                  <a:lnTo>
                    <a:pt x="100" y="307"/>
                  </a:lnTo>
                  <a:lnTo>
                    <a:pt x="98" y="307"/>
                  </a:lnTo>
                  <a:lnTo>
                    <a:pt x="98" y="304"/>
                  </a:lnTo>
                  <a:lnTo>
                    <a:pt x="94" y="304"/>
                  </a:lnTo>
                  <a:lnTo>
                    <a:pt x="90" y="303"/>
                  </a:lnTo>
                  <a:lnTo>
                    <a:pt x="89" y="303"/>
                  </a:lnTo>
                  <a:lnTo>
                    <a:pt x="85" y="303"/>
                  </a:lnTo>
                  <a:lnTo>
                    <a:pt x="85" y="297"/>
                  </a:lnTo>
                  <a:lnTo>
                    <a:pt x="84" y="293"/>
                  </a:lnTo>
                  <a:lnTo>
                    <a:pt x="81" y="290"/>
                  </a:lnTo>
                  <a:lnTo>
                    <a:pt x="86" y="282"/>
                  </a:lnTo>
                  <a:lnTo>
                    <a:pt x="94" y="276"/>
                  </a:lnTo>
                  <a:lnTo>
                    <a:pt x="95" y="274"/>
                  </a:lnTo>
                  <a:lnTo>
                    <a:pt x="109" y="262"/>
                  </a:lnTo>
                  <a:lnTo>
                    <a:pt x="121" y="270"/>
                  </a:lnTo>
                  <a:lnTo>
                    <a:pt x="131" y="262"/>
                  </a:lnTo>
                  <a:lnTo>
                    <a:pt x="137" y="231"/>
                  </a:lnTo>
                  <a:lnTo>
                    <a:pt x="126" y="208"/>
                  </a:lnTo>
                  <a:lnTo>
                    <a:pt x="118" y="208"/>
                  </a:lnTo>
                  <a:lnTo>
                    <a:pt x="114" y="209"/>
                  </a:lnTo>
                  <a:lnTo>
                    <a:pt x="113" y="214"/>
                  </a:lnTo>
                  <a:lnTo>
                    <a:pt x="105" y="215"/>
                  </a:lnTo>
                  <a:lnTo>
                    <a:pt x="105" y="211"/>
                  </a:lnTo>
                  <a:lnTo>
                    <a:pt x="94" y="214"/>
                  </a:lnTo>
                  <a:lnTo>
                    <a:pt x="91" y="205"/>
                  </a:lnTo>
                  <a:lnTo>
                    <a:pt x="84" y="205"/>
                  </a:lnTo>
                  <a:lnTo>
                    <a:pt x="80" y="215"/>
                  </a:lnTo>
                  <a:lnTo>
                    <a:pt x="75" y="214"/>
                  </a:lnTo>
                  <a:lnTo>
                    <a:pt x="66" y="206"/>
                  </a:lnTo>
                  <a:lnTo>
                    <a:pt x="61" y="210"/>
                  </a:lnTo>
                  <a:lnTo>
                    <a:pt x="54" y="203"/>
                  </a:lnTo>
                  <a:lnTo>
                    <a:pt x="60" y="200"/>
                  </a:lnTo>
                  <a:lnTo>
                    <a:pt x="57" y="186"/>
                  </a:lnTo>
                  <a:lnTo>
                    <a:pt x="49" y="181"/>
                  </a:lnTo>
                  <a:lnTo>
                    <a:pt x="49" y="178"/>
                  </a:lnTo>
                  <a:lnTo>
                    <a:pt x="44" y="176"/>
                  </a:lnTo>
                  <a:lnTo>
                    <a:pt x="38" y="178"/>
                  </a:lnTo>
                  <a:lnTo>
                    <a:pt x="23" y="173"/>
                  </a:lnTo>
                  <a:lnTo>
                    <a:pt x="19" y="175"/>
                  </a:lnTo>
                  <a:lnTo>
                    <a:pt x="17" y="185"/>
                  </a:lnTo>
                  <a:lnTo>
                    <a:pt x="10" y="181"/>
                  </a:lnTo>
                  <a:lnTo>
                    <a:pt x="10" y="177"/>
                  </a:lnTo>
                  <a:lnTo>
                    <a:pt x="5" y="169"/>
                  </a:lnTo>
                  <a:lnTo>
                    <a:pt x="0" y="153"/>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465" name="Freeform 1062"/>
            <p:cNvSpPr>
              <a:spLocks/>
            </p:cNvSpPr>
            <p:nvPr/>
          </p:nvSpPr>
          <p:spPr bwMode="auto">
            <a:xfrm>
              <a:off x="2681" y="3129"/>
              <a:ext cx="620" cy="465"/>
            </a:xfrm>
            <a:custGeom>
              <a:avLst/>
              <a:gdLst>
                <a:gd name="T0" fmla="*/ 414 w 620"/>
                <a:gd name="T1" fmla="*/ 37 h 465"/>
                <a:gd name="T2" fmla="*/ 442 w 620"/>
                <a:gd name="T3" fmla="*/ 32 h 465"/>
                <a:gd name="T4" fmla="*/ 472 w 620"/>
                <a:gd name="T5" fmla="*/ 40 h 465"/>
                <a:gd name="T6" fmla="*/ 526 w 620"/>
                <a:gd name="T7" fmla="*/ 12 h 465"/>
                <a:gd name="T8" fmla="*/ 555 w 620"/>
                <a:gd name="T9" fmla="*/ 49 h 465"/>
                <a:gd name="T10" fmla="*/ 560 w 620"/>
                <a:gd name="T11" fmla="*/ 73 h 465"/>
                <a:gd name="T12" fmla="*/ 541 w 620"/>
                <a:gd name="T13" fmla="*/ 135 h 465"/>
                <a:gd name="T14" fmla="*/ 570 w 620"/>
                <a:gd name="T15" fmla="*/ 127 h 465"/>
                <a:gd name="T16" fmla="*/ 584 w 620"/>
                <a:gd name="T17" fmla="*/ 158 h 465"/>
                <a:gd name="T18" fmla="*/ 615 w 620"/>
                <a:gd name="T19" fmla="*/ 171 h 465"/>
                <a:gd name="T20" fmla="*/ 603 w 620"/>
                <a:gd name="T21" fmla="*/ 228 h 465"/>
                <a:gd name="T22" fmla="*/ 566 w 620"/>
                <a:gd name="T23" fmla="*/ 273 h 465"/>
                <a:gd name="T24" fmla="*/ 533 w 620"/>
                <a:gd name="T25" fmla="*/ 350 h 465"/>
                <a:gd name="T26" fmla="*/ 510 w 620"/>
                <a:gd name="T27" fmla="*/ 371 h 465"/>
                <a:gd name="T28" fmla="*/ 495 w 620"/>
                <a:gd name="T29" fmla="*/ 396 h 465"/>
                <a:gd name="T30" fmla="*/ 472 w 620"/>
                <a:gd name="T31" fmla="*/ 422 h 465"/>
                <a:gd name="T32" fmla="*/ 430 w 620"/>
                <a:gd name="T33" fmla="*/ 447 h 465"/>
                <a:gd name="T34" fmla="*/ 419 w 620"/>
                <a:gd name="T35" fmla="*/ 450 h 465"/>
                <a:gd name="T36" fmla="*/ 411 w 620"/>
                <a:gd name="T37" fmla="*/ 438 h 465"/>
                <a:gd name="T38" fmla="*/ 406 w 620"/>
                <a:gd name="T39" fmla="*/ 460 h 465"/>
                <a:gd name="T40" fmla="*/ 379 w 620"/>
                <a:gd name="T41" fmla="*/ 465 h 465"/>
                <a:gd name="T42" fmla="*/ 377 w 620"/>
                <a:gd name="T43" fmla="*/ 448 h 465"/>
                <a:gd name="T44" fmla="*/ 360 w 620"/>
                <a:gd name="T45" fmla="*/ 444 h 465"/>
                <a:gd name="T46" fmla="*/ 359 w 620"/>
                <a:gd name="T47" fmla="*/ 432 h 465"/>
                <a:gd name="T48" fmla="*/ 354 w 620"/>
                <a:gd name="T49" fmla="*/ 430 h 465"/>
                <a:gd name="T50" fmla="*/ 351 w 620"/>
                <a:gd name="T51" fmla="*/ 434 h 465"/>
                <a:gd name="T52" fmla="*/ 350 w 620"/>
                <a:gd name="T53" fmla="*/ 443 h 465"/>
                <a:gd name="T54" fmla="*/ 346 w 620"/>
                <a:gd name="T55" fmla="*/ 439 h 465"/>
                <a:gd name="T56" fmla="*/ 337 w 620"/>
                <a:gd name="T57" fmla="*/ 433 h 465"/>
                <a:gd name="T58" fmla="*/ 333 w 620"/>
                <a:gd name="T59" fmla="*/ 434 h 465"/>
                <a:gd name="T60" fmla="*/ 333 w 620"/>
                <a:gd name="T61" fmla="*/ 423 h 465"/>
                <a:gd name="T62" fmla="*/ 323 w 620"/>
                <a:gd name="T63" fmla="*/ 420 h 465"/>
                <a:gd name="T64" fmla="*/ 329 w 620"/>
                <a:gd name="T65" fmla="*/ 434 h 465"/>
                <a:gd name="T66" fmla="*/ 326 w 620"/>
                <a:gd name="T67" fmla="*/ 439 h 465"/>
                <a:gd name="T68" fmla="*/ 329 w 620"/>
                <a:gd name="T69" fmla="*/ 439 h 465"/>
                <a:gd name="T70" fmla="*/ 322 w 620"/>
                <a:gd name="T71" fmla="*/ 450 h 465"/>
                <a:gd name="T72" fmla="*/ 321 w 620"/>
                <a:gd name="T73" fmla="*/ 446 h 465"/>
                <a:gd name="T74" fmla="*/ 318 w 620"/>
                <a:gd name="T75" fmla="*/ 442 h 465"/>
                <a:gd name="T76" fmla="*/ 312 w 620"/>
                <a:gd name="T77" fmla="*/ 434 h 465"/>
                <a:gd name="T78" fmla="*/ 301 w 620"/>
                <a:gd name="T79" fmla="*/ 455 h 465"/>
                <a:gd name="T80" fmla="*/ 295 w 620"/>
                <a:gd name="T81" fmla="*/ 447 h 465"/>
                <a:gd name="T82" fmla="*/ 287 w 620"/>
                <a:gd name="T83" fmla="*/ 450 h 465"/>
                <a:gd name="T84" fmla="*/ 270 w 620"/>
                <a:gd name="T85" fmla="*/ 442 h 465"/>
                <a:gd name="T86" fmla="*/ 243 w 620"/>
                <a:gd name="T87" fmla="*/ 443 h 465"/>
                <a:gd name="T88" fmla="*/ 228 w 620"/>
                <a:gd name="T89" fmla="*/ 434 h 465"/>
                <a:gd name="T90" fmla="*/ 203 w 620"/>
                <a:gd name="T91" fmla="*/ 424 h 465"/>
                <a:gd name="T92" fmla="*/ 193 w 620"/>
                <a:gd name="T93" fmla="*/ 409 h 465"/>
                <a:gd name="T94" fmla="*/ 175 w 620"/>
                <a:gd name="T95" fmla="*/ 404 h 465"/>
                <a:gd name="T96" fmla="*/ 175 w 620"/>
                <a:gd name="T97" fmla="*/ 380 h 465"/>
                <a:gd name="T98" fmla="*/ 165 w 620"/>
                <a:gd name="T99" fmla="*/ 367 h 465"/>
                <a:gd name="T100" fmla="*/ 180 w 620"/>
                <a:gd name="T101" fmla="*/ 344 h 465"/>
                <a:gd name="T102" fmla="*/ 178 w 620"/>
                <a:gd name="T103" fmla="*/ 326 h 465"/>
                <a:gd name="T104" fmla="*/ 161 w 620"/>
                <a:gd name="T105" fmla="*/ 322 h 465"/>
                <a:gd name="T106" fmla="*/ 137 w 620"/>
                <a:gd name="T107" fmla="*/ 313 h 465"/>
                <a:gd name="T108" fmla="*/ 113 w 620"/>
                <a:gd name="T109" fmla="*/ 316 h 465"/>
                <a:gd name="T110" fmla="*/ 90 w 620"/>
                <a:gd name="T111" fmla="*/ 303 h 465"/>
                <a:gd name="T112" fmla="*/ 121 w 620"/>
                <a:gd name="T113" fmla="*/ 270 h 465"/>
                <a:gd name="T114" fmla="*/ 91 w 620"/>
                <a:gd name="T115" fmla="*/ 205 h 465"/>
                <a:gd name="T116" fmla="*/ 49 w 620"/>
                <a:gd name="T117" fmla="*/ 178 h 4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0"/>
                <a:gd name="T178" fmla="*/ 0 h 465"/>
                <a:gd name="T179" fmla="*/ 620 w 620"/>
                <a:gd name="T180" fmla="*/ 465 h 4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0" h="465">
                  <a:moveTo>
                    <a:pt x="384" y="60"/>
                  </a:moveTo>
                  <a:lnTo>
                    <a:pt x="385" y="56"/>
                  </a:lnTo>
                  <a:lnTo>
                    <a:pt x="387" y="56"/>
                  </a:lnTo>
                  <a:lnTo>
                    <a:pt x="387" y="61"/>
                  </a:lnTo>
                  <a:lnTo>
                    <a:pt x="396" y="63"/>
                  </a:lnTo>
                  <a:lnTo>
                    <a:pt x="398" y="52"/>
                  </a:lnTo>
                  <a:lnTo>
                    <a:pt x="406" y="43"/>
                  </a:lnTo>
                  <a:lnTo>
                    <a:pt x="403" y="40"/>
                  </a:lnTo>
                  <a:lnTo>
                    <a:pt x="408" y="35"/>
                  </a:lnTo>
                  <a:lnTo>
                    <a:pt x="414" y="37"/>
                  </a:lnTo>
                  <a:lnTo>
                    <a:pt x="421" y="32"/>
                  </a:lnTo>
                  <a:lnTo>
                    <a:pt x="429" y="37"/>
                  </a:lnTo>
                  <a:lnTo>
                    <a:pt x="425" y="41"/>
                  </a:lnTo>
                  <a:lnTo>
                    <a:pt x="425" y="47"/>
                  </a:lnTo>
                  <a:lnTo>
                    <a:pt x="430" y="47"/>
                  </a:lnTo>
                  <a:lnTo>
                    <a:pt x="433" y="50"/>
                  </a:lnTo>
                  <a:lnTo>
                    <a:pt x="436" y="45"/>
                  </a:lnTo>
                  <a:lnTo>
                    <a:pt x="434" y="38"/>
                  </a:lnTo>
                  <a:lnTo>
                    <a:pt x="435" y="33"/>
                  </a:lnTo>
                  <a:lnTo>
                    <a:pt x="442" y="32"/>
                  </a:lnTo>
                  <a:lnTo>
                    <a:pt x="444" y="23"/>
                  </a:lnTo>
                  <a:lnTo>
                    <a:pt x="449" y="18"/>
                  </a:lnTo>
                  <a:lnTo>
                    <a:pt x="450" y="19"/>
                  </a:lnTo>
                  <a:lnTo>
                    <a:pt x="461" y="21"/>
                  </a:lnTo>
                  <a:lnTo>
                    <a:pt x="463" y="26"/>
                  </a:lnTo>
                  <a:lnTo>
                    <a:pt x="457" y="29"/>
                  </a:lnTo>
                  <a:lnTo>
                    <a:pt x="458" y="33"/>
                  </a:lnTo>
                  <a:lnTo>
                    <a:pt x="464" y="35"/>
                  </a:lnTo>
                  <a:lnTo>
                    <a:pt x="467" y="29"/>
                  </a:lnTo>
                  <a:lnTo>
                    <a:pt x="472" y="40"/>
                  </a:lnTo>
                  <a:lnTo>
                    <a:pt x="476" y="40"/>
                  </a:lnTo>
                  <a:lnTo>
                    <a:pt x="480" y="28"/>
                  </a:lnTo>
                  <a:lnTo>
                    <a:pt x="490" y="19"/>
                  </a:lnTo>
                  <a:lnTo>
                    <a:pt x="492" y="21"/>
                  </a:lnTo>
                  <a:lnTo>
                    <a:pt x="495" y="12"/>
                  </a:lnTo>
                  <a:lnTo>
                    <a:pt x="501" y="5"/>
                  </a:lnTo>
                  <a:lnTo>
                    <a:pt x="503" y="8"/>
                  </a:lnTo>
                  <a:lnTo>
                    <a:pt x="510" y="7"/>
                  </a:lnTo>
                  <a:lnTo>
                    <a:pt x="513" y="13"/>
                  </a:lnTo>
                  <a:lnTo>
                    <a:pt x="526" y="12"/>
                  </a:lnTo>
                  <a:lnTo>
                    <a:pt x="529" y="0"/>
                  </a:lnTo>
                  <a:lnTo>
                    <a:pt x="532" y="5"/>
                  </a:lnTo>
                  <a:lnTo>
                    <a:pt x="547" y="8"/>
                  </a:lnTo>
                  <a:lnTo>
                    <a:pt x="548" y="12"/>
                  </a:lnTo>
                  <a:lnTo>
                    <a:pt x="554" y="12"/>
                  </a:lnTo>
                  <a:lnTo>
                    <a:pt x="552" y="32"/>
                  </a:lnTo>
                  <a:lnTo>
                    <a:pt x="547" y="40"/>
                  </a:lnTo>
                  <a:lnTo>
                    <a:pt x="551" y="49"/>
                  </a:lnTo>
                  <a:lnTo>
                    <a:pt x="555" y="51"/>
                  </a:lnTo>
                  <a:lnTo>
                    <a:pt x="555" y="49"/>
                  </a:lnTo>
                  <a:lnTo>
                    <a:pt x="563" y="45"/>
                  </a:lnTo>
                  <a:lnTo>
                    <a:pt x="564" y="47"/>
                  </a:lnTo>
                  <a:lnTo>
                    <a:pt x="571" y="49"/>
                  </a:lnTo>
                  <a:lnTo>
                    <a:pt x="566" y="52"/>
                  </a:lnTo>
                  <a:lnTo>
                    <a:pt x="568" y="57"/>
                  </a:lnTo>
                  <a:lnTo>
                    <a:pt x="566" y="57"/>
                  </a:lnTo>
                  <a:lnTo>
                    <a:pt x="565" y="60"/>
                  </a:lnTo>
                  <a:lnTo>
                    <a:pt x="557" y="63"/>
                  </a:lnTo>
                  <a:lnTo>
                    <a:pt x="557" y="70"/>
                  </a:lnTo>
                  <a:lnTo>
                    <a:pt x="560" y="73"/>
                  </a:lnTo>
                  <a:lnTo>
                    <a:pt x="559" y="83"/>
                  </a:lnTo>
                  <a:lnTo>
                    <a:pt x="552" y="94"/>
                  </a:lnTo>
                  <a:lnTo>
                    <a:pt x="547" y="97"/>
                  </a:lnTo>
                  <a:lnTo>
                    <a:pt x="541" y="105"/>
                  </a:lnTo>
                  <a:lnTo>
                    <a:pt x="540" y="110"/>
                  </a:lnTo>
                  <a:lnTo>
                    <a:pt x="533" y="113"/>
                  </a:lnTo>
                  <a:lnTo>
                    <a:pt x="529" y="122"/>
                  </a:lnTo>
                  <a:lnTo>
                    <a:pt x="529" y="129"/>
                  </a:lnTo>
                  <a:lnTo>
                    <a:pt x="533" y="138"/>
                  </a:lnTo>
                  <a:lnTo>
                    <a:pt x="541" y="135"/>
                  </a:lnTo>
                  <a:lnTo>
                    <a:pt x="541" y="129"/>
                  </a:lnTo>
                  <a:lnTo>
                    <a:pt x="547" y="124"/>
                  </a:lnTo>
                  <a:lnTo>
                    <a:pt x="550" y="119"/>
                  </a:lnTo>
                  <a:lnTo>
                    <a:pt x="555" y="116"/>
                  </a:lnTo>
                  <a:lnTo>
                    <a:pt x="559" y="120"/>
                  </a:lnTo>
                  <a:lnTo>
                    <a:pt x="561" y="120"/>
                  </a:lnTo>
                  <a:lnTo>
                    <a:pt x="563" y="117"/>
                  </a:lnTo>
                  <a:lnTo>
                    <a:pt x="568" y="121"/>
                  </a:lnTo>
                  <a:lnTo>
                    <a:pt x="566" y="125"/>
                  </a:lnTo>
                  <a:lnTo>
                    <a:pt x="570" y="127"/>
                  </a:lnTo>
                  <a:lnTo>
                    <a:pt x="568" y="133"/>
                  </a:lnTo>
                  <a:lnTo>
                    <a:pt x="570" y="140"/>
                  </a:lnTo>
                  <a:lnTo>
                    <a:pt x="569" y="143"/>
                  </a:lnTo>
                  <a:lnTo>
                    <a:pt x="571" y="148"/>
                  </a:lnTo>
                  <a:lnTo>
                    <a:pt x="568" y="159"/>
                  </a:lnTo>
                  <a:lnTo>
                    <a:pt x="574" y="161"/>
                  </a:lnTo>
                  <a:lnTo>
                    <a:pt x="577" y="163"/>
                  </a:lnTo>
                  <a:lnTo>
                    <a:pt x="580" y="161"/>
                  </a:lnTo>
                  <a:lnTo>
                    <a:pt x="582" y="158"/>
                  </a:lnTo>
                  <a:lnTo>
                    <a:pt x="584" y="158"/>
                  </a:lnTo>
                  <a:lnTo>
                    <a:pt x="588" y="149"/>
                  </a:lnTo>
                  <a:lnTo>
                    <a:pt x="596" y="148"/>
                  </a:lnTo>
                  <a:lnTo>
                    <a:pt x="605" y="152"/>
                  </a:lnTo>
                  <a:lnTo>
                    <a:pt x="611" y="150"/>
                  </a:lnTo>
                  <a:lnTo>
                    <a:pt x="616" y="153"/>
                  </a:lnTo>
                  <a:lnTo>
                    <a:pt x="612" y="154"/>
                  </a:lnTo>
                  <a:lnTo>
                    <a:pt x="610" y="158"/>
                  </a:lnTo>
                  <a:lnTo>
                    <a:pt x="611" y="161"/>
                  </a:lnTo>
                  <a:lnTo>
                    <a:pt x="608" y="163"/>
                  </a:lnTo>
                  <a:lnTo>
                    <a:pt x="615" y="171"/>
                  </a:lnTo>
                  <a:lnTo>
                    <a:pt x="613" y="178"/>
                  </a:lnTo>
                  <a:lnTo>
                    <a:pt x="620" y="189"/>
                  </a:lnTo>
                  <a:lnTo>
                    <a:pt x="615" y="196"/>
                  </a:lnTo>
                  <a:lnTo>
                    <a:pt x="611" y="197"/>
                  </a:lnTo>
                  <a:lnTo>
                    <a:pt x="608" y="201"/>
                  </a:lnTo>
                  <a:lnTo>
                    <a:pt x="605" y="201"/>
                  </a:lnTo>
                  <a:lnTo>
                    <a:pt x="605" y="213"/>
                  </a:lnTo>
                  <a:lnTo>
                    <a:pt x="610" y="224"/>
                  </a:lnTo>
                  <a:lnTo>
                    <a:pt x="606" y="229"/>
                  </a:lnTo>
                  <a:lnTo>
                    <a:pt x="603" y="228"/>
                  </a:lnTo>
                  <a:lnTo>
                    <a:pt x="603" y="232"/>
                  </a:lnTo>
                  <a:lnTo>
                    <a:pt x="599" y="233"/>
                  </a:lnTo>
                  <a:lnTo>
                    <a:pt x="599" y="240"/>
                  </a:lnTo>
                  <a:lnTo>
                    <a:pt x="592" y="238"/>
                  </a:lnTo>
                  <a:lnTo>
                    <a:pt x="591" y="240"/>
                  </a:lnTo>
                  <a:lnTo>
                    <a:pt x="587" y="238"/>
                  </a:lnTo>
                  <a:lnTo>
                    <a:pt x="587" y="250"/>
                  </a:lnTo>
                  <a:lnTo>
                    <a:pt x="583" y="256"/>
                  </a:lnTo>
                  <a:lnTo>
                    <a:pt x="575" y="257"/>
                  </a:lnTo>
                  <a:lnTo>
                    <a:pt x="566" y="273"/>
                  </a:lnTo>
                  <a:lnTo>
                    <a:pt x="566" y="310"/>
                  </a:lnTo>
                  <a:lnTo>
                    <a:pt x="569" y="312"/>
                  </a:lnTo>
                  <a:lnTo>
                    <a:pt x="564" y="320"/>
                  </a:lnTo>
                  <a:lnTo>
                    <a:pt x="564" y="326"/>
                  </a:lnTo>
                  <a:lnTo>
                    <a:pt x="557" y="335"/>
                  </a:lnTo>
                  <a:lnTo>
                    <a:pt x="550" y="340"/>
                  </a:lnTo>
                  <a:lnTo>
                    <a:pt x="538" y="343"/>
                  </a:lnTo>
                  <a:lnTo>
                    <a:pt x="540" y="344"/>
                  </a:lnTo>
                  <a:lnTo>
                    <a:pt x="538" y="348"/>
                  </a:lnTo>
                  <a:lnTo>
                    <a:pt x="533" y="350"/>
                  </a:lnTo>
                  <a:lnTo>
                    <a:pt x="531" y="350"/>
                  </a:lnTo>
                  <a:lnTo>
                    <a:pt x="529" y="353"/>
                  </a:lnTo>
                  <a:lnTo>
                    <a:pt x="526" y="353"/>
                  </a:lnTo>
                  <a:lnTo>
                    <a:pt x="524" y="355"/>
                  </a:lnTo>
                  <a:lnTo>
                    <a:pt x="518" y="355"/>
                  </a:lnTo>
                  <a:lnTo>
                    <a:pt x="518" y="358"/>
                  </a:lnTo>
                  <a:lnTo>
                    <a:pt x="514" y="355"/>
                  </a:lnTo>
                  <a:lnTo>
                    <a:pt x="512" y="368"/>
                  </a:lnTo>
                  <a:lnTo>
                    <a:pt x="508" y="366"/>
                  </a:lnTo>
                  <a:lnTo>
                    <a:pt x="510" y="371"/>
                  </a:lnTo>
                  <a:lnTo>
                    <a:pt x="510" y="374"/>
                  </a:lnTo>
                  <a:lnTo>
                    <a:pt x="514" y="378"/>
                  </a:lnTo>
                  <a:lnTo>
                    <a:pt x="517" y="383"/>
                  </a:lnTo>
                  <a:lnTo>
                    <a:pt x="512" y="383"/>
                  </a:lnTo>
                  <a:lnTo>
                    <a:pt x="504" y="390"/>
                  </a:lnTo>
                  <a:lnTo>
                    <a:pt x="506" y="394"/>
                  </a:lnTo>
                  <a:lnTo>
                    <a:pt x="504" y="396"/>
                  </a:lnTo>
                  <a:lnTo>
                    <a:pt x="499" y="392"/>
                  </a:lnTo>
                  <a:lnTo>
                    <a:pt x="496" y="392"/>
                  </a:lnTo>
                  <a:lnTo>
                    <a:pt x="495" y="396"/>
                  </a:lnTo>
                  <a:lnTo>
                    <a:pt x="486" y="391"/>
                  </a:lnTo>
                  <a:lnTo>
                    <a:pt x="484" y="395"/>
                  </a:lnTo>
                  <a:lnTo>
                    <a:pt x="480" y="392"/>
                  </a:lnTo>
                  <a:lnTo>
                    <a:pt x="478" y="396"/>
                  </a:lnTo>
                  <a:lnTo>
                    <a:pt x="481" y="400"/>
                  </a:lnTo>
                  <a:lnTo>
                    <a:pt x="481" y="413"/>
                  </a:lnTo>
                  <a:lnTo>
                    <a:pt x="482" y="415"/>
                  </a:lnTo>
                  <a:lnTo>
                    <a:pt x="481" y="420"/>
                  </a:lnTo>
                  <a:lnTo>
                    <a:pt x="476" y="419"/>
                  </a:lnTo>
                  <a:lnTo>
                    <a:pt x="472" y="422"/>
                  </a:lnTo>
                  <a:lnTo>
                    <a:pt x="462" y="419"/>
                  </a:lnTo>
                  <a:lnTo>
                    <a:pt x="456" y="422"/>
                  </a:lnTo>
                  <a:lnTo>
                    <a:pt x="452" y="422"/>
                  </a:lnTo>
                  <a:lnTo>
                    <a:pt x="447" y="429"/>
                  </a:lnTo>
                  <a:lnTo>
                    <a:pt x="447" y="432"/>
                  </a:lnTo>
                  <a:lnTo>
                    <a:pt x="444" y="441"/>
                  </a:lnTo>
                  <a:lnTo>
                    <a:pt x="435" y="442"/>
                  </a:lnTo>
                  <a:lnTo>
                    <a:pt x="433" y="441"/>
                  </a:lnTo>
                  <a:lnTo>
                    <a:pt x="430" y="443"/>
                  </a:lnTo>
                  <a:lnTo>
                    <a:pt x="430" y="447"/>
                  </a:lnTo>
                  <a:lnTo>
                    <a:pt x="429" y="450"/>
                  </a:lnTo>
                  <a:lnTo>
                    <a:pt x="431" y="455"/>
                  </a:lnTo>
                  <a:lnTo>
                    <a:pt x="431" y="457"/>
                  </a:lnTo>
                  <a:lnTo>
                    <a:pt x="429" y="460"/>
                  </a:lnTo>
                  <a:lnTo>
                    <a:pt x="422" y="455"/>
                  </a:lnTo>
                  <a:lnTo>
                    <a:pt x="424" y="455"/>
                  </a:lnTo>
                  <a:lnTo>
                    <a:pt x="425" y="446"/>
                  </a:lnTo>
                  <a:lnTo>
                    <a:pt x="421" y="448"/>
                  </a:lnTo>
                  <a:lnTo>
                    <a:pt x="421" y="451"/>
                  </a:lnTo>
                  <a:lnTo>
                    <a:pt x="419" y="450"/>
                  </a:lnTo>
                  <a:lnTo>
                    <a:pt x="420" y="448"/>
                  </a:lnTo>
                  <a:lnTo>
                    <a:pt x="419" y="447"/>
                  </a:lnTo>
                  <a:lnTo>
                    <a:pt x="419" y="442"/>
                  </a:lnTo>
                  <a:lnTo>
                    <a:pt x="416" y="444"/>
                  </a:lnTo>
                  <a:lnTo>
                    <a:pt x="415" y="439"/>
                  </a:lnTo>
                  <a:lnTo>
                    <a:pt x="414" y="437"/>
                  </a:lnTo>
                  <a:lnTo>
                    <a:pt x="417" y="434"/>
                  </a:lnTo>
                  <a:lnTo>
                    <a:pt x="414" y="433"/>
                  </a:lnTo>
                  <a:lnTo>
                    <a:pt x="410" y="437"/>
                  </a:lnTo>
                  <a:lnTo>
                    <a:pt x="411" y="438"/>
                  </a:lnTo>
                  <a:lnTo>
                    <a:pt x="411" y="442"/>
                  </a:lnTo>
                  <a:lnTo>
                    <a:pt x="406" y="441"/>
                  </a:lnTo>
                  <a:lnTo>
                    <a:pt x="411" y="443"/>
                  </a:lnTo>
                  <a:lnTo>
                    <a:pt x="416" y="448"/>
                  </a:lnTo>
                  <a:lnTo>
                    <a:pt x="414" y="452"/>
                  </a:lnTo>
                  <a:lnTo>
                    <a:pt x="414" y="453"/>
                  </a:lnTo>
                  <a:lnTo>
                    <a:pt x="412" y="456"/>
                  </a:lnTo>
                  <a:lnTo>
                    <a:pt x="408" y="458"/>
                  </a:lnTo>
                  <a:lnTo>
                    <a:pt x="407" y="457"/>
                  </a:lnTo>
                  <a:lnTo>
                    <a:pt x="406" y="460"/>
                  </a:lnTo>
                  <a:lnTo>
                    <a:pt x="402" y="461"/>
                  </a:lnTo>
                  <a:lnTo>
                    <a:pt x="400" y="460"/>
                  </a:lnTo>
                  <a:lnTo>
                    <a:pt x="398" y="461"/>
                  </a:lnTo>
                  <a:lnTo>
                    <a:pt x="394" y="460"/>
                  </a:lnTo>
                  <a:lnTo>
                    <a:pt x="392" y="462"/>
                  </a:lnTo>
                  <a:lnTo>
                    <a:pt x="388" y="462"/>
                  </a:lnTo>
                  <a:lnTo>
                    <a:pt x="387" y="460"/>
                  </a:lnTo>
                  <a:lnTo>
                    <a:pt x="387" y="462"/>
                  </a:lnTo>
                  <a:lnTo>
                    <a:pt x="384" y="464"/>
                  </a:lnTo>
                  <a:lnTo>
                    <a:pt x="379" y="465"/>
                  </a:lnTo>
                  <a:lnTo>
                    <a:pt x="373" y="462"/>
                  </a:lnTo>
                  <a:lnTo>
                    <a:pt x="371" y="462"/>
                  </a:lnTo>
                  <a:lnTo>
                    <a:pt x="370" y="460"/>
                  </a:lnTo>
                  <a:lnTo>
                    <a:pt x="374" y="457"/>
                  </a:lnTo>
                  <a:lnTo>
                    <a:pt x="377" y="457"/>
                  </a:lnTo>
                  <a:lnTo>
                    <a:pt x="380" y="455"/>
                  </a:lnTo>
                  <a:lnTo>
                    <a:pt x="382" y="453"/>
                  </a:lnTo>
                  <a:lnTo>
                    <a:pt x="379" y="447"/>
                  </a:lnTo>
                  <a:lnTo>
                    <a:pt x="379" y="448"/>
                  </a:lnTo>
                  <a:lnTo>
                    <a:pt x="377" y="448"/>
                  </a:lnTo>
                  <a:lnTo>
                    <a:pt x="375" y="448"/>
                  </a:lnTo>
                  <a:lnTo>
                    <a:pt x="375" y="447"/>
                  </a:lnTo>
                  <a:lnTo>
                    <a:pt x="375" y="448"/>
                  </a:lnTo>
                  <a:lnTo>
                    <a:pt x="374" y="447"/>
                  </a:lnTo>
                  <a:lnTo>
                    <a:pt x="374" y="443"/>
                  </a:lnTo>
                  <a:lnTo>
                    <a:pt x="373" y="443"/>
                  </a:lnTo>
                  <a:lnTo>
                    <a:pt x="366" y="447"/>
                  </a:lnTo>
                  <a:lnTo>
                    <a:pt x="364" y="447"/>
                  </a:lnTo>
                  <a:lnTo>
                    <a:pt x="361" y="446"/>
                  </a:lnTo>
                  <a:lnTo>
                    <a:pt x="360" y="444"/>
                  </a:lnTo>
                  <a:lnTo>
                    <a:pt x="359" y="439"/>
                  </a:lnTo>
                  <a:lnTo>
                    <a:pt x="357" y="441"/>
                  </a:lnTo>
                  <a:lnTo>
                    <a:pt x="355" y="439"/>
                  </a:lnTo>
                  <a:lnTo>
                    <a:pt x="355" y="437"/>
                  </a:lnTo>
                  <a:lnTo>
                    <a:pt x="356" y="437"/>
                  </a:lnTo>
                  <a:lnTo>
                    <a:pt x="355" y="434"/>
                  </a:lnTo>
                  <a:lnTo>
                    <a:pt x="356" y="433"/>
                  </a:lnTo>
                  <a:lnTo>
                    <a:pt x="359" y="433"/>
                  </a:lnTo>
                  <a:lnTo>
                    <a:pt x="360" y="432"/>
                  </a:lnTo>
                  <a:lnTo>
                    <a:pt x="359" y="432"/>
                  </a:lnTo>
                  <a:lnTo>
                    <a:pt x="359" y="430"/>
                  </a:lnTo>
                  <a:lnTo>
                    <a:pt x="357" y="433"/>
                  </a:lnTo>
                  <a:lnTo>
                    <a:pt x="356" y="432"/>
                  </a:lnTo>
                  <a:lnTo>
                    <a:pt x="356" y="429"/>
                  </a:lnTo>
                  <a:lnTo>
                    <a:pt x="355" y="428"/>
                  </a:lnTo>
                  <a:lnTo>
                    <a:pt x="354" y="427"/>
                  </a:lnTo>
                  <a:lnTo>
                    <a:pt x="352" y="427"/>
                  </a:lnTo>
                  <a:lnTo>
                    <a:pt x="351" y="429"/>
                  </a:lnTo>
                  <a:lnTo>
                    <a:pt x="354" y="429"/>
                  </a:lnTo>
                  <a:lnTo>
                    <a:pt x="354" y="430"/>
                  </a:lnTo>
                  <a:lnTo>
                    <a:pt x="355" y="430"/>
                  </a:lnTo>
                  <a:lnTo>
                    <a:pt x="355" y="433"/>
                  </a:lnTo>
                  <a:lnTo>
                    <a:pt x="354" y="434"/>
                  </a:lnTo>
                  <a:lnTo>
                    <a:pt x="354" y="437"/>
                  </a:lnTo>
                  <a:lnTo>
                    <a:pt x="352" y="436"/>
                  </a:lnTo>
                  <a:lnTo>
                    <a:pt x="351" y="433"/>
                  </a:lnTo>
                  <a:lnTo>
                    <a:pt x="351" y="434"/>
                  </a:lnTo>
                  <a:lnTo>
                    <a:pt x="350" y="434"/>
                  </a:lnTo>
                  <a:lnTo>
                    <a:pt x="350" y="436"/>
                  </a:lnTo>
                  <a:lnTo>
                    <a:pt x="351" y="434"/>
                  </a:lnTo>
                  <a:lnTo>
                    <a:pt x="350" y="436"/>
                  </a:lnTo>
                  <a:lnTo>
                    <a:pt x="352" y="437"/>
                  </a:lnTo>
                  <a:lnTo>
                    <a:pt x="354" y="439"/>
                  </a:lnTo>
                  <a:lnTo>
                    <a:pt x="354" y="441"/>
                  </a:lnTo>
                  <a:lnTo>
                    <a:pt x="352" y="442"/>
                  </a:lnTo>
                  <a:lnTo>
                    <a:pt x="354" y="442"/>
                  </a:lnTo>
                  <a:lnTo>
                    <a:pt x="356" y="443"/>
                  </a:lnTo>
                  <a:lnTo>
                    <a:pt x="352" y="444"/>
                  </a:lnTo>
                  <a:lnTo>
                    <a:pt x="351" y="443"/>
                  </a:lnTo>
                  <a:lnTo>
                    <a:pt x="350" y="443"/>
                  </a:lnTo>
                  <a:lnTo>
                    <a:pt x="347" y="444"/>
                  </a:lnTo>
                  <a:lnTo>
                    <a:pt x="345" y="446"/>
                  </a:lnTo>
                  <a:lnTo>
                    <a:pt x="345" y="444"/>
                  </a:lnTo>
                  <a:lnTo>
                    <a:pt x="345" y="443"/>
                  </a:lnTo>
                  <a:lnTo>
                    <a:pt x="343" y="441"/>
                  </a:lnTo>
                  <a:lnTo>
                    <a:pt x="345" y="442"/>
                  </a:lnTo>
                  <a:lnTo>
                    <a:pt x="346" y="441"/>
                  </a:lnTo>
                  <a:lnTo>
                    <a:pt x="346" y="442"/>
                  </a:lnTo>
                  <a:lnTo>
                    <a:pt x="346" y="438"/>
                  </a:lnTo>
                  <a:lnTo>
                    <a:pt x="346" y="439"/>
                  </a:lnTo>
                  <a:lnTo>
                    <a:pt x="345" y="441"/>
                  </a:lnTo>
                  <a:lnTo>
                    <a:pt x="342" y="438"/>
                  </a:lnTo>
                  <a:lnTo>
                    <a:pt x="343" y="433"/>
                  </a:lnTo>
                  <a:lnTo>
                    <a:pt x="342" y="433"/>
                  </a:lnTo>
                  <a:lnTo>
                    <a:pt x="342" y="436"/>
                  </a:lnTo>
                  <a:lnTo>
                    <a:pt x="341" y="436"/>
                  </a:lnTo>
                  <a:lnTo>
                    <a:pt x="338" y="436"/>
                  </a:lnTo>
                  <a:lnTo>
                    <a:pt x="337" y="434"/>
                  </a:lnTo>
                  <a:lnTo>
                    <a:pt x="340" y="434"/>
                  </a:lnTo>
                  <a:lnTo>
                    <a:pt x="337" y="433"/>
                  </a:lnTo>
                  <a:lnTo>
                    <a:pt x="337" y="432"/>
                  </a:lnTo>
                  <a:lnTo>
                    <a:pt x="340" y="428"/>
                  </a:lnTo>
                  <a:lnTo>
                    <a:pt x="340" y="427"/>
                  </a:lnTo>
                  <a:lnTo>
                    <a:pt x="338" y="429"/>
                  </a:lnTo>
                  <a:lnTo>
                    <a:pt x="337" y="432"/>
                  </a:lnTo>
                  <a:lnTo>
                    <a:pt x="337" y="430"/>
                  </a:lnTo>
                  <a:lnTo>
                    <a:pt x="336" y="433"/>
                  </a:lnTo>
                  <a:lnTo>
                    <a:pt x="335" y="436"/>
                  </a:lnTo>
                  <a:lnTo>
                    <a:pt x="333" y="436"/>
                  </a:lnTo>
                  <a:lnTo>
                    <a:pt x="333" y="434"/>
                  </a:lnTo>
                  <a:lnTo>
                    <a:pt x="332" y="433"/>
                  </a:lnTo>
                  <a:lnTo>
                    <a:pt x="331" y="429"/>
                  </a:lnTo>
                  <a:lnTo>
                    <a:pt x="331" y="428"/>
                  </a:lnTo>
                  <a:lnTo>
                    <a:pt x="332" y="428"/>
                  </a:lnTo>
                  <a:lnTo>
                    <a:pt x="332" y="425"/>
                  </a:lnTo>
                  <a:lnTo>
                    <a:pt x="335" y="424"/>
                  </a:lnTo>
                  <a:lnTo>
                    <a:pt x="335" y="423"/>
                  </a:lnTo>
                  <a:lnTo>
                    <a:pt x="336" y="420"/>
                  </a:lnTo>
                  <a:lnTo>
                    <a:pt x="333" y="422"/>
                  </a:lnTo>
                  <a:lnTo>
                    <a:pt x="333" y="423"/>
                  </a:lnTo>
                  <a:lnTo>
                    <a:pt x="331" y="420"/>
                  </a:lnTo>
                  <a:lnTo>
                    <a:pt x="329" y="420"/>
                  </a:lnTo>
                  <a:lnTo>
                    <a:pt x="328" y="418"/>
                  </a:lnTo>
                  <a:lnTo>
                    <a:pt x="327" y="420"/>
                  </a:lnTo>
                  <a:lnTo>
                    <a:pt x="327" y="422"/>
                  </a:lnTo>
                  <a:lnTo>
                    <a:pt x="324" y="422"/>
                  </a:lnTo>
                  <a:lnTo>
                    <a:pt x="324" y="423"/>
                  </a:lnTo>
                  <a:lnTo>
                    <a:pt x="323" y="423"/>
                  </a:lnTo>
                  <a:lnTo>
                    <a:pt x="322" y="422"/>
                  </a:lnTo>
                  <a:lnTo>
                    <a:pt x="323" y="420"/>
                  </a:lnTo>
                  <a:lnTo>
                    <a:pt x="323" y="418"/>
                  </a:lnTo>
                  <a:lnTo>
                    <a:pt x="324" y="415"/>
                  </a:lnTo>
                  <a:lnTo>
                    <a:pt x="322" y="416"/>
                  </a:lnTo>
                  <a:lnTo>
                    <a:pt x="323" y="420"/>
                  </a:lnTo>
                  <a:lnTo>
                    <a:pt x="322" y="422"/>
                  </a:lnTo>
                  <a:lnTo>
                    <a:pt x="322" y="423"/>
                  </a:lnTo>
                  <a:lnTo>
                    <a:pt x="326" y="427"/>
                  </a:lnTo>
                  <a:lnTo>
                    <a:pt x="327" y="428"/>
                  </a:lnTo>
                  <a:lnTo>
                    <a:pt x="329" y="433"/>
                  </a:lnTo>
                  <a:lnTo>
                    <a:pt x="329" y="434"/>
                  </a:lnTo>
                  <a:lnTo>
                    <a:pt x="328" y="433"/>
                  </a:lnTo>
                  <a:lnTo>
                    <a:pt x="327" y="434"/>
                  </a:lnTo>
                  <a:lnTo>
                    <a:pt x="326" y="433"/>
                  </a:lnTo>
                  <a:lnTo>
                    <a:pt x="326" y="432"/>
                  </a:lnTo>
                  <a:lnTo>
                    <a:pt x="324" y="434"/>
                  </a:lnTo>
                  <a:lnTo>
                    <a:pt x="326" y="436"/>
                  </a:lnTo>
                  <a:lnTo>
                    <a:pt x="324" y="437"/>
                  </a:lnTo>
                  <a:lnTo>
                    <a:pt x="324" y="438"/>
                  </a:lnTo>
                  <a:lnTo>
                    <a:pt x="326" y="437"/>
                  </a:lnTo>
                  <a:lnTo>
                    <a:pt x="326" y="439"/>
                  </a:lnTo>
                  <a:lnTo>
                    <a:pt x="327" y="438"/>
                  </a:lnTo>
                  <a:lnTo>
                    <a:pt x="326" y="437"/>
                  </a:lnTo>
                  <a:lnTo>
                    <a:pt x="328" y="434"/>
                  </a:lnTo>
                  <a:lnTo>
                    <a:pt x="329" y="436"/>
                  </a:lnTo>
                  <a:lnTo>
                    <a:pt x="327" y="437"/>
                  </a:lnTo>
                  <a:lnTo>
                    <a:pt x="328" y="439"/>
                  </a:lnTo>
                  <a:lnTo>
                    <a:pt x="331" y="437"/>
                  </a:lnTo>
                  <a:lnTo>
                    <a:pt x="331" y="438"/>
                  </a:lnTo>
                  <a:lnTo>
                    <a:pt x="331" y="439"/>
                  </a:lnTo>
                  <a:lnTo>
                    <a:pt x="329" y="439"/>
                  </a:lnTo>
                  <a:lnTo>
                    <a:pt x="328" y="443"/>
                  </a:lnTo>
                  <a:lnTo>
                    <a:pt x="327" y="443"/>
                  </a:lnTo>
                  <a:lnTo>
                    <a:pt x="328" y="444"/>
                  </a:lnTo>
                  <a:lnTo>
                    <a:pt x="327" y="446"/>
                  </a:lnTo>
                  <a:lnTo>
                    <a:pt x="324" y="448"/>
                  </a:lnTo>
                  <a:lnTo>
                    <a:pt x="323" y="447"/>
                  </a:lnTo>
                  <a:lnTo>
                    <a:pt x="324" y="444"/>
                  </a:lnTo>
                  <a:lnTo>
                    <a:pt x="323" y="447"/>
                  </a:lnTo>
                  <a:lnTo>
                    <a:pt x="323" y="448"/>
                  </a:lnTo>
                  <a:lnTo>
                    <a:pt x="322" y="450"/>
                  </a:lnTo>
                  <a:lnTo>
                    <a:pt x="323" y="450"/>
                  </a:lnTo>
                  <a:lnTo>
                    <a:pt x="321" y="451"/>
                  </a:lnTo>
                  <a:lnTo>
                    <a:pt x="317" y="451"/>
                  </a:lnTo>
                  <a:lnTo>
                    <a:pt x="317" y="448"/>
                  </a:lnTo>
                  <a:lnTo>
                    <a:pt x="317" y="447"/>
                  </a:lnTo>
                  <a:lnTo>
                    <a:pt x="318" y="446"/>
                  </a:lnTo>
                  <a:lnTo>
                    <a:pt x="319" y="447"/>
                  </a:lnTo>
                  <a:lnTo>
                    <a:pt x="318" y="448"/>
                  </a:lnTo>
                  <a:lnTo>
                    <a:pt x="321" y="448"/>
                  </a:lnTo>
                  <a:lnTo>
                    <a:pt x="321" y="446"/>
                  </a:lnTo>
                  <a:lnTo>
                    <a:pt x="319" y="446"/>
                  </a:lnTo>
                  <a:lnTo>
                    <a:pt x="321" y="444"/>
                  </a:lnTo>
                  <a:lnTo>
                    <a:pt x="318" y="446"/>
                  </a:lnTo>
                  <a:lnTo>
                    <a:pt x="318" y="444"/>
                  </a:lnTo>
                  <a:lnTo>
                    <a:pt x="318" y="443"/>
                  </a:lnTo>
                  <a:lnTo>
                    <a:pt x="321" y="441"/>
                  </a:lnTo>
                  <a:lnTo>
                    <a:pt x="322" y="441"/>
                  </a:lnTo>
                  <a:lnTo>
                    <a:pt x="323" y="439"/>
                  </a:lnTo>
                  <a:lnTo>
                    <a:pt x="322" y="439"/>
                  </a:lnTo>
                  <a:lnTo>
                    <a:pt x="318" y="442"/>
                  </a:lnTo>
                  <a:lnTo>
                    <a:pt x="321" y="438"/>
                  </a:lnTo>
                  <a:lnTo>
                    <a:pt x="318" y="438"/>
                  </a:lnTo>
                  <a:lnTo>
                    <a:pt x="317" y="441"/>
                  </a:lnTo>
                  <a:lnTo>
                    <a:pt x="315" y="439"/>
                  </a:lnTo>
                  <a:lnTo>
                    <a:pt x="314" y="438"/>
                  </a:lnTo>
                  <a:lnTo>
                    <a:pt x="313" y="438"/>
                  </a:lnTo>
                  <a:lnTo>
                    <a:pt x="312" y="438"/>
                  </a:lnTo>
                  <a:lnTo>
                    <a:pt x="312" y="437"/>
                  </a:lnTo>
                  <a:lnTo>
                    <a:pt x="313" y="432"/>
                  </a:lnTo>
                  <a:lnTo>
                    <a:pt x="312" y="434"/>
                  </a:lnTo>
                  <a:lnTo>
                    <a:pt x="312" y="437"/>
                  </a:lnTo>
                  <a:lnTo>
                    <a:pt x="309" y="439"/>
                  </a:lnTo>
                  <a:lnTo>
                    <a:pt x="310" y="443"/>
                  </a:lnTo>
                  <a:lnTo>
                    <a:pt x="309" y="446"/>
                  </a:lnTo>
                  <a:lnTo>
                    <a:pt x="310" y="447"/>
                  </a:lnTo>
                  <a:lnTo>
                    <a:pt x="310" y="448"/>
                  </a:lnTo>
                  <a:lnTo>
                    <a:pt x="308" y="451"/>
                  </a:lnTo>
                  <a:lnTo>
                    <a:pt x="307" y="452"/>
                  </a:lnTo>
                  <a:lnTo>
                    <a:pt x="305" y="453"/>
                  </a:lnTo>
                  <a:lnTo>
                    <a:pt x="301" y="455"/>
                  </a:lnTo>
                  <a:lnTo>
                    <a:pt x="300" y="455"/>
                  </a:lnTo>
                  <a:lnTo>
                    <a:pt x="303" y="452"/>
                  </a:lnTo>
                  <a:lnTo>
                    <a:pt x="305" y="447"/>
                  </a:lnTo>
                  <a:lnTo>
                    <a:pt x="304" y="444"/>
                  </a:lnTo>
                  <a:lnTo>
                    <a:pt x="301" y="443"/>
                  </a:lnTo>
                  <a:lnTo>
                    <a:pt x="301" y="446"/>
                  </a:lnTo>
                  <a:lnTo>
                    <a:pt x="299" y="446"/>
                  </a:lnTo>
                  <a:lnTo>
                    <a:pt x="299" y="447"/>
                  </a:lnTo>
                  <a:lnTo>
                    <a:pt x="296" y="448"/>
                  </a:lnTo>
                  <a:lnTo>
                    <a:pt x="295" y="447"/>
                  </a:lnTo>
                  <a:lnTo>
                    <a:pt x="295" y="451"/>
                  </a:lnTo>
                  <a:lnTo>
                    <a:pt x="294" y="452"/>
                  </a:lnTo>
                  <a:lnTo>
                    <a:pt x="293" y="452"/>
                  </a:lnTo>
                  <a:lnTo>
                    <a:pt x="295" y="451"/>
                  </a:lnTo>
                  <a:lnTo>
                    <a:pt x="294" y="448"/>
                  </a:lnTo>
                  <a:lnTo>
                    <a:pt x="293" y="448"/>
                  </a:lnTo>
                  <a:lnTo>
                    <a:pt x="290" y="448"/>
                  </a:lnTo>
                  <a:lnTo>
                    <a:pt x="290" y="451"/>
                  </a:lnTo>
                  <a:lnTo>
                    <a:pt x="289" y="452"/>
                  </a:lnTo>
                  <a:lnTo>
                    <a:pt x="287" y="450"/>
                  </a:lnTo>
                  <a:lnTo>
                    <a:pt x="284" y="451"/>
                  </a:lnTo>
                  <a:lnTo>
                    <a:pt x="281" y="451"/>
                  </a:lnTo>
                  <a:lnTo>
                    <a:pt x="280" y="451"/>
                  </a:lnTo>
                  <a:lnTo>
                    <a:pt x="279" y="448"/>
                  </a:lnTo>
                  <a:lnTo>
                    <a:pt x="277" y="447"/>
                  </a:lnTo>
                  <a:lnTo>
                    <a:pt x="275" y="447"/>
                  </a:lnTo>
                  <a:lnTo>
                    <a:pt x="273" y="444"/>
                  </a:lnTo>
                  <a:lnTo>
                    <a:pt x="275" y="444"/>
                  </a:lnTo>
                  <a:lnTo>
                    <a:pt x="272" y="441"/>
                  </a:lnTo>
                  <a:lnTo>
                    <a:pt x="270" y="442"/>
                  </a:lnTo>
                  <a:lnTo>
                    <a:pt x="268" y="439"/>
                  </a:lnTo>
                  <a:lnTo>
                    <a:pt x="266" y="441"/>
                  </a:lnTo>
                  <a:lnTo>
                    <a:pt x="262" y="442"/>
                  </a:lnTo>
                  <a:lnTo>
                    <a:pt x="259" y="443"/>
                  </a:lnTo>
                  <a:lnTo>
                    <a:pt x="256" y="444"/>
                  </a:lnTo>
                  <a:lnTo>
                    <a:pt x="251" y="444"/>
                  </a:lnTo>
                  <a:lnTo>
                    <a:pt x="249" y="444"/>
                  </a:lnTo>
                  <a:lnTo>
                    <a:pt x="247" y="444"/>
                  </a:lnTo>
                  <a:lnTo>
                    <a:pt x="245" y="443"/>
                  </a:lnTo>
                  <a:lnTo>
                    <a:pt x="243" y="443"/>
                  </a:lnTo>
                  <a:lnTo>
                    <a:pt x="242" y="444"/>
                  </a:lnTo>
                  <a:lnTo>
                    <a:pt x="242" y="442"/>
                  </a:lnTo>
                  <a:lnTo>
                    <a:pt x="240" y="439"/>
                  </a:lnTo>
                  <a:lnTo>
                    <a:pt x="239" y="439"/>
                  </a:lnTo>
                  <a:lnTo>
                    <a:pt x="235" y="441"/>
                  </a:lnTo>
                  <a:lnTo>
                    <a:pt x="233" y="444"/>
                  </a:lnTo>
                  <a:lnTo>
                    <a:pt x="230" y="444"/>
                  </a:lnTo>
                  <a:lnTo>
                    <a:pt x="230" y="443"/>
                  </a:lnTo>
                  <a:lnTo>
                    <a:pt x="230" y="438"/>
                  </a:lnTo>
                  <a:lnTo>
                    <a:pt x="228" y="434"/>
                  </a:lnTo>
                  <a:lnTo>
                    <a:pt x="226" y="433"/>
                  </a:lnTo>
                  <a:lnTo>
                    <a:pt x="225" y="432"/>
                  </a:lnTo>
                  <a:lnTo>
                    <a:pt x="223" y="432"/>
                  </a:lnTo>
                  <a:lnTo>
                    <a:pt x="220" y="434"/>
                  </a:lnTo>
                  <a:lnTo>
                    <a:pt x="217" y="434"/>
                  </a:lnTo>
                  <a:lnTo>
                    <a:pt x="216" y="430"/>
                  </a:lnTo>
                  <a:lnTo>
                    <a:pt x="212" y="429"/>
                  </a:lnTo>
                  <a:lnTo>
                    <a:pt x="210" y="427"/>
                  </a:lnTo>
                  <a:lnTo>
                    <a:pt x="207" y="424"/>
                  </a:lnTo>
                  <a:lnTo>
                    <a:pt x="203" y="424"/>
                  </a:lnTo>
                  <a:lnTo>
                    <a:pt x="202" y="423"/>
                  </a:lnTo>
                  <a:lnTo>
                    <a:pt x="202" y="420"/>
                  </a:lnTo>
                  <a:lnTo>
                    <a:pt x="205" y="416"/>
                  </a:lnTo>
                  <a:lnTo>
                    <a:pt x="205" y="414"/>
                  </a:lnTo>
                  <a:lnTo>
                    <a:pt x="202" y="411"/>
                  </a:lnTo>
                  <a:lnTo>
                    <a:pt x="200" y="411"/>
                  </a:lnTo>
                  <a:lnTo>
                    <a:pt x="198" y="414"/>
                  </a:lnTo>
                  <a:lnTo>
                    <a:pt x="194" y="414"/>
                  </a:lnTo>
                  <a:lnTo>
                    <a:pt x="194" y="411"/>
                  </a:lnTo>
                  <a:lnTo>
                    <a:pt x="193" y="409"/>
                  </a:lnTo>
                  <a:lnTo>
                    <a:pt x="189" y="408"/>
                  </a:lnTo>
                  <a:lnTo>
                    <a:pt x="184" y="409"/>
                  </a:lnTo>
                  <a:lnTo>
                    <a:pt x="183" y="408"/>
                  </a:lnTo>
                  <a:lnTo>
                    <a:pt x="183" y="406"/>
                  </a:lnTo>
                  <a:lnTo>
                    <a:pt x="180" y="405"/>
                  </a:lnTo>
                  <a:lnTo>
                    <a:pt x="178" y="405"/>
                  </a:lnTo>
                  <a:lnTo>
                    <a:pt x="177" y="409"/>
                  </a:lnTo>
                  <a:lnTo>
                    <a:pt x="175" y="410"/>
                  </a:lnTo>
                  <a:lnTo>
                    <a:pt x="174" y="406"/>
                  </a:lnTo>
                  <a:lnTo>
                    <a:pt x="175" y="404"/>
                  </a:lnTo>
                  <a:lnTo>
                    <a:pt x="175" y="401"/>
                  </a:lnTo>
                  <a:lnTo>
                    <a:pt x="177" y="396"/>
                  </a:lnTo>
                  <a:lnTo>
                    <a:pt x="175" y="396"/>
                  </a:lnTo>
                  <a:lnTo>
                    <a:pt x="175" y="394"/>
                  </a:lnTo>
                  <a:lnTo>
                    <a:pt x="175" y="391"/>
                  </a:lnTo>
                  <a:lnTo>
                    <a:pt x="174" y="391"/>
                  </a:lnTo>
                  <a:lnTo>
                    <a:pt x="174" y="390"/>
                  </a:lnTo>
                  <a:lnTo>
                    <a:pt x="174" y="386"/>
                  </a:lnTo>
                  <a:lnTo>
                    <a:pt x="175" y="383"/>
                  </a:lnTo>
                  <a:lnTo>
                    <a:pt x="175" y="380"/>
                  </a:lnTo>
                  <a:lnTo>
                    <a:pt x="174" y="380"/>
                  </a:lnTo>
                  <a:lnTo>
                    <a:pt x="173" y="377"/>
                  </a:lnTo>
                  <a:lnTo>
                    <a:pt x="172" y="374"/>
                  </a:lnTo>
                  <a:lnTo>
                    <a:pt x="170" y="376"/>
                  </a:lnTo>
                  <a:lnTo>
                    <a:pt x="169" y="374"/>
                  </a:lnTo>
                  <a:lnTo>
                    <a:pt x="165" y="374"/>
                  </a:lnTo>
                  <a:lnTo>
                    <a:pt x="165" y="373"/>
                  </a:lnTo>
                  <a:lnTo>
                    <a:pt x="166" y="372"/>
                  </a:lnTo>
                  <a:lnTo>
                    <a:pt x="165" y="369"/>
                  </a:lnTo>
                  <a:lnTo>
                    <a:pt x="165" y="367"/>
                  </a:lnTo>
                  <a:lnTo>
                    <a:pt x="165" y="366"/>
                  </a:lnTo>
                  <a:lnTo>
                    <a:pt x="165" y="364"/>
                  </a:lnTo>
                  <a:lnTo>
                    <a:pt x="166" y="362"/>
                  </a:lnTo>
                  <a:lnTo>
                    <a:pt x="166" y="358"/>
                  </a:lnTo>
                  <a:lnTo>
                    <a:pt x="168" y="355"/>
                  </a:lnTo>
                  <a:lnTo>
                    <a:pt x="172" y="355"/>
                  </a:lnTo>
                  <a:lnTo>
                    <a:pt x="174" y="353"/>
                  </a:lnTo>
                  <a:lnTo>
                    <a:pt x="179" y="352"/>
                  </a:lnTo>
                  <a:lnTo>
                    <a:pt x="179" y="349"/>
                  </a:lnTo>
                  <a:lnTo>
                    <a:pt x="180" y="344"/>
                  </a:lnTo>
                  <a:lnTo>
                    <a:pt x="182" y="344"/>
                  </a:lnTo>
                  <a:lnTo>
                    <a:pt x="182" y="343"/>
                  </a:lnTo>
                  <a:lnTo>
                    <a:pt x="184" y="341"/>
                  </a:lnTo>
                  <a:lnTo>
                    <a:pt x="183" y="340"/>
                  </a:lnTo>
                  <a:lnTo>
                    <a:pt x="183" y="338"/>
                  </a:lnTo>
                  <a:lnTo>
                    <a:pt x="186" y="335"/>
                  </a:lnTo>
                  <a:lnTo>
                    <a:pt x="187" y="330"/>
                  </a:lnTo>
                  <a:lnTo>
                    <a:pt x="183" y="331"/>
                  </a:lnTo>
                  <a:lnTo>
                    <a:pt x="183" y="330"/>
                  </a:lnTo>
                  <a:lnTo>
                    <a:pt x="178" y="326"/>
                  </a:lnTo>
                  <a:lnTo>
                    <a:pt x="178" y="324"/>
                  </a:lnTo>
                  <a:lnTo>
                    <a:pt x="175" y="324"/>
                  </a:lnTo>
                  <a:lnTo>
                    <a:pt x="174" y="326"/>
                  </a:lnTo>
                  <a:lnTo>
                    <a:pt x="172" y="325"/>
                  </a:lnTo>
                  <a:lnTo>
                    <a:pt x="170" y="320"/>
                  </a:lnTo>
                  <a:lnTo>
                    <a:pt x="169" y="320"/>
                  </a:lnTo>
                  <a:lnTo>
                    <a:pt x="165" y="320"/>
                  </a:lnTo>
                  <a:lnTo>
                    <a:pt x="164" y="318"/>
                  </a:lnTo>
                  <a:lnTo>
                    <a:pt x="161" y="318"/>
                  </a:lnTo>
                  <a:lnTo>
                    <a:pt x="161" y="322"/>
                  </a:lnTo>
                  <a:lnTo>
                    <a:pt x="158" y="322"/>
                  </a:lnTo>
                  <a:lnTo>
                    <a:pt x="154" y="324"/>
                  </a:lnTo>
                  <a:lnTo>
                    <a:pt x="154" y="325"/>
                  </a:lnTo>
                  <a:lnTo>
                    <a:pt x="151" y="324"/>
                  </a:lnTo>
                  <a:lnTo>
                    <a:pt x="149" y="326"/>
                  </a:lnTo>
                  <a:lnTo>
                    <a:pt x="146" y="325"/>
                  </a:lnTo>
                  <a:lnTo>
                    <a:pt x="141" y="324"/>
                  </a:lnTo>
                  <a:lnTo>
                    <a:pt x="141" y="320"/>
                  </a:lnTo>
                  <a:lnTo>
                    <a:pt x="140" y="316"/>
                  </a:lnTo>
                  <a:lnTo>
                    <a:pt x="137" y="313"/>
                  </a:lnTo>
                  <a:lnTo>
                    <a:pt x="132" y="312"/>
                  </a:lnTo>
                  <a:lnTo>
                    <a:pt x="130" y="313"/>
                  </a:lnTo>
                  <a:lnTo>
                    <a:pt x="127" y="312"/>
                  </a:lnTo>
                  <a:lnTo>
                    <a:pt x="126" y="312"/>
                  </a:lnTo>
                  <a:lnTo>
                    <a:pt x="121" y="312"/>
                  </a:lnTo>
                  <a:lnTo>
                    <a:pt x="121" y="315"/>
                  </a:lnTo>
                  <a:lnTo>
                    <a:pt x="119" y="317"/>
                  </a:lnTo>
                  <a:lnTo>
                    <a:pt x="117" y="316"/>
                  </a:lnTo>
                  <a:lnTo>
                    <a:pt x="116" y="317"/>
                  </a:lnTo>
                  <a:lnTo>
                    <a:pt x="113" y="316"/>
                  </a:lnTo>
                  <a:lnTo>
                    <a:pt x="110" y="317"/>
                  </a:lnTo>
                  <a:lnTo>
                    <a:pt x="109" y="318"/>
                  </a:lnTo>
                  <a:lnTo>
                    <a:pt x="108" y="317"/>
                  </a:lnTo>
                  <a:lnTo>
                    <a:pt x="105" y="312"/>
                  </a:lnTo>
                  <a:lnTo>
                    <a:pt x="103" y="312"/>
                  </a:lnTo>
                  <a:lnTo>
                    <a:pt x="100" y="307"/>
                  </a:lnTo>
                  <a:lnTo>
                    <a:pt x="98" y="307"/>
                  </a:lnTo>
                  <a:lnTo>
                    <a:pt x="98" y="304"/>
                  </a:lnTo>
                  <a:lnTo>
                    <a:pt x="94" y="304"/>
                  </a:lnTo>
                  <a:lnTo>
                    <a:pt x="90" y="303"/>
                  </a:lnTo>
                  <a:lnTo>
                    <a:pt x="89" y="303"/>
                  </a:lnTo>
                  <a:lnTo>
                    <a:pt x="85" y="303"/>
                  </a:lnTo>
                  <a:lnTo>
                    <a:pt x="85" y="297"/>
                  </a:lnTo>
                  <a:lnTo>
                    <a:pt x="84" y="293"/>
                  </a:lnTo>
                  <a:lnTo>
                    <a:pt x="81" y="290"/>
                  </a:lnTo>
                  <a:lnTo>
                    <a:pt x="86" y="282"/>
                  </a:lnTo>
                  <a:lnTo>
                    <a:pt x="94" y="276"/>
                  </a:lnTo>
                  <a:lnTo>
                    <a:pt x="95" y="274"/>
                  </a:lnTo>
                  <a:lnTo>
                    <a:pt x="109" y="262"/>
                  </a:lnTo>
                  <a:lnTo>
                    <a:pt x="121" y="270"/>
                  </a:lnTo>
                  <a:lnTo>
                    <a:pt x="131" y="262"/>
                  </a:lnTo>
                  <a:lnTo>
                    <a:pt x="137" y="231"/>
                  </a:lnTo>
                  <a:lnTo>
                    <a:pt x="126" y="208"/>
                  </a:lnTo>
                  <a:lnTo>
                    <a:pt x="118" y="208"/>
                  </a:lnTo>
                  <a:lnTo>
                    <a:pt x="114" y="209"/>
                  </a:lnTo>
                  <a:lnTo>
                    <a:pt x="113" y="214"/>
                  </a:lnTo>
                  <a:lnTo>
                    <a:pt x="105" y="215"/>
                  </a:lnTo>
                  <a:lnTo>
                    <a:pt x="105" y="211"/>
                  </a:lnTo>
                  <a:lnTo>
                    <a:pt x="94" y="214"/>
                  </a:lnTo>
                  <a:lnTo>
                    <a:pt x="91" y="205"/>
                  </a:lnTo>
                  <a:lnTo>
                    <a:pt x="84" y="205"/>
                  </a:lnTo>
                  <a:lnTo>
                    <a:pt x="80" y="215"/>
                  </a:lnTo>
                  <a:lnTo>
                    <a:pt x="75" y="214"/>
                  </a:lnTo>
                  <a:lnTo>
                    <a:pt x="66" y="206"/>
                  </a:lnTo>
                  <a:lnTo>
                    <a:pt x="61" y="210"/>
                  </a:lnTo>
                  <a:lnTo>
                    <a:pt x="54" y="203"/>
                  </a:lnTo>
                  <a:lnTo>
                    <a:pt x="60" y="200"/>
                  </a:lnTo>
                  <a:lnTo>
                    <a:pt x="57" y="186"/>
                  </a:lnTo>
                  <a:lnTo>
                    <a:pt x="49" y="181"/>
                  </a:lnTo>
                  <a:lnTo>
                    <a:pt x="49" y="178"/>
                  </a:lnTo>
                  <a:lnTo>
                    <a:pt x="44" y="176"/>
                  </a:lnTo>
                  <a:lnTo>
                    <a:pt x="38" y="178"/>
                  </a:lnTo>
                  <a:lnTo>
                    <a:pt x="23" y="173"/>
                  </a:lnTo>
                  <a:lnTo>
                    <a:pt x="19" y="175"/>
                  </a:lnTo>
                  <a:lnTo>
                    <a:pt x="17" y="185"/>
                  </a:lnTo>
                  <a:lnTo>
                    <a:pt x="10" y="181"/>
                  </a:lnTo>
                  <a:lnTo>
                    <a:pt x="10" y="177"/>
                  </a:lnTo>
                  <a:lnTo>
                    <a:pt x="5" y="169"/>
                  </a:lnTo>
                  <a:lnTo>
                    <a:pt x="0" y="15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66" name="Freeform 1063"/>
            <p:cNvSpPr>
              <a:spLocks/>
            </p:cNvSpPr>
            <p:nvPr/>
          </p:nvSpPr>
          <p:spPr bwMode="auto">
            <a:xfrm>
              <a:off x="2681" y="3185"/>
              <a:ext cx="384" cy="103"/>
            </a:xfrm>
            <a:custGeom>
              <a:avLst/>
              <a:gdLst>
                <a:gd name="T0" fmla="*/ 5 w 384"/>
                <a:gd name="T1" fmla="*/ 91 h 103"/>
                <a:gd name="T2" fmla="*/ 14 w 384"/>
                <a:gd name="T3" fmla="*/ 97 h 103"/>
                <a:gd name="T4" fmla="*/ 19 w 384"/>
                <a:gd name="T5" fmla="*/ 101 h 103"/>
                <a:gd name="T6" fmla="*/ 35 w 384"/>
                <a:gd name="T7" fmla="*/ 88 h 103"/>
                <a:gd name="T8" fmla="*/ 46 w 384"/>
                <a:gd name="T9" fmla="*/ 80 h 103"/>
                <a:gd name="T10" fmla="*/ 65 w 384"/>
                <a:gd name="T11" fmla="*/ 70 h 103"/>
                <a:gd name="T12" fmla="*/ 74 w 384"/>
                <a:gd name="T13" fmla="*/ 73 h 103"/>
                <a:gd name="T14" fmla="*/ 84 w 384"/>
                <a:gd name="T15" fmla="*/ 87 h 103"/>
                <a:gd name="T16" fmla="*/ 94 w 384"/>
                <a:gd name="T17" fmla="*/ 89 h 103"/>
                <a:gd name="T18" fmla="*/ 107 w 384"/>
                <a:gd name="T19" fmla="*/ 96 h 103"/>
                <a:gd name="T20" fmla="*/ 123 w 384"/>
                <a:gd name="T21" fmla="*/ 102 h 103"/>
                <a:gd name="T22" fmla="*/ 130 w 384"/>
                <a:gd name="T23" fmla="*/ 98 h 103"/>
                <a:gd name="T24" fmla="*/ 140 w 384"/>
                <a:gd name="T25" fmla="*/ 89 h 103"/>
                <a:gd name="T26" fmla="*/ 137 w 384"/>
                <a:gd name="T27" fmla="*/ 74 h 103"/>
                <a:gd name="T28" fmla="*/ 173 w 384"/>
                <a:gd name="T29" fmla="*/ 63 h 103"/>
                <a:gd name="T30" fmla="*/ 186 w 384"/>
                <a:gd name="T31" fmla="*/ 56 h 103"/>
                <a:gd name="T32" fmla="*/ 200 w 384"/>
                <a:gd name="T33" fmla="*/ 49 h 103"/>
                <a:gd name="T34" fmla="*/ 208 w 384"/>
                <a:gd name="T35" fmla="*/ 43 h 103"/>
                <a:gd name="T36" fmla="*/ 206 w 384"/>
                <a:gd name="T37" fmla="*/ 38 h 103"/>
                <a:gd name="T38" fmla="*/ 208 w 384"/>
                <a:gd name="T39" fmla="*/ 26 h 103"/>
                <a:gd name="T40" fmla="*/ 214 w 384"/>
                <a:gd name="T41" fmla="*/ 19 h 103"/>
                <a:gd name="T42" fmla="*/ 226 w 384"/>
                <a:gd name="T43" fmla="*/ 15 h 103"/>
                <a:gd name="T44" fmla="*/ 234 w 384"/>
                <a:gd name="T45" fmla="*/ 24 h 103"/>
                <a:gd name="T46" fmla="*/ 233 w 384"/>
                <a:gd name="T47" fmla="*/ 32 h 103"/>
                <a:gd name="T48" fmla="*/ 242 w 384"/>
                <a:gd name="T49" fmla="*/ 42 h 103"/>
                <a:gd name="T50" fmla="*/ 245 w 384"/>
                <a:gd name="T51" fmla="*/ 52 h 103"/>
                <a:gd name="T52" fmla="*/ 261 w 384"/>
                <a:gd name="T53" fmla="*/ 50 h 103"/>
                <a:gd name="T54" fmla="*/ 268 w 384"/>
                <a:gd name="T55" fmla="*/ 50 h 103"/>
                <a:gd name="T56" fmla="*/ 270 w 384"/>
                <a:gd name="T57" fmla="*/ 61 h 103"/>
                <a:gd name="T58" fmla="*/ 279 w 384"/>
                <a:gd name="T59" fmla="*/ 59 h 103"/>
                <a:gd name="T60" fmla="*/ 299 w 384"/>
                <a:gd name="T61" fmla="*/ 52 h 103"/>
                <a:gd name="T62" fmla="*/ 300 w 384"/>
                <a:gd name="T63" fmla="*/ 37 h 103"/>
                <a:gd name="T64" fmla="*/ 301 w 384"/>
                <a:gd name="T65" fmla="*/ 32 h 103"/>
                <a:gd name="T66" fmla="*/ 308 w 384"/>
                <a:gd name="T67" fmla="*/ 35 h 103"/>
                <a:gd name="T68" fmla="*/ 317 w 384"/>
                <a:gd name="T69" fmla="*/ 23 h 103"/>
                <a:gd name="T70" fmla="*/ 322 w 384"/>
                <a:gd name="T71" fmla="*/ 27 h 103"/>
                <a:gd name="T72" fmla="*/ 328 w 384"/>
                <a:gd name="T73" fmla="*/ 31 h 103"/>
                <a:gd name="T74" fmla="*/ 338 w 384"/>
                <a:gd name="T75" fmla="*/ 42 h 103"/>
                <a:gd name="T76" fmla="*/ 345 w 384"/>
                <a:gd name="T77" fmla="*/ 24 h 103"/>
                <a:gd name="T78" fmla="*/ 347 w 384"/>
                <a:gd name="T79" fmla="*/ 15 h 103"/>
                <a:gd name="T80" fmla="*/ 351 w 384"/>
                <a:gd name="T81" fmla="*/ 18 h 103"/>
                <a:gd name="T82" fmla="*/ 365 w 384"/>
                <a:gd name="T83" fmla="*/ 22 h 103"/>
                <a:gd name="T84" fmla="*/ 375 w 384"/>
                <a:gd name="T85" fmla="*/ 23 h 103"/>
                <a:gd name="T86" fmla="*/ 375 w 384"/>
                <a:gd name="T87" fmla="*/ 7 h 103"/>
                <a:gd name="T88" fmla="*/ 368 w 384"/>
                <a:gd name="T89" fmla="*/ 10 h 103"/>
                <a:gd name="T90" fmla="*/ 363 w 384"/>
                <a:gd name="T91" fmla="*/ 7 h 103"/>
                <a:gd name="T92" fmla="*/ 370 w 384"/>
                <a:gd name="T93" fmla="*/ 1 h 103"/>
                <a:gd name="T94" fmla="*/ 382 w 384"/>
                <a:gd name="T95" fmla="*/ 4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4"/>
                <a:gd name="T145" fmla="*/ 0 h 103"/>
                <a:gd name="T146" fmla="*/ 384 w 384"/>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4" h="103">
                  <a:moveTo>
                    <a:pt x="0" y="97"/>
                  </a:moveTo>
                  <a:lnTo>
                    <a:pt x="5" y="91"/>
                  </a:lnTo>
                  <a:lnTo>
                    <a:pt x="10" y="92"/>
                  </a:lnTo>
                  <a:lnTo>
                    <a:pt x="14" y="97"/>
                  </a:lnTo>
                  <a:lnTo>
                    <a:pt x="16" y="97"/>
                  </a:lnTo>
                  <a:lnTo>
                    <a:pt x="19" y="101"/>
                  </a:lnTo>
                  <a:lnTo>
                    <a:pt x="28" y="97"/>
                  </a:lnTo>
                  <a:lnTo>
                    <a:pt x="35" y="88"/>
                  </a:lnTo>
                  <a:lnTo>
                    <a:pt x="44" y="85"/>
                  </a:lnTo>
                  <a:lnTo>
                    <a:pt x="46" y="80"/>
                  </a:lnTo>
                  <a:lnTo>
                    <a:pt x="61" y="68"/>
                  </a:lnTo>
                  <a:lnTo>
                    <a:pt x="65" y="70"/>
                  </a:lnTo>
                  <a:lnTo>
                    <a:pt x="65" y="73"/>
                  </a:lnTo>
                  <a:lnTo>
                    <a:pt x="74" y="73"/>
                  </a:lnTo>
                  <a:lnTo>
                    <a:pt x="79" y="75"/>
                  </a:lnTo>
                  <a:lnTo>
                    <a:pt x="84" y="87"/>
                  </a:lnTo>
                  <a:lnTo>
                    <a:pt x="91" y="87"/>
                  </a:lnTo>
                  <a:lnTo>
                    <a:pt x="94" y="89"/>
                  </a:lnTo>
                  <a:lnTo>
                    <a:pt x="99" y="89"/>
                  </a:lnTo>
                  <a:lnTo>
                    <a:pt x="107" y="96"/>
                  </a:lnTo>
                  <a:lnTo>
                    <a:pt x="119" y="96"/>
                  </a:lnTo>
                  <a:lnTo>
                    <a:pt x="123" y="102"/>
                  </a:lnTo>
                  <a:lnTo>
                    <a:pt x="127" y="103"/>
                  </a:lnTo>
                  <a:lnTo>
                    <a:pt x="130" y="98"/>
                  </a:lnTo>
                  <a:lnTo>
                    <a:pt x="136" y="94"/>
                  </a:lnTo>
                  <a:lnTo>
                    <a:pt x="140" y="89"/>
                  </a:lnTo>
                  <a:lnTo>
                    <a:pt x="141" y="80"/>
                  </a:lnTo>
                  <a:lnTo>
                    <a:pt x="137" y="74"/>
                  </a:lnTo>
                  <a:lnTo>
                    <a:pt x="158" y="70"/>
                  </a:lnTo>
                  <a:lnTo>
                    <a:pt x="173" y="63"/>
                  </a:lnTo>
                  <a:lnTo>
                    <a:pt x="178" y="56"/>
                  </a:lnTo>
                  <a:lnTo>
                    <a:pt x="186" y="56"/>
                  </a:lnTo>
                  <a:lnTo>
                    <a:pt x="198" y="54"/>
                  </a:lnTo>
                  <a:lnTo>
                    <a:pt x="200" y="49"/>
                  </a:lnTo>
                  <a:lnTo>
                    <a:pt x="206" y="50"/>
                  </a:lnTo>
                  <a:lnTo>
                    <a:pt x="208" y="43"/>
                  </a:lnTo>
                  <a:lnTo>
                    <a:pt x="208" y="40"/>
                  </a:lnTo>
                  <a:lnTo>
                    <a:pt x="206" y="38"/>
                  </a:lnTo>
                  <a:lnTo>
                    <a:pt x="205" y="32"/>
                  </a:lnTo>
                  <a:lnTo>
                    <a:pt x="208" y="26"/>
                  </a:lnTo>
                  <a:lnTo>
                    <a:pt x="212" y="24"/>
                  </a:lnTo>
                  <a:lnTo>
                    <a:pt x="214" y="19"/>
                  </a:lnTo>
                  <a:lnTo>
                    <a:pt x="224" y="18"/>
                  </a:lnTo>
                  <a:lnTo>
                    <a:pt x="226" y="15"/>
                  </a:lnTo>
                  <a:lnTo>
                    <a:pt x="226" y="21"/>
                  </a:lnTo>
                  <a:lnTo>
                    <a:pt x="234" y="24"/>
                  </a:lnTo>
                  <a:lnTo>
                    <a:pt x="235" y="28"/>
                  </a:lnTo>
                  <a:lnTo>
                    <a:pt x="233" y="32"/>
                  </a:lnTo>
                  <a:lnTo>
                    <a:pt x="242" y="36"/>
                  </a:lnTo>
                  <a:lnTo>
                    <a:pt x="242" y="42"/>
                  </a:lnTo>
                  <a:lnTo>
                    <a:pt x="247" y="45"/>
                  </a:lnTo>
                  <a:lnTo>
                    <a:pt x="245" y="52"/>
                  </a:lnTo>
                  <a:lnTo>
                    <a:pt x="261" y="42"/>
                  </a:lnTo>
                  <a:lnTo>
                    <a:pt x="261" y="50"/>
                  </a:lnTo>
                  <a:lnTo>
                    <a:pt x="265" y="54"/>
                  </a:lnTo>
                  <a:lnTo>
                    <a:pt x="268" y="50"/>
                  </a:lnTo>
                  <a:lnTo>
                    <a:pt x="271" y="57"/>
                  </a:lnTo>
                  <a:lnTo>
                    <a:pt x="270" y="61"/>
                  </a:lnTo>
                  <a:lnTo>
                    <a:pt x="276" y="61"/>
                  </a:lnTo>
                  <a:lnTo>
                    <a:pt x="279" y="59"/>
                  </a:lnTo>
                  <a:lnTo>
                    <a:pt x="291" y="54"/>
                  </a:lnTo>
                  <a:lnTo>
                    <a:pt x="299" y="52"/>
                  </a:lnTo>
                  <a:lnTo>
                    <a:pt x="301" y="43"/>
                  </a:lnTo>
                  <a:lnTo>
                    <a:pt x="300" y="37"/>
                  </a:lnTo>
                  <a:lnTo>
                    <a:pt x="304" y="36"/>
                  </a:lnTo>
                  <a:lnTo>
                    <a:pt x="301" y="32"/>
                  </a:lnTo>
                  <a:lnTo>
                    <a:pt x="304" y="31"/>
                  </a:lnTo>
                  <a:lnTo>
                    <a:pt x="308" y="35"/>
                  </a:lnTo>
                  <a:lnTo>
                    <a:pt x="314" y="24"/>
                  </a:lnTo>
                  <a:lnTo>
                    <a:pt x="317" y="23"/>
                  </a:lnTo>
                  <a:lnTo>
                    <a:pt x="319" y="28"/>
                  </a:lnTo>
                  <a:lnTo>
                    <a:pt x="322" y="27"/>
                  </a:lnTo>
                  <a:lnTo>
                    <a:pt x="322" y="32"/>
                  </a:lnTo>
                  <a:lnTo>
                    <a:pt x="328" y="31"/>
                  </a:lnTo>
                  <a:lnTo>
                    <a:pt x="336" y="42"/>
                  </a:lnTo>
                  <a:lnTo>
                    <a:pt x="338" y="42"/>
                  </a:lnTo>
                  <a:lnTo>
                    <a:pt x="337" y="28"/>
                  </a:lnTo>
                  <a:lnTo>
                    <a:pt x="345" y="24"/>
                  </a:lnTo>
                  <a:lnTo>
                    <a:pt x="341" y="21"/>
                  </a:lnTo>
                  <a:lnTo>
                    <a:pt x="347" y="15"/>
                  </a:lnTo>
                  <a:lnTo>
                    <a:pt x="354" y="17"/>
                  </a:lnTo>
                  <a:lnTo>
                    <a:pt x="351" y="18"/>
                  </a:lnTo>
                  <a:lnTo>
                    <a:pt x="354" y="24"/>
                  </a:lnTo>
                  <a:lnTo>
                    <a:pt x="365" y="22"/>
                  </a:lnTo>
                  <a:lnTo>
                    <a:pt x="370" y="26"/>
                  </a:lnTo>
                  <a:lnTo>
                    <a:pt x="375" y="23"/>
                  </a:lnTo>
                  <a:lnTo>
                    <a:pt x="371" y="15"/>
                  </a:lnTo>
                  <a:lnTo>
                    <a:pt x="375" y="7"/>
                  </a:lnTo>
                  <a:lnTo>
                    <a:pt x="370" y="7"/>
                  </a:lnTo>
                  <a:lnTo>
                    <a:pt x="368" y="10"/>
                  </a:lnTo>
                  <a:lnTo>
                    <a:pt x="361" y="12"/>
                  </a:lnTo>
                  <a:lnTo>
                    <a:pt x="363" y="7"/>
                  </a:lnTo>
                  <a:lnTo>
                    <a:pt x="368" y="5"/>
                  </a:lnTo>
                  <a:lnTo>
                    <a:pt x="370" y="1"/>
                  </a:lnTo>
                  <a:lnTo>
                    <a:pt x="382" y="0"/>
                  </a:lnTo>
                  <a:lnTo>
                    <a:pt x="382" y="4"/>
                  </a:lnTo>
                  <a:lnTo>
                    <a:pt x="384" y="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67" name="Freeform 1064"/>
            <p:cNvSpPr>
              <a:spLocks/>
            </p:cNvSpPr>
            <p:nvPr/>
          </p:nvSpPr>
          <p:spPr bwMode="auto">
            <a:xfrm>
              <a:off x="3055" y="3624"/>
              <a:ext cx="5" cy="7"/>
            </a:xfrm>
            <a:custGeom>
              <a:avLst/>
              <a:gdLst>
                <a:gd name="T0" fmla="*/ 0 w 5"/>
                <a:gd name="T1" fmla="*/ 6 h 7"/>
                <a:gd name="T2" fmla="*/ 0 w 5"/>
                <a:gd name="T3" fmla="*/ 4 h 7"/>
                <a:gd name="T4" fmla="*/ 0 w 5"/>
                <a:gd name="T5" fmla="*/ 3 h 7"/>
                <a:gd name="T6" fmla="*/ 0 w 5"/>
                <a:gd name="T7" fmla="*/ 2 h 7"/>
                <a:gd name="T8" fmla="*/ 1 w 5"/>
                <a:gd name="T9" fmla="*/ 2 h 7"/>
                <a:gd name="T10" fmla="*/ 3 w 5"/>
                <a:gd name="T11" fmla="*/ 0 h 7"/>
                <a:gd name="T12" fmla="*/ 4 w 5"/>
                <a:gd name="T13" fmla="*/ 0 h 7"/>
                <a:gd name="T14" fmla="*/ 4 w 5"/>
                <a:gd name="T15" fmla="*/ 2 h 7"/>
                <a:gd name="T16" fmla="*/ 5 w 5"/>
                <a:gd name="T17" fmla="*/ 2 h 7"/>
                <a:gd name="T18" fmla="*/ 5 w 5"/>
                <a:gd name="T19" fmla="*/ 3 h 7"/>
                <a:gd name="T20" fmla="*/ 5 w 5"/>
                <a:gd name="T21" fmla="*/ 4 h 7"/>
                <a:gd name="T22" fmla="*/ 4 w 5"/>
                <a:gd name="T23" fmla="*/ 6 h 7"/>
                <a:gd name="T24" fmla="*/ 3 w 5"/>
                <a:gd name="T25" fmla="*/ 6 h 7"/>
                <a:gd name="T26" fmla="*/ 1 w 5"/>
                <a:gd name="T27" fmla="*/ 4 h 7"/>
                <a:gd name="T28" fmla="*/ 1 w 5"/>
                <a:gd name="T29" fmla="*/ 6 h 7"/>
                <a:gd name="T30" fmla="*/ 1 w 5"/>
                <a:gd name="T31" fmla="*/ 7 h 7"/>
                <a:gd name="T32" fmla="*/ 0 w 5"/>
                <a:gd name="T33" fmla="*/ 7 h 7"/>
                <a:gd name="T34" fmla="*/ 0 w 5"/>
                <a:gd name="T35" fmla="*/ 6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7"/>
                <a:gd name="T56" fmla="*/ 5 w 5"/>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7">
                  <a:moveTo>
                    <a:pt x="0" y="6"/>
                  </a:moveTo>
                  <a:lnTo>
                    <a:pt x="0" y="4"/>
                  </a:lnTo>
                  <a:lnTo>
                    <a:pt x="0" y="3"/>
                  </a:lnTo>
                  <a:lnTo>
                    <a:pt x="0" y="2"/>
                  </a:lnTo>
                  <a:lnTo>
                    <a:pt x="1" y="2"/>
                  </a:lnTo>
                  <a:lnTo>
                    <a:pt x="3" y="0"/>
                  </a:lnTo>
                  <a:lnTo>
                    <a:pt x="4" y="0"/>
                  </a:lnTo>
                  <a:lnTo>
                    <a:pt x="4" y="2"/>
                  </a:lnTo>
                  <a:lnTo>
                    <a:pt x="5" y="2"/>
                  </a:lnTo>
                  <a:lnTo>
                    <a:pt x="5" y="3"/>
                  </a:lnTo>
                  <a:lnTo>
                    <a:pt x="5" y="4"/>
                  </a:lnTo>
                  <a:lnTo>
                    <a:pt x="4" y="6"/>
                  </a:lnTo>
                  <a:lnTo>
                    <a:pt x="3" y="6"/>
                  </a:lnTo>
                  <a:lnTo>
                    <a:pt x="1" y="4"/>
                  </a:lnTo>
                  <a:lnTo>
                    <a:pt x="1" y="6"/>
                  </a:lnTo>
                  <a:lnTo>
                    <a:pt x="1" y="7"/>
                  </a:lnTo>
                  <a:lnTo>
                    <a:pt x="0" y="7"/>
                  </a:lnTo>
                  <a:lnTo>
                    <a:pt x="0" y="6"/>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68" name="Freeform 1065"/>
            <p:cNvSpPr>
              <a:spLocks/>
            </p:cNvSpPr>
            <p:nvPr/>
          </p:nvSpPr>
          <p:spPr bwMode="auto">
            <a:xfrm>
              <a:off x="2993" y="3567"/>
              <a:ext cx="3" cy="8"/>
            </a:xfrm>
            <a:custGeom>
              <a:avLst/>
              <a:gdLst>
                <a:gd name="T0" fmla="*/ 0 w 3"/>
                <a:gd name="T1" fmla="*/ 8 h 8"/>
                <a:gd name="T2" fmla="*/ 0 w 3"/>
                <a:gd name="T3" fmla="*/ 6 h 8"/>
                <a:gd name="T4" fmla="*/ 0 w 3"/>
                <a:gd name="T5" fmla="*/ 5 h 8"/>
                <a:gd name="T6" fmla="*/ 1 w 3"/>
                <a:gd name="T7" fmla="*/ 5 h 8"/>
                <a:gd name="T8" fmla="*/ 1 w 3"/>
                <a:gd name="T9" fmla="*/ 4 h 8"/>
                <a:gd name="T10" fmla="*/ 2 w 3"/>
                <a:gd name="T11" fmla="*/ 3 h 8"/>
                <a:gd name="T12" fmla="*/ 1 w 3"/>
                <a:gd name="T13" fmla="*/ 4 h 8"/>
                <a:gd name="T14" fmla="*/ 1 w 3"/>
                <a:gd name="T15" fmla="*/ 3 h 8"/>
                <a:gd name="T16" fmla="*/ 1 w 3"/>
                <a:gd name="T17" fmla="*/ 1 h 8"/>
                <a:gd name="T18" fmla="*/ 2 w 3"/>
                <a:gd name="T19" fmla="*/ 1 h 8"/>
                <a:gd name="T20" fmla="*/ 2 w 3"/>
                <a:gd name="T21" fmla="*/ 0 h 8"/>
                <a:gd name="T22" fmla="*/ 2 w 3"/>
                <a:gd name="T23" fmla="*/ 1 h 8"/>
                <a:gd name="T24" fmla="*/ 3 w 3"/>
                <a:gd name="T25" fmla="*/ 1 h 8"/>
                <a:gd name="T26" fmla="*/ 3 w 3"/>
                <a:gd name="T27" fmla="*/ 3 h 8"/>
                <a:gd name="T28" fmla="*/ 3 w 3"/>
                <a:gd name="T29" fmla="*/ 4 h 8"/>
                <a:gd name="T30" fmla="*/ 2 w 3"/>
                <a:gd name="T31" fmla="*/ 4 h 8"/>
                <a:gd name="T32" fmla="*/ 2 w 3"/>
                <a:gd name="T33" fmla="*/ 5 h 8"/>
                <a:gd name="T34" fmla="*/ 1 w 3"/>
                <a:gd name="T35" fmla="*/ 5 h 8"/>
                <a:gd name="T36" fmla="*/ 1 w 3"/>
                <a:gd name="T37" fmla="*/ 6 h 8"/>
                <a:gd name="T38" fmla="*/ 0 w 3"/>
                <a:gd name="T39" fmla="*/ 6 h 8"/>
                <a:gd name="T40" fmla="*/ 0 w 3"/>
                <a:gd name="T41" fmla="*/ 8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
                <a:gd name="T64" fmla="*/ 0 h 8"/>
                <a:gd name="T65" fmla="*/ 3 w 3"/>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 h="8">
                  <a:moveTo>
                    <a:pt x="0" y="8"/>
                  </a:moveTo>
                  <a:lnTo>
                    <a:pt x="0" y="6"/>
                  </a:lnTo>
                  <a:lnTo>
                    <a:pt x="0" y="5"/>
                  </a:lnTo>
                  <a:lnTo>
                    <a:pt x="1" y="5"/>
                  </a:lnTo>
                  <a:lnTo>
                    <a:pt x="1" y="4"/>
                  </a:lnTo>
                  <a:lnTo>
                    <a:pt x="2" y="3"/>
                  </a:lnTo>
                  <a:lnTo>
                    <a:pt x="1" y="4"/>
                  </a:lnTo>
                  <a:lnTo>
                    <a:pt x="1" y="3"/>
                  </a:lnTo>
                  <a:lnTo>
                    <a:pt x="1" y="1"/>
                  </a:lnTo>
                  <a:lnTo>
                    <a:pt x="2" y="1"/>
                  </a:lnTo>
                  <a:lnTo>
                    <a:pt x="2" y="0"/>
                  </a:lnTo>
                  <a:lnTo>
                    <a:pt x="2" y="1"/>
                  </a:lnTo>
                  <a:lnTo>
                    <a:pt x="3" y="1"/>
                  </a:lnTo>
                  <a:lnTo>
                    <a:pt x="3" y="3"/>
                  </a:lnTo>
                  <a:lnTo>
                    <a:pt x="3" y="4"/>
                  </a:lnTo>
                  <a:lnTo>
                    <a:pt x="2" y="4"/>
                  </a:lnTo>
                  <a:lnTo>
                    <a:pt x="2" y="5"/>
                  </a:lnTo>
                  <a:lnTo>
                    <a:pt x="1" y="5"/>
                  </a:lnTo>
                  <a:lnTo>
                    <a:pt x="1" y="6"/>
                  </a:lnTo>
                  <a:lnTo>
                    <a:pt x="0" y="6"/>
                  </a:lnTo>
                  <a:lnTo>
                    <a:pt x="0" y="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69" name="Freeform 1066"/>
            <p:cNvSpPr>
              <a:spLocks/>
            </p:cNvSpPr>
            <p:nvPr/>
          </p:nvSpPr>
          <p:spPr bwMode="auto">
            <a:xfrm>
              <a:off x="2975" y="3580"/>
              <a:ext cx="5" cy="2"/>
            </a:xfrm>
            <a:custGeom>
              <a:avLst/>
              <a:gdLst>
                <a:gd name="T0" fmla="*/ 0 w 5"/>
                <a:gd name="T1" fmla="*/ 2 h 2"/>
                <a:gd name="T2" fmla="*/ 5 w 5"/>
                <a:gd name="T3" fmla="*/ 1 h 2"/>
                <a:gd name="T4" fmla="*/ 4 w 5"/>
                <a:gd name="T5" fmla="*/ 0 h 2"/>
                <a:gd name="T6" fmla="*/ 2 w 5"/>
                <a:gd name="T7" fmla="*/ 0 h 2"/>
                <a:gd name="T8" fmla="*/ 2 w 5"/>
                <a:gd name="T9" fmla="*/ 1 h 2"/>
                <a:gd name="T10" fmla="*/ 1 w 5"/>
                <a:gd name="T11" fmla="*/ 1 h 2"/>
                <a:gd name="T12" fmla="*/ 0 w 5"/>
                <a:gd name="T13" fmla="*/ 2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2"/>
                  </a:moveTo>
                  <a:lnTo>
                    <a:pt x="5" y="1"/>
                  </a:lnTo>
                  <a:lnTo>
                    <a:pt x="4" y="0"/>
                  </a:lnTo>
                  <a:lnTo>
                    <a:pt x="2" y="0"/>
                  </a:lnTo>
                  <a:lnTo>
                    <a:pt x="2" y="1"/>
                  </a:lnTo>
                  <a:lnTo>
                    <a:pt x="1" y="1"/>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70" name="Freeform 1067"/>
            <p:cNvSpPr>
              <a:spLocks/>
            </p:cNvSpPr>
            <p:nvPr/>
          </p:nvSpPr>
          <p:spPr bwMode="auto">
            <a:xfrm>
              <a:off x="3052" y="3573"/>
              <a:ext cx="2" cy="3"/>
            </a:xfrm>
            <a:custGeom>
              <a:avLst/>
              <a:gdLst>
                <a:gd name="T0" fmla="*/ 0 w 2"/>
                <a:gd name="T1" fmla="*/ 3 h 3"/>
                <a:gd name="T2" fmla="*/ 0 w 2"/>
                <a:gd name="T3" fmla="*/ 2 h 3"/>
                <a:gd name="T4" fmla="*/ 2 w 2"/>
                <a:gd name="T5" fmla="*/ 2 h 3"/>
                <a:gd name="T6" fmla="*/ 2 w 2"/>
                <a:gd name="T7" fmla="*/ 0 h 3"/>
                <a:gd name="T8" fmla="*/ 2 w 2"/>
                <a:gd name="T9" fmla="*/ 3 h 3"/>
                <a:gd name="T10" fmla="*/ 0 w 2"/>
                <a:gd name="T11" fmla="*/ 3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3"/>
                  </a:moveTo>
                  <a:lnTo>
                    <a:pt x="0" y="2"/>
                  </a:lnTo>
                  <a:lnTo>
                    <a:pt x="2" y="2"/>
                  </a:lnTo>
                  <a:lnTo>
                    <a:pt x="2" y="0"/>
                  </a:lnTo>
                  <a:lnTo>
                    <a:pt x="2"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71" name="Freeform 1068"/>
            <p:cNvSpPr>
              <a:spLocks/>
            </p:cNvSpPr>
            <p:nvPr/>
          </p:nvSpPr>
          <p:spPr bwMode="auto">
            <a:xfrm>
              <a:off x="2991" y="3567"/>
              <a:ext cx="2" cy="3"/>
            </a:xfrm>
            <a:custGeom>
              <a:avLst/>
              <a:gdLst>
                <a:gd name="T0" fmla="*/ 0 w 2"/>
                <a:gd name="T1" fmla="*/ 1 h 3"/>
                <a:gd name="T2" fmla="*/ 0 w 2"/>
                <a:gd name="T3" fmla="*/ 3 h 3"/>
                <a:gd name="T4" fmla="*/ 2 w 2"/>
                <a:gd name="T5" fmla="*/ 3 h 3"/>
                <a:gd name="T6" fmla="*/ 2 w 2"/>
                <a:gd name="T7" fmla="*/ 1 h 3"/>
                <a:gd name="T8" fmla="*/ 2 w 2"/>
                <a:gd name="T9" fmla="*/ 0 h 3"/>
                <a:gd name="T10" fmla="*/ 0 w 2"/>
                <a:gd name="T11" fmla="*/ 1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1"/>
                  </a:moveTo>
                  <a:lnTo>
                    <a:pt x="0" y="3"/>
                  </a:lnTo>
                  <a:lnTo>
                    <a:pt x="2" y="3"/>
                  </a:lnTo>
                  <a:lnTo>
                    <a:pt x="2" y="1"/>
                  </a:lnTo>
                  <a:lnTo>
                    <a:pt x="2"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72" name="Freeform 1069"/>
            <p:cNvSpPr>
              <a:spLocks/>
            </p:cNvSpPr>
            <p:nvPr/>
          </p:nvSpPr>
          <p:spPr bwMode="auto">
            <a:xfrm>
              <a:off x="3035" y="2780"/>
              <a:ext cx="438" cy="512"/>
            </a:xfrm>
            <a:custGeom>
              <a:avLst/>
              <a:gdLst>
                <a:gd name="T0" fmla="*/ 21 w 438"/>
                <a:gd name="T1" fmla="*/ 282 h 512"/>
                <a:gd name="T2" fmla="*/ 48 w 438"/>
                <a:gd name="T3" fmla="*/ 277 h 512"/>
                <a:gd name="T4" fmla="*/ 52 w 438"/>
                <a:gd name="T5" fmla="*/ 302 h 512"/>
                <a:gd name="T6" fmla="*/ 46 w 438"/>
                <a:gd name="T7" fmla="*/ 324 h 512"/>
                <a:gd name="T8" fmla="*/ 48 w 438"/>
                <a:gd name="T9" fmla="*/ 358 h 512"/>
                <a:gd name="T10" fmla="*/ 56 w 438"/>
                <a:gd name="T11" fmla="*/ 376 h 512"/>
                <a:gd name="T12" fmla="*/ 71 w 438"/>
                <a:gd name="T13" fmla="*/ 396 h 512"/>
                <a:gd name="T14" fmla="*/ 90 w 438"/>
                <a:gd name="T15" fmla="*/ 372 h 512"/>
                <a:gd name="T16" fmla="*/ 110 w 438"/>
                <a:gd name="T17" fmla="*/ 384 h 512"/>
                <a:gd name="T18" fmla="*/ 141 w 438"/>
                <a:gd name="T19" fmla="*/ 361 h 512"/>
                <a:gd name="T20" fmla="*/ 178 w 438"/>
                <a:gd name="T21" fmla="*/ 354 h 512"/>
                <a:gd name="T22" fmla="*/ 201 w 438"/>
                <a:gd name="T23" fmla="*/ 400 h 512"/>
                <a:gd name="T24" fmla="*/ 212 w 438"/>
                <a:gd name="T25" fmla="*/ 406 h 512"/>
                <a:gd name="T26" fmla="*/ 193 w 438"/>
                <a:gd name="T27" fmla="*/ 446 h 512"/>
                <a:gd name="T28" fmla="*/ 187 w 438"/>
                <a:gd name="T29" fmla="*/ 484 h 512"/>
                <a:gd name="T30" fmla="*/ 209 w 438"/>
                <a:gd name="T31" fmla="*/ 466 h 512"/>
                <a:gd name="T32" fmla="*/ 217 w 438"/>
                <a:gd name="T33" fmla="*/ 497 h 512"/>
                <a:gd name="T34" fmla="*/ 234 w 438"/>
                <a:gd name="T35" fmla="*/ 498 h 512"/>
                <a:gd name="T36" fmla="*/ 273 w 438"/>
                <a:gd name="T37" fmla="*/ 485 h 512"/>
                <a:gd name="T38" fmla="*/ 296 w 438"/>
                <a:gd name="T39" fmla="*/ 461 h 512"/>
                <a:gd name="T40" fmla="*/ 342 w 438"/>
                <a:gd name="T41" fmla="*/ 483 h 512"/>
                <a:gd name="T42" fmla="*/ 329 w 438"/>
                <a:gd name="T43" fmla="*/ 454 h 512"/>
                <a:gd name="T44" fmla="*/ 351 w 438"/>
                <a:gd name="T45" fmla="*/ 437 h 512"/>
                <a:gd name="T46" fmla="*/ 401 w 438"/>
                <a:gd name="T47" fmla="*/ 441 h 512"/>
                <a:gd name="T48" fmla="*/ 420 w 438"/>
                <a:gd name="T49" fmla="*/ 424 h 512"/>
                <a:gd name="T50" fmla="*/ 424 w 438"/>
                <a:gd name="T51" fmla="*/ 373 h 512"/>
                <a:gd name="T52" fmla="*/ 430 w 438"/>
                <a:gd name="T53" fmla="*/ 362 h 512"/>
                <a:gd name="T54" fmla="*/ 420 w 438"/>
                <a:gd name="T55" fmla="*/ 357 h 512"/>
                <a:gd name="T56" fmla="*/ 412 w 438"/>
                <a:gd name="T57" fmla="*/ 324 h 512"/>
                <a:gd name="T58" fmla="*/ 401 w 438"/>
                <a:gd name="T59" fmla="*/ 279 h 512"/>
                <a:gd name="T60" fmla="*/ 392 w 438"/>
                <a:gd name="T61" fmla="*/ 257 h 512"/>
                <a:gd name="T62" fmla="*/ 386 w 438"/>
                <a:gd name="T63" fmla="*/ 240 h 512"/>
                <a:gd name="T64" fmla="*/ 393 w 438"/>
                <a:gd name="T65" fmla="*/ 203 h 512"/>
                <a:gd name="T66" fmla="*/ 407 w 438"/>
                <a:gd name="T67" fmla="*/ 194 h 512"/>
                <a:gd name="T68" fmla="*/ 421 w 438"/>
                <a:gd name="T69" fmla="*/ 176 h 512"/>
                <a:gd name="T70" fmla="*/ 428 w 438"/>
                <a:gd name="T71" fmla="*/ 151 h 512"/>
                <a:gd name="T72" fmla="*/ 424 w 438"/>
                <a:gd name="T73" fmla="*/ 123 h 512"/>
                <a:gd name="T74" fmla="*/ 412 w 438"/>
                <a:gd name="T75" fmla="*/ 105 h 512"/>
                <a:gd name="T76" fmla="*/ 397 w 438"/>
                <a:gd name="T77" fmla="*/ 91 h 512"/>
                <a:gd name="T78" fmla="*/ 386 w 438"/>
                <a:gd name="T79" fmla="*/ 81 h 512"/>
                <a:gd name="T80" fmla="*/ 389 w 438"/>
                <a:gd name="T81" fmla="*/ 59 h 512"/>
                <a:gd name="T82" fmla="*/ 375 w 438"/>
                <a:gd name="T83" fmla="*/ 37 h 512"/>
                <a:gd name="T84" fmla="*/ 332 w 438"/>
                <a:gd name="T85" fmla="*/ 54 h 512"/>
                <a:gd name="T86" fmla="*/ 322 w 438"/>
                <a:gd name="T87" fmla="*/ 27 h 512"/>
                <a:gd name="T88" fmla="*/ 295 w 438"/>
                <a:gd name="T89" fmla="*/ 45 h 512"/>
                <a:gd name="T90" fmla="*/ 271 w 438"/>
                <a:gd name="T91" fmla="*/ 41 h 512"/>
                <a:gd name="T92" fmla="*/ 251 w 438"/>
                <a:gd name="T93" fmla="*/ 30 h 512"/>
                <a:gd name="T94" fmla="*/ 215 w 438"/>
                <a:gd name="T95" fmla="*/ 17 h 512"/>
                <a:gd name="T96" fmla="*/ 172 w 438"/>
                <a:gd name="T97" fmla="*/ 5 h 512"/>
                <a:gd name="T98" fmla="*/ 146 w 438"/>
                <a:gd name="T99" fmla="*/ 4 h 512"/>
                <a:gd name="T100" fmla="*/ 133 w 438"/>
                <a:gd name="T101" fmla="*/ 39 h 512"/>
                <a:gd name="T102" fmla="*/ 109 w 438"/>
                <a:gd name="T103" fmla="*/ 36 h 512"/>
                <a:gd name="T104" fmla="*/ 75 w 438"/>
                <a:gd name="T105" fmla="*/ 44 h 512"/>
                <a:gd name="T106" fmla="*/ 57 w 438"/>
                <a:gd name="T107" fmla="*/ 53 h 512"/>
                <a:gd name="T108" fmla="*/ 47 w 438"/>
                <a:gd name="T109" fmla="*/ 65 h 512"/>
                <a:gd name="T110" fmla="*/ 39 w 438"/>
                <a:gd name="T111" fmla="*/ 92 h 512"/>
                <a:gd name="T112" fmla="*/ 33 w 438"/>
                <a:gd name="T113" fmla="*/ 142 h 512"/>
                <a:gd name="T114" fmla="*/ 39 w 438"/>
                <a:gd name="T115" fmla="*/ 167 h 512"/>
                <a:gd name="T116" fmla="*/ 44 w 438"/>
                <a:gd name="T117" fmla="*/ 181 h 512"/>
                <a:gd name="T118" fmla="*/ 42 w 438"/>
                <a:gd name="T119" fmla="*/ 203 h 512"/>
                <a:gd name="T120" fmla="*/ 53 w 438"/>
                <a:gd name="T121" fmla="*/ 228 h 512"/>
                <a:gd name="T122" fmla="*/ 31 w 438"/>
                <a:gd name="T123" fmla="*/ 249 h 512"/>
                <a:gd name="T124" fmla="*/ 9 w 438"/>
                <a:gd name="T125" fmla="*/ 271 h 5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8"/>
                <a:gd name="T190" fmla="*/ 0 h 512"/>
                <a:gd name="T191" fmla="*/ 438 w 438"/>
                <a:gd name="T192" fmla="*/ 512 h 5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8" h="512">
                  <a:moveTo>
                    <a:pt x="0" y="283"/>
                  </a:moveTo>
                  <a:lnTo>
                    <a:pt x="3" y="284"/>
                  </a:lnTo>
                  <a:lnTo>
                    <a:pt x="7" y="291"/>
                  </a:lnTo>
                  <a:lnTo>
                    <a:pt x="11" y="289"/>
                  </a:lnTo>
                  <a:lnTo>
                    <a:pt x="12" y="286"/>
                  </a:lnTo>
                  <a:lnTo>
                    <a:pt x="17" y="282"/>
                  </a:lnTo>
                  <a:lnTo>
                    <a:pt x="21" y="282"/>
                  </a:lnTo>
                  <a:lnTo>
                    <a:pt x="25" y="279"/>
                  </a:lnTo>
                  <a:lnTo>
                    <a:pt x="25" y="284"/>
                  </a:lnTo>
                  <a:lnTo>
                    <a:pt x="30" y="283"/>
                  </a:lnTo>
                  <a:lnTo>
                    <a:pt x="34" y="277"/>
                  </a:lnTo>
                  <a:lnTo>
                    <a:pt x="37" y="277"/>
                  </a:lnTo>
                  <a:lnTo>
                    <a:pt x="38" y="278"/>
                  </a:lnTo>
                  <a:lnTo>
                    <a:pt x="48" y="277"/>
                  </a:lnTo>
                  <a:lnTo>
                    <a:pt x="53" y="280"/>
                  </a:lnTo>
                  <a:lnTo>
                    <a:pt x="53" y="284"/>
                  </a:lnTo>
                  <a:lnTo>
                    <a:pt x="56" y="284"/>
                  </a:lnTo>
                  <a:lnTo>
                    <a:pt x="58" y="297"/>
                  </a:lnTo>
                  <a:lnTo>
                    <a:pt x="57" y="297"/>
                  </a:lnTo>
                  <a:lnTo>
                    <a:pt x="51" y="301"/>
                  </a:lnTo>
                  <a:lnTo>
                    <a:pt x="52" y="302"/>
                  </a:lnTo>
                  <a:lnTo>
                    <a:pt x="56" y="301"/>
                  </a:lnTo>
                  <a:lnTo>
                    <a:pt x="56" y="312"/>
                  </a:lnTo>
                  <a:lnTo>
                    <a:pt x="51" y="314"/>
                  </a:lnTo>
                  <a:lnTo>
                    <a:pt x="44" y="319"/>
                  </a:lnTo>
                  <a:lnTo>
                    <a:pt x="40" y="319"/>
                  </a:lnTo>
                  <a:lnTo>
                    <a:pt x="40" y="324"/>
                  </a:lnTo>
                  <a:lnTo>
                    <a:pt x="46" y="324"/>
                  </a:lnTo>
                  <a:lnTo>
                    <a:pt x="46" y="343"/>
                  </a:lnTo>
                  <a:lnTo>
                    <a:pt x="43" y="344"/>
                  </a:lnTo>
                  <a:lnTo>
                    <a:pt x="40" y="353"/>
                  </a:lnTo>
                  <a:lnTo>
                    <a:pt x="38" y="353"/>
                  </a:lnTo>
                  <a:lnTo>
                    <a:pt x="39" y="358"/>
                  </a:lnTo>
                  <a:lnTo>
                    <a:pt x="44" y="362"/>
                  </a:lnTo>
                  <a:lnTo>
                    <a:pt x="48" y="358"/>
                  </a:lnTo>
                  <a:lnTo>
                    <a:pt x="52" y="358"/>
                  </a:lnTo>
                  <a:lnTo>
                    <a:pt x="53" y="357"/>
                  </a:lnTo>
                  <a:lnTo>
                    <a:pt x="54" y="358"/>
                  </a:lnTo>
                  <a:lnTo>
                    <a:pt x="52" y="362"/>
                  </a:lnTo>
                  <a:lnTo>
                    <a:pt x="53" y="368"/>
                  </a:lnTo>
                  <a:lnTo>
                    <a:pt x="57" y="373"/>
                  </a:lnTo>
                  <a:lnTo>
                    <a:pt x="56" y="376"/>
                  </a:lnTo>
                  <a:lnTo>
                    <a:pt x="53" y="377"/>
                  </a:lnTo>
                  <a:lnTo>
                    <a:pt x="54" y="384"/>
                  </a:lnTo>
                  <a:lnTo>
                    <a:pt x="60" y="386"/>
                  </a:lnTo>
                  <a:lnTo>
                    <a:pt x="67" y="381"/>
                  </a:lnTo>
                  <a:lnTo>
                    <a:pt x="75" y="386"/>
                  </a:lnTo>
                  <a:lnTo>
                    <a:pt x="71" y="390"/>
                  </a:lnTo>
                  <a:lnTo>
                    <a:pt x="71" y="396"/>
                  </a:lnTo>
                  <a:lnTo>
                    <a:pt x="76" y="396"/>
                  </a:lnTo>
                  <a:lnTo>
                    <a:pt x="79" y="399"/>
                  </a:lnTo>
                  <a:lnTo>
                    <a:pt x="82" y="394"/>
                  </a:lnTo>
                  <a:lnTo>
                    <a:pt x="80" y="387"/>
                  </a:lnTo>
                  <a:lnTo>
                    <a:pt x="81" y="382"/>
                  </a:lnTo>
                  <a:lnTo>
                    <a:pt x="88" y="381"/>
                  </a:lnTo>
                  <a:lnTo>
                    <a:pt x="90" y="372"/>
                  </a:lnTo>
                  <a:lnTo>
                    <a:pt x="95" y="367"/>
                  </a:lnTo>
                  <a:lnTo>
                    <a:pt x="96" y="368"/>
                  </a:lnTo>
                  <a:lnTo>
                    <a:pt x="107" y="370"/>
                  </a:lnTo>
                  <a:lnTo>
                    <a:pt x="109" y="375"/>
                  </a:lnTo>
                  <a:lnTo>
                    <a:pt x="103" y="378"/>
                  </a:lnTo>
                  <a:lnTo>
                    <a:pt x="104" y="382"/>
                  </a:lnTo>
                  <a:lnTo>
                    <a:pt x="110" y="384"/>
                  </a:lnTo>
                  <a:lnTo>
                    <a:pt x="113" y="378"/>
                  </a:lnTo>
                  <a:lnTo>
                    <a:pt x="118" y="389"/>
                  </a:lnTo>
                  <a:lnTo>
                    <a:pt x="122" y="389"/>
                  </a:lnTo>
                  <a:lnTo>
                    <a:pt x="126" y="377"/>
                  </a:lnTo>
                  <a:lnTo>
                    <a:pt x="136" y="368"/>
                  </a:lnTo>
                  <a:lnTo>
                    <a:pt x="138" y="370"/>
                  </a:lnTo>
                  <a:lnTo>
                    <a:pt x="141" y="361"/>
                  </a:lnTo>
                  <a:lnTo>
                    <a:pt x="147" y="354"/>
                  </a:lnTo>
                  <a:lnTo>
                    <a:pt x="149" y="357"/>
                  </a:lnTo>
                  <a:lnTo>
                    <a:pt x="156" y="356"/>
                  </a:lnTo>
                  <a:lnTo>
                    <a:pt x="159" y="362"/>
                  </a:lnTo>
                  <a:lnTo>
                    <a:pt x="172" y="361"/>
                  </a:lnTo>
                  <a:lnTo>
                    <a:pt x="175" y="349"/>
                  </a:lnTo>
                  <a:lnTo>
                    <a:pt x="178" y="354"/>
                  </a:lnTo>
                  <a:lnTo>
                    <a:pt x="193" y="357"/>
                  </a:lnTo>
                  <a:lnTo>
                    <a:pt x="194" y="361"/>
                  </a:lnTo>
                  <a:lnTo>
                    <a:pt x="200" y="361"/>
                  </a:lnTo>
                  <a:lnTo>
                    <a:pt x="198" y="381"/>
                  </a:lnTo>
                  <a:lnTo>
                    <a:pt x="193" y="389"/>
                  </a:lnTo>
                  <a:lnTo>
                    <a:pt x="197" y="398"/>
                  </a:lnTo>
                  <a:lnTo>
                    <a:pt x="201" y="400"/>
                  </a:lnTo>
                  <a:lnTo>
                    <a:pt x="201" y="398"/>
                  </a:lnTo>
                  <a:lnTo>
                    <a:pt x="209" y="394"/>
                  </a:lnTo>
                  <a:lnTo>
                    <a:pt x="210" y="396"/>
                  </a:lnTo>
                  <a:lnTo>
                    <a:pt x="217" y="398"/>
                  </a:lnTo>
                  <a:lnTo>
                    <a:pt x="212" y="401"/>
                  </a:lnTo>
                  <a:lnTo>
                    <a:pt x="214" y="406"/>
                  </a:lnTo>
                  <a:lnTo>
                    <a:pt x="212" y="406"/>
                  </a:lnTo>
                  <a:lnTo>
                    <a:pt x="211" y="409"/>
                  </a:lnTo>
                  <a:lnTo>
                    <a:pt x="203" y="412"/>
                  </a:lnTo>
                  <a:lnTo>
                    <a:pt x="203" y="419"/>
                  </a:lnTo>
                  <a:lnTo>
                    <a:pt x="206" y="422"/>
                  </a:lnTo>
                  <a:lnTo>
                    <a:pt x="205" y="432"/>
                  </a:lnTo>
                  <a:lnTo>
                    <a:pt x="198" y="443"/>
                  </a:lnTo>
                  <a:lnTo>
                    <a:pt x="193" y="446"/>
                  </a:lnTo>
                  <a:lnTo>
                    <a:pt x="187" y="454"/>
                  </a:lnTo>
                  <a:lnTo>
                    <a:pt x="186" y="459"/>
                  </a:lnTo>
                  <a:lnTo>
                    <a:pt x="179" y="462"/>
                  </a:lnTo>
                  <a:lnTo>
                    <a:pt x="175" y="471"/>
                  </a:lnTo>
                  <a:lnTo>
                    <a:pt x="175" y="478"/>
                  </a:lnTo>
                  <a:lnTo>
                    <a:pt x="179" y="487"/>
                  </a:lnTo>
                  <a:lnTo>
                    <a:pt x="187" y="484"/>
                  </a:lnTo>
                  <a:lnTo>
                    <a:pt x="187" y="478"/>
                  </a:lnTo>
                  <a:lnTo>
                    <a:pt x="193" y="473"/>
                  </a:lnTo>
                  <a:lnTo>
                    <a:pt x="196" y="468"/>
                  </a:lnTo>
                  <a:lnTo>
                    <a:pt x="201" y="465"/>
                  </a:lnTo>
                  <a:lnTo>
                    <a:pt x="205" y="469"/>
                  </a:lnTo>
                  <a:lnTo>
                    <a:pt x="207" y="469"/>
                  </a:lnTo>
                  <a:lnTo>
                    <a:pt x="209" y="466"/>
                  </a:lnTo>
                  <a:lnTo>
                    <a:pt x="214" y="470"/>
                  </a:lnTo>
                  <a:lnTo>
                    <a:pt x="212" y="474"/>
                  </a:lnTo>
                  <a:lnTo>
                    <a:pt x="216" y="476"/>
                  </a:lnTo>
                  <a:lnTo>
                    <a:pt x="214" y="482"/>
                  </a:lnTo>
                  <a:lnTo>
                    <a:pt x="216" y="489"/>
                  </a:lnTo>
                  <a:lnTo>
                    <a:pt x="215" y="492"/>
                  </a:lnTo>
                  <a:lnTo>
                    <a:pt x="217" y="497"/>
                  </a:lnTo>
                  <a:lnTo>
                    <a:pt x="214" y="508"/>
                  </a:lnTo>
                  <a:lnTo>
                    <a:pt x="220" y="510"/>
                  </a:lnTo>
                  <a:lnTo>
                    <a:pt x="223" y="512"/>
                  </a:lnTo>
                  <a:lnTo>
                    <a:pt x="226" y="510"/>
                  </a:lnTo>
                  <a:lnTo>
                    <a:pt x="228" y="507"/>
                  </a:lnTo>
                  <a:lnTo>
                    <a:pt x="230" y="507"/>
                  </a:lnTo>
                  <a:lnTo>
                    <a:pt x="234" y="498"/>
                  </a:lnTo>
                  <a:lnTo>
                    <a:pt x="242" y="497"/>
                  </a:lnTo>
                  <a:lnTo>
                    <a:pt x="251" y="501"/>
                  </a:lnTo>
                  <a:lnTo>
                    <a:pt x="257" y="499"/>
                  </a:lnTo>
                  <a:lnTo>
                    <a:pt x="262" y="502"/>
                  </a:lnTo>
                  <a:lnTo>
                    <a:pt x="265" y="497"/>
                  </a:lnTo>
                  <a:lnTo>
                    <a:pt x="272" y="493"/>
                  </a:lnTo>
                  <a:lnTo>
                    <a:pt x="273" y="485"/>
                  </a:lnTo>
                  <a:lnTo>
                    <a:pt x="270" y="482"/>
                  </a:lnTo>
                  <a:lnTo>
                    <a:pt x="275" y="461"/>
                  </a:lnTo>
                  <a:lnTo>
                    <a:pt x="277" y="460"/>
                  </a:lnTo>
                  <a:lnTo>
                    <a:pt x="280" y="462"/>
                  </a:lnTo>
                  <a:lnTo>
                    <a:pt x="289" y="460"/>
                  </a:lnTo>
                  <a:lnTo>
                    <a:pt x="294" y="465"/>
                  </a:lnTo>
                  <a:lnTo>
                    <a:pt x="296" y="461"/>
                  </a:lnTo>
                  <a:lnTo>
                    <a:pt x="298" y="464"/>
                  </a:lnTo>
                  <a:lnTo>
                    <a:pt x="307" y="466"/>
                  </a:lnTo>
                  <a:lnTo>
                    <a:pt x="312" y="464"/>
                  </a:lnTo>
                  <a:lnTo>
                    <a:pt x="318" y="471"/>
                  </a:lnTo>
                  <a:lnTo>
                    <a:pt x="318" y="475"/>
                  </a:lnTo>
                  <a:lnTo>
                    <a:pt x="326" y="487"/>
                  </a:lnTo>
                  <a:lnTo>
                    <a:pt x="342" y="483"/>
                  </a:lnTo>
                  <a:lnTo>
                    <a:pt x="341" y="474"/>
                  </a:lnTo>
                  <a:lnTo>
                    <a:pt x="342" y="469"/>
                  </a:lnTo>
                  <a:lnTo>
                    <a:pt x="340" y="460"/>
                  </a:lnTo>
                  <a:lnTo>
                    <a:pt x="343" y="457"/>
                  </a:lnTo>
                  <a:lnTo>
                    <a:pt x="338" y="454"/>
                  </a:lnTo>
                  <a:lnTo>
                    <a:pt x="333" y="455"/>
                  </a:lnTo>
                  <a:lnTo>
                    <a:pt x="329" y="454"/>
                  </a:lnTo>
                  <a:lnTo>
                    <a:pt x="329" y="447"/>
                  </a:lnTo>
                  <a:lnTo>
                    <a:pt x="332" y="446"/>
                  </a:lnTo>
                  <a:lnTo>
                    <a:pt x="335" y="448"/>
                  </a:lnTo>
                  <a:lnTo>
                    <a:pt x="337" y="445"/>
                  </a:lnTo>
                  <a:lnTo>
                    <a:pt x="342" y="445"/>
                  </a:lnTo>
                  <a:lnTo>
                    <a:pt x="349" y="437"/>
                  </a:lnTo>
                  <a:lnTo>
                    <a:pt x="351" y="437"/>
                  </a:lnTo>
                  <a:lnTo>
                    <a:pt x="352" y="432"/>
                  </a:lnTo>
                  <a:lnTo>
                    <a:pt x="365" y="428"/>
                  </a:lnTo>
                  <a:lnTo>
                    <a:pt x="365" y="432"/>
                  </a:lnTo>
                  <a:lnTo>
                    <a:pt x="375" y="442"/>
                  </a:lnTo>
                  <a:lnTo>
                    <a:pt x="387" y="443"/>
                  </a:lnTo>
                  <a:lnTo>
                    <a:pt x="388" y="446"/>
                  </a:lnTo>
                  <a:lnTo>
                    <a:pt x="401" y="441"/>
                  </a:lnTo>
                  <a:lnTo>
                    <a:pt x="407" y="445"/>
                  </a:lnTo>
                  <a:lnTo>
                    <a:pt x="414" y="434"/>
                  </a:lnTo>
                  <a:lnTo>
                    <a:pt x="420" y="432"/>
                  </a:lnTo>
                  <a:lnTo>
                    <a:pt x="417" y="431"/>
                  </a:lnTo>
                  <a:lnTo>
                    <a:pt x="417" y="428"/>
                  </a:lnTo>
                  <a:lnTo>
                    <a:pt x="417" y="427"/>
                  </a:lnTo>
                  <a:lnTo>
                    <a:pt x="420" y="424"/>
                  </a:lnTo>
                  <a:lnTo>
                    <a:pt x="416" y="412"/>
                  </a:lnTo>
                  <a:lnTo>
                    <a:pt x="416" y="405"/>
                  </a:lnTo>
                  <a:lnTo>
                    <a:pt x="417" y="399"/>
                  </a:lnTo>
                  <a:lnTo>
                    <a:pt x="421" y="392"/>
                  </a:lnTo>
                  <a:lnTo>
                    <a:pt x="424" y="386"/>
                  </a:lnTo>
                  <a:lnTo>
                    <a:pt x="421" y="380"/>
                  </a:lnTo>
                  <a:lnTo>
                    <a:pt x="424" y="373"/>
                  </a:lnTo>
                  <a:lnTo>
                    <a:pt x="428" y="373"/>
                  </a:lnTo>
                  <a:lnTo>
                    <a:pt x="429" y="371"/>
                  </a:lnTo>
                  <a:lnTo>
                    <a:pt x="435" y="368"/>
                  </a:lnTo>
                  <a:lnTo>
                    <a:pt x="438" y="366"/>
                  </a:lnTo>
                  <a:lnTo>
                    <a:pt x="436" y="361"/>
                  </a:lnTo>
                  <a:lnTo>
                    <a:pt x="435" y="361"/>
                  </a:lnTo>
                  <a:lnTo>
                    <a:pt x="430" y="362"/>
                  </a:lnTo>
                  <a:lnTo>
                    <a:pt x="426" y="364"/>
                  </a:lnTo>
                  <a:lnTo>
                    <a:pt x="422" y="363"/>
                  </a:lnTo>
                  <a:lnTo>
                    <a:pt x="421" y="363"/>
                  </a:lnTo>
                  <a:lnTo>
                    <a:pt x="417" y="366"/>
                  </a:lnTo>
                  <a:lnTo>
                    <a:pt x="416" y="366"/>
                  </a:lnTo>
                  <a:lnTo>
                    <a:pt x="417" y="359"/>
                  </a:lnTo>
                  <a:lnTo>
                    <a:pt x="420" y="357"/>
                  </a:lnTo>
                  <a:lnTo>
                    <a:pt x="421" y="347"/>
                  </a:lnTo>
                  <a:lnTo>
                    <a:pt x="425" y="343"/>
                  </a:lnTo>
                  <a:lnTo>
                    <a:pt x="426" y="342"/>
                  </a:lnTo>
                  <a:lnTo>
                    <a:pt x="426" y="325"/>
                  </a:lnTo>
                  <a:lnTo>
                    <a:pt x="422" y="326"/>
                  </a:lnTo>
                  <a:lnTo>
                    <a:pt x="417" y="322"/>
                  </a:lnTo>
                  <a:lnTo>
                    <a:pt x="412" y="324"/>
                  </a:lnTo>
                  <a:lnTo>
                    <a:pt x="408" y="321"/>
                  </a:lnTo>
                  <a:lnTo>
                    <a:pt x="407" y="301"/>
                  </a:lnTo>
                  <a:lnTo>
                    <a:pt x="411" y="291"/>
                  </a:lnTo>
                  <a:lnTo>
                    <a:pt x="410" y="291"/>
                  </a:lnTo>
                  <a:lnTo>
                    <a:pt x="406" y="287"/>
                  </a:lnTo>
                  <a:lnTo>
                    <a:pt x="403" y="286"/>
                  </a:lnTo>
                  <a:lnTo>
                    <a:pt x="401" y="279"/>
                  </a:lnTo>
                  <a:lnTo>
                    <a:pt x="398" y="279"/>
                  </a:lnTo>
                  <a:lnTo>
                    <a:pt x="398" y="277"/>
                  </a:lnTo>
                  <a:lnTo>
                    <a:pt x="402" y="271"/>
                  </a:lnTo>
                  <a:lnTo>
                    <a:pt x="406" y="260"/>
                  </a:lnTo>
                  <a:lnTo>
                    <a:pt x="405" y="252"/>
                  </a:lnTo>
                  <a:lnTo>
                    <a:pt x="397" y="254"/>
                  </a:lnTo>
                  <a:lnTo>
                    <a:pt x="392" y="257"/>
                  </a:lnTo>
                  <a:lnTo>
                    <a:pt x="386" y="256"/>
                  </a:lnTo>
                  <a:lnTo>
                    <a:pt x="384" y="254"/>
                  </a:lnTo>
                  <a:lnTo>
                    <a:pt x="386" y="251"/>
                  </a:lnTo>
                  <a:lnTo>
                    <a:pt x="383" y="246"/>
                  </a:lnTo>
                  <a:lnTo>
                    <a:pt x="383" y="245"/>
                  </a:lnTo>
                  <a:lnTo>
                    <a:pt x="384" y="243"/>
                  </a:lnTo>
                  <a:lnTo>
                    <a:pt x="386" y="240"/>
                  </a:lnTo>
                  <a:lnTo>
                    <a:pt x="382" y="240"/>
                  </a:lnTo>
                  <a:lnTo>
                    <a:pt x="384" y="232"/>
                  </a:lnTo>
                  <a:lnTo>
                    <a:pt x="392" y="218"/>
                  </a:lnTo>
                  <a:lnTo>
                    <a:pt x="396" y="214"/>
                  </a:lnTo>
                  <a:lnTo>
                    <a:pt x="396" y="210"/>
                  </a:lnTo>
                  <a:lnTo>
                    <a:pt x="393" y="204"/>
                  </a:lnTo>
                  <a:lnTo>
                    <a:pt x="393" y="203"/>
                  </a:lnTo>
                  <a:lnTo>
                    <a:pt x="397" y="198"/>
                  </a:lnTo>
                  <a:lnTo>
                    <a:pt x="400" y="196"/>
                  </a:lnTo>
                  <a:lnTo>
                    <a:pt x="401" y="196"/>
                  </a:lnTo>
                  <a:lnTo>
                    <a:pt x="402" y="194"/>
                  </a:lnTo>
                  <a:lnTo>
                    <a:pt x="403" y="193"/>
                  </a:lnTo>
                  <a:lnTo>
                    <a:pt x="406" y="195"/>
                  </a:lnTo>
                  <a:lnTo>
                    <a:pt x="407" y="194"/>
                  </a:lnTo>
                  <a:lnTo>
                    <a:pt x="412" y="189"/>
                  </a:lnTo>
                  <a:lnTo>
                    <a:pt x="417" y="189"/>
                  </a:lnTo>
                  <a:lnTo>
                    <a:pt x="417" y="187"/>
                  </a:lnTo>
                  <a:lnTo>
                    <a:pt x="411" y="179"/>
                  </a:lnTo>
                  <a:lnTo>
                    <a:pt x="412" y="177"/>
                  </a:lnTo>
                  <a:lnTo>
                    <a:pt x="419" y="176"/>
                  </a:lnTo>
                  <a:lnTo>
                    <a:pt x="421" y="176"/>
                  </a:lnTo>
                  <a:lnTo>
                    <a:pt x="424" y="172"/>
                  </a:lnTo>
                  <a:lnTo>
                    <a:pt x="428" y="168"/>
                  </a:lnTo>
                  <a:lnTo>
                    <a:pt x="431" y="163"/>
                  </a:lnTo>
                  <a:lnTo>
                    <a:pt x="434" y="157"/>
                  </a:lnTo>
                  <a:lnTo>
                    <a:pt x="433" y="156"/>
                  </a:lnTo>
                  <a:lnTo>
                    <a:pt x="429" y="152"/>
                  </a:lnTo>
                  <a:lnTo>
                    <a:pt x="428" y="151"/>
                  </a:lnTo>
                  <a:lnTo>
                    <a:pt x="429" y="148"/>
                  </a:lnTo>
                  <a:lnTo>
                    <a:pt x="429" y="147"/>
                  </a:lnTo>
                  <a:lnTo>
                    <a:pt x="420" y="142"/>
                  </a:lnTo>
                  <a:lnTo>
                    <a:pt x="420" y="139"/>
                  </a:lnTo>
                  <a:lnTo>
                    <a:pt x="421" y="135"/>
                  </a:lnTo>
                  <a:lnTo>
                    <a:pt x="421" y="129"/>
                  </a:lnTo>
                  <a:lnTo>
                    <a:pt x="424" y="123"/>
                  </a:lnTo>
                  <a:lnTo>
                    <a:pt x="424" y="115"/>
                  </a:lnTo>
                  <a:lnTo>
                    <a:pt x="421" y="114"/>
                  </a:lnTo>
                  <a:lnTo>
                    <a:pt x="419" y="115"/>
                  </a:lnTo>
                  <a:lnTo>
                    <a:pt x="416" y="114"/>
                  </a:lnTo>
                  <a:lnTo>
                    <a:pt x="416" y="109"/>
                  </a:lnTo>
                  <a:lnTo>
                    <a:pt x="415" y="109"/>
                  </a:lnTo>
                  <a:lnTo>
                    <a:pt x="412" y="105"/>
                  </a:lnTo>
                  <a:lnTo>
                    <a:pt x="410" y="105"/>
                  </a:lnTo>
                  <a:lnTo>
                    <a:pt x="408" y="105"/>
                  </a:lnTo>
                  <a:lnTo>
                    <a:pt x="406" y="96"/>
                  </a:lnTo>
                  <a:lnTo>
                    <a:pt x="402" y="97"/>
                  </a:lnTo>
                  <a:lnTo>
                    <a:pt x="401" y="95"/>
                  </a:lnTo>
                  <a:lnTo>
                    <a:pt x="398" y="95"/>
                  </a:lnTo>
                  <a:lnTo>
                    <a:pt x="397" y="91"/>
                  </a:lnTo>
                  <a:lnTo>
                    <a:pt x="393" y="91"/>
                  </a:lnTo>
                  <a:lnTo>
                    <a:pt x="392" y="93"/>
                  </a:lnTo>
                  <a:lnTo>
                    <a:pt x="389" y="93"/>
                  </a:lnTo>
                  <a:lnTo>
                    <a:pt x="389" y="89"/>
                  </a:lnTo>
                  <a:lnTo>
                    <a:pt x="386" y="92"/>
                  </a:lnTo>
                  <a:lnTo>
                    <a:pt x="383" y="87"/>
                  </a:lnTo>
                  <a:lnTo>
                    <a:pt x="386" y="81"/>
                  </a:lnTo>
                  <a:lnTo>
                    <a:pt x="384" y="79"/>
                  </a:lnTo>
                  <a:lnTo>
                    <a:pt x="383" y="79"/>
                  </a:lnTo>
                  <a:lnTo>
                    <a:pt x="379" y="75"/>
                  </a:lnTo>
                  <a:lnTo>
                    <a:pt x="383" y="68"/>
                  </a:lnTo>
                  <a:lnTo>
                    <a:pt x="383" y="65"/>
                  </a:lnTo>
                  <a:lnTo>
                    <a:pt x="387" y="64"/>
                  </a:lnTo>
                  <a:lnTo>
                    <a:pt x="389" y="59"/>
                  </a:lnTo>
                  <a:lnTo>
                    <a:pt x="386" y="54"/>
                  </a:lnTo>
                  <a:lnTo>
                    <a:pt x="382" y="53"/>
                  </a:lnTo>
                  <a:lnTo>
                    <a:pt x="387" y="46"/>
                  </a:lnTo>
                  <a:lnTo>
                    <a:pt x="383" y="40"/>
                  </a:lnTo>
                  <a:lnTo>
                    <a:pt x="382" y="37"/>
                  </a:lnTo>
                  <a:lnTo>
                    <a:pt x="377" y="39"/>
                  </a:lnTo>
                  <a:lnTo>
                    <a:pt x="375" y="37"/>
                  </a:lnTo>
                  <a:lnTo>
                    <a:pt x="373" y="23"/>
                  </a:lnTo>
                  <a:lnTo>
                    <a:pt x="363" y="32"/>
                  </a:lnTo>
                  <a:lnTo>
                    <a:pt x="342" y="59"/>
                  </a:lnTo>
                  <a:lnTo>
                    <a:pt x="340" y="59"/>
                  </a:lnTo>
                  <a:lnTo>
                    <a:pt x="337" y="61"/>
                  </a:lnTo>
                  <a:lnTo>
                    <a:pt x="336" y="55"/>
                  </a:lnTo>
                  <a:lnTo>
                    <a:pt x="332" y="54"/>
                  </a:lnTo>
                  <a:lnTo>
                    <a:pt x="327" y="56"/>
                  </a:lnTo>
                  <a:lnTo>
                    <a:pt x="323" y="44"/>
                  </a:lnTo>
                  <a:lnTo>
                    <a:pt x="332" y="35"/>
                  </a:lnTo>
                  <a:lnTo>
                    <a:pt x="332" y="30"/>
                  </a:lnTo>
                  <a:lnTo>
                    <a:pt x="326" y="37"/>
                  </a:lnTo>
                  <a:lnTo>
                    <a:pt x="323" y="28"/>
                  </a:lnTo>
                  <a:lnTo>
                    <a:pt x="322" y="27"/>
                  </a:lnTo>
                  <a:lnTo>
                    <a:pt x="315" y="33"/>
                  </a:lnTo>
                  <a:lnTo>
                    <a:pt x="313" y="39"/>
                  </a:lnTo>
                  <a:lnTo>
                    <a:pt x="309" y="42"/>
                  </a:lnTo>
                  <a:lnTo>
                    <a:pt x="305" y="47"/>
                  </a:lnTo>
                  <a:lnTo>
                    <a:pt x="303" y="45"/>
                  </a:lnTo>
                  <a:lnTo>
                    <a:pt x="298" y="44"/>
                  </a:lnTo>
                  <a:lnTo>
                    <a:pt x="295" y="45"/>
                  </a:lnTo>
                  <a:lnTo>
                    <a:pt x="287" y="44"/>
                  </a:lnTo>
                  <a:lnTo>
                    <a:pt x="281" y="53"/>
                  </a:lnTo>
                  <a:lnTo>
                    <a:pt x="279" y="53"/>
                  </a:lnTo>
                  <a:lnTo>
                    <a:pt x="276" y="56"/>
                  </a:lnTo>
                  <a:lnTo>
                    <a:pt x="276" y="47"/>
                  </a:lnTo>
                  <a:lnTo>
                    <a:pt x="271" y="45"/>
                  </a:lnTo>
                  <a:lnTo>
                    <a:pt x="271" y="41"/>
                  </a:lnTo>
                  <a:lnTo>
                    <a:pt x="267" y="44"/>
                  </a:lnTo>
                  <a:lnTo>
                    <a:pt x="266" y="41"/>
                  </a:lnTo>
                  <a:lnTo>
                    <a:pt x="265" y="42"/>
                  </a:lnTo>
                  <a:lnTo>
                    <a:pt x="259" y="40"/>
                  </a:lnTo>
                  <a:lnTo>
                    <a:pt x="257" y="32"/>
                  </a:lnTo>
                  <a:lnTo>
                    <a:pt x="257" y="33"/>
                  </a:lnTo>
                  <a:lnTo>
                    <a:pt x="251" y="30"/>
                  </a:lnTo>
                  <a:lnTo>
                    <a:pt x="249" y="25"/>
                  </a:lnTo>
                  <a:lnTo>
                    <a:pt x="240" y="22"/>
                  </a:lnTo>
                  <a:lnTo>
                    <a:pt x="242" y="22"/>
                  </a:lnTo>
                  <a:lnTo>
                    <a:pt x="233" y="18"/>
                  </a:lnTo>
                  <a:lnTo>
                    <a:pt x="228" y="21"/>
                  </a:lnTo>
                  <a:lnTo>
                    <a:pt x="217" y="19"/>
                  </a:lnTo>
                  <a:lnTo>
                    <a:pt x="215" y="17"/>
                  </a:lnTo>
                  <a:lnTo>
                    <a:pt x="210" y="17"/>
                  </a:lnTo>
                  <a:lnTo>
                    <a:pt x="206" y="18"/>
                  </a:lnTo>
                  <a:lnTo>
                    <a:pt x="205" y="16"/>
                  </a:lnTo>
                  <a:lnTo>
                    <a:pt x="198" y="14"/>
                  </a:lnTo>
                  <a:lnTo>
                    <a:pt x="193" y="7"/>
                  </a:lnTo>
                  <a:lnTo>
                    <a:pt x="178" y="7"/>
                  </a:lnTo>
                  <a:lnTo>
                    <a:pt x="172" y="5"/>
                  </a:lnTo>
                  <a:lnTo>
                    <a:pt x="169" y="0"/>
                  </a:lnTo>
                  <a:lnTo>
                    <a:pt x="165" y="0"/>
                  </a:lnTo>
                  <a:lnTo>
                    <a:pt x="156" y="0"/>
                  </a:lnTo>
                  <a:lnTo>
                    <a:pt x="154" y="8"/>
                  </a:lnTo>
                  <a:lnTo>
                    <a:pt x="151" y="8"/>
                  </a:lnTo>
                  <a:lnTo>
                    <a:pt x="149" y="4"/>
                  </a:lnTo>
                  <a:lnTo>
                    <a:pt x="146" y="4"/>
                  </a:lnTo>
                  <a:lnTo>
                    <a:pt x="137" y="7"/>
                  </a:lnTo>
                  <a:lnTo>
                    <a:pt x="140" y="26"/>
                  </a:lnTo>
                  <a:lnTo>
                    <a:pt x="146" y="28"/>
                  </a:lnTo>
                  <a:lnTo>
                    <a:pt x="147" y="33"/>
                  </a:lnTo>
                  <a:lnTo>
                    <a:pt x="138" y="40"/>
                  </a:lnTo>
                  <a:lnTo>
                    <a:pt x="133" y="40"/>
                  </a:lnTo>
                  <a:lnTo>
                    <a:pt x="133" y="39"/>
                  </a:lnTo>
                  <a:lnTo>
                    <a:pt x="131" y="42"/>
                  </a:lnTo>
                  <a:lnTo>
                    <a:pt x="126" y="45"/>
                  </a:lnTo>
                  <a:lnTo>
                    <a:pt x="124" y="44"/>
                  </a:lnTo>
                  <a:lnTo>
                    <a:pt x="121" y="44"/>
                  </a:lnTo>
                  <a:lnTo>
                    <a:pt x="118" y="39"/>
                  </a:lnTo>
                  <a:lnTo>
                    <a:pt x="114" y="36"/>
                  </a:lnTo>
                  <a:lnTo>
                    <a:pt x="109" y="36"/>
                  </a:lnTo>
                  <a:lnTo>
                    <a:pt x="107" y="33"/>
                  </a:lnTo>
                  <a:lnTo>
                    <a:pt x="102" y="32"/>
                  </a:lnTo>
                  <a:lnTo>
                    <a:pt x="88" y="35"/>
                  </a:lnTo>
                  <a:lnTo>
                    <a:pt x="86" y="33"/>
                  </a:lnTo>
                  <a:lnTo>
                    <a:pt x="80" y="35"/>
                  </a:lnTo>
                  <a:lnTo>
                    <a:pt x="77" y="41"/>
                  </a:lnTo>
                  <a:lnTo>
                    <a:pt x="75" y="44"/>
                  </a:lnTo>
                  <a:lnTo>
                    <a:pt x="75" y="49"/>
                  </a:lnTo>
                  <a:lnTo>
                    <a:pt x="71" y="50"/>
                  </a:lnTo>
                  <a:lnTo>
                    <a:pt x="70" y="47"/>
                  </a:lnTo>
                  <a:lnTo>
                    <a:pt x="65" y="46"/>
                  </a:lnTo>
                  <a:lnTo>
                    <a:pt x="61" y="49"/>
                  </a:lnTo>
                  <a:lnTo>
                    <a:pt x="58" y="54"/>
                  </a:lnTo>
                  <a:lnTo>
                    <a:pt x="57" y="53"/>
                  </a:lnTo>
                  <a:lnTo>
                    <a:pt x="54" y="53"/>
                  </a:lnTo>
                  <a:lnTo>
                    <a:pt x="54" y="56"/>
                  </a:lnTo>
                  <a:lnTo>
                    <a:pt x="52" y="55"/>
                  </a:lnTo>
                  <a:lnTo>
                    <a:pt x="53" y="59"/>
                  </a:lnTo>
                  <a:lnTo>
                    <a:pt x="51" y="59"/>
                  </a:lnTo>
                  <a:lnTo>
                    <a:pt x="51" y="63"/>
                  </a:lnTo>
                  <a:lnTo>
                    <a:pt x="47" y="65"/>
                  </a:lnTo>
                  <a:lnTo>
                    <a:pt x="48" y="69"/>
                  </a:lnTo>
                  <a:lnTo>
                    <a:pt x="46" y="70"/>
                  </a:lnTo>
                  <a:lnTo>
                    <a:pt x="44" y="73"/>
                  </a:lnTo>
                  <a:lnTo>
                    <a:pt x="47" y="75"/>
                  </a:lnTo>
                  <a:lnTo>
                    <a:pt x="44" y="81"/>
                  </a:lnTo>
                  <a:lnTo>
                    <a:pt x="39" y="84"/>
                  </a:lnTo>
                  <a:lnTo>
                    <a:pt x="39" y="92"/>
                  </a:lnTo>
                  <a:lnTo>
                    <a:pt x="37" y="93"/>
                  </a:lnTo>
                  <a:lnTo>
                    <a:pt x="43" y="98"/>
                  </a:lnTo>
                  <a:lnTo>
                    <a:pt x="37" y="116"/>
                  </a:lnTo>
                  <a:lnTo>
                    <a:pt x="38" y="126"/>
                  </a:lnTo>
                  <a:lnTo>
                    <a:pt x="42" y="130"/>
                  </a:lnTo>
                  <a:lnTo>
                    <a:pt x="38" y="137"/>
                  </a:lnTo>
                  <a:lnTo>
                    <a:pt x="33" y="142"/>
                  </a:lnTo>
                  <a:lnTo>
                    <a:pt x="40" y="140"/>
                  </a:lnTo>
                  <a:lnTo>
                    <a:pt x="42" y="144"/>
                  </a:lnTo>
                  <a:lnTo>
                    <a:pt x="39" y="151"/>
                  </a:lnTo>
                  <a:lnTo>
                    <a:pt x="38" y="154"/>
                  </a:lnTo>
                  <a:lnTo>
                    <a:pt x="39" y="163"/>
                  </a:lnTo>
                  <a:lnTo>
                    <a:pt x="40" y="163"/>
                  </a:lnTo>
                  <a:lnTo>
                    <a:pt x="39" y="167"/>
                  </a:lnTo>
                  <a:lnTo>
                    <a:pt x="40" y="172"/>
                  </a:lnTo>
                  <a:lnTo>
                    <a:pt x="43" y="172"/>
                  </a:lnTo>
                  <a:lnTo>
                    <a:pt x="44" y="171"/>
                  </a:lnTo>
                  <a:lnTo>
                    <a:pt x="46" y="173"/>
                  </a:lnTo>
                  <a:lnTo>
                    <a:pt x="48" y="172"/>
                  </a:lnTo>
                  <a:lnTo>
                    <a:pt x="47" y="175"/>
                  </a:lnTo>
                  <a:lnTo>
                    <a:pt x="44" y="181"/>
                  </a:lnTo>
                  <a:lnTo>
                    <a:pt x="46" y="182"/>
                  </a:lnTo>
                  <a:lnTo>
                    <a:pt x="42" y="194"/>
                  </a:lnTo>
                  <a:lnTo>
                    <a:pt x="43" y="195"/>
                  </a:lnTo>
                  <a:lnTo>
                    <a:pt x="44" y="193"/>
                  </a:lnTo>
                  <a:lnTo>
                    <a:pt x="48" y="195"/>
                  </a:lnTo>
                  <a:lnTo>
                    <a:pt x="43" y="199"/>
                  </a:lnTo>
                  <a:lnTo>
                    <a:pt x="42" y="203"/>
                  </a:lnTo>
                  <a:lnTo>
                    <a:pt x="43" y="209"/>
                  </a:lnTo>
                  <a:lnTo>
                    <a:pt x="44" y="213"/>
                  </a:lnTo>
                  <a:lnTo>
                    <a:pt x="43" y="219"/>
                  </a:lnTo>
                  <a:lnTo>
                    <a:pt x="48" y="223"/>
                  </a:lnTo>
                  <a:lnTo>
                    <a:pt x="52" y="223"/>
                  </a:lnTo>
                  <a:lnTo>
                    <a:pt x="52" y="227"/>
                  </a:lnTo>
                  <a:lnTo>
                    <a:pt x="53" y="228"/>
                  </a:lnTo>
                  <a:lnTo>
                    <a:pt x="56" y="233"/>
                  </a:lnTo>
                  <a:lnTo>
                    <a:pt x="51" y="238"/>
                  </a:lnTo>
                  <a:lnTo>
                    <a:pt x="43" y="243"/>
                  </a:lnTo>
                  <a:lnTo>
                    <a:pt x="39" y="250"/>
                  </a:lnTo>
                  <a:lnTo>
                    <a:pt x="37" y="251"/>
                  </a:lnTo>
                  <a:lnTo>
                    <a:pt x="34" y="249"/>
                  </a:lnTo>
                  <a:lnTo>
                    <a:pt x="31" y="249"/>
                  </a:lnTo>
                  <a:lnTo>
                    <a:pt x="29" y="251"/>
                  </a:lnTo>
                  <a:lnTo>
                    <a:pt x="28" y="249"/>
                  </a:lnTo>
                  <a:lnTo>
                    <a:pt x="26" y="249"/>
                  </a:lnTo>
                  <a:lnTo>
                    <a:pt x="25" y="256"/>
                  </a:lnTo>
                  <a:lnTo>
                    <a:pt x="21" y="259"/>
                  </a:lnTo>
                  <a:lnTo>
                    <a:pt x="20" y="263"/>
                  </a:lnTo>
                  <a:lnTo>
                    <a:pt x="9" y="271"/>
                  </a:lnTo>
                  <a:lnTo>
                    <a:pt x="9" y="275"/>
                  </a:lnTo>
                  <a:lnTo>
                    <a:pt x="3" y="282"/>
                  </a:lnTo>
                  <a:lnTo>
                    <a:pt x="0" y="282"/>
                  </a:lnTo>
                  <a:lnTo>
                    <a:pt x="0" y="28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73" name="Freeform 1070"/>
            <p:cNvSpPr>
              <a:spLocks/>
            </p:cNvSpPr>
            <p:nvPr/>
          </p:nvSpPr>
          <p:spPr bwMode="auto">
            <a:xfrm>
              <a:off x="3417" y="2771"/>
              <a:ext cx="386" cy="529"/>
            </a:xfrm>
            <a:custGeom>
              <a:avLst/>
              <a:gdLst>
                <a:gd name="T0" fmla="*/ 11 w 386"/>
                <a:gd name="T1" fmla="*/ 212 h 529"/>
                <a:gd name="T2" fmla="*/ 25 w 386"/>
                <a:gd name="T3" fmla="*/ 203 h 529"/>
                <a:gd name="T4" fmla="*/ 39 w 386"/>
                <a:gd name="T5" fmla="*/ 185 h 529"/>
                <a:gd name="T6" fmla="*/ 46 w 386"/>
                <a:gd name="T7" fmla="*/ 160 h 529"/>
                <a:gd name="T8" fmla="*/ 42 w 386"/>
                <a:gd name="T9" fmla="*/ 132 h 529"/>
                <a:gd name="T10" fmla="*/ 30 w 386"/>
                <a:gd name="T11" fmla="*/ 114 h 529"/>
                <a:gd name="T12" fmla="*/ 48 w 386"/>
                <a:gd name="T13" fmla="*/ 76 h 529"/>
                <a:gd name="T14" fmla="*/ 88 w 386"/>
                <a:gd name="T15" fmla="*/ 72 h 529"/>
                <a:gd name="T16" fmla="*/ 96 w 386"/>
                <a:gd name="T17" fmla="*/ 64 h 529"/>
                <a:gd name="T18" fmla="*/ 112 w 386"/>
                <a:gd name="T19" fmla="*/ 53 h 529"/>
                <a:gd name="T20" fmla="*/ 127 w 386"/>
                <a:gd name="T21" fmla="*/ 46 h 529"/>
                <a:gd name="T22" fmla="*/ 172 w 386"/>
                <a:gd name="T23" fmla="*/ 34 h 529"/>
                <a:gd name="T24" fmla="*/ 206 w 386"/>
                <a:gd name="T25" fmla="*/ 26 h 529"/>
                <a:gd name="T26" fmla="*/ 228 w 386"/>
                <a:gd name="T27" fmla="*/ 0 h 529"/>
                <a:gd name="T28" fmla="*/ 249 w 386"/>
                <a:gd name="T29" fmla="*/ 8 h 529"/>
                <a:gd name="T30" fmla="*/ 233 w 386"/>
                <a:gd name="T31" fmla="*/ 39 h 529"/>
                <a:gd name="T32" fmla="*/ 259 w 386"/>
                <a:gd name="T33" fmla="*/ 35 h 529"/>
                <a:gd name="T34" fmla="*/ 270 w 386"/>
                <a:gd name="T35" fmla="*/ 13 h 529"/>
                <a:gd name="T36" fmla="*/ 287 w 386"/>
                <a:gd name="T37" fmla="*/ 21 h 529"/>
                <a:gd name="T38" fmla="*/ 300 w 386"/>
                <a:gd name="T39" fmla="*/ 37 h 529"/>
                <a:gd name="T40" fmla="*/ 335 w 386"/>
                <a:gd name="T41" fmla="*/ 42 h 529"/>
                <a:gd name="T42" fmla="*/ 356 w 386"/>
                <a:gd name="T43" fmla="*/ 56 h 529"/>
                <a:gd name="T44" fmla="*/ 347 w 386"/>
                <a:gd name="T45" fmla="*/ 73 h 529"/>
                <a:gd name="T46" fmla="*/ 355 w 386"/>
                <a:gd name="T47" fmla="*/ 95 h 529"/>
                <a:gd name="T48" fmla="*/ 365 w 386"/>
                <a:gd name="T49" fmla="*/ 102 h 529"/>
                <a:gd name="T50" fmla="*/ 377 w 386"/>
                <a:gd name="T51" fmla="*/ 120 h 529"/>
                <a:gd name="T52" fmla="*/ 378 w 386"/>
                <a:gd name="T53" fmla="*/ 138 h 529"/>
                <a:gd name="T54" fmla="*/ 377 w 386"/>
                <a:gd name="T55" fmla="*/ 170 h 529"/>
                <a:gd name="T56" fmla="*/ 350 w 386"/>
                <a:gd name="T57" fmla="*/ 189 h 529"/>
                <a:gd name="T58" fmla="*/ 327 w 386"/>
                <a:gd name="T59" fmla="*/ 205 h 529"/>
                <a:gd name="T60" fmla="*/ 298 w 386"/>
                <a:gd name="T61" fmla="*/ 204 h 529"/>
                <a:gd name="T62" fmla="*/ 287 w 386"/>
                <a:gd name="T63" fmla="*/ 221 h 529"/>
                <a:gd name="T64" fmla="*/ 277 w 386"/>
                <a:gd name="T65" fmla="*/ 233 h 529"/>
                <a:gd name="T66" fmla="*/ 279 w 386"/>
                <a:gd name="T67" fmla="*/ 275 h 529"/>
                <a:gd name="T68" fmla="*/ 245 w 386"/>
                <a:gd name="T69" fmla="*/ 348 h 529"/>
                <a:gd name="T70" fmla="*/ 239 w 386"/>
                <a:gd name="T71" fmla="*/ 371 h 529"/>
                <a:gd name="T72" fmla="*/ 215 w 386"/>
                <a:gd name="T73" fmla="*/ 405 h 529"/>
                <a:gd name="T74" fmla="*/ 202 w 386"/>
                <a:gd name="T75" fmla="*/ 437 h 529"/>
                <a:gd name="T76" fmla="*/ 198 w 386"/>
                <a:gd name="T77" fmla="*/ 471 h 529"/>
                <a:gd name="T78" fmla="*/ 193 w 386"/>
                <a:gd name="T79" fmla="*/ 489 h 529"/>
                <a:gd name="T80" fmla="*/ 178 w 386"/>
                <a:gd name="T81" fmla="*/ 513 h 529"/>
                <a:gd name="T82" fmla="*/ 131 w 386"/>
                <a:gd name="T83" fmla="*/ 511 h 529"/>
                <a:gd name="T84" fmla="*/ 96 w 386"/>
                <a:gd name="T85" fmla="*/ 520 h 529"/>
                <a:gd name="T86" fmla="*/ 66 w 386"/>
                <a:gd name="T87" fmla="*/ 517 h 529"/>
                <a:gd name="T88" fmla="*/ 86 w 386"/>
                <a:gd name="T89" fmla="*/ 474 h 529"/>
                <a:gd name="T90" fmla="*/ 90 w 386"/>
                <a:gd name="T91" fmla="*/ 450 h 529"/>
                <a:gd name="T92" fmla="*/ 65 w 386"/>
                <a:gd name="T93" fmla="*/ 454 h 529"/>
                <a:gd name="T94" fmla="*/ 35 w 386"/>
                <a:gd name="T95" fmla="*/ 440 h 529"/>
                <a:gd name="T96" fmla="*/ 39 w 386"/>
                <a:gd name="T97" fmla="*/ 401 h 529"/>
                <a:gd name="T98" fmla="*/ 56 w 386"/>
                <a:gd name="T99" fmla="*/ 375 h 529"/>
                <a:gd name="T100" fmla="*/ 35 w 386"/>
                <a:gd name="T101" fmla="*/ 375 h 529"/>
                <a:gd name="T102" fmla="*/ 44 w 386"/>
                <a:gd name="T103" fmla="*/ 334 h 529"/>
                <a:gd name="T104" fmla="*/ 28 w 386"/>
                <a:gd name="T105" fmla="*/ 300 h 529"/>
                <a:gd name="T106" fmla="*/ 24 w 386"/>
                <a:gd name="T107" fmla="*/ 269 h 529"/>
                <a:gd name="T108" fmla="*/ 1 w 386"/>
                <a:gd name="T109" fmla="*/ 255 h 5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6"/>
                <a:gd name="T166" fmla="*/ 0 h 529"/>
                <a:gd name="T167" fmla="*/ 386 w 386"/>
                <a:gd name="T168" fmla="*/ 529 h 5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6" h="529">
                  <a:moveTo>
                    <a:pt x="0" y="249"/>
                  </a:moveTo>
                  <a:lnTo>
                    <a:pt x="2" y="241"/>
                  </a:lnTo>
                  <a:lnTo>
                    <a:pt x="10" y="227"/>
                  </a:lnTo>
                  <a:lnTo>
                    <a:pt x="14" y="223"/>
                  </a:lnTo>
                  <a:lnTo>
                    <a:pt x="14" y="219"/>
                  </a:lnTo>
                  <a:lnTo>
                    <a:pt x="11" y="213"/>
                  </a:lnTo>
                  <a:lnTo>
                    <a:pt x="11" y="212"/>
                  </a:lnTo>
                  <a:lnTo>
                    <a:pt x="15" y="207"/>
                  </a:lnTo>
                  <a:lnTo>
                    <a:pt x="18" y="205"/>
                  </a:lnTo>
                  <a:lnTo>
                    <a:pt x="19" y="205"/>
                  </a:lnTo>
                  <a:lnTo>
                    <a:pt x="20" y="203"/>
                  </a:lnTo>
                  <a:lnTo>
                    <a:pt x="21" y="202"/>
                  </a:lnTo>
                  <a:lnTo>
                    <a:pt x="24" y="204"/>
                  </a:lnTo>
                  <a:lnTo>
                    <a:pt x="25" y="203"/>
                  </a:lnTo>
                  <a:lnTo>
                    <a:pt x="30" y="198"/>
                  </a:lnTo>
                  <a:lnTo>
                    <a:pt x="35" y="198"/>
                  </a:lnTo>
                  <a:lnTo>
                    <a:pt x="35" y="196"/>
                  </a:lnTo>
                  <a:lnTo>
                    <a:pt x="29" y="188"/>
                  </a:lnTo>
                  <a:lnTo>
                    <a:pt x="30" y="186"/>
                  </a:lnTo>
                  <a:lnTo>
                    <a:pt x="37" y="185"/>
                  </a:lnTo>
                  <a:lnTo>
                    <a:pt x="39" y="185"/>
                  </a:lnTo>
                  <a:lnTo>
                    <a:pt x="42" y="181"/>
                  </a:lnTo>
                  <a:lnTo>
                    <a:pt x="46" y="177"/>
                  </a:lnTo>
                  <a:lnTo>
                    <a:pt x="49" y="172"/>
                  </a:lnTo>
                  <a:lnTo>
                    <a:pt x="52" y="166"/>
                  </a:lnTo>
                  <a:lnTo>
                    <a:pt x="51" y="165"/>
                  </a:lnTo>
                  <a:lnTo>
                    <a:pt x="47" y="161"/>
                  </a:lnTo>
                  <a:lnTo>
                    <a:pt x="46" y="160"/>
                  </a:lnTo>
                  <a:lnTo>
                    <a:pt x="47" y="157"/>
                  </a:lnTo>
                  <a:lnTo>
                    <a:pt x="47" y="156"/>
                  </a:lnTo>
                  <a:lnTo>
                    <a:pt x="38" y="151"/>
                  </a:lnTo>
                  <a:lnTo>
                    <a:pt x="38" y="148"/>
                  </a:lnTo>
                  <a:lnTo>
                    <a:pt x="39" y="144"/>
                  </a:lnTo>
                  <a:lnTo>
                    <a:pt x="39" y="138"/>
                  </a:lnTo>
                  <a:lnTo>
                    <a:pt x="42" y="132"/>
                  </a:lnTo>
                  <a:lnTo>
                    <a:pt x="42" y="124"/>
                  </a:lnTo>
                  <a:lnTo>
                    <a:pt x="39" y="123"/>
                  </a:lnTo>
                  <a:lnTo>
                    <a:pt x="37" y="124"/>
                  </a:lnTo>
                  <a:lnTo>
                    <a:pt x="34" y="123"/>
                  </a:lnTo>
                  <a:lnTo>
                    <a:pt x="34" y="118"/>
                  </a:lnTo>
                  <a:lnTo>
                    <a:pt x="33" y="118"/>
                  </a:lnTo>
                  <a:lnTo>
                    <a:pt x="30" y="114"/>
                  </a:lnTo>
                  <a:lnTo>
                    <a:pt x="28" y="114"/>
                  </a:lnTo>
                  <a:lnTo>
                    <a:pt x="26" y="114"/>
                  </a:lnTo>
                  <a:lnTo>
                    <a:pt x="24" y="105"/>
                  </a:lnTo>
                  <a:lnTo>
                    <a:pt x="25" y="100"/>
                  </a:lnTo>
                  <a:lnTo>
                    <a:pt x="35" y="88"/>
                  </a:lnTo>
                  <a:lnTo>
                    <a:pt x="47" y="87"/>
                  </a:lnTo>
                  <a:lnTo>
                    <a:pt x="48" y="76"/>
                  </a:lnTo>
                  <a:lnTo>
                    <a:pt x="51" y="74"/>
                  </a:lnTo>
                  <a:lnTo>
                    <a:pt x="57" y="77"/>
                  </a:lnTo>
                  <a:lnTo>
                    <a:pt x="62" y="76"/>
                  </a:lnTo>
                  <a:lnTo>
                    <a:pt x="67" y="77"/>
                  </a:lnTo>
                  <a:lnTo>
                    <a:pt x="77" y="72"/>
                  </a:lnTo>
                  <a:lnTo>
                    <a:pt x="84" y="69"/>
                  </a:lnTo>
                  <a:lnTo>
                    <a:pt x="88" y="72"/>
                  </a:lnTo>
                  <a:lnTo>
                    <a:pt x="93" y="69"/>
                  </a:lnTo>
                  <a:lnTo>
                    <a:pt x="98" y="69"/>
                  </a:lnTo>
                  <a:lnTo>
                    <a:pt x="102" y="64"/>
                  </a:lnTo>
                  <a:lnTo>
                    <a:pt x="102" y="62"/>
                  </a:lnTo>
                  <a:lnTo>
                    <a:pt x="100" y="62"/>
                  </a:lnTo>
                  <a:lnTo>
                    <a:pt x="99" y="65"/>
                  </a:lnTo>
                  <a:lnTo>
                    <a:pt x="96" y="64"/>
                  </a:lnTo>
                  <a:lnTo>
                    <a:pt x="96" y="58"/>
                  </a:lnTo>
                  <a:lnTo>
                    <a:pt x="99" y="56"/>
                  </a:lnTo>
                  <a:lnTo>
                    <a:pt x="102" y="59"/>
                  </a:lnTo>
                  <a:lnTo>
                    <a:pt x="103" y="55"/>
                  </a:lnTo>
                  <a:lnTo>
                    <a:pt x="105" y="53"/>
                  </a:lnTo>
                  <a:lnTo>
                    <a:pt x="108" y="54"/>
                  </a:lnTo>
                  <a:lnTo>
                    <a:pt x="112" y="53"/>
                  </a:lnTo>
                  <a:lnTo>
                    <a:pt x="112" y="56"/>
                  </a:lnTo>
                  <a:lnTo>
                    <a:pt x="117" y="59"/>
                  </a:lnTo>
                  <a:lnTo>
                    <a:pt x="118" y="51"/>
                  </a:lnTo>
                  <a:lnTo>
                    <a:pt x="113" y="42"/>
                  </a:lnTo>
                  <a:lnTo>
                    <a:pt x="123" y="44"/>
                  </a:lnTo>
                  <a:lnTo>
                    <a:pt x="126" y="44"/>
                  </a:lnTo>
                  <a:lnTo>
                    <a:pt x="127" y="46"/>
                  </a:lnTo>
                  <a:lnTo>
                    <a:pt x="136" y="41"/>
                  </a:lnTo>
                  <a:lnTo>
                    <a:pt x="140" y="36"/>
                  </a:lnTo>
                  <a:lnTo>
                    <a:pt x="141" y="30"/>
                  </a:lnTo>
                  <a:lnTo>
                    <a:pt x="145" y="26"/>
                  </a:lnTo>
                  <a:lnTo>
                    <a:pt x="156" y="23"/>
                  </a:lnTo>
                  <a:lnTo>
                    <a:pt x="165" y="31"/>
                  </a:lnTo>
                  <a:lnTo>
                    <a:pt x="172" y="34"/>
                  </a:lnTo>
                  <a:lnTo>
                    <a:pt x="178" y="35"/>
                  </a:lnTo>
                  <a:lnTo>
                    <a:pt x="183" y="34"/>
                  </a:lnTo>
                  <a:lnTo>
                    <a:pt x="193" y="25"/>
                  </a:lnTo>
                  <a:lnTo>
                    <a:pt x="198" y="23"/>
                  </a:lnTo>
                  <a:lnTo>
                    <a:pt x="201" y="25"/>
                  </a:lnTo>
                  <a:lnTo>
                    <a:pt x="203" y="26"/>
                  </a:lnTo>
                  <a:lnTo>
                    <a:pt x="206" y="26"/>
                  </a:lnTo>
                  <a:lnTo>
                    <a:pt x="210" y="22"/>
                  </a:lnTo>
                  <a:lnTo>
                    <a:pt x="215" y="20"/>
                  </a:lnTo>
                  <a:lnTo>
                    <a:pt x="216" y="17"/>
                  </a:lnTo>
                  <a:lnTo>
                    <a:pt x="219" y="16"/>
                  </a:lnTo>
                  <a:lnTo>
                    <a:pt x="223" y="17"/>
                  </a:lnTo>
                  <a:lnTo>
                    <a:pt x="224" y="16"/>
                  </a:lnTo>
                  <a:lnTo>
                    <a:pt x="228" y="0"/>
                  </a:lnTo>
                  <a:lnTo>
                    <a:pt x="233" y="0"/>
                  </a:lnTo>
                  <a:lnTo>
                    <a:pt x="237" y="2"/>
                  </a:lnTo>
                  <a:lnTo>
                    <a:pt x="239" y="2"/>
                  </a:lnTo>
                  <a:lnTo>
                    <a:pt x="243" y="5"/>
                  </a:lnTo>
                  <a:lnTo>
                    <a:pt x="244" y="5"/>
                  </a:lnTo>
                  <a:lnTo>
                    <a:pt x="247" y="8"/>
                  </a:lnTo>
                  <a:lnTo>
                    <a:pt x="249" y="8"/>
                  </a:lnTo>
                  <a:lnTo>
                    <a:pt x="249" y="16"/>
                  </a:lnTo>
                  <a:lnTo>
                    <a:pt x="244" y="23"/>
                  </a:lnTo>
                  <a:lnTo>
                    <a:pt x="243" y="25"/>
                  </a:lnTo>
                  <a:lnTo>
                    <a:pt x="240" y="25"/>
                  </a:lnTo>
                  <a:lnTo>
                    <a:pt x="234" y="32"/>
                  </a:lnTo>
                  <a:lnTo>
                    <a:pt x="235" y="37"/>
                  </a:lnTo>
                  <a:lnTo>
                    <a:pt x="233" y="39"/>
                  </a:lnTo>
                  <a:lnTo>
                    <a:pt x="240" y="46"/>
                  </a:lnTo>
                  <a:lnTo>
                    <a:pt x="242" y="45"/>
                  </a:lnTo>
                  <a:lnTo>
                    <a:pt x="243" y="44"/>
                  </a:lnTo>
                  <a:lnTo>
                    <a:pt x="245" y="46"/>
                  </a:lnTo>
                  <a:lnTo>
                    <a:pt x="248" y="46"/>
                  </a:lnTo>
                  <a:lnTo>
                    <a:pt x="256" y="39"/>
                  </a:lnTo>
                  <a:lnTo>
                    <a:pt x="259" y="35"/>
                  </a:lnTo>
                  <a:lnTo>
                    <a:pt x="265" y="34"/>
                  </a:lnTo>
                  <a:lnTo>
                    <a:pt x="268" y="31"/>
                  </a:lnTo>
                  <a:lnTo>
                    <a:pt x="270" y="25"/>
                  </a:lnTo>
                  <a:lnTo>
                    <a:pt x="266" y="23"/>
                  </a:lnTo>
                  <a:lnTo>
                    <a:pt x="266" y="22"/>
                  </a:lnTo>
                  <a:lnTo>
                    <a:pt x="268" y="18"/>
                  </a:lnTo>
                  <a:lnTo>
                    <a:pt x="270" y="13"/>
                  </a:lnTo>
                  <a:lnTo>
                    <a:pt x="272" y="12"/>
                  </a:lnTo>
                  <a:lnTo>
                    <a:pt x="279" y="12"/>
                  </a:lnTo>
                  <a:lnTo>
                    <a:pt x="280" y="20"/>
                  </a:lnTo>
                  <a:lnTo>
                    <a:pt x="281" y="21"/>
                  </a:lnTo>
                  <a:lnTo>
                    <a:pt x="285" y="18"/>
                  </a:lnTo>
                  <a:lnTo>
                    <a:pt x="286" y="18"/>
                  </a:lnTo>
                  <a:lnTo>
                    <a:pt x="287" y="21"/>
                  </a:lnTo>
                  <a:lnTo>
                    <a:pt x="293" y="18"/>
                  </a:lnTo>
                  <a:lnTo>
                    <a:pt x="293" y="23"/>
                  </a:lnTo>
                  <a:lnTo>
                    <a:pt x="295" y="27"/>
                  </a:lnTo>
                  <a:lnTo>
                    <a:pt x="295" y="32"/>
                  </a:lnTo>
                  <a:lnTo>
                    <a:pt x="299" y="34"/>
                  </a:lnTo>
                  <a:lnTo>
                    <a:pt x="300" y="34"/>
                  </a:lnTo>
                  <a:lnTo>
                    <a:pt x="300" y="37"/>
                  </a:lnTo>
                  <a:lnTo>
                    <a:pt x="305" y="40"/>
                  </a:lnTo>
                  <a:lnTo>
                    <a:pt x="307" y="41"/>
                  </a:lnTo>
                  <a:lnTo>
                    <a:pt x="312" y="39"/>
                  </a:lnTo>
                  <a:lnTo>
                    <a:pt x="315" y="44"/>
                  </a:lnTo>
                  <a:lnTo>
                    <a:pt x="323" y="41"/>
                  </a:lnTo>
                  <a:lnTo>
                    <a:pt x="328" y="44"/>
                  </a:lnTo>
                  <a:lnTo>
                    <a:pt x="335" y="42"/>
                  </a:lnTo>
                  <a:lnTo>
                    <a:pt x="336" y="41"/>
                  </a:lnTo>
                  <a:lnTo>
                    <a:pt x="338" y="41"/>
                  </a:lnTo>
                  <a:lnTo>
                    <a:pt x="341" y="40"/>
                  </a:lnTo>
                  <a:lnTo>
                    <a:pt x="346" y="44"/>
                  </a:lnTo>
                  <a:lnTo>
                    <a:pt x="350" y="45"/>
                  </a:lnTo>
                  <a:lnTo>
                    <a:pt x="351" y="53"/>
                  </a:lnTo>
                  <a:lnTo>
                    <a:pt x="356" y="56"/>
                  </a:lnTo>
                  <a:lnTo>
                    <a:pt x="356" y="62"/>
                  </a:lnTo>
                  <a:lnTo>
                    <a:pt x="354" y="67"/>
                  </a:lnTo>
                  <a:lnTo>
                    <a:pt x="352" y="67"/>
                  </a:lnTo>
                  <a:lnTo>
                    <a:pt x="350" y="67"/>
                  </a:lnTo>
                  <a:lnTo>
                    <a:pt x="349" y="68"/>
                  </a:lnTo>
                  <a:lnTo>
                    <a:pt x="347" y="67"/>
                  </a:lnTo>
                  <a:lnTo>
                    <a:pt x="347" y="73"/>
                  </a:lnTo>
                  <a:lnTo>
                    <a:pt x="345" y="73"/>
                  </a:lnTo>
                  <a:lnTo>
                    <a:pt x="344" y="78"/>
                  </a:lnTo>
                  <a:lnTo>
                    <a:pt x="346" y="84"/>
                  </a:lnTo>
                  <a:lnTo>
                    <a:pt x="349" y="87"/>
                  </a:lnTo>
                  <a:lnTo>
                    <a:pt x="349" y="88"/>
                  </a:lnTo>
                  <a:lnTo>
                    <a:pt x="351" y="95"/>
                  </a:lnTo>
                  <a:lnTo>
                    <a:pt x="355" y="95"/>
                  </a:lnTo>
                  <a:lnTo>
                    <a:pt x="358" y="95"/>
                  </a:lnTo>
                  <a:lnTo>
                    <a:pt x="361" y="98"/>
                  </a:lnTo>
                  <a:lnTo>
                    <a:pt x="359" y="101"/>
                  </a:lnTo>
                  <a:lnTo>
                    <a:pt x="360" y="102"/>
                  </a:lnTo>
                  <a:lnTo>
                    <a:pt x="363" y="100"/>
                  </a:lnTo>
                  <a:lnTo>
                    <a:pt x="364" y="101"/>
                  </a:lnTo>
                  <a:lnTo>
                    <a:pt x="365" y="102"/>
                  </a:lnTo>
                  <a:lnTo>
                    <a:pt x="366" y="107"/>
                  </a:lnTo>
                  <a:lnTo>
                    <a:pt x="368" y="109"/>
                  </a:lnTo>
                  <a:lnTo>
                    <a:pt x="372" y="109"/>
                  </a:lnTo>
                  <a:lnTo>
                    <a:pt x="374" y="111"/>
                  </a:lnTo>
                  <a:lnTo>
                    <a:pt x="377" y="118"/>
                  </a:lnTo>
                  <a:lnTo>
                    <a:pt x="375" y="120"/>
                  </a:lnTo>
                  <a:lnTo>
                    <a:pt x="377" y="120"/>
                  </a:lnTo>
                  <a:lnTo>
                    <a:pt x="379" y="123"/>
                  </a:lnTo>
                  <a:lnTo>
                    <a:pt x="378" y="125"/>
                  </a:lnTo>
                  <a:lnTo>
                    <a:pt x="379" y="128"/>
                  </a:lnTo>
                  <a:lnTo>
                    <a:pt x="378" y="130"/>
                  </a:lnTo>
                  <a:lnTo>
                    <a:pt x="378" y="133"/>
                  </a:lnTo>
                  <a:lnTo>
                    <a:pt x="380" y="137"/>
                  </a:lnTo>
                  <a:lnTo>
                    <a:pt x="378" y="138"/>
                  </a:lnTo>
                  <a:lnTo>
                    <a:pt x="382" y="140"/>
                  </a:lnTo>
                  <a:lnTo>
                    <a:pt x="380" y="147"/>
                  </a:lnTo>
                  <a:lnTo>
                    <a:pt x="386" y="154"/>
                  </a:lnTo>
                  <a:lnTo>
                    <a:pt x="380" y="158"/>
                  </a:lnTo>
                  <a:lnTo>
                    <a:pt x="374" y="162"/>
                  </a:lnTo>
                  <a:lnTo>
                    <a:pt x="372" y="165"/>
                  </a:lnTo>
                  <a:lnTo>
                    <a:pt x="377" y="170"/>
                  </a:lnTo>
                  <a:lnTo>
                    <a:pt x="377" y="175"/>
                  </a:lnTo>
                  <a:lnTo>
                    <a:pt x="363" y="181"/>
                  </a:lnTo>
                  <a:lnTo>
                    <a:pt x="358" y="182"/>
                  </a:lnTo>
                  <a:lnTo>
                    <a:pt x="358" y="185"/>
                  </a:lnTo>
                  <a:lnTo>
                    <a:pt x="355" y="186"/>
                  </a:lnTo>
                  <a:lnTo>
                    <a:pt x="355" y="191"/>
                  </a:lnTo>
                  <a:lnTo>
                    <a:pt x="350" y="189"/>
                  </a:lnTo>
                  <a:lnTo>
                    <a:pt x="346" y="191"/>
                  </a:lnTo>
                  <a:lnTo>
                    <a:pt x="344" y="190"/>
                  </a:lnTo>
                  <a:lnTo>
                    <a:pt x="332" y="198"/>
                  </a:lnTo>
                  <a:lnTo>
                    <a:pt x="332" y="203"/>
                  </a:lnTo>
                  <a:lnTo>
                    <a:pt x="329" y="208"/>
                  </a:lnTo>
                  <a:lnTo>
                    <a:pt x="327" y="208"/>
                  </a:lnTo>
                  <a:lnTo>
                    <a:pt x="327" y="205"/>
                  </a:lnTo>
                  <a:lnTo>
                    <a:pt x="324" y="205"/>
                  </a:lnTo>
                  <a:lnTo>
                    <a:pt x="318" y="202"/>
                  </a:lnTo>
                  <a:lnTo>
                    <a:pt x="317" y="198"/>
                  </a:lnTo>
                  <a:lnTo>
                    <a:pt x="312" y="193"/>
                  </a:lnTo>
                  <a:lnTo>
                    <a:pt x="308" y="196"/>
                  </a:lnTo>
                  <a:lnTo>
                    <a:pt x="304" y="196"/>
                  </a:lnTo>
                  <a:lnTo>
                    <a:pt x="298" y="204"/>
                  </a:lnTo>
                  <a:lnTo>
                    <a:pt x="295" y="203"/>
                  </a:lnTo>
                  <a:lnTo>
                    <a:pt x="293" y="204"/>
                  </a:lnTo>
                  <a:lnTo>
                    <a:pt x="294" y="208"/>
                  </a:lnTo>
                  <a:lnTo>
                    <a:pt x="294" y="213"/>
                  </a:lnTo>
                  <a:lnTo>
                    <a:pt x="290" y="218"/>
                  </a:lnTo>
                  <a:lnTo>
                    <a:pt x="287" y="219"/>
                  </a:lnTo>
                  <a:lnTo>
                    <a:pt x="287" y="221"/>
                  </a:lnTo>
                  <a:lnTo>
                    <a:pt x="280" y="222"/>
                  </a:lnTo>
                  <a:lnTo>
                    <a:pt x="279" y="227"/>
                  </a:lnTo>
                  <a:lnTo>
                    <a:pt x="276" y="224"/>
                  </a:lnTo>
                  <a:lnTo>
                    <a:pt x="273" y="224"/>
                  </a:lnTo>
                  <a:lnTo>
                    <a:pt x="272" y="227"/>
                  </a:lnTo>
                  <a:lnTo>
                    <a:pt x="273" y="233"/>
                  </a:lnTo>
                  <a:lnTo>
                    <a:pt x="277" y="233"/>
                  </a:lnTo>
                  <a:lnTo>
                    <a:pt x="282" y="244"/>
                  </a:lnTo>
                  <a:lnTo>
                    <a:pt x="280" y="251"/>
                  </a:lnTo>
                  <a:lnTo>
                    <a:pt x="281" y="255"/>
                  </a:lnTo>
                  <a:lnTo>
                    <a:pt x="286" y="258"/>
                  </a:lnTo>
                  <a:lnTo>
                    <a:pt x="285" y="264"/>
                  </a:lnTo>
                  <a:lnTo>
                    <a:pt x="277" y="273"/>
                  </a:lnTo>
                  <a:lnTo>
                    <a:pt x="279" y="275"/>
                  </a:lnTo>
                  <a:lnTo>
                    <a:pt x="263" y="286"/>
                  </a:lnTo>
                  <a:lnTo>
                    <a:pt x="261" y="286"/>
                  </a:lnTo>
                  <a:lnTo>
                    <a:pt x="251" y="288"/>
                  </a:lnTo>
                  <a:lnTo>
                    <a:pt x="239" y="303"/>
                  </a:lnTo>
                  <a:lnTo>
                    <a:pt x="240" y="329"/>
                  </a:lnTo>
                  <a:lnTo>
                    <a:pt x="247" y="337"/>
                  </a:lnTo>
                  <a:lnTo>
                    <a:pt x="245" y="348"/>
                  </a:lnTo>
                  <a:lnTo>
                    <a:pt x="240" y="344"/>
                  </a:lnTo>
                  <a:lnTo>
                    <a:pt x="234" y="351"/>
                  </a:lnTo>
                  <a:lnTo>
                    <a:pt x="230" y="359"/>
                  </a:lnTo>
                  <a:lnTo>
                    <a:pt x="230" y="367"/>
                  </a:lnTo>
                  <a:lnTo>
                    <a:pt x="237" y="366"/>
                  </a:lnTo>
                  <a:lnTo>
                    <a:pt x="239" y="368"/>
                  </a:lnTo>
                  <a:lnTo>
                    <a:pt x="239" y="371"/>
                  </a:lnTo>
                  <a:lnTo>
                    <a:pt x="233" y="377"/>
                  </a:lnTo>
                  <a:lnTo>
                    <a:pt x="229" y="385"/>
                  </a:lnTo>
                  <a:lnTo>
                    <a:pt x="225" y="389"/>
                  </a:lnTo>
                  <a:lnTo>
                    <a:pt x="214" y="394"/>
                  </a:lnTo>
                  <a:lnTo>
                    <a:pt x="211" y="398"/>
                  </a:lnTo>
                  <a:lnTo>
                    <a:pt x="215" y="403"/>
                  </a:lnTo>
                  <a:lnTo>
                    <a:pt x="215" y="405"/>
                  </a:lnTo>
                  <a:lnTo>
                    <a:pt x="212" y="405"/>
                  </a:lnTo>
                  <a:lnTo>
                    <a:pt x="210" y="407"/>
                  </a:lnTo>
                  <a:lnTo>
                    <a:pt x="210" y="410"/>
                  </a:lnTo>
                  <a:lnTo>
                    <a:pt x="207" y="412"/>
                  </a:lnTo>
                  <a:lnTo>
                    <a:pt x="205" y="419"/>
                  </a:lnTo>
                  <a:lnTo>
                    <a:pt x="207" y="422"/>
                  </a:lnTo>
                  <a:lnTo>
                    <a:pt x="202" y="437"/>
                  </a:lnTo>
                  <a:lnTo>
                    <a:pt x="203" y="449"/>
                  </a:lnTo>
                  <a:lnTo>
                    <a:pt x="201" y="450"/>
                  </a:lnTo>
                  <a:lnTo>
                    <a:pt x="198" y="454"/>
                  </a:lnTo>
                  <a:lnTo>
                    <a:pt x="192" y="459"/>
                  </a:lnTo>
                  <a:lnTo>
                    <a:pt x="192" y="461"/>
                  </a:lnTo>
                  <a:lnTo>
                    <a:pt x="195" y="469"/>
                  </a:lnTo>
                  <a:lnTo>
                    <a:pt x="198" y="471"/>
                  </a:lnTo>
                  <a:lnTo>
                    <a:pt x="197" y="474"/>
                  </a:lnTo>
                  <a:lnTo>
                    <a:pt x="195" y="475"/>
                  </a:lnTo>
                  <a:lnTo>
                    <a:pt x="196" y="480"/>
                  </a:lnTo>
                  <a:lnTo>
                    <a:pt x="193" y="480"/>
                  </a:lnTo>
                  <a:lnTo>
                    <a:pt x="195" y="485"/>
                  </a:lnTo>
                  <a:lnTo>
                    <a:pt x="196" y="489"/>
                  </a:lnTo>
                  <a:lnTo>
                    <a:pt x="193" y="489"/>
                  </a:lnTo>
                  <a:lnTo>
                    <a:pt x="191" y="487"/>
                  </a:lnTo>
                  <a:lnTo>
                    <a:pt x="186" y="502"/>
                  </a:lnTo>
                  <a:lnTo>
                    <a:pt x="188" y="507"/>
                  </a:lnTo>
                  <a:lnTo>
                    <a:pt x="187" y="508"/>
                  </a:lnTo>
                  <a:lnTo>
                    <a:pt x="192" y="517"/>
                  </a:lnTo>
                  <a:lnTo>
                    <a:pt x="184" y="521"/>
                  </a:lnTo>
                  <a:lnTo>
                    <a:pt x="178" y="513"/>
                  </a:lnTo>
                  <a:lnTo>
                    <a:pt x="172" y="513"/>
                  </a:lnTo>
                  <a:lnTo>
                    <a:pt x="161" y="501"/>
                  </a:lnTo>
                  <a:lnTo>
                    <a:pt x="156" y="499"/>
                  </a:lnTo>
                  <a:lnTo>
                    <a:pt x="152" y="502"/>
                  </a:lnTo>
                  <a:lnTo>
                    <a:pt x="147" y="502"/>
                  </a:lnTo>
                  <a:lnTo>
                    <a:pt x="137" y="510"/>
                  </a:lnTo>
                  <a:lnTo>
                    <a:pt x="131" y="511"/>
                  </a:lnTo>
                  <a:lnTo>
                    <a:pt x="130" y="508"/>
                  </a:lnTo>
                  <a:lnTo>
                    <a:pt x="119" y="513"/>
                  </a:lnTo>
                  <a:lnTo>
                    <a:pt x="117" y="511"/>
                  </a:lnTo>
                  <a:lnTo>
                    <a:pt x="113" y="521"/>
                  </a:lnTo>
                  <a:lnTo>
                    <a:pt x="104" y="517"/>
                  </a:lnTo>
                  <a:lnTo>
                    <a:pt x="100" y="525"/>
                  </a:lnTo>
                  <a:lnTo>
                    <a:pt x="96" y="520"/>
                  </a:lnTo>
                  <a:lnTo>
                    <a:pt x="90" y="524"/>
                  </a:lnTo>
                  <a:lnTo>
                    <a:pt x="85" y="524"/>
                  </a:lnTo>
                  <a:lnTo>
                    <a:pt x="77" y="529"/>
                  </a:lnTo>
                  <a:lnTo>
                    <a:pt x="75" y="529"/>
                  </a:lnTo>
                  <a:lnTo>
                    <a:pt x="74" y="522"/>
                  </a:lnTo>
                  <a:lnTo>
                    <a:pt x="68" y="521"/>
                  </a:lnTo>
                  <a:lnTo>
                    <a:pt x="66" y="517"/>
                  </a:lnTo>
                  <a:lnTo>
                    <a:pt x="57" y="513"/>
                  </a:lnTo>
                  <a:lnTo>
                    <a:pt x="66" y="508"/>
                  </a:lnTo>
                  <a:lnTo>
                    <a:pt x="68" y="503"/>
                  </a:lnTo>
                  <a:lnTo>
                    <a:pt x="70" y="499"/>
                  </a:lnTo>
                  <a:lnTo>
                    <a:pt x="74" y="494"/>
                  </a:lnTo>
                  <a:lnTo>
                    <a:pt x="72" y="488"/>
                  </a:lnTo>
                  <a:lnTo>
                    <a:pt x="86" y="474"/>
                  </a:lnTo>
                  <a:lnTo>
                    <a:pt x="93" y="474"/>
                  </a:lnTo>
                  <a:lnTo>
                    <a:pt x="95" y="471"/>
                  </a:lnTo>
                  <a:lnTo>
                    <a:pt x="100" y="469"/>
                  </a:lnTo>
                  <a:lnTo>
                    <a:pt x="95" y="465"/>
                  </a:lnTo>
                  <a:lnTo>
                    <a:pt x="100" y="459"/>
                  </a:lnTo>
                  <a:lnTo>
                    <a:pt x="98" y="454"/>
                  </a:lnTo>
                  <a:lnTo>
                    <a:pt x="90" y="450"/>
                  </a:lnTo>
                  <a:lnTo>
                    <a:pt x="88" y="445"/>
                  </a:lnTo>
                  <a:lnTo>
                    <a:pt x="84" y="442"/>
                  </a:lnTo>
                  <a:lnTo>
                    <a:pt x="79" y="446"/>
                  </a:lnTo>
                  <a:lnTo>
                    <a:pt x="76" y="446"/>
                  </a:lnTo>
                  <a:lnTo>
                    <a:pt x="72" y="451"/>
                  </a:lnTo>
                  <a:lnTo>
                    <a:pt x="66" y="451"/>
                  </a:lnTo>
                  <a:lnTo>
                    <a:pt x="65" y="454"/>
                  </a:lnTo>
                  <a:lnTo>
                    <a:pt x="51" y="454"/>
                  </a:lnTo>
                  <a:lnTo>
                    <a:pt x="43" y="459"/>
                  </a:lnTo>
                  <a:lnTo>
                    <a:pt x="42" y="457"/>
                  </a:lnTo>
                  <a:lnTo>
                    <a:pt x="44" y="450"/>
                  </a:lnTo>
                  <a:lnTo>
                    <a:pt x="40" y="442"/>
                  </a:lnTo>
                  <a:lnTo>
                    <a:pt x="38" y="441"/>
                  </a:lnTo>
                  <a:lnTo>
                    <a:pt x="35" y="440"/>
                  </a:lnTo>
                  <a:lnTo>
                    <a:pt x="35" y="437"/>
                  </a:lnTo>
                  <a:lnTo>
                    <a:pt x="35" y="436"/>
                  </a:lnTo>
                  <a:lnTo>
                    <a:pt x="38" y="433"/>
                  </a:lnTo>
                  <a:lnTo>
                    <a:pt x="34" y="421"/>
                  </a:lnTo>
                  <a:lnTo>
                    <a:pt x="34" y="414"/>
                  </a:lnTo>
                  <a:lnTo>
                    <a:pt x="35" y="408"/>
                  </a:lnTo>
                  <a:lnTo>
                    <a:pt x="39" y="401"/>
                  </a:lnTo>
                  <a:lnTo>
                    <a:pt x="42" y="395"/>
                  </a:lnTo>
                  <a:lnTo>
                    <a:pt x="39" y="389"/>
                  </a:lnTo>
                  <a:lnTo>
                    <a:pt x="42" y="382"/>
                  </a:lnTo>
                  <a:lnTo>
                    <a:pt x="46" y="382"/>
                  </a:lnTo>
                  <a:lnTo>
                    <a:pt x="47" y="380"/>
                  </a:lnTo>
                  <a:lnTo>
                    <a:pt x="53" y="377"/>
                  </a:lnTo>
                  <a:lnTo>
                    <a:pt x="56" y="375"/>
                  </a:lnTo>
                  <a:lnTo>
                    <a:pt x="54" y="370"/>
                  </a:lnTo>
                  <a:lnTo>
                    <a:pt x="53" y="370"/>
                  </a:lnTo>
                  <a:lnTo>
                    <a:pt x="48" y="371"/>
                  </a:lnTo>
                  <a:lnTo>
                    <a:pt x="44" y="373"/>
                  </a:lnTo>
                  <a:lnTo>
                    <a:pt x="40" y="372"/>
                  </a:lnTo>
                  <a:lnTo>
                    <a:pt x="39" y="372"/>
                  </a:lnTo>
                  <a:lnTo>
                    <a:pt x="35" y="375"/>
                  </a:lnTo>
                  <a:lnTo>
                    <a:pt x="34" y="375"/>
                  </a:lnTo>
                  <a:lnTo>
                    <a:pt x="35" y="368"/>
                  </a:lnTo>
                  <a:lnTo>
                    <a:pt x="38" y="366"/>
                  </a:lnTo>
                  <a:lnTo>
                    <a:pt x="39" y="356"/>
                  </a:lnTo>
                  <a:lnTo>
                    <a:pt x="43" y="352"/>
                  </a:lnTo>
                  <a:lnTo>
                    <a:pt x="44" y="351"/>
                  </a:lnTo>
                  <a:lnTo>
                    <a:pt x="44" y="334"/>
                  </a:lnTo>
                  <a:lnTo>
                    <a:pt x="40" y="335"/>
                  </a:lnTo>
                  <a:lnTo>
                    <a:pt x="35" y="331"/>
                  </a:lnTo>
                  <a:lnTo>
                    <a:pt x="30" y="333"/>
                  </a:lnTo>
                  <a:lnTo>
                    <a:pt x="26" y="330"/>
                  </a:lnTo>
                  <a:lnTo>
                    <a:pt x="25" y="310"/>
                  </a:lnTo>
                  <a:lnTo>
                    <a:pt x="29" y="300"/>
                  </a:lnTo>
                  <a:lnTo>
                    <a:pt x="28" y="300"/>
                  </a:lnTo>
                  <a:lnTo>
                    <a:pt x="24" y="296"/>
                  </a:lnTo>
                  <a:lnTo>
                    <a:pt x="21" y="295"/>
                  </a:lnTo>
                  <a:lnTo>
                    <a:pt x="19" y="288"/>
                  </a:lnTo>
                  <a:lnTo>
                    <a:pt x="16" y="288"/>
                  </a:lnTo>
                  <a:lnTo>
                    <a:pt x="16" y="286"/>
                  </a:lnTo>
                  <a:lnTo>
                    <a:pt x="20" y="280"/>
                  </a:lnTo>
                  <a:lnTo>
                    <a:pt x="24" y="269"/>
                  </a:lnTo>
                  <a:lnTo>
                    <a:pt x="23" y="261"/>
                  </a:lnTo>
                  <a:lnTo>
                    <a:pt x="15" y="263"/>
                  </a:lnTo>
                  <a:lnTo>
                    <a:pt x="10" y="266"/>
                  </a:lnTo>
                  <a:lnTo>
                    <a:pt x="4" y="265"/>
                  </a:lnTo>
                  <a:lnTo>
                    <a:pt x="2" y="263"/>
                  </a:lnTo>
                  <a:lnTo>
                    <a:pt x="4" y="260"/>
                  </a:lnTo>
                  <a:lnTo>
                    <a:pt x="1" y="255"/>
                  </a:lnTo>
                  <a:lnTo>
                    <a:pt x="1" y="254"/>
                  </a:lnTo>
                  <a:lnTo>
                    <a:pt x="2" y="252"/>
                  </a:lnTo>
                  <a:lnTo>
                    <a:pt x="4" y="249"/>
                  </a:lnTo>
                  <a:lnTo>
                    <a:pt x="0" y="24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74" name="Freeform 1071"/>
            <p:cNvSpPr>
              <a:spLocks/>
            </p:cNvSpPr>
            <p:nvPr/>
          </p:nvSpPr>
          <p:spPr bwMode="auto">
            <a:xfrm>
              <a:off x="3427" y="3515"/>
              <a:ext cx="4" cy="4"/>
            </a:xfrm>
            <a:custGeom>
              <a:avLst/>
              <a:gdLst>
                <a:gd name="T0" fmla="*/ 0 w 4"/>
                <a:gd name="T1" fmla="*/ 0 h 4"/>
                <a:gd name="T2" fmla="*/ 2 w 4"/>
                <a:gd name="T3" fmla="*/ 0 h 4"/>
                <a:gd name="T4" fmla="*/ 2 w 4"/>
                <a:gd name="T5" fmla="*/ 1 h 4"/>
                <a:gd name="T6" fmla="*/ 4 w 4"/>
                <a:gd name="T7" fmla="*/ 1 h 4"/>
                <a:gd name="T8" fmla="*/ 4 w 4"/>
                <a:gd name="T9" fmla="*/ 2 h 4"/>
                <a:gd name="T10" fmla="*/ 2 w 4"/>
                <a:gd name="T11" fmla="*/ 2 h 4"/>
                <a:gd name="T12" fmla="*/ 1 w 4"/>
                <a:gd name="T13" fmla="*/ 2 h 4"/>
                <a:gd name="T14" fmla="*/ 0 w 4"/>
                <a:gd name="T15" fmla="*/ 4 h 4"/>
                <a:gd name="T16" fmla="*/ 0 w 4"/>
                <a:gd name="T17" fmla="*/ 2 h 4"/>
                <a:gd name="T18" fmla="*/ 1 w 4"/>
                <a:gd name="T19" fmla="*/ 2 h 4"/>
                <a:gd name="T20" fmla="*/ 1 w 4"/>
                <a:gd name="T21" fmla="*/ 1 h 4"/>
                <a:gd name="T22" fmla="*/ 0 w 4"/>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0" y="0"/>
                  </a:moveTo>
                  <a:lnTo>
                    <a:pt x="2" y="0"/>
                  </a:lnTo>
                  <a:lnTo>
                    <a:pt x="2" y="1"/>
                  </a:lnTo>
                  <a:lnTo>
                    <a:pt x="4" y="1"/>
                  </a:lnTo>
                  <a:lnTo>
                    <a:pt x="4" y="2"/>
                  </a:lnTo>
                  <a:lnTo>
                    <a:pt x="2" y="2"/>
                  </a:lnTo>
                  <a:lnTo>
                    <a:pt x="1" y="2"/>
                  </a:lnTo>
                  <a:lnTo>
                    <a:pt x="0" y="4"/>
                  </a:lnTo>
                  <a:lnTo>
                    <a:pt x="0" y="2"/>
                  </a:lnTo>
                  <a:lnTo>
                    <a:pt x="1" y="2"/>
                  </a:lnTo>
                  <a:lnTo>
                    <a:pt x="1"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75" name="Freeform 1072"/>
            <p:cNvSpPr>
              <a:spLocks/>
            </p:cNvSpPr>
            <p:nvPr/>
          </p:nvSpPr>
          <p:spPr bwMode="auto">
            <a:xfrm>
              <a:off x="3609" y="2925"/>
              <a:ext cx="357" cy="447"/>
            </a:xfrm>
            <a:custGeom>
              <a:avLst/>
              <a:gdLst>
                <a:gd name="T0" fmla="*/ 23 w 357"/>
                <a:gd name="T1" fmla="*/ 251 h 447"/>
                <a:gd name="T2" fmla="*/ 48 w 357"/>
                <a:gd name="T3" fmla="*/ 190 h 447"/>
                <a:gd name="T4" fmla="*/ 88 w 357"/>
                <a:gd name="T5" fmla="*/ 97 h 447"/>
                <a:gd name="T6" fmla="*/ 102 w 357"/>
                <a:gd name="T7" fmla="*/ 54 h 447"/>
                <a:gd name="T8" fmla="*/ 140 w 357"/>
                <a:gd name="T9" fmla="*/ 49 h 447"/>
                <a:gd name="T10" fmla="*/ 182 w 357"/>
                <a:gd name="T11" fmla="*/ 8 h 447"/>
                <a:gd name="T12" fmla="*/ 219 w 357"/>
                <a:gd name="T13" fmla="*/ 7 h 447"/>
                <a:gd name="T14" fmla="*/ 234 w 357"/>
                <a:gd name="T15" fmla="*/ 79 h 447"/>
                <a:gd name="T16" fmla="*/ 283 w 357"/>
                <a:gd name="T17" fmla="*/ 55 h 447"/>
                <a:gd name="T18" fmla="*/ 330 w 357"/>
                <a:gd name="T19" fmla="*/ 78 h 447"/>
                <a:gd name="T20" fmla="*/ 355 w 357"/>
                <a:gd name="T21" fmla="*/ 102 h 447"/>
                <a:gd name="T22" fmla="*/ 344 w 357"/>
                <a:gd name="T23" fmla="*/ 115 h 447"/>
                <a:gd name="T24" fmla="*/ 326 w 357"/>
                <a:gd name="T25" fmla="*/ 126 h 447"/>
                <a:gd name="T26" fmla="*/ 334 w 357"/>
                <a:gd name="T27" fmla="*/ 151 h 447"/>
                <a:gd name="T28" fmla="*/ 320 w 357"/>
                <a:gd name="T29" fmla="*/ 152 h 447"/>
                <a:gd name="T30" fmla="*/ 325 w 357"/>
                <a:gd name="T31" fmla="*/ 135 h 447"/>
                <a:gd name="T32" fmla="*/ 309 w 357"/>
                <a:gd name="T33" fmla="*/ 138 h 447"/>
                <a:gd name="T34" fmla="*/ 300 w 357"/>
                <a:gd name="T35" fmla="*/ 134 h 447"/>
                <a:gd name="T36" fmla="*/ 290 w 357"/>
                <a:gd name="T37" fmla="*/ 146 h 447"/>
                <a:gd name="T38" fmla="*/ 309 w 357"/>
                <a:gd name="T39" fmla="*/ 158 h 447"/>
                <a:gd name="T40" fmla="*/ 300 w 357"/>
                <a:gd name="T41" fmla="*/ 167 h 447"/>
                <a:gd name="T42" fmla="*/ 302 w 357"/>
                <a:gd name="T43" fmla="*/ 179 h 447"/>
                <a:gd name="T44" fmla="*/ 323 w 357"/>
                <a:gd name="T45" fmla="*/ 175 h 447"/>
                <a:gd name="T46" fmla="*/ 300 w 357"/>
                <a:gd name="T47" fmla="*/ 193 h 447"/>
                <a:gd name="T48" fmla="*/ 306 w 357"/>
                <a:gd name="T49" fmla="*/ 216 h 447"/>
                <a:gd name="T50" fmla="*/ 293 w 357"/>
                <a:gd name="T51" fmla="*/ 241 h 447"/>
                <a:gd name="T52" fmla="*/ 299 w 357"/>
                <a:gd name="T53" fmla="*/ 256 h 447"/>
                <a:gd name="T54" fmla="*/ 307 w 357"/>
                <a:gd name="T55" fmla="*/ 272 h 447"/>
                <a:gd name="T56" fmla="*/ 293 w 357"/>
                <a:gd name="T57" fmla="*/ 272 h 447"/>
                <a:gd name="T58" fmla="*/ 280 w 357"/>
                <a:gd name="T59" fmla="*/ 249 h 447"/>
                <a:gd name="T60" fmla="*/ 265 w 357"/>
                <a:gd name="T61" fmla="*/ 272 h 447"/>
                <a:gd name="T62" fmla="*/ 278 w 357"/>
                <a:gd name="T63" fmla="*/ 275 h 447"/>
                <a:gd name="T64" fmla="*/ 269 w 357"/>
                <a:gd name="T65" fmla="*/ 286 h 447"/>
                <a:gd name="T66" fmla="*/ 262 w 357"/>
                <a:gd name="T67" fmla="*/ 293 h 447"/>
                <a:gd name="T68" fmla="*/ 255 w 357"/>
                <a:gd name="T69" fmla="*/ 284 h 447"/>
                <a:gd name="T70" fmla="*/ 250 w 357"/>
                <a:gd name="T71" fmla="*/ 289 h 447"/>
                <a:gd name="T72" fmla="*/ 256 w 357"/>
                <a:gd name="T73" fmla="*/ 303 h 447"/>
                <a:gd name="T74" fmla="*/ 248 w 357"/>
                <a:gd name="T75" fmla="*/ 320 h 447"/>
                <a:gd name="T76" fmla="*/ 233 w 357"/>
                <a:gd name="T77" fmla="*/ 324 h 447"/>
                <a:gd name="T78" fmla="*/ 229 w 357"/>
                <a:gd name="T79" fmla="*/ 314 h 447"/>
                <a:gd name="T80" fmla="*/ 232 w 357"/>
                <a:gd name="T81" fmla="*/ 330 h 447"/>
                <a:gd name="T82" fmla="*/ 233 w 357"/>
                <a:gd name="T83" fmla="*/ 340 h 447"/>
                <a:gd name="T84" fmla="*/ 227 w 357"/>
                <a:gd name="T85" fmla="*/ 354 h 447"/>
                <a:gd name="T86" fmla="*/ 214 w 357"/>
                <a:gd name="T87" fmla="*/ 342 h 447"/>
                <a:gd name="T88" fmla="*/ 199 w 357"/>
                <a:gd name="T89" fmla="*/ 353 h 447"/>
                <a:gd name="T90" fmla="*/ 192 w 357"/>
                <a:gd name="T91" fmla="*/ 343 h 447"/>
                <a:gd name="T92" fmla="*/ 181 w 357"/>
                <a:gd name="T93" fmla="*/ 354 h 447"/>
                <a:gd name="T94" fmla="*/ 182 w 357"/>
                <a:gd name="T95" fmla="*/ 365 h 447"/>
                <a:gd name="T96" fmla="*/ 171 w 357"/>
                <a:gd name="T97" fmla="*/ 370 h 447"/>
                <a:gd name="T98" fmla="*/ 185 w 357"/>
                <a:gd name="T99" fmla="*/ 373 h 447"/>
                <a:gd name="T100" fmla="*/ 181 w 357"/>
                <a:gd name="T101" fmla="*/ 387 h 447"/>
                <a:gd name="T102" fmla="*/ 173 w 357"/>
                <a:gd name="T103" fmla="*/ 390 h 447"/>
                <a:gd name="T104" fmla="*/ 164 w 357"/>
                <a:gd name="T105" fmla="*/ 410 h 447"/>
                <a:gd name="T106" fmla="*/ 158 w 357"/>
                <a:gd name="T107" fmla="*/ 405 h 447"/>
                <a:gd name="T108" fmla="*/ 150 w 357"/>
                <a:gd name="T109" fmla="*/ 422 h 447"/>
                <a:gd name="T110" fmla="*/ 145 w 357"/>
                <a:gd name="T111" fmla="*/ 417 h 447"/>
                <a:gd name="T112" fmla="*/ 139 w 357"/>
                <a:gd name="T113" fmla="*/ 428 h 447"/>
                <a:gd name="T114" fmla="*/ 123 w 357"/>
                <a:gd name="T115" fmla="*/ 445 h 447"/>
                <a:gd name="T116" fmla="*/ 117 w 357"/>
                <a:gd name="T117" fmla="*/ 446 h 447"/>
                <a:gd name="T118" fmla="*/ 64 w 357"/>
                <a:gd name="T119" fmla="*/ 353 h 447"/>
                <a:gd name="T120" fmla="*/ 28 w 357"/>
                <a:gd name="T121" fmla="*/ 335 h 4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7"/>
                <a:gd name="T184" fmla="*/ 0 h 447"/>
                <a:gd name="T185" fmla="*/ 357 w 357"/>
                <a:gd name="T186" fmla="*/ 447 h 4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7" h="447">
                  <a:moveTo>
                    <a:pt x="0" y="307"/>
                  </a:moveTo>
                  <a:lnTo>
                    <a:pt x="0" y="305"/>
                  </a:lnTo>
                  <a:lnTo>
                    <a:pt x="6" y="300"/>
                  </a:lnTo>
                  <a:lnTo>
                    <a:pt x="9" y="296"/>
                  </a:lnTo>
                  <a:lnTo>
                    <a:pt x="11" y="295"/>
                  </a:lnTo>
                  <a:lnTo>
                    <a:pt x="10" y="283"/>
                  </a:lnTo>
                  <a:lnTo>
                    <a:pt x="15" y="268"/>
                  </a:lnTo>
                  <a:lnTo>
                    <a:pt x="13" y="265"/>
                  </a:lnTo>
                  <a:lnTo>
                    <a:pt x="15" y="258"/>
                  </a:lnTo>
                  <a:lnTo>
                    <a:pt x="18" y="256"/>
                  </a:lnTo>
                  <a:lnTo>
                    <a:pt x="18" y="253"/>
                  </a:lnTo>
                  <a:lnTo>
                    <a:pt x="20" y="251"/>
                  </a:lnTo>
                  <a:lnTo>
                    <a:pt x="23" y="251"/>
                  </a:lnTo>
                  <a:lnTo>
                    <a:pt x="23" y="249"/>
                  </a:lnTo>
                  <a:lnTo>
                    <a:pt x="19" y="244"/>
                  </a:lnTo>
                  <a:lnTo>
                    <a:pt x="22" y="240"/>
                  </a:lnTo>
                  <a:lnTo>
                    <a:pt x="33" y="235"/>
                  </a:lnTo>
                  <a:lnTo>
                    <a:pt x="37" y="231"/>
                  </a:lnTo>
                  <a:lnTo>
                    <a:pt x="41" y="223"/>
                  </a:lnTo>
                  <a:lnTo>
                    <a:pt x="47" y="217"/>
                  </a:lnTo>
                  <a:lnTo>
                    <a:pt x="47" y="214"/>
                  </a:lnTo>
                  <a:lnTo>
                    <a:pt x="45" y="212"/>
                  </a:lnTo>
                  <a:lnTo>
                    <a:pt x="38" y="213"/>
                  </a:lnTo>
                  <a:lnTo>
                    <a:pt x="38" y="205"/>
                  </a:lnTo>
                  <a:lnTo>
                    <a:pt x="42" y="197"/>
                  </a:lnTo>
                  <a:lnTo>
                    <a:pt x="48" y="190"/>
                  </a:lnTo>
                  <a:lnTo>
                    <a:pt x="53" y="194"/>
                  </a:lnTo>
                  <a:lnTo>
                    <a:pt x="55" y="183"/>
                  </a:lnTo>
                  <a:lnTo>
                    <a:pt x="48" y="175"/>
                  </a:lnTo>
                  <a:lnTo>
                    <a:pt x="47" y="149"/>
                  </a:lnTo>
                  <a:lnTo>
                    <a:pt x="59" y="134"/>
                  </a:lnTo>
                  <a:lnTo>
                    <a:pt x="69" y="132"/>
                  </a:lnTo>
                  <a:lnTo>
                    <a:pt x="71" y="132"/>
                  </a:lnTo>
                  <a:lnTo>
                    <a:pt x="87" y="121"/>
                  </a:lnTo>
                  <a:lnTo>
                    <a:pt x="85" y="119"/>
                  </a:lnTo>
                  <a:lnTo>
                    <a:pt x="93" y="110"/>
                  </a:lnTo>
                  <a:lnTo>
                    <a:pt x="94" y="104"/>
                  </a:lnTo>
                  <a:lnTo>
                    <a:pt x="89" y="101"/>
                  </a:lnTo>
                  <a:lnTo>
                    <a:pt x="88" y="97"/>
                  </a:lnTo>
                  <a:lnTo>
                    <a:pt x="90" y="90"/>
                  </a:lnTo>
                  <a:lnTo>
                    <a:pt x="85" y="79"/>
                  </a:lnTo>
                  <a:lnTo>
                    <a:pt x="81" y="79"/>
                  </a:lnTo>
                  <a:lnTo>
                    <a:pt x="80" y="73"/>
                  </a:lnTo>
                  <a:lnTo>
                    <a:pt x="81" y="70"/>
                  </a:lnTo>
                  <a:lnTo>
                    <a:pt x="84" y="70"/>
                  </a:lnTo>
                  <a:lnTo>
                    <a:pt x="87" y="73"/>
                  </a:lnTo>
                  <a:lnTo>
                    <a:pt x="88" y="68"/>
                  </a:lnTo>
                  <a:lnTo>
                    <a:pt x="95" y="67"/>
                  </a:lnTo>
                  <a:lnTo>
                    <a:pt x="95" y="65"/>
                  </a:lnTo>
                  <a:lnTo>
                    <a:pt x="98" y="64"/>
                  </a:lnTo>
                  <a:lnTo>
                    <a:pt x="102" y="59"/>
                  </a:lnTo>
                  <a:lnTo>
                    <a:pt x="102" y="54"/>
                  </a:lnTo>
                  <a:lnTo>
                    <a:pt x="101" y="50"/>
                  </a:lnTo>
                  <a:lnTo>
                    <a:pt x="103" y="49"/>
                  </a:lnTo>
                  <a:lnTo>
                    <a:pt x="106" y="50"/>
                  </a:lnTo>
                  <a:lnTo>
                    <a:pt x="112" y="42"/>
                  </a:lnTo>
                  <a:lnTo>
                    <a:pt x="116" y="42"/>
                  </a:lnTo>
                  <a:lnTo>
                    <a:pt x="120" y="39"/>
                  </a:lnTo>
                  <a:lnTo>
                    <a:pt x="125" y="44"/>
                  </a:lnTo>
                  <a:lnTo>
                    <a:pt x="126" y="48"/>
                  </a:lnTo>
                  <a:lnTo>
                    <a:pt x="132" y="51"/>
                  </a:lnTo>
                  <a:lnTo>
                    <a:pt x="135" y="51"/>
                  </a:lnTo>
                  <a:lnTo>
                    <a:pt x="135" y="54"/>
                  </a:lnTo>
                  <a:lnTo>
                    <a:pt x="137" y="54"/>
                  </a:lnTo>
                  <a:lnTo>
                    <a:pt x="140" y="49"/>
                  </a:lnTo>
                  <a:lnTo>
                    <a:pt x="140" y="44"/>
                  </a:lnTo>
                  <a:lnTo>
                    <a:pt x="152" y="36"/>
                  </a:lnTo>
                  <a:lnTo>
                    <a:pt x="154" y="37"/>
                  </a:lnTo>
                  <a:lnTo>
                    <a:pt x="158" y="35"/>
                  </a:lnTo>
                  <a:lnTo>
                    <a:pt x="163" y="37"/>
                  </a:lnTo>
                  <a:lnTo>
                    <a:pt x="163" y="32"/>
                  </a:lnTo>
                  <a:lnTo>
                    <a:pt x="166" y="31"/>
                  </a:lnTo>
                  <a:lnTo>
                    <a:pt x="166" y="28"/>
                  </a:lnTo>
                  <a:lnTo>
                    <a:pt x="171" y="27"/>
                  </a:lnTo>
                  <a:lnTo>
                    <a:pt x="185" y="21"/>
                  </a:lnTo>
                  <a:lnTo>
                    <a:pt x="185" y="16"/>
                  </a:lnTo>
                  <a:lnTo>
                    <a:pt x="180" y="11"/>
                  </a:lnTo>
                  <a:lnTo>
                    <a:pt x="182" y="8"/>
                  </a:lnTo>
                  <a:lnTo>
                    <a:pt x="188" y="4"/>
                  </a:lnTo>
                  <a:lnTo>
                    <a:pt x="190" y="6"/>
                  </a:lnTo>
                  <a:lnTo>
                    <a:pt x="194" y="8"/>
                  </a:lnTo>
                  <a:lnTo>
                    <a:pt x="194" y="6"/>
                  </a:lnTo>
                  <a:lnTo>
                    <a:pt x="201" y="3"/>
                  </a:lnTo>
                  <a:lnTo>
                    <a:pt x="202" y="7"/>
                  </a:lnTo>
                  <a:lnTo>
                    <a:pt x="208" y="4"/>
                  </a:lnTo>
                  <a:lnTo>
                    <a:pt x="209" y="2"/>
                  </a:lnTo>
                  <a:lnTo>
                    <a:pt x="211" y="0"/>
                  </a:lnTo>
                  <a:lnTo>
                    <a:pt x="213" y="4"/>
                  </a:lnTo>
                  <a:lnTo>
                    <a:pt x="215" y="6"/>
                  </a:lnTo>
                  <a:lnTo>
                    <a:pt x="218" y="6"/>
                  </a:lnTo>
                  <a:lnTo>
                    <a:pt x="219" y="7"/>
                  </a:lnTo>
                  <a:lnTo>
                    <a:pt x="216" y="13"/>
                  </a:lnTo>
                  <a:lnTo>
                    <a:pt x="218" y="14"/>
                  </a:lnTo>
                  <a:lnTo>
                    <a:pt x="219" y="17"/>
                  </a:lnTo>
                  <a:lnTo>
                    <a:pt x="213" y="23"/>
                  </a:lnTo>
                  <a:lnTo>
                    <a:pt x="214" y="32"/>
                  </a:lnTo>
                  <a:lnTo>
                    <a:pt x="223" y="39"/>
                  </a:lnTo>
                  <a:lnTo>
                    <a:pt x="225" y="51"/>
                  </a:lnTo>
                  <a:lnTo>
                    <a:pt x="229" y="56"/>
                  </a:lnTo>
                  <a:lnTo>
                    <a:pt x="228" y="56"/>
                  </a:lnTo>
                  <a:lnTo>
                    <a:pt x="232" y="72"/>
                  </a:lnTo>
                  <a:lnTo>
                    <a:pt x="229" y="73"/>
                  </a:lnTo>
                  <a:lnTo>
                    <a:pt x="232" y="79"/>
                  </a:lnTo>
                  <a:lnTo>
                    <a:pt x="234" y="79"/>
                  </a:lnTo>
                  <a:lnTo>
                    <a:pt x="241" y="76"/>
                  </a:lnTo>
                  <a:lnTo>
                    <a:pt x="246" y="78"/>
                  </a:lnTo>
                  <a:lnTo>
                    <a:pt x="250" y="77"/>
                  </a:lnTo>
                  <a:lnTo>
                    <a:pt x="250" y="81"/>
                  </a:lnTo>
                  <a:lnTo>
                    <a:pt x="257" y="82"/>
                  </a:lnTo>
                  <a:lnTo>
                    <a:pt x="267" y="74"/>
                  </a:lnTo>
                  <a:lnTo>
                    <a:pt x="267" y="70"/>
                  </a:lnTo>
                  <a:lnTo>
                    <a:pt x="271" y="69"/>
                  </a:lnTo>
                  <a:lnTo>
                    <a:pt x="275" y="70"/>
                  </a:lnTo>
                  <a:lnTo>
                    <a:pt x="276" y="70"/>
                  </a:lnTo>
                  <a:lnTo>
                    <a:pt x="278" y="59"/>
                  </a:lnTo>
                  <a:lnTo>
                    <a:pt x="281" y="58"/>
                  </a:lnTo>
                  <a:lnTo>
                    <a:pt x="283" y="55"/>
                  </a:lnTo>
                  <a:lnTo>
                    <a:pt x="288" y="55"/>
                  </a:lnTo>
                  <a:lnTo>
                    <a:pt x="289" y="64"/>
                  </a:lnTo>
                  <a:lnTo>
                    <a:pt x="293" y="65"/>
                  </a:lnTo>
                  <a:lnTo>
                    <a:pt x="293" y="68"/>
                  </a:lnTo>
                  <a:lnTo>
                    <a:pt x="295" y="69"/>
                  </a:lnTo>
                  <a:lnTo>
                    <a:pt x="294" y="77"/>
                  </a:lnTo>
                  <a:lnTo>
                    <a:pt x="303" y="88"/>
                  </a:lnTo>
                  <a:lnTo>
                    <a:pt x="308" y="88"/>
                  </a:lnTo>
                  <a:lnTo>
                    <a:pt x="308" y="87"/>
                  </a:lnTo>
                  <a:lnTo>
                    <a:pt x="316" y="87"/>
                  </a:lnTo>
                  <a:lnTo>
                    <a:pt x="320" y="81"/>
                  </a:lnTo>
                  <a:lnTo>
                    <a:pt x="323" y="83"/>
                  </a:lnTo>
                  <a:lnTo>
                    <a:pt x="330" y="78"/>
                  </a:lnTo>
                  <a:lnTo>
                    <a:pt x="330" y="76"/>
                  </a:lnTo>
                  <a:lnTo>
                    <a:pt x="340" y="73"/>
                  </a:lnTo>
                  <a:lnTo>
                    <a:pt x="341" y="77"/>
                  </a:lnTo>
                  <a:lnTo>
                    <a:pt x="348" y="77"/>
                  </a:lnTo>
                  <a:lnTo>
                    <a:pt x="355" y="90"/>
                  </a:lnTo>
                  <a:lnTo>
                    <a:pt x="354" y="95"/>
                  </a:lnTo>
                  <a:lnTo>
                    <a:pt x="355" y="97"/>
                  </a:lnTo>
                  <a:lnTo>
                    <a:pt x="351" y="93"/>
                  </a:lnTo>
                  <a:lnTo>
                    <a:pt x="351" y="96"/>
                  </a:lnTo>
                  <a:lnTo>
                    <a:pt x="354" y="98"/>
                  </a:lnTo>
                  <a:lnTo>
                    <a:pt x="357" y="98"/>
                  </a:lnTo>
                  <a:lnTo>
                    <a:pt x="353" y="101"/>
                  </a:lnTo>
                  <a:lnTo>
                    <a:pt x="355" y="102"/>
                  </a:lnTo>
                  <a:lnTo>
                    <a:pt x="351" y="102"/>
                  </a:lnTo>
                  <a:lnTo>
                    <a:pt x="353" y="105"/>
                  </a:lnTo>
                  <a:lnTo>
                    <a:pt x="348" y="105"/>
                  </a:lnTo>
                  <a:lnTo>
                    <a:pt x="344" y="105"/>
                  </a:lnTo>
                  <a:lnTo>
                    <a:pt x="341" y="102"/>
                  </a:lnTo>
                  <a:lnTo>
                    <a:pt x="343" y="106"/>
                  </a:lnTo>
                  <a:lnTo>
                    <a:pt x="344" y="106"/>
                  </a:lnTo>
                  <a:lnTo>
                    <a:pt x="345" y="109"/>
                  </a:lnTo>
                  <a:lnTo>
                    <a:pt x="343" y="107"/>
                  </a:lnTo>
                  <a:lnTo>
                    <a:pt x="341" y="109"/>
                  </a:lnTo>
                  <a:lnTo>
                    <a:pt x="343" y="110"/>
                  </a:lnTo>
                  <a:lnTo>
                    <a:pt x="344" y="112"/>
                  </a:lnTo>
                  <a:lnTo>
                    <a:pt x="344" y="115"/>
                  </a:lnTo>
                  <a:lnTo>
                    <a:pt x="340" y="116"/>
                  </a:lnTo>
                  <a:lnTo>
                    <a:pt x="339" y="116"/>
                  </a:lnTo>
                  <a:lnTo>
                    <a:pt x="336" y="118"/>
                  </a:lnTo>
                  <a:lnTo>
                    <a:pt x="340" y="119"/>
                  </a:lnTo>
                  <a:lnTo>
                    <a:pt x="343" y="118"/>
                  </a:lnTo>
                  <a:lnTo>
                    <a:pt x="343" y="121"/>
                  </a:lnTo>
                  <a:lnTo>
                    <a:pt x="339" y="121"/>
                  </a:lnTo>
                  <a:lnTo>
                    <a:pt x="335" y="121"/>
                  </a:lnTo>
                  <a:lnTo>
                    <a:pt x="332" y="121"/>
                  </a:lnTo>
                  <a:lnTo>
                    <a:pt x="332" y="126"/>
                  </a:lnTo>
                  <a:lnTo>
                    <a:pt x="327" y="125"/>
                  </a:lnTo>
                  <a:lnTo>
                    <a:pt x="329" y="128"/>
                  </a:lnTo>
                  <a:lnTo>
                    <a:pt x="326" y="126"/>
                  </a:lnTo>
                  <a:lnTo>
                    <a:pt x="326" y="129"/>
                  </a:lnTo>
                  <a:lnTo>
                    <a:pt x="327" y="132"/>
                  </a:lnTo>
                  <a:lnTo>
                    <a:pt x="331" y="132"/>
                  </a:lnTo>
                  <a:lnTo>
                    <a:pt x="332" y="134"/>
                  </a:lnTo>
                  <a:lnTo>
                    <a:pt x="335" y="134"/>
                  </a:lnTo>
                  <a:lnTo>
                    <a:pt x="332" y="138"/>
                  </a:lnTo>
                  <a:lnTo>
                    <a:pt x="334" y="139"/>
                  </a:lnTo>
                  <a:lnTo>
                    <a:pt x="337" y="139"/>
                  </a:lnTo>
                  <a:lnTo>
                    <a:pt x="336" y="142"/>
                  </a:lnTo>
                  <a:lnTo>
                    <a:pt x="334" y="143"/>
                  </a:lnTo>
                  <a:lnTo>
                    <a:pt x="335" y="147"/>
                  </a:lnTo>
                  <a:lnTo>
                    <a:pt x="336" y="148"/>
                  </a:lnTo>
                  <a:lnTo>
                    <a:pt x="334" y="151"/>
                  </a:lnTo>
                  <a:lnTo>
                    <a:pt x="332" y="148"/>
                  </a:lnTo>
                  <a:lnTo>
                    <a:pt x="326" y="153"/>
                  </a:lnTo>
                  <a:lnTo>
                    <a:pt x="322" y="153"/>
                  </a:lnTo>
                  <a:lnTo>
                    <a:pt x="320" y="156"/>
                  </a:lnTo>
                  <a:lnTo>
                    <a:pt x="321" y="157"/>
                  </a:lnTo>
                  <a:lnTo>
                    <a:pt x="320" y="158"/>
                  </a:lnTo>
                  <a:lnTo>
                    <a:pt x="317" y="162"/>
                  </a:lnTo>
                  <a:lnTo>
                    <a:pt x="313" y="161"/>
                  </a:lnTo>
                  <a:lnTo>
                    <a:pt x="313" y="157"/>
                  </a:lnTo>
                  <a:lnTo>
                    <a:pt x="314" y="155"/>
                  </a:lnTo>
                  <a:lnTo>
                    <a:pt x="317" y="153"/>
                  </a:lnTo>
                  <a:lnTo>
                    <a:pt x="317" y="152"/>
                  </a:lnTo>
                  <a:lnTo>
                    <a:pt x="320" y="152"/>
                  </a:lnTo>
                  <a:lnTo>
                    <a:pt x="322" y="152"/>
                  </a:lnTo>
                  <a:lnTo>
                    <a:pt x="322" y="149"/>
                  </a:lnTo>
                  <a:lnTo>
                    <a:pt x="325" y="149"/>
                  </a:lnTo>
                  <a:lnTo>
                    <a:pt x="323" y="147"/>
                  </a:lnTo>
                  <a:lnTo>
                    <a:pt x="323" y="143"/>
                  </a:lnTo>
                  <a:lnTo>
                    <a:pt x="327" y="142"/>
                  </a:lnTo>
                  <a:lnTo>
                    <a:pt x="326" y="141"/>
                  </a:lnTo>
                  <a:lnTo>
                    <a:pt x="329" y="139"/>
                  </a:lnTo>
                  <a:lnTo>
                    <a:pt x="329" y="138"/>
                  </a:lnTo>
                  <a:lnTo>
                    <a:pt x="331" y="135"/>
                  </a:lnTo>
                  <a:lnTo>
                    <a:pt x="330" y="133"/>
                  </a:lnTo>
                  <a:lnTo>
                    <a:pt x="329" y="134"/>
                  </a:lnTo>
                  <a:lnTo>
                    <a:pt x="325" y="135"/>
                  </a:lnTo>
                  <a:lnTo>
                    <a:pt x="318" y="135"/>
                  </a:lnTo>
                  <a:lnTo>
                    <a:pt x="318" y="137"/>
                  </a:lnTo>
                  <a:lnTo>
                    <a:pt x="318" y="141"/>
                  </a:lnTo>
                  <a:lnTo>
                    <a:pt x="316" y="144"/>
                  </a:lnTo>
                  <a:lnTo>
                    <a:pt x="317" y="147"/>
                  </a:lnTo>
                  <a:lnTo>
                    <a:pt x="314" y="149"/>
                  </a:lnTo>
                  <a:lnTo>
                    <a:pt x="314" y="147"/>
                  </a:lnTo>
                  <a:lnTo>
                    <a:pt x="312" y="146"/>
                  </a:lnTo>
                  <a:lnTo>
                    <a:pt x="312" y="143"/>
                  </a:lnTo>
                  <a:lnTo>
                    <a:pt x="309" y="146"/>
                  </a:lnTo>
                  <a:lnTo>
                    <a:pt x="309" y="142"/>
                  </a:lnTo>
                  <a:lnTo>
                    <a:pt x="308" y="141"/>
                  </a:lnTo>
                  <a:lnTo>
                    <a:pt x="309" y="138"/>
                  </a:lnTo>
                  <a:lnTo>
                    <a:pt x="313" y="137"/>
                  </a:lnTo>
                  <a:lnTo>
                    <a:pt x="312" y="134"/>
                  </a:lnTo>
                  <a:lnTo>
                    <a:pt x="309" y="135"/>
                  </a:lnTo>
                  <a:lnTo>
                    <a:pt x="307" y="137"/>
                  </a:lnTo>
                  <a:lnTo>
                    <a:pt x="307" y="134"/>
                  </a:lnTo>
                  <a:lnTo>
                    <a:pt x="312" y="130"/>
                  </a:lnTo>
                  <a:lnTo>
                    <a:pt x="308" y="132"/>
                  </a:lnTo>
                  <a:lnTo>
                    <a:pt x="306" y="135"/>
                  </a:lnTo>
                  <a:lnTo>
                    <a:pt x="304" y="137"/>
                  </a:lnTo>
                  <a:lnTo>
                    <a:pt x="306" y="141"/>
                  </a:lnTo>
                  <a:lnTo>
                    <a:pt x="304" y="141"/>
                  </a:lnTo>
                  <a:lnTo>
                    <a:pt x="302" y="137"/>
                  </a:lnTo>
                  <a:lnTo>
                    <a:pt x="300" y="134"/>
                  </a:lnTo>
                  <a:lnTo>
                    <a:pt x="299" y="141"/>
                  </a:lnTo>
                  <a:lnTo>
                    <a:pt x="302" y="143"/>
                  </a:lnTo>
                  <a:lnTo>
                    <a:pt x="303" y="143"/>
                  </a:lnTo>
                  <a:lnTo>
                    <a:pt x="303" y="146"/>
                  </a:lnTo>
                  <a:lnTo>
                    <a:pt x="300" y="144"/>
                  </a:lnTo>
                  <a:lnTo>
                    <a:pt x="298" y="143"/>
                  </a:lnTo>
                  <a:lnTo>
                    <a:pt x="297" y="141"/>
                  </a:lnTo>
                  <a:lnTo>
                    <a:pt x="294" y="141"/>
                  </a:lnTo>
                  <a:lnTo>
                    <a:pt x="294" y="137"/>
                  </a:lnTo>
                  <a:lnTo>
                    <a:pt x="292" y="138"/>
                  </a:lnTo>
                  <a:lnTo>
                    <a:pt x="289" y="141"/>
                  </a:lnTo>
                  <a:lnTo>
                    <a:pt x="289" y="144"/>
                  </a:lnTo>
                  <a:lnTo>
                    <a:pt x="290" y="146"/>
                  </a:lnTo>
                  <a:lnTo>
                    <a:pt x="292" y="144"/>
                  </a:lnTo>
                  <a:lnTo>
                    <a:pt x="294" y="148"/>
                  </a:lnTo>
                  <a:lnTo>
                    <a:pt x="293" y="151"/>
                  </a:lnTo>
                  <a:lnTo>
                    <a:pt x="292" y="151"/>
                  </a:lnTo>
                  <a:lnTo>
                    <a:pt x="289" y="153"/>
                  </a:lnTo>
                  <a:lnTo>
                    <a:pt x="294" y="158"/>
                  </a:lnTo>
                  <a:lnTo>
                    <a:pt x="297" y="155"/>
                  </a:lnTo>
                  <a:lnTo>
                    <a:pt x="299" y="153"/>
                  </a:lnTo>
                  <a:lnTo>
                    <a:pt x="302" y="155"/>
                  </a:lnTo>
                  <a:lnTo>
                    <a:pt x="304" y="153"/>
                  </a:lnTo>
                  <a:lnTo>
                    <a:pt x="307" y="156"/>
                  </a:lnTo>
                  <a:lnTo>
                    <a:pt x="308" y="156"/>
                  </a:lnTo>
                  <a:lnTo>
                    <a:pt x="309" y="158"/>
                  </a:lnTo>
                  <a:lnTo>
                    <a:pt x="308" y="158"/>
                  </a:lnTo>
                  <a:lnTo>
                    <a:pt x="307" y="160"/>
                  </a:lnTo>
                  <a:lnTo>
                    <a:pt x="309" y="161"/>
                  </a:lnTo>
                  <a:lnTo>
                    <a:pt x="311" y="162"/>
                  </a:lnTo>
                  <a:lnTo>
                    <a:pt x="309" y="165"/>
                  </a:lnTo>
                  <a:lnTo>
                    <a:pt x="311" y="165"/>
                  </a:lnTo>
                  <a:lnTo>
                    <a:pt x="312" y="169"/>
                  </a:lnTo>
                  <a:lnTo>
                    <a:pt x="312" y="170"/>
                  </a:lnTo>
                  <a:lnTo>
                    <a:pt x="308" y="172"/>
                  </a:lnTo>
                  <a:lnTo>
                    <a:pt x="307" y="171"/>
                  </a:lnTo>
                  <a:lnTo>
                    <a:pt x="303" y="169"/>
                  </a:lnTo>
                  <a:lnTo>
                    <a:pt x="304" y="167"/>
                  </a:lnTo>
                  <a:lnTo>
                    <a:pt x="300" y="167"/>
                  </a:lnTo>
                  <a:lnTo>
                    <a:pt x="299" y="165"/>
                  </a:lnTo>
                  <a:lnTo>
                    <a:pt x="298" y="165"/>
                  </a:lnTo>
                  <a:lnTo>
                    <a:pt x="298" y="167"/>
                  </a:lnTo>
                  <a:lnTo>
                    <a:pt x="295" y="169"/>
                  </a:lnTo>
                  <a:lnTo>
                    <a:pt x="293" y="167"/>
                  </a:lnTo>
                  <a:lnTo>
                    <a:pt x="293" y="170"/>
                  </a:lnTo>
                  <a:lnTo>
                    <a:pt x="293" y="172"/>
                  </a:lnTo>
                  <a:lnTo>
                    <a:pt x="294" y="171"/>
                  </a:lnTo>
                  <a:lnTo>
                    <a:pt x="298" y="170"/>
                  </a:lnTo>
                  <a:lnTo>
                    <a:pt x="300" y="172"/>
                  </a:lnTo>
                  <a:lnTo>
                    <a:pt x="300" y="176"/>
                  </a:lnTo>
                  <a:lnTo>
                    <a:pt x="299" y="177"/>
                  </a:lnTo>
                  <a:lnTo>
                    <a:pt x="302" y="179"/>
                  </a:lnTo>
                  <a:lnTo>
                    <a:pt x="304" y="181"/>
                  </a:lnTo>
                  <a:lnTo>
                    <a:pt x="306" y="181"/>
                  </a:lnTo>
                  <a:lnTo>
                    <a:pt x="308" y="180"/>
                  </a:lnTo>
                  <a:lnTo>
                    <a:pt x="307" y="177"/>
                  </a:lnTo>
                  <a:lnTo>
                    <a:pt x="309" y="176"/>
                  </a:lnTo>
                  <a:lnTo>
                    <a:pt x="312" y="172"/>
                  </a:lnTo>
                  <a:lnTo>
                    <a:pt x="314" y="171"/>
                  </a:lnTo>
                  <a:lnTo>
                    <a:pt x="316" y="174"/>
                  </a:lnTo>
                  <a:lnTo>
                    <a:pt x="314" y="175"/>
                  </a:lnTo>
                  <a:lnTo>
                    <a:pt x="317" y="175"/>
                  </a:lnTo>
                  <a:lnTo>
                    <a:pt x="316" y="177"/>
                  </a:lnTo>
                  <a:lnTo>
                    <a:pt x="320" y="177"/>
                  </a:lnTo>
                  <a:lnTo>
                    <a:pt x="323" y="175"/>
                  </a:lnTo>
                  <a:lnTo>
                    <a:pt x="318" y="180"/>
                  </a:lnTo>
                  <a:lnTo>
                    <a:pt x="316" y="179"/>
                  </a:lnTo>
                  <a:lnTo>
                    <a:pt x="313" y="180"/>
                  </a:lnTo>
                  <a:lnTo>
                    <a:pt x="311" y="183"/>
                  </a:lnTo>
                  <a:lnTo>
                    <a:pt x="313" y="184"/>
                  </a:lnTo>
                  <a:lnTo>
                    <a:pt x="312" y="185"/>
                  </a:lnTo>
                  <a:lnTo>
                    <a:pt x="311" y="183"/>
                  </a:lnTo>
                  <a:lnTo>
                    <a:pt x="306" y="185"/>
                  </a:lnTo>
                  <a:lnTo>
                    <a:pt x="302" y="185"/>
                  </a:lnTo>
                  <a:lnTo>
                    <a:pt x="299" y="186"/>
                  </a:lnTo>
                  <a:lnTo>
                    <a:pt x="299" y="188"/>
                  </a:lnTo>
                  <a:lnTo>
                    <a:pt x="302" y="190"/>
                  </a:lnTo>
                  <a:lnTo>
                    <a:pt x="300" y="193"/>
                  </a:lnTo>
                  <a:lnTo>
                    <a:pt x="297" y="195"/>
                  </a:lnTo>
                  <a:lnTo>
                    <a:pt x="297" y="197"/>
                  </a:lnTo>
                  <a:lnTo>
                    <a:pt x="297" y="199"/>
                  </a:lnTo>
                  <a:lnTo>
                    <a:pt x="295" y="199"/>
                  </a:lnTo>
                  <a:lnTo>
                    <a:pt x="299" y="200"/>
                  </a:lnTo>
                  <a:lnTo>
                    <a:pt x="302" y="205"/>
                  </a:lnTo>
                  <a:lnTo>
                    <a:pt x="299" y="205"/>
                  </a:lnTo>
                  <a:lnTo>
                    <a:pt x="295" y="207"/>
                  </a:lnTo>
                  <a:lnTo>
                    <a:pt x="303" y="211"/>
                  </a:lnTo>
                  <a:lnTo>
                    <a:pt x="306" y="209"/>
                  </a:lnTo>
                  <a:lnTo>
                    <a:pt x="308" y="211"/>
                  </a:lnTo>
                  <a:lnTo>
                    <a:pt x="307" y="214"/>
                  </a:lnTo>
                  <a:lnTo>
                    <a:pt x="306" y="216"/>
                  </a:lnTo>
                  <a:lnTo>
                    <a:pt x="306" y="219"/>
                  </a:lnTo>
                  <a:lnTo>
                    <a:pt x="302" y="219"/>
                  </a:lnTo>
                  <a:lnTo>
                    <a:pt x="299" y="226"/>
                  </a:lnTo>
                  <a:lnTo>
                    <a:pt x="297" y="221"/>
                  </a:lnTo>
                  <a:lnTo>
                    <a:pt x="298" y="227"/>
                  </a:lnTo>
                  <a:lnTo>
                    <a:pt x="299" y="228"/>
                  </a:lnTo>
                  <a:lnTo>
                    <a:pt x="300" y="233"/>
                  </a:lnTo>
                  <a:lnTo>
                    <a:pt x="302" y="233"/>
                  </a:lnTo>
                  <a:lnTo>
                    <a:pt x="299" y="237"/>
                  </a:lnTo>
                  <a:lnTo>
                    <a:pt x="299" y="240"/>
                  </a:lnTo>
                  <a:lnTo>
                    <a:pt x="297" y="240"/>
                  </a:lnTo>
                  <a:lnTo>
                    <a:pt x="294" y="239"/>
                  </a:lnTo>
                  <a:lnTo>
                    <a:pt x="293" y="241"/>
                  </a:lnTo>
                  <a:lnTo>
                    <a:pt x="290" y="241"/>
                  </a:lnTo>
                  <a:lnTo>
                    <a:pt x="289" y="242"/>
                  </a:lnTo>
                  <a:lnTo>
                    <a:pt x="290" y="245"/>
                  </a:lnTo>
                  <a:lnTo>
                    <a:pt x="290" y="247"/>
                  </a:lnTo>
                  <a:lnTo>
                    <a:pt x="292" y="247"/>
                  </a:lnTo>
                  <a:lnTo>
                    <a:pt x="292" y="250"/>
                  </a:lnTo>
                  <a:lnTo>
                    <a:pt x="292" y="253"/>
                  </a:lnTo>
                  <a:lnTo>
                    <a:pt x="294" y="254"/>
                  </a:lnTo>
                  <a:lnTo>
                    <a:pt x="295" y="250"/>
                  </a:lnTo>
                  <a:lnTo>
                    <a:pt x="298" y="251"/>
                  </a:lnTo>
                  <a:lnTo>
                    <a:pt x="300" y="250"/>
                  </a:lnTo>
                  <a:lnTo>
                    <a:pt x="298" y="253"/>
                  </a:lnTo>
                  <a:lnTo>
                    <a:pt x="299" y="256"/>
                  </a:lnTo>
                  <a:lnTo>
                    <a:pt x="298" y="258"/>
                  </a:lnTo>
                  <a:lnTo>
                    <a:pt x="302" y="258"/>
                  </a:lnTo>
                  <a:lnTo>
                    <a:pt x="300" y="260"/>
                  </a:lnTo>
                  <a:lnTo>
                    <a:pt x="302" y="259"/>
                  </a:lnTo>
                  <a:lnTo>
                    <a:pt x="302" y="261"/>
                  </a:lnTo>
                  <a:lnTo>
                    <a:pt x="304" y="261"/>
                  </a:lnTo>
                  <a:lnTo>
                    <a:pt x="304" y="263"/>
                  </a:lnTo>
                  <a:lnTo>
                    <a:pt x="303" y="264"/>
                  </a:lnTo>
                  <a:lnTo>
                    <a:pt x="306" y="264"/>
                  </a:lnTo>
                  <a:lnTo>
                    <a:pt x="307" y="269"/>
                  </a:lnTo>
                  <a:lnTo>
                    <a:pt x="304" y="272"/>
                  </a:lnTo>
                  <a:lnTo>
                    <a:pt x="307" y="270"/>
                  </a:lnTo>
                  <a:lnTo>
                    <a:pt x="307" y="272"/>
                  </a:lnTo>
                  <a:lnTo>
                    <a:pt x="302" y="273"/>
                  </a:lnTo>
                  <a:lnTo>
                    <a:pt x="302" y="268"/>
                  </a:lnTo>
                  <a:lnTo>
                    <a:pt x="300" y="265"/>
                  </a:lnTo>
                  <a:lnTo>
                    <a:pt x="302" y="264"/>
                  </a:lnTo>
                  <a:lnTo>
                    <a:pt x="300" y="264"/>
                  </a:lnTo>
                  <a:lnTo>
                    <a:pt x="300" y="263"/>
                  </a:lnTo>
                  <a:lnTo>
                    <a:pt x="297" y="263"/>
                  </a:lnTo>
                  <a:lnTo>
                    <a:pt x="297" y="265"/>
                  </a:lnTo>
                  <a:lnTo>
                    <a:pt x="295" y="268"/>
                  </a:lnTo>
                  <a:lnTo>
                    <a:pt x="299" y="267"/>
                  </a:lnTo>
                  <a:lnTo>
                    <a:pt x="298" y="269"/>
                  </a:lnTo>
                  <a:lnTo>
                    <a:pt x="295" y="270"/>
                  </a:lnTo>
                  <a:lnTo>
                    <a:pt x="293" y="272"/>
                  </a:lnTo>
                  <a:lnTo>
                    <a:pt x="295" y="269"/>
                  </a:lnTo>
                  <a:lnTo>
                    <a:pt x="294" y="267"/>
                  </a:lnTo>
                  <a:lnTo>
                    <a:pt x="295" y="265"/>
                  </a:lnTo>
                  <a:lnTo>
                    <a:pt x="293" y="264"/>
                  </a:lnTo>
                  <a:lnTo>
                    <a:pt x="293" y="263"/>
                  </a:lnTo>
                  <a:lnTo>
                    <a:pt x="290" y="263"/>
                  </a:lnTo>
                  <a:lnTo>
                    <a:pt x="290" y="258"/>
                  </a:lnTo>
                  <a:lnTo>
                    <a:pt x="288" y="259"/>
                  </a:lnTo>
                  <a:lnTo>
                    <a:pt x="285" y="258"/>
                  </a:lnTo>
                  <a:lnTo>
                    <a:pt x="283" y="256"/>
                  </a:lnTo>
                  <a:lnTo>
                    <a:pt x="281" y="255"/>
                  </a:lnTo>
                  <a:lnTo>
                    <a:pt x="283" y="251"/>
                  </a:lnTo>
                  <a:lnTo>
                    <a:pt x="280" y="249"/>
                  </a:lnTo>
                  <a:lnTo>
                    <a:pt x="278" y="249"/>
                  </a:lnTo>
                  <a:lnTo>
                    <a:pt x="280" y="251"/>
                  </a:lnTo>
                  <a:lnTo>
                    <a:pt x="278" y="254"/>
                  </a:lnTo>
                  <a:lnTo>
                    <a:pt x="276" y="253"/>
                  </a:lnTo>
                  <a:lnTo>
                    <a:pt x="275" y="254"/>
                  </a:lnTo>
                  <a:lnTo>
                    <a:pt x="276" y="256"/>
                  </a:lnTo>
                  <a:lnTo>
                    <a:pt x="274" y="260"/>
                  </a:lnTo>
                  <a:lnTo>
                    <a:pt x="271" y="263"/>
                  </a:lnTo>
                  <a:lnTo>
                    <a:pt x="270" y="263"/>
                  </a:lnTo>
                  <a:lnTo>
                    <a:pt x="266" y="265"/>
                  </a:lnTo>
                  <a:lnTo>
                    <a:pt x="265" y="269"/>
                  </a:lnTo>
                  <a:lnTo>
                    <a:pt x="262" y="268"/>
                  </a:lnTo>
                  <a:lnTo>
                    <a:pt x="265" y="272"/>
                  </a:lnTo>
                  <a:lnTo>
                    <a:pt x="266" y="272"/>
                  </a:lnTo>
                  <a:lnTo>
                    <a:pt x="267" y="274"/>
                  </a:lnTo>
                  <a:lnTo>
                    <a:pt x="269" y="275"/>
                  </a:lnTo>
                  <a:lnTo>
                    <a:pt x="270" y="273"/>
                  </a:lnTo>
                  <a:lnTo>
                    <a:pt x="272" y="278"/>
                  </a:lnTo>
                  <a:lnTo>
                    <a:pt x="270" y="279"/>
                  </a:lnTo>
                  <a:lnTo>
                    <a:pt x="271" y="282"/>
                  </a:lnTo>
                  <a:lnTo>
                    <a:pt x="272" y="282"/>
                  </a:lnTo>
                  <a:lnTo>
                    <a:pt x="274" y="281"/>
                  </a:lnTo>
                  <a:lnTo>
                    <a:pt x="275" y="279"/>
                  </a:lnTo>
                  <a:lnTo>
                    <a:pt x="275" y="277"/>
                  </a:lnTo>
                  <a:lnTo>
                    <a:pt x="276" y="277"/>
                  </a:lnTo>
                  <a:lnTo>
                    <a:pt x="278" y="275"/>
                  </a:lnTo>
                  <a:lnTo>
                    <a:pt x="279" y="278"/>
                  </a:lnTo>
                  <a:lnTo>
                    <a:pt x="281" y="281"/>
                  </a:lnTo>
                  <a:lnTo>
                    <a:pt x="285" y="282"/>
                  </a:lnTo>
                  <a:lnTo>
                    <a:pt x="281" y="284"/>
                  </a:lnTo>
                  <a:lnTo>
                    <a:pt x="278" y="284"/>
                  </a:lnTo>
                  <a:lnTo>
                    <a:pt x="280" y="288"/>
                  </a:lnTo>
                  <a:lnTo>
                    <a:pt x="278" y="291"/>
                  </a:lnTo>
                  <a:lnTo>
                    <a:pt x="278" y="289"/>
                  </a:lnTo>
                  <a:lnTo>
                    <a:pt x="272" y="288"/>
                  </a:lnTo>
                  <a:lnTo>
                    <a:pt x="271" y="291"/>
                  </a:lnTo>
                  <a:lnTo>
                    <a:pt x="269" y="289"/>
                  </a:lnTo>
                  <a:lnTo>
                    <a:pt x="267" y="288"/>
                  </a:lnTo>
                  <a:lnTo>
                    <a:pt x="269" y="286"/>
                  </a:lnTo>
                  <a:lnTo>
                    <a:pt x="265" y="282"/>
                  </a:lnTo>
                  <a:lnTo>
                    <a:pt x="265" y="284"/>
                  </a:lnTo>
                  <a:lnTo>
                    <a:pt x="264" y="288"/>
                  </a:lnTo>
                  <a:lnTo>
                    <a:pt x="262" y="291"/>
                  </a:lnTo>
                  <a:lnTo>
                    <a:pt x="265" y="292"/>
                  </a:lnTo>
                  <a:lnTo>
                    <a:pt x="266" y="292"/>
                  </a:lnTo>
                  <a:lnTo>
                    <a:pt x="269" y="293"/>
                  </a:lnTo>
                  <a:lnTo>
                    <a:pt x="269" y="296"/>
                  </a:lnTo>
                  <a:lnTo>
                    <a:pt x="266" y="295"/>
                  </a:lnTo>
                  <a:lnTo>
                    <a:pt x="264" y="293"/>
                  </a:lnTo>
                  <a:lnTo>
                    <a:pt x="265" y="296"/>
                  </a:lnTo>
                  <a:lnTo>
                    <a:pt x="262" y="296"/>
                  </a:lnTo>
                  <a:lnTo>
                    <a:pt x="262" y="293"/>
                  </a:lnTo>
                  <a:lnTo>
                    <a:pt x="260" y="293"/>
                  </a:lnTo>
                  <a:lnTo>
                    <a:pt x="260" y="297"/>
                  </a:lnTo>
                  <a:lnTo>
                    <a:pt x="258" y="296"/>
                  </a:lnTo>
                  <a:lnTo>
                    <a:pt x="257" y="293"/>
                  </a:lnTo>
                  <a:lnTo>
                    <a:pt x="260" y="292"/>
                  </a:lnTo>
                  <a:lnTo>
                    <a:pt x="262" y="287"/>
                  </a:lnTo>
                  <a:lnTo>
                    <a:pt x="261" y="284"/>
                  </a:lnTo>
                  <a:lnTo>
                    <a:pt x="257" y="286"/>
                  </a:lnTo>
                  <a:lnTo>
                    <a:pt x="256" y="287"/>
                  </a:lnTo>
                  <a:lnTo>
                    <a:pt x="252" y="287"/>
                  </a:lnTo>
                  <a:lnTo>
                    <a:pt x="255" y="286"/>
                  </a:lnTo>
                  <a:lnTo>
                    <a:pt x="253" y="283"/>
                  </a:lnTo>
                  <a:lnTo>
                    <a:pt x="255" y="284"/>
                  </a:lnTo>
                  <a:lnTo>
                    <a:pt x="257" y="283"/>
                  </a:lnTo>
                  <a:lnTo>
                    <a:pt x="258" y="284"/>
                  </a:lnTo>
                  <a:lnTo>
                    <a:pt x="260" y="282"/>
                  </a:lnTo>
                  <a:lnTo>
                    <a:pt x="258" y="282"/>
                  </a:lnTo>
                  <a:lnTo>
                    <a:pt x="256" y="281"/>
                  </a:lnTo>
                  <a:lnTo>
                    <a:pt x="253" y="281"/>
                  </a:lnTo>
                  <a:lnTo>
                    <a:pt x="248" y="283"/>
                  </a:lnTo>
                  <a:lnTo>
                    <a:pt x="244" y="286"/>
                  </a:lnTo>
                  <a:lnTo>
                    <a:pt x="246" y="287"/>
                  </a:lnTo>
                  <a:lnTo>
                    <a:pt x="247" y="286"/>
                  </a:lnTo>
                  <a:lnTo>
                    <a:pt x="250" y="288"/>
                  </a:lnTo>
                  <a:lnTo>
                    <a:pt x="247" y="291"/>
                  </a:lnTo>
                  <a:lnTo>
                    <a:pt x="250" y="289"/>
                  </a:lnTo>
                  <a:lnTo>
                    <a:pt x="253" y="289"/>
                  </a:lnTo>
                  <a:lnTo>
                    <a:pt x="253" y="293"/>
                  </a:lnTo>
                  <a:lnTo>
                    <a:pt x="252" y="293"/>
                  </a:lnTo>
                  <a:lnTo>
                    <a:pt x="250" y="296"/>
                  </a:lnTo>
                  <a:lnTo>
                    <a:pt x="252" y="297"/>
                  </a:lnTo>
                  <a:lnTo>
                    <a:pt x="247" y="298"/>
                  </a:lnTo>
                  <a:lnTo>
                    <a:pt x="246" y="298"/>
                  </a:lnTo>
                  <a:lnTo>
                    <a:pt x="243" y="301"/>
                  </a:lnTo>
                  <a:lnTo>
                    <a:pt x="246" y="305"/>
                  </a:lnTo>
                  <a:lnTo>
                    <a:pt x="250" y="306"/>
                  </a:lnTo>
                  <a:lnTo>
                    <a:pt x="252" y="309"/>
                  </a:lnTo>
                  <a:lnTo>
                    <a:pt x="255" y="307"/>
                  </a:lnTo>
                  <a:lnTo>
                    <a:pt x="256" y="303"/>
                  </a:lnTo>
                  <a:lnTo>
                    <a:pt x="256" y="307"/>
                  </a:lnTo>
                  <a:lnTo>
                    <a:pt x="255" y="310"/>
                  </a:lnTo>
                  <a:lnTo>
                    <a:pt x="255" y="311"/>
                  </a:lnTo>
                  <a:lnTo>
                    <a:pt x="257" y="312"/>
                  </a:lnTo>
                  <a:lnTo>
                    <a:pt x="256" y="314"/>
                  </a:lnTo>
                  <a:lnTo>
                    <a:pt x="255" y="312"/>
                  </a:lnTo>
                  <a:lnTo>
                    <a:pt x="252" y="312"/>
                  </a:lnTo>
                  <a:lnTo>
                    <a:pt x="250" y="312"/>
                  </a:lnTo>
                  <a:lnTo>
                    <a:pt x="248" y="315"/>
                  </a:lnTo>
                  <a:lnTo>
                    <a:pt x="250" y="316"/>
                  </a:lnTo>
                  <a:lnTo>
                    <a:pt x="253" y="319"/>
                  </a:lnTo>
                  <a:lnTo>
                    <a:pt x="251" y="320"/>
                  </a:lnTo>
                  <a:lnTo>
                    <a:pt x="248" y="320"/>
                  </a:lnTo>
                  <a:lnTo>
                    <a:pt x="248" y="319"/>
                  </a:lnTo>
                  <a:lnTo>
                    <a:pt x="246" y="319"/>
                  </a:lnTo>
                  <a:lnTo>
                    <a:pt x="244" y="321"/>
                  </a:lnTo>
                  <a:lnTo>
                    <a:pt x="243" y="320"/>
                  </a:lnTo>
                  <a:lnTo>
                    <a:pt x="243" y="319"/>
                  </a:lnTo>
                  <a:lnTo>
                    <a:pt x="241" y="319"/>
                  </a:lnTo>
                  <a:lnTo>
                    <a:pt x="239" y="321"/>
                  </a:lnTo>
                  <a:lnTo>
                    <a:pt x="241" y="321"/>
                  </a:lnTo>
                  <a:lnTo>
                    <a:pt x="239" y="323"/>
                  </a:lnTo>
                  <a:lnTo>
                    <a:pt x="238" y="324"/>
                  </a:lnTo>
                  <a:lnTo>
                    <a:pt x="237" y="323"/>
                  </a:lnTo>
                  <a:lnTo>
                    <a:pt x="234" y="324"/>
                  </a:lnTo>
                  <a:lnTo>
                    <a:pt x="233" y="324"/>
                  </a:lnTo>
                  <a:lnTo>
                    <a:pt x="234" y="321"/>
                  </a:lnTo>
                  <a:lnTo>
                    <a:pt x="233" y="321"/>
                  </a:lnTo>
                  <a:lnTo>
                    <a:pt x="236" y="320"/>
                  </a:lnTo>
                  <a:lnTo>
                    <a:pt x="236" y="319"/>
                  </a:lnTo>
                  <a:lnTo>
                    <a:pt x="234" y="317"/>
                  </a:lnTo>
                  <a:lnTo>
                    <a:pt x="234" y="315"/>
                  </a:lnTo>
                  <a:lnTo>
                    <a:pt x="233" y="316"/>
                  </a:lnTo>
                  <a:lnTo>
                    <a:pt x="233" y="317"/>
                  </a:lnTo>
                  <a:lnTo>
                    <a:pt x="232" y="320"/>
                  </a:lnTo>
                  <a:lnTo>
                    <a:pt x="232" y="317"/>
                  </a:lnTo>
                  <a:lnTo>
                    <a:pt x="233" y="316"/>
                  </a:lnTo>
                  <a:lnTo>
                    <a:pt x="229" y="312"/>
                  </a:lnTo>
                  <a:lnTo>
                    <a:pt x="229" y="314"/>
                  </a:lnTo>
                  <a:lnTo>
                    <a:pt x="229" y="315"/>
                  </a:lnTo>
                  <a:lnTo>
                    <a:pt x="229" y="316"/>
                  </a:lnTo>
                  <a:lnTo>
                    <a:pt x="228" y="316"/>
                  </a:lnTo>
                  <a:lnTo>
                    <a:pt x="228" y="317"/>
                  </a:lnTo>
                  <a:lnTo>
                    <a:pt x="228" y="319"/>
                  </a:lnTo>
                  <a:lnTo>
                    <a:pt x="230" y="320"/>
                  </a:lnTo>
                  <a:lnTo>
                    <a:pt x="230" y="323"/>
                  </a:lnTo>
                  <a:lnTo>
                    <a:pt x="227" y="324"/>
                  </a:lnTo>
                  <a:lnTo>
                    <a:pt x="227" y="326"/>
                  </a:lnTo>
                  <a:lnTo>
                    <a:pt x="228" y="329"/>
                  </a:lnTo>
                  <a:lnTo>
                    <a:pt x="228" y="331"/>
                  </a:lnTo>
                  <a:lnTo>
                    <a:pt x="229" y="330"/>
                  </a:lnTo>
                  <a:lnTo>
                    <a:pt x="232" y="330"/>
                  </a:lnTo>
                  <a:lnTo>
                    <a:pt x="232" y="329"/>
                  </a:lnTo>
                  <a:lnTo>
                    <a:pt x="233" y="329"/>
                  </a:lnTo>
                  <a:lnTo>
                    <a:pt x="234" y="328"/>
                  </a:lnTo>
                  <a:lnTo>
                    <a:pt x="234" y="330"/>
                  </a:lnTo>
                  <a:lnTo>
                    <a:pt x="237" y="331"/>
                  </a:lnTo>
                  <a:lnTo>
                    <a:pt x="237" y="330"/>
                  </a:lnTo>
                  <a:lnTo>
                    <a:pt x="239" y="331"/>
                  </a:lnTo>
                  <a:lnTo>
                    <a:pt x="239" y="333"/>
                  </a:lnTo>
                  <a:lnTo>
                    <a:pt x="238" y="334"/>
                  </a:lnTo>
                  <a:lnTo>
                    <a:pt x="238" y="335"/>
                  </a:lnTo>
                  <a:lnTo>
                    <a:pt x="237" y="335"/>
                  </a:lnTo>
                  <a:lnTo>
                    <a:pt x="236" y="339"/>
                  </a:lnTo>
                  <a:lnTo>
                    <a:pt x="233" y="340"/>
                  </a:lnTo>
                  <a:lnTo>
                    <a:pt x="232" y="340"/>
                  </a:lnTo>
                  <a:lnTo>
                    <a:pt x="232" y="339"/>
                  </a:lnTo>
                  <a:lnTo>
                    <a:pt x="230" y="339"/>
                  </a:lnTo>
                  <a:lnTo>
                    <a:pt x="229" y="343"/>
                  </a:lnTo>
                  <a:lnTo>
                    <a:pt x="230" y="344"/>
                  </a:lnTo>
                  <a:lnTo>
                    <a:pt x="232" y="345"/>
                  </a:lnTo>
                  <a:lnTo>
                    <a:pt x="232" y="344"/>
                  </a:lnTo>
                  <a:lnTo>
                    <a:pt x="233" y="345"/>
                  </a:lnTo>
                  <a:lnTo>
                    <a:pt x="232" y="349"/>
                  </a:lnTo>
                  <a:lnTo>
                    <a:pt x="230" y="349"/>
                  </a:lnTo>
                  <a:lnTo>
                    <a:pt x="230" y="352"/>
                  </a:lnTo>
                  <a:lnTo>
                    <a:pt x="229" y="352"/>
                  </a:lnTo>
                  <a:lnTo>
                    <a:pt x="227" y="354"/>
                  </a:lnTo>
                  <a:lnTo>
                    <a:pt x="225" y="354"/>
                  </a:lnTo>
                  <a:lnTo>
                    <a:pt x="224" y="356"/>
                  </a:lnTo>
                  <a:lnTo>
                    <a:pt x="224" y="353"/>
                  </a:lnTo>
                  <a:lnTo>
                    <a:pt x="225" y="351"/>
                  </a:lnTo>
                  <a:lnTo>
                    <a:pt x="224" y="349"/>
                  </a:lnTo>
                  <a:lnTo>
                    <a:pt x="222" y="348"/>
                  </a:lnTo>
                  <a:lnTo>
                    <a:pt x="219" y="347"/>
                  </a:lnTo>
                  <a:lnTo>
                    <a:pt x="218" y="345"/>
                  </a:lnTo>
                  <a:lnTo>
                    <a:pt x="213" y="345"/>
                  </a:lnTo>
                  <a:lnTo>
                    <a:pt x="215" y="344"/>
                  </a:lnTo>
                  <a:lnTo>
                    <a:pt x="214" y="344"/>
                  </a:lnTo>
                  <a:lnTo>
                    <a:pt x="213" y="344"/>
                  </a:lnTo>
                  <a:lnTo>
                    <a:pt x="214" y="342"/>
                  </a:lnTo>
                  <a:lnTo>
                    <a:pt x="214" y="339"/>
                  </a:lnTo>
                  <a:lnTo>
                    <a:pt x="213" y="338"/>
                  </a:lnTo>
                  <a:lnTo>
                    <a:pt x="211" y="342"/>
                  </a:lnTo>
                  <a:lnTo>
                    <a:pt x="211" y="343"/>
                  </a:lnTo>
                  <a:lnTo>
                    <a:pt x="213" y="347"/>
                  </a:lnTo>
                  <a:lnTo>
                    <a:pt x="211" y="348"/>
                  </a:lnTo>
                  <a:lnTo>
                    <a:pt x="209" y="349"/>
                  </a:lnTo>
                  <a:lnTo>
                    <a:pt x="208" y="351"/>
                  </a:lnTo>
                  <a:lnTo>
                    <a:pt x="204" y="351"/>
                  </a:lnTo>
                  <a:lnTo>
                    <a:pt x="201" y="349"/>
                  </a:lnTo>
                  <a:lnTo>
                    <a:pt x="200" y="349"/>
                  </a:lnTo>
                  <a:lnTo>
                    <a:pt x="201" y="352"/>
                  </a:lnTo>
                  <a:lnTo>
                    <a:pt x="199" y="353"/>
                  </a:lnTo>
                  <a:lnTo>
                    <a:pt x="196" y="356"/>
                  </a:lnTo>
                  <a:lnTo>
                    <a:pt x="196" y="353"/>
                  </a:lnTo>
                  <a:lnTo>
                    <a:pt x="195" y="353"/>
                  </a:lnTo>
                  <a:lnTo>
                    <a:pt x="194" y="353"/>
                  </a:lnTo>
                  <a:lnTo>
                    <a:pt x="194" y="349"/>
                  </a:lnTo>
                  <a:lnTo>
                    <a:pt x="195" y="349"/>
                  </a:lnTo>
                  <a:lnTo>
                    <a:pt x="196" y="349"/>
                  </a:lnTo>
                  <a:lnTo>
                    <a:pt x="196" y="348"/>
                  </a:lnTo>
                  <a:lnTo>
                    <a:pt x="192" y="348"/>
                  </a:lnTo>
                  <a:lnTo>
                    <a:pt x="194" y="347"/>
                  </a:lnTo>
                  <a:lnTo>
                    <a:pt x="194" y="344"/>
                  </a:lnTo>
                  <a:lnTo>
                    <a:pt x="192" y="344"/>
                  </a:lnTo>
                  <a:lnTo>
                    <a:pt x="192" y="343"/>
                  </a:lnTo>
                  <a:lnTo>
                    <a:pt x="191" y="342"/>
                  </a:lnTo>
                  <a:lnTo>
                    <a:pt x="190" y="343"/>
                  </a:lnTo>
                  <a:lnTo>
                    <a:pt x="188" y="345"/>
                  </a:lnTo>
                  <a:lnTo>
                    <a:pt x="190" y="345"/>
                  </a:lnTo>
                  <a:lnTo>
                    <a:pt x="188" y="349"/>
                  </a:lnTo>
                  <a:lnTo>
                    <a:pt x="186" y="352"/>
                  </a:lnTo>
                  <a:lnTo>
                    <a:pt x="185" y="353"/>
                  </a:lnTo>
                  <a:lnTo>
                    <a:pt x="185" y="351"/>
                  </a:lnTo>
                  <a:lnTo>
                    <a:pt x="183" y="349"/>
                  </a:lnTo>
                  <a:lnTo>
                    <a:pt x="182" y="349"/>
                  </a:lnTo>
                  <a:lnTo>
                    <a:pt x="182" y="352"/>
                  </a:lnTo>
                  <a:lnTo>
                    <a:pt x="182" y="354"/>
                  </a:lnTo>
                  <a:lnTo>
                    <a:pt x="181" y="354"/>
                  </a:lnTo>
                  <a:lnTo>
                    <a:pt x="181" y="356"/>
                  </a:lnTo>
                  <a:lnTo>
                    <a:pt x="178" y="354"/>
                  </a:lnTo>
                  <a:lnTo>
                    <a:pt x="178" y="353"/>
                  </a:lnTo>
                  <a:lnTo>
                    <a:pt x="177" y="354"/>
                  </a:lnTo>
                  <a:lnTo>
                    <a:pt x="176" y="356"/>
                  </a:lnTo>
                  <a:lnTo>
                    <a:pt x="178" y="357"/>
                  </a:lnTo>
                  <a:lnTo>
                    <a:pt x="180" y="357"/>
                  </a:lnTo>
                  <a:lnTo>
                    <a:pt x="182" y="357"/>
                  </a:lnTo>
                  <a:lnTo>
                    <a:pt x="183" y="359"/>
                  </a:lnTo>
                  <a:lnTo>
                    <a:pt x="182" y="361"/>
                  </a:lnTo>
                  <a:lnTo>
                    <a:pt x="178" y="363"/>
                  </a:lnTo>
                  <a:lnTo>
                    <a:pt x="180" y="363"/>
                  </a:lnTo>
                  <a:lnTo>
                    <a:pt x="182" y="365"/>
                  </a:lnTo>
                  <a:lnTo>
                    <a:pt x="181" y="366"/>
                  </a:lnTo>
                  <a:lnTo>
                    <a:pt x="178" y="365"/>
                  </a:lnTo>
                  <a:lnTo>
                    <a:pt x="177" y="365"/>
                  </a:lnTo>
                  <a:lnTo>
                    <a:pt x="174" y="363"/>
                  </a:lnTo>
                  <a:lnTo>
                    <a:pt x="172" y="363"/>
                  </a:lnTo>
                  <a:lnTo>
                    <a:pt x="172" y="365"/>
                  </a:lnTo>
                  <a:lnTo>
                    <a:pt x="171" y="363"/>
                  </a:lnTo>
                  <a:lnTo>
                    <a:pt x="171" y="366"/>
                  </a:lnTo>
                  <a:lnTo>
                    <a:pt x="168" y="366"/>
                  </a:lnTo>
                  <a:lnTo>
                    <a:pt x="168" y="367"/>
                  </a:lnTo>
                  <a:lnTo>
                    <a:pt x="169" y="368"/>
                  </a:lnTo>
                  <a:lnTo>
                    <a:pt x="168" y="370"/>
                  </a:lnTo>
                  <a:lnTo>
                    <a:pt x="171" y="370"/>
                  </a:lnTo>
                  <a:lnTo>
                    <a:pt x="171" y="371"/>
                  </a:lnTo>
                  <a:lnTo>
                    <a:pt x="173" y="370"/>
                  </a:lnTo>
                  <a:lnTo>
                    <a:pt x="174" y="371"/>
                  </a:lnTo>
                  <a:lnTo>
                    <a:pt x="177" y="370"/>
                  </a:lnTo>
                  <a:lnTo>
                    <a:pt x="181" y="368"/>
                  </a:lnTo>
                  <a:lnTo>
                    <a:pt x="183" y="368"/>
                  </a:lnTo>
                  <a:lnTo>
                    <a:pt x="183" y="371"/>
                  </a:lnTo>
                  <a:lnTo>
                    <a:pt x="183" y="373"/>
                  </a:lnTo>
                  <a:lnTo>
                    <a:pt x="182" y="375"/>
                  </a:lnTo>
                  <a:lnTo>
                    <a:pt x="181" y="375"/>
                  </a:lnTo>
                  <a:lnTo>
                    <a:pt x="180" y="377"/>
                  </a:lnTo>
                  <a:lnTo>
                    <a:pt x="183" y="375"/>
                  </a:lnTo>
                  <a:lnTo>
                    <a:pt x="185" y="373"/>
                  </a:lnTo>
                  <a:lnTo>
                    <a:pt x="186" y="373"/>
                  </a:lnTo>
                  <a:lnTo>
                    <a:pt x="187" y="373"/>
                  </a:lnTo>
                  <a:lnTo>
                    <a:pt x="188" y="375"/>
                  </a:lnTo>
                  <a:lnTo>
                    <a:pt x="188" y="377"/>
                  </a:lnTo>
                  <a:lnTo>
                    <a:pt x="190" y="377"/>
                  </a:lnTo>
                  <a:lnTo>
                    <a:pt x="190" y="379"/>
                  </a:lnTo>
                  <a:lnTo>
                    <a:pt x="191" y="381"/>
                  </a:lnTo>
                  <a:lnTo>
                    <a:pt x="188" y="381"/>
                  </a:lnTo>
                  <a:lnTo>
                    <a:pt x="187" y="382"/>
                  </a:lnTo>
                  <a:lnTo>
                    <a:pt x="187" y="384"/>
                  </a:lnTo>
                  <a:lnTo>
                    <a:pt x="186" y="382"/>
                  </a:lnTo>
                  <a:lnTo>
                    <a:pt x="183" y="385"/>
                  </a:lnTo>
                  <a:lnTo>
                    <a:pt x="181" y="387"/>
                  </a:lnTo>
                  <a:lnTo>
                    <a:pt x="181" y="385"/>
                  </a:lnTo>
                  <a:lnTo>
                    <a:pt x="180" y="387"/>
                  </a:lnTo>
                  <a:lnTo>
                    <a:pt x="180" y="389"/>
                  </a:lnTo>
                  <a:lnTo>
                    <a:pt x="178" y="390"/>
                  </a:lnTo>
                  <a:lnTo>
                    <a:pt x="178" y="393"/>
                  </a:lnTo>
                  <a:lnTo>
                    <a:pt x="177" y="393"/>
                  </a:lnTo>
                  <a:lnTo>
                    <a:pt x="177" y="391"/>
                  </a:lnTo>
                  <a:lnTo>
                    <a:pt x="178" y="389"/>
                  </a:lnTo>
                  <a:lnTo>
                    <a:pt x="177" y="389"/>
                  </a:lnTo>
                  <a:lnTo>
                    <a:pt x="177" y="386"/>
                  </a:lnTo>
                  <a:lnTo>
                    <a:pt x="174" y="386"/>
                  </a:lnTo>
                  <a:lnTo>
                    <a:pt x="174" y="389"/>
                  </a:lnTo>
                  <a:lnTo>
                    <a:pt x="173" y="390"/>
                  </a:lnTo>
                  <a:lnTo>
                    <a:pt x="174" y="393"/>
                  </a:lnTo>
                  <a:lnTo>
                    <a:pt x="174" y="391"/>
                  </a:lnTo>
                  <a:lnTo>
                    <a:pt x="176" y="393"/>
                  </a:lnTo>
                  <a:lnTo>
                    <a:pt x="172" y="399"/>
                  </a:lnTo>
                  <a:lnTo>
                    <a:pt x="172" y="401"/>
                  </a:lnTo>
                  <a:lnTo>
                    <a:pt x="173" y="404"/>
                  </a:lnTo>
                  <a:lnTo>
                    <a:pt x="172" y="405"/>
                  </a:lnTo>
                  <a:lnTo>
                    <a:pt x="171" y="405"/>
                  </a:lnTo>
                  <a:lnTo>
                    <a:pt x="169" y="401"/>
                  </a:lnTo>
                  <a:lnTo>
                    <a:pt x="169" y="405"/>
                  </a:lnTo>
                  <a:lnTo>
                    <a:pt x="167" y="407"/>
                  </a:lnTo>
                  <a:lnTo>
                    <a:pt x="164" y="408"/>
                  </a:lnTo>
                  <a:lnTo>
                    <a:pt x="164" y="410"/>
                  </a:lnTo>
                  <a:lnTo>
                    <a:pt x="162" y="412"/>
                  </a:lnTo>
                  <a:lnTo>
                    <a:pt x="162" y="415"/>
                  </a:lnTo>
                  <a:lnTo>
                    <a:pt x="159" y="417"/>
                  </a:lnTo>
                  <a:lnTo>
                    <a:pt x="158" y="414"/>
                  </a:lnTo>
                  <a:lnTo>
                    <a:pt x="160" y="412"/>
                  </a:lnTo>
                  <a:lnTo>
                    <a:pt x="162" y="410"/>
                  </a:lnTo>
                  <a:lnTo>
                    <a:pt x="164" y="407"/>
                  </a:lnTo>
                  <a:lnTo>
                    <a:pt x="164" y="405"/>
                  </a:lnTo>
                  <a:lnTo>
                    <a:pt x="162" y="407"/>
                  </a:lnTo>
                  <a:lnTo>
                    <a:pt x="162" y="404"/>
                  </a:lnTo>
                  <a:lnTo>
                    <a:pt x="160" y="405"/>
                  </a:lnTo>
                  <a:lnTo>
                    <a:pt x="159" y="405"/>
                  </a:lnTo>
                  <a:lnTo>
                    <a:pt x="158" y="405"/>
                  </a:lnTo>
                  <a:lnTo>
                    <a:pt x="157" y="404"/>
                  </a:lnTo>
                  <a:lnTo>
                    <a:pt x="154" y="404"/>
                  </a:lnTo>
                  <a:lnTo>
                    <a:pt x="153" y="403"/>
                  </a:lnTo>
                  <a:lnTo>
                    <a:pt x="152" y="401"/>
                  </a:lnTo>
                  <a:lnTo>
                    <a:pt x="152" y="403"/>
                  </a:lnTo>
                  <a:lnTo>
                    <a:pt x="157" y="405"/>
                  </a:lnTo>
                  <a:lnTo>
                    <a:pt x="157" y="407"/>
                  </a:lnTo>
                  <a:lnTo>
                    <a:pt x="155" y="407"/>
                  </a:lnTo>
                  <a:lnTo>
                    <a:pt x="155" y="409"/>
                  </a:lnTo>
                  <a:lnTo>
                    <a:pt x="157" y="413"/>
                  </a:lnTo>
                  <a:lnTo>
                    <a:pt x="153" y="414"/>
                  </a:lnTo>
                  <a:lnTo>
                    <a:pt x="152" y="417"/>
                  </a:lnTo>
                  <a:lnTo>
                    <a:pt x="150" y="422"/>
                  </a:lnTo>
                  <a:lnTo>
                    <a:pt x="152" y="426"/>
                  </a:lnTo>
                  <a:lnTo>
                    <a:pt x="152" y="428"/>
                  </a:lnTo>
                  <a:lnTo>
                    <a:pt x="150" y="430"/>
                  </a:lnTo>
                  <a:lnTo>
                    <a:pt x="150" y="432"/>
                  </a:lnTo>
                  <a:lnTo>
                    <a:pt x="149" y="433"/>
                  </a:lnTo>
                  <a:lnTo>
                    <a:pt x="148" y="435"/>
                  </a:lnTo>
                  <a:lnTo>
                    <a:pt x="148" y="433"/>
                  </a:lnTo>
                  <a:lnTo>
                    <a:pt x="148" y="431"/>
                  </a:lnTo>
                  <a:lnTo>
                    <a:pt x="148" y="428"/>
                  </a:lnTo>
                  <a:lnTo>
                    <a:pt x="149" y="427"/>
                  </a:lnTo>
                  <a:lnTo>
                    <a:pt x="149" y="424"/>
                  </a:lnTo>
                  <a:lnTo>
                    <a:pt x="148" y="419"/>
                  </a:lnTo>
                  <a:lnTo>
                    <a:pt x="145" y="417"/>
                  </a:lnTo>
                  <a:lnTo>
                    <a:pt x="141" y="417"/>
                  </a:lnTo>
                  <a:lnTo>
                    <a:pt x="137" y="417"/>
                  </a:lnTo>
                  <a:lnTo>
                    <a:pt x="134" y="414"/>
                  </a:lnTo>
                  <a:lnTo>
                    <a:pt x="132" y="414"/>
                  </a:lnTo>
                  <a:lnTo>
                    <a:pt x="132" y="417"/>
                  </a:lnTo>
                  <a:lnTo>
                    <a:pt x="135" y="418"/>
                  </a:lnTo>
                  <a:lnTo>
                    <a:pt x="137" y="418"/>
                  </a:lnTo>
                  <a:lnTo>
                    <a:pt x="139" y="419"/>
                  </a:lnTo>
                  <a:lnTo>
                    <a:pt x="140" y="422"/>
                  </a:lnTo>
                  <a:lnTo>
                    <a:pt x="139" y="424"/>
                  </a:lnTo>
                  <a:lnTo>
                    <a:pt x="140" y="426"/>
                  </a:lnTo>
                  <a:lnTo>
                    <a:pt x="137" y="426"/>
                  </a:lnTo>
                  <a:lnTo>
                    <a:pt x="139" y="428"/>
                  </a:lnTo>
                  <a:lnTo>
                    <a:pt x="136" y="430"/>
                  </a:lnTo>
                  <a:lnTo>
                    <a:pt x="136" y="431"/>
                  </a:lnTo>
                  <a:lnTo>
                    <a:pt x="136" y="432"/>
                  </a:lnTo>
                  <a:lnTo>
                    <a:pt x="132" y="431"/>
                  </a:lnTo>
                  <a:lnTo>
                    <a:pt x="131" y="430"/>
                  </a:lnTo>
                  <a:lnTo>
                    <a:pt x="129" y="432"/>
                  </a:lnTo>
                  <a:lnTo>
                    <a:pt x="127" y="433"/>
                  </a:lnTo>
                  <a:lnTo>
                    <a:pt x="126" y="433"/>
                  </a:lnTo>
                  <a:lnTo>
                    <a:pt x="122" y="435"/>
                  </a:lnTo>
                  <a:lnTo>
                    <a:pt x="122" y="436"/>
                  </a:lnTo>
                  <a:lnTo>
                    <a:pt x="122" y="438"/>
                  </a:lnTo>
                  <a:lnTo>
                    <a:pt x="122" y="442"/>
                  </a:lnTo>
                  <a:lnTo>
                    <a:pt x="123" y="445"/>
                  </a:lnTo>
                  <a:lnTo>
                    <a:pt x="121" y="445"/>
                  </a:lnTo>
                  <a:lnTo>
                    <a:pt x="121" y="447"/>
                  </a:lnTo>
                  <a:lnTo>
                    <a:pt x="120" y="447"/>
                  </a:lnTo>
                  <a:lnTo>
                    <a:pt x="120" y="445"/>
                  </a:lnTo>
                  <a:lnTo>
                    <a:pt x="121" y="442"/>
                  </a:lnTo>
                  <a:lnTo>
                    <a:pt x="120" y="440"/>
                  </a:lnTo>
                  <a:lnTo>
                    <a:pt x="118" y="440"/>
                  </a:lnTo>
                  <a:lnTo>
                    <a:pt x="120" y="441"/>
                  </a:lnTo>
                  <a:lnTo>
                    <a:pt x="117" y="442"/>
                  </a:lnTo>
                  <a:lnTo>
                    <a:pt x="116" y="442"/>
                  </a:lnTo>
                  <a:lnTo>
                    <a:pt x="118" y="444"/>
                  </a:lnTo>
                  <a:lnTo>
                    <a:pt x="118" y="446"/>
                  </a:lnTo>
                  <a:lnTo>
                    <a:pt x="117" y="446"/>
                  </a:lnTo>
                  <a:lnTo>
                    <a:pt x="106" y="440"/>
                  </a:lnTo>
                  <a:lnTo>
                    <a:pt x="92" y="405"/>
                  </a:lnTo>
                  <a:lnTo>
                    <a:pt x="97" y="395"/>
                  </a:lnTo>
                  <a:lnTo>
                    <a:pt x="95" y="393"/>
                  </a:lnTo>
                  <a:lnTo>
                    <a:pt x="93" y="393"/>
                  </a:lnTo>
                  <a:lnTo>
                    <a:pt x="89" y="379"/>
                  </a:lnTo>
                  <a:lnTo>
                    <a:pt x="84" y="372"/>
                  </a:lnTo>
                  <a:lnTo>
                    <a:pt x="84" y="368"/>
                  </a:lnTo>
                  <a:lnTo>
                    <a:pt x="78" y="365"/>
                  </a:lnTo>
                  <a:lnTo>
                    <a:pt x="76" y="362"/>
                  </a:lnTo>
                  <a:lnTo>
                    <a:pt x="79" y="352"/>
                  </a:lnTo>
                  <a:lnTo>
                    <a:pt x="76" y="349"/>
                  </a:lnTo>
                  <a:lnTo>
                    <a:pt x="64" y="353"/>
                  </a:lnTo>
                  <a:lnTo>
                    <a:pt x="57" y="358"/>
                  </a:lnTo>
                  <a:lnTo>
                    <a:pt x="56" y="357"/>
                  </a:lnTo>
                  <a:lnTo>
                    <a:pt x="53" y="348"/>
                  </a:lnTo>
                  <a:lnTo>
                    <a:pt x="48" y="345"/>
                  </a:lnTo>
                  <a:lnTo>
                    <a:pt x="43" y="339"/>
                  </a:lnTo>
                  <a:lnTo>
                    <a:pt x="46" y="337"/>
                  </a:lnTo>
                  <a:lnTo>
                    <a:pt x="45" y="333"/>
                  </a:lnTo>
                  <a:lnTo>
                    <a:pt x="42" y="334"/>
                  </a:lnTo>
                  <a:lnTo>
                    <a:pt x="39" y="338"/>
                  </a:lnTo>
                  <a:lnTo>
                    <a:pt x="36" y="342"/>
                  </a:lnTo>
                  <a:lnTo>
                    <a:pt x="32" y="340"/>
                  </a:lnTo>
                  <a:lnTo>
                    <a:pt x="33" y="338"/>
                  </a:lnTo>
                  <a:lnTo>
                    <a:pt x="28" y="335"/>
                  </a:lnTo>
                  <a:lnTo>
                    <a:pt x="25" y="337"/>
                  </a:lnTo>
                  <a:lnTo>
                    <a:pt x="17" y="335"/>
                  </a:lnTo>
                  <a:lnTo>
                    <a:pt x="15" y="333"/>
                  </a:lnTo>
                  <a:lnTo>
                    <a:pt x="3" y="331"/>
                  </a:lnTo>
                  <a:lnTo>
                    <a:pt x="1" y="326"/>
                  </a:lnTo>
                  <a:lnTo>
                    <a:pt x="4" y="326"/>
                  </a:lnTo>
                  <a:lnTo>
                    <a:pt x="3" y="321"/>
                  </a:lnTo>
                  <a:lnTo>
                    <a:pt x="5" y="320"/>
                  </a:lnTo>
                  <a:lnTo>
                    <a:pt x="6" y="317"/>
                  </a:lnTo>
                  <a:lnTo>
                    <a:pt x="3" y="315"/>
                  </a:lnTo>
                  <a:lnTo>
                    <a:pt x="0" y="30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476" name="Freeform 1073"/>
            <p:cNvSpPr>
              <a:spLocks/>
            </p:cNvSpPr>
            <p:nvPr/>
          </p:nvSpPr>
          <p:spPr bwMode="auto">
            <a:xfrm>
              <a:off x="3609" y="3055"/>
              <a:ext cx="330" cy="317"/>
            </a:xfrm>
            <a:custGeom>
              <a:avLst/>
              <a:gdLst>
                <a:gd name="T0" fmla="*/ 314 w 330"/>
                <a:gd name="T1" fmla="*/ 17 h 317"/>
                <a:gd name="T2" fmla="*/ 307 w 330"/>
                <a:gd name="T3" fmla="*/ 7 h 317"/>
                <a:gd name="T4" fmla="*/ 299 w 330"/>
                <a:gd name="T5" fmla="*/ 11 h 317"/>
                <a:gd name="T6" fmla="*/ 289 w 330"/>
                <a:gd name="T7" fmla="*/ 11 h 317"/>
                <a:gd name="T8" fmla="*/ 299 w 330"/>
                <a:gd name="T9" fmla="*/ 23 h 317"/>
                <a:gd name="T10" fmla="*/ 309 w 330"/>
                <a:gd name="T11" fmla="*/ 35 h 317"/>
                <a:gd name="T12" fmla="*/ 298 w 330"/>
                <a:gd name="T13" fmla="*/ 35 h 317"/>
                <a:gd name="T14" fmla="*/ 299 w 330"/>
                <a:gd name="T15" fmla="*/ 47 h 317"/>
                <a:gd name="T16" fmla="*/ 314 w 330"/>
                <a:gd name="T17" fmla="*/ 45 h 317"/>
                <a:gd name="T18" fmla="*/ 312 w 330"/>
                <a:gd name="T19" fmla="*/ 55 h 317"/>
                <a:gd name="T20" fmla="*/ 297 w 330"/>
                <a:gd name="T21" fmla="*/ 69 h 317"/>
                <a:gd name="T22" fmla="*/ 306 w 330"/>
                <a:gd name="T23" fmla="*/ 86 h 317"/>
                <a:gd name="T24" fmla="*/ 299 w 330"/>
                <a:gd name="T25" fmla="*/ 110 h 317"/>
                <a:gd name="T26" fmla="*/ 292 w 330"/>
                <a:gd name="T27" fmla="*/ 123 h 317"/>
                <a:gd name="T28" fmla="*/ 302 w 330"/>
                <a:gd name="T29" fmla="*/ 129 h 317"/>
                <a:gd name="T30" fmla="*/ 302 w 330"/>
                <a:gd name="T31" fmla="*/ 143 h 317"/>
                <a:gd name="T32" fmla="*/ 298 w 330"/>
                <a:gd name="T33" fmla="*/ 139 h 317"/>
                <a:gd name="T34" fmla="*/ 288 w 330"/>
                <a:gd name="T35" fmla="*/ 129 h 317"/>
                <a:gd name="T36" fmla="*/ 275 w 330"/>
                <a:gd name="T37" fmla="*/ 124 h 317"/>
                <a:gd name="T38" fmla="*/ 267 w 330"/>
                <a:gd name="T39" fmla="*/ 144 h 317"/>
                <a:gd name="T40" fmla="*/ 276 w 330"/>
                <a:gd name="T41" fmla="*/ 147 h 317"/>
                <a:gd name="T42" fmla="*/ 272 w 330"/>
                <a:gd name="T43" fmla="*/ 158 h 317"/>
                <a:gd name="T44" fmla="*/ 266 w 330"/>
                <a:gd name="T45" fmla="*/ 162 h 317"/>
                <a:gd name="T46" fmla="*/ 258 w 330"/>
                <a:gd name="T47" fmla="*/ 166 h 317"/>
                <a:gd name="T48" fmla="*/ 255 w 330"/>
                <a:gd name="T49" fmla="*/ 154 h 317"/>
                <a:gd name="T50" fmla="*/ 247 w 330"/>
                <a:gd name="T51" fmla="*/ 156 h 317"/>
                <a:gd name="T52" fmla="*/ 246 w 330"/>
                <a:gd name="T53" fmla="*/ 168 h 317"/>
                <a:gd name="T54" fmla="*/ 257 w 330"/>
                <a:gd name="T55" fmla="*/ 182 h 317"/>
                <a:gd name="T56" fmla="*/ 248 w 330"/>
                <a:gd name="T57" fmla="*/ 189 h 317"/>
                <a:gd name="T58" fmla="*/ 237 w 330"/>
                <a:gd name="T59" fmla="*/ 193 h 317"/>
                <a:gd name="T60" fmla="*/ 233 w 330"/>
                <a:gd name="T61" fmla="*/ 187 h 317"/>
                <a:gd name="T62" fmla="*/ 228 w 330"/>
                <a:gd name="T63" fmla="*/ 189 h 317"/>
                <a:gd name="T64" fmla="*/ 233 w 330"/>
                <a:gd name="T65" fmla="*/ 199 h 317"/>
                <a:gd name="T66" fmla="*/ 236 w 330"/>
                <a:gd name="T67" fmla="*/ 209 h 317"/>
                <a:gd name="T68" fmla="*/ 232 w 330"/>
                <a:gd name="T69" fmla="*/ 219 h 317"/>
                <a:gd name="T70" fmla="*/ 222 w 330"/>
                <a:gd name="T71" fmla="*/ 218 h 317"/>
                <a:gd name="T72" fmla="*/ 211 w 330"/>
                <a:gd name="T73" fmla="*/ 212 h 317"/>
                <a:gd name="T74" fmla="*/ 199 w 330"/>
                <a:gd name="T75" fmla="*/ 223 h 317"/>
                <a:gd name="T76" fmla="*/ 194 w 330"/>
                <a:gd name="T77" fmla="*/ 217 h 317"/>
                <a:gd name="T78" fmla="*/ 185 w 330"/>
                <a:gd name="T79" fmla="*/ 223 h 317"/>
                <a:gd name="T80" fmla="*/ 177 w 330"/>
                <a:gd name="T81" fmla="*/ 224 h 317"/>
                <a:gd name="T82" fmla="*/ 181 w 330"/>
                <a:gd name="T83" fmla="*/ 236 h 317"/>
                <a:gd name="T84" fmla="*/ 169 w 330"/>
                <a:gd name="T85" fmla="*/ 238 h 317"/>
                <a:gd name="T86" fmla="*/ 183 w 330"/>
                <a:gd name="T87" fmla="*/ 243 h 317"/>
                <a:gd name="T88" fmla="*/ 190 w 330"/>
                <a:gd name="T89" fmla="*/ 247 h 317"/>
                <a:gd name="T90" fmla="*/ 180 w 330"/>
                <a:gd name="T91" fmla="*/ 257 h 317"/>
                <a:gd name="T92" fmla="*/ 174 w 330"/>
                <a:gd name="T93" fmla="*/ 259 h 317"/>
                <a:gd name="T94" fmla="*/ 169 w 330"/>
                <a:gd name="T95" fmla="*/ 271 h 317"/>
                <a:gd name="T96" fmla="*/ 162 w 330"/>
                <a:gd name="T97" fmla="*/ 280 h 317"/>
                <a:gd name="T98" fmla="*/ 153 w 330"/>
                <a:gd name="T99" fmla="*/ 273 h 317"/>
                <a:gd name="T100" fmla="*/ 150 w 330"/>
                <a:gd name="T101" fmla="*/ 292 h 317"/>
                <a:gd name="T102" fmla="*/ 149 w 330"/>
                <a:gd name="T103" fmla="*/ 297 h 317"/>
                <a:gd name="T104" fmla="*/ 137 w 330"/>
                <a:gd name="T105" fmla="*/ 288 h 317"/>
                <a:gd name="T106" fmla="*/ 132 w 330"/>
                <a:gd name="T107" fmla="*/ 301 h 317"/>
                <a:gd name="T108" fmla="*/ 121 w 330"/>
                <a:gd name="T109" fmla="*/ 315 h 317"/>
                <a:gd name="T110" fmla="*/ 118 w 330"/>
                <a:gd name="T111" fmla="*/ 314 h 317"/>
                <a:gd name="T112" fmla="*/ 84 w 330"/>
                <a:gd name="T113" fmla="*/ 238 h 317"/>
                <a:gd name="T114" fmla="*/ 43 w 330"/>
                <a:gd name="T115" fmla="*/ 209 h 317"/>
                <a:gd name="T116" fmla="*/ 17 w 330"/>
                <a:gd name="T117" fmla="*/ 205 h 3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0"/>
                <a:gd name="T178" fmla="*/ 0 h 317"/>
                <a:gd name="T179" fmla="*/ 330 w 330"/>
                <a:gd name="T180" fmla="*/ 317 h 3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0" h="317">
                  <a:moveTo>
                    <a:pt x="330" y="3"/>
                  </a:moveTo>
                  <a:lnTo>
                    <a:pt x="329" y="4"/>
                  </a:lnTo>
                  <a:lnTo>
                    <a:pt x="325" y="5"/>
                  </a:lnTo>
                  <a:lnTo>
                    <a:pt x="318" y="5"/>
                  </a:lnTo>
                  <a:lnTo>
                    <a:pt x="318" y="7"/>
                  </a:lnTo>
                  <a:lnTo>
                    <a:pt x="318" y="11"/>
                  </a:lnTo>
                  <a:lnTo>
                    <a:pt x="316" y="14"/>
                  </a:lnTo>
                  <a:lnTo>
                    <a:pt x="317" y="17"/>
                  </a:lnTo>
                  <a:lnTo>
                    <a:pt x="314" y="19"/>
                  </a:lnTo>
                  <a:lnTo>
                    <a:pt x="314" y="17"/>
                  </a:lnTo>
                  <a:lnTo>
                    <a:pt x="312" y="16"/>
                  </a:lnTo>
                  <a:lnTo>
                    <a:pt x="312" y="13"/>
                  </a:lnTo>
                  <a:lnTo>
                    <a:pt x="309" y="16"/>
                  </a:lnTo>
                  <a:lnTo>
                    <a:pt x="309" y="12"/>
                  </a:lnTo>
                  <a:lnTo>
                    <a:pt x="308" y="11"/>
                  </a:lnTo>
                  <a:lnTo>
                    <a:pt x="309" y="8"/>
                  </a:lnTo>
                  <a:lnTo>
                    <a:pt x="313" y="7"/>
                  </a:lnTo>
                  <a:lnTo>
                    <a:pt x="312" y="4"/>
                  </a:lnTo>
                  <a:lnTo>
                    <a:pt x="309" y="5"/>
                  </a:lnTo>
                  <a:lnTo>
                    <a:pt x="307" y="7"/>
                  </a:lnTo>
                  <a:lnTo>
                    <a:pt x="307" y="4"/>
                  </a:lnTo>
                  <a:lnTo>
                    <a:pt x="312" y="0"/>
                  </a:lnTo>
                  <a:lnTo>
                    <a:pt x="308" y="2"/>
                  </a:lnTo>
                  <a:lnTo>
                    <a:pt x="306" y="5"/>
                  </a:lnTo>
                  <a:lnTo>
                    <a:pt x="304" y="7"/>
                  </a:lnTo>
                  <a:lnTo>
                    <a:pt x="306" y="11"/>
                  </a:lnTo>
                  <a:lnTo>
                    <a:pt x="304" y="11"/>
                  </a:lnTo>
                  <a:lnTo>
                    <a:pt x="302" y="7"/>
                  </a:lnTo>
                  <a:lnTo>
                    <a:pt x="300" y="4"/>
                  </a:lnTo>
                  <a:lnTo>
                    <a:pt x="299" y="11"/>
                  </a:lnTo>
                  <a:lnTo>
                    <a:pt x="302" y="13"/>
                  </a:lnTo>
                  <a:lnTo>
                    <a:pt x="303" y="13"/>
                  </a:lnTo>
                  <a:lnTo>
                    <a:pt x="303" y="16"/>
                  </a:lnTo>
                  <a:lnTo>
                    <a:pt x="300" y="14"/>
                  </a:lnTo>
                  <a:lnTo>
                    <a:pt x="298" y="13"/>
                  </a:lnTo>
                  <a:lnTo>
                    <a:pt x="297" y="11"/>
                  </a:lnTo>
                  <a:lnTo>
                    <a:pt x="294" y="11"/>
                  </a:lnTo>
                  <a:lnTo>
                    <a:pt x="294" y="7"/>
                  </a:lnTo>
                  <a:lnTo>
                    <a:pt x="292" y="8"/>
                  </a:lnTo>
                  <a:lnTo>
                    <a:pt x="289" y="11"/>
                  </a:lnTo>
                  <a:lnTo>
                    <a:pt x="289" y="14"/>
                  </a:lnTo>
                  <a:lnTo>
                    <a:pt x="290" y="16"/>
                  </a:lnTo>
                  <a:lnTo>
                    <a:pt x="292" y="14"/>
                  </a:lnTo>
                  <a:lnTo>
                    <a:pt x="294" y="18"/>
                  </a:lnTo>
                  <a:lnTo>
                    <a:pt x="293" y="21"/>
                  </a:lnTo>
                  <a:lnTo>
                    <a:pt x="292" y="21"/>
                  </a:lnTo>
                  <a:lnTo>
                    <a:pt x="289" y="23"/>
                  </a:lnTo>
                  <a:lnTo>
                    <a:pt x="294" y="28"/>
                  </a:lnTo>
                  <a:lnTo>
                    <a:pt x="297" y="25"/>
                  </a:lnTo>
                  <a:lnTo>
                    <a:pt x="299" y="23"/>
                  </a:lnTo>
                  <a:lnTo>
                    <a:pt x="302" y="25"/>
                  </a:lnTo>
                  <a:lnTo>
                    <a:pt x="304" y="23"/>
                  </a:lnTo>
                  <a:lnTo>
                    <a:pt x="307" y="26"/>
                  </a:lnTo>
                  <a:lnTo>
                    <a:pt x="308" y="26"/>
                  </a:lnTo>
                  <a:lnTo>
                    <a:pt x="309" y="28"/>
                  </a:lnTo>
                  <a:lnTo>
                    <a:pt x="308" y="28"/>
                  </a:lnTo>
                  <a:lnTo>
                    <a:pt x="307" y="30"/>
                  </a:lnTo>
                  <a:lnTo>
                    <a:pt x="309" y="31"/>
                  </a:lnTo>
                  <a:lnTo>
                    <a:pt x="311" y="32"/>
                  </a:lnTo>
                  <a:lnTo>
                    <a:pt x="309" y="35"/>
                  </a:lnTo>
                  <a:lnTo>
                    <a:pt x="311" y="35"/>
                  </a:lnTo>
                  <a:lnTo>
                    <a:pt x="312" y="39"/>
                  </a:lnTo>
                  <a:lnTo>
                    <a:pt x="312" y="40"/>
                  </a:lnTo>
                  <a:lnTo>
                    <a:pt x="308" y="42"/>
                  </a:lnTo>
                  <a:lnTo>
                    <a:pt x="307" y="41"/>
                  </a:lnTo>
                  <a:lnTo>
                    <a:pt x="303" y="39"/>
                  </a:lnTo>
                  <a:lnTo>
                    <a:pt x="304" y="37"/>
                  </a:lnTo>
                  <a:lnTo>
                    <a:pt x="300" y="37"/>
                  </a:lnTo>
                  <a:lnTo>
                    <a:pt x="299" y="35"/>
                  </a:lnTo>
                  <a:lnTo>
                    <a:pt x="298" y="35"/>
                  </a:lnTo>
                  <a:lnTo>
                    <a:pt x="298" y="37"/>
                  </a:lnTo>
                  <a:lnTo>
                    <a:pt x="295" y="39"/>
                  </a:lnTo>
                  <a:lnTo>
                    <a:pt x="293" y="37"/>
                  </a:lnTo>
                  <a:lnTo>
                    <a:pt x="293" y="40"/>
                  </a:lnTo>
                  <a:lnTo>
                    <a:pt x="293" y="42"/>
                  </a:lnTo>
                  <a:lnTo>
                    <a:pt x="294" y="41"/>
                  </a:lnTo>
                  <a:lnTo>
                    <a:pt x="298" y="40"/>
                  </a:lnTo>
                  <a:lnTo>
                    <a:pt x="300" y="42"/>
                  </a:lnTo>
                  <a:lnTo>
                    <a:pt x="300" y="46"/>
                  </a:lnTo>
                  <a:lnTo>
                    <a:pt x="299" y="47"/>
                  </a:lnTo>
                  <a:lnTo>
                    <a:pt x="302" y="49"/>
                  </a:lnTo>
                  <a:lnTo>
                    <a:pt x="304" y="51"/>
                  </a:lnTo>
                  <a:lnTo>
                    <a:pt x="306" y="51"/>
                  </a:lnTo>
                  <a:lnTo>
                    <a:pt x="308" y="50"/>
                  </a:lnTo>
                  <a:lnTo>
                    <a:pt x="307" y="47"/>
                  </a:lnTo>
                  <a:lnTo>
                    <a:pt x="309" y="46"/>
                  </a:lnTo>
                  <a:lnTo>
                    <a:pt x="312" y="42"/>
                  </a:lnTo>
                  <a:lnTo>
                    <a:pt x="314" y="41"/>
                  </a:lnTo>
                  <a:lnTo>
                    <a:pt x="316" y="44"/>
                  </a:lnTo>
                  <a:lnTo>
                    <a:pt x="314" y="45"/>
                  </a:lnTo>
                  <a:lnTo>
                    <a:pt x="317" y="45"/>
                  </a:lnTo>
                  <a:lnTo>
                    <a:pt x="316" y="47"/>
                  </a:lnTo>
                  <a:lnTo>
                    <a:pt x="320" y="47"/>
                  </a:lnTo>
                  <a:lnTo>
                    <a:pt x="323" y="45"/>
                  </a:lnTo>
                  <a:lnTo>
                    <a:pt x="318" y="50"/>
                  </a:lnTo>
                  <a:lnTo>
                    <a:pt x="316" y="49"/>
                  </a:lnTo>
                  <a:lnTo>
                    <a:pt x="313" y="50"/>
                  </a:lnTo>
                  <a:lnTo>
                    <a:pt x="311" y="53"/>
                  </a:lnTo>
                  <a:lnTo>
                    <a:pt x="313" y="54"/>
                  </a:lnTo>
                  <a:lnTo>
                    <a:pt x="312" y="55"/>
                  </a:lnTo>
                  <a:lnTo>
                    <a:pt x="311" y="53"/>
                  </a:lnTo>
                  <a:lnTo>
                    <a:pt x="306" y="55"/>
                  </a:lnTo>
                  <a:lnTo>
                    <a:pt x="302" y="55"/>
                  </a:lnTo>
                  <a:lnTo>
                    <a:pt x="299" y="56"/>
                  </a:lnTo>
                  <a:lnTo>
                    <a:pt x="299" y="58"/>
                  </a:lnTo>
                  <a:lnTo>
                    <a:pt x="302" y="60"/>
                  </a:lnTo>
                  <a:lnTo>
                    <a:pt x="300" y="63"/>
                  </a:lnTo>
                  <a:lnTo>
                    <a:pt x="297" y="65"/>
                  </a:lnTo>
                  <a:lnTo>
                    <a:pt x="297" y="67"/>
                  </a:lnTo>
                  <a:lnTo>
                    <a:pt x="297" y="69"/>
                  </a:lnTo>
                  <a:lnTo>
                    <a:pt x="295" y="69"/>
                  </a:lnTo>
                  <a:lnTo>
                    <a:pt x="299" y="70"/>
                  </a:lnTo>
                  <a:lnTo>
                    <a:pt x="302" y="75"/>
                  </a:lnTo>
                  <a:lnTo>
                    <a:pt x="299" y="75"/>
                  </a:lnTo>
                  <a:lnTo>
                    <a:pt x="295" y="77"/>
                  </a:lnTo>
                  <a:lnTo>
                    <a:pt x="303" y="81"/>
                  </a:lnTo>
                  <a:lnTo>
                    <a:pt x="306" y="79"/>
                  </a:lnTo>
                  <a:lnTo>
                    <a:pt x="308" y="81"/>
                  </a:lnTo>
                  <a:lnTo>
                    <a:pt x="307" y="84"/>
                  </a:lnTo>
                  <a:lnTo>
                    <a:pt x="306" y="86"/>
                  </a:lnTo>
                  <a:lnTo>
                    <a:pt x="306" y="89"/>
                  </a:lnTo>
                  <a:lnTo>
                    <a:pt x="302" y="89"/>
                  </a:lnTo>
                  <a:lnTo>
                    <a:pt x="299" y="96"/>
                  </a:lnTo>
                  <a:lnTo>
                    <a:pt x="297" y="91"/>
                  </a:lnTo>
                  <a:lnTo>
                    <a:pt x="298" y="97"/>
                  </a:lnTo>
                  <a:lnTo>
                    <a:pt x="299" y="98"/>
                  </a:lnTo>
                  <a:lnTo>
                    <a:pt x="300" y="103"/>
                  </a:lnTo>
                  <a:lnTo>
                    <a:pt x="302" y="103"/>
                  </a:lnTo>
                  <a:lnTo>
                    <a:pt x="299" y="107"/>
                  </a:lnTo>
                  <a:lnTo>
                    <a:pt x="299" y="110"/>
                  </a:lnTo>
                  <a:lnTo>
                    <a:pt x="297" y="110"/>
                  </a:lnTo>
                  <a:lnTo>
                    <a:pt x="294" y="109"/>
                  </a:lnTo>
                  <a:lnTo>
                    <a:pt x="293" y="111"/>
                  </a:lnTo>
                  <a:lnTo>
                    <a:pt x="290" y="111"/>
                  </a:lnTo>
                  <a:lnTo>
                    <a:pt x="289" y="112"/>
                  </a:lnTo>
                  <a:lnTo>
                    <a:pt x="290" y="115"/>
                  </a:lnTo>
                  <a:lnTo>
                    <a:pt x="290" y="117"/>
                  </a:lnTo>
                  <a:lnTo>
                    <a:pt x="292" y="117"/>
                  </a:lnTo>
                  <a:lnTo>
                    <a:pt x="292" y="120"/>
                  </a:lnTo>
                  <a:lnTo>
                    <a:pt x="292" y="123"/>
                  </a:lnTo>
                  <a:lnTo>
                    <a:pt x="294" y="124"/>
                  </a:lnTo>
                  <a:lnTo>
                    <a:pt x="295" y="120"/>
                  </a:lnTo>
                  <a:lnTo>
                    <a:pt x="298" y="121"/>
                  </a:lnTo>
                  <a:lnTo>
                    <a:pt x="300" y="120"/>
                  </a:lnTo>
                  <a:lnTo>
                    <a:pt x="298" y="123"/>
                  </a:lnTo>
                  <a:lnTo>
                    <a:pt x="299" y="126"/>
                  </a:lnTo>
                  <a:lnTo>
                    <a:pt x="298" y="128"/>
                  </a:lnTo>
                  <a:lnTo>
                    <a:pt x="302" y="128"/>
                  </a:lnTo>
                  <a:lnTo>
                    <a:pt x="300" y="130"/>
                  </a:lnTo>
                  <a:lnTo>
                    <a:pt x="302" y="129"/>
                  </a:lnTo>
                  <a:lnTo>
                    <a:pt x="302" y="131"/>
                  </a:lnTo>
                  <a:lnTo>
                    <a:pt x="304" y="131"/>
                  </a:lnTo>
                  <a:lnTo>
                    <a:pt x="304" y="133"/>
                  </a:lnTo>
                  <a:lnTo>
                    <a:pt x="303" y="134"/>
                  </a:lnTo>
                  <a:lnTo>
                    <a:pt x="306" y="134"/>
                  </a:lnTo>
                  <a:lnTo>
                    <a:pt x="307" y="139"/>
                  </a:lnTo>
                  <a:lnTo>
                    <a:pt x="304" y="142"/>
                  </a:lnTo>
                  <a:lnTo>
                    <a:pt x="307" y="140"/>
                  </a:lnTo>
                  <a:lnTo>
                    <a:pt x="307" y="142"/>
                  </a:lnTo>
                  <a:lnTo>
                    <a:pt x="302" y="143"/>
                  </a:lnTo>
                  <a:lnTo>
                    <a:pt x="302" y="138"/>
                  </a:lnTo>
                  <a:lnTo>
                    <a:pt x="300" y="135"/>
                  </a:lnTo>
                  <a:lnTo>
                    <a:pt x="302" y="134"/>
                  </a:lnTo>
                  <a:lnTo>
                    <a:pt x="300" y="134"/>
                  </a:lnTo>
                  <a:lnTo>
                    <a:pt x="300" y="133"/>
                  </a:lnTo>
                  <a:lnTo>
                    <a:pt x="297" y="133"/>
                  </a:lnTo>
                  <a:lnTo>
                    <a:pt x="297" y="135"/>
                  </a:lnTo>
                  <a:lnTo>
                    <a:pt x="295" y="138"/>
                  </a:lnTo>
                  <a:lnTo>
                    <a:pt x="299" y="137"/>
                  </a:lnTo>
                  <a:lnTo>
                    <a:pt x="298" y="139"/>
                  </a:lnTo>
                  <a:lnTo>
                    <a:pt x="295" y="140"/>
                  </a:lnTo>
                  <a:lnTo>
                    <a:pt x="293" y="142"/>
                  </a:lnTo>
                  <a:lnTo>
                    <a:pt x="295" y="139"/>
                  </a:lnTo>
                  <a:lnTo>
                    <a:pt x="294" y="137"/>
                  </a:lnTo>
                  <a:lnTo>
                    <a:pt x="295" y="135"/>
                  </a:lnTo>
                  <a:lnTo>
                    <a:pt x="293" y="134"/>
                  </a:lnTo>
                  <a:lnTo>
                    <a:pt x="293" y="133"/>
                  </a:lnTo>
                  <a:lnTo>
                    <a:pt x="290" y="133"/>
                  </a:lnTo>
                  <a:lnTo>
                    <a:pt x="290" y="128"/>
                  </a:lnTo>
                  <a:lnTo>
                    <a:pt x="288" y="129"/>
                  </a:lnTo>
                  <a:lnTo>
                    <a:pt x="285" y="128"/>
                  </a:lnTo>
                  <a:lnTo>
                    <a:pt x="283" y="126"/>
                  </a:lnTo>
                  <a:lnTo>
                    <a:pt x="281" y="125"/>
                  </a:lnTo>
                  <a:lnTo>
                    <a:pt x="283" y="121"/>
                  </a:lnTo>
                  <a:lnTo>
                    <a:pt x="280" y="119"/>
                  </a:lnTo>
                  <a:lnTo>
                    <a:pt x="278" y="119"/>
                  </a:lnTo>
                  <a:lnTo>
                    <a:pt x="280" y="121"/>
                  </a:lnTo>
                  <a:lnTo>
                    <a:pt x="278" y="124"/>
                  </a:lnTo>
                  <a:lnTo>
                    <a:pt x="276" y="123"/>
                  </a:lnTo>
                  <a:lnTo>
                    <a:pt x="275" y="124"/>
                  </a:lnTo>
                  <a:lnTo>
                    <a:pt x="276" y="126"/>
                  </a:lnTo>
                  <a:lnTo>
                    <a:pt x="274" y="130"/>
                  </a:lnTo>
                  <a:lnTo>
                    <a:pt x="271" y="133"/>
                  </a:lnTo>
                  <a:lnTo>
                    <a:pt x="270" y="133"/>
                  </a:lnTo>
                  <a:lnTo>
                    <a:pt x="266" y="135"/>
                  </a:lnTo>
                  <a:lnTo>
                    <a:pt x="265" y="139"/>
                  </a:lnTo>
                  <a:lnTo>
                    <a:pt x="262" y="138"/>
                  </a:lnTo>
                  <a:lnTo>
                    <a:pt x="265" y="142"/>
                  </a:lnTo>
                  <a:lnTo>
                    <a:pt x="266" y="142"/>
                  </a:lnTo>
                  <a:lnTo>
                    <a:pt x="267" y="144"/>
                  </a:lnTo>
                  <a:lnTo>
                    <a:pt x="269" y="145"/>
                  </a:lnTo>
                  <a:lnTo>
                    <a:pt x="270" y="143"/>
                  </a:lnTo>
                  <a:lnTo>
                    <a:pt x="272" y="148"/>
                  </a:lnTo>
                  <a:lnTo>
                    <a:pt x="270" y="149"/>
                  </a:lnTo>
                  <a:lnTo>
                    <a:pt x="271" y="152"/>
                  </a:lnTo>
                  <a:lnTo>
                    <a:pt x="272" y="152"/>
                  </a:lnTo>
                  <a:lnTo>
                    <a:pt x="274" y="151"/>
                  </a:lnTo>
                  <a:lnTo>
                    <a:pt x="275" y="149"/>
                  </a:lnTo>
                  <a:lnTo>
                    <a:pt x="275" y="147"/>
                  </a:lnTo>
                  <a:lnTo>
                    <a:pt x="276" y="147"/>
                  </a:lnTo>
                  <a:lnTo>
                    <a:pt x="278" y="145"/>
                  </a:lnTo>
                  <a:lnTo>
                    <a:pt x="279" y="148"/>
                  </a:lnTo>
                  <a:lnTo>
                    <a:pt x="281" y="151"/>
                  </a:lnTo>
                  <a:lnTo>
                    <a:pt x="285" y="152"/>
                  </a:lnTo>
                  <a:lnTo>
                    <a:pt x="281" y="154"/>
                  </a:lnTo>
                  <a:lnTo>
                    <a:pt x="278" y="154"/>
                  </a:lnTo>
                  <a:lnTo>
                    <a:pt x="280" y="158"/>
                  </a:lnTo>
                  <a:lnTo>
                    <a:pt x="278" y="161"/>
                  </a:lnTo>
                  <a:lnTo>
                    <a:pt x="278" y="159"/>
                  </a:lnTo>
                  <a:lnTo>
                    <a:pt x="272" y="158"/>
                  </a:lnTo>
                  <a:lnTo>
                    <a:pt x="271" y="161"/>
                  </a:lnTo>
                  <a:lnTo>
                    <a:pt x="269" y="159"/>
                  </a:lnTo>
                  <a:lnTo>
                    <a:pt x="267" y="158"/>
                  </a:lnTo>
                  <a:lnTo>
                    <a:pt x="269" y="156"/>
                  </a:lnTo>
                  <a:lnTo>
                    <a:pt x="265" y="152"/>
                  </a:lnTo>
                  <a:lnTo>
                    <a:pt x="265" y="154"/>
                  </a:lnTo>
                  <a:lnTo>
                    <a:pt x="264" y="158"/>
                  </a:lnTo>
                  <a:lnTo>
                    <a:pt x="262" y="161"/>
                  </a:lnTo>
                  <a:lnTo>
                    <a:pt x="265" y="162"/>
                  </a:lnTo>
                  <a:lnTo>
                    <a:pt x="266" y="162"/>
                  </a:lnTo>
                  <a:lnTo>
                    <a:pt x="269" y="163"/>
                  </a:lnTo>
                  <a:lnTo>
                    <a:pt x="269" y="166"/>
                  </a:lnTo>
                  <a:lnTo>
                    <a:pt x="266" y="165"/>
                  </a:lnTo>
                  <a:lnTo>
                    <a:pt x="264" y="163"/>
                  </a:lnTo>
                  <a:lnTo>
                    <a:pt x="265" y="166"/>
                  </a:lnTo>
                  <a:lnTo>
                    <a:pt x="262" y="166"/>
                  </a:lnTo>
                  <a:lnTo>
                    <a:pt x="262" y="163"/>
                  </a:lnTo>
                  <a:lnTo>
                    <a:pt x="260" y="163"/>
                  </a:lnTo>
                  <a:lnTo>
                    <a:pt x="260" y="167"/>
                  </a:lnTo>
                  <a:lnTo>
                    <a:pt x="258" y="166"/>
                  </a:lnTo>
                  <a:lnTo>
                    <a:pt x="257" y="163"/>
                  </a:lnTo>
                  <a:lnTo>
                    <a:pt x="260" y="162"/>
                  </a:lnTo>
                  <a:lnTo>
                    <a:pt x="262" y="157"/>
                  </a:lnTo>
                  <a:lnTo>
                    <a:pt x="261" y="154"/>
                  </a:lnTo>
                  <a:lnTo>
                    <a:pt x="257" y="156"/>
                  </a:lnTo>
                  <a:lnTo>
                    <a:pt x="256" y="157"/>
                  </a:lnTo>
                  <a:lnTo>
                    <a:pt x="252" y="157"/>
                  </a:lnTo>
                  <a:lnTo>
                    <a:pt x="255" y="156"/>
                  </a:lnTo>
                  <a:lnTo>
                    <a:pt x="253" y="153"/>
                  </a:lnTo>
                  <a:lnTo>
                    <a:pt x="255" y="154"/>
                  </a:lnTo>
                  <a:lnTo>
                    <a:pt x="257" y="153"/>
                  </a:lnTo>
                  <a:lnTo>
                    <a:pt x="258" y="154"/>
                  </a:lnTo>
                  <a:lnTo>
                    <a:pt x="260" y="152"/>
                  </a:lnTo>
                  <a:lnTo>
                    <a:pt x="258" y="152"/>
                  </a:lnTo>
                  <a:lnTo>
                    <a:pt x="256" y="151"/>
                  </a:lnTo>
                  <a:lnTo>
                    <a:pt x="253" y="151"/>
                  </a:lnTo>
                  <a:lnTo>
                    <a:pt x="248" y="153"/>
                  </a:lnTo>
                  <a:lnTo>
                    <a:pt x="244" y="156"/>
                  </a:lnTo>
                  <a:lnTo>
                    <a:pt x="246" y="157"/>
                  </a:lnTo>
                  <a:lnTo>
                    <a:pt x="247" y="156"/>
                  </a:lnTo>
                  <a:lnTo>
                    <a:pt x="250" y="158"/>
                  </a:lnTo>
                  <a:lnTo>
                    <a:pt x="247" y="161"/>
                  </a:lnTo>
                  <a:lnTo>
                    <a:pt x="250" y="159"/>
                  </a:lnTo>
                  <a:lnTo>
                    <a:pt x="253" y="159"/>
                  </a:lnTo>
                  <a:lnTo>
                    <a:pt x="253" y="163"/>
                  </a:lnTo>
                  <a:lnTo>
                    <a:pt x="252" y="163"/>
                  </a:lnTo>
                  <a:lnTo>
                    <a:pt x="250" y="166"/>
                  </a:lnTo>
                  <a:lnTo>
                    <a:pt x="252" y="167"/>
                  </a:lnTo>
                  <a:lnTo>
                    <a:pt x="247" y="168"/>
                  </a:lnTo>
                  <a:lnTo>
                    <a:pt x="246" y="168"/>
                  </a:lnTo>
                  <a:lnTo>
                    <a:pt x="243" y="171"/>
                  </a:lnTo>
                  <a:lnTo>
                    <a:pt x="246" y="175"/>
                  </a:lnTo>
                  <a:lnTo>
                    <a:pt x="250" y="176"/>
                  </a:lnTo>
                  <a:lnTo>
                    <a:pt x="252" y="179"/>
                  </a:lnTo>
                  <a:lnTo>
                    <a:pt x="255" y="177"/>
                  </a:lnTo>
                  <a:lnTo>
                    <a:pt x="256" y="173"/>
                  </a:lnTo>
                  <a:lnTo>
                    <a:pt x="256" y="177"/>
                  </a:lnTo>
                  <a:lnTo>
                    <a:pt x="255" y="180"/>
                  </a:lnTo>
                  <a:lnTo>
                    <a:pt x="255" y="181"/>
                  </a:lnTo>
                  <a:lnTo>
                    <a:pt x="257" y="182"/>
                  </a:lnTo>
                  <a:lnTo>
                    <a:pt x="256" y="184"/>
                  </a:lnTo>
                  <a:lnTo>
                    <a:pt x="255" y="182"/>
                  </a:lnTo>
                  <a:lnTo>
                    <a:pt x="252" y="182"/>
                  </a:lnTo>
                  <a:lnTo>
                    <a:pt x="250" y="182"/>
                  </a:lnTo>
                  <a:lnTo>
                    <a:pt x="248" y="185"/>
                  </a:lnTo>
                  <a:lnTo>
                    <a:pt x="250" y="186"/>
                  </a:lnTo>
                  <a:lnTo>
                    <a:pt x="253" y="189"/>
                  </a:lnTo>
                  <a:lnTo>
                    <a:pt x="251" y="190"/>
                  </a:lnTo>
                  <a:lnTo>
                    <a:pt x="248" y="190"/>
                  </a:lnTo>
                  <a:lnTo>
                    <a:pt x="248" y="189"/>
                  </a:lnTo>
                  <a:lnTo>
                    <a:pt x="246" y="189"/>
                  </a:lnTo>
                  <a:lnTo>
                    <a:pt x="244" y="191"/>
                  </a:lnTo>
                  <a:lnTo>
                    <a:pt x="243" y="190"/>
                  </a:lnTo>
                  <a:lnTo>
                    <a:pt x="243" y="189"/>
                  </a:lnTo>
                  <a:lnTo>
                    <a:pt x="241" y="189"/>
                  </a:lnTo>
                  <a:lnTo>
                    <a:pt x="239" y="191"/>
                  </a:lnTo>
                  <a:lnTo>
                    <a:pt x="241" y="191"/>
                  </a:lnTo>
                  <a:lnTo>
                    <a:pt x="239" y="193"/>
                  </a:lnTo>
                  <a:lnTo>
                    <a:pt x="238" y="194"/>
                  </a:lnTo>
                  <a:lnTo>
                    <a:pt x="237" y="193"/>
                  </a:lnTo>
                  <a:lnTo>
                    <a:pt x="234" y="194"/>
                  </a:lnTo>
                  <a:lnTo>
                    <a:pt x="233" y="194"/>
                  </a:lnTo>
                  <a:lnTo>
                    <a:pt x="234" y="191"/>
                  </a:lnTo>
                  <a:lnTo>
                    <a:pt x="233" y="191"/>
                  </a:lnTo>
                  <a:lnTo>
                    <a:pt x="236" y="190"/>
                  </a:lnTo>
                  <a:lnTo>
                    <a:pt x="236" y="189"/>
                  </a:lnTo>
                  <a:lnTo>
                    <a:pt x="234" y="187"/>
                  </a:lnTo>
                  <a:lnTo>
                    <a:pt x="234" y="185"/>
                  </a:lnTo>
                  <a:lnTo>
                    <a:pt x="233" y="186"/>
                  </a:lnTo>
                  <a:lnTo>
                    <a:pt x="233" y="187"/>
                  </a:lnTo>
                  <a:lnTo>
                    <a:pt x="232" y="190"/>
                  </a:lnTo>
                  <a:lnTo>
                    <a:pt x="232" y="187"/>
                  </a:lnTo>
                  <a:lnTo>
                    <a:pt x="233" y="186"/>
                  </a:lnTo>
                  <a:lnTo>
                    <a:pt x="229" y="182"/>
                  </a:lnTo>
                  <a:lnTo>
                    <a:pt x="229" y="184"/>
                  </a:lnTo>
                  <a:lnTo>
                    <a:pt x="229" y="185"/>
                  </a:lnTo>
                  <a:lnTo>
                    <a:pt x="229" y="186"/>
                  </a:lnTo>
                  <a:lnTo>
                    <a:pt x="228" y="186"/>
                  </a:lnTo>
                  <a:lnTo>
                    <a:pt x="228" y="187"/>
                  </a:lnTo>
                  <a:lnTo>
                    <a:pt x="228" y="189"/>
                  </a:lnTo>
                  <a:lnTo>
                    <a:pt x="230" y="190"/>
                  </a:lnTo>
                  <a:lnTo>
                    <a:pt x="230" y="193"/>
                  </a:lnTo>
                  <a:lnTo>
                    <a:pt x="227" y="194"/>
                  </a:lnTo>
                  <a:lnTo>
                    <a:pt x="227" y="196"/>
                  </a:lnTo>
                  <a:lnTo>
                    <a:pt x="228" y="199"/>
                  </a:lnTo>
                  <a:lnTo>
                    <a:pt x="228" y="201"/>
                  </a:lnTo>
                  <a:lnTo>
                    <a:pt x="229" y="200"/>
                  </a:lnTo>
                  <a:lnTo>
                    <a:pt x="232" y="200"/>
                  </a:lnTo>
                  <a:lnTo>
                    <a:pt x="232" y="199"/>
                  </a:lnTo>
                  <a:lnTo>
                    <a:pt x="233" y="199"/>
                  </a:lnTo>
                  <a:lnTo>
                    <a:pt x="234" y="198"/>
                  </a:lnTo>
                  <a:lnTo>
                    <a:pt x="234" y="200"/>
                  </a:lnTo>
                  <a:lnTo>
                    <a:pt x="237" y="201"/>
                  </a:lnTo>
                  <a:lnTo>
                    <a:pt x="237" y="200"/>
                  </a:lnTo>
                  <a:lnTo>
                    <a:pt x="239" y="201"/>
                  </a:lnTo>
                  <a:lnTo>
                    <a:pt x="239" y="203"/>
                  </a:lnTo>
                  <a:lnTo>
                    <a:pt x="238" y="204"/>
                  </a:lnTo>
                  <a:lnTo>
                    <a:pt x="238" y="205"/>
                  </a:lnTo>
                  <a:lnTo>
                    <a:pt x="237" y="205"/>
                  </a:lnTo>
                  <a:lnTo>
                    <a:pt x="236" y="209"/>
                  </a:lnTo>
                  <a:lnTo>
                    <a:pt x="233" y="210"/>
                  </a:lnTo>
                  <a:lnTo>
                    <a:pt x="232" y="210"/>
                  </a:lnTo>
                  <a:lnTo>
                    <a:pt x="232" y="209"/>
                  </a:lnTo>
                  <a:lnTo>
                    <a:pt x="230" y="209"/>
                  </a:lnTo>
                  <a:lnTo>
                    <a:pt x="229" y="213"/>
                  </a:lnTo>
                  <a:lnTo>
                    <a:pt x="230" y="214"/>
                  </a:lnTo>
                  <a:lnTo>
                    <a:pt x="232" y="215"/>
                  </a:lnTo>
                  <a:lnTo>
                    <a:pt x="232" y="214"/>
                  </a:lnTo>
                  <a:lnTo>
                    <a:pt x="233" y="215"/>
                  </a:lnTo>
                  <a:lnTo>
                    <a:pt x="232" y="219"/>
                  </a:lnTo>
                  <a:lnTo>
                    <a:pt x="230" y="219"/>
                  </a:lnTo>
                  <a:lnTo>
                    <a:pt x="230" y="222"/>
                  </a:lnTo>
                  <a:lnTo>
                    <a:pt x="229" y="222"/>
                  </a:lnTo>
                  <a:lnTo>
                    <a:pt x="227" y="224"/>
                  </a:lnTo>
                  <a:lnTo>
                    <a:pt x="225" y="224"/>
                  </a:lnTo>
                  <a:lnTo>
                    <a:pt x="224" y="226"/>
                  </a:lnTo>
                  <a:lnTo>
                    <a:pt x="224" y="223"/>
                  </a:lnTo>
                  <a:lnTo>
                    <a:pt x="225" y="221"/>
                  </a:lnTo>
                  <a:lnTo>
                    <a:pt x="224" y="219"/>
                  </a:lnTo>
                  <a:lnTo>
                    <a:pt x="222" y="218"/>
                  </a:lnTo>
                  <a:lnTo>
                    <a:pt x="219" y="217"/>
                  </a:lnTo>
                  <a:lnTo>
                    <a:pt x="218" y="215"/>
                  </a:lnTo>
                  <a:lnTo>
                    <a:pt x="213" y="215"/>
                  </a:lnTo>
                  <a:lnTo>
                    <a:pt x="215" y="214"/>
                  </a:lnTo>
                  <a:lnTo>
                    <a:pt x="214" y="214"/>
                  </a:lnTo>
                  <a:lnTo>
                    <a:pt x="213" y="214"/>
                  </a:lnTo>
                  <a:lnTo>
                    <a:pt x="214" y="212"/>
                  </a:lnTo>
                  <a:lnTo>
                    <a:pt x="214" y="209"/>
                  </a:lnTo>
                  <a:lnTo>
                    <a:pt x="213" y="208"/>
                  </a:lnTo>
                  <a:lnTo>
                    <a:pt x="211" y="212"/>
                  </a:lnTo>
                  <a:lnTo>
                    <a:pt x="211" y="213"/>
                  </a:lnTo>
                  <a:lnTo>
                    <a:pt x="213" y="217"/>
                  </a:lnTo>
                  <a:lnTo>
                    <a:pt x="211" y="218"/>
                  </a:lnTo>
                  <a:lnTo>
                    <a:pt x="209" y="219"/>
                  </a:lnTo>
                  <a:lnTo>
                    <a:pt x="208" y="221"/>
                  </a:lnTo>
                  <a:lnTo>
                    <a:pt x="204" y="221"/>
                  </a:lnTo>
                  <a:lnTo>
                    <a:pt x="201" y="219"/>
                  </a:lnTo>
                  <a:lnTo>
                    <a:pt x="200" y="219"/>
                  </a:lnTo>
                  <a:lnTo>
                    <a:pt x="201" y="222"/>
                  </a:lnTo>
                  <a:lnTo>
                    <a:pt x="199" y="223"/>
                  </a:lnTo>
                  <a:lnTo>
                    <a:pt x="196" y="226"/>
                  </a:lnTo>
                  <a:lnTo>
                    <a:pt x="196" y="223"/>
                  </a:lnTo>
                  <a:lnTo>
                    <a:pt x="195" y="223"/>
                  </a:lnTo>
                  <a:lnTo>
                    <a:pt x="194" y="223"/>
                  </a:lnTo>
                  <a:lnTo>
                    <a:pt x="194" y="219"/>
                  </a:lnTo>
                  <a:lnTo>
                    <a:pt x="195" y="219"/>
                  </a:lnTo>
                  <a:lnTo>
                    <a:pt x="196" y="219"/>
                  </a:lnTo>
                  <a:lnTo>
                    <a:pt x="196" y="218"/>
                  </a:lnTo>
                  <a:lnTo>
                    <a:pt x="192" y="218"/>
                  </a:lnTo>
                  <a:lnTo>
                    <a:pt x="194" y="217"/>
                  </a:lnTo>
                  <a:lnTo>
                    <a:pt x="194" y="214"/>
                  </a:lnTo>
                  <a:lnTo>
                    <a:pt x="192" y="214"/>
                  </a:lnTo>
                  <a:lnTo>
                    <a:pt x="192" y="213"/>
                  </a:lnTo>
                  <a:lnTo>
                    <a:pt x="191" y="212"/>
                  </a:lnTo>
                  <a:lnTo>
                    <a:pt x="190" y="213"/>
                  </a:lnTo>
                  <a:lnTo>
                    <a:pt x="188" y="215"/>
                  </a:lnTo>
                  <a:lnTo>
                    <a:pt x="190" y="215"/>
                  </a:lnTo>
                  <a:lnTo>
                    <a:pt x="188" y="219"/>
                  </a:lnTo>
                  <a:lnTo>
                    <a:pt x="186" y="222"/>
                  </a:lnTo>
                  <a:lnTo>
                    <a:pt x="185" y="223"/>
                  </a:lnTo>
                  <a:lnTo>
                    <a:pt x="185" y="221"/>
                  </a:lnTo>
                  <a:lnTo>
                    <a:pt x="183" y="219"/>
                  </a:lnTo>
                  <a:lnTo>
                    <a:pt x="182" y="219"/>
                  </a:lnTo>
                  <a:lnTo>
                    <a:pt x="182" y="222"/>
                  </a:lnTo>
                  <a:lnTo>
                    <a:pt x="182" y="224"/>
                  </a:lnTo>
                  <a:lnTo>
                    <a:pt x="181" y="224"/>
                  </a:lnTo>
                  <a:lnTo>
                    <a:pt x="181" y="226"/>
                  </a:lnTo>
                  <a:lnTo>
                    <a:pt x="178" y="224"/>
                  </a:lnTo>
                  <a:lnTo>
                    <a:pt x="178" y="223"/>
                  </a:lnTo>
                  <a:lnTo>
                    <a:pt x="177" y="224"/>
                  </a:lnTo>
                  <a:lnTo>
                    <a:pt x="176" y="226"/>
                  </a:lnTo>
                  <a:lnTo>
                    <a:pt x="178" y="227"/>
                  </a:lnTo>
                  <a:lnTo>
                    <a:pt x="180" y="227"/>
                  </a:lnTo>
                  <a:lnTo>
                    <a:pt x="182" y="227"/>
                  </a:lnTo>
                  <a:lnTo>
                    <a:pt x="183" y="229"/>
                  </a:lnTo>
                  <a:lnTo>
                    <a:pt x="182" y="231"/>
                  </a:lnTo>
                  <a:lnTo>
                    <a:pt x="178" y="233"/>
                  </a:lnTo>
                  <a:lnTo>
                    <a:pt x="180" y="233"/>
                  </a:lnTo>
                  <a:lnTo>
                    <a:pt x="182" y="235"/>
                  </a:lnTo>
                  <a:lnTo>
                    <a:pt x="181" y="236"/>
                  </a:lnTo>
                  <a:lnTo>
                    <a:pt x="178" y="235"/>
                  </a:lnTo>
                  <a:lnTo>
                    <a:pt x="177" y="235"/>
                  </a:lnTo>
                  <a:lnTo>
                    <a:pt x="174" y="233"/>
                  </a:lnTo>
                  <a:lnTo>
                    <a:pt x="172" y="233"/>
                  </a:lnTo>
                  <a:lnTo>
                    <a:pt x="172" y="235"/>
                  </a:lnTo>
                  <a:lnTo>
                    <a:pt x="171" y="233"/>
                  </a:lnTo>
                  <a:lnTo>
                    <a:pt x="171" y="236"/>
                  </a:lnTo>
                  <a:lnTo>
                    <a:pt x="168" y="236"/>
                  </a:lnTo>
                  <a:lnTo>
                    <a:pt x="168" y="237"/>
                  </a:lnTo>
                  <a:lnTo>
                    <a:pt x="169" y="238"/>
                  </a:lnTo>
                  <a:lnTo>
                    <a:pt x="168" y="240"/>
                  </a:lnTo>
                  <a:lnTo>
                    <a:pt x="171" y="240"/>
                  </a:lnTo>
                  <a:lnTo>
                    <a:pt x="171" y="241"/>
                  </a:lnTo>
                  <a:lnTo>
                    <a:pt x="173" y="240"/>
                  </a:lnTo>
                  <a:lnTo>
                    <a:pt x="174" y="241"/>
                  </a:lnTo>
                  <a:lnTo>
                    <a:pt x="177" y="240"/>
                  </a:lnTo>
                  <a:lnTo>
                    <a:pt x="181" y="238"/>
                  </a:lnTo>
                  <a:lnTo>
                    <a:pt x="183" y="238"/>
                  </a:lnTo>
                  <a:lnTo>
                    <a:pt x="183" y="241"/>
                  </a:lnTo>
                  <a:lnTo>
                    <a:pt x="183" y="243"/>
                  </a:lnTo>
                  <a:lnTo>
                    <a:pt x="182" y="245"/>
                  </a:lnTo>
                  <a:lnTo>
                    <a:pt x="181" y="245"/>
                  </a:lnTo>
                  <a:lnTo>
                    <a:pt x="180" y="247"/>
                  </a:lnTo>
                  <a:lnTo>
                    <a:pt x="183" y="245"/>
                  </a:lnTo>
                  <a:lnTo>
                    <a:pt x="185" y="243"/>
                  </a:lnTo>
                  <a:lnTo>
                    <a:pt x="186" y="243"/>
                  </a:lnTo>
                  <a:lnTo>
                    <a:pt x="187" y="243"/>
                  </a:lnTo>
                  <a:lnTo>
                    <a:pt x="188" y="245"/>
                  </a:lnTo>
                  <a:lnTo>
                    <a:pt x="188" y="247"/>
                  </a:lnTo>
                  <a:lnTo>
                    <a:pt x="190" y="247"/>
                  </a:lnTo>
                  <a:lnTo>
                    <a:pt x="190" y="249"/>
                  </a:lnTo>
                  <a:lnTo>
                    <a:pt x="191" y="251"/>
                  </a:lnTo>
                  <a:lnTo>
                    <a:pt x="188" y="251"/>
                  </a:lnTo>
                  <a:lnTo>
                    <a:pt x="187" y="252"/>
                  </a:lnTo>
                  <a:lnTo>
                    <a:pt x="187" y="254"/>
                  </a:lnTo>
                  <a:lnTo>
                    <a:pt x="186" y="252"/>
                  </a:lnTo>
                  <a:lnTo>
                    <a:pt x="183" y="255"/>
                  </a:lnTo>
                  <a:lnTo>
                    <a:pt x="181" y="257"/>
                  </a:lnTo>
                  <a:lnTo>
                    <a:pt x="181" y="255"/>
                  </a:lnTo>
                  <a:lnTo>
                    <a:pt x="180" y="257"/>
                  </a:lnTo>
                  <a:lnTo>
                    <a:pt x="180" y="259"/>
                  </a:lnTo>
                  <a:lnTo>
                    <a:pt x="178" y="260"/>
                  </a:lnTo>
                  <a:lnTo>
                    <a:pt x="178" y="263"/>
                  </a:lnTo>
                  <a:lnTo>
                    <a:pt x="177" y="263"/>
                  </a:lnTo>
                  <a:lnTo>
                    <a:pt x="177" y="261"/>
                  </a:lnTo>
                  <a:lnTo>
                    <a:pt x="178" y="259"/>
                  </a:lnTo>
                  <a:lnTo>
                    <a:pt x="177" y="259"/>
                  </a:lnTo>
                  <a:lnTo>
                    <a:pt x="177" y="256"/>
                  </a:lnTo>
                  <a:lnTo>
                    <a:pt x="174" y="256"/>
                  </a:lnTo>
                  <a:lnTo>
                    <a:pt x="174" y="259"/>
                  </a:lnTo>
                  <a:lnTo>
                    <a:pt x="173" y="260"/>
                  </a:lnTo>
                  <a:lnTo>
                    <a:pt x="174" y="263"/>
                  </a:lnTo>
                  <a:lnTo>
                    <a:pt x="174" y="261"/>
                  </a:lnTo>
                  <a:lnTo>
                    <a:pt x="176" y="263"/>
                  </a:lnTo>
                  <a:lnTo>
                    <a:pt x="172" y="269"/>
                  </a:lnTo>
                  <a:lnTo>
                    <a:pt x="172" y="271"/>
                  </a:lnTo>
                  <a:lnTo>
                    <a:pt x="173" y="274"/>
                  </a:lnTo>
                  <a:lnTo>
                    <a:pt x="172" y="275"/>
                  </a:lnTo>
                  <a:lnTo>
                    <a:pt x="171" y="275"/>
                  </a:lnTo>
                  <a:lnTo>
                    <a:pt x="169" y="271"/>
                  </a:lnTo>
                  <a:lnTo>
                    <a:pt x="169" y="275"/>
                  </a:lnTo>
                  <a:lnTo>
                    <a:pt x="167" y="277"/>
                  </a:lnTo>
                  <a:lnTo>
                    <a:pt x="164" y="278"/>
                  </a:lnTo>
                  <a:lnTo>
                    <a:pt x="164" y="280"/>
                  </a:lnTo>
                  <a:lnTo>
                    <a:pt x="162" y="282"/>
                  </a:lnTo>
                  <a:lnTo>
                    <a:pt x="162" y="285"/>
                  </a:lnTo>
                  <a:lnTo>
                    <a:pt x="159" y="287"/>
                  </a:lnTo>
                  <a:lnTo>
                    <a:pt x="158" y="284"/>
                  </a:lnTo>
                  <a:lnTo>
                    <a:pt x="160" y="282"/>
                  </a:lnTo>
                  <a:lnTo>
                    <a:pt x="162" y="280"/>
                  </a:lnTo>
                  <a:lnTo>
                    <a:pt x="164" y="277"/>
                  </a:lnTo>
                  <a:lnTo>
                    <a:pt x="164" y="275"/>
                  </a:lnTo>
                  <a:lnTo>
                    <a:pt x="162" y="277"/>
                  </a:lnTo>
                  <a:lnTo>
                    <a:pt x="162" y="274"/>
                  </a:lnTo>
                  <a:lnTo>
                    <a:pt x="160" y="275"/>
                  </a:lnTo>
                  <a:lnTo>
                    <a:pt x="159" y="275"/>
                  </a:lnTo>
                  <a:lnTo>
                    <a:pt x="158" y="275"/>
                  </a:lnTo>
                  <a:lnTo>
                    <a:pt x="157" y="274"/>
                  </a:lnTo>
                  <a:lnTo>
                    <a:pt x="154" y="274"/>
                  </a:lnTo>
                  <a:lnTo>
                    <a:pt x="153" y="273"/>
                  </a:lnTo>
                  <a:lnTo>
                    <a:pt x="152" y="271"/>
                  </a:lnTo>
                  <a:lnTo>
                    <a:pt x="152" y="273"/>
                  </a:lnTo>
                  <a:lnTo>
                    <a:pt x="157" y="275"/>
                  </a:lnTo>
                  <a:lnTo>
                    <a:pt x="157" y="277"/>
                  </a:lnTo>
                  <a:lnTo>
                    <a:pt x="155" y="277"/>
                  </a:lnTo>
                  <a:lnTo>
                    <a:pt x="155" y="279"/>
                  </a:lnTo>
                  <a:lnTo>
                    <a:pt x="157" y="283"/>
                  </a:lnTo>
                  <a:lnTo>
                    <a:pt x="153" y="284"/>
                  </a:lnTo>
                  <a:lnTo>
                    <a:pt x="152" y="287"/>
                  </a:lnTo>
                  <a:lnTo>
                    <a:pt x="150" y="292"/>
                  </a:lnTo>
                  <a:lnTo>
                    <a:pt x="152" y="296"/>
                  </a:lnTo>
                  <a:lnTo>
                    <a:pt x="152" y="298"/>
                  </a:lnTo>
                  <a:lnTo>
                    <a:pt x="150" y="300"/>
                  </a:lnTo>
                  <a:lnTo>
                    <a:pt x="150" y="302"/>
                  </a:lnTo>
                  <a:lnTo>
                    <a:pt x="149" y="303"/>
                  </a:lnTo>
                  <a:lnTo>
                    <a:pt x="148" y="305"/>
                  </a:lnTo>
                  <a:lnTo>
                    <a:pt x="148" y="303"/>
                  </a:lnTo>
                  <a:lnTo>
                    <a:pt x="148" y="301"/>
                  </a:lnTo>
                  <a:lnTo>
                    <a:pt x="148" y="298"/>
                  </a:lnTo>
                  <a:lnTo>
                    <a:pt x="149" y="297"/>
                  </a:lnTo>
                  <a:lnTo>
                    <a:pt x="149" y="294"/>
                  </a:lnTo>
                  <a:lnTo>
                    <a:pt x="148" y="289"/>
                  </a:lnTo>
                  <a:lnTo>
                    <a:pt x="145" y="287"/>
                  </a:lnTo>
                  <a:lnTo>
                    <a:pt x="141" y="287"/>
                  </a:lnTo>
                  <a:lnTo>
                    <a:pt x="137" y="287"/>
                  </a:lnTo>
                  <a:lnTo>
                    <a:pt x="134" y="284"/>
                  </a:lnTo>
                  <a:lnTo>
                    <a:pt x="132" y="284"/>
                  </a:lnTo>
                  <a:lnTo>
                    <a:pt x="132" y="287"/>
                  </a:lnTo>
                  <a:lnTo>
                    <a:pt x="135" y="288"/>
                  </a:lnTo>
                  <a:lnTo>
                    <a:pt x="137" y="288"/>
                  </a:lnTo>
                  <a:lnTo>
                    <a:pt x="139" y="289"/>
                  </a:lnTo>
                  <a:lnTo>
                    <a:pt x="140" y="292"/>
                  </a:lnTo>
                  <a:lnTo>
                    <a:pt x="139" y="294"/>
                  </a:lnTo>
                  <a:lnTo>
                    <a:pt x="140" y="296"/>
                  </a:lnTo>
                  <a:lnTo>
                    <a:pt x="137" y="296"/>
                  </a:lnTo>
                  <a:lnTo>
                    <a:pt x="139" y="298"/>
                  </a:lnTo>
                  <a:lnTo>
                    <a:pt x="136" y="300"/>
                  </a:lnTo>
                  <a:lnTo>
                    <a:pt x="136" y="301"/>
                  </a:lnTo>
                  <a:lnTo>
                    <a:pt x="136" y="302"/>
                  </a:lnTo>
                  <a:lnTo>
                    <a:pt x="132" y="301"/>
                  </a:lnTo>
                  <a:lnTo>
                    <a:pt x="131" y="300"/>
                  </a:lnTo>
                  <a:lnTo>
                    <a:pt x="129" y="302"/>
                  </a:lnTo>
                  <a:lnTo>
                    <a:pt x="127" y="303"/>
                  </a:lnTo>
                  <a:lnTo>
                    <a:pt x="126" y="303"/>
                  </a:lnTo>
                  <a:lnTo>
                    <a:pt x="122" y="305"/>
                  </a:lnTo>
                  <a:lnTo>
                    <a:pt x="122" y="306"/>
                  </a:lnTo>
                  <a:lnTo>
                    <a:pt x="122" y="308"/>
                  </a:lnTo>
                  <a:lnTo>
                    <a:pt x="122" y="312"/>
                  </a:lnTo>
                  <a:lnTo>
                    <a:pt x="123" y="315"/>
                  </a:lnTo>
                  <a:lnTo>
                    <a:pt x="121" y="315"/>
                  </a:lnTo>
                  <a:lnTo>
                    <a:pt x="121" y="317"/>
                  </a:lnTo>
                  <a:lnTo>
                    <a:pt x="120" y="317"/>
                  </a:lnTo>
                  <a:lnTo>
                    <a:pt x="120" y="315"/>
                  </a:lnTo>
                  <a:lnTo>
                    <a:pt x="121" y="312"/>
                  </a:lnTo>
                  <a:lnTo>
                    <a:pt x="120" y="310"/>
                  </a:lnTo>
                  <a:lnTo>
                    <a:pt x="118" y="310"/>
                  </a:lnTo>
                  <a:lnTo>
                    <a:pt x="120" y="311"/>
                  </a:lnTo>
                  <a:lnTo>
                    <a:pt x="117" y="312"/>
                  </a:lnTo>
                  <a:lnTo>
                    <a:pt x="116" y="312"/>
                  </a:lnTo>
                  <a:lnTo>
                    <a:pt x="118" y="314"/>
                  </a:lnTo>
                  <a:lnTo>
                    <a:pt x="118" y="316"/>
                  </a:lnTo>
                  <a:lnTo>
                    <a:pt x="117" y="316"/>
                  </a:lnTo>
                  <a:lnTo>
                    <a:pt x="106" y="310"/>
                  </a:lnTo>
                  <a:lnTo>
                    <a:pt x="92" y="275"/>
                  </a:lnTo>
                  <a:lnTo>
                    <a:pt x="97" y="265"/>
                  </a:lnTo>
                  <a:lnTo>
                    <a:pt x="95" y="263"/>
                  </a:lnTo>
                  <a:lnTo>
                    <a:pt x="93" y="263"/>
                  </a:lnTo>
                  <a:lnTo>
                    <a:pt x="89" y="249"/>
                  </a:lnTo>
                  <a:lnTo>
                    <a:pt x="84" y="242"/>
                  </a:lnTo>
                  <a:lnTo>
                    <a:pt x="84" y="238"/>
                  </a:lnTo>
                  <a:lnTo>
                    <a:pt x="78" y="235"/>
                  </a:lnTo>
                  <a:lnTo>
                    <a:pt x="76" y="232"/>
                  </a:lnTo>
                  <a:lnTo>
                    <a:pt x="79" y="222"/>
                  </a:lnTo>
                  <a:lnTo>
                    <a:pt x="76" y="219"/>
                  </a:lnTo>
                  <a:lnTo>
                    <a:pt x="64" y="223"/>
                  </a:lnTo>
                  <a:lnTo>
                    <a:pt x="57" y="228"/>
                  </a:lnTo>
                  <a:lnTo>
                    <a:pt x="56" y="227"/>
                  </a:lnTo>
                  <a:lnTo>
                    <a:pt x="53" y="218"/>
                  </a:lnTo>
                  <a:lnTo>
                    <a:pt x="48" y="215"/>
                  </a:lnTo>
                  <a:lnTo>
                    <a:pt x="43" y="209"/>
                  </a:lnTo>
                  <a:lnTo>
                    <a:pt x="46" y="207"/>
                  </a:lnTo>
                  <a:lnTo>
                    <a:pt x="45" y="203"/>
                  </a:lnTo>
                  <a:lnTo>
                    <a:pt x="42" y="204"/>
                  </a:lnTo>
                  <a:lnTo>
                    <a:pt x="39" y="208"/>
                  </a:lnTo>
                  <a:lnTo>
                    <a:pt x="36" y="212"/>
                  </a:lnTo>
                  <a:lnTo>
                    <a:pt x="32" y="210"/>
                  </a:lnTo>
                  <a:lnTo>
                    <a:pt x="33" y="208"/>
                  </a:lnTo>
                  <a:lnTo>
                    <a:pt x="28" y="205"/>
                  </a:lnTo>
                  <a:lnTo>
                    <a:pt x="25" y="207"/>
                  </a:lnTo>
                  <a:lnTo>
                    <a:pt x="17" y="205"/>
                  </a:lnTo>
                  <a:lnTo>
                    <a:pt x="15" y="203"/>
                  </a:lnTo>
                  <a:lnTo>
                    <a:pt x="3" y="201"/>
                  </a:lnTo>
                  <a:lnTo>
                    <a:pt x="1" y="196"/>
                  </a:lnTo>
                  <a:lnTo>
                    <a:pt x="4" y="196"/>
                  </a:lnTo>
                  <a:lnTo>
                    <a:pt x="3" y="191"/>
                  </a:lnTo>
                  <a:lnTo>
                    <a:pt x="5" y="190"/>
                  </a:lnTo>
                  <a:lnTo>
                    <a:pt x="6" y="187"/>
                  </a:lnTo>
                  <a:lnTo>
                    <a:pt x="3" y="185"/>
                  </a:lnTo>
                  <a:lnTo>
                    <a:pt x="0" y="17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77" name="Freeform 1074"/>
            <p:cNvSpPr>
              <a:spLocks/>
            </p:cNvSpPr>
            <p:nvPr/>
          </p:nvSpPr>
          <p:spPr bwMode="auto">
            <a:xfrm>
              <a:off x="3609" y="2925"/>
              <a:ext cx="357" cy="307"/>
            </a:xfrm>
            <a:custGeom>
              <a:avLst/>
              <a:gdLst>
                <a:gd name="T0" fmla="*/ 9 w 357"/>
                <a:gd name="T1" fmla="*/ 296 h 307"/>
                <a:gd name="T2" fmla="*/ 13 w 357"/>
                <a:gd name="T3" fmla="*/ 265 h 307"/>
                <a:gd name="T4" fmla="*/ 20 w 357"/>
                <a:gd name="T5" fmla="*/ 251 h 307"/>
                <a:gd name="T6" fmla="*/ 22 w 357"/>
                <a:gd name="T7" fmla="*/ 240 h 307"/>
                <a:gd name="T8" fmla="*/ 47 w 357"/>
                <a:gd name="T9" fmla="*/ 217 h 307"/>
                <a:gd name="T10" fmla="*/ 38 w 357"/>
                <a:gd name="T11" fmla="*/ 205 h 307"/>
                <a:gd name="T12" fmla="*/ 55 w 357"/>
                <a:gd name="T13" fmla="*/ 183 h 307"/>
                <a:gd name="T14" fmla="*/ 69 w 357"/>
                <a:gd name="T15" fmla="*/ 132 h 307"/>
                <a:gd name="T16" fmla="*/ 93 w 357"/>
                <a:gd name="T17" fmla="*/ 110 h 307"/>
                <a:gd name="T18" fmla="*/ 90 w 357"/>
                <a:gd name="T19" fmla="*/ 90 h 307"/>
                <a:gd name="T20" fmla="*/ 81 w 357"/>
                <a:gd name="T21" fmla="*/ 70 h 307"/>
                <a:gd name="T22" fmla="*/ 95 w 357"/>
                <a:gd name="T23" fmla="*/ 67 h 307"/>
                <a:gd name="T24" fmla="*/ 102 w 357"/>
                <a:gd name="T25" fmla="*/ 54 h 307"/>
                <a:gd name="T26" fmla="*/ 112 w 357"/>
                <a:gd name="T27" fmla="*/ 42 h 307"/>
                <a:gd name="T28" fmla="*/ 126 w 357"/>
                <a:gd name="T29" fmla="*/ 48 h 307"/>
                <a:gd name="T30" fmla="*/ 137 w 357"/>
                <a:gd name="T31" fmla="*/ 54 h 307"/>
                <a:gd name="T32" fmla="*/ 154 w 357"/>
                <a:gd name="T33" fmla="*/ 37 h 307"/>
                <a:gd name="T34" fmla="*/ 166 w 357"/>
                <a:gd name="T35" fmla="*/ 31 h 307"/>
                <a:gd name="T36" fmla="*/ 185 w 357"/>
                <a:gd name="T37" fmla="*/ 16 h 307"/>
                <a:gd name="T38" fmla="*/ 190 w 357"/>
                <a:gd name="T39" fmla="*/ 6 h 307"/>
                <a:gd name="T40" fmla="*/ 202 w 357"/>
                <a:gd name="T41" fmla="*/ 7 h 307"/>
                <a:gd name="T42" fmla="*/ 213 w 357"/>
                <a:gd name="T43" fmla="*/ 4 h 307"/>
                <a:gd name="T44" fmla="*/ 216 w 357"/>
                <a:gd name="T45" fmla="*/ 13 h 307"/>
                <a:gd name="T46" fmla="*/ 214 w 357"/>
                <a:gd name="T47" fmla="*/ 32 h 307"/>
                <a:gd name="T48" fmla="*/ 228 w 357"/>
                <a:gd name="T49" fmla="*/ 56 h 307"/>
                <a:gd name="T50" fmla="*/ 234 w 357"/>
                <a:gd name="T51" fmla="*/ 79 h 307"/>
                <a:gd name="T52" fmla="*/ 250 w 357"/>
                <a:gd name="T53" fmla="*/ 81 h 307"/>
                <a:gd name="T54" fmla="*/ 271 w 357"/>
                <a:gd name="T55" fmla="*/ 69 h 307"/>
                <a:gd name="T56" fmla="*/ 281 w 357"/>
                <a:gd name="T57" fmla="*/ 58 h 307"/>
                <a:gd name="T58" fmla="*/ 293 w 357"/>
                <a:gd name="T59" fmla="*/ 65 h 307"/>
                <a:gd name="T60" fmla="*/ 303 w 357"/>
                <a:gd name="T61" fmla="*/ 88 h 307"/>
                <a:gd name="T62" fmla="*/ 320 w 357"/>
                <a:gd name="T63" fmla="*/ 81 h 307"/>
                <a:gd name="T64" fmla="*/ 340 w 357"/>
                <a:gd name="T65" fmla="*/ 73 h 307"/>
                <a:gd name="T66" fmla="*/ 354 w 357"/>
                <a:gd name="T67" fmla="*/ 95 h 307"/>
                <a:gd name="T68" fmla="*/ 354 w 357"/>
                <a:gd name="T69" fmla="*/ 98 h 307"/>
                <a:gd name="T70" fmla="*/ 351 w 357"/>
                <a:gd name="T71" fmla="*/ 102 h 307"/>
                <a:gd name="T72" fmla="*/ 341 w 357"/>
                <a:gd name="T73" fmla="*/ 102 h 307"/>
                <a:gd name="T74" fmla="*/ 343 w 357"/>
                <a:gd name="T75" fmla="*/ 107 h 307"/>
                <a:gd name="T76" fmla="*/ 344 w 357"/>
                <a:gd name="T77" fmla="*/ 115 h 307"/>
                <a:gd name="T78" fmla="*/ 340 w 357"/>
                <a:gd name="T79" fmla="*/ 119 h 307"/>
                <a:gd name="T80" fmla="*/ 335 w 357"/>
                <a:gd name="T81" fmla="*/ 121 h 307"/>
                <a:gd name="T82" fmla="*/ 329 w 357"/>
                <a:gd name="T83" fmla="*/ 128 h 307"/>
                <a:gd name="T84" fmla="*/ 331 w 357"/>
                <a:gd name="T85" fmla="*/ 132 h 307"/>
                <a:gd name="T86" fmla="*/ 334 w 357"/>
                <a:gd name="T87" fmla="*/ 139 h 307"/>
                <a:gd name="T88" fmla="*/ 335 w 357"/>
                <a:gd name="T89" fmla="*/ 147 h 307"/>
                <a:gd name="T90" fmla="*/ 326 w 357"/>
                <a:gd name="T91" fmla="*/ 153 h 307"/>
                <a:gd name="T92" fmla="*/ 320 w 357"/>
                <a:gd name="T93" fmla="*/ 158 h 307"/>
                <a:gd name="T94" fmla="*/ 314 w 357"/>
                <a:gd name="T95" fmla="*/ 155 h 307"/>
                <a:gd name="T96" fmla="*/ 322 w 357"/>
                <a:gd name="T97" fmla="*/ 152 h 307"/>
                <a:gd name="T98" fmla="*/ 323 w 357"/>
                <a:gd name="T99" fmla="*/ 143 h 307"/>
                <a:gd name="T100" fmla="*/ 329 w 357"/>
                <a:gd name="T101" fmla="*/ 138 h 3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7"/>
                <a:gd name="T154" fmla="*/ 0 h 307"/>
                <a:gd name="T155" fmla="*/ 357 w 357"/>
                <a:gd name="T156" fmla="*/ 307 h 3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7" h="307">
                  <a:moveTo>
                    <a:pt x="0" y="307"/>
                  </a:moveTo>
                  <a:lnTo>
                    <a:pt x="0" y="305"/>
                  </a:lnTo>
                  <a:lnTo>
                    <a:pt x="6" y="300"/>
                  </a:lnTo>
                  <a:lnTo>
                    <a:pt x="9" y="296"/>
                  </a:lnTo>
                  <a:lnTo>
                    <a:pt x="11" y="295"/>
                  </a:lnTo>
                  <a:lnTo>
                    <a:pt x="10" y="283"/>
                  </a:lnTo>
                  <a:lnTo>
                    <a:pt x="15" y="268"/>
                  </a:lnTo>
                  <a:lnTo>
                    <a:pt x="13" y="265"/>
                  </a:lnTo>
                  <a:lnTo>
                    <a:pt x="15" y="258"/>
                  </a:lnTo>
                  <a:lnTo>
                    <a:pt x="18" y="256"/>
                  </a:lnTo>
                  <a:lnTo>
                    <a:pt x="18" y="253"/>
                  </a:lnTo>
                  <a:lnTo>
                    <a:pt x="20" y="251"/>
                  </a:lnTo>
                  <a:lnTo>
                    <a:pt x="23" y="251"/>
                  </a:lnTo>
                  <a:lnTo>
                    <a:pt x="23" y="249"/>
                  </a:lnTo>
                  <a:lnTo>
                    <a:pt x="19" y="244"/>
                  </a:lnTo>
                  <a:lnTo>
                    <a:pt x="22" y="240"/>
                  </a:lnTo>
                  <a:lnTo>
                    <a:pt x="33" y="235"/>
                  </a:lnTo>
                  <a:lnTo>
                    <a:pt x="37" y="231"/>
                  </a:lnTo>
                  <a:lnTo>
                    <a:pt x="41" y="223"/>
                  </a:lnTo>
                  <a:lnTo>
                    <a:pt x="47" y="217"/>
                  </a:lnTo>
                  <a:lnTo>
                    <a:pt x="47" y="214"/>
                  </a:lnTo>
                  <a:lnTo>
                    <a:pt x="45" y="212"/>
                  </a:lnTo>
                  <a:lnTo>
                    <a:pt x="38" y="213"/>
                  </a:lnTo>
                  <a:lnTo>
                    <a:pt x="38" y="205"/>
                  </a:lnTo>
                  <a:lnTo>
                    <a:pt x="42" y="197"/>
                  </a:lnTo>
                  <a:lnTo>
                    <a:pt x="48" y="190"/>
                  </a:lnTo>
                  <a:lnTo>
                    <a:pt x="53" y="194"/>
                  </a:lnTo>
                  <a:lnTo>
                    <a:pt x="55" y="183"/>
                  </a:lnTo>
                  <a:lnTo>
                    <a:pt x="48" y="175"/>
                  </a:lnTo>
                  <a:lnTo>
                    <a:pt x="47" y="149"/>
                  </a:lnTo>
                  <a:lnTo>
                    <a:pt x="59" y="134"/>
                  </a:lnTo>
                  <a:lnTo>
                    <a:pt x="69" y="132"/>
                  </a:lnTo>
                  <a:lnTo>
                    <a:pt x="71" y="132"/>
                  </a:lnTo>
                  <a:lnTo>
                    <a:pt x="87" y="121"/>
                  </a:lnTo>
                  <a:lnTo>
                    <a:pt x="85" y="119"/>
                  </a:lnTo>
                  <a:lnTo>
                    <a:pt x="93" y="110"/>
                  </a:lnTo>
                  <a:lnTo>
                    <a:pt x="94" y="104"/>
                  </a:lnTo>
                  <a:lnTo>
                    <a:pt x="89" y="101"/>
                  </a:lnTo>
                  <a:lnTo>
                    <a:pt x="88" y="97"/>
                  </a:lnTo>
                  <a:lnTo>
                    <a:pt x="90" y="90"/>
                  </a:lnTo>
                  <a:lnTo>
                    <a:pt x="85" y="79"/>
                  </a:lnTo>
                  <a:lnTo>
                    <a:pt x="81" y="79"/>
                  </a:lnTo>
                  <a:lnTo>
                    <a:pt x="80" y="73"/>
                  </a:lnTo>
                  <a:lnTo>
                    <a:pt x="81" y="70"/>
                  </a:lnTo>
                  <a:lnTo>
                    <a:pt x="84" y="70"/>
                  </a:lnTo>
                  <a:lnTo>
                    <a:pt x="87" y="73"/>
                  </a:lnTo>
                  <a:lnTo>
                    <a:pt x="88" y="68"/>
                  </a:lnTo>
                  <a:lnTo>
                    <a:pt x="95" y="67"/>
                  </a:lnTo>
                  <a:lnTo>
                    <a:pt x="95" y="65"/>
                  </a:lnTo>
                  <a:lnTo>
                    <a:pt x="98" y="64"/>
                  </a:lnTo>
                  <a:lnTo>
                    <a:pt x="102" y="59"/>
                  </a:lnTo>
                  <a:lnTo>
                    <a:pt x="102" y="54"/>
                  </a:lnTo>
                  <a:lnTo>
                    <a:pt x="101" y="50"/>
                  </a:lnTo>
                  <a:lnTo>
                    <a:pt x="103" y="49"/>
                  </a:lnTo>
                  <a:lnTo>
                    <a:pt x="106" y="50"/>
                  </a:lnTo>
                  <a:lnTo>
                    <a:pt x="112" y="42"/>
                  </a:lnTo>
                  <a:lnTo>
                    <a:pt x="116" y="42"/>
                  </a:lnTo>
                  <a:lnTo>
                    <a:pt x="120" y="39"/>
                  </a:lnTo>
                  <a:lnTo>
                    <a:pt x="125" y="44"/>
                  </a:lnTo>
                  <a:lnTo>
                    <a:pt x="126" y="48"/>
                  </a:lnTo>
                  <a:lnTo>
                    <a:pt x="132" y="51"/>
                  </a:lnTo>
                  <a:lnTo>
                    <a:pt x="135" y="51"/>
                  </a:lnTo>
                  <a:lnTo>
                    <a:pt x="135" y="54"/>
                  </a:lnTo>
                  <a:lnTo>
                    <a:pt x="137" y="54"/>
                  </a:lnTo>
                  <a:lnTo>
                    <a:pt x="140" y="49"/>
                  </a:lnTo>
                  <a:lnTo>
                    <a:pt x="140" y="44"/>
                  </a:lnTo>
                  <a:lnTo>
                    <a:pt x="152" y="36"/>
                  </a:lnTo>
                  <a:lnTo>
                    <a:pt x="154" y="37"/>
                  </a:lnTo>
                  <a:lnTo>
                    <a:pt x="158" y="35"/>
                  </a:lnTo>
                  <a:lnTo>
                    <a:pt x="163" y="37"/>
                  </a:lnTo>
                  <a:lnTo>
                    <a:pt x="163" y="32"/>
                  </a:lnTo>
                  <a:lnTo>
                    <a:pt x="166" y="31"/>
                  </a:lnTo>
                  <a:lnTo>
                    <a:pt x="166" y="28"/>
                  </a:lnTo>
                  <a:lnTo>
                    <a:pt x="171" y="27"/>
                  </a:lnTo>
                  <a:lnTo>
                    <a:pt x="185" y="21"/>
                  </a:lnTo>
                  <a:lnTo>
                    <a:pt x="185" y="16"/>
                  </a:lnTo>
                  <a:lnTo>
                    <a:pt x="180" y="11"/>
                  </a:lnTo>
                  <a:lnTo>
                    <a:pt x="182" y="8"/>
                  </a:lnTo>
                  <a:lnTo>
                    <a:pt x="188" y="4"/>
                  </a:lnTo>
                  <a:lnTo>
                    <a:pt x="190" y="6"/>
                  </a:lnTo>
                  <a:lnTo>
                    <a:pt x="194" y="8"/>
                  </a:lnTo>
                  <a:lnTo>
                    <a:pt x="194" y="6"/>
                  </a:lnTo>
                  <a:lnTo>
                    <a:pt x="201" y="3"/>
                  </a:lnTo>
                  <a:lnTo>
                    <a:pt x="202" y="7"/>
                  </a:lnTo>
                  <a:lnTo>
                    <a:pt x="208" y="4"/>
                  </a:lnTo>
                  <a:lnTo>
                    <a:pt x="209" y="2"/>
                  </a:lnTo>
                  <a:lnTo>
                    <a:pt x="211" y="0"/>
                  </a:lnTo>
                  <a:lnTo>
                    <a:pt x="213" y="4"/>
                  </a:lnTo>
                  <a:lnTo>
                    <a:pt x="215" y="6"/>
                  </a:lnTo>
                  <a:lnTo>
                    <a:pt x="218" y="6"/>
                  </a:lnTo>
                  <a:lnTo>
                    <a:pt x="219" y="7"/>
                  </a:lnTo>
                  <a:lnTo>
                    <a:pt x="216" y="13"/>
                  </a:lnTo>
                  <a:lnTo>
                    <a:pt x="218" y="14"/>
                  </a:lnTo>
                  <a:lnTo>
                    <a:pt x="219" y="17"/>
                  </a:lnTo>
                  <a:lnTo>
                    <a:pt x="213" y="23"/>
                  </a:lnTo>
                  <a:lnTo>
                    <a:pt x="214" y="32"/>
                  </a:lnTo>
                  <a:lnTo>
                    <a:pt x="223" y="39"/>
                  </a:lnTo>
                  <a:lnTo>
                    <a:pt x="225" y="51"/>
                  </a:lnTo>
                  <a:lnTo>
                    <a:pt x="229" y="56"/>
                  </a:lnTo>
                  <a:lnTo>
                    <a:pt x="228" y="56"/>
                  </a:lnTo>
                  <a:lnTo>
                    <a:pt x="232" y="72"/>
                  </a:lnTo>
                  <a:lnTo>
                    <a:pt x="229" y="73"/>
                  </a:lnTo>
                  <a:lnTo>
                    <a:pt x="232" y="79"/>
                  </a:lnTo>
                  <a:lnTo>
                    <a:pt x="234" y="79"/>
                  </a:lnTo>
                  <a:lnTo>
                    <a:pt x="241" y="76"/>
                  </a:lnTo>
                  <a:lnTo>
                    <a:pt x="246" y="78"/>
                  </a:lnTo>
                  <a:lnTo>
                    <a:pt x="250" y="77"/>
                  </a:lnTo>
                  <a:lnTo>
                    <a:pt x="250" y="81"/>
                  </a:lnTo>
                  <a:lnTo>
                    <a:pt x="257" y="82"/>
                  </a:lnTo>
                  <a:lnTo>
                    <a:pt x="267" y="74"/>
                  </a:lnTo>
                  <a:lnTo>
                    <a:pt x="267" y="70"/>
                  </a:lnTo>
                  <a:lnTo>
                    <a:pt x="271" y="69"/>
                  </a:lnTo>
                  <a:lnTo>
                    <a:pt x="275" y="70"/>
                  </a:lnTo>
                  <a:lnTo>
                    <a:pt x="276" y="70"/>
                  </a:lnTo>
                  <a:lnTo>
                    <a:pt x="278" y="59"/>
                  </a:lnTo>
                  <a:lnTo>
                    <a:pt x="281" y="58"/>
                  </a:lnTo>
                  <a:lnTo>
                    <a:pt x="283" y="55"/>
                  </a:lnTo>
                  <a:lnTo>
                    <a:pt x="288" y="55"/>
                  </a:lnTo>
                  <a:lnTo>
                    <a:pt x="289" y="64"/>
                  </a:lnTo>
                  <a:lnTo>
                    <a:pt x="293" y="65"/>
                  </a:lnTo>
                  <a:lnTo>
                    <a:pt x="293" y="68"/>
                  </a:lnTo>
                  <a:lnTo>
                    <a:pt x="295" y="69"/>
                  </a:lnTo>
                  <a:lnTo>
                    <a:pt x="294" y="77"/>
                  </a:lnTo>
                  <a:lnTo>
                    <a:pt x="303" y="88"/>
                  </a:lnTo>
                  <a:lnTo>
                    <a:pt x="308" y="88"/>
                  </a:lnTo>
                  <a:lnTo>
                    <a:pt x="308" y="87"/>
                  </a:lnTo>
                  <a:lnTo>
                    <a:pt x="316" y="87"/>
                  </a:lnTo>
                  <a:lnTo>
                    <a:pt x="320" y="81"/>
                  </a:lnTo>
                  <a:lnTo>
                    <a:pt x="323" y="83"/>
                  </a:lnTo>
                  <a:lnTo>
                    <a:pt x="330" y="78"/>
                  </a:lnTo>
                  <a:lnTo>
                    <a:pt x="330" y="76"/>
                  </a:lnTo>
                  <a:lnTo>
                    <a:pt x="340" y="73"/>
                  </a:lnTo>
                  <a:lnTo>
                    <a:pt x="341" y="77"/>
                  </a:lnTo>
                  <a:lnTo>
                    <a:pt x="348" y="77"/>
                  </a:lnTo>
                  <a:lnTo>
                    <a:pt x="355" y="90"/>
                  </a:lnTo>
                  <a:lnTo>
                    <a:pt x="354" y="95"/>
                  </a:lnTo>
                  <a:lnTo>
                    <a:pt x="355" y="97"/>
                  </a:lnTo>
                  <a:lnTo>
                    <a:pt x="351" y="93"/>
                  </a:lnTo>
                  <a:lnTo>
                    <a:pt x="351" y="96"/>
                  </a:lnTo>
                  <a:lnTo>
                    <a:pt x="354" y="98"/>
                  </a:lnTo>
                  <a:lnTo>
                    <a:pt x="357" y="98"/>
                  </a:lnTo>
                  <a:lnTo>
                    <a:pt x="353" y="101"/>
                  </a:lnTo>
                  <a:lnTo>
                    <a:pt x="355" y="102"/>
                  </a:lnTo>
                  <a:lnTo>
                    <a:pt x="351" y="102"/>
                  </a:lnTo>
                  <a:lnTo>
                    <a:pt x="353" y="105"/>
                  </a:lnTo>
                  <a:lnTo>
                    <a:pt x="348" y="105"/>
                  </a:lnTo>
                  <a:lnTo>
                    <a:pt x="344" y="105"/>
                  </a:lnTo>
                  <a:lnTo>
                    <a:pt x="341" y="102"/>
                  </a:lnTo>
                  <a:lnTo>
                    <a:pt x="343" y="106"/>
                  </a:lnTo>
                  <a:lnTo>
                    <a:pt x="344" y="106"/>
                  </a:lnTo>
                  <a:lnTo>
                    <a:pt x="345" y="109"/>
                  </a:lnTo>
                  <a:lnTo>
                    <a:pt x="343" y="107"/>
                  </a:lnTo>
                  <a:lnTo>
                    <a:pt x="341" y="109"/>
                  </a:lnTo>
                  <a:lnTo>
                    <a:pt x="343" y="110"/>
                  </a:lnTo>
                  <a:lnTo>
                    <a:pt x="344" y="112"/>
                  </a:lnTo>
                  <a:lnTo>
                    <a:pt x="344" y="115"/>
                  </a:lnTo>
                  <a:lnTo>
                    <a:pt x="340" y="116"/>
                  </a:lnTo>
                  <a:lnTo>
                    <a:pt x="339" y="116"/>
                  </a:lnTo>
                  <a:lnTo>
                    <a:pt x="336" y="118"/>
                  </a:lnTo>
                  <a:lnTo>
                    <a:pt x="340" y="119"/>
                  </a:lnTo>
                  <a:lnTo>
                    <a:pt x="343" y="118"/>
                  </a:lnTo>
                  <a:lnTo>
                    <a:pt x="343" y="121"/>
                  </a:lnTo>
                  <a:lnTo>
                    <a:pt x="339" y="121"/>
                  </a:lnTo>
                  <a:lnTo>
                    <a:pt x="335" y="121"/>
                  </a:lnTo>
                  <a:lnTo>
                    <a:pt x="332" y="121"/>
                  </a:lnTo>
                  <a:lnTo>
                    <a:pt x="332" y="126"/>
                  </a:lnTo>
                  <a:lnTo>
                    <a:pt x="327" y="125"/>
                  </a:lnTo>
                  <a:lnTo>
                    <a:pt x="329" y="128"/>
                  </a:lnTo>
                  <a:lnTo>
                    <a:pt x="326" y="126"/>
                  </a:lnTo>
                  <a:lnTo>
                    <a:pt x="326" y="129"/>
                  </a:lnTo>
                  <a:lnTo>
                    <a:pt x="327" y="132"/>
                  </a:lnTo>
                  <a:lnTo>
                    <a:pt x="331" y="132"/>
                  </a:lnTo>
                  <a:lnTo>
                    <a:pt x="332" y="134"/>
                  </a:lnTo>
                  <a:lnTo>
                    <a:pt x="335" y="134"/>
                  </a:lnTo>
                  <a:lnTo>
                    <a:pt x="332" y="138"/>
                  </a:lnTo>
                  <a:lnTo>
                    <a:pt x="334" y="139"/>
                  </a:lnTo>
                  <a:lnTo>
                    <a:pt x="337" y="139"/>
                  </a:lnTo>
                  <a:lnTo>
                    <a:pt x="336" y="142"/>
                  </a:lnTo>
                  <a:lnTo>
                    <a:pt x="334" y="143"/>
                  </a:lnTo>
                  <a:lnTo>
                    <a:pt x="335" y="147"/>
                  </a:lnTo>
                  <a:lnTo>
                    <a:pt x="336" y="148"/>
                  </a:lnTo>
                  <a:lnTo>
                    <a:pt x="334" y="151"/>
                  </a:lnTo>
                  <a:lnTo>
                    <a:pt x="332" y="148"/>
                  </a:lnTo>
                  <a:lnTo>
                    <a:pt x="326" y="153"/>
                  </a:lnTo>
                  <a:lnTo>
                    <a:pt x="322" y="153"/>
                  </a:lnTo>
                  <a:lnTo>
                    <a:pt x="320" y="156"/>
                  </a:lnTo>
                  <a:lnTo>
                    <a:pt x="321" y="157"/>
                  </a:lnTo>
                  <a:lnTo>
                    <a:pt x="320" y="158"/>
                  </a:lnTo>
                  <a:lnTo>
                    <a:pt x="317" y="162"/>
                  </a:lnTo>
                  <a:lnTo>
                    <a:pt x="313" y="161"/>
                  </a:lnTo>
                  <a:lnTo>
                    <a:pt x="313" y="157"/>
                  </a:lnTo>
                  <a:lnTo>
                    <a:pt x="314" y="155"/>
                  </a:lnTo>
                  <a:lnTo>
                    <a:pt x="317" y="153"/>
                  </a:lnTo>
                  <a:lnTo>
                    <a:pt x="317" y="152"/>
                  </a:lnTo>
                  <a:lnTo>
                    <a:pt x="320" y="152"/>
                  </a:lnTo>
                  <a:lnTo>
                    <a:pt x="322" y="152"/>
                  </a:lnTo>
                  <a:lnTo>
                    <a:pt x="322" y="149"/>
                  </a:lnTo>
                  <a:lnTo>
                    <a:pt x="325" y="149"/>
                  </a:lnTo>
                  <a:lnTo>
                    <a:pt x="323" y="147"/>
                  </a:lnTo>
                  <a:lnTo>
                    <a:pt x="323" y="143"/>
                  </a:lnTo>
                  <a:lnTo>
                    <a:pt x="327" y="142"/>
                  </a:lnTo>
                  <a:lnTo>
                    <a:pt x="326" y="141"/>
                  </a:lnTo>
                  <a:lnTo>
                    <a:pt x="329" y="139"/>
                  </a:lnTo>
                  <a:lnTo>
                    <a:pt x="329" y="138"/>
                  </a:lnTo>
                  <a:lnTo>
                    <a:pt x="331" y="135"/>
                  </a:lnTo>
                  <a:lnTo>
                    <a:pt x="330" y="13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478" name="Freeform 1075"/>
            <p:cNvSpPr>
              <a:spLocks/>
            </p:cNvSpPr>
            <p:nvPr/>
          </p:nvSpPr>
          <p:spPr bwMode="auto">
            <a:xfrm>
              <a:off x="3916" y="3166"/>
              <a:ext cx="16" cy="26"/>
            </a:xfrm>
            <a:custGeom>
              <a:avLst/>
              <a:gdLst>
                <a:gd name="T0" fmla="*/ 1 w 16"/>
                <a:gd name="T1" fmla="*/ 18 h 26"/>
                <a:gd name="T2" fmla="*/ 1 w 16"/>
                <a:gd name="T3" fmla="*/ 17 h 26"/>
                <a:gd name="T4" fmla="*/ 2 w 16"/>
                <a:gd name="T5" fmla="*/ 15 h 26"/>
                <a:gd name="T6" fmla="*/ 5 w 16"/>
                <a:gd name="T7" fmla="*/ 15 h 26"/>
                <a:gd name="T8" fmla="*/ 6 w 16"/>
                <a:gd name="T9" fmla="*/ 17 h 26"/>
                <a:gd name="T10" fmla="*/ 9 w 16"/>
                <a:gd name="T11" fmla="*/ 15 h 26"/>
                <a:gd name="T12" fmla="*/ 9 w 16"/>
                <a:gd name="T13" fmla="*/ 13 h 26"/>
                <a:gd name="T14" fmla="*/ 7 w 16"/>
                <a:gd name="T15" fmla="*/ 14 h 26"/>
                <a:gd name="T16" fmla="*/ 6 w 16"/>
                <a:gd name="T17" fmla="*/ 13 h 26"/>
                <a:gd name="T18" fmla="*/ 5 w 16"/>
                <a:gd name="T19" fmla="*/ 14 h 26"/>
                <a:gd name="T20" fmla="*/ 5 w 16"/>
                <a:gd name="T21" fmla="*/ 10 h 26"/>
                <a:gd name="T22" fmla="*/ 4 w 16"/>
                <a:gd name="T23" fmla="*/ 8 h 26"/>
                <a:gd name="T24" fmla="*/ 1 w 16"/>
                <a:gd name="T25" fmla="*/ 9 h 26"/>
                <a:gd name="T26" fmla="*/ 1 w 16"/>
                <a:gd name="T27" fmla="*/ 6 h 26"/>
                <a:gd name="T28" fmla="*/ 4 w 16"/>
                <a:gd name="T29" fmla="*/ 5 h 26"/>
                <a:gd name="T30" fmla="*/ 4 w 16"/>
                <a:gd name="T31" fmla="*/ 3 h 26"/>
                <a:gd name="T32" fmla="*/ 5 w 16"/>
                <a:gd name="T33" fmla="*/ 4 h 26"/>
                <a:gd name="T34" fmla="*/ 5 w 16"/>
                <a:gd name="T35" fmla="*/ 3 h 26"/>
                <a:gd name="T36" fmla="*/ 6 w 16"/>
                <a:gd name="T37" fmla="*/ 1 h 26"/>
                <a:gd name="T38" fmla="*/ 7 w 16"/>
                <a:gd name="T39" fmla="*/ 0 h 26"/>
                <a:gd name="T40" fmla="*/ 9 w 16"/>
                <a:gd name="T41" fmla="*/ 1 h 26"/>
                <a:gd name="T42" fmla="*/ 7 w 16"/>
                <a:gd name="T43" fmla="*/ 3 h 26"/>
                <a:gd name="T44" fmla="*/ 9 w 16"/>
                <a:gd name="T45" fmla="*/ 5 h 26"/>
                <a:gd name="T46" fmla="*/ 13 w 16"/>
                <a:gd name="T47" fmla="*/ 6 h 26"/>
                <a:gd name="T48" fmla="*/ 11 w 16"/>
                <a:gd name="T49" fmla="*/ 9 h 26"/>
                <a:gd name="T50" fmla="*/ 14 w 16"/>
                <a:gd name="T51" fmla="*/ 9 h 26"/>
                <a:gd name="T52" fmla="*/ 16 w 16"/>
                <a:gd name="T53" fmla="*/ 9 h 26"/>
                <a:gd name="T54" fmla="*/ 15 w 16"/>
                <a:gd name="T55" fmla="*/ 12 h 26"/>
                <a:gd name="T56" fmla="*/ 14 w 16"/>
                <a:gd name="T57" fmla="*/ 10 h 26"/>
                <a:gd name="T58" fmla="*/ 10 w 16"/>
                <a:gd name="T59" fmla="*/ 14 h 26"/>
                <a:gd name="T60" fmla="*/ 11 w 16"/>
                <a:gd name="T61" fmla="*/ 15 h 26"/>
                <a:gd name="T62" fmla="*/ 13 w 16"/>
                <a:gd name="T63" fmla="*/ 17 h 26"/>
                <a:gd name="T64" fmla="*/ 14 w 16"/>
                <a:gd name="T65" fmla="*/ 17 h 26"/>
                <a:gd name="T66" fmla="*/ 15 w 16"/>
                <a:gd name="T67" fmla="*/ 17 h 26"/>
                <a:gd name="T68" fmla="*/ 15 w 16"/>
                <a:gd name="T69" fmla="*/ 19 h 26"/>
                <a:gd name="T70" fmla="*/ 13 w 16"/>
                <a:gd name="T71" fmla="*/ 19 h 26"/>
                <a:gd name="T72" fmla="*/ 9 w 16"/>
                <a:gd name="T73" fmla="*/ 20 h 26"/>
                <a:gd name="T74" fmla="*/ 7 w 16"/>
                <a:gd name="T75" fmla="*/ 22 h 26"/>
                <a:gd name="T76" fmla="*/ 7 w 16"/>
                <a:gd name="T77" fmla="*/ 24 h 26"/>
                <a:gd name="T78" fmla="*/ 10 w 16"/>
                <a:gd name="T79" fmla="*/ 24 h 26"/>
                <a:gd name="T80" fmla="*/ 9 w 16"/>
                <a:gd name="T81" fmla="*/ 26 h 26"/>
                <a:gd name="T82" fmla="*/ 6 w 16"/>
                <a:gd name="T83" fmla="*/ 24 h 26"/>
                <a:gd name="T84" fmla="*/ 4 w 16"/>
                <a:gd name="T85" fmla="*/ 23 h 26"/>
                <a:gd name="T86" fmla="*/ 4 w 16"/>
                <a:gd name="T87" fmla="*/ 22 h 26"/>
                <a:gd name="T88" fmla="*/ 2 w 16"/>
                <a:gd name="T89" fmla="*/ 19 h 26"/>
                <a:gd name="T90" fmla="*/ 4 w 16"/>
                <a:gd name="T91" fmla="*/ 20 h 26"/>
                <a:gd name="T92" fmla="*/ 5 w 16"/>
                <a:gd name="T93" fmla="*/ 18 h 26"/>
                <a:gd name="T94" fmla="*/ 4 w 16"/>
                <a:gd name="T95" fmla="*/ 18 h 26"/>
                <a:gd name="T96" fmla="*/ 1 w 16"/>
                <a:gd name="T97" fmla="*/ 18 h 26"/>
                <a:gd name="T98" fmla="*/ 0 w 16"/>
                <a:gd name="T99" fmla="*/ 18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26"/>
                <a:gd name="T152" fmla="*/ 16 w 16"/>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26">
                  <a:moveTo>
                    <a:pt x="0" y="18"/>
                  </a:moveTo>
                  <a:lnTo>
                    <a:pt x="1" y="18"/>
                  </a:lnTo>
                  <a:lnTo>
                    <a:pt x="0" y="17"/>
                  </a:lnTo>
                  <a:lnTo>
                    <a:pt x="1" y="17"/>
                  </a:lnTo>
                  <a:lnTo>
                    <a:pt x="2" y="17"/>
                  </a:lnTo>
                  <a:lnTo>
                    <a:pt x="2" y="15"/>
                  </a:lnTo>
                  <a:lnTo>
                    <a:pt x="4" y="15"/>
                  </a:lnTo>
                  <a:lnTo>
                    <a:pt x="5" y="15"/>
                  </a:lnTo>
                  <a:lnTo>
                    <a:pt x="5" y="17"/>
                  </a:lnTo>
                  <a:lnTo>
                    <a:pt x="6" y="17"/>
                  </a:lnTo>
                  <a:lnTo>
                    <a:pt x="7" y="15"/>
                  </a:lnTo>
                  <a:lnTo>
                    <a:pt x="9" y="15"/>
                  </a:lnTo>
                  <a:lnTo>
                    <a:pt x="9" y="14"/>
                  </a:lnTo>
                  <a:lnTo>
                    <a:pt x="9" y="13"/>
                  </a:lnTo>
                  <a:lnTo>
                    <a:pt x="9" y="14"/>
                  </a:lnTo>
                  <a:lnTo>
                    <a:pt x="7" y="14"/>
                  </a:lnTo>
                  <a:lnTo>
                    <a:pt x="7" y="13"/>
                  </a:lnTo>
                  <a:lnTo>
                    <a:pt x="6" y="13"/>
                  </a:lnTo>
                  <a:lnTo>
                    <a:pt x="5" y="15"/>
                  </a:lnTo>
                  <a:lnTo>
                    <a:pt x="5" y="14"/>
                  </a:lnTo>
                  <a:lnTo>
                    <a:pt x="5" y="12"/>
                  </a:lnTo>
                  <a:lnTo>
                    <a:pt x="5" y="10"/>
                  </a:lnTo>
                  <a:lnTo>
                    <a:pt x="5" y="8"/>
                  </a:lnTo>
                  <a:lnTo>
                    <a:pt x="4" y="8"/>
                  </a:lnTo>
                  <a:lnTo>
                    <a:pt x="2" y="9"/>
                  </a:lnTo>
                  <a:lnTo>
                    <a:pt x="1" y="9"/>
                  </a:lnTo>
                  <a:lnTo>
                    <a:pt x="1" y="8"/>
                  </a:lnTo>
                  <a:lnTo>
                    <a:pt x="1" y="6"/>
                  </a:lnTo>
                  <a:lnTo>
                    <a:pt x="2" y="5"/>
                  </a:lnTo>
                  <a:lnTo>
                    <a:pt x="4" y="5"/>
                  </a:lnTo>
                  <a:lnTo>
                    <a:pt x="4" y="4"/>
                  </a:lnTo>
                  <a:lnTo>
                    <a:pt x="4" y="3"/>
                  </a:lnTo>
                  <a:lnTo>
                    <a:pt x="5" y="3"/>
                  </a:lnTo>
                  <a:lnTo>
                    <a:pt x="5" y="4"/>
                  </a:lnTo>
                  <a:lnTo>
                    <a:pt x="6" y="3"/>
                  </a:lnTo>
                  <a:lnTo>
                    <a:pt x="5" y="3"/>
                  </a:lnTo>
                  <a:lnTo>
                    <a:pt x="6" y="3"/>
                  </a:lnTo>
                  <a:lnTo>
                    <a:pt x="6" y="1"/>
                  </a:lnTo>
                  <a:lnTo>
                    <a:pt x="7" y="1"/>
                  </a:lnTo>
                  <a:lnTo>
                    <a:pt x="7" y="0"/>
                  </a:lnTo>
                  <a:lnTo>
                    <a:pt x="9" y="0"/>
                  </a:lnTo>
                  <a:lnTo>
                    <a:pt x="9" y="1"/>
                  </a:lnTo>
                  <a:lnTo>
                    <a:pt x="7" y="1"/>
                  </a:lnTo>
                  <a:lnTo>
                    <a:pt x="7" y="3"/>
                  </a:lnTo>
                  <a:lnTo>
                    <a:pt x="7" y="4"/>
                  </a:lnTo>
                  <a:lnTo>
                    <a:pt x="9" y="5"/>
                  </a:lnTo>
                  <a:lnTo>
                    <a:pt x="10" y="5"/>
                  </a:lnTo>
                  <a:lnTo>
                    <a:pt x="13" y="6"/>
                  </a:lnTo>
                  <a:lnTo>
                    <a:pt x="11" y="8"/>
                  </a:lnTo>
                  <a:lnTo>
                    <a:pt x="11" y="9"/>
                  </a:lnTo>
                  <a:lnTo>
                    <a:pt x="13" y="9"/>
                  </a:lnTo>
                  <a:lnTo>
                    <a:pt x="14" y="9"/>
                  </a:lnTo>
                  <a:lnTo>
                    <a:pt x="15" y="9"/>
                  </a:lnTo>
                  <a:lnTo>
                    <a:pt x="16" y="9"/>
                  </a:lnTo>
                  <a:lnTo>
                    <a:pt x="16" y="10"/>
                  </a:lnTo>
                  <a:lnTo>
                    <a:pt x="15" y="12"/>
                  </a:lnTo>
                  <a:lnTo>
                    <a:pt x="14" y="12"/>
                  </a:lnTo>
                  <a:lnTo>
                    <a:pt x="14" y="10"/>
                  </a:lnTo>
                  <a:lnTo>
                    <a:pt x="11" y="12"/>
                  </a:lnTo>
                  <a:lnTo>
                    <a:pt x="10" y="14"/>
                  </a:lnTo>
                  <a:lnTo>
                    <a:pt x="11" y="14"/>
                  </a:lnTo>
                  <a:lnTo>
                    <a:pt x="11" y="15"/>
                  </a:lnTo>
                  <a:lnTo>
                    <a:pt x="11" y="17"/>
                  </a:lnTo>
                  <a:lnTo>
                    <a:pt x="13" y="17"/>
                  </a:lnTo>
                  <a:lnTo>
                    <a:pt x="13" y="18"/>
                  </a:lnTo>
                  <a:lnTo>
                    <a:pt x="14" y="17"/>
                  </a:lnTo>
                  <a:lnTo>
                    <a:pt x="14" y="18"/>
                  </a:lnTo>
                  <a:lnTo>
                    <a:pt x="15" y="17"/>
                  </a:lnTo>
                  <a:lnTo>
                    <a:pt x="15" y="18"/>
                  </a:lnTo>
                  <a:lnTo>
                    <a:pt x="15" y="19"/>
                  </a:lnTo>
                  <a:lnTo>
                    <a:pt x="14" y="19"/>
                  </a:lnTo>
                  <a:lnTo>
                    <a:pt x="13" y="19"/>
                  </a:lnTo>
                  <a:lnTo>
                    <a:pt x="11" y="19"/>
                  </a:lnTo>
                  <a:lnTo>
                    <a:pt x="9" y="20"/>
                  </a:lnTo>
                  <a:lnTo>
                    <a:pt x="9" y="22"/>
                  </a:lnTo>
                  <a:lnTo>
                    <a:pt x="7" y="22"/>
                  </a:lnTo>
                  <a:lnTo>
                    <a:pt x="7" y="23"/>
                  </a:lnTo>
                  <a:lnTo>
                    <a:pt x="7" y="24"/>
                  </a:lnTo>
                  <a:lnTo>
                    <a:pt x="9" y="24"/>
                  </a:lnTo>
                  <a:lnTo>
                    <a:pt x="10" y="24"/>
                  </a:lnTo>
                  <a:lnTo>
                    <a:pt x="9" y="24"/>
                  </a:lnTo>
                  <a:lnTo>
                    <a:pt x="9" y="26"/>
                  </a:lnTo>
                  <a:lnTo>
                    <a:pt x="7" y="26"/>
                  </a:lnTo>
                  <a:lnTo>
                    <a:pt x="6" y="24"/>
                  </a:lnTo>
                  <a:lnTo>
                    <a:pt x="5" y="24"/>
                  </a:lnTo>
                  <a:lnTo>
                    <a:pt x="4" y="23"/>
                  </a:lnTo>
                  <a:lnTo>
                    <a:pt x="2" y="23"/>
                  </a:lnTo>
                  <a:lnTo>
                    <a:pt x="4" y="22"/>
                  </a:lnTo>
                  <a:lnTo>
                    <a:pt x="2" y="20"/>
                  </a:lnTo>
                  <a:lnTo>
                    <a:pt x="2" y="19"/>
                  </a:lnTo>
                  <a:lnTo>
                    <a:pt x="4" y="19"/>
                  </a:lnTo>
                  <a:lnTo>
                    <a:pt x="4" y="20"/>
                  </a:lnTo>
                  <a:lnTo>
                    <a:pt x="5" y="19"/>
                  </a:lnTo>
                  <a:lnTo>
                    <a:pt x="5" y="18"/>
                  </a:lnTo>
                  <a:lnTo>
                    <a:pt x="5" y="17"/>
                  </a:lnTo>
                  <a:lnTo>
                    <a:pt x="4" y="18"/>
                  </a:lnTo>
                  <a:lnTo>
                    <a:pt x="2" y="17"/>
                  </a:lnTo>
                  <a:lnTo>
                    <a:pt x="1" y="18"/>
                  </a:lnTo>
                  <a:lnTo>
                    <a:pt x="1" y="19"/>
                  </a:lnTo>
                  <a:lnTo>
                    <a:pt x="0" y="18"/>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79" name="Freeform 1076"/>
            <p:cNvSpPr>
              <a:spLocks/>
            </p:cNvSpPr>
            <p:nvPr/>
          </p:nvSpPr>
          <p:spPr bwMode="auto">
            <a:xfrm>
              <a:off x="3735" y="3356"/>
              <a:ext cx="18" cy="19"/>
            </a:xfrm>
            <a:custGeom>
              <a:avLst/>
              <a:gdLst>
                <a:gd name="T0" fmla="*/ 1 w 18"/>
                <a:gd name="T1" fmla="*/ 19 h 19"/>
                <a:gd name="T2" fmla="*/ 4 w 18"/>
                <a:gd name="T3" fmla="*/ 18 h 19"/>
                <a:gd name="T4" fmla="*/ 5 w 18"/>
                <a:gd name="T5" fmla="*/ 19 h 19"/>
                <a:gd name="T6" fmla="*/ 8 w 18"/>
                <a:gd name="T7" fmla="*/ 18 h 19"/>
                <a:gd name="T8" fmla="*/ 10 w 18"/>
                <a:gd name="T9" fmla="*/ 18 h 19"/>
                <a:gd name="T10" fmla="*/ 10 w 18"/>
                <a:gd name="T11" fmla="*/ 16 h 19"/>
                <a:gd name="T12" fmla="*/ 9 w 18"/>
                <a:gd name="T13" fmla="*/ 15 h 19"/>
                <a:gd name="T14" fmla="*/ 9 w 18"/>
                <a:gd name="T15" fmla="*/ 13 h 19"/>
                <a:gd name="T16" fmla="*/ 9 w 18"/>
                <a:gd name="T17" fmla="*/ 10 h 19"/>
                <a:gd name="T18" fmla="*/ 11 w 18"/>
                <a:gd name="T19" fmla="*/ 10 h 19"/>
                <a:gd name="T20" fmla="*/ 13 w 18"/>
                <a:gd name="T21" fmla="*/ 10 h 19"/>
                <a:gd name="T22" fmla="*/ 14 w 18"/>
                <a:gd name="T23" fmla="*/ 9 h 19"/>
                <a:gd name="T24" fmla="*/ 13 w 18"/>
                <a:gd name="T25" fmla="*/ 6 h 19"/>
                <a:gd name="T26" fmla="*/ 14 w 18"/>
                <a:gd name="T27" fmla="*/ 5 h 19"/>
                <a:gd name="T28" fmla="*/ 15 w 18"/>
                <a:gd name="T29" fmla="*/ 4 h 19"/>
                <a:gd name="T30" fmla="*/ 17 w 18"/>
                <a:gd name="T31" fmla="*/ 5 h 19"/>
                <a:gd name="T32" fmla="*/ 17 w 18"/>
                <a:gd name="T33" fmla="*/ 2 h 19"/>
                <a:gd name="T34" fmla="*/ 17 w 18"/>
                <a:gd name="T35" fmla="*/ 2 h 19"/>
                <a:gd name="T36" fmla="*/ 14 w 18"/>
                <a:gd name="T37" fmla="*/ 1 h 19"/>
                <a:gd name="T38" fmla="*/ 14 w 18"/>
                <a:gd name="T39" fmla="*/ 1 h 19"/>
                <a:gd name="T40" fmla="*/ 11 w 18"/>
                <a:gd name="T41" fmla="*/ 1 h 19"/>
                <a:gd name="T42" fmla="*/ 10 w 18"/>
                <a:gd name="T43" fmla="*/ 2 h 19"/>
                <a:gd name="T44" fmla="*/ 9 w 18"/>
                <a:gd name="T45" fmla="*/ 1 h 19"/>
                <a:gd name="T46" fmla="*/ 6 w 18"/>
                <a:gd name="T47" fmla="*/ 0 h 19"/>
                <a:gd name="T48" fmla="*/ 5 w 18"/>
                <a:gd name="T49" fmla="*/ 1 h 19"/>
                <a:gd name="T50" fmla="*/ 4 w 18"/>
                <a:gd name="T51" fmla="*/ 2 h 19"/>
                <a:gd name="T52" fmla="*/ 5 w 18"/>
                <a:gd name="T53" fmla="*/ 4 h 19"/>
                <a:gd name="T54" fmla="*/ 3 w 18"/>
                <a:gd name="T55" fmla="*/ 7 h 19"/>
                <a:gd name="T56" fmla="*/ 4 w 18"/>
                <a:gd name="T57" fmla="*/ 9 h 19"/>
                <a:gd name="T58" fmla="*/ 4 w 18"/>
                <a:gd name="T59" fmla="*/ 9 h 19"/>
                <a:gd name="T60" fmla="*/ 5 w 18"/>
                <a:gd name="T61" fmla="*/ 9 h 19"/>
                <a:gd name="T62" fmla="*/ 8 w 18"/>
                <a:gd name="T63" fmla="*/ 9 h 19"/>
                <a:gd name="T64" fmla="*/ 8 w 18"/>
                <a:gd name="T65" fmla="*/ 10 h 19"/>
                <a:gd name="T66" fmla="*/ 6 w 18"/>
                <a:gd name="T67" fmla="*/ 11 h 19"/>
                <a:gd name="T68" fmla="*/ 5 w 18"/>
                <a:gd name="T69" fmla="*/ 13 h 19"/>
                <a:gd name="T70" fmla="*/ 4 w 18"/>
                <a:gd name="T71" fmla="*/ 15 h 19"/>
                <a:gd name="T72" fmla="*/ 3 w 18"/>
                <a:gd name="T73" fmla="*/ 16 h 19"/>
                <a:gd name="T74" fmla="*/ 1 w 18"/>
                <a:gd name="T75" fmla="*/ 18 h 19"/>
                <a:gd name="T76" fmla="*/ 0 w 18"/>
                <a:gd name="T77" fmla="*/ 19 h 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
                <a:gd name="T118" fmla="*/ 0 h 19"/>
                <a:gd name="T119" fmla="*/ 18 w 18"/>
                <a:gd name="T120" fmla="*/ 19 h 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 h="19">
                  <a:moveTo>
                    <a:pt x="0" y="19"/>
                  </a:moveTo>
                  <a:lnTo>
                    <a:pt x="1" y="19"/>
                  </a:lnTo>
                  <a:lnTo>
                    <a:pt x="3" y="19"/>
                  </a:lnTo>
                  <a:lnTo>
                    <a:pt x="4" y="18"/>
                  </a:lnTo>
                  <a:lnTo>
                    <a:pt x="5" y="18"/>
                  </a:lnTo>
                  <a:lnTo>
                    <a:pt x="5" y="19"/>
                  </a:lnTo>
                  <a:lnTo>
                    <a:pt x="6" y="18"/>
                  </a:lnTo>
                  <a:lnTo>
                    <a:pt x="8" y="18"/>
                  </a:lnTo>
                  <a:lnTo>
                    <a:pt x="9" y="18"/>
                  </a:lnTo>
                  <a:lnTo>
                    <a:pt x="10" y="18"/>
                  </a:lnTo>
                  <a:lnTo>
                    <a:pt x="11" y="16"/>
                  </a:lnTo>
                  <a:lnTo>
                    <a:pt x="10" y="16"/>
                  </a:lnTo>
                  <a:lnTo>
                    <a:pt x="9" y="16"/>
                  </a:lnTo>
                  <a:lnTo>
                    <a:pt x="9" y="15"/>
                  </a:lnTo>
                  <a:lnTo>
                    <a:pt x="9" y="14"/>
                  </a:lnTo>
                  <a:lnTo>
                    <a:pt x="9" y="13"/>
                  </a:lnTo>
                  <a:lnTo>
                    <a:pt x="9" y="11"/>
                  </a:lnTo>
                  <a:lnTo>
                    <a:pt x="9" y="10"/>
                  </a:lnTo>
                  <a:lnTo>
                    <a:pt x="10" y="10"/>
                  </a:lnTo>
                  <a:lnTo>
                    <a:pt x="11" y="10"/>
                  </a:lnTo>
                  <a:lnTo>
                    <a:pt x="11" y="11"/>
                  </a:lnTo>
                  <a:lnTo>
                    <a:pt x="13" y="10"/>
                  </a:lnTo>
                  <a:lnTo>
                    <a:pt x="14" y="10"/>
                  </a:lnTo>
                  <a:lnTo>
                    <a:pt x="14" y="9"/>
                  </a:lnTo>
                  <a:lnTo>
                    <a:pt x="13" y="9"/>
                  </a:lnTo>
                  <a:lnTo>
                    <a:pt x="13" y="6"/>
                  </a:lnTo>
                  <a:lnTo>
                    <a:pt x="14" y="6"/>
                  </a:lnTo>
                  <a:lnTo>
                    <a:pt x="14" y="5"/>
                  </a:lnTo>
                  <a:lnTo>
                    <a:pt x="14" y="4"/>
                  </a:lnTo>
                  <a:lnTo>
                    <a:pt x="15" y="4"/>
                  </a:lnTo>
                  <a:lnTo>
                    <a:pt x="15" y="5"/>
                  </a:lnTo>
                  <a:lnTo>
                    <a:pt x="17" y="5"/>
                  </a:lnTo>
                  <a:lnTo>
                    <a:pt x="17" y="4"/>
                  </a:lnTo>
                  <a:lnTo>
                    <a:pt x="17" y="2"/>
                  </a:lnTo>
                  <a:lnTo>
                    <a:pt x="18" y="2"/>
                  </a:lnTo>
                  <a:lnTo>
                    <a:pt x="17" y="2"/>
                  </a:lnTo>
                  <a:lnTo>
                    <a:pt x="15" y="1"/>
                  </a:lnTo>
                  <a:lnTo>
                    <a:pt x="14" y="1"/>
                  </a:lnTo>
                  <a:lnTo>
                    <a:pt x="14" y="0"/>
                  </a:lnTo>
                  <a:lnTo>
                    <a:pt x="14" y="1"/>
                  </a:lnTo>
                  <a:lnTo>
                    <a:pt x="13" y="1"/>
                  </a:lnTo>
                  <a:lnTo>
                    <a:pt x="11" y="1"/>
                  </a:lnTo>
                  <a:lnTo>
                    <a:pt x="11" y="2"/>
                  </a:lnTo>
                  <a:lnTo>
                    <a:pt x="10" y="2"/>
                  </a:lnTo>
                  <a:lnTo>
                    <a:pt x="9" y="2"/>
                  </a:lnTo>
                  <a:lnTo>
                    <a:pt x="9" y="1"/>
                  </a:lnTo>
                  <a:lnTo>
                    <a:pt x="8" y="0"/>
                  </a:lnTo>
                  <a:lnTo>
                    <a:pt x="6" y="0"/>
                  </a:lnTo>
                  <a:lnTo>
                    <a:pt x="5" y="0"/>
                  </a:lnTo>
                  <a:lnTo>
                    <a:pt x="5" y="1"/>
                  </a:lnTo>
                  <a:lnTo>
                    <a:pt x="4" y="1"/>
                  </a:lnTo>
                  <a:lnTo>
                    <a:pt x="4" y="2"/>
                  </a:lnTo>
                  <a:lnTo>
                    <a:pt x="5" y="2"/>
                  </a:lnTo>
                  <a:lnTo>
                    <a:pt x="5" y="4"/>
                  </a:lnTo>
                  <a:lnTo>
                    <a:pt x="4" y="5"/>
                  </a:lnTo>
                  <a:lnTo>
                    <a:pt x="3" y="7"/>
                  </a:lnTo>
                  <a:lnTo>
                    <a:pt x="3" y="9"/>
                  </a:lnTo>
                  <a:lnTo>
                    <a:pt x="4" y="9"/>
                  </a:lnTo>
                  <a:lnTo>
                    <a:pt x="4" y="10"/>
                  </a:lnTo>
                  <a:lnTo>
                    <a:pt x="4" y="9"/>
                  </a:lnTo>
                  <a:lnTo>
                    <a:pt x="5" y="7"/>
                  </a:lnTo>
                  <a:lnTo>
                    <a:pt x="5" y="9"/>
                  </a:lnTo>
                  <a:lnTo>
                    <a:pt x="6" y="9"/>
                  </a:lnTo>
                  <a:lnTo>
                    <a:pt x="8" y="9"/>
                  </a:lnTo>
                  <a:lnTo>
                    <a:pt x="9" y="9"/>
                  </a:lnTo>
                  <a:lnTo>
                    <a:pt x="8" y="10"/>
                  </a:lnTo>
                  <a:lnTo>
                    <a:pt x="8" y="11"/>
                  </a:lnTo>
                  <a:lnTo>
                    <a:pt x="6" y="11"/>
                  </a:lnTo>
                  <a:lnTo>
                    <a:pt x="6" y="13"/>
                  </a:lnTo>
                  <a:lnTo>
                    <a:pt x="5" y="13"/>
                  </a:lnTo>
                  <a:lnTo>
                    <a:pt x="5" y="14"/>
                  </a:lnTo>
                  <a:lnTo>
                    <a:pt x="4" y="15"/>
                  </a:lnTo>
                  <a:lnTo>
                    <a:pt x="3" y="15"/>
                  </a:lnTo>
                  <a:lnTo>
                    <a:pt x="3" y="16"/>
                  </a:lnTo>
                  <a:lnTo>
                    <a:pt x="1" y="16"/>
                  </a:lnTo>
                  <a:lnTo>
                    <a:pt x="1" y="18"/>
                  </a:lnTo>
                  <a:lnTo>
                    <a:pt x="1" y="19"/>
                  </a:lnTo>
                  <a:lnTo>
                    <a:pt x="0" y="1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0" name="Freeform 1077"/>
            <p:cNvSpPr>
              <a:spLocks/>
            </p:cNvSpPr>
            <p:nvPr/>
          </p:nvSpPr>
          <p:spPr bwMode="auto">
            <a:xfrm>
              <a:off x="3810" y="3281"/>
              <a:ext cx="15" cy="14"/>
            </a:xfrm>
            <a:custGeom>
              <a:avLst/>
              <a:gdLst>
                <a:gd name="T0" fmla="*/ 0 w 15"/>
                <a:gd name="T1" fmla="*/ 11 h 14"/>
                <a:gd name="T2" fmla="*/ 1 w 15"/>
                <a:gd name="T3" fmla="*/ 11 h 14"/>
                <a:gd name="T4" fmla="*/ 1 w 15"/>
                <a:gd name="T5" fmla="*/ 10 h 14"/>
                <a:gd name="T6" fmla="*/ 3 w 15"/>
                <a:gd name="T7" fmla="*/ 10 h 14"/>
                <a:gd name="T8" fmla="*/ 3 w 15"/>
                <a:gd name="T9" fmla="*/ 9 h 14"/>
                <a:gd name="T10" fmla="*/ 1 w 15"/>
                <a:gd name="T11" fmla="*/ 7 h 14"/>
                <a:gd name="T12" fmla="*/ 1 w 15"/>
                <a:gd name="T13" fmla="*/ 6 h 14"/>
                <a:gd name="T14" fmla="*/ 3 w 15"/>
                <a:gd name="T15" fmla="*/ 6 h 14"/>
                <a:gd name="T16" fmla="*/ 3 w 15"/>
                <a:gd name="T17" fmla="*/ 5 h 14"/>
                <a:gd name="T18" fmla="*/ 1 w 15"/>
                <a:gd name="T19" fmla="*/ 5 h 14"/>
                <a:gd name="T20" fmla="*/ 1 w 15"/>
                <a:gd name="T21" fmla="*/ 6 h 14"/>
                <a:gd name="T22" fmla="*/ 0 w 15"/>
                <a:gd name="T23" fmla="*/ 6 h 14"/>
                <a:gd name="T24" fmla="*/ 1 w 15"/>
                <a:gd name="T25" fmla="*/ 5 h 14"/>
                <a:gd name="T26" fmla="*/ 1 w 15"/>
                <a:gd name="T27" fmla="*/ 3 h 14"/>
                <a:gd name="T28" fmla="*/ 3 w 15"/>
                <a:gd name="T29" fmla="*/ 3 h 14"/>
                <a:gd name="T30" fmla="*/ 4 w 15"/>
                <a:gd name="T31" fmla="*/ 5 h 14"/>
                <a:gd name="T32" fmla="*/ 7 w 15"/>
                <a:gd name="T33" fmla="*/ 6 h 14"/>
                <a:gd name="T34" fmla="*/ 8 w 15"/>
                <a:gd name="T35" fmla="*/ 6 h 14"/>
                <a:gd name="T36" fmla="*/ 8 w 15"/>
                <a:gd name="T37" fmla="*/ 5 h 14"/>
                <a:gd name="T38" fmla="*/ 8 w 15"/>
                <a:gd name="T39" fmla="*/ 3 h 14"/>
                <a:gd name="T40" fmla="*/ 9 w 15"/>
                <a:gd name="T41" fmla="*/ 3 h 14"/>
                <a:gd name="T42" fmla="*/ 9 w 15"/>
                <a:gd name="T43" fmla="*/ 2 h 14"/>
                <a:gd name="T44" fmla="*/ 10 w 15"/>
                <a:gd name="T45" fmla="*/ 2 h 14"/>
                <a:gd name="T46" fmla="*/ 9 w 15"/>
                <a:gd name="T47" fmla="*/ 2 h 14"/>
                <a:gd name="T48" fmla="*/ 10 w 15"/>
                <a:gd name="T49" fmla="*/ 1 h 14"/>
                <a:gd name="T50" fmla="*/ 9 w 15"/>
                <a:gd name="T51" fmla="*/ 1 h 14"/>
                <a:gd name="T52" fmla="*/ 9 w 15"/>
                <a:gd name="T53" fmla="*/ 2 h 14"/>
                <a:gd name="T54" fmla="*/ 9 w 15"/>
                <a:gd name="T55" fmla="*/ 1 h 14"/>
                <a:gd name="T56" fmla="*/ 10 w 15"/>
                <a:gd name="T57" fmla="*/ 1 h 14"/>
                <a:gd name="T58" fmla="*/ 10 w 15"/>
                <a:gd name="T59" fmla="*/ 0 h 14"/>
                <a:gd name="T60" fmla="*/ 12 w 15"/>
                <a:gd name="T61" fmla="*/ 0 h 14"/>
                <a:gd name="T62" fmla="*/ 12 w 15"/>
                <a:gd name="T63" fmla="*/ 1 h 14"/>
                <a:gd name="T64" fmla="*/ 13 w 15"/>
                <a:gd name="T65" fmla="*/ 1 h 14"/>
                <a:gd name="T66" fmla="*/ 13 w 15"/>
                <a:gd name="T67" fmla="*/ 2 h 14"/>
                <a:gd name="T68" fmla="*/ 14 w 15"/>
                <a:gd name="T69" fmla="*/ 3 h 14"/>
                <a:gd name="T70" fmla="*/ 15 w 15"/>
                <a:gd name="T71" fmla="*/ 3 h 14"/>
                <a:gd name="T72" fmla="*/ 14 w 15"/>
                <a:gd name="T73" fmla="*/ 5 h 14"/>
                <a:gd name="T74" fmla="*/ 15 w 15"/>
                <a:gd name="T75" fmla="*/ 6 h 14"/>
                <a:gd name="T76" fmla="*/ 15 w 15"/>
                <a:gd name="T77" fmla="*/ 7 h 14"/>
                <a:gd name="T78" fmla="*/ 15 w 15"/>
                <a:gd name="T79" fmla="*/ 9 h 14"/>
                <a:gd name="T80" fmla="*/ 14 w 15"/>
                <a:gd name="T81" fmla="*/ 9 h 14"/>
                <a:gd name="T82" fmla="*/ 14 w 15"/>
                <a:gd name="T83" fmla="*/ 10 h 14"/>
                <a:gd name="T84" fmla="*/ 13 w 15"/>
                <a:gd name="T85" fmla="*/ 10 h 14"/>
                <a:gd name="T86" fmla="*/ 12 w 15"/>
                <a:gd name="T87" fmla="*/ 11 h 14"/>
                <a:gd name="T88" fmla="*/ 13 w 15"/>
                <a:gd name="T89" fmla="*/ 10 h 14"/>
                <a:gd name="T90" fmla="*/ 12 w 15"/>
                <a:gd name="T91" fmla="*/ 10 h 14"/>
                <a:gd name="T92" fmla="*/ 12 w 15"/>
                <a:gd name="T93" fmla="*/ 9 h 14"/>
                <a:gd name="T94" fmla="*/ 10 w 15"/>
                <a:gd name="T95" fmla="*/ 9 h 14"/>
                <a:gd name="T96" fmla="*/ 8 w 15"/>
                <a:gd name="T97" fmla="*/ 9 h 14"/>
                <a:gd name="T98" fmla="*/ 7 w 15"/>
                <a:gd name="T99" fmla="*/ 9 h 14"/>
                <a:gd name="T100" fmla="*/ 5 w 15"/>
                <a:gd name="T101" fmla="*/ 10 h 14"/>
                <a:gd name="T102" fmla="*/ 5 w 15"/>
                <a:gd name="T103" fmla="*/ 11 h 14"/>
                <a:gd name="T104" fmla="*/ 4 w 15"/>
                <a:gd name="T105" fmla="*/ 12 h 14"/>
                <a:gd name="T106" fmla="*/ 4 w 15"/>
                <a:gd name="T107" fmla="*/ 14 h 14"/>
                <a:gd name="T108" fmla="*/ 3 w 15"/>
                <a:gd name="T109" fmla="*/ 12 h 14"/>
                <a:gd name="T110" fmla="*/ 1 w 15"/>
                <a:gd name="T111" fmla="*/ 12 h 14"/>
                <a:gd name="T112" fmla="*/ 0 w 15"/>
                <a:gd name="T113" fmla="*/ 11 h 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
                <a:gd name="T172" fmla="*/ 0 h 14"/>
                <a:gd name="T173" fmla="*/ 15 w 15"/>
                <a:gd name="T174" fmla="*/ 14 h 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 h="14">
                  <a:moveTo>
                    <a:pt x="0" y="11"/>
                  </a:moveTo>
                  <a:lnTo>
                    <a:pt x="1" y="11"/>
                  </a:lnTo>
                  <a:lnTo>
                    <a:pt x="1" y="10"/>
                  </a:lnTo>
                  <a:lnTo>
                    <a:pt x="3" y="10"/>
                  </a:lnTo>
                  <a:lnTo>
                    <a:pt x="3" y="9"/>
                  </a:lnTo>
                  <a:lnTo>
                    <a:pt x="1" y="7"/>
                  </a:lnTo>
                  <a:lnTo>
                    <a:pt x="1" y="6"/>
                  </a:lnTo>
                  <a:lnTo>
                    <a:pt x="3" y="6"/>
                  </a:lnTo>
                  <a:lnTo>
                    <a:pt x="3" y="5"/>
                  </a:lnTo>
                  <a:lnTo>
                    <a:pt x="1" y="5"/>
                  </a:lnTo>
                  <a:lnTo>
                    <a:pt x="1" y="6"/>
                  </a:lnTo>
                  <a:lnTo>
                    <a:pt x="0" y="6"/>
                  </a:lnTo>
                  <a:lnTo>
                    <a:pt x="1" y="5"/>
                  </a:lnTo>
                  <a:lnTo>
                    <a:pt x="1" y="3"/>
                  </a:lnTo>
                  <a:lnTo>
                    <a:pt x="3" y="3"/>
                  </a:lnTo>
                  <a:lnTo>
                    <a:pt x="4" y="5"/>
                  </a:lnTo>
                  <a:lnTo>
                    <a:pt x="7" y="6"/>
                  </a:lnTo>
                  <a:lnTo>
                    <a:pt x="8" y="6"/>
                  </a:lnTo>
                  <a:lnTo>
                    <a:pt x="8" y="5"/>
                  </a:lnTo>
                  <a:lnTo>
                    <a:pt x="8" y="3"/>
                  </a:lnTo>
                  <a:lnTo>
                    <a:pt x="9" y="3"/>
                  </a:lnTo>
                  <a:lnTo>
                    <a:pt x="9" y="2"/>
                  </a:lnTo>
                  <a:lnTo>
                    <a:pt x="10" y="2"/>
                  </a:lnTo>
                  <a:lnTo>
                    <a:pt x="9" y="2"/>
                  </a:lnTo>
                  <a:lnTo>
                    <a:pt x="10" y="1"/>
                  </a:lnTo>
                  <a:lnTo>
                    <a:pt x="9" y="1"/>
                  </a:lnTo>
                  <a:lnTo>
                    <a:pt x="9" y="2"/>
                  </a:lnTo>
                  <a:lnTo>
                    <a:pt x="9" y="1"/>
                  </a:lnTo>
                  <a:lnTo>
                    <a:pt x="10" y="1"/>
                  </a:lnTo>
                  <a:lnTo>
                    <a:pt x="10" y="0"/>
                  </a:lnTo>
                  <a:lnTo>
                    <a:pt x="12" y="0"/>
                  </a:lnTo>
                  <a:lnTo>
                    <a:pt x="12" y="1"/>
                  </a:lnTo>
                  <a:lnTo>
                    <a:pt x="13" y="1"/>
                  </a:lnTo>
                  <a:lnTo>
                    <a:pt x="13" y="2"/>
                  </a:lnTo>
                  <a:lnTo>
                    <a:pt x="14" y="3"/>
                  </a:lnTo>
                  <a:lnTo>
                    <a:pt x="15" y="3"/>
                  </a:lnTo>
                  <a:lnTo>
                    <a:pt x="14" y="5"/>
                  </a:lnTo>
                  <a:lnTo>
                    <a:pt x="15" y="6"/>
                  </a:lnTo>
                  <a:lnTo>
                    <a:pt x="15" y="7"/>
                  </a:lnTo>
                  <a:lnTo>
                    <a:pt x="15" y="9"/>
                  </a:lnTo>
                  <a:lnTo>
                    <a:pt x="14" y="9"/>
                  </a:lnTo>
                  <a:lnTo>
                    <a:pt x="14" y="10"/>
                  </a:lnTo>
                  <a:lnTo>
                    <a:pt x="13" y="10"/>
                  </a:lnTo>
                  <a:lnTo>
                    <a:pt x="12" y="11"/>
                  </a:lnTo>
                  <a:lnTo>
                    <a:pt x="13" y="10"/>
                  </a:lnTo>
                  <a:lnTo>
                    <a:pt x="12" y="10"/>
                  </a:lnTo>
                  <a:lnTo>
                    <a:pt x="12" y="9"/>
                  </a:lnTo>
                  <a:lnTo>
                    <a:pt x="10" y="9"/>
                  </a:lnTo>
                  <a:lnTo>
                    <a:pt x="8" y="9"/>
                  </a:lnTo>
                  <a:lnTo>
                    <a:pt x="7" y="9"/>
                  </a:lnTo>
                  <a:lnTo>
                    <a:pt x="5" y="10"/>
                  </a:lnTo>
                  <a:lnTo>
                    <a:pt x="5" y="11"/>
                  </a:lnTo>
                  <a:lnTo>
                    <a:pt x="4" y="12"/>
                  </a:lnTo>
                  <a:lnTo>
                    <a:pt x="4" y="14"/>
                  </a:lnTo>
                  <a:lnTo>
                    <a:pt x="3" y="12"/>
                  </a:lnTo>
                  <a:lnTo>
                    <a:pt x="1" y="12"/>
                  </a:lnTo>
                  <a:lnTo>
                    <a:pt x="0" y="1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1" name="Freeform 1078"/>
            <p:cNvSpPr>
              <a:spLocks/>
            </p:cNvSpPr>
            <p:nvPr/>
          </p:nvSpPr>
          <p:spPr bwMode="auto">
            <a:xfrm>
              <a:off x="3792" y="3279"/>
              <a:ext cx="11" cy="13"/>
            </a:xfrm>
            <a:custGeom>
              <a:avLst/>
              <a:gdLst>
                <a:gd name="T0" fmla="*/ 0 w 11"/>
                <a:gd name="T1" fmla="*/ 9 h 13"/>
                <a:gd name="T2" fmla="*/ 2 w 11"/>
                <a:gd name="T3" fmla="*/ 9 h 13"/>
                <a:gd name="T4" fmla="*/ 3 w 11"/>
                <a:gd name="T5" fmla="*/ 8 h 13"/>
                <a:gd name="T6" fmla="*/ 4 w 11"/>
                <a:gd name="T7" fmla="*/ 8 h 13"/>
                <a:gd name="T8" fmla="*/ 4 w 11"/>
                <a:gd name="T9" fmla="*/ 7 h 13"/>
                <a:gd name="T10" fmla="*/ 3 w 11"/>
                <a:gd name="T11" fmla="*/ 7 h 13"/>
                <a:gd name="T12" fmla="*/ 2 w 11"/>
                <a:gd name="T13" fmla="*/ 8 h 13"/>
                <a:gd name="T14" fmla="*/ 0 w 11"/>
                <a:gd name="T15" fmla="*/ 8 h 13"/>
                <a:gd name="T16" fmla="*/ 0 w 11"/>
                <a:gd name="T17" fmla="*/ 7 h 13"/>
                <a:gd name="T18" fmla="*/ 2 w 11"/>
                <a:gd name="T19" fmla="*/ 5 h 13"/>
                <a:gd name="T20" fmla="*/ 3 w 11"/>
                <a:gd name="T21" fmla="*/ 4 h 13"/>
                <a:gd name="T22" fmla="*/ 2 w 11"/>
                <a:gd name="T23" fmla="*/ 4 h 13"/>
                <a:gd name="T24" fmla="*/ 3 w 11"/>
                <a:gd name="T25" fmla="*/ 4 h 13"/>
                <a:gd name="T26" fmla="*/ 3 w 11"/>
                <a:gd name="T27" fmla="*/ 3 h 13"/>
                <a:gd name="T28" fmla="*/ 2 w 11"/>
                <a:gd name="T29" fmla="*/ 3 h 13"/>
                <a:gd name="T30" fmla="*/ 3 w 11"/>
                <a:gd name="T31" fmla="*/ 3 h 13"/>
                <a:gd name="T32" fmla="*/ 4 w 11"/>
                <a:gd name="T33" fmla="*/ 3 h 13"/>
                <a:gd name="T34" fmla="*/ 4 w 11"/>
                <a:gd name="T35" fmla="*/ 2 h 13"/>
                <a:gd name="T36" fmla="*/ 3 w 11"/>
                <a:gd name="T37" fmla="*/ 2 h 13"/>
                <a:gd name="T38" fmla="*/ 3 w 11"/>
                <a:gd name="T39" fmla="*/ 0 h 13"/>
                <a:gd name="T40" fmla="*/ 5 w 11"/>
                <a:gd name="T41" fmla="*/ 2 h 13"/>
                <a:gd name="T42" fmla="*/ 5 w 11"/>
                <a:gd name="T43" fmla="*/ 3 h 13"/>
                <a:gd name="T44" fmla="*/ 7 w 11"/>
                <a:gd name="T45" fmla="*/ 2 h 13"/>
                <a:gd name="T46" fmla="*/ 8 w 11"/>
                <a:gd name="T47" fmla="*/ 2 h 13"/>
                <a:gd name="T48" fmla="*/ 8 w 11"/>
                <a:gd name="T49" fmla="*/ 3 h 13"/>
                <a:gd name="T50" fmla="*/ 8 w 11"/>
                <a:gd name="T51" fmla="*/ 4 h 13"/>
                <a:gd name="T52" fmla="*/ 9 w 11"/>
                <a:gd name="T53" fmla="*/ 4 h 13"/>
                <a:gd name="T54" fmla="*/ 9 w 11"/>
                <a:gd name="T55" fmla="*/ 3 h 13"/>
                <a:gd name="T56" fmla="*/ 11 w 11"/>
                <a:gd name="T57" fmla="*/ 3 h 13"/>
                <a:gd name="T58" fmla="*/ 11 w 11"/>
                <a:gd name="T59" fmla="*/ 4 h 13"/>
                <a:gd name="T60" fmla="*/ 11 w 11"/>
                <a:gd name="T61" fmla="*/ 5 h 13"/>
                <a:gd name="T62" fmla="*/ 11 w 11"/>
                <a:gd name="T63" fmla="*/ 7 h 13"/>
                <a:gd name="T64" fmla="*/ 9 w 11"/>
                <a:gd name="T65" fmla="*/ 8 h 13"/>
                <a:gd name="T66" fmla="*/ 9 w 11"/>
                <a:gd name="T67" fmla="*/ 9 h 13"/>
                <a:gd name="T68" fmla="*/ 9 w 11"/>
                <a:gd name="T69" fmla="*/ 11 h 13"/>
                <a:gd name="T70" fmla="*/ 8 w 11"/>
                <a:gd name="T71" fmla="*/ 11 h 13"/>
                <a:gd name="T72" fmla="*/ 7 w 11"/>
                <a:gd name="T73" fmla="*/ 12 h 13"/>
                <a:gd name="T74" fmla="*/ 7 w 11"/>
                <a:gd name="T75" fmla="*/ 13 h 13"/>
                <a:gd name="T76" fmla="*/ 5 w 11"/>
                <a:gd name="T77" fmla="*/ 13 h 13"/>
                <a:gd name="T78" fmla="*/ 4 w 11"/>
                <a:gd name="T79" fmla="*/ 12 h 13"/>
                <a:gd name="T80" fmla="*/ 3 w 11"/>
                <a:gd name="T81" fmla="*/ 12 h 13"/>
                <a:gd name="T82" fmla="*/ 2 w 11"/>
                <a:gd name="T83" fmla="*/ 12 h 13"/>
                <a:gd name="T84" fmla="*/ 2 w 11"/>
                <a:gd name="T85" fmla="*/ 11 h 13"/>
                <a:gd name="T86" fmla="*/ 0 w 11"/>
                <a:gd name="T87" fmla="*/ 11 h 13"/>
                <a:gd name="T88" fmla="*/ 0 w 11"/>
                <a:gd name="T89" fmla="*/ 9 h 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13"/>
                <a:gd name="T137" fmla="*/ 11 w 11"/>
                <a:gd name="T138" fmla="*/ 13 h 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13">
                  <a:moveTo>
                    <a:pt x="0" y="9"/>
                  </a:moveTo>
                  <a:lnTo>
                    <a:pt x="2" y="9"/>
                  </a:lnTo>
                  <a:lnTo>
                    <a:pt x="3" y="8"/>
                  </a:lnTo>
                  <a:lnTo>
                    <a:pt x="4" y="8"/>
                  </a:lnTo>
                  <a:lnTo>
                    <a:pt x="4" y="7"/>
                  </a:lnTo>
                  <a:lnTo>
                    <a:pt x="3" y="7"/>
                  </a:lnTo>
                  <a:lnTo>
                    <a:pt x="2" y="8"/>
                  </a:lnTo>
                  <a:lnTo>
                    <a:pt x="0" y="8"/>
                  </a:lnTo>
                  <a:lnTo>
                    <a:pt x="0" y="7"/>
                  </a:lnTo>
                  <a:lnTo>
                    <a:pt x="2" y="5"/>
                  </a:lnTo>
                  <a:lnTo>
                    <a:pt x="3" y="4"/>
                  </a:lnTo>
                  <a:lnTo>
                    <a:pt x="2" y="4"/>
                  </a:lnTo>
                  <a:lnTo>
                    <a:pt x="3" y="4"/>
                  </a:lnTo>
                  <a:lnTo>
                    <a:pt x="3" y="3"/>
                  </a:lnTo>
                  <a:lnTo>
                    <a:pt x="2" y="3"/>
                  </a:lnTo>
                  <a:lnTo>
                    <a:pt x="3" y="3"/>
                  </a:lnTo>
                  <a:lnTo>
                    <a:pt x="4" y="3"/>
                  </a:lnTo>
                  <a:lnTo>
                    <a:pt x="4" y="2"/>
                  </a:lnTo>
                  <a:lnTo>
                    <a:pt x="3" y="2"/>
                  </a:lnTo>
                  <a:lnTo>
                    <a:pt x="3" y="0"/>
                  </a:lnTo>
                  <a:lnTo>
                    <a:pt x="5" y="2"/>
                  </a:lnTo>
                  <a:lnTo>
                    <a:pt x="5" y="3"/>
                  </a:lnTo>
                  <a:lnTo>
                    <a:pt x="7" y="2"/>
                  </a:lnTo>
                  <a:lnTo>
                    <a:pt x="8" y="2"/>
                  </a:lnTo>
                  <a:lnTo>
                    <a:pt x="8" y="3"/>
                  </a:lnTo>
                  <a:lnTo>
                    <a:pt x="8" y="4"/>
                  </a:lnTo>
                  <a:lnTo>
                    <a:pt x="9" y="4"/>
                  </a:lnTo>
                  <a:lnTo>
                    <a:pt x="9" y="3"/>
                  </a:lnTo>
                  <a:lnTo>
                    <a:pt x="11" y="3"/>
                  </a:lnTo>
                  <a:lnTo>
                    <a:pt x="11" y="4"/>
                  </a:lnTo>
                  <a:lnTo>
                    <a:pt x="11" y="5"/>
                  </a:lnTo>
                  <a:lnTo>
                    <a:pt x="11" y="7"/>
                  </a:lnTo>
                  <a:lnTo>
                    <a:pt x="9" y="8"/>
                  </a:lnTo>
                  <a:lnTo>
                    <a:pt x="9" y="9"/>
                  </a:lnTo>
                  <a:lnTo>
                    <a:pt x="9" y="11"/>
                  </a:lnTo>
                  <a:lnTo>
                    <a:pt x="8" y="11"/>
                  </a:lnTo>
                  <a:lnTo>
                    <a:pt x="7" y="12"/>
                  </a:lnTo>
                  <a:lnTo>
                    <a:pt x="7" y="13"/>
                  </a:lnTo>
                  <a:lnTo>
                    <a:pt x="5" y="13"/>
                  </a:lnTo>
                  <a:lnTo>
                    <a:pt x="4" y="12"/>
                  </a:lnTo>
                  <a:lnTo>
                    <a:pt x="3" y="12"/>
                  </a:lnTo>
                  <a:lnTo>
                    <a:pt x="2" y="12"/>
                  </a:lnTo>
                  <a:lnTo>
                    <a:pt x="2" y="11"/>
                  </a:lnTo>
                  <a:lnTo>
                    <a:pt x="0" y="11"/>
                  </a:lnTo>
                  <a:lnTo>
                    <a:pt x="0" y="9"/>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2" name="Freeform 1079"/>
            <p:cNvSpPr>
              <a:spLocks/>
            </p:cNvSpPr>
            <p:nvPr/>
          </p:nvSpPr>
          <p:spPr bwMode="auto">
            <a:xfrm>
              <a:off x="3884" y="3178"/>
              <a:ext cx="6" cy="15"/>
            </a:xfrm>
            <a:custGeom>
              <a:avLst/>
              <a:gdLst>
                <a:gd name="T0" fmla="*/ 0 w 6"/>
                <a:gd name="T1" fmla="*/ 11 h 15"/>
                <a:gd name="T2" fmla="*/ 0 w 6"/>
                <a:gd name="T3" fmla="*/ 8 h 15"/>
                <a:gd name="T4" fmla="*/ 1 w 6"/>
                <a:gd name="T5" fmla="*/ 7 h 15"/>
                <a:gd name="T6" fmla="*/ 1 w 6"/>
                <a:gd name="T7" fmla="*/ 6 h 15"/>
                <a:gd name="T8" fmla="*/ 1 w 6"/>
                <a:gd name="T9" fmla="*/ 5 h 15"/>
                <a:gd name="T10" fmla="*/ 3 w 6"/>
                <a:gd name="T11" fmla="*/ 5 h 15"/>
                <a:gd name="T12" fmla="*/ 3 w 6"/>
                <a:gd name="T13" fmla="*/ 3 h 15"/>
                <a:gd name="T14" fmla="*/ 3 w 6"/>
                <a:gd name="T15" fmla="*/ 2 h 15"/>
                <a:gd name="T16" fmla="*/ 4 w 6"/>
                <a:gd name="T17" fmla="*/ 1 h 15"/>
                <a:gd name="T18" fmla="*/ 4 w 6"/>
                <a:gd name="T19" fmla="*/ 0 h 15"/>
                <a:gd name="T20" fmla="*/ 5 w 6"/>
                <a:gd name="T21" fmla="*/ 0 h 15"/>
                <a:gd name="T22" fmla="*/ 5 w 6"/>
                <a:gd name="T23" fmla="*/ 1 h 15"/>
                <a:gd name="T24" fmla="*/ 6 w 6"/>
                <a:gd name="T25" fmla="*/ 2 h 15"/>
                <a:gd name="T26" fmla="*/ 5 w 6"/>
                <a:gd name="T27" fmla="*/ 3 h 15"/>
                <a:gd name="T28" fmla="*/ 6 w 6"/>
                <a:gd name="T29" fmla="*/ 5 h 15"/>
                <a:gd name="T30" fmla="*/ 5 w 6"/>
                <a:gd name="T31" fmla="*/ 5 h 15"/>
                <a:gd name="T32" fmla="*/ 5 w 6"/>
                <a:gd name="T33" fmla="*/ 6 h 15"/>
                <a:gd name="T34" fmla="*/ 5 w 6"/>
                <a:gd name="T35" fmla="*/ 8 h 15"/>
                <a:gd name="T36" fmla="*/ 5 w 6"/>
                <a:gd name="T37" fmla="*/ 10 h 15"/>
                <a:gd name="T38" fmla="*/ 5 w 6"/>
                <a:gd name="T39" fmla="*/ 11 h 15"/>
                <a:gd name="T40" fmla="*/ 6 w 6"/>
                <a:gd name="T41" fmla="*/ 12 h 15"/>
                <a:gd name="T42" fmla="*/ 6 w 6"/>
                <a:gd name="T43" fmla="*/ 14 h 15"/>
                <a:gd name="T44" fmla="*/ 5 w 6"/>
                <a:gd name="T45" fmla="*/ 12 h 15"/>
                <a:gd name="T46" fmla="*/ 4 w 6"/>
                <a:gd name="T47" fmla="*/ 12 h 15"/>
                <a:gd name="T48" fmla="*/ 4 w 6"/>
                <a:gd name="T49" fmla="*/ 14 h 15"/>
                <a:gd name="T50" fmla="*/ 3 w 6"/>
                <a:gd name="T51" fmla="*/ 15 h 15"/>
                <a:gd name="T52" fmla="*/ 3 w 6"/>
                <a:gd name="T53" fmla="*/ 14 h 15"/>
                <a:gd name="T54" fmla="*/ 1 w 6"/>
                <a:gd name="T55" fmla="*/ 12 h 15"/>
                <a:gd name="T56" fmla="*/ 1 w 6"/>
                <a:gd name="T57" fmla="*/ 11 h 15"/>
                <a:gd name="T58" fmla="*/ 0 w 6"/>
                <a:gd name="T59" fmla="*/ 11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
                <a:gd name="T91" fmla="*/ 0 h 15"/>
                <a:gd name="T92" fmla="*/ 6 w 6"/>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 h="15">
                  <a:moveTo>
                    <a:pt x="0" y="11"/>
                  </a:moveTo>
                  <a:lnTo>
                    <a:pt x="0" y="8"/>
                  </a:lnTo>
                  <a:lnTo>
                    <a:pt x="1" y="7"/>
                  </a:lnTo>
                  <a:lnTo>
                    <a:pt x="1" y="6"/>
                  </a:lnTo>
                  <a:lnTo>
                    <a:pt x="1" y="5"/>
                  </a:lnTo>
                  <a:lnTo>
                    <a:pt x="3" y="5"/>
                  </a:lnTo>
                  <a:lnTo>
                    <a:pt x="3" y="3"/>
                  </a:lnTo>
                  <a:lnTo>
                    <a:pt x="3" y="2"/>
                  </a:lnTo>
                  <a:lnTo>
                    <a:pt x="4" y="1"/>
                  </a:lnTo>
                  <a:lnTo>
                    <a:pt x="4" y="0"/>
                  </a:lnTo>
                  <a:lnTo>
                    <a:pt x="5" y="0"/>
                  </a:lnTo>
                  <a:lnTo>
                    <a:pt x="5" y="1"/>
                  </a:lnTo>
                  <a:lnTo>
                    <a:pt x="6" y="2"/>
                  </a:lnTo>
                  <a:lnTo>
                    <a:pt x="5" y="3"/>
                  </a:lnTo>
                  <a:lnTo>
                    <a:pt x="6" y="5"/>
                  </a:lnTo>
                  <a:lnTo>
                    <a:pt x="5" y="5"/>
                  </a:lnTo>
                  <a:lnTo>
                    <a:pt x="5" y="6"/>
                  </a:lnTo>
                  <a:lnTo>
                    <a:pt x="5" y="8"/>
                  </a:lnTo>
                  <a:lnTo>
                    <a:pt x="5" y="10"/>
                  </a:lnTo>
                  <a:lnTo>
                    <a:pt x="5" y="11"/>
                  </a:lnTo>
                  <a:lnTo>
                    <a:pt x="6" y="12"/>
                  </a:lnTo>
                  <a:lnTo>
                    <a:pt x="6" y="14"/>
                  </a:lnTo>
                  <a:lnTo>
                    <a:pt x="5" y="12"/>
                  </a:lnTo>
                  <a:lnTo>
                    <a:pt x="4" y="12"/>
                  </a:lnTo>
                  <a:lnTo>
                    <a:pt x="4" y="14"/>
                  </a:lnTo>
                  <a:lnTo>
                    <a:pt x="3" y="15"/>
                  </a:lnTo>
                  <a:lnTo>
                    <a:pt x="3" y="14"/>
                  </a:lnTo>
                  <a:lnTo>
                    <a:pt x="1" y="12"/>
                  </a:lnTo>
                  <a:lnTo>
                    <a:pt x="1" y="11"/>
                  </a:lnTo>
                  <a:lnTo>
                    <a:pt x="0" y="1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3" name="Freeform 1080"/>
            <p:cNvSpPr>
              <a:spLocks/>
            </p:cNvSpPr>
            <p:nvPr/>
          </p:nvSpPr>
          <p:spPr bwMode="auto">
            <a:xfrm>
              <a:off x="3899" y="3207"/>
              <a:ext cx="12" cy="7"/>
            </a:xfrm>
            <a:custGeom>
              <a:avLst/>
              <a:gdLst>
                <a:gd name="T0" fmla="*/ 0 w 12"/>
                <a:gd name="T1" fmla="*/ 2 h 7"/>
                <a:gd name="T2" fmla="*/ 0 w 12"/>
                <a:gd name="T3" fmla="*/ 1 h 7"/>
                <a:gd name="T4" fmla="*/ 2 w 12"/>
                <a:gd name="T5" fmla="*/ 2 h 7"/>
                <a:gd name="T6" fmla="*/ 2 w 12"/>
                <a:gd name="T7" fmla="*/ 1 h 7"/>
                <a:gd name="T8" fmla="*/ 3 w 12"/>
                <a:gd name="T9" fmla="*/ 1 h 7"/>
                <a:gd name="T10" fmla="*/ 3 w 12"/>
                <a:gd name="T11" fmla="*/ 0 h 7"/>
                <a:gd name="T12" fmla="*/ 4 w 12"/>
                <a:gd name="T13" fmla="*/ 1 h 7"/>
                <a:gd name="T14" fmla="*/ 5 w 12"/>
                <a:gd name="T15" fmla="*/ 2 h 7"/>
                <a:gd name="T16" fmla="*/ 5 w 12"/>
                <a:gd name="T17" fmla="*/ 4 h 7"/>
                <a:gd name="T18" fmla="*/ 7 w 12"/>
                <a:gd name="T19" fmla="*/ 4 h 7"/>
                <a:gd name="T20" fmla="*/ 8 w 12"/>
                <a:gd name="T21" fmla="*/ 4 h 7"/>
                <a:gd name="T22" fmla="*/ 9 w 12"/>
                <a:gd name="T23" fmla="*/ 4 h 7"/>
                <a:gd name="T24" fmla="*/ 10 w 12"/>
                <a:gd name="T25" fmla="*/ 4 h 7"/>
                <a:gd name="T26" fmla="*/ 12 w 12"/>
                <a:gd name="T27" fmla="*/ 4 h 7"/>
                <a:gd name="T28" fmla="*/ 10 w 12"/>
                <a:gd name="T29" fmla="*/ 4 h 7"/>
                <a:gd name="T30" fmla="*/ 12 w 12"/>
                <a:gd name="T31" fmla="*/ 4 h 7"/>
                <a:gd name="T32" fmla="*/ 10 w 12"/>
                <a:gd name="T33" fmla="*/ 5 h 7"/>
                <a:gd name="T34" fmla="*/ 9 w 12"/>
                <a:gd name="T35" fmla="*/ 4 h 7"/>
                <a:gd name="T36" fmla="*/ 9 w 12"/>
                <a:gd name="T37" fmla="*/ 5 h 7"/>
                <a:gd name="T38" fmla="*/ 9 w 12"/>
                <a:gd name="T39" fmla="*/ 6 h 7"/>
                <a:gd name="T40" fmla="*/ 9 w 12"/>
                <a:gd name="T41" fmla="*/ 7 h 7"/>
                <a:gd name="T42" fmla="*/ 8 w 12"/>
                <a:gd name="T43" fmla="*/ 7 h 7"/>
                <a:gd name="T44" fmla="*/ 7 w 12"/>
                <a:gd name="T45" fmla="*/ 7 h 7"/>
                <a:gd name="T46" fmla="*/ 7 w 12"/>
                <a:gd name="T47" fmla="*/ 6 h 7"/>
                <a:gd name="T48" fmla="*/ 7 w 12"/>
                <a:gd name="T49" fmla="*/ 5 h 7"/>
                <a:gd name="T50" fmla="*/ 5 w 12"/>
                <a:gd name="T51" fmla="*/ 4 h 7"/>
                <a:gd name="T52" fmla="*/ 4 w 12"/>
                <a:gd name="T53" fmla="*/ 5 h 7"/>
                <a:gd name="T54" fmla="*/ 3 w 12"/>
                <a:gd name="T55" fmla="*/ 5 h 7"/>
                <a:gd name="T56" fmla="*/ 2 w 12"/>
                <a:gd name="T57" fmla="*/ 5 h 7"/>
                <a:gd name="T58" fmla="*/ 0 w 12"/>
                <a:gd name="T59" fmla="*/ 5 h 7"/>
                <a:gd name="T60" fmla="*/ 0 w 12"/>
                <a:gd name="T61" fmla="*/ 4 h 7"/>
                <a:gd name="T62" fmla="*/ 2 w 12"/>
                <a:gd name="T63" fmla="*/ 4 h 7"/>
                <a:gd name="T64" fmla="*/ 2 w 12"/>
                <a:gd name="T65" fmla="*/ 2 h 7"/>
                <a:gd name="T66" fmla="*/ 0 w 12"/>
                <a:gd name="T67" fmla="*/ 2 h 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
                <a:gd name="T103" fmla="*/ 0 h 7"/>
                <a:gd name="T104" fmla="*/ 12 w 12"/>
                <a:gd name="T105" fmla="*/ 7 h 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 h="7">
                  <a:moveTo>
                    <a:pt x="0" y="2"/>
                  </a:moveTo>
                  <a:lnTo>
                    <a:pt x="0" y="1"/>
                  </a:lnTo>
                  <a:lnTo>
                    <a:pt x="2" y="2"/>
                  </a:lnTo>
                  <a:lnTo>
                    <a:pt x="2" y="1"/>
                  </a:lnTo>
                  <a:lnTo>
                    <a:pt x="3" y="1"/>
                  </a:lnTo>
                  <a:lnTo>
                    <a:pt x="3" y="0"/>
                  </a:lnTo>
                  <a:lnTo>
                    <a:pt x="4" y="1"/>
                  </a:lnTo>
                  <a:lnTo>
                    <a:pt x="5" y="2"/>
                  </a:lnTo>
                  <a:lnTo>
                    <a:pt x="5" y="4"/>
                  </a:lnTo>
                  <a:lnTo>
                    <a:pt x="7" y="4"/>
                  </a:lnTo>
                  <a:lnTo>
                    <a:pt x="8" y="4"/>
                  </a:lnTo>
                  <a:lnTo>
                    <a:pt x="9" y="4"/>
                  </a:lnTo>
                  <a:lnTo>
                    <a:pt x="10" y="4"/>
                  </a:lnTo>
                  <a:lnTo>
                    <a:pt x="12" y="4"/>
                  </a:lnTo>
                  <a:lnTo>
                    <a:pt x="10" y="4"/>
                  </a:lnTo>
                  <a:lnTo>
                    <a:pt x="12" y="4"/>
                  </a:lnTo>
                  <a:lnTo>
                    <a:pt x="10" y="5"/>
                  </a:lnTo>
                  <a:lnTo>
                    <a:pt x="9" y="4"/>
                  </a:lnTo>
                  <a:lnTo>
                    <a:pt x="9" y="5"/>
                  </a:lnTo>
                  <a:lnTo>
                    <a:pt x="9" y="6"/>
                  </a:lnTo>
                  <a:lnTo>
                    <a:pt x="9" y="7"/>
                  </a:lnTo>
                  <a:lnTo>
                    <a:pt x="8" y="7"/>
                  </a:lnTo>
                  <a:lnTo>
                    <a:pt x="7" y="7"/>
                  </a:lnTo>
                  <a:lnTo>
                    <a:pt x="7" y="6"/>
                  </a:lnTo>
                  <a:lnTo>
                    <a:pt x="7" y="5"/>
                  </a:lnTo>
                  <a:lnTo>
                    <a:pt x="5" y="4"/>
                  </a:lnTo>
                  <a:lnTo>
                    <a:pt x="4" y="5"/>
                  </a:lnTo>
                  <a:lnTo>
                    <a:pt x="3" y="5"/>
                  </a:lnTo>
                  <a:lnTo>
                    <a:pt x="2" y="5"/>
                  </a:lnTo>
                  <a:lnTo>
                    <a:pt x="0" y="5"/>
                  </a:lnTo>
                  <a:lnTo>
                    <a:pt x="0" y="4"/>
                  </a:lnTo>
                  <a:lnTo>
                    <a:pt x="2" y="4"/>
                  </a:lnTo>
                  <a:lnTo>
                    <a:pt x="2"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4" name="Freeform 1081"/>
            <p:cNvSpPr>
              <a:spLocks/>
            </p:cNvSpPr>
            <p:nvPr/>
          </p:nvSpPr>
          <p:spPr bwMode="auto">
            <a:xfrm>
              <a:off x="3907" y="3072"/>
              <a:ext cx="8" cy="5"/>
            </a:xfrm>
            <a:custGeom>
              <a:avLst/>
              <a:gdLst>
                <a:gd name="T0" fmla="*/ 0 w 8"/>
                <a:gd name="T1" fmla="*/ 2 h 5"/>
                <a:gd name="T2" fmla="*/ 0 w 8"/>
                <a:gd name="T3" fmla="*/ 4 h 5"/>
                <a:gd name="T4" fmla="*/ 0 w 8"/>
                <a:gd name="T5" fmla="*/ 5 h 5"/>
                <a:gd name="T6" fmla="*/ 1 w 8"/>
                <a:gd name="T7" fmla="*/ 5 h 5"/>
                <a:gd name="T8" fmla="*/ 1 w 8"/>
                <a:gd name="T9" fmla="*/ 4 h 5"/>
                <a:gd name="T10" fmla="*/ 2 w 8"/>
                <a:gd name="T11" fmla="*/ 4 h 5"/>
                <a:gd name="T12" fmla="*/ 2 w 8"/>
                <a:gd name="T13" fmla="*/ 5 h 5"/>
                <a:gd name="T14" fmla="*/ 4 w 8"/>
                <a:gd name="T15" fmla="*/ 4 h 5"/>
                <a:gd name="T16" fmla="*/ 5 w 8"/>
                <a:gd name="T17" fmla="*/ 4 h 5"/>
                <a:gd name="T18" fmla="*/ 5 w 8"/>
                <a:gd name="T19" fmla="*/ 2 h 5"/>
                <a:gd name="T20" fmla="*/ 6 w 8"/>
                <a:gd name="T21" fmla="*/ 2 h 5"/>
                <a:gd name="T22" fmla="*/ 8 w 8"/>
                <a:gd name="T23" fmla="*/ 1 h 5"/>
                <a:gd name="T24" fmla="*/ 8 w 8"/>
                <a:gd name="T25" fmla="*/ 0 h 5"/>
                <a:gd name="T26" fmla="*/ 6 w 8"/>
                <a:gd name="T27" fmla="*/ 0 h 5"/>
                <a:gd name="T28" fmla="*/ 6 w 8"/>
                <a:gd name="T29" fmla="*/ 1 h 5"/>
                <a:gd name="T30" fmla="*/ 5 w 8"/>
                <a:gd name="T31" fmla="*/ 2 h 5"/>
                <a:gd name="T32" fmla="*/ 5 w 8"/>
                <a:gd name="T33" fmla="*/ 1 h 5"/>
                <a:gd name="T34" fmla="*/ 4 w 8"/>
                <a:gd name="T35" fmla="*/ 1 h 5"/>
                <a:gd name="T36" fmla="*/ 2 w 8"/>
                <a:gd name="T37" fmla="*/ 1 h 5"/>
                <a:gd name="T38" fmla="*/ 0 w 8"/>
                <a:gd name="T39" fmla="*/ 2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
                <a:gd name="T61" fmla="*/ 0 h 5"/>
                <a:gd name="T62" fmla="*/ 8 w 8"/>
                <a:gd name="T63" fmla="*/ 5 h 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 h="5">
                  <a:moveTo>
                    <a:pt x="0" y="2"/>
                  </a:moveTo>
                  <a:lnTo>
                    <a:pt x="0" y="4"/>
                  </a:lnTo>
                  <a:lnTo>
                    <a:pt x="0" y="5"/>
                  </a:lnTo>
                  <a:lnTo>
                    <a:pt x="1" y="5"/>
                  </a:lnTo>
                  <a:lnTo>
                    <a:pt x="1" y="4"/>
                  </a:lnTo>
                  <a:lnTo>
                    <a:pt x="2" y="4"/>
                  </a:lnTo>
                  <a:lnTo>
                    <a:pt x="2" y="5"/>
                  </a:lnTo>
                  <a:lnTo>
                    <a:pt x="4" y="4"/>
                  </a:lnTo>
                  <a:lnTo>
                    <a:pt x="5" y="4"/>
                  </a:lnTo>
                  <a:lnTo>
                    <a:pt x="5" y="2"/>
                  </a:lnTo>
                  <a:lnTo>
                    <a:pt x="6" y="2"/>
                  </a:lnTo>
                  <a:lnTo>
                    <a:pt x="8" y="1"/>
                  </a:lnTo>
                  <a:lnTo>
                    <a:pt x="8" y="0"/>
                  </a:lnTo>
                  <a:lnTo>
                    <a:pt x="6" y="0"/>
                  </a:lnTo>
                  <a:lnTo>
                    <a:pt x="6" y="1"/>
                  </a:lnTo>
                  <a:lnTo>
                    <a:pt x="5" y="2"/>
                  </a:lnTo>
                  <a:lnTo>
                    <a:pt x="5" y="1"/>
                  </a:lnTo>
                  <a:lnTo>
                    <a:pt x="4" y="1"/>
                  </a:lnTo>
                  <a:lnTo>
                    <a:pt x="2" y="1"/>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5" name="Freeform 1082"/>
            <p:cNvSpPr>
              <a:spLocks/>
            </p:cNvSpPr>
            <p:nvPr/>
          </p:nvSpPr>
          <p:spPr bwMode="auto">
            <a:xfrm>
              <a:off x="3958" y="3041"/>
              <a:ext cx="5" cy="4"/>
            </a:xfrm>
            <a:custGeom>
              <a:avLst/>
              <a:gdLst>
                <a:gd name="T0" fmla="*/ 0 w 5"/>
                <a:gd name="T1" fmla="*/ 3 h 4"/>
                <a:gd name="T2" fmla="*/ 0 w 5"/>
                <a:gd name="T3" fmla="*/ 2 h 4"/>
                <a:gd name="T4" fmla="*/ 1 w 5"/>
                <a:gd name="T5" fmla="*/ 0 h 4"/>
                <a:gd name="T6" fmla="*/ 2 w 5"/>
                <a:gd name="T7" fmla="*/ 0 h 4"/>
                <a:gd name="T8" fmla="*/ 4 w 5"/>
                <a:gd name="T9" fmla="*/ 2 h 4"/>
                <a:gd name="T10" fmla="*/ 4 w 5"/>
                <a:gd name="T11" fmla="*/ 3 h 4"/>
                <a:gd name="T12" fmla="*/ 5 w 5"/>
                <a:gd name="T13" fmla="*/ 3 h 4"/>
                <a:gd name="T14" fmla="*/ 5 w 5"/>
                <a:gd name="T15" fmla="*/ 4 h 4"/>
                <a:gd name="T16" fmla="*/ 4 w 5"/>
                <a:gd name="T17" fmla="*/ 3 h 4"/>
                <a:gd name="T18" fmla="*/ 2 w 5"/>
                <a:gd name="T19" fmla="*/ 4 h 4"/>
                <a:gd name="T20" fmla="*/ 1 w 5"/>
                <a:gd name="T21" fmla="*/ 4 h 4"/>
                <a:gd name="T22" fmla="*/ 0 w 5"/>
                <a:gd name="T23" fmla="*/ 3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4"/>
                <a:gd name="T38" fmla="*/ 5 w 5"/>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4">
                  <a:moveTo>
                    <a:pt x="0" y="3"/>
                  </a:moveTo>
                  <a:lnTo>
                    <a:pt x="0" y="2"/>
                  </a:lnTo>
                  <a:lnTo>
                    <a:pt x="1" y="0"/>
                  </a:lnTo>
                  <a:lnTo>
                    <a:pt x="2" y="0"/>
                  </a:lnTo>
                  <a:lnTo>
                    <a:pt x="4" y="2"/>
                  </a:lnTo>
                  <a:lnTo>
                    <a:pt x="4" y="3"/>
                  </a:lnTo>
                  <a:lnTo>
                    <a:pt x="5" y="3"/>
                  </a:lnTo>
                  <a:lnTo>
                    <a:pt x="5" y="4"/>
                  </a:lnTo>
                  <a:lnTo>
                    <a:pt x="4" y="3"/>
                  </a:lnTo>
                  <a:lnTo>
                    <a:pt x="2" y="4"/>
                  </a:lnTo>
                  <a:lnTo>
                    <a:pt x="1" y="4"/>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6" name="Freeform 1083"/>
            <p:cNvSpPr>
              <a:spLocks/>
            </p:cNvSpPr>
            <p:nvPr/>
          </p:nvSpPr>
          <p:spPr bwMode="auto">
            <a:xfrm>
              <a:off x="3805" y="3288"/>
              <a:ext cx="4" cy="5"/>
            </a:xfrm>
            <a:custGeom>
              <a:avLst/>
              <a:gdLst>
                <a:gd name="T0" fmla="*/ 0 w 4"/>
                <a:gd name="T1" fmla="*/ 4 h 5"/>
                <a:gd name="T2" fmla="*/ 0 w 4"/>
                <a:gd name="T3" fmla="*/ 5 h 5"/>
                <a:gd name="T4" fmla="*/ 1 w 4"/>
                <a:gd name="T5" fmla="*/ 5 h 5"/>
                <a:gd name="T6" fmla="*/ 1 w 4"/>
                <a:gd name="T7" fmla="*/ 4 h 5"/>
                <a:gd name="T8" fmla="*/ 3 w 4"/>
                <a:gd name="T9" fmla="*/ 4 h 5"/>
                <a:gd name="T10" fmla="*/ 3 w 4"/>
                <a:gd name="T11" fmla="*/ 3 h 5"/>
                <a:gd name="T12" fmla="*/ 4 w 4"/>
                <a:gd name="T13" fmla="*/ 3 h 5"/>
                <a:gd name="T14" fmla="*/ 4 w 4"/>
                <a:gd name="T15" fmla="*/ 2 h 5"/>
                <a:gd name="T16" fmla="*/ 3 w 4"/>
                <a:gd name="T17" fmla="*/ 0 h 5"/>
                <a:gd name="T18" fmla="*/ 1 w 4"/>
                <a:gd name="T19" fmla="*/ 0 h 5"/>
                <a:gd name="T20" fmla="*/ 1 w 4"/>
                <a:gd name="T21" fmla="*/ 3 h 5"/>
                <a:gd name="T22" fmla="*/ 0 w 4"/>
                <a:gd name="T23" fmla="*/ 3 h 5"/>
                <a:gd name="T24" fmla="*/ 0 w 4"/>
                <a:gd name="T25" fmla="*/ 4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5"/>
                <a:gd name="T41" fmla="*/ 4 w 4"/>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5">
                  <a:moveTo>
                    <a:pt x="0" y="4"/>
                  </a:moveTo>
                  <a:lnTo>
                    <a:pt x="0" y="5"/>
                  </a:lnTo>
                  <a:lnTo>
                    <a:pt x="1" y="5"/>
                  </a:lnTo>
                  <a:lnTo>
                    <a:pt x="1" y="4"/>
                  </a:lnTo>
                  <a:lnTo>
                    <a:pt x="3" y="4"/>
                  </a:lnTo>
                  <a:lnTo>
                    <a:pt x="3" y="3"/>
                  </a:lnTo>
                  <a:lnTo>
                    <a:pt x="4" y="3"/>
                  </a:lnTo>
                  <a:lnTo>
                    <a:pt x="4" y="2"/>
                  </a:lnTo>
                  <a:lnTo>
                    <a:pt x="3" y="0"/>
                  </a:lnTo>
                  <a:lnTo>
                    <a:pt x="1" y="0"/>
                  </a:lnTo>
                  <a:lnTo>
                    <a:pt x="1" y="3"/>
                  </a:lnTo>
                  <a:lnTo>
                    <a:pt x="0" y="3"/>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7" name="Freeform 1084"/>
            <p:cNvSpPr>
              <a:spLocks/>
            </p:cNvSpPr>
            <p:nvPr/>
          </p:nvSpPr>
          <p:spPr bwMode="auto">
            <a:xfrm>
              <a:off x="3873" y="3223"/>
              <a:ext cx="5" cy="7"/>
            </a:xfrm>
            <a:custGeom>
              <a:avLst/>
              <a:gdLst>
                <a:gd name="T0" fmla="*/ 0 w 5"/>
                <a:gd name="T1" fmla="*/ 5 h 7"/>
                <a:gd name="T2" fmla="*/ 1 w 5"/>
                <a:gd name="T3" fmla="*/ 5 h 7"/>
                <a:gd name="T4" fmla="*/ 2 w 5"/>
                <a:gd name="T5" fmla="*/ 5 h 7"/>
                <a:gd name="T6" fmla="*/ 2 w 5"/>
                <a:gd name="T7" fmla="*/ 4 h 7"/>
                <a:gd name="T8" fmla="*/ 1 w 5"/>
                <a:gd name="T9" fmla="*/ 3 h 7"/>
                <a:gd name="T10" fmla="*/ 1 w 5"/>
                <a:gd name="T11" fmla="*/ 2 h 7"/>
                <a:gd name="T12" fmla="*/ 2 w 5"/>
                <a:gd name="T13" fmla="*/ 2 h 7"/>
                <a:gd name="T14" fmla="*/ 3 w 5"/>
                <a:gd name="T15" fmla="*/ 2 h 7"/>
                <a:gd name="T16" fmla="*/ 3 w 5"/>
                <a:gd name="T17" fmla="*/ 0 h 7"/>
                <a:gd name="T18" fmla="*/ 5 w 5"/>
                <a:gd name="T19" fmla="*/ 0 h 7"/>
                <a:gd name="T20" fmla="*/ 3 w 5"/>
                <a:gd name="T21" fmla="*/ 2 h 7"/>
                <a:gd name="T22" fmla="*/ 2 w 5"/>
                <a:gd name="T23" fmla="*/ 3 h 7"/>
                <a:gd name="T24" fmla="*/ 3 w 5"/>
                <a:gd name="T25" fmla="*/ 3 h 7"/>
                <a:gd name="T26" fmla="*/ 3 w 5"/>
                <a:gd name="T27" fmla="*/ 4 h 7"/>
                <a:gd name="T28" fmla="*/ 2 w 5"/>
                <a:gd name="T29" fmla="*/ 5 h 7"/>
                <a:gd name="T30" fmla="*/ 2 w 5"/>
                <a:gd name="T31" fmla="*/ 7 h 7"/>
                <a:gd name="T32" fmla="*/ 1 w 5"/>
                <a:gd name="T33" fmla="*/ 7 h 7"/>
                <a:gd name="T34" fmla="*/ 1 w 5"/>
                <a:gd name="T35" fmla="*/ 5 h 7"/>
                <a:gd name="T36" fmla="*/ 0 w 5"/>
                <a:gd name="T37" fmla="*/ 5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7"/>
                <a:gd name="T59" fmla="*/ 5 w 5"/>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7">
                  <a:moveTo>
                    <a:pt x="0" y="5"/>
                  </a:moveTo>
                  <a:lnTo>
                    <a:pt x="1" y="5"/>
                  </a:lnTo>
                  <a:lnTo>
                    <a:pt x="2" y="5"/>
                  </a:lnTo>
                  <a:lnTo>
                    <a:pt x="2" y="4"/>
                  </a:lnTo>
                  <a:lnTo>
                    <a:pt x="1" y="3"/>
                  </a:lnTo>
                  <a:lnTo>
                    <a:pt x="1" y="2"/>
                  </a:lnTo>
                  <a:lnTo>
                    <a:pt x="2" y="2"/>
                  </a:lnTo>
                  <a:lnTo>
                    <a:pt x="3" y="2"/>
                  </a:lnTo>
                  <a:lnTo>
                    <a:pt x="3" y="0"/>
                  </a:lnTo>
                  <a:lnTo>
                    <a:pt x="5" y="0"/>
                  </a:lnTo>
                  <a:lnTo>
                    <a:pt x="3" y="2"/>
                  </a:lnTo>
                  <a:lnTo>
                    <a:pt x="2" y="3"/>
                  </a:lnTo>
                  <a:lnTo>
                    <a:pt x="3" y="3"/>
                  </a:lnTo>
                  <a:lnTo>
                    <a:pt x="3" y="4"/>
                  </a:lnTo>
                  <a:lnTo>
                    <a:pt x="2" y="5"/>
                  </a:lnTo>
                  <a:lnTo>
                    <a:pt x="2" y="7"/>
                  </a:lnTo>
                  <a:lnTo>
                    <a:pt x="1" y="7"/>
                  </a:lnTo>
                  <a:lnTo>
                    <a:pt x="1" y="5"/>
                  </a:lnTo>
                  <a:lnTo>
                    <a:pt x="0" y="5"/>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8" name="Freeform 1085"/>
            <p:cNvSpPr>
              <a:spLocks/>
            </p:cNvSpPr>
            <p:nvPr/>
          </p:nvSpPr>
          <p:spPr bwMode="auto">
            <a:xfrm>
              <a:off x="3906" y="3120"/>
              <a:ext cx="5" cy="4"/>
            </a:xfrm>
            <a:custGeom>
              <a:avLst/>
              <a:gdLst>
                <a:gd name="T0" fmla="*/ 0 w 5"/>
                <a:gd name="T1" fmla="*/ 2 h 4"/>
                <a:gd name="T2" fmla="*/ 0 w 5"/>
                <a:gd name="T3" fmla="*/ 0 h 4"/>
                <a:gd name="T4" fmla="*/ 1 w 5"/>
                <a:gd name="T5" fmla="*/ 0 h 4"/>
                <a:gd name="T6" fmla="*/ 2 w 5"/>
                <a:gd name="T7" fmla="*/ 0 h 4"/>
                <a:gd name="T8" fmla="*/ 2 w 5"/>
                <a:gd name="T9" fmla="*/ 2 h 4"/>
                <a:gd name="T10" fmla="*/ 3 w 5"/>
                <a:gd name="T11" fmla="*/ 2 h 4"/>
                <a:gd name="T12" fmla="*/ 5 w 5"/>
                <a:gd name="T13" fmla="*/ 2 h 4"/>
                <a:gd name="T14" fmla="*/ 5 w 5"/>
                <a:gd name="T15" fmla="*/ 3 h 4"/>
                <a:gd name="T16" fmla="*/ 3 w 5"/>
                <a:gd name="T17" fmla="*/ 3 h 4"/>
                <a:gd name="T18" fmla="*/ 3 w 5"/>
                <a:gd name="T19" fmla="*/ 4 h 4"/>
                <a:gd name="T20" fmla="*/ 2 w 5"/>
                <a:gd name="T21" fmla="*/ 4 h 4"/>
                <a:gd name="T22" fmla="*/ 1 w 5"/>
                <a:gd name="T23" fmla="*/ 4 h 4"/>
                <a:gd name="T24" fmla="*/ 1 w 5"/>
                <a:gd name="T25" fmla="*/ 3 h 4"/>
                <a:gd name="T26" fmla="*/ 0 w 5"/>
                <a:gd name="T27" fmla="*/ 2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4"/>
                <a:gd name="T44" fmla="*/ 5 w 5"/>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4">
                  <a:moveTo>
                    <a:pt x="0" y="2"/>
                  </a:moveTo>
                  <a:lnTo>
                    <a:pt x="0" y="0"/>
                  </a:lnTo>
                  <a:lnTo>
                    <a:pt x="1" y="0"/>
                  </a:lnTo>
                  <a:lnTo>
                    <a:pt x="2" y="0"/>
                  </a:lnTo>
                  <a:lnTo>
                    <a:pt x="2" y="2"/>
                  </a:lnTo>
                  <a:lnTo>
                    <a:pt x="3" y="2"/>
                  </a:lnTo>
                  <a:lnTo>
                    <a:pt x="5" y="2"/>
                  </a:lnTo>
                  <a:lnTo>
                    <a:pt x="5" y="3"/>
                  </a:lnTo>
                  <a:lnTo>
                    <a:pt x="3" y="3"/>
                  </a:lnTo>
                  <a:lnTo>
                    <a:pt x="3" y="4"/>
                  </a:lnTo>
                  <a:lnTo>
                    <a:pt x="2" y="4"/>
                  </a:lnTo>
                  <a:lnTo>
                    <a:pt x="1" y="4"/>
                  </a:lnTo>
                  <a:lnTo>
                    <a:pt x="1" y="3"/>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89" name="Freeform 1086"/>
            <p:cNvSpPr>
              <a:spLocks/>
            </p:cNvSpPr>
            <p:nvPr/>
          </p:nvSpPr>
          <p:spPr bwMode="auto">
            <a:xfrm>
              <a:off x="3899" y="3067"/>
              <a:ext cx="5" cy="2"/>
            </a:xfrm>
            <a:custGeom>
              <a:avLst/>
              <a:gdLst>
                <a:gd name="T0" fmla="*/ 0 w 5"/>
                <a:gd name="T1" fmla="*/ 1 h 2"/>
                <a:gd name="T2" fmla="*/ 2 w 5"/>
                <a:gd name="T3" fmla="*/ 2 h 2"/>
                <a:gd name="T4" fmla="*/ 3 w 5"/>
                <a:gd name="T5" fmla="*/ 2 h 2"/>
                <a:gd name="T6" fmla="*/ 4 w 5"/>
                <a:gd name="T7" fmla="*/ 2 h 2"/>
                <a:gd name="T8" fmla="*/ 4 w 5"/>
                <a:gd name="T9" fmla="*/ 1 h 2"/>
                <a:gd name="T10" fmla="*/ 5 w 5"/>
                <a:gd name="T11" fmla="*/ 1 h 2"/>
                <a:gd name="T12" fmla="*/ 5 w 5"/>
                <a:gd name="T13" fmla="*/ 0 h 2"/>
                <a:gd name="T14" fmla="*/ 4 w 5"/>
                <a:gd name="T15" fmla="*/ 0 h 2"/>
                <a:gd name="T16" fmla="*/ 3 w 5"/>
                <a:gd name="T17" fmla="*/ 0 h 2"/>
                <a:gd name="T18" fmla="*/ 2 w 5"/>
                <a:gd name="T19" fmla="*/ 0 h 2"/>
                <a:gd name="T20" fmla="*/ 0 w 5"/>
                <a:gd name="T21" fmla="*/ 0 h 2"/>
                <a:gd name="T22" fmla="*/ 0 w 5"/>
                <a:gd name="T23" fmla="*/ 1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2"/>
                <a:gd name="T38" fmla="*/ 5 w 5"/>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2">
                  <a:moveTo>
                    <a:pt x="0" y="1"/>
                  </a:moveTo>
                  <a:lnTo>
                    <a:pt x="2" y="2"/>
                  </a:lnTo>
                  <a:lnTo>
                    <a:pt x="3" y="2"/>
                  </a:lnTo>
                  <a:lnTo>
                    <a:pt x="4" y="2"/>
                  </a:lnTo>
                  <a:lnTo>
                    <a:pt x="4" y="1"/>
                  </a:lnTo>
                  <a:lnTo>
                    <a:pt x="5" y="1"/>
                  </a:lnTo>
                  <a:lnTo>
                    <a:pt x="5" y="0"/>
                  </a:lnTo>
                  <a:lnTo>
                    <a:pt x="4" y="0"/>
                  </a:lnTo>
                  <a:lnTo>
                    <a:pt x="3" y="0"/>
                  </a:lnTo>
                  <a:lnTo>
                    <a:pt x="2"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90" name="Freeform 1087"/>
            <p:cNvSpPr>
              <a:spLocks/>
            </p:cNvSpPr>
            <p:nvPr/>
          </p:nvSpPr>
          <p:spPr bwMode="auto">
            <a:xfrm>
              <a:off x="3944" y="3077"/>
              <a:ext cx="4" cy="4"/>
            </a:xfrm>
            <a:custGeom>
              <a:avLst/>
              <a:gdLst>
                <a:gd name="T0" fmla="*/ 0 w 4"/>
                <a:gd name="T1" fmla="*/ 3 h 4"/>
                <a:gd name="T2" fmla="*/ 1 w 4"/>
                <a:gd name="T3" fmla="*/ 3 h 4"/>
                <a:gd name="T4" fmla="*/ 2 w 4"/>
                <a:gd name="T5" fmla="*/ 0 h 4"/>
                <a:gd name="T6" fmla="*/ 4 w 4"/>
                <a:gd name="T7" fmla="*/ 0 h 4"/>
                <a:gd name="T8" fmla="*/ 4 w 4"/>
                <a:gd name="T9" fmla="*/ 1 h 4"/>
                <a:gd name="T10" fmla="*/ 4 w 4"/>
                <a:gd name="T11" fmla="*/ 3 h 4"/>
                <a:gd name="T12" fmla="*/ 2 w 4"/>
                <a:gd name="T13" fmla="*/ 3 h 4"/>
                <a:gd name="T14" fmla="*/ 2 w 4"/>
                <a:gd name="T15" fmla="*/ 4 h 4"/>
                <a:gd name="T16" fmla="*/ 1 w 4"/>
                <a:gd name="T17" fmla="*/ 4 h 4"/>
                <a:gd name="T18" fmla="*/ 0 w 4"/>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3"/>
                  </a:moveTo>
                  <a:lnTo>
                    <a:pt x="1" y="3"/>
                  </a:lnTo>
                  <a:lnTo>
                    <a:pt x="2" y="0"/>
                  </a:lnTo>
                  <a:lnTo>
                    <a:pt x="4" y="0"/>
                  </a:lnTo>
                  <a:lnTo>
                    <a:pt x="4" y="1"/>
                  </a:lnTo>
                  <a:lnTo>
                    <a:pt x="4" y="3"/>
                  </a:lnTo>
                  <a:lnTo>
                    <a:pt x="2" y="3"/>
                  </a:lnTo>
                  <a:lnTo>
                    <a:pt x="2" y="4"/>
                  </a:lnTo>
                  <a:lnTo>
                    <a:pt x="1" y="4"/>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91" name="Freeform 1088"/>
            <p:cNvSpPr>
              <a:spLocks/>
            </p:cNvSpPr>
            <p:nvPr/>
          </p:nvSpPr>
          <p:spPr bwMode="auto">
            <a:xfrm>
              <a:off x="3938" y="3083"/>
              <a:ext cx="3" cy="5"/>
            </a:xfrm>
            <a:custGeom>
              <a:avLst/>
              <a:gdLst>
                <a:gd name="T0" fmla="*/ 0 w 3"/>
                <a:gd name="T1" fmla="*/ 4 h 5"/>
                <a:gd name="T2" fmla="*/ 0 w 3"/>
                <a:gd name="T3" fmla="*/ 3 h 5"/>
                <a:gd name="T4" fmla="*/ 0 w 3"/>
                <a:gd name="T5" fmla="*/ 2 h 5"/>
                <a:gd name="T6" fmla="*/ 1 w 3"/>
                <a:gd name="T7" fmla="*/ 2 h 5"/>
                <a:gd name="T8" fmla="*/ 2 w 3"/>
                <a:gd name="T9" fmla="*/ 2 h 5"/>
                <a:gd name="T10" fmla="*/ 2 w 3"/>
                <a:gd name="T11" fmla="*/ 0 h 5"/>
                <a:gd name="T12" fmla="*/ 2 w 3"/>
                <a:gd name="T13" fmla="*/ 2 h 5"/>
                <a:gd name="T14" fmla="*/ 3 w 3"/>
                <a:gd name="T15" fmla="*/ 3 h 5"/>
                <a:gd name="T16" fmla="*/ 2 w 3"/>
                <a:gd name="T17" fmla="*/ 3 h 5"/>
                <a:gd name="T18" fmla="*/ 2 w 3"/>
                <a:gd name="T19" fmla="*/ 4 h 5"/>
                <a:gd name="T20" fmla="*/ 1 w 3"/>
                <a:gd name="T21" fmla="*/ 4 h 5"/>
                <a:gd name="T22" fmla="*/ 1 w 3"/>
                <a:gd name="T23" fmla="*/ 5 h 5"/>
                <a:gd name="T24" fmla="*/ 0 w 3"/>
                <a:gd name="T25" fmla="*/ 4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
                <a:gd name="T41" fmla="*/ 3 w 3"/>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
                  <a:moveTo>
                    <a:pt x="0" y="4"/>
                  </a:moveTo>
                  <a:lnTo>
                    <a:pt x="0" y="3"/>
                  </a:lnTo>
                  <a:lnTo>
                    <a:pt x="0" y="2"/>
                  </a:lnTo>
                  <a:lnTo>
                    <a:pt x="1" y="2"/>
                  </a:lnTo>
                  <a:lnTo>
                    <a:pt x="2" y="2"/>
                  </a:lnTo>
                  <a:lnTo>
                    <a:pt x="2" y="0"/>
                  </a:lnTo>
                  <a:lnTo>
                    <a:pt x="2" y="2"/>
                  </a:lnTo>
                  <a:lnTo>
                    <a:pt x="3" y="3"/>
                  </a:lnTo>
                  <a:lnTo>
                    <a:pt x="2" y="3"/>
                  </a:lnTo>
                  <a:lnTo>
                    <a:pt x="2" y="4"/>
                  </a:lnTo>
                  <a:lnTo>
                    <a:pt x="1" y="4"/>
                  </a:lnTo>
                  <a:lnTo>
                    <a:pt x="1" y="5"/>
                  </a:lnTo>
                  <a:lnTo>
                    <a:pt x="0" y="4"/>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92" name="Freeform 1089"/>
            <p:cNvSpPr>
              <a:spLocks/>
            </p:cNvSpPr>
            <p:nvPr/>
          </p:nvSpPr>
          <p:spPr bwMode="auto">
            <a:xfrm>
              <a:off x="3931" y="3119"/>
              <a:ext cx="4" cy="3"/>
            </a:xfrm>
            <a:custGeom>
              <a:avLst/>
              <a:gdLst>
                <a:gd name="T0" fmla="*/ 0 w 4"/>
                <a:gd name="T1" fmla="*/ 3 h 3"/>
                <a:gd name="T2" fmla="*/ 1 w 4"/>
                <a:gd name="T3" fmla="*/ 3 h 3"/>
                <a:gd name="T4" fmla="*/ 3 w 4"/>
                <a:gd name="T5" fmla="*/ 3 h 3"/>
                <a:gd name="T6" fmla="*/ 3 w 4"/>
                <a:gd name="T7" fmla="*/ 1 h 3"/>
                <a:gd name="T8" fmla="*/ 4 w 4"/>
                <a:gd name="T9" fmla="*/ 1 h 3"/>
                <a:gd name="T10" fmla="*/ 4 w 4"/>
                <a:gd name="T11" fmla="*/ 0 h 3"/>
                <a:gd name="T12" fmla="*/ 3 w 4"/>
                <a:gd name="T13" fmla="*/ 0 h 3"/>
                <a:gd name="T14" fmla="*/ 3 w 4"/>
                <a:gd name="T15" fmla="*/ 1 h 3"/>
                <a:gd name="T16" fmla="*/ 1 w 4"/>
                <a:gd name="T17" fmla="*/ 1 h 3"/>
                <a:gd name="T18" fmla="*/ 1 w 4"/>
                <a:gd name="T19" fmla="*/ 0 h 3"/>
                <a:gd name="T20" fmla="*/ 0 w 4"/>
                <a:gd name="T21" fmla="*/ 0 h 3"/>
                <a:gd name="T22" fmla="*/ 1 w 4"/>
                <a:gd name="T23" fmla="*/ 0 h 3"/>
                <a:gd name="T24" fmla="*/ 0 w 4"/>
                <a:gd name="T25" fmla="*/ 0 h 3"/>
                <a:gd name="T26" fmla="*/ 0 w 4"/>
                <a:gd name="T27" fmla="*/ 1 h 3"/>
                <a:gd name="T28" fmla="*/ 0 w 4"/>
                <a:gd name="T29" fmla="*/ 3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3"/>
                <a:gd name="T47" fmla="*/ 4 w 4"/>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3">
                  <a:moveTo>
                    <a:pt x="0" y="3"/>
                  </a:moveTo>
                  <a:lnTo>
                    <a:pt x="1" y="3"/>
                  </a:lnTo>
                  <a:lnTo>
                    <a:pt x="3" y="3"/>
                  </a:lnTo>
                  <a:lnTo>
                    <a:pt x="3" y="1"/>
                  </a:lnTo>
                  <a:lnTo>
                    <a:pt x="4" y="1"/>
                  </a:lnTo>
                  <a:lnTo>
                    <a:pt x="4" y="0"/>
                  </a:lnTo>
                  <a:lnTo>
                    <a:pt x="3" y="0"/>
                  </a:lnTo>
                  <a:lnTo>
                    <a:pt x="3" y="1"/>
                  </a:lnTo>
                  <a:lnTo>
                    <a:pt x="1" y="1"/>
                  </a:lnTo>
                  <a:lnTo>
                    <a:pt x="1" y="0"/>
                  </a:lnTo>
                  <a:lnTo>
                    <a:pt x="0" y="0"/>
                  </a:lnTo>
                  <a:lnTo>
                    <a:pt x="1" y="0"/>
                  </a:lnTo>
                  <a:lnTo>
                    <a:pt x="0" y="0"/>
                  </a:lnTo>
                  <a:lnTo>
                    <a:pt x="0" y="1"/>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93" name="Freeform 1090"/>
            <p:cNvSpPr>
              <a:spLocks/>
            </p:cNvSpPr>
            <p:nvPr/>
          </p:nvSpPr>
          <p:spPr bwMode="auto">
            <a:xfrm>
              <a:off x="3915" y="3167"/>
              <a:ext cx="3" cy="3"/>
            </a:xfrm>
            <a:custGeom>
              <a:avLst/>
              <a:gdLst>
                <a:gd name="T0" fmla="*/ 0 w 3"/>
                <a:gd name="T1" fmla="*/ 2 h 3"/>
                <a:gd name="T2" fmla="*/ 0 w 3"/>
                <a:gd name="T3" fmla="*/ 3 h 3"/>
                <a:gd name="T4" fmla="*/ 1 w 3"/>
                <a:gd name="T5" fmla="*/ 3 h 3"/>
                <a:gd name="T6" fmla="*/ 2 w 3"/>
                <a:gd name="T7" fmla="*/ 3 h 3"/>
                <a:gd name="T8" fmla="*/ 2 w 3"/>
                <a:gd name="T9" fmla="*/ 2 h 3"/>
                <a:gd name="T10" fmla="*/ 3 w 3"/>
                <a:gd name="T11" fmla="*/ 3 h 3"/>
                <a:gd name="T12" fmla="*/ 3 w 3"/>
                <a:gd name="T13" fmla="*/ 2 h 3"/>
                <a:gd name="T14" fmla="*/ 3 w 3"/>
                <a:gd name="T15" fmla="*/ 0 h 3"/>
                <a:gd name="T16" fmla="*/ 2 w 3"/>
                <a:gd name="T17" fmla="*/ 0 h 3"/>
                <a:gd name="T18" fmla="*/ 1 w 3"/>
                <a:gd name="T19" fmla="*/ 2 h 3"/>
                <a:gd name="T20" fmla="*/ 1 w 3"/>
                <a:gd name="T21" fmla="*/ 0 h 3"/>
                <a:gd name="T22" fmla="*/ 0 w 3"/>
                <a:gd name="T23" fmla="*/ 2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3"/>
                <a:gd name="T38" fmla="*/ 3 w 3"/>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3">
                  <a:moveTo>
                    <a:pt x="0" y="2"/>
                  </a:moveTo>
                  <a:lnTo>
                    <a:pt x="0" y="3"/>
                  </a:lnTo>
                  <a:lnTo>
                    <a:pt x="1" y="3"/>
                  </a:lnTo>
                  <a:lnTo>
                    <a:pt x="2" y="3"/>
                  </a:lnTo>
                  <a:lnTo>
                    <a:pt x="2" y="2"/>
                  </a:lnTo>
                  <a:lnTo>
                    <a:pt x="3" y="3"/>
                  </a:lnTo>
                  <a:lnTo>
                    <a:pt x="3" y="2"/>
                  </a:lnTo>
                  <a:lnTo>
                    <a:pt x="3" y="0"/>
                  </a:lnTo>
                  <a:lnTo>
                    <a:pt x="2" y="0"/>
                  </a:lnTo>
                  <a:lnTo>
                    <a:pt x="1" y="2"/>
                  </a:lnTo>
                  <a:lnTo>
                    <a:pt x="1"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94" name="Freeform 1091"/>
            <p:cNvSpPr>
              <a:spLocks/>
            </p:cNvSpPr>
            <p:nvPr/>
          </p:nvSpPr>
          <p:spPr bwMode="auto">
            <a:xfrm>
              <a:off x="3916" y="3076"/>
              <a:ext cx="4" cy="2"/>
            </a:xfrm>
            <a:custGeom>
              <a:avLst/>
              <a:gdLst>
                <a:gd name="T0" fmla="*/ 0 w 4"/>
                <a:gd name="T1" fmla="*/ 2 h 2"/>
                <a:gd name="T2" fmla="*/ 0 w 4"/>
                <a:gd name="T3" fmla="*/ 1 h 2"/>
                <a:gd name="T4" fmla="*/ 1 w 4"/>
                <a:gd name="T5" fmla="*/ 1 h 2"/>
                <a:gd name="T6" fmla="*/ 2 w 4"/>
                <a:gd name="T7" fmla="*/ 0 h 2"/>
                <a:gd name="T8" fmla="*/ 4 w 4"/>
                <a:gd name="T9" fmla="*/ 1 h 2"/>
                <a:gd name="T10" fmla="*/ 4 w 4"/>
                <a:gd name="T11" fmla="*/ 2 h 2"/>
                <a:gd name="T12" fmla="*/ 2 w 4"/>
                <a:gd name="T13" fmla="*/ 2 h 2"/>
                <a:gd name="T14" fmla="*/ 1 w 4"/>
                <a:gd name="T15" fmla="*/ 2 h 2"/>
                <a:gd name="T16" fmla="*/ 0 w 4"/>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0" y="2"/>
                  </a:moveTo>
                  <a:lnTo>
                    <a:pt x="0" y="1"/>
                  </a:lnTo>
                  <a:lnTo>
                    <a:pt x="1" y="1"/>
                  </a:lnTo>
                  <a:lnTo>
                    <a:pt x="2" y="0"/>
                  </a:lnTo>
                  <a:lnTo>
                    <a:pt x="4" y="1"/>
                  </a:lnTo>
                  <a:lnTo>
                    <a:pt x="4" y="2"/>
                  </a:lnTo>
                  <a:lnTo>
                    <a:pt x="2" y="2"/>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grpSp>
      <p:sp>
        <p:nvSpPr>
          <p:cNvPr id="89495" name="Freeform 1093"/>
          <p:cNvSpPr>
            <a:spLocks/>
          </p:cNvSpPr>
          <p:nvPr/>
        </p:nvSpPr>
        <p:spPr bwMode="auto">
          <a:xfrm>
            <a:off x="6119813" y="4784725"/>
            <a:ext cx="6350" cy="4763"/>
          </a:xfrm>
          <a:custGeom>
            <a:avLst/>
            <a:gdLst>
              <a:gd name="T0" fmla="*/ 0 w 4"/>
              <a:gd name="T1" fmla="*/ 2147483647 h 3"/>
              <a:gd name="T2" fmla="*/ 0 w 4"/>
              <a:gd name="T3" fmla="*/ 2147483647 h 3"/>
              <a:gd name="T4" fmla="*/ 0 w 4"/>
              <a:gd name="T5" fmla="*/ 2147483647 h 3"/>
              <a:gd name="T6" fmla="*/ 2147483647 w 4"/>
              <a:gd name="T7" fmla="*/ 2147483647 h 3"/>
              <a:gd name="T8" fmla="*/ 2147483647 w 4"/>
              <a:gd name="T9" fmla="*/ 0 h 3"/>
              <a:gd name="T10" fmla="*/ 2147483647 w 4"/>
              <a:gd name="T11" fmla="*/ 0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0 w 4"/>
              <a:gd name="T23" fmla="*/ 2147483647 h 3"/>
              <a:gd name="T24" fmla="*/ 0 w 4"/>
              <a:gd name="T25" fmla="*/ 214748364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3"/>
              <a:gd name="T41" fmla="*/ 4 w 4"/>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3">
                <a:moveTo>
                  <a:pt x="0" y="3"/>
                </a:moveTo>
                <a:lnTo>
                  <a:pt x="0" y="2"/>
                </a:lnTo>
                <a:lnTo>
                  <a:pt x="0" y="1"/>
                </a:lnTo>
                <a:lnTo>
                  <a:pt x="1" y="1"/>
                </a:lnTo>
                <a:lnTo>
                  <a:pt x="3" y="0"/>
                </a:lnTo>
                <a:lnTo>
                  <a:pt x="4" y="0"/>
                </a:lnTo>
                <a:lnTo>
                  <a:pt x="4" y="1"/>
                </a:lnTo>
                <a:lnTo>
                  <a:pt x="4" y="2"/>
                </a:lnTo>
                <a:lnTo>
                  <a:pt x="3" y="1"/>
                </a:lnTo>
                <a:lnTo>
                  <a:pt x="1" y="1"/>
                </a:lnTo>
                <a:lnTo>
                  <a:pt x="1" y="2"/>
                </a:lnTo>
                <a:lnTo>
                  <a:pt x="0" y="2"/>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96" name="Freeform 1094"/>
          <p:cNvSpPr>
            <a:spLocks/>
          </p:cNvSpPr>
          <p:nvPr/>
        </p:nvSpPr>
        <p:spPr bwMode="auto">
          <a:xfrm>
            <a:off x="6076950" y="4865688"/>
            <a:ext cx="6350" cy="6350"/>
          </a:xfrm>
          <a:custGeom>
            <a:avLst/>
            <a:gdLst>
              <a:gd name="T0" fmla="*/ 0 w 5"/>
              <a:gd name="T1" fmla="*/ 2147483647 h 4"/>
              <a:gd name="T2" fmla="*/ 2147483647 w 5"/>
              <a:gd name="T3" fmla="*/ 2147483647 h 4"/>
              <a:gd name="T4" fmla="*/ 2147483647 w 5"/>
              <a:gd name="T5" fmla="*/ 2147483647 h 4"/>
              <a:gd name="T6" fmla="*/ 2147483647 w 5"/>
              <a:gd name="T7" fmla="*/ 0 h 4"/>
              <a:gd name="T8" fmla="*/ 2147483647 w 5"/>
              <a:gd name="T9" fmla="*/ 0 h 4"/>
              <a:gd name="T10" fmla="*/ 2147483647 w 5"/>
              <a:gd name="T11" fmla="*/ 0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2147483647 h 4"/>
              <a:gd name="T22" fmla="*/ 2147483647 w 5"/>
              <a:gd name="T23" fmla="*/ 2147483647 h 4"/>
              <a:gd name="T24" fmla="*/ 2147483647 w 5"/>
              <a:gd name="T25" fmla="*/ 2147483647 h 4"/>
              <a:gd name="T26" fmla="*/ 2147483647 w 5"/>
              <a:gd name="T27" fmla="*/ 2147483647 h 4"/>
              <a:gd name="T28" fmla="*/ 0 w 5"/>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4"/>
              <a:gd name="T47" fmla="*/ 5 w 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4">
                <a:moveTo>
                  <a:pt x="0" y="3"/>
                </a:moveTo>
                <a:lnTo>
                  <a:pt x="1" y="3"/>
                </a:lnTo>
                <a:lnTo>
                  <a:pt x="2" y="2"/>
                </a:lnTo>
                <a:lnTo>
                  <a:pt x="3" y="0"/>
                </a:lnTo>
                <a:lnTo>
                  <a:pt x="5" y="0"/>
                </a:lnTo>
                <a:lnTo>
                  <a:pt x="3" y="0"/>
                </a:lnTo>
                <a:lnTo>
                  <a:pt x="3" y="2"/>
                </a:lnTo>
                <a:lnTo>
                  <a:pt x="3" y="3"/>
                </a:lnTo>
                <a:lnTo>
                  <a:pt x="2" y="3"/>
                </a:lnTo>
                <a:lnTo>
                  <a:pt x="2" y="4"/>
                </a:lnTo>
                <a:lnTo>
                  <a:pt x="1" y="4"/>
                </a:lnTo>
                <a:lnTo>
                  <a:pt x="1" y="3"/>
                </a:lnTo>
                <a:lnTo>
                  <a:pt x="1" y="4"/>
                </a:lnTo>
                <a:lnTo>
                  <a:pt x="1"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97" name="Freeform 1095"/>
          <p:cNvSpPr>
            <a:spLocks/>
          </p:cNvSpPr>
          <p:nvPr/>
        </p:nvSpPr>
        <p:spPr bwMode="auto">
          <a:xfrm>
            <a:off x="5932488" y="5029200"/>
            <a:ext cx="4762" cy="3175"/>
          </a:xfrm>
          <a:custGeom>
            <a:avLst/>
            <a:gdLst>
              <a:gd name="T0" fmla="*/ 0 w 3"/>
              <a:gd name="T1" fmla="*/ 2147483647 h 2"/>
              <a:gd name="T2" fmla="*/ 2147483647 w 3"/>
              <a:gd name="T3" fmla="*/ 0 h 2"/>
              <a:gd name="T4" fmla="*/ 2147483647 w 3"/>
              <a:gd name="T5" fmla="*/ 0 h 2"/>
              <a:gd name="T6" fmla="*/ 2147483647 w 3"/>
              <a:gd name="T7" fmla="*/ 2147483647 h 2"/>
              <a:gd name="T8" fmla="*/ 2147483647 w 3"/>
              <a:gd name="T9" fmla="*/ 2147483647 h 2"/>
              <a:gd name="T10" fmla="*/ 2147483647 w 3"/>
              <a:gd name="T11" fmla="*/ 2147483647 h 2"/>
              <a:gd name="T12" fmla="*/ 0 w 3"/>
              <a:gd name="T13" fmla="*/ 2147483647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1"/>
                </a:moveTo>
                <a:lnTo>
                  <a:pt x="2" y="0"/>
                </a:lnTo>
                <a:lnTo>
                  <a:pt x="3" y="0"/>
                </a:lnTo>
                <a:lnTo>
                  <a:pt x="3" y="1"/>
                </a:lnTo>
                <a:lnTo>
                  <a:pt x="3" y="2"/>
                </a:lnTo>
                <a:lnTo>
                  <a:pt x="2"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98" name="Freeform 1096"/>
          <p:cNvSpPr>
            <a:spLocks/>
          </p:cNvSpPr>
          <p:nvPr/>
        </p:nvSpPr>
        <p:spPr bwMode="auto">
          <a:xfrm>
            <a:off x="6107113" y="4719638"/>
            <a:ext cx="4762" cy="4762"/>
          </a:xfrm>
          <a:custGeom>
            <a:avLst/>
            <a:gdLst>
              <a:gd name="T0" fmla="*/ 0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0 h 3"/>
              <a:gd name="T14" fmla="*/ 2147483647 w 4"/>
              <a:gd name="T15" fmla="*/ 0 h 3"/>
              <a:gd name="T16" fmla="*/ 2147483647 w 4"/>
              <a:gd name="T17" fmla="*/ 2147483647 h 3"/>
              <a:gd name="T18" fmla="*/ 0 w 4"/>
              <a:gd name="T19" fmla="*/ 0 h 3"/>
              <a:gd name="T20" fmla="*/ 0 w 4"/>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3"/>
              <a:gd name="T35" fmla="*/ 4 w 4"/>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3">
                <a:moveTo>
                  <a:pt x="0" y="2"/>
                </a:moveTo>
                <a:lnTo>
                  <a:pt x="3" y="2"/>
                </a:lnTo>
                <a:lnTo>
                  <a:pt x="3" y="3"/>
                </a:lnTo>
                <a:lnTo>
                  <a:pt x="4" y="3"/>
                </a:lnTo>
                <a:lnTo>
                  <a:pt x="3" y="3"/>
                </a:lnTo>
                <a:lnTo>
                  <a:pt x="3" y="2"/>
                </a:lnTo>
                <a:lnTo>
                  <a:pt x="4" y="0"/>
                </a:lnTo>
                <a:lnTo>
                  <a:pt x="3" y="0"/>
                </a:lnTo>
                <a:lnTo>
                  <a:pt x="3" y="2"/>
                </a:lnTo>
                <a:lnTo>
                  <a:pt x="0"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499" name="Freeform 1097"/>
          <p:cNvSpPr>
            <a:spLocks/>
          </p:cNvSpPr>
          <p:nvPr/>
        </p:nvSpPr>
        <p:spPr bwMode="auto">
          <a:xfrm>
            <a:off x="6078538" y="4878388"/>
            <a:ext cx="4762" cy="4762"/>
          </a:xfrm>
          <a:custGeom>
            <a:avLst/>
            <a:gdLst>
              <a:gd name="T0" fmla="*/ 0 w 3"/>
              <a:gd name="T1" fmla="*/ 2147483647 h 3"/>
              <a:gd name="T2" fmla="*/ 2147483647 w 3"/>
              <a:gd name="T3" fmla="*/ 2147483647 h 3"/>
              <a:gd name="T4" fmla="*/ 2147483647 w 3"/>
              <a:gd name="T5" fmla="*/ 2147483647 h 3"/>
              <a:gd name="T6" fmla="*/ 2147483647 w 3"/>
              <a:gd name="T7" fmla="*/ 2147483647 h 3"/>
              <a:gd name="T8" fmla="*/ 2147483647 w 3"/>
              <a:gd name="T9" fmla="*/ 0 h 3"/>
              <a:gd name="T10" fmla="*/ 2147483647 w 3"/>
              <a:gd name="T11" fmla="*/ 0 h 3"/>
              <a:gd name="T12" fmla="*/ 2147483647 w 3"/>
              <a:gd name="T13" fmla="*/ 2147483647 h 3"/>
              <a:gd name="T14" fmla="*/ 0 w 3"/>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3"/>
                </a:lnTo>
                <a:lnTo>
                  <a:pt x="3" y="3"/>
                </a:lnTo>
                <a:lnTo>
                  <a:pt x="3" y="2"/>
                </a:lnTo>
                <a:lnTo>
                  <a:pt x="3" y="0"/>
                </a:lnTo>
                <a:lnTo>
                  <a:pt x="1" y="0"/>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00" name="Freeform 1098"/>
          <p:cNvSpPr>
            <a:spLocks/>
          </p:cNvSpPr>
          <p:nvPr/>
        </p:nvSpPr>
        <p:spPr bwMode="auto">
          <a:xfrm>
            <a:off x="6094413" y="4905375"/>
            <a:ext cx="6350" cy="1588"/>
          </a:xfrm>
          <a:custGeom>
            <a:avLst/>
            <a:gdLst>
              <a:gd name="T0" fmla="*/ 0 w 4"/>
              <a:gd name="T1" fmla="*/ 2147483647 h 1"/>
              <a:gd name="T2" fmla="*/ 2147483647 w 4"/>
              <a:gd name="T3" fmla="*/ 2147483647 h 1"/>
              <a:gd name="T4" fmla="*/ 2147483647 w 4"/>
              <a:gd name="T5" fmla="*/ 2147483647 h 1"/>
              <a:gd name="T6" fmla="*/ 2147483647 w 4"/>
              <a:gd name="T7" fmla="*/ 2147483647 h 1"/>
              <a:gd name="T8" fmla="*/ 2147483647 w 4"/>
              <a:gd name="T9" fmla="*/ 0 h 1"/>
              <a:gd name="T10" fmla="*/ 2147483647 w 4"/>
              <a:gd name="T11" fmla="*/ 0 h 1"/>
              <a:gd name="T12" fmla="*/ 2147483647 w 4"/>
              <a:gd name="T13" fmla="*/ 2147483647 h 1"/>
              <a:gd name="T14" fmla="*/ 0 w 4"/>
              <a:gd name="T15" fmla="*/ 0 h 1"/>
              <a:gd name="T16" fmla="*/ 0 w 4"/>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
              <a:gd name="T29" fmla="*/ 4 w 4"/>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
                <a:moveTo>
                  <a:pt x="0" y="1"/>
                </a:moveTo>
                <a:lnTo>
                  <a:pt x="2" y="1"/>
                </a:lnTo>
                <a:lnTo>
                  <a:pt x="3" y="1"/>
                </a:lnTo>
                <a:lnTo>
                  <a:pt x="4" y="1"/>
                </a:lnTo>
                <a:lnTo>
                  <a:pt x="3" y="0"/>
                </a:lnTo>
                <a:lnTo>
                  <a:pt x="2" y="0"/>
                </a:lnTo>
                <a:lnTo>
                  <a:pt x="2" y="1"/>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01" name="Freeform 1099"/>
          <p:cNvSpPr>
            <a:spLocks/>
          </p:cNvSpPr>
          <p:nvPr/>
        </p:nvSpPr>
        <p:spPr bwMode="auto">
          <a:xfrm>
            <a:off x="6113463" y="4872038"/>
            <a:ext cx="4762" cy="4762"/>
          </a:xfrm>
          <a:custGeom>
            <a:avLst/>
            <a:gdLst>
              <a:gd name="T0" fmla="*/ 0 w 3"/>
              <a:gd name="T1" fmla="*/ 2147483647 h 3"/>
              <a:gd name="T2" fmla="*/ 0 w 3"/>
              <a:gd name="T3" fmla="*/ 0 h 3"/>
              <a:gd name="T4" fmla="*/ 2147483647 w 3"/>
              <a:gd name="T5" fmla="*/ 2147483647 h 3"/>
              <a:gd name="T6" fmla="*/ 2147483647 w 3"/>
              <a:gd name="T7" fmla="*/ 0 h 3"/>
              <a:gd name="T8" fmla="*/ 2147483647 w 3"/>
              <a:gd name="T9" fmla="*/ 2147483647 h 3"/>
              <a:gd name="T10" fmla="*/ 2147483647 w 3"/>
              <a:gd name="T11" fmla="*/ 2147483647 h 3"/>
              <a:gd name="T12" fmla="*/ 2147483647 w 3"/>
              <a:gd name="T13" fmla="*/ 0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2147483647 h 3"/>
              <a:gd name="T26" fmla="*/ 0 w 3"/>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3"/>
              <a:gd name="T44" fmla="*/ 3 w 3"/>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3">
                <a:moveTo>
                  <a:pt x="0" y="1"/>
                </a:moveTo>
                <a:lnTo>
                  <a:pt x="0" y="0"/>
                </a:lnTo>
                <a:lnTo>
                  <a:pt x="1" y="1"/>
                </a:lnTo>
                <a:lnTo>
                  <a:pt x="1" y="0"/>
                </a:lnTo>
                <a:lnTo>
                  <a:pt x="1" y="1"/>
                </a:lnTo>
                <a:lnTo>
                  <a:pt x="3" y="1"/>
                </a:lnTo>
                <a:lnTo>
                  <a:pt x="3" y="0"/>
                </a:lnTo>
                <a:lnTo>
                  <a:pt x="3" y="1"/>
                </a:lnTo>
                <a:lnTo>
                  <a:pt x="3" y="3"/>
                </a:lnTo>
                <a:lnTo>
                  <a:pt x="1" y="3"/>
                </a:lnTo>
                <a:lnTo>
                  <a:pt x="1" y="1"/>
                </a:lnTo>
                <a:lnTo>
                  <a:pt x="1" y="3"/>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02" name="Freeform 1100"/>
          <p:cNvSpPr>
            <a:spLocks/>
          </p:cNvSpPr>
          <p:nvPr/>
        </p:nvSpPr>
        <p:spPr bwMode="auto">
          <a:xfrm>
            <a:off x="6148388" y="4681538"/>
            <a:ext cx="6350" cy="1587"/>
          </a:xfrm>
          <a:custGeom>
            <a:avLst/>
            <a:gdLst>
              <a:gd name="T0" fmla="*/ 0 w 4"/>
              <a:gd name="T1" fmla="*/ 2147483647 h 1"/>
              <a:gd name="T2" fmla="*/ 2147483647 w 4"/>
              <a:gd name="T3" fmla="*/ 2147483647 h 1"/>
              <a:gd name="T4" fmla="*/ 2147483647 w 4"/>
              <a:gd name="T5" fmla="*/ 2147483647 h 1"/>
              <a:gd name="T6" fmla="*/ 2147483647 w 4"/>
              <a:gd name="T7" fmla="*/ 2147483647 h 1"/>
              <a:gd name="T8" fmla="*/ 2147483647 w 4"/>
              <a:gd name="T9" fmla="*/ 0 h 1"/>
              <a:gd name="T10" fmla="*/ 2147483647 w 4"/>
              <a:gd name="T11" fmla="*/ 2147483647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0" y="1"/>
                </a:moveTo>
                <a:lnTo>
                  <a:pt x="1" y="1"/>
                </a:lnTo>
                <a:lnTo>
                  <a:pt x="3" y="1"/>
                </a:lnTo>
                <a:lnTo>
                  <a:pt x="4" y="1"/>
                </a:lnTo>
                <a:lnTo>
                  <a:pt x="3" y="0"/>
                </a:lnTo>
                <a:lnTo>
                  <a:pt x="1" y="1"/>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03" name="Freeform 1101"/>
          <p:cNvSpPr>
            <a:spLocks/>
          </p:cNvSpPr>
          <p:nvPr/>
        </p:nvSpPr>
        <p:spPr bwMode="auto">
          <a:xfrm>
            <a:off x="6069013" y="4711700"/>
            <a:ext cx="1587" cy="4763"/>
          </a:xfrm>
          <a:custGeom>
            <a:avLst/>
            <a:gdLst>
              <a:gd name="T0" fmla="*/ 0 w 1"/>
              <a:gd name="T1" fmla="*/ 2147483647 h 3"/>
              <a:gd name="T2" fmla="*/ 0 w 1"/>
              <a:gd name="T3" fmla="*/ 2147483647 h 3"/>
              <a:gd name="T4" fmla="*/ 2147483647 w 1"/>
              <a:gd name="T5" fmla="*/ 2147483647 h 3"/>
              <a:gd name="T6" fmla="*/ 2147483647 w 1"/>
              <a:gd name="T7" fmla="*/ 0 h 3"/>
              <a:gd name="T8" fmla="*/ 0 w 1"/>
              <a:gd name="T9" fmla="*/ 0 h 3"/>
              <a:gd name="T10" fmla="*/ 0 w 1"/>
              <a:gd name="T11" fmla="*/ 2147483647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2"/>
                </a:moveTo>
                <a:lnTo>
                  <a:pt x="0" y="3"/>
                </a:lnTo>
                <a:lnTo>
                  <a:pt x="1" y="2"/>
                </a:lnTo>
                <a:lnTo>
                  <a:pt x="1" y="0"/>
                </a:lnTo>
                <a:lnTo>
                  <a:pt x="0" y="0"/>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04" name="Freeform 1102"/>
          <p:cNvSpPr>
            <a:spLocks/>
          </p:cNvSpPr>
          <p:nvPr/>
        </p:nvSpPr>
        <p:spPr bwMode="auto">
          <a:xfrm>
            <a:off x="5889625" y="5054600"/>
            <a:ext cx="6350" cy="1588"/>
          </a:xfrm>
          <a:custGeom>
            <a:avLst/>
            <a:gdLst>
              <a:gd name="T0" fmla="*/ 0 w 4"/>
              <a:gd name="T1" fmla="*/ 2147483647 h 2"/>
              <a:gd name="T2" fmla="*/ 2147483647 w 4"/>
              <a:gd name="T3" fmla="*/ 2147483647 h 2"/>
              <a:gd name="T4" fmla="*/ 2147483647 w 4"/>
              <a:gd name="T5" fmla="*/ 0 h 2"/>
              <a:gd name="T6" fmla="*/ 2147483647 w 4"/>
              <a:gd name="T7" fmla="*/ 0 h 2"/>
              <a:gd name="T8" fmla="*/ 2147483647 w 4"/>
              <a:gd name="T9" fmla="*/ 0 h 2"/>
              <a:gd name="T10" fmla="*/ 2147483647 w 4"/>
              <a:gd name="T11" fmla="*/ 2147483647 h 2"/>
              <a:gd name="T12" fmla="*/ 2147483647 w 4"/>
              <a:gd name="T13" fmla="*/ 2147483647 h 2"/>
              <a:gd name="T14" fmla="*/ 2147483647 w 4"/>
              <a:gd name="T15" fmla="*/ 2147483647 h 2"/>
              <a:gd name="T16" fmla="*/ 0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0" y="2"/>
                </a:moveTo>
                <a:lnTo>
                  <a:pt x="1" y="2"/>
                </a:lnTo>
                <a:lnTo>
                  <a:pt x="1" y="0"/>
                </a:lnTo>
                <a:lnTo>
                  <a:pt x="3" y="0"/>
                </a:lnTo>
                <a:lnTo>
                  <a:pt x="4" y="0"/>
                </a:lnTo>
                <a:lnTo>
                  <a:pt x="4" y="2"/>
                </a:lnTo>
                <a:lnTo>
                  <a:pt x="3" y="2"/>
                </a:lnTo>
                <a:lnTo>
                  <a:pt x="1" y="2"/>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05" name="Freeform 1103"/>
          <p:cNvSpPr>
            <a:spLocks/>
          </p:cNvSpPr>
          <p:nvPr/>
        </p:nvSpPr>
        <p:spPr bwMode="auto">
          <a:xfrm>
            <a:off x="6094413" y="4911725"/>
            <a:ext cx="4762" cy="3175"/>
          </a:xfrm>
          <a:custGeom>
            <a:avLst/>
            <a:gdLst>
              <a:gd name="T0" fmla="*/ 0 w 3"/>
              <a:gd name="T1" fmla="*/ 2147483647 h 2"/>
              <a:gd name="T2" fmla="*/ 0 w 3"/>
              <a:gd name="T3" fmla="*/ 2147483647 h 2"/>
              <a:gd name="T4" fmla="*/ 2147483647 w 3"/>
              <a:gd name="T5" fmla="*/ 2147483647 h 2"/>
              <a:gd name="T6" fmla="*/ 2147483647 w 3"/>
              <a:gd name="T7" fmla="*/ 2147483647 h 2"/>
              <a:gd name="T8" fmla="*/ 2147483647 w 3"/>
              <a:gd name="T9" fmla="*/ 2147483647 h 2"/>
              <a:gd name="T10" fmla="*/ 2147483647 w 3"/>
              <a:gd name="T11" fmla="*/ 2147483647 h 2"/>
              <a:gd name="T12" fmla="*/ 2147483647 w 3"/>
              <a:gd name="T13" fmla="*/ 0 h 2"/>
              <a:gd name="T14" fmla="*/ 0 w 3"/>
              <a:gd name="T15" fmla="*/ 0 h 2"/>
              <a:gd name="T16" fmla="*/ 0 w 3"/>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1"/>
                </a:moveTo>
                <a:lnTo>
                  <a:pt x="0" y="2"/>
                </a:lnTo>
                <a:lnTo>
                  <a:pt x="2" y="2"/>
                </a:lnTo>
                <a:lnTo>
                  <a:pt x="2" y="1"/>
                </a:lnTo>
                <a:lnTo>
                  <a:pt x="3" y="1"/>
                </a:lnTo>
                <a:lnTo>
                  <a:pt x="2" y="1"/>
                </a:lnTo>
                <a:lnTo>
                  <a:pt x="2"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06" name="Freeform 1104"/>
          <p:cNvSpPr>
            <a:spLocks/>
          </p:cNvSpPr>
          <p:nvPr/>
        </p:nvSpPr>
        <p:spPr bwMode="auto">
          <a:xfrm>
            <a:off x="6178550" y="4757738"/>
            <a:ext cx="4763" cy="3175"/>
          </a:xfrm>
          <a:custGeom>
            <a:avLst/>
            <a:gdLst>
              <a:gd name="T0" fmla="*/ 0 w 3"/>
              <a:gd name="T1" fmla="*/ 2147483647 h 2"/>
              <a:gd name="T2" fmla="*/ 2147483647 w 3"/>
              <a:gd name="T3" fmla="*/ 2147483647 h 2"/>
              <a:gd name="T4" fmla="*/ 2147483647 w 3"/>
              <a:gd name="T5" fmla="*/ 2147483647 h 2"/>
              <a:gd name="T6" fmla="*/ 2147483647 w 3"/>
              <a:gd name="T7" fmla="*/ 2147483647 h 2"/>
              <a:gd name="T8" fmla="*/ 2147483647 w 3"/>
              <a:gd name="T9" fmla="*/ 2147483647 h 2"/>
              <a:gd name="T10" fmla="*/ 2147483647 w 3"/>
              <a:gd name="T11" fmla="*/ 0 h 2"/>
              <a:gd name="T12" fmla="*/ 0 w 3"/>
              <a:gd name="T13" fmla="*/ 0 h 2"/>
              <a:gd name="T14" fmla="*/ 0 w 3"/>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1"/>
                </a:moveTo>
                <a:lnTo>
                  <a:pt x="2" y="1"/>
                </a:lnTo>
                <a:lnTo>
                  <a:pt x="2" y="2"/>
                </a:lnTo>
                <a:lnTo>
                  <a:pt x="2" y="1"/>
                </a:lnTo>
                <a:lnTo>
                  <a:pt x="3" y="1"/>
                </a:lnTo>
                <a:lnTo>
                  <a:pt x="2" y="0"/>
                </a:lnTo>
                <a:lnTo>
                  <a:pt x="0"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07" name="Freeform 1105"/>
          <p:cNvSpPr>
            <a:spLocks/>
          </p:cNvSpPr>
          <p:nvPr/>
        </p:nvSpPr>
        <p:spPr bwMode="auto">
          <a:xfrm>
            <a:off x="6083300" y="4800600"/>
            <a:ext cx="1588" cy="3175"/>
          </a:xfrm>
          <a:custGeom>
            <a:avLst/>
            <a:gdLst>
              <a:gd name="T0" fmla="*/ 0 w 1"/>
              <a:gd name="T1" fmla="*/ 2147483647 h 2"/>
              <a:gd name="T2" fmla="*/ 0 w 1"/>
              <a:gd name="T3" fmla="*/ 0 h 2"/>
              <a:gd name="T4" fmla="*/ 2147483647 w 1"/>
              <a:gd name="T5" fmla="*/ 0 h 2"/>
              <a:gd name="T6" fmla="*/ 2147483647 w 1"/>
              <a:gd name="T7" fmla="*/ 2147483647 h 2"/>
              <a:gd name="T8" fmla="*/ 2147483647 w 1"/>
              <a:gd name="T9" fmla="*/ 2147483647 h 2"/>
              <a:gd name="T10" fmla="*/ 0 w 1"/>
              <a:gd name="T11" fmla="*/ 2147483647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0"/>
                </a:lnTo>
                <a:lnTo>
                  <a:pt x="1" y="0"/>
                </a:lnTo>
                <a:lnTo>
                  <a:pt x="1" y="1"/>
                </a:lnTo>
                <a:lnTo>
                  <a:pt x="1" y="2"/>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08" name="Rectangle 1106"/>
          <p:cNvSpPr>
            <a:spLocks noChangeArrowheads="1"/>
          </p:cNvSpPr>
          <p:nvPr/>
        </p:nvSpPr>
        <p:spPr bwMode="auto">
          <a:xfrm>
            <a:off x="5822950" y="5151438"/>
            <a:ext cx="1588" cy="3175"/>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509" name="Freeform 1107"/>
          <p:cNvSpPr>
            <a:spLocks/>
          </p:cNvSpPr>
          <p:nvPr/>
        </p:nvSpPr>
        <p:spPr bwMode="auto">
          <a:xfrm>
            <a:off x="6072188" y="4872038"/>
            <a:ext cx="1587" cy="6350"/>
          </a:xfrm>
          <a:custGeom>
            <a:avLst/>
            <a:gdLst>
              <a:gd name="T0" fmla="*/ 0 w 1"/>
              <a:gd name="T1" fmla="*/ 2147483647 h 4"/>
              <a:gd name="T2" fmla="*/ 2147483647 w 1"/>
              <a:gd name="T3" fmla="*/ 2147483647 h 4"/>
              <a:gd name="T4" fmla="*/ 0 w 1"/>
              <a:gd name="T5" fmla="*/ 2147483647 h 4"/>
              <a:gd name="T6" fmla="*/ 0 w 1"/>
              <a:gd name="T7" fmla="*/ 0 h 4"/>
              <a:gd name="T8" fmla="*/ 2147483647 w 1"/>
              <a:gd name="T9" fmla="*/ 0 h 4"/>
              <a:gd name="T10" fmla="*/ 2147483647 w 1"/>
              <a:gd name="T11" fmla="*/ 2147483647 h 4"/>
              <a:gd name="T12" fmla="*/ 2147483647 w 1"/>
              <a:gd name="T13" fmla="*/ 2147483647 h 4"/>
              <a:gd name="T14" fmla="*/ 2147483647 w 1"/>
              <a:gd name="T15" fmla="*/ 2147483647 h 4"/>
              <a:gd name="T16" fmla="*/ 2147483647 w 1"/>
              <a:gd name="T17" fmla="*/ 2147483647 h 4"/>
              <a:gd name="T18" fmla="*/ 0 w 1"/>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4"/>
              <a:gd name="T32" fmla="*/ 1 w 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4">
                <a:moveTo>
                  <a:pt x="0" y="3"/>
                </a:moveTo>
                <a:lnTo>
                  <a:pt x="1" y="1"/>
                </a:lnTo>
                <a:lnTo>
                  <a:pt x="0" y="1"/>
                </a:lnTo>
                <a:lnTo>
                  <a:pt x="0" y="0"/>
                </a:lnTo>
                <a:lnTo>
                  <a:pt x="1" y="0"/>
                </a:lnTo>
                <a:lnTo>
                  <a:pt x="1" y="1"/>
                </a:lnTo>
                <a:lnTo>
                  <a:pt x="1" y="3"/>
                </a:lnTo>
                <a:lnTo>
                  <a:pt x="1" y="4"/>
                </a:lnTo>
                <a:lnTo>
                  <a:pt x="1" y="3"/>
                </a:lnTo>
                <a:lnTo>
                  <a:pt x="0" y="3"/>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10" name="Freeform 1108"/>
          <p:cNvSpPr>
            <a:spLocks/>
          </p:cNvSpPr>
          <p:nvPr/>
        </p:nvSpPr>
        <p:spPr bwMode="auto">
          <a:xfrm>
            <a:off x="6121400" y="4821238"/>
            <a:ext cx="4763" cy="3175"/>
          </a:xfrm>
          <a:custGeom>
            <a:avLst/>
            <a:gdLst>
              <a:gd name="T0" fmla="*/ 0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w 3"/>
              <a:gd name="T11" fmla="*/ 2147483647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2"/>
                </a:moveTo>
                <a:lnTo>
                  <a:pt x="2" y="2"/>
                </a:lnTo>
                <a:lnTo>
                  <a:pt x="2" y="1"/>
                </a:lnTo>
                <a:lnTo>
                  <a:pt x="3" y="0"/>
                </a:lnTo>
                <a:lnTo>
                  <a:pt x="2" y="1"/>
                </a:lnTo>
                <a:lnTo>
                  <a:pt x="0" y="2"/>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11" name="Freeform 1109"/>
          <p:cNvSpPr>
            <a:spLocks/>
          </p:cNvSpPr>
          <p:nvPr/>
        </p:nvSpPr>
        <p:spPr bwMode="auto">
          <a:xfrm>
            <a:off x="6118225" y="4821238"/>
            <a:ext cx="1588" cy="1587"/>
          </a:xfrm>
          <a:custGeom>
            <a:avLst/>
            <a:gdLst>
              <a:gd name="T0" fmla="*/ 0 w 1"/>
              <a:gd name="T1" fmla="*/ 0 h 1"/>
              <a:gd name="T2" fmla="*/ 2147483647 w 1"/>
              <a:gd name="T3" fmla="*/ 0 h 1"/>
              <a:gd name="T4" fmla="*/ 0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1" y="0"/>
                </a:lnTo>
                <a:lnTo>
                  <a:pt x="0" y="1"/>
                </a:lnTo>
                <a:lnTo>
                  <a:pt x="0" y="0"/>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12" name="Rectangle 1110"/>
          <p:cNvSpPr>
            <a:spLocks noChangeArrowheads="1"/>
          </p:cNvSpPr>
          <p:nvPr/>
        </p:nvSpPr>
        <p:spPr bwMode="auto">
          <a:xfrm>
            <a:off x="6069013" y="4911725"/>
            <a:ext cx="1587" cy="1588"/>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513" name="Freeform 1111"/>
          <p:cNvSpPr>
            <a:spLocks/>
          </p:cNvSpPr>
          <p:nvPr/>
        </p:nvSpPr>
        <p:spPr bwMode="auto">
          <a:xfrm>
            <a:off x="6092825" y="4722813"/>
            <a:ext cx="4763" cy="3175"/>
          </a:xfrm>
          <a:custGeom>
            <a:avLst/>
            <a:gdLst>
              <a:gd name="T0" fmla="*/ 0 w 3"/>
              <a:gd name="T1" fmla="*/ 2147483647 h 2"/>
              <a:gd name="T2" fmla="*/ 2147483647 w 3"/>
              <a:gd name="T3" fmla="*/ 2147483647 h 2"/>
              <a:gd name="T4" fmla="*/ 2147483647 w 3"/>
              <a:gd name="T5" fmla="*/ 2147483647 h 2"/>
              <a:gd name="T6" fmla="*/ 2147483647 w 3"/>
              <a:gd name="T7" fmla="*/ 2147483647 h 2"/>
              <a:gd name="T8" fmla="*/ 2147483647 w 3"/>
              <a:gd name="T9" fmla="*/ 2147483647 h 2"/>
              <a:gd name="T10" fmla="*/ 2147483647 w 3"/>
              <a:gd name="T11" fmla="*/ 0 h 2"/>
              <a:gd name="T12" fmla="*/ 0 w 3"/>
              <a:gd name="T13" fmla="*/ 2147483647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1"/>
                </a:moveTo>
                <a:lnTo>
                  <a:pt x="1" y="1"/>
                </a:lnTo>
                <a:lnTo>
                  <a:pt x="3" y="2"/>
                </a:lnTo>
                <a:lnTo>
                  <a:pt x="3" y="1"/>
                </a:lnTo>
                <a:lnTo>
                  <a:pt x="1" y="1"/>
                </a:lnTo>
                <a:lnTo>
                  <a:pt x="1" y="0"/>
                </a:lnTo>
                <a:lnTo>
                  <a:pt x="0" y="1"/>
                </a:lnTo>
                <a:close/>
              </a:path>
            </a:pathLst>
          </a:custGeom>
          <a:blipFill dpi="0" rotWithShape="0">
            <a:blip r:embed="rId4"/>
            <a:srcRect/>
            <a:tile tx="0" ty="0" sx="100000" sy="100000" flip="none" algn="tl"/>
          </a:blipFill>
          <a:ln w="1588">
            <a:solidFill>
              <a:srgbClr val="000000"/>
            </a:solidFill>
            <a:round/>
            <a:headEnd/>
            <a:tailEnd/>
          </a:ln>
        </p:spPr>
        <p:txBody>
          <a:bodyPr/>
          <a:lstStyle/>
          <a:p>
            <a:endParaRPr lang="zh-CN" altLang="en-US"/>
          </a:p>
        </p:txBody>
      </p:sp>
      <p:sp>
        <p:nvSpPr>
          <p:cNvPr id="89514" name="Rectangle 1112"/>
          <p:cNvSpPr>
            <a:spLocks noChangeArrowheads="1"/>
          </p:cNvSpPr>
          <p:nvPr/>
        </p:nvSpPr>
        <p:spPr bwMode="auto">
          <a:xfrm>
            <a:off x="6145213" y="4683125"/>
            <a:ext cx="1587" cy="1588"/>
          </a:xfrm>
          <a:prstGeom prst="rect">
            <a:avLst/>
          </a:prstGeom>
          <a:blipFill dpi="0" rotWithShape="0">
            <a:blip r:embed="rId4"/>
            <a:srcRect/>
            <a:tile tx="0" ty="0" sx="100000" sy="100000" flip="none" algn="tl"/>
          </a:blipFill>
          <a:ln w="1588">
            <a:solidFill>
              <a:srgbClr val="000000"/>
            </a:solidFill>
            <a:miter lim="800000"/>
            <a:headEnd/>
            <a:tailEnd/>
          </a:ln>
        </p:spPr>
        <p:txBody>
          <a:bodyPr/>
          <a:lstStyle/>
          <a:p>
            <a:pPr eaLnBrk="1" hangingPunct="1"/>
            <a:endParaRPr lang="zh-CN" altLang="en-US">
              <a:latin typeface="Arial" pitchFamily="34" charset="0"/>
            </a:endParaRPr>
          </a:p>
        </p:txBody>
      </p:sp>
      <p:sp>
        <p:nvSpPr>
          <p:cNvPr id="89515" name="Rectangle 1113"/>
          <p:cNvSpPr>
            <a:spLocks noChangeArrowheads="1"/>
          </p:cNvSpPr>
          <p:nvPr/>
        </p:nvSpPr>
        <p:spPr bwMode="auto">
          <a:xfrm>
            <a:off x="3121025" y="2940050"/>
            <a:ext cx="6445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Delingha</a:t>
            </a:r>
          </a:p>
        </p:txBody>
      </p:sp>
      <p:sp>
        <p:nvSpPr>
          <p:cNvPr id="89516" name="Rectangle 1114"/>
          <p:cNvSpPr>
            <a:spLocks noChangeArrowheads="1"/>
          </p:cNvSpPr>
          <p:nvPr/>
        </p:nvSpPr>
        <p:spPr bwMode="auto">
          <a:xfrm>
            <a:off x="2071688" y="2143125"/>
            <a:ext cx="576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1200" b="1">
                <a:solidFill>
                  <a:srgbClr val="FF0000"/>
                </a:solidFill>
                <a:latin typeface="Arial" pitchFamily="34" charset="0"/>
              </a:rPr>
              <a:t>Urumqi </a:t>
            </a:r>
            <a:endParaRPr kumimoji="1" lang="zh-CN" altLang="en-US" sz="1200" b="1">
              <a:solidFill>
                <a:schemeClr val="folHlink"/>
              </a:solidFill>
              <a:latin typeface="Arial" pitchFamily="34" charset="0"/>
            </a:endParaRPr>
          </a:p>
        </p:txBody>
      </p:sp>
      <p:sp>
        <p:nvSpPr>
          <p:cNvPr id="89517" name="Rectangle 1115"/>
          <p:cNvSpPr>
            <a:spLocks noChangeArrowheads="1"/>
          </p:cNvSpPr>
          <p:nvPr/>
        </p:nvSpPr>
        <p:spPr bwMode="auto">
          <a:xfrm>
            <a:off x="3702050" y="4532313"/>
            <a:ext cx="441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YNAO</a:t>
            </a:r>
          </a:p>
        </p:txBody>
      </p:sp>
      <p:sp>
        <p:nvSpPr>
          <p:cNvPr id="89518" name="Rectangle 1118"/>
          <p:cNvSpPr>
            <a:spLocks noChangeArrowheads="1"/>
          </p:cNvSpPr>
          <p:nvPr/>
        </p:nvSpPr>
        <p:spPr bwMode="auto">
          <a:xfrm>
            <a:off x="6588125" y="1787525"/>
            <a:ext cx="8397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1200" b="1">
                <a:solidFill>
                  <a:srgbClr val="FF0000"/>
                </a:solidFill>
                <a:latin typeface="Arial" pitchFamily="34" charset="0"/>
              </a:rPr>
              <a:t>Changchun</a:t>
            </a:r>
            <a:endParaRPr kumimoji="1" lang="zh-CN" altLang="en-US" sz="1200" b="1">
              <a:latin typeface="Arial" pitchFamily="34" charset="0"/>
            </a:endParaRPr>
          </a:p>
        </p:txBody>
      </p:sp>
      <p:sp>
        <p:nvSpPr>
          <p:cNvPr id="89519" name="Rectangle 1119"/>
          <p:cNvSpPr>
            <a:spLocks noChangeArrowheads="1"/>
          </p:cNvSpPr>
          <p:nvPr/>
        </p:nvSpPr>
        <p:spPr bwMode="auto">
          <a:xfrm>
            <a:off x="5378450" y="2479675"/>
            <a:ext cx="4476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NAOC</a:t>
            </a:r>
          </a:p>
        </p:txBody>
      </p:sp>
      <p:sp>
        <p:nvSpPr>
          <p:cNvPr id="89520" name="Rectangle 1121"/>
          <p:cNvSpPr>
            <a:spLocks noChangeArrowheads="1"/>
          </p:cNvSpPr>
          <p:nvPr/>
        </p:nvSpPr>
        <p:spPr bwMode="auto">
          <a:xfrm>
            <a:off x="4900613" y="4835525"/>
            <a:ext cx="15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endParaRPr lang="en-US" altLang="zh-CN" sz="1200" b="1">
              <a:solidFill>
                <a:schemeClr val="folHlink"/>
              </a:solidFill>
              <a:latin typeface="Arial" pitchFamily="34" charset="0"/>
              <a:ea typeface="黑体" pitchFamily="49" charset="-122"/>
            </a:endParaRPr>
          </a:p>
        </p:txBody>
      </p:sp>
      <p:sp>
        <p:nvSpPr>
          <p:cNvPr id="89521" name="Rectangle 1122"/>
          <p:cNvSpPr>
            <a:spLocks noChangeArrowheads="1"/>
          </p:cNvSpPr>
          <p:nvPr/>
        </p:nvSpPr>
        <p:spPr bwMode="auto">
          <a:xfrm>
            <a:off x="4283075" y="3209925"/>
            <a:ext cx="15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endParaRPr lang="en-US" altLang="zh-CN" sz="1200" b="1">
              <a:solidFill>
                <a:schemeClr val="folHlink"/>
              </a:solidFill>
              <a:latin typeface="Arial" pitchFamily="34" charset="0"/>
              <a:ea typeface="黑体" pitchFamily="49" charset="-122"/>
            </a:endParaRPr>
          </a:p>
        </p:txBody>
      </p:sp>
      <p:sp>
        <p:nvSpPr>
          <p:cNvPr id="89522" name="Rectangle 1123"/>
          <p:cNvSpPr>
            <a:spLocks noChangeArrowheads="1"/>
          </p:cNvSpPr>
          <p:nvPr/>
        </p:nvSpPr>
        <p:spPr bwMode="auto">
          <a:xfrm>
            <a:off x="4010025" y="4564063"/>
            <a:ext cx="1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endParaRPr lang="en-US" altLang="zh-CN" b="1">
              <a:solidFill>
                <a:schemeClr val="folHlink"/>
              </a:solidFill>
              <a:latin typeface="黑体" pitchFamily="49" charset="-122"/>
              <a:ea typeface="黑体" pitchFamily="49" charset="-122"/>
            </a:endParaRPr>
          </a:p>
        </p:txBody>
      </p:sp>
      <p:pic>
        <p:nvPicPr>
          <p:cNvPr id="89523" name="Picture 1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1257300"/>
            <a:ext cx="15128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24" name="Picture 1127"/>
          <p:cNvPicPr>
            <a:picLocks noChangeAspect="1" noChangeArrowheads="1"/>
          </p:cNvPicPr>
          <p:nvPr/>
        </p:nvPicPr>
        <p:blipFill>
          <a:blip r:embed="rId6">
            <a:extLst>
              <a:ext uri="{28A0092B-C50C-407E-A947-70E740481C1C}">
                <a14:useLocalDpi xmlns:a14="http://schemas.microsoft.com/office/drawing/2010/main" val="0"/>
              </a:ext>
            </a:extLst>
          </a:blip>
          <a:srcRect r="12248" b="14931"/>
          <a:stretch>
            <a:fillRect/>
          </a:stretch>
        </p:blipFill>
        <p:spPr bwMode="auto">
          <a:xfrm>
            <a:off x="-3175" y="1301750"/>
            <a:ext cx="14541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25" name="Picture 1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 y="3414713"/>
            <a:ext cx="147002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26" name="Picture 1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6350"/>
            <a:ext cx="16557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27" name="Picture 1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5" y="4475163"/>
            <a:ext cx="151288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28" name="Picture 113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263" y="0"/>
            <a:ext cx="129698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29" name="Picture 114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3663" y="0"/>
            <a:ext cx="144145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530" name="Rectangle 1119"/>
          <p:cNvSpPr>
            <a:spLocks noChangeArrowheads="1"/>
          </p:cNvSpPr>
          <p:nvPr/>
        </p:nvSpPr>
        <p:spPr bwMode="auto">
          <a:xfrm>
            <a:off x="5940425" y="2166938"/>
            <a:ext cx="1401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Xinglong(LAMOST)</a:t>
            </a:r>
          </a:p>
        </p:txBody>
      </p:sp>
      <p:sp>
        <p:nvSpPr>
          <p:cNvPr id="89531" name="Rectangle 1119"/>
          <p:cNvSpPr>
            <a:spLocks noChangeArrowheads="1"/>
          </p:cNvSpPr>
          <p:nvPr/>
        </p:nvSpPr>
        <p:spPr bwMode="auto">
          <a:xfrm>
            <a:off x="5143500" y="2286000"/>
            <a:ext cx="446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Miyun</a:t>
            </a:r>
          </a:p>
        </p:txBody>
      </p:sp>
      <p:sp>
        <p:nvSpPr>
          <p:cNvPr id="89532" name="Rectangle 1119"/>
          <p:cNvSpPr>
            <a:spLocks noChangeArrowheads="1"/>
          </p:cNvSpPr>
          <p:nvPr/>
        </p:nvSpPr>
        <p:spPr bwMode="auto">
          <a:xfrm>
            <a:off x="5643563" y="2316163"/>
            <a:ext cx="6334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HuaiRou</a:t>
            </a:r>
          </a:p>
        </p:txBody>
      </p:sp>
      <p:sp>
        <p:nvSpPr>
          <p:cNvPr id="89533" name="Rectangle 1119"/>
          <p:cNvSpPr>
            <a:spLocks noChangeArrowheads="1"/>
          </p:cNvSpPr>
          <p:nvPr/>
        </p:nvSpPr>
        <p:spPr bwMode="auto">
          <a:xfrm>
            <a:off x="5724525" y="3602038"/>
            <a:ext cx="474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NIAOT</a:t>
            </a:r>
          </a:p>
        </p:txBody>
      </p:sp>
      <p:sp>
        <p:nvSpPr>
          <p:cNvPr id="89534" name="Rectangle 1119"/>
          <p:cNvSpPr>
            <a:spLocks noChangeArrowheads="1"/>
          </p:cNvSpPr>
          <p:nvPr/>
        </p:nvSpPr>
        <p:spPr bwMode="auto">
          <a:xfrm>
            <a:off x="2051050" y="2349500"/>
            <a:ext cx="5143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Urastai</a:t>
            </a:r>
          </a:p>
        </p:txBody>
      </p:sp>
      <p:cxnSp>
        <p:nvCxnSpPr>
          <p:cNvPr id="89535" name="直接箭头连接符 465"/>
          <p:cNvCxnSpPr>
            <a:cxnSpLocks noChangeShapeType="1"/>
          </p:cNvCxnSpPr>
          <p:nvPr/>
        </p:nvCxnSpPr>
        <p:spPr bwMode="auto">
          <a:xfrm flipV="1">
            <a:off x="5786438" y="1268413"/>
            <a:ext cx="11112" cy="1041400"/>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89536" name="直接箭头连接符 477"/>
          <p:cNvCxnSpPr>
            <a:cxnSpLocks noChangeShapeType="1"/>
          </p:cNvCxnSpPr>
          <p:nvPr/>
        </p:nvCxnSpPr>
        <p:spPr bwMode="auto">
          <a:xfrm flipV="1">
            <a:off x="5940425" y="2420938"/>
            <a:ext cx="1706563" cy="150812"/>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89537" name="直接箭头连接符 479"/>
          <p:cNvCxnSpPr>
            <a:cxnSpLocks noChangeShapeType="1"/>
            <a:stCxn id="89516" idx="0"/>
          </p:cNvCxnSpPr>
          <p:nvPr/>
        </p:nvCxnSpPr>
        <p:spPr bwMode="auto">
          <a:xfrm rot="16200000" flipV="1">
            <a:off x="1751013" y="1535113"/>
            <a:ext cx="357187" cy="858837"/>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89538" name="直接箭头连接符 481"/>
          <p:cNvCxnSpPr>
            <a:cxnSpLocks noChangeShapeType="1"/>
          </p:cNvCxnSpPr>
          <p:nvPr/>
        </p:nvCxnSpPr>
        <p:spPr bwMode="auto">
          <a:xfrm rot="10800000" flipV="1">
            <a:off x="1479550" y="3071813"/>
            <a:ext cx="1592263" cy="890587"/>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89539" name="Rectangle 1115"/>
          <p:cNvSpPr>
            <a:spLocks noChangeArrowheads="1"/>
          </p:cNvSpPr>
          <p:nvPr/>
        </p:nvSpPr>
        <p:spPr bwMode="auto">
          <a:xfrm>
            <a:off x="4321175" y="4214813"/>
            <a:ext cx="393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FAST</a:t>
            </a:r>
          </a:p>
        </p:txBody>
      </p:sp>
      <p:cxnSp>
        <p:nvCxnSpPr>
          <p:cNvPr id="89540" name="直接箭头连接符 488"/>
          <p:cNvCxnSpPr>
            <a:cxnSpLocks noChangeShapeType="1"/>
            <a:stCxn id="89539" idx="3"/>
          </p:cNvCxnSpPr>
          <p:nvPr/>
        </p:nvCxnSpPr>
        <p:spPr bwMode="auto">
          <a:xfrm>
            <a:off x="4714875" y="4306888"/>
            <a:ext cx="2928938" cy="2011362"/>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89541" name="直接箭头连接符 465"/>
          <p:cNvCxnSpPr>
            <a:cxnSpLocks noChangeShapeType="1"/>
          </p:cNvCxnSpPr>
          <p:nvPr/>
        </p:nvCxnSpPr>
        <p:spPr bwMode="auto">
          <a:xfrm flipV="1">
            <a:off x="6215063" y="1268413"/>
            <a:ext cx="949325" cy="874712"/>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89542" name="Rectangle 1115"/>
          <p:cNvSpPr>
            <a:spLocks noChangeArrowheads="1"/>
          </p:cNvSpPr>
          <p:nvPr/>
        </p:nvSpPr>
        <p:spPr bwMode="auto">
          <a:xfrm>
            <a:off x="3489325" y="4286250"/>
            <a:ext cx="75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Gaomeigu</a:t>
            </a:r>
          </a:p>
        </p:txBody>
      </p:sp>
      <p:cxnSp>
        <p:nvCxnSpPr>
          <p:cNvPr id="89543" name="直接箭头连接符 479"/>
          <p:cNvCxnSpPr>
            <a:cxnSpLocks noChangeShapeType="1"/>
          </p:cNvCxnSpPr>
          <p:nvPr/>
        </p:nvCxnSpPr>
        <p:spPr bwMode="auto">
          <a:xfrm rot="10800000" flipV="1">
            <a:off x="1509713" y="4429125"/>
            <a:ext cx="1847850" cy="639763"/>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89544" name="直接箭头连接符 471"/>
          <p:cNvCxnSpPr>
            <a:cxnSpLocks noChangeShapeType="1"/>
            <a:stCxn id="89318" idx="44"/>
          </p:cNvCxnSpPr>
          <p:nvPr/>
        </p:nvCxnSpPr>
        <p:spPr bwMode="auto">
          <a:xfrm>
            <a:off x="6243638" y="3703638"/>
            <a:ext cx="1389062" cy="400050"/>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89545" name="直接箭头连接符 479"/>
          <p:cNvCxnSpPr>
            <a:cxnSpLocks noChangeShapeType="1"/>
            <a:stCxn id="89517" idx="1"/>
          </p:cNvCxnSpPr>
          <p:nvPr/>
        </p:nvCxnSpPr>
        <p:spPr bwMode="auto">
          <a:xfrm flipH="1">
            <a:off x="1547813" y="4624388"/>
            <a:ext cx="2154237" cy="1612900"/>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180686" name="Text Box 462"/>
          <p:cNvSpPr txBox="1">
            <a:spLocks noChangeArrowheads="1"/>
          </p:cNvSpPr>
          <p:nvPr/>
        </p:nvSpPr>
        <p:spPr bwMode="auto">
          <a:xfrm>
            <a:off x="1571625" y="6092825"/>
            <a:ext cx="6048375" cy="338138"/>
          </a:xfrm>
          <a:prstGeom prst="rect">
            <a:avLst/>
          </a:prstGeom>
          <a:noFill/>
          <a:ln w="9525">
            <a:noFill/>
            <a:miter lim="800000"/>
            <a:headEnd/>
            <a:tailEnd/>
          </a:ln>
          <a:effectLst/>
        </p:spPr>
        <p:txBody>
          <a:bodyPr>
            <a:spAutoFit/>
          </a:bodyPr>
          <a:lstStyle/>
          <a:p>
            <a:pPr algn="ctr" eaLnBrk="1" hangingPunct="1">
              <a:defRPr/>
            </a:pPr>
            <a:r>
              <a:rPr lang="en-US" altLang="zh-CN" sz="1600" dirty="0">
                <a:effectLst>
                  <a:outerShdw blurRad="38100" dist="38100" dir="2700000" algn="tl">
                    <a:srgbClr val="C0C0C0"/>
                  </a:outerShdw>
                </a:effectLst>
                <a:latin typeface="Constantia" pitchFamily="18" charset="0"/>
              </a:rPr>
              <a:t>Distribution of the institutes with astronomical researches at CAS</a:t>
            </a:r>
          </a:p>
        </p:txBody>
      </p:sp>
      <p:pic>
        <p:nvPicPr>
          <p:cNvPr id="89547" name="Picture 4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2700" y="3552825"/>
            <a:ext cx="15113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48" name="Picture 464" descr="图片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25" y="2295525"/>
            <a:ext cx="1512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49" name="Picture 4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8" y="5661025"/>
            <a:ext cx="15398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045" name="19sec.mpg">
            <a:hlinkClick r:id="" action="ppaction://ole?verb=0"/>
          </p:cNvPr>
          <p:cNvPicPr>
            <a:picLocks noRot="1" noChangeAspect="1" noChangeArrowheads="1"/>
          </p:cNvPicPr>
          <p:nvPr>
            <a:videoFile r:link="rId1"/>
          </p:nvPr>
        </p:nvPicPr>
        <p:blipFill>
          <a:blip r:embed="rId15">
            <a:extLst>
              <a:ext uri="{28A0092B-C50C-407E-A947-70E740481C1C}">
                <a14:useLocalDpi xmlns:a14="http://schemas.microsoft.com/office/drawing/2010/main" val="0"/>
              </a:ext>
            </a:extLst>
          </a:blip>
          <a:srcRect/>
          <a:stretch>
            <a:fillRect/>
          </a:stretch>
        </p:blipFill>
        <p:spPr bwMode="auto">
          <a:xfrm>
            <a:off x="7643813" y="5749925"/>
            <a:ext cx="151288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9551" name="直接箭头连接符 481"/>
          <p:cNvCxnSpPr>
            <a:cxnSpLocks noChangeShapeType="1"/>
          </p:cNvCxnSpPr>
          <p:nvPr/>
        </p:nvCxnSpPr>
        <p:spPr bwMode="auto">
          <a:xfrm rot="10800000" flipV="1">
            <a:off x="1522413" y="2500313"/>
            <a:ext cx="477837" cy="361950"/>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pic>
        <p:nvPicPr>
          <p:cNvPr id="89552" name="Picture 474" descr="200710311346219b88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31113" y="4662488"/>
            <a:ext cx="1512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9553" name="直接箭头连接符 465"/>
          <p:cNvCxnSpPr>
            <a:cxnSpLocks noChangeShapeType="1"/>
            <a:stCxn id="89417" idx="16"/>
          </p:cNvCxnSpPr>
          <p:nvPr/>
        </p:nvCxnSpPr>
        <p:spPr bwMode="auto">
          <a:xfrm flipV="1">
            <a:off x="6980238" y="1125538"/>
            <a:ext cx="1192212" cy="654050"/>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pic>
        <p:nvPicPr>
          <p:cNvPr id="89554" name="Picture 476" descr="W0200704286468429944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9213" y="2451100"/>
            <a:ext cx="15113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555" name="Rectangle 1119"/>
          <p:cNvSpPr>
            <a:spLocks noChangeArrowheads="1"/>
          </p:cNvSpPr>
          <p:nvPr/>
        </p:nvSpPr>
        <p:spPr bwMode="auto">
          <a:xfrm>
            <a:off x="5737225" y="3462338"/>
            <a:ext cx="347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PMO</a:t>
            </a:r>
          </a:p>
        </p:txBody>
      </p:sp>
      <p:cxnSp>
        <p:nvCxnSpPr>
          <p:cNvPr id="89556" name="直接箭头连接符 471"/>
          <p:cNvCxnSpPr>
            <a:cxnSpLocks noChangeShapeType="1"/>
          </p:cNvCxnSpPr>
          <p:nvPr/>
        </p:nvCxnSpPr>
        <p:spPr bwMode="auto">
          <a:xfrm flipV="1">
            <a:off x="6121400" y="3013075"/>
            <a:ext cx="1547813" cy="517525"/>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89557" name="Rectangle 1118"/>
          <p:cNvSpPr>
            <a:spLocks noChangeArrowheads="1"/>
          </p:cNvSpPr>
          <p:nvPr/>
        </p:nvSpPr>
        <p:spPr bwMode="auto">
          <a:xfrm>
            <a:off x="5846763" y="3817938"/>
            <a:ext cx="4397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zh-CN" sz="1200" b="1">
                <a:solidFill>
                  <a:srgbClr val="FF0000"/>
                </a:solidFill>
                <a:latin typeface="Arial" pitchFamily="34" charset="0"/>
              </a:rPr>
              <a:t>SHAO</a:t>
            </a:r>
            <a:endParaRPr kumimoji="1" lang="zh-CN" altLang="en-US" sz="1200" b="1">
              <a:latin typeface="Arial" pitchFamily="34" charset="0"/>
            </a:endParaRPr>
          </a:p>
        </p:txBody>
      </p:sp>
      <p:cxnSp>
        <p:nvCxnSpPr>
          <p:cNvPr id="89558" name="直接箭头连接符 471"/>
          <p:cNvCxnSpPr>
            <a:cxnSpLocks noChangeShapeType="1"/>
          </p:cNvCxnSpPr>
          <p:nvPr/>
        </p:nvCxnSpPr>
        <p:spPr bwMode="auto">
          <a:xfrm>
            <a:off x="6286500" y="4000500"/>
            <a:ext cx="1344613" cy="1233488"/>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pic>
        <p:nvPicPr>
          <p:cNvPr id="89559" name="Picture 112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08400" y="0"/>
            <a:ext cx="14605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9560" name="直接箭头连接符 465"/>
          <p:cNvCxnSpPr>
            <a:cxnSpLocks noChangeShapeType="1"/>
          </p:cNvCxnSpPr>
          <p:nvPr/>
        </p:nvCxnSpPr>
        <p:spPr bwMode="auto">
          <a:xfrm flipH="1" flipV="1">
            <a:off x="4438650" y="1268413"/>
            <a:ext cx="747713" cy="936625"/>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89561" name="Rectangle 1113"/>
          <p:cNvSpPr>
            <a:spLocks noChangeArrowheads="1"/>
          </p:cNvSpPr>
          <p:nvPr/>
        </p:nvSpPr>
        <p:spPr bwMode="auto">
          <a:xfrm>
            <a:off x="5165725" y="3644900"/>
            <a:ext cx="4143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USTC</a:t>
            </a:r>
          </a:p>
        </p:txBody>
      </p:sp>
      <p:cxnSp>
        <p:nvCxnSpPr>
          <p:cNvPr id="89562" name="直接箭头连接符 481"/>
          <p:cNvCxnSpPr>
            <a:cxnSpLocks noChangeShapeType="1"/>
          </p:cNvCxnSpPr>
          <p:nvPr/>
        </p:nvCxnSpPr>
        <p:spPr bwMode="auto">
          <a:xfrm flipH="1" flipV="1">
            <a:off x="0" y="549275"/>
            <a:ext cx="5337175" cy="3114675"/>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pic>
        <p:nvPicPr>
          <p:cNvPr id="89563" name="Picture 485" descr="W020080322277263767706"/>
          <p:cNvPicPr>
            <a:picLocks noChangeArrowheads="1"/>
          </p:cNvPicPr>
          <p:nvPr/>
        </p:nvPicPr>
        <p:blipFill>
          <a:blip r:embed="rId19" cstate="print">
            <a:extLst>
              <a:ext uri="{28A0092B-C50C-407E-A947-70E740481C1C}">
                <a14:useLocalDpi xmlns:a14="http://schemas.microsoft.com/office/drawing/2010/main" val="0"/>
              </a:ext>
            </a:extLst>
          </a:blip>
          <a:srcRect l="9071" r="10886" b="3529"/>
          <a:stretch>
            <a:fillRect/>
          </a:stretch>
        </p:blipFill>
        <p:spPr bwMode="auto">
          <a:xfrm>
            <a:off x="0" y="0"/>
            <a:ext cx="13319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64" name="Picture 486" descr="IHEP"/>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58888" y="0"/>
            <a:ext cx="129698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565" name="Rectangle 1119"/>
          <p:cNvSpPr>
            <a:spLocks noChangeArrowheads="1"/>
          </p:cNvSpPr>
          <p:nvPr/>
        </p:nvSpPr>
        <p:spPr bwMode="auto">
          <a:xfrm>
            <a:off x="5364163" y="2741613"/>
            <a:ext cx="355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IHEP</a:t>
            </a:r>
          </a:p>
        </p:txBody>
      </p:sp>
      <p:cxnSp>
        <p:nvCxnSpPr>
          <p:cNvPr id="89566" name="直接箭头连接符 465"/>
          <p:cNvCxnSpPr>
            <a:cxnSpLocks noChangeShapeType="1"/>
          </p:cNvCxnSpPr>
          <p:nvPr/>
        </p:nvCxnSpPr>
        <p:spPr bwMode="auto">
          <a:xfrm flipH="1" flipV="1">
            <a:off x="2117725" y="1341438"/>
            <a:ext cx="3175000" cy="1511300"/>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pic>
        <p:nvPicPr>
          <p:cNvPr id="89567" name="Picture 489" descr="ITP"/>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84438" y="0"/>
            <a:ext cx="14398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568" name="Rectangle 1119"/>
          <p:cNvSpPr>
            <a:spLocks noChangeArrowheads="1"/>
          </p:cNvSpPr>
          <p:nvPr/>
        </p:nvSpPr>
        <p:spPr bwMode="auto">
          <a:xfrm>
            <a:off x="5197475" y="2598738"/>
            <a:ext cx="2381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zh-CN" sz="1200" b="1">
                <a:solidFill>
                  <a:srgbClr val="FF0000"/>
                </a:solidFill>
                <a:latin typeface="Arial" pitchFamily="34" charset="0"/>
                <a:ea typeface="黑体" pitchFamily="49" charset="-122"/>
              </a:rPr>
              <a:t>ITP</a:t>
            </a:r>
          </a:p>
        </p:txBody>
      </p:sp>
      <p:cxnSp>
        <p:nvCxnSpPr>
          <p:cNvPr id="89569" name="直接箭头连接符 465"/>
          <p:cNvCxnSpPr>
            <a:cxnSpLocks noChangeShapeType="1"/>
          </p:cNvCxnSpPr>
          <p:nvPr/>
        </p:nvCxnSpPr>
        <p:spPr bwMode="auto">
          <a:xfrm flipH="1" flipV="1">
            <a:off x="3205163" y="1268413"/>
            <a:ext cx="1898650" cy="1368425"/>
          </a:xfrm>
          <a:prstGeom prst="straightConnector1">
            <a:avLst/>
          </a:prstGeom>
          <a:noFill/>
          <a:ln w="127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2" name="矩形 1"/>
          <p:cNvSpPr/>
          <p:nvPr/>
        </p:nvSpPr>
        <p:spPr>
          <a:xfrm>
            <a:off x="2449258" y="5177453"/>
            <a:ext cx="41601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分散 </a:t>
            </a: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vs. </a:t>
            </a: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融合</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145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4304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430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mediacall" presetSubtype="0" fill="hold" nodeType="clickEffect">
                                  <p:stCondLst>
                                    <p:cond delay="0"/>
                                  </p:stCondLst>
                                  <p:childTnLst>
                                    <p:cmd type="call" cmd="togglePause">
                                      <p:cBhvr>
                                        <p:cTn id="19" dur="1" fill="hold"/>
                                        <p:tgtEl>
                                          <p:spTgt spid="343045"/>
                                        </p:tgtEl>
                                      </p:cBhvr>
                                    </p:cmd>
                                  </p:childTnLst>
                                </p:cTn>
                              </p:par>
                            </p:childTnLst>
                          </p:cTn>
                        </p:par>
                      </p:childTnLst>
                    </p:cTn>
                  </p:par>
                </p:childTnLst>
              </p:cTn>
              <p:nextCondLst>
                <p:cond evt="onClick" delay="0">
                  <p:tgtEl>
                    <p:spTgt spid="343045"/>
                  </p:tgtEl>
                </p:cond>
              </p:nextCondLst>
            </p:seq>
            <p:video>
              <p:cMediaNode>
                <p:cTn id="20" fill="remove" display="0">
                  <p:stCondLst>
                    <p:cond delay="indefinite"/>
                  </p:stCondLst>
                  <p:endCondLst>
                    <p:cond evt="onNext" delay="0">
                      <p:tgtEl>
                        <p:sldTgt/>
                      </p:tgtEl>
                    </p:cond>
                    <p:cond evt="onPrev" delay="0">
                      <p:tgtEl>
                        <p:sldTgt/>
                      </p:tgtEl>
                    </p:cond>
                  </p:endCondLst>
                </p:cTn>
                <p:tgtEl>
                  <p:spTgt spid="343045"/>
                </p:tgtEl>
              </p:cMediaNode>
            </p:vide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a:t>
            </a:r>
            <a:r>
              <a:rPr lang="zh-CN" altLang="en-US" dirty="0" smtClean="0"/>
              <a:t>天文台</a:t>
            </a:r>
            <a:r>
              <a:rPr lang="en-US" altLang="zh-CN" dirty="0" smtClean="0"/>
              <a:t/>
            </a:r>
            <a:br>
              <a:rPr lang="en-US" altLang="zh-CN" dirty="0" smtClean="0"/>
            </a:br>
            <a:r>
              <a:rPr lang="en-US" altLang="zh-CN" sz="2000" dirty="0" smtClean="0"/>
              <a:t>Virtual Observatory (VO)</a:t>
            </a:r>
            <a:endParaRPr lang="zh-CN" altLang="en-US" dirty="0"/>
          </a:p>
        </p:txBody>
      </p:sp>
      <p:sp>
        <p:nvSpPr>
          <p:cNvPr id="6146" name="Rectangle 3"/>
          <p:cNvSpPr>
            <a:spLocks noGrp="1" noChangeArrowheads="1"/>
          </p:cNvSpPr>
          <p:nvPr>
            <p:ph idx="1"/>
          </p:nvPr>
        </p:nvSpPr>
        <p:spPr>
          <a:xfrm>
            <a:off x="467544" y="1628800"/>
            <a:ext cx="7776864" cy="3127010"/>
          </a:xfrm>
        </p:spPr>
        <p:txBody>
          <a:bodyPr lIns="0" tIns="0" rIns="0" bIns="0">
            <a:spAutoFit/>
          </a:bodyPr>
          <a:lstStyle/>
          <a:p>
            <a:pPr marL="431755" indent="-323817" defTabSz="449217">
              <a:tabLst>
                <a:tab pos="723825" algn="l"/>
                <a:tab pos="1447650" algn="l"/>
                <a:tab pos="2171475" algn="l"/>
                <a:tab pos="2895300" algn="l"/>
                <a:tab pos="3619125" algn="l"/>
                <a:tab pos="4342950" algn="l"/>
                <a:tab pos="5066775" algn="l"/>
                <a:tab pos="5790600" algn="l"/>
                <a:tab pos="6514425" algn="l"/>
                <a:tab pos="7238250" algn="l"/>
                <a:tab pos="7962075" algn="l"/>
                <a:tab pos="8685900" algn="l"/>
              </a:tabLst>
            </a:pPr>
            <a:r>
              <a:rPr lang="en-GB" altLang="zh-CN" sz="2000" dirty="0"/>
              <a:t>Virtual Observatory (VO) is a data-intensively online astronomical research and education environment, taking advantages of advanced information technologies to achieve seamless, global access to astronomical information. </a:t>
            </a:r>
          </a:p>
          <a:p>
            <a:pPr marL="831805" lvl="1" indent="-323817" defTabSz="449217">
              <a:tabLst>
                <a:tab pos="723825" algn="l"/>
                <a:tab pos="1447650" algn="l"/>
                <a:tab pos="2171475" algn="l"/>
                <a:tab pos="2895300" algn="l"/>
                <a:tab pos="3619125" algn="l"/>
                <a:tab pos="4342950" algn="l"/>
                <a:tab pos="5066775" algn="l"/>
                <a:tab pos="5790600" algn="l"/>
                <a:tab pos="6514425" algn="l"/>
                <a:tab pos="7238250" algn="l"/>
                <a:tab pos="7962075" algn="l"/>
                <a:tab pos="8685900" algn="l"/>
              </a:tabLst>
            </a:pPr>
            <a:r>
              <a:rPr lang="zh-CN" altLang="en-US" sz="1600" dirty="0">
                <a:ea typeface="楷体_GB2312" pitchFamily="49" charset="-122"/>
              </a:rPr>
              <a:t>虚拟天文台是通过</a:t>
            </a:r>
            <a:r>
              <a:rPr lang="zh-CN" altLang="en-US" sz="1600" dirty="0">
                <a:solidFill>
                  <a:srgbClr val="FF0000"/>
                </a:solidFill>
                <a:ea typeface="楷体_GB2312" pitchFamily="49" charset="-122"/>
              </a:rPr>
              <a:t>先进的信息技术</a:t>
            </a:r>
            <a:r>
              <a:rPr lang="zh-CN" altLang="en-US" sz="1600" dirty="0">
                <a:ea typeface="楷体_GB2312" pitchFamily="49" charset="-122"/>
              </a:rPr>
              <a:t>将</a:t>
            </a:r>
            <a:r>
              <a:rPr lang="zh-CN" altLang="en-US" sz="1600" dirty="0">
                <a:solidFill>
                  <a:srgbClr val="FF0000"/>
                </a:solidFill>
                <a:ea typeface="楷体_GB2312" pitchFamily="49" charset="-122"/>
              </a:rPr>
              <a:t>全球范围</a:t>
            </a:r>
            <a:r>
              <a:rPr lang="zh-CN" altLang="en-US" sz="1600" dirty="0">
                <a:ea typeface="楷体_GB2312" pitchFamily="49" charset="-122"/>
              </a:rPr>
              <a:t>内的研究资源</a:t>
            </a:r>
            <a:r>
              <a:rPr lang="zh-CN" altLang="en-US" sz="1600" dirty="0">
                <a:solidFill>
                  <a:srgbClr val="FF0000"/>
                </a:solidFill>
                <a:ea typeface="楷体_GB2312" pitchFamily="49" charset="-122"/>
              </a:rPr>
              <a:t>无缝透明</a:t>
            </a:r>
            <a:r>
              <a:rPr lang="zh-CN" altLang="en-US" sz="1600" dirty="0">
                <a:ea typeface="楷体_GB2312" pitchFamily="49" charset="-122"/>
              </a:rPr>
              <a:t>连接在一起形成的</a:t>
            </a:r>
            <a:r>
              <a:rPr lang="zh-CN" altLang="en-US" sz="1600" dirty="0">
                <a:solidFill>
                  <a:srgbClr val="FF0000"/>
                </a:solidFill>
                <a:ea typeface="楷体_GB2312" pitchFamily="49" charset="-122"/>
              </a:rPr>
              <a:t>数据密集型</a:t>
            </a:r>
            <a:r>
              <a:rPr lang="zh-CN" altLang="en-US" sz="1600" dirty="0">
                <a:ea typeface="楷体_GB2312" pitchFamily="49" charset="-122"/>
              </a:rPr>
              <a:t>网络化天文研究与科普教育平台。</a:t>
            </a:r>
            <a:r>
              <a:rPr lang="zh-CN" altLang="en-US" sz="1600" dirty="0"/>
              <a:t> </a:t>
            </a:r>
          </a:p>
          <a:p>
            <a:pPr marL="431755" indent="-323817" defTabSz="449217">
              <a:tabLst>
                <a:tab pos="723825" algn="l"/>
                <a:tab pos="1447650" algn="l"/>
                <a:tab pos="2171475" algn="l"/>
                <a:tab pos="2895300" algn="l"/>
                <a:tab pos="3619125" algn="l"/>
                <a:tab pos="4342950" algn="l"/>
                <a:tab pos="5066775" algn="l"/>
                <a:tab pos="5790600" algn="l"/>
                <a:tab pos="6514425" algn="l"/>
                <a:tab pos="7238250" algn="l"/>
                <a:tab pos="7962075" algn="l"/>
                <a:tab pos="8685900" algn="l"/>
              </a:tabLst>
            </a:pPr>
            <a:r>
              <a:rPr lang="en-US" altLang="zh-CN" sz="2000" dirty="0" smtClean="0"/>
              <a:t>The Virtual Observatory (VO) aims to provide a research environment that will open up new possibilities for scientific research based on </a:t>
            </a:r>
            <a:r>
              <a:rPr lang="en-US" altLang="zh-CN" sz="2000" dirty="0" smtClean="0">
                <a:solidFill>
                  <a:srgbClr val="FF0000"/>
                </a:solidFill>
              </a:rPr>
              <a:t>data discovery, efficient data access, and interoperability. </a:t>
            </a:r>
          </a:p>
          <a:p>
            <a:pPr marL="431755" indent="-323817" defTabSz="449217">
              <a:tabLst>
                <a:tab pos="723825" algn="l"/>
                <a:tab pos="1447650" algn="l"/>
                <a:tab pos="2171475" algn="l"/>
                <a:tab pos="2895300" algn="l"/>
                <a:tab pos="3619125" algn="l"/>
                <a:tab pos="4342950" algn="l"/>
                <a:tab pos="5066775" algn="l"/>
                <a:tab pos="5790600" algn="l"/>
                <a:tab pos="6514425" algn="l"/>
                <a:tab pos="7238250" algn="l"/>
                <a:tab pos="7962075" algn="l"/>
                <a:tab pos="8685900" algn="l"/>
              </a:tabLst>
            </a:pPr>
            <a:r>
              <a:rPr lang="en-GB" altLang="zh-CN" sz="2000" dirty="0"/>
              <a:t>International Virtual Observatory </a:t>
            </a:r>
            <a:r>
              <a:rPr lang="en-GB" altLang="zh-CN" sz="2000" dirty="0" smtClean="0"/>
              <a:t>Alliance</a:t>
            </a:r>
            <a:endParaRPr lang="en-US" altLang="zh-CN" sz="2000" dirty="0" smtClean="0">
              <a:solidFill>
                <a:srgbClr val="FF0000"/>
              </a:solidFill>
            </a:endParaRPr>
          </a:p>
        </p:txBody>
      </p:sp>
      <p:pic>
        <p:nvPicPr>
          <p:cNvPr id="6" name="Picture 2" descr="memb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781" y="4426125"/>
            <a:ext cx="3394675" cy="2395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4869160"/>
            <a:ext cx="4320479" cy="1384995"/>
          </a:xfrm>
          <a:prstGeom prst="rect">
            <a:avLst/>
          </a:prstGeom>
          <a:noFill/>
        </p:spPr>
        <p:txBody>
          <a:bodyPr wrap="square" rtlCol="0">
            <a:spAutoFit/>
          </a:bodyPr>
          <a:lstStyle/>
          <a:p>
            <a:pPr marL="0" lvl="1"/>
            <a:r>
              <a:rPr lang="en-US" altLang="zh-CN" sz="1400" dirty="0" smtClean="0">
                <a:solidFill>
                  <a:srgbClr val="FF0000"/>
                </a:solidFill>
              </a:rPr>
              <a:t>--"</a:t>
            </a:r>
            <a:r>
              <a:rPr lang="en-US" altLang="zh-CN" sz="1400" dirty="0">
                <a:solidFill>
                  <a:srgbClr val="FF0000"/>
                </a:solidFill>
              </a:rPr>
              <a:t>facilitate the international coordination and collaboration necessary for the development and deployment of the tools, systems and organizational structures necessary to enable the international utilization of astronomical archives as an integrated and interoperating virtual observatory</a:t>
            </a:r>
            <a:r>
              <a:rPr lang="en-US" altLang="zh-CN" sz="1400" dirty="0" smtClean="0">
                <a:solidFill>
                  <a:srgbClr val="FF0000"/>
                </a:solidFill>
              </a:rPr>
              <a:t>."</a:t>
            </a:r>
            <a:endParaRPr lang="en-US" altLang="zh-CN" sz="1400" dirty="0">
              <a:solidFill>
                <a:srgbClr val="FF0000"/>
              </a:solidFill>
            </a:endParaRPr>
          </a:p>
        </p:txBody>
      </p:sp>
    </p:spTree>
    <p:extLst>
      <p:ext uri="{BB962C8B-B14F-4D97-AF65-F5344CB8AC3E}">
        <p14:creationId xmlns:p14="http://schemas.microsoft.com/office/powerpoint/2010/main" val="1764789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a:ln>
              <a:noFill/>
            </a:ln>
            <a:solidFill>
              <a:schemeClr val="tx1"/>
            </a:solidFill>
            <a:effectLst/>
            <a:latin typeface="Georgia"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a:ln>
              <a:noFill/>
            </a:ln>
            <a:solidFill>
              <a:schemeClr val="tx1"/>
            </a:solidFill>
            <a:effectLst/>
            <a:latin typeface="Georgia" pitchFamily="-106" charset="0"/>
            <a:ea typeface="ＭＳ Ｐゴシック" pitchFamily="-106" charset="-128"/>
            <a:cs typeface="ＭＳ Ｐゴシック" pitchFamily="-10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10358_MRC_4x3_Blue_Bullet_Template">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lnSpc>
            <a:spcPct val="90000"/>
          </a:lnSpc>
          <a:spcBef>
            <a:spcPct val="20000"/>
          </a:spcBef>
          <a:buClr>
            <a:srgbClr val="4E90CD"/>
          </a:buClr>
          <a:buSzPct val="120000"/>
          <a:defRPr sz="3200" dirty="0" err="1">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8014</TotalTime>
  <Words>1482</Words>
  <Application>Microsoft Office PowerPoint</Application>
  <PresentationFormat>全屏显示(4:3)</PresentationFormat>
  <Paragraphs>149</Paragraphs>
  <Slides>21</Slides>
  <Notes>5</Notes>
  <HiddenSlides>0</HiddenSlides>
  <MMClips>1</MMClips>
  <ScaleCrop>false</ScaleCrop>
  <HeadingPairs>
    <vt:vector size="6" baseType="variant">
      <vt:variant>
        <vt:lpstr>已用的字体</vt:lpstr>
      </vt:variant>
      <vt:variant>
        <vt:i4>16</vt:i4>
      </vt:variant>
      <vt:variant>
        <vt:lpstr>主题</vt:lpstr>
      </vt:variant>
      <vt:variant>
        <vt:i4>5</vt:i4>
      </vt:variant>
      <vt:variant>
        <vt:lpstr>幻灯片标题</vt:lpstr>
      </vt:variant>
      <vt:variant>
        <vt:i4>21</vt:i4>
      </vt:variant>
    </vt:vector>
  </HeadingPairs>
  <TitlesOfParts>
    <vt:vector size="42" baseType="lpstr">
      <vt:lpstr>Adobe 黑体 Std R</vt:lpstr>
      <vt:lpstr>MS PGothic</vt:lpstr>
      <vt:lpstr>MS PGothic</vt:lpstr>
      <vt:lpstr>StarSymbol</vt:lpstr>
      <vt:lpstr>Thorndale</vt:lpstr>
      <vt:lpstr>黑体</vt:lpstr>
      <vt:lpstr>楷体_GB2312</vt:lpstr>
      <vt:lpstr>宋体</vt:lpstr>
      <vt:lpstr>Arial</vt:lpstr>
      <vt:lpstr>Calibri</vt:lpstr>
      <vt:lpstr>Constantia</vt:lpstr>
      <vt:lpstr>Segoe UI</vt:lpstr>
      <vt:lpstr>Segoe UI Light</vt:lpstr>
      <vt:lpstr>Times</vt:lpstr>
      <vt:lpstr>Times New Roman</vt:lpstr>
      <vt:lpstr>Wingdings</vt:lpstr>
      <vt:lpstr>Custom Design</vt:lpstr>
      <vt:lpstr>1_Custom Design</vt:lpstr>
      <vt:lpstr>Office 主题</vt:lpstr>
      <vt:lpstr>2_Custom Design</vt:lpstr>
      <vt:lpstr>5-10358_MRC_4x3_Blue_Bullet_Template</vt:lpstr>
      <vt:lpstr>天文科技领域云进展</vt:lpstr>
      <vt:lpstr>报告提纲</vt:lpstr>
      <vt:lpstr>Heroes behind the Big Data</vt:lpstr>
      <vt:lpstr>Mega-Science Astronomical Projects in China (part of)</vt:lpstr>
      <vt:lpstr>PowerPoint 演示文稿</vt:lpstr>
      <vt:lpstr>不同波段研究不同天体对象</vt:lpstr>
      <vt:lpstr>不同波段研究不同物理过程：仙后座A超新星遗迹</vt:lpstr>
      <vt:lpstr>PowerPoint 演示文稿</vt:lpstr>
      <vt:lpstr>虚拟天文台 Virtual Observatory (VO)</vt:lpstr>
      <vt:lpstr>中国虚拟天文台 China-VO</vt:lpstr>
      <vt:lpstr>中科院 “科技领域云”项目</vt:lpstr>
      <vt:lpstr>天文科技领域云</vt:lpstr>
      <vt:lpstr>主要功能与服务</vt:lpstr>
      <vt:lpstr>信息全生命周期管理</vt:lpstr>
      <vt:lpstr>统筹开展天文领域信息化工作</vt:lpstr>
      <vt:lpstr>工作组分解</vt:lpstr>
      <vt:lpstr>PowerPoint 演示文稿</vt:lpstr>
      <vt:lpstr>虚拟天文台理事会和学术委员会</vt:lpstr>
      <vt:lpstr>总体技术架构</vt:lpstr>
      <vt:lpstr>当前研发进展</vt:lpstr>
      <vt:lpstr>Thank You!</vt:lpstr>
    </vt:vector>
  </TitlesOfParts>
  <Company>STScI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Wildt</dc:creator>
  <cp:lastModifiedBy>Chenzhou Cui</cp:lastModifiedBy>
  <cp:revision>1063</cp:revision>
  <dcterms:created xsi:type="dcterms:W3CDTF">2003-08-08T17:14:50Z</dcterms:created>
  <dcterms:modified xsi:type="dcterms:W3CDTF">2013-11-12T12:04:46Z</dcterms:modified>
</cp:coreProperties>
</file>