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5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65" r:id="rId2"/>
    <p:sldId id="267" r:id="rId3"/>
    <p:sldId id="269" r:id="rId4"/>
    <p:sldId id="274" r:id="rId5"/>
    <p:sldId id="273" r:id="rId6"/>
    <p:sldId id="272" r:id="rId7"/>
    <p:sldId id="278" r:id="rId8"/>
    <p:sldId id="291" r:id="rId9"/>
    <p:sldId id="292" r:id="rId10"/>
    <p:sldId id="279" r:id="rId11"/>
    <p:sldId id="295" r:id="rId12"/>
    <p:sldId id="296" r:id="rId13"/>
    <p:sldId id="276" r:id="rId14"/>
    <p:sldId id="277" r:id="rId15"/>
    <p:sldId id="294" r:id="rId16"/>
    <p:sldId id="280" r:id="rId17"/>
    <p:sldId id="289" r:id="rId18"/>
    <p:sldId id="290" r:id="rId19"/>
    <p:sldId id="284" r:id="rId20"/>
    <p:sldId id="297" r:id="rId21"/>
    <p:sldId id="285" r:id="rId22"/>
    <p:sldId id="287" r:id="rId23"/>
    <p:sldId id="288" r:id="rId24"/>
    <p:sldId id="266" r:id="rId25"/>
  </p:sldIdLst>
  <p:sldSz cx="9144000" cy="6858000" type="screen4x3"/>
  <p:notesSz cx="6858000" cy="9144000"/>
  <p:embeddedFontLst>
    <p:embeddedFont>
      <p:font typeface="Microsoft Himalaya" panose="01010100010101010101" pitchFamily="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微软雅黑" panose="020B0503020204020204" pitchFamily="34" charset="-122"/>
      <p:regular r:id="rId32"/>
      <p:bold r:id="rId33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5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DD6501"/>
    <a:srgbClr val="B03F00"/>
    <a:srgbClr val="921800"/>
    <a:srgbClr val="7A2E00"/>
    <a:srgbClr val="923400"/>
    <a:srgbClr val="EE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1986" y="138"/>
      </p:cViewPr>
      <p:guideLst>
        <p:guide orient="horz" pos="346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967B5-5ABF-49F2-B1B4-03761E6BA79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AEC931BA-CEF4-4D57-936B-17AA02679157}">
      <dgm:prSet phldrT="[文本]" custT="1"/>
      <dgm:spPr/>
      <dgm:t>
        <a:bodyPr/>
        <a:lstStyle/>
        <a:p>
          <a:r>
            <a: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武汉市张家湾小学的两位老师共同编写《趣味天文》一书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446C6A-4892-4A94-9A71-9D10209477CD}" type="parTrans" cxnId="{167C7168-8352-4A4A-A1C6-9266FF750894}">
      <dgm:prSet/>
      <dgm:spPr/>
      <dgm:t>
        <a:bodyPr/>
        <a:lstStyle/>
        <a:p>
          <a:endParaRPr lang="zh-CN" altLang="en-US"/>
        </a:p>
      </dgm:t>
    </dgm:pt>
    <dgm:pt modelId="{E8C4B5D8-1D85-4EB4-9EA1-749A9235F049}" type="sibTrans" cxnId="{167C7168-8352-4A4A-A1C6-9266FF750894}">
      <dgm:prSet/>
      <dgm:spPr/>
      <dgm:t>
        <a:bodyPr/>
        <a:lstStyle/>
        <a:p>
          <a:endParaRPr lang="zh-CN" altLang="en-US"/>
        </a:p>
      </dgm:t>
    </dgm:pt>
    <dgm:pt modelId="{A335F918-99CD-4BC8-9C93-DDA87EF41514}">
      <dgm:prSet phldrT="[文本]" custT="1"/>
      <dgm:spPr/>
      <dgm:t>
        <a:bodyPr/>
        <a:lstStyle/>
        <a:p>
          <a:r>
            <a: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北京天文馆建立“天文教育研究基地”和“天文观测实践基地”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，</a:t>
          </a:r>
          <a:r>
            <a: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并开展“天文学</a:t>
          </a:r>
          <a:r>
            <a: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100</a:t>
          </a:r>
          <a:r>
            <a: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小时”和“伽利略之夜”等活动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01BAF0-443E-429F-8B08-06C78E6E84EE}" type="parTrans" cxnId="{ADEC45E4-9AB0-479C-AA90-392BA7062E18}">
      <dgm:prSet/>
      <dgm:spPr/>
      <dgm:t>
        <a:bodyPr/>
        <a:lstStyle/>
        <a:p>
          <a:endParaRPr lang="zh-CN" altLang="en-US"/>
        </a:p>
      </dgm:t>
    </dgm:pt>
    <dgm:pt modelId="{2045B9CF-0B54-456A-95E6-E36575263EA2}" type="sibTrans" cxnId="{ADEC45E4-9AB0-479C-AA90-392BA7062E18}">
      <dgm:prSet/>
      <dgm:spPr/>
      <dgm:t>
        <a:bodyPr/>
        <a:lstStyle/>
        <a:p>
          <a:endParaRPr lang="zh-CN" altLang="en-US"/>
        </a:p>
      </dgm:t>
    </dgm:pt>
    <dgm:pt modelId="{BCD50421-8AB4-400D-AF34-1E4DCE22B099}">
      <dgm:prSet phldrT="[文本]" custT="1"/>
      <dgm:spPr/>
      <dgm:t>
        <a:bodyPr/>
        <a:lstStyle/>
        <a:p>
          <a:r>
            <a: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北京师范大学的张燕平等人编写和制作了《探索宇宙》教学软件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F9E833-D11A-40E9-8C4A-CBE3057A1E08}" type="parTrans" cxnId="{0616557D-B5E4-4108-9175-ECDD7E198254}">
      <dgm:prSet/>
      <dgm:spPr/>
      <dgm:t>
        <a:bodyPr/>
        <a:lstStyle/>
        <a:p>
          <a:endParaRPr lang="zh-CN" altLang="en-US"/>
        </a:p>
      </dgm:t>
    </dgm:pt>
    <dgm:pt modelId="{0F2D7E6B-0D92-42C4-A867-DDBCF017F938}" type="sibTrans" cxnId="{0616557D-B5E4-4108-9175-ECDD7E198254}">
      <dgm:prSet/>
      <dgm:spPr/>
      <dgm:t>
        <a:bodyPr/>
        <a:lstStyle/>
        <a:p>
          <a:endParaRPr lang="zh-CN" altLang="en-US"/>
        </a:p>
      </dgm:t>
    </dgm:pt>
    <dgm:pt modelId="{8DF90F2E-CD03-4D6E-ADBC-6BF3F0FA2C2E}">
      <dgm:prSet phldrT="[文本]" custT="1"/>
      <dgm:spPr/>
      <dgm:t>
        <a:bodyPr/>
        <a:lstStyle/>
        <a:p>
          <a:r>
            <a: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杭州高级中学的天文社在学校本部设立太阳观测基地，并在天荒坪、阿克苏建立两处由学生自主设计的远程天文台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B7AA87-C011-444D-9E69-CDBC6C797042}" type="parTrans" cxnId="{1725D866-2349-4629-AEB3-6ABE05D6D707}">
      <dgm:prSet/>
      <dgm:spPr/>
      <dgm:t>
        <a:bodyPr/>
        <a:lstStyle/>
        <a:p>
          <a:endParaRPr lang="zh-CN" altLang="en-US"/>
        </a:p>
      </dgm:t>
    </dgm:pt>
    <dgm:pt modelId="{B3FE8093-F2AF-411C-AABA-808A25199F3F}" type="sibTrans" cxnId="{1725D866-2349-4629-AEB3-6ABE05D6D707}">
      <dgm:prSet/>
      <dgm:spPr/>
      <dgm:t>
        <a:bodyPr/>
        <a:lstStyle/>
        <a:p>
          <a:endParaRPr lang="zh-CN" altLang="en-US"/>
        </a:p>
      </dgm:t>
    </dgm:pt>
    <dgm:pt modelId="{B958878F-204C-4540-AFB4-03771DA0BA72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华中师范大学的储王伟基于</a:t>
          </a:r>
          <a:r>
            <a: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LAMOST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建设天文协同学习社区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021C059-212A-4332-822F-D584A3A51A51}" type="parTrans" cxnId="{1EAA6BCF-A105-4070-A675-0D5E8BB2C70C}">
      <dgm:prSet/>
      <dgm:spPr/>
      <dgm:t>
        <a:bodyPr/>
        <a:lstStyle/>
        <a:p>
          <a:endParaRPr lang="zh-CN" altLang="en-US"/>
        </a:p>
      </dgm:t>
    </dgm:pt>
    <dgm:pt modelId="{B3537888-CE79-48E5-A54C-6D8CB0D5F76B}" type="sibTrans" cxnId="{1EAA6BCF-A105-4070-A675-0D5E8BB2C70C}">
      <dgm:prSet/>
      <dgm:spPr/>
      <dgm:t>
        <a:bodyPr/>
        <a:lstStyle/>
        <a:p>
          <a:endParaRPr lang="zh-CN" altLang="en-US"/>
        </a:p>
      </dgm:t>
    </dgm:pt>
    <dgm:pt modelId="{913CBB8B-FB82-4EB8-B5A5-48C8883CE22E}">
      <dgm:prSet phldrT="[文本]" custT="1"/>
      <dgm:spPr/>
      <dgm:t>
        <a:bodyPr/>
        <a:lstStyle/>
        <a:p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882D56-CF61-47EF-B982-80DDDFB1514D}" type="sibTrans" cxnId="{475DDDE4-5795-4BD8-A3F8-C8A9C42E58A3}">
      <dgm:prSet/>
      <dgm:spPr/>
      <dgm:t>
        <a:bodyPr/>
        <a:lstStyle/>
        <a:p>
          <a:endParaRPr lang="zh-CN" altLang="en-US"/>
        </a:p>
      </dgm:t>
    </dgm:pt>
    <dgm:pt modelId="{2F68FB24-790B-4CB4-9332-50F21DE9A11B}" type="parTrans" cxnId="{475DDDE4-5795-4BD8-A3F8-C8A9C42E58A3}">
      <dgm:prSet/>
      <dgm:spPr/>
      <dgm:t>
        <a:bodyPr/>
        <a:lstStyle/>
        <a:p>
          <a:endParaRPr lang="zh-CN" altLang="en-US"/>
        </a:p>
      </dgm:t>
    </dgm:pt>
    <dgm:pt modelId="{6D0D7496-C999-4557-8FA6-9CB987FDC7C6}">
      <dgm:prSet phldrT="[文本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国内现状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27D68D-F8DB-423B-BF1E-C2C1A6169D96}" type="sibTrans" cxnId="{BBC2AE15-DD31-4E76-BB6D-6FDDC6619B53}">
      <dgm:prSet/>
      <dgm:spPr/>
      <dgm:t>
        <a:bodyPr/>
        <a:lstStyle/>
        <a:p>
          <a:endParaRPr lang="zh-CN" altLang="en-US"/>
        </a:p>
      </dgm:t>
    </dgm:pt>
    <dgm:pt modelId="{9C097B86-06AB-4CF3-8183-F2EDA466C3A7}" type="parTrans" cxnId="{BBC2AE15-DD31-4E76-BB6D-6FDDC6619B53}">
      <dgm:prSet/>
      <dgm:spPr/>
      <dgm:t>
        <a:bodyPr/>
        <a:lstStyle/>
        <a:p>
          <a:endParaRPr lang="zh-CN" altLang="en-US"/>
        </a:p>
      </dgm:t>
    </dgm:pt>
    <dgm:pt modelId="{3D90125D-0167-4E36-8F36-361CDAE37E09}" type="pres">
      <dgm:prSet presAssocID="{3B0967B5-5ABF-49F2-B1B4-03761E6BA7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7314ADB-2048-4ADD-9492-A4DD28DC8B5F}" type="pres">
      <dgm:prSet presAssocID="{6D0D7496-C999-4557-8FA6-9CB987FDC7C6}" presName="parentText" presStyleLbl="node1" presStyleIdx="0" presStyleCnt="1" custScaleY="85750" custLinFactNeighborY="1217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ABF4C7-FD1C-486E-A0C5-F15D653CA48E}" type="pres">
      <dgm:prSet presAssocID="{6D0D7496-C999-4557-8FA6-9CB987FDC7C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06E26BB-B35B-4410-9BED-25DAFD29B0BE}" type="presOf" srcId="{6D0D7496-C999-4557-8FA6-9CB987FDC7C6}" destId="{77314ADB-2048-4ADD-9492-A4DD28DC8B5F}" srcOrd="0" destOrd="0" presId="urn:microsoft.com/office/officeart/2005/8/layout/vList2"/>
    <dgm:cxn modelId="{29D926D1-C157-454C-AED0-3E0B793DE8BC}" type="presOf" srcId="{A335F918-99CD-4BC8-9C93-DDA87EF41514}" destId="{FEABF4C7-FD1C-486E-A0C5-F15D653CA48E}" srcOrd="0" destOrd="4" presId="urn:microsoft.com/office/officeart/2005/8/layout/vList2"/>
    <dgm:cxn modelId="{004703D5-F56C-42B8-9EA2-96508913C4CD}" type="presOf" srcId="{8DF90F2E-CD03-4D6E-ADBC-6BF3F0FA2C2E}" destId="{FEABF4C7-FD1C-486E-A0C5-F15D653CA48E}" srcOrd="0" destOrd="1" presId="urn:microsoft.com/office/officeart/2005/8/layout/vList2"/>
    <dgm:cxn modelId="{1725D866-2349-4629-AEB3-6ABE05D6D707}" srcId="{6D0D7496-C999-4557-8FA6-9CB987FDC7C6}" destId="{8DF90F2E-CD03-4D6E-ADBC-6BF3F0FA2C2E}" srcOrd="1" destOrd="0" parTransId="{A9B7AA87-C011-444D-9E69-CDBC6C797042}" sibTransId="{B3FE8093-F2AF-411C-AABA-808A25199F3F}"/>
    <dgm:cxn modelId="{0F00EEC5-F21D-4E0C-AF11-DF4436988E3E}" type="presOf" srcId="{AEC931BA-CEF4-4D57-936B-17AA02679157}" destId="{FEABF4C7-FD1C-486E-A0C5-F15D653CA48E}" srcOrd="0" destOrd="2" presId="urn:microsoft.com/office/officeart/2005/8/layout/vList2"/>
    <dgm:cxn modelId="{167C7168-8352-4A4A-A1C6-9266FF750894}" srcId="{6D0D7496-C999-4557-8FA6-9CB987FDC7C6}" destId="{AEC931BA-CEF4-4D57-936B-17AA02679157}" srcOrd="2" destOrd="0" parTransId="{60446C6A-4892-4A94-9A71-9D10209477CD}" sibTransId="{E8C4B5D8-1D85-4EB4-9EA1-749A9235F049}"/>
    <dgm:cxn modelId="{C40C226D-1AA6-4AE3-8F42-C119193F271F}" type="presOf" srcId="{B958878F-204C-4540-AFB4-03771DA0BA72}" destId="{FEABF4C7-FD1C-486E-A0C5-F15D653CA48E}" srcOrd="0" destOrd="5" presId="urn:microsoft.com/office/officeart/2005/8/layout/vList2"/>
    <dgm:cxn modelId="{6E609C88-2D64-40F0-95FE-E9118BA017F4}" type="presOf" srcId="{3B0967B5-5ABF-49F2-B1B4-03761E6BA794}" destId="{3D90125D-0167-4E36-8F36-361CDAE37E09}" srcOrd="0" destOrd="0" presId="urn:microsoft.com/office/officeart/2005/8/layout/vList2"/>
    <dgm:cxn modelId="{ADEC45E4-9AB0-479C-AA90-392BA7062E18}" srcId="{6D0D7496-C999-4557-8FA6-9CB987FDC7C6}" destId="{A335F918-99CD-4BC8-9C93-DDA87EF41514}" srcOrd="4" destOrd="0" parTransId="{C801BAF0-443E-429F-8B08-06C78E6E84EE}" sibTransId="{2045B9CF-0B54-456A-95E6-E36575263EA2}"/>
    <dgm:cxn modelId="{4629259F-74B8-412B-88FC-47B15FCA4AEB}" type="presOf" srcId="{913CBB8B-FB82-4EB8-B5A5-48C8883CE22E}" destId="{FEABF4C7-FD1C-486E-A0C5-F15D653CA48E}" srcOrd="0" destOrd="0" presId="urn:microsoft.com/office/officeart/2005/8/layout/vList2"/>
    <dgm:cxn modelId="{0616557D-B5E4-4108-9175-ECDD7E198254}" srcId="{6D0D7496-C999-4557-8FA6-9CB987FDC7C6}" destId="{BCD50421-8AB4-400D-AF34-1E4DCE22B099}" srcOrd="3" destOrd="0" parTransId="{5BF9E833-D11A-40E9-8C4A-CBE3057A1E08}" sibTransId="{0F2D7E6B-0D92-42C4-A867-DDBCF017F938}"/>
    <dgm:cxn modelId="{12943A8B-7A05-4D2D-8157-F3532A1A39F7}" type="presOf" srcId="{BCD50421-8AB4-400D-AF34-1E4DCE22B099}" destId="{FEABF4C7-FD1C-486E-A0C5-F15D653CA48E}" srcOrd="0" destOrd="3" presId="urn:microsoft.com/office/officeart/2005/8/layout/vList2"/>
    <dgm:cxn modelId="{475DDDE4-5795-4BD8-A3F8-C8A9C42E58A3}" srcId="{6D0D7496-C999-4557-8FA6-9CB987FDC7C6}" destId="{913CBB8B-FB82-4EB8-B5A5-48C8883CE22E}" srcOrd="0" destOrd="0" parTransId="{2F68FB24-790B-4CB4-9332-50F21DE9A11B}" sibTransId="{F9882D56-CF61-47EF-B982-80DDDFB1514D}"/>
    <dgm:cxn modelId="{BBC2AE15-DD31-4E76-BB6D-6FDDC6619B53}" srcId="{3B0967B5-5ABF-49F2-B1B4-03761E6BA794}" destId="{6D0D7496-C999-4557-8FA6-9CB987FDC7C6}" srcOrd="0" destOrd="0" parTransId="{9C097B86-06AB-4CF3-8183-F2EDA466C3A7}" sibTransId="{D427D68D-F8DB-423B-BF1E-C2C1A6169D96}"/>
    <dgm:cxn modelId="{1EAA6BCF-A105-4070-A675-0D5E8BB2C70C}" srcId="{6D0D7496-C999-4557-8FA6-9CB987FDC7C6}" destId="{B958878F-204C-4540-AFB4-03771DA0BA72}" srcOrd="5" destOrd="0" parTransId="{B021C059-212A-4332-822F-D584A3A51A51}" sibTransId="{B3537888-CE79-48E5-A54C-6D8CB0D5F76B}"/>
    <dgm:cxn modelId="{EF34F8C4-CD3D-41EA-8BD4-27606E8A4589}" type="presParOf" srcId="{3D90125D-0167-4E36-8F36-361CDAE37E09}" destId="{77314ADB-2048-4ADD-9492-A4DD28DC8B5F}" srcOrd="0" destOrd="0" presId="urn:microsoft.com/office/officeart/2005/8/layout/vList2"/>
    <dgm:cxn modelId="{9A9FDCD4-7EC0-4769-8AF9-FBABBC5967B1}" type="presParOf" srcId="{3D90125D-0167-4E36-8F36-361CDAE37E09}" destId="{FEABF4C7-FD1C-486E-A0C5-F15D653CA48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CD4204-6D71-4D31-A9C6-4912E3CF194F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3502F33B-92C4-4918-BCC9-A91D54769BB6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中国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科学、地理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66A2EDC-B154-4AEE-8476-D04D04924112}" type="parTrans" cxnId="{AF04F539-B39D-4E3D-A308-A043E10CA7DB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1434E1-E473-4210-9111-568C03EC628A}" type="sibTrans" cxnId="{AF04F539-B39D-4E3D-A308-A043E10CA7DB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0DB0FA3-F755-44A5-8154-DC4DD01845CB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美国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科学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57DDC1-9027-4DD8-AE65-7CA0A2688053}" type="parTrans" cxnId="{F0055AB9-0158-4CB3-B1A1-E3C309C9AAE6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B08CAC-1168-44CA-B048-F36A5C3E99C5}" type="sibTrans" cxnId="{F0055AB9-0158-4CB3-B1A1-E3C309C9AAE6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ED6FF93-352B-4782-B42F-623B9DE7A13F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韩国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科学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8B5C90C-6BFC-48F8-A42C-9F7FD1CE1B26}" type="parTrans" cxnId="{CC856EB1-00B0-45BC-B584-913655B04E49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6392B61-26E2-475D-BC40-02718548DC74}" type="sibTrans" cxnId="{CC856EB1-00B0-45BC-B584-913655B04E49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19934F-75B4-4675-9370-37DD2FDC6A28}">
      <dgm:prSet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澳大利亚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科学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776E62-F2F0-4A73-B823-5D0719E3AE25}" type="parTrans" cxnId="{FFB3E537-E595-437E-8388-57035B473766}">
      <dgm:prSet/>
      <dgm:spPr/>
      <dgm:t>
        <a:bodyPr/>
        <a:lstStyle/>
        <a:p>
          <a:endParaRPr lang="zh-CN" altLang="en-US"/>
        </a:p>
      </dgm:t>
    </dgm:pt>
    <dgm:pt modelId="{78D809E6-D27B-4C66-9A50-742DED29B953}" type="sibTrans" cxnId="{FFB3E537-E595-437E-8388-57035B473766}">
      <dgm:prSet/>
      <dgm:spPr/>
      <dgm:t>
        <a:bodyPr/>
        <a:lstStyle/>
        <a:p>
          <a:endParaRPr lang="zh-CN" altLang="en-US"/>
        </a:p>
      </dgm:t>
    </dgm:pt>
    <dgm:pt modelId="{28156DBB-C6EB-4120-88F4-5427459E8239}" type="pres">
      <dgm:prSet presAssocID="{B2CD4204-6D71-4D31-A9C6-4912E3CF19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F188B1B3-CD72-43FB-BC41-F092FCFD7E23}" type="pres">
      <dgm:prSet presAssocID="{B2CD4204-6D71-4D31-A9C6-4912E3CF194F}" presName="Name1" presStyleCnt="0"/>
      <dgm:spPr/>
    </dgm:pt>
    <dgm:pt modelId="{2108FD15-57EF-45D2-AB7C-147A7A78D914}" type="pres">
      <dgm:prSet presAssocID="{B2CD4204-6D71-4D31-A9C6-4912E3CF194F}" presName="cycle" presStyleCnt="0"/>
      <dgm:spPr/>
    </dgm:pt>
    <dgm:pt modelId="{07F3CEAB-7C8E-4A40-BFB6-BA9006BDAE96}" type="pres">
      <dgm:prSet presAssocID="{B2CD4204-6D71-4D31-A9C6-4912E3CF194F}" presName="srcNode" presStyleLbl="node1" presStyleIdx="0" presStyleCnt="4"/>
      <dgm:spPr/>
    </dgm:pt>
    <dgm:pt modelId="{B5580B07-A509-4461-9103-9546274D0903}" type="pres">
      <dgm:prSet presAssocID="{B2CD4204-6D71-4D31-A9C6-4912E3CF194F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C05B0AB7-0450-4AE7-8CBF-5AA42194924A}" type="pres">
      <dgm:prSet presAssocID="{B2CD4204-6D71-4D31-A9C6-4912E3CF194F}" presName="extraNode" presStyleLbl="node1" presStyleIdx="0" presStyleCnt="4"/>
      <dgm:spPr/>
    </dgm:pt>
    <dgm:pt modelId="{E5530A91-8B61-476D-8377-DE786790C6AB}" type="pres">
      <dgm:prSet presAssocID="{B2CD4204-6D71-4D31-A9C6-4912E3CF194F}" presName="dstNode" presStyleLbl="node1" presStyleIdx="0" presStyleCnt="4"/>
      <dgm:spPr/>
    </dgm:pt>
    <dgm:pt modelId="{89B43443-35BE-4A89-8797-5C1F6FD6E43B}" type="pres">
      <dgm:prSet presAssocID="{3502F33B-92C4-4918-BCC9-A91D54769BB6}" presName="text_1" presStyleLbl="node1" presStyleIdx="0" presStyleCnt="4" custScaleX="788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B559D4-9B82-4151-B384-C096009EDDDA}" type="pres">
      <dgm:prSet presAssocID="{3502F33B-92C4-4918-BCC9-A91D54769BB6}" presName="accent_1" presStyleCnt="0"/>
      <dgm:spPr/>
    </dgm:pt>
    <dgm:pt modelId="{5A4E4CA9-AB31-41DE-880A-B2BD6490A89D}" type="pres">
      <dgm:prSet presAssocID="{3502F33B-92C4-4918-BCC9-A91D54769BB6}" presName="accentRepeatNode" presStyleLbl="solidFgAcc1" presStyleIdx="0" presStyleCnt="4"/>
      <dgm:spPr/>
    </dgm:pt>
    <dgm:pt modelId="{D01EF1B4-48D5-42A6-BE32-68B49767A99A}" type="pres">
      <dgm:prSet presAssocID="{50DB0FA3-F755-44A5-8154-DC4DD01845CB}" presName="text_2" presStyleLbl="node1" presStyleIdx="1" presStyleCnt="4" custScaleX="767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35BFB8-1C87-4A88-8A79-6E2965D0762B}" type="pres">
      <dgm:prSet presAssocID="{50DB0FA3-F755-44A5-8154-DC4DD01845CB}" presName="accent_2" presStyleCnt="0"/>
      <dgm:spPr/>
    </dgm:pt>
    <dgm:pt modelId="{B0FD414E-EB7E-4E03-9FC3-A49C5A472275}" type="pres">
      <dgm:prSet presAssocID="{50DB0FA3-F755-44A5-8154-DC4DD01845CB}" presName="accentRepeatNode" presStyleLbl="solidFgAcc1" presStyleIdx="1" presStyleCnt="4"/>
      <dgm:spPr/>
    </dgm:pt>
    <dgm:pt modelId="{6DB4BB9D-F3B8-479D-985E-BAA164B78E77}" type="pres">
      <dgm:prSet presAssocID="{AED6FF93-352B-4782-B42F-623B9DE7A13F}" presName="text_3" presStyleLbl="node1" presStyleIdx="2" presStyleCnt="4" custScaleX="767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567EDA-D7C7-45E2-91BB-EAC808A74FAF}" type="pres">
      <dgm:prSet presAssocID="{AED6FF93-352B-4782-B42F-623B9DE7A13F}" presName="accent_3" presStyleCnt="0"/>
      <dgm:spPr/>
    </dgm:pt>
    <dgm:pt modelId="{88F29006-CC35-4DDE-823A-34C3E2689EC1}" type="pres">
      <dgm:prSet presAssocID="{AED6FF93-352B-4782-B42F-623B9DE7A13F}" presName="accentRepeatNode" presStyleLbl="solidFgAcc1" presStyleIdx="2" presStyleCnt="4"/>
      <dgm:spPr/>
    </dgm:pt>
    <dgm:pt modelId="{4259C167-0F94-492D-8772-FC0F9500A14A}" type="pres">
      <dgm:prSet presAssocID="{3219934F-75B4-4675-9370-37DD2FDC6A28}" presName="text_4" presStyleLbl="node1" presStyleIdx="3" presStyleCnt="4" custScaleX="788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7CE1A4-1310-47A8-A42A-0D2F1D559AA6}" type="pres">
      <dgm:prSet presAssocID="{3219934F-75B4-4675-9370-37DD2FDC6A28}" presName="accent_4" presStyleCnt="0"/>
      <dgm:spPr/>
    </dgm:pt>
    <dgm:pt modelId="{A5F2D846-0F00-4555-94FE-51E6FF9F0C13}" type="pres">
      <dgm:prSet presAssocID="{3219934F-75B4-4675-9370-37DD2FDC6A28}" presName="accentRepeatNode" presStyleLbl="solidFgAcc1" presStyleIdx="3" presStyleCnt="4"/>
      <dgm:spPr/>
    </dgm:pt>
  </dgm:ptLst>
  <dgm:cxnLst>
    <dgm:cxn modelId="{24C56300-D178-4E5E-A9C5-13A96F1D187F}" type="presOf" srcId="{AED6FF93-352B-4782-B42F-623B9DE7A13F}" destId="{6DB4BB9D-F3B8-479D-985E-BAA164B78E77}" srcOrd="0" destOrd="0" presId="urn:microsoft.com/office/officeart/2008/layout/VerticalCurvedList"/>
    <dgm:cxn modelId="{CC856EB1-00B0-45BC-B584-913655B04E49}" srcId="{B2CD4204-6D71-4D31-A9C6-4912E3CF194F}" destId="{AED6FF93-352B-4782-B42F-623B9DE7A13F}" srcOrd="2" destOrd="0" parTransId="{78B5C90C-6BFC-48F8-A42C-9F7FD1CE1B26}" sibTransId="{26392B61-26E2-475D-BC40-02718548DC74}"/>
    <dgm:cxn modelId="{3782A9EB-906C-40A8-878C-C5D9E9A8ABC0}" type="presOf" srcId="{3219934F-75B4-4675-9370-37DD2FDC6A28}" destId="{4259C167-0F94-492D-8772-FC0F9500A14A}" srcOrd="0" destOrd="0" presId="urn:microsoft.com/office/officeart/2008/layout/VerticalCurvedList"/>
    <dgm:cxn modelId="{B98468EE-D7C7-41FF-B4F8-A0BE28092B24}" type="presOf" srcId="{50DB0FA3-F755-44A5-8154-DC4DD01845CB}" destId="{D01EF1B4-48D5-42A6-BE32-68B49767A99A}" srcOrd="0" destOrd="0" presId="urn:microsoft.com/office/officeart/2008/layout/VerticalCurvedList"/>
    <dgm:cxn modelId="{F914397B-A5BB-44F3-AA90-44F5D3647A36}" type="presOf" srcId="{B2CD4204-6D71-4D31-A9C6-4912E3CF194F}" destId="{28156DBB-C6EB-4120-88F4-5427459E8239}" srcOrd="0" destOrd="0" presId="urn:microsoft.com/office/officeart/2008/layout/VerticalCurvedList"/>
    <dgm:cxn modelId="{AF04F539-B39D-4E3D-A308-A043E10CA7DB}" srcId="{B2CD4204-6D71-4D31-A9C6-4912E3CF194F}" destId="{3502F33B-92C4-4918-BCC9-A91D54769BB6}" srcOrd="0" destOrd="0" parTransId="{666A2EDC-B154-4AEE-8476-D04D04924112}" sibTransId="{E51434E1-E473-4210-9111-568C03EC628A}"/>
    <dgm:cxn modelId="{CC0F6786-308C-4DE5-A349-A830DA3A9C61}" type="presOf" srcId="{3502F33B-92C4-4918-BCC9-A91D54769BB6}" destId="{89B43443-35BE-4A89-8797-5C1F6FD6E43B}" srcOrd="0" destOrd="0" presId="urn:microsoft.com/office/officeart/2008/layout/VerticalCurvedList"/>
    <dgm:cxn modelId="{FFB3E537-E595-437E-8388-57035B473766}" srcId="{B2CD4204-6D71-4D31-A9C6-4912E3CF194F}" destId="{3219934F-75B4-4675-9370-37DD2FDC6A28}" srcOrd="3" destOrd="0" parTransId="{AC776E62-F2F0-4A73-B823-5D0719E3AE25}" sibTransId="{78D809E6-D27B-4C66-9A50-742DED29B953}"/>
    <dgm:cxn modelId="{5CB4EDE2-EC4F-4EFC-B94F-11AC77A1F077}" type="presOf" srcId="{E51434E1-E473-4210-9111-568C03EC628A}" destId="{B5580B07-A509-4461-9103-9546274D0903}" srcOrd="0" destOrd="0" presId="urn:microsoft.com/office/officeart/2008/layout/VerticalCurvedList"/>
    <dgm:cxn modelId="{F0055AB9-0158-4CB3-B1A1-E3C309C9AAE6}" srcId="{B2CD4204-6D71-4D31-A9C6-4912E3CF194F}" destId="{50DB0FA3-F755-44A5-8154-DC4DD01845CB}" srcOrd="1" destOrd="0" parTransId="{4557DDC1-9027-4DD8-AE65-7CA0A2688053}" sibTransId="{6FB08CAC-1168-44CA-B048-F36A5C3E99C5}"/>
    <dgm:cxn modelId="{530673BA-39CF-498A-B126-11923D56FC9C}" type="presParOf" srcId="{28156DBB-C6EB-4120-88F4-5427459E8239}" destId="{F188B1B3-CD72-43FB-BC41-F092FCFD7E23}" srcOrd="0" destOrd="0" presId="urn:microsoft.com/office/officeart/2008/layout/VerticalCurvedList"/>
    <dgm:cxn modelId="{B0A38503-1A34-4735-8BF9-519006159B8D}" type="presParOf" srcId="{F188B1B3-CD72-43FB-BC41-F092FCFD7E23}" destId="{2108FD15-57EF-45D2-AB7C-147A7A78D914}" srcOrd="0" destOrd="0" presId="urn:microsoft.com/office/officeart/2008/layout/VerticalCurvedList"/>
    <dgm:cxn modelId="{0A81BFE6-3809-4032-84CD-9EA086C1DE6E}" type="presParOf" srcId="{2108FD15-57EF-45D2-AB7C-147A7A78D914}" destId="{07F3CEAB-7C8E-4A40-BFB6-BA9006BDAE96}" srcOrd="0" destOrd="0" presId="urn:microsoft.com/office/officeart/2008/layout/VerticalCurvedList"/>
    <dgm:cxn modelId="{C195C54A-81A9-4A5B-9986-A0EFE1503845}" type="presParOf" srcId="{2108FD15-57EF-45D2-AB7C-147A7A78D914}" destId="{B5580B07-A509-4461-9103-9546274D0903}" srcOrd="1" destOrd="0" presId="urn:microsoft.com/office/officeart/2008/layout/VerticalCurvedList"/>
    <dgm:cxn modelId="{FEFACCBC-2EC9-49B8-A90C-CE73019A53B7}" type="presParOf" srcId="{2108FD15-57EF-45D2-AB7C-147A7A78D914}" destId="{C05B0AB7-0450-4AE7-8CBF-5AA42194924A}" srcOrd="2" destOrd="0" presId="urn:microsoft.com/office/officeart/2008/layout/VerticalCurvedList"/>
    <dgm:cxn modelId="{34C01401-6641-4E4D-A3BD-1B250CB0C137}" type="presParOf" srcId="{2108FD15-57EF-45D2-AB7C-147A7A78D914}" destId="{E5530A91-8B61-476D-8377-DE786790C6AB}" srcOrd="3" destOrd="0" presId="urn:microsoft.com/office/officeart/2008/layout/VerticalCurvedList"/>
    <dgm:cxn modelId="{9C3390E0-CE71-4ACF-B3CA-D9D8F6BBB3EA}" type="presParOf" srcId="{F188B1B3-CD72-43FB-BC41-F092FCFD7E23}" destId="{89B43443-35BE-4A89-8797-5C1F6FD6E43B}" srcOrd="1" destOrd="0" presId="urn:microsoft.com/office/officeart/2008/layout/VerticalCurvedList"/>
    <dgm:cxn modelId="{F28E00C9-A382-4705-976E-212A048080CA}" type="presParOf" srcId="{F188B1B3-CD72-43FB-BC41-F092FCFD7E23}" destId="{DBB559D4-9B82-4151-B384-C096009EDDDA}" srcOrd="2" destOrd="0" presId="urn:microsoft.com/office/officeart/2008/layout/VerticalCurvedList"/>
    <dgm:cxn modelId="{90114F1F-6143-48C2-8BF9-7A36BBEBA66D}" type="presParOf" srcId="{DBB559D4-9B82-4151-B384-C096009EDDDA}" destId="{5A4E4CA9-AB31-41DE-880A-B2BD6490A89D}" srcOrd="0" destOrd="0" presId="urn:microsoft.com/office/officeart/2008/layout/VerticalCurvedList"/>
    <dgm:cxn modelId="{216DC52A-065E-4C83-BD24-F89E524C999A}" type="presParOf" srcId="{F188B1B3-CD72-43FB-BC41-F092FCFD7E23}" destId="{D01EF1B4-48D5-42A6-BE32-68B49767A99A}" srcOrd="3" destOrd="0" presId="urn:microsoft.com/office/officeart/2008/layout/VerticalCurvedList"/>
    <dgm:cxn modelId="{5244DBFF-2554-461C-85B1-8B1EAB457C3B}" type="presParOf" srcId="{F188B1B3-CD72-43FB-BC41-F092FCFD7E23}" destId="{CA35BFB8-1C87-4A88-8A79-6E2965D0762B}" srcOrd="4" destOrd="0" presId="urn:microsoft.com/office/officeart/2008/layout/VerticalCurvedList"/>
    <dgm:cxn modelId="{DE3EE471-AFE9-4A66-857F-081D760753F6}" type="presParOf" srcId="{CA35BFB8-1C87-4A88-8A79-6E2965D0762B}" destId="{B0FD414E-EB7E-4E03-9FC3-A49C5A472275}" srcOrd="0" destOrd="0" presId="urn:microsoft.com/office/officeart/2008/layout/VerticalCurvedList"/>
    <dgm:cxn modelId="{7AFC7F6A-007D-45B1-BA5E-E50222E6A324}" type="presParOf" srcId="{F188B1B3-CD72-43FB-BC41-F092FCFD7E23}" destId="{6DB4BB9D-F3B8-479D-985E-BAA164B78E77}" srcOrd="5" destOrd="0" presId="urn:microsoft.com/office/officeart/2008/layout/VerticalCurvedList"/>
    <dgm:cxn modelId="{078FC0AF-7029-49CA-B0EC-E6593062C0F1}" type="presParOf" srcId="{F188B1B3-CD72-43FB-BC41-F092FCFD7E23}" destId="{51567EDA-D7C7-45E2-91BB-EAC808A74FAF}" srcOrd="6" destOrd="0" presId="urn:microsoft.com/office/officeart/2008/layout/VerticalCurvedList"/>
    <dgm:cxn modelId="{83BFE97F-79C4-4CC0-9385-82240CCAEC61}" type="presParOf" srcId="{51567EDA-D7C7-45E2-91BB-EAC808A74FAF}" destId="{88F29006-CC35-4DDE-823A-34C3E2689EC1}" srcOrd="0" destOrd="0" presId="urn:microsoft.com/office/officeart/2008/layout/VerticalCurvedList"/>
    <dgm:cxn modelId="{EB4AC4CA-A004-4F76-920E-BE168E925A82}" type="presParOf" srcId="{F188B1B3-CD72-43FB-BC41-F092FCFD7E23}" destId="{4259C167-0F94-492D-8772-FC0F9500A14A}" srcOrd="7" destOrd="0" presId="urn:microsoft.com/office/officeart/2008/layout/VerticalCurvedList"/>
    <dgm:cxn modelId="{37DB3E97-C8EF-40BE-8F60-E14AAB230342}" type="presParOf" srcId="{F188B1B3-CD72-43FB-BC41-F092FCFD7E23}" destId="{3D7CE1A4-1310-47A8-A42A-0D2F1D559AA6}" srcOrd="8" destOrd="0" presId="urn:microsoft.com/office/officeart/2008/layout/VerticalCurvedList"/>
    <dgm:cxn modelId="{DCC8CD99-2E61-4F89-A821-4C6130A45036}" type="presParOf" srcId="{3D7CE1A4-1310-47A8-A42A-0D2F1D559AA6}" destId="{A5F2D846-0F00-4555-94FE-51E6FF9F0C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CD4204-6D71-4D31-A9C6-4912E3CF194F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3502F33B-92C4-4918-BCC9-A91D54769BB6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小学科学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人教版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66A2EDC-B154-4AEE-8476-D04D04924112}" type="parTrans" cxnId="{AF04F539-B39D-4E3D-A308-A043E10CA7DB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1434E1-E473-4210-9111-568C03EC628A}" type="sibTrans" cxnId="{AF04F539-B39D-4E3D-A308-A043E10CA7DB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0DB0FA3-F755-44A5-8154-DC4DD01845CB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小学科学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科教版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57DDC1-9027-4DD8-AE65-7CA0A2688053}" type="parTrans" cxnId="{F0055AB9-0158-4CB3-B1A1-E3C309C9AAE6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B08CAC-1168-44CA-B048-F36A5C3E99C5}" type="sibTrans" cxnId="{F0055AB9-0158-4CB3-B1A1-E3C309C9AAE6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ED6FF93-352B-4782-B42F-623B9DE7A13F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初中科学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浙教版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8B5C90C-6BFC-48F8-A42C-9F7FD1CE1B26}" type="parTrans" cxnId="{CC856EB1-00B0-45BC-B584-913655B04E49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6392B61-26E2-475D-BC40-02718548DC74}" type="sibTrans" cxnId="{CC856EB1-00B0-45BC-B584-913655B04E49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DB558A-2873-4B55-A0B4-E74C059700A0}">
      <dgm:prSet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高中地理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人教版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849D133-AB2F-449A-A1D4-C087DBA64833}" type="parTrans" cxnId="{7D24CCAF-5AD8-4725-945E-D549547BFD60}">
      <dgm:prSet/>
      <dgm:spPr/>
      <dgm:t>
        <a:bodyPr/>
        <a:lstStyle/>
        <a:p>
          <a:endParaRPr lang="zh-CN" altLang="en-US" sz="2400"/>
        </a:p>
      </dgm:t>
    </dgm:pt>
    <dgm:pt modelId="{9EE67CAC-B7A2-4B0E-A393-4E02DC1A5710}" type="sibTrans" cxnId="{7D24CCAF-5AD8-4725-945E-D549547BFD60}">
      <dgm:prSet/>
      <dgm:spPr/>
      <dgm:t>
        <a:bodyPr/>
        <a:lstStyle/>
        <a:p>
          <a:endParaRPr lang="zh-CN" altLang="en-US" sz="2400"/>
        </a:p>
      </dgm:t>
    </dgm:pt>
    <dgm:pt modelId="{3219934F-75B4-4675-9370-37DD2FDC6A28}">
      <dgm:prSet custT="1"/>
      <dgm:spPr/>
      <dgm:t>
        <a:bodyPr/>
        <a:lstStyle/>
        <a:p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Science A Closer Look[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美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776E62-F2F0-4A73-B823-5D0719E3AE25}" type="parTrans" cxnId="{FFB3E537-E595-437E-8388-57035B473766}">
      <dgm:prSet/>
      <dgm:spPr/>
      <dgm:t>
        <a:bodyPr/>
        <a:lstStyle/>
        <a:p>
          <a:endParaRPr lang="zh-CN" altLang="en-US"/>
        </a:p>
      </dgm:t>
    </dgm:pt>
    <dgm:pt modelId="{78D809E6-D27B-4C66-9A50-742DED29B953}" type="sibTrans" cxnId="{FFB3E537-E595-437E-8388-57035B473766}">
      <dgm:prSet/>
      <dgm:spPr/>
      <dgm:t>
        <a:bodyPr/>
        <a:lstStyle/>
        <a:p>
          <a:endParaRPr lang="zh-CN" altLang="en-US"/>
        </a:p>
      </dgm:t>
    </dgm:pt>
    <dgm:pt modelId="{28156DBB-C6EB-4120-88F4-5427459E8239}" type="pres">
      <dgm:prSet presAssocID="{B2CD4204-6D71-4D31-A9C6-4912E3CF19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F188B1B3-CD72-43FB-BC41-F092FCFD7E23}" type="pres">
      <dgm:prSet presAssocID="{B2CD4204-6D71-4D31-A9C6-4912E3CF194F}" presName="Name1" presStyleCnt="0"/>
      <dgm:spPr/>
    </dgm:pt>
    <dgm:pt modelId="{2108FD15-57EF-45D2-AB7C-147A7A78D914}" type="pres">
      <dgm:prSet presAssocID="{B2CD4204-6D71-4D31-A9C6-4912E3CF194F}" presName="cycle" presStyleCnt="0"/>
      <dgm:spPr/>
    </dgm:pt>
    <dgm:pt modelId="{07F3CEAB-7C8E-4A40-BFB6-BA9006BDAE96}" type="pres">
      <dgm:prSet presAssocID="{B2CD4204-6D71-4D31-A9C6-4912E3CF194F}" presName="srcNode" presStyleLbl="node1" presStyleIdx="0" presStyleCnt="5"/>
      <dgm:spPr/>
    </dgm:pt>
    <dgm:pt modelId="{B5580B07-A509-4461-9103-9546274D0903}" type="pres">
      <dgm:prSet presAssocID="{B2CD4204-6D71-4D31-A9C6-4912E3CF194F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C05B0AB7-0450-4AE7-8CBF-5AA42194924A}" type="pres">
      <dgm:prSet presAssocID="{B2CD4204-6D71-4D31-A9C6-4912E3CF194F}" presName="extraNode" presStyleLbl="node1" presStyleIdx="0" presStyleCnt="5"/>
      <dgm:spPr/>
    </dgm:pt>
    <dgm:pt modelId="{E5530A91-8B61-476D-8377-DE786790C6AB}" type="pres">
      <dgm:prSet presAssocID="{B2CD4204-6D71-4D31-A9C6-4912E3CF194F}" presName="dstNode" presStyleLbl="node1" presStyleIdx="0" presStyleCnt="5"/>
      <dgm:spPr/>
    </dgm:pt>
    <dgm:pt modelId="{89B43443-35BE-4A89-8797-5C1F6FD6E43B}" type="pres">
      <dgm:prSet presAssocID="{3502F33B-92C4-4918-BCC9-A91D54769BB6}" presName="text_1" presStyleLbl="node1" presStyleIdx="0" presStyleCnt="5" custScaleX="792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B559D4-9B82-4151-B384-C096009EDDDA}" type="pres">
      <dgm:prSet presAssocID="{3502F33B-92C4-4918-BCC9-A91D54769BB6}" presName="accent_1" presStyleCnt="0"/>
      <dgm:spPr/>
    </dgm:pt>
    <dgm:pt modelId="{5A4E4CA9-AB31-41DE-880A-B2BD6490A89D}" type="pres">
      <dgm:prSet presAssocID="{3502F33B-92C4-4918-BCC9-A91D54769BB6}" presName="accentRepeatNode" presStyleLbl="solidFgAcc1" presStyleIdx="0" presStyleCnt="5"/>
      <dgm:spPr/>
    </dgm:pt>
    <dgm:pt modelId="{D01EF1B4-48D5-42A6-BE32-68B49767A99A}" type="pres">
      <dgm:prSet presAssocID="{50DB0FA3-F755-44A5-8154-DC4DD01845CB}" presName="text_2" presStyleLbl="node1" presStyleIdx="1" presStyleCnt="5" custScaleX="767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35BFB8-1C87-4A88-8A79-6E2965D0762B}" type="pres">
      <dgm:prSet presAssocID="{50DB0FA3-F755-44A5-8154-DC4DD01845CB}" presName="accent_2" presStyleCnt="0"/>
      <dgm:spPr/>
    </dgm:pt>
    <dgm:pt modelId="{B0FD414E-EB7E-4E03-9FC3-A49C5A472275}" type="pres">
      <dgm:prSet presAssocID="{50DB0FA3-F755-44A5-8154-DC4DD01845CB}" presName="accentRepeatNode" presStyleLbl="solidFgAcc1" presStyleIdx="1" presStyleCnt="5"/>
      <dgm:spPr/>
    </dgm:pt>
    <dgm:pt modelId="{6DB4BB9D-F3B8-479D-985E-BAA164B78E77}" type="pres">
      <dgm:prSet presAssocID="{AED6FF93-352B-4782-B42F-623B9DE7A13F}" presName="text_3" presStyleLbl="node1" presStyleIdx="2" presStyleCnt="5" custScaleX="767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567EDA-D7C7-45E2-91BB-EAC808A74FAF}" type="pres">
      <dgm:prSet presAssocID="{AED6FF93-352B-4782-B42F-623B9DE7A13F}" presName="accent_3" presStyleCnt="0"/>
      <dgm:spPr/>
    </dgm:pt>
    <dgm:pt modelId="{88F29006-CC35-4DDE-823A-34C3E2689EC1}" type="pres">
      <dgm:prSet presAssocID="{AED6FF93-352B-4782-B42F-623B9DE7A13F}" presName="accentRepeatNode" presStyleLbl="solidFgAcc1" presStyleIdx="2" presStyleCnt="5"/>
      <dgm:spPr/>
    </dgm:pt>
    <dgm:pt modelId="{11A60062-6FAE-469B-A873-247162A16524}" type="pres">
      <dgm:prSet presAssocID="{CADB558A-2873-4B55-A0B4-E74C059700A0}" presName="text_4" presStyleLbl="node1" presStyleIdx="3" presStyleCnt="5" custScaleX="767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454A5A-9E88-41A3-BCD2-02EC3E664D4D}" type="pres">
      <dgm:prSet presAssocID="{CADB558A-2873-4B55-A0B4-E74C059700A0}" presName="accent_4" presStyleCnt="0"/>
      <dgm:spPr/>
    </dgm:pt>
    <dgm:pt modelId="{6F3A2324-D571-4A4E-BA4B-F1DC10865021}" type="pres">
      <dgm:prSet presAssocID="{CADB558A-2873-4B55-A0B4-E74C059700A0}" presName="accentRepeatNode" presStyleLbl="solidFgAcc1" presStyleIdx="3" presStyleCnt="5"/>
      <dgm:spPr/>
    </dgm:pt>
    <dgm:pt modelId="{EAF09D18-B486-4971-AC53-F6EE54C8F424}" type="pres">
      <dgm:prSet presAssocID="{3219934F-75B4-4675-9370-37DD2FDC6A28}" presName="text_5" presStyleLbl="node1" presStyleIdx="4" presStyleCnt="5" custScaleX="792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367050-F150-45CE-8479-ADF3367E2AC7}" type="pres">
      <dgm:prSet presAssocID="{3219934F-75B4-4675-9370-37DD2FDC6A28}" presName="accent_5" presStyleCnt="0"/>
      <dgm:spPr/>
    </dgm:pt>
    <dgm:pt modelId="{A5F2D846-0F00-4555-94FE-51E6FF9F0C13}" type="pres">
      <dgm:prSet presAssocID="{3219934F-75B4-4675-9370-37DD2FDC6A28}" presName="accentRepeatNode" presStyleLbl="solidFgAcc1" presStyleIdx="4" presStyleCnt="5"/>
      <dgm:spPr/>
    </dgm:pt>
  </dgm:ptLst>
  <dgm:cxnLst>
    <dgm:cxn modelId="{CD055F12-9E73-43E4-B52F-F703E64EF745}" type="presOf" srcId="{50DB0FA3-F755-44A5-8154-DC4DD01845CB}" destId="{D01EF1B4-48D5-42A6-BE32-68B49767A99A}" srcOrd="0" destOrd="0" presId="urn:microsoft.com/office/officeart/2008/layout/VerticalCurvedList"/>
    <dgm:cxn modelId="{FFB3E537-E595-437E-8388-57035B473766}" srcId="{B2CD4204-6D71-4D31-A9C6-4912E3CF194F}" destId="{3219934F-75B4-4675-9370-37DD2FDC6A28}" srcOrd="4" destOrd="0" parTransId="{AC776E62-F2F0-4A73-B823-5D0719E3AE25}" sibTransId="{78D809E6-D27B-4C66-9A50-742DED29B953}"/>
    <dgm:cxn modelId="{9FD89582-1617-4F6B-90A3-4EEA1DC7B4D7}" type="presOf" srcId="{AED6FF93-352B-4782-B42F-623B9DE7A13F}" destId="{6DB4BB9D-F3B8-479D-985E-BAA164B78E77}" srcOrd="0" destOrd="0" presId="urn:microsoft.com/office/officeart/2008/layout/VerticalCurvedList"/>
    <dgm:cxn modelId="{513ABD30-2E8D-4EE8-AB26-0F2519745589}" type="presOf" srcId="{CADB558A-2873-4B55-A0B4-E74C059700A0}" destId="{11A60062-6FAE-469B-A873-247162A16524}" srcOrd="0" destOrd="0" presId="urn:microsoft.com/office/officeart/2008/layout/VerticalCurvedList"/>
    <dgm:cxn modelId="{7D24CCAF-5AD8-4725-945E-D549547BFD60}" srcId="{B2CD4204-6D71-4D31-A9C6-4912E3CF194F}" destId="{CADB558A-2873-4B55-A0B4-E74C059700A0}" srcOrd="3" destOrd="0" parTransId="{3849D133-AB2F-449A-A1D4-C087DBA64833}" sibTransId="{9EE67CAC-B7A2-4B0E-A393-4E02DC1A5710}"/>
    <dgm:cxn modelId="{269388BB-DEB8-404E-9E63-CEBC89036036}" type="presOf" srcId="{B2CD4204-6D71-4D31-A9C6-4912E3CF194F}" destId="{28156DBB-C6EB-4120-88F4-5427459E8239}" srcOrd="0" destOrd="0" presId="urn:microsoft.com/office/officeart/2008/layout/VerticalCurvedList"/>
    <dgm:cxn modelId="{AFB2CD48-1898-4E8A-BD1B-AD0F9EE1513D}" type="presOf" srcId="{3219934F-75B4-4675-9370-37DD2FDC6A28}" destId="{EAF09D18-B486-4971-AC53-F6EE54C8F424}" srcOrd="0" destOrd="0" presId="urn:microsoft.com/office/officeart/2008/layout/VerticalCurvedList"/>
    <dgm:cxn modelId="{AF04F539-B39D-4E3D-A308-A043E10CA7DB}" srcId="{B2CD4204-6D71-4D31-A9C6-4912E3CF194F}" destId="{3502F33B-92C4-4918-BCC9-A91D54769BB6}" srcOrd="0" destOrd="0" parTransId="{666A2EDC-B154-4AEE-8476-D04D04924112}" sibTransId="{E51434E1-E473-4210-9111-568C03EC628A}"/>
    <dgm:cxn modelId="{F3553D50-2C0E-4CF8-A27E-75B284480E49}" type="presOf" srcId="{E51434E1-E473-4210-9111-568C03EC628A}" destId="{B5580B07-A509-4461-9103-9546274D0903}" srcOrd="0" destOrd="0" presId="urn:microsoft.com/office/officeart/2008/layout/VerticalCurvedList"/>
    <dgm:cxn modelId="{F0055AB9-0158-4CB3-B1A1-E3C309C9AAE6}" srcId="{B2CD4204-6D71-4D31-A9C6-4912E3CF194F}" destId="{50DB0FA3-F755-44A5-8154-DC4DD01845CB}" srcOrd="1" destOrd="0" parTransId="{4557DDC1-9027-4DD8-AE65-7CA0A2688053}" sibTransId="{6FB08CAC-1168-44CA-B048-F36A5C3E99C5}"/>
    <dgm:cxn modelId="{DB78D1B0-6665-41E2-9CC3-69BFEB247F00}" type="presOf" srcId="{3502F33B-92C4-4918-BCC9-A91D54769BB6}" destId="{89B43443-35BE-4A89-8797-5C1F6FD6E43B}" srcOrd="0" destOrd="0" presId="urn:microsoft.com/office/officeart/2008/layout/VerticalCurvedList"/>
    <dgm:cxn modelId="{CC856EB1-00B0-45BC-B584-913655B04E49}" srcId="{B2CD4204-6D71-4D31-A9C6-4912E3CF194F}" destId="{AED6FF93-352B-4782-B42F-623B9DE7A13F}" srcOrd="2" destOrd="0" parTransId="{78B5C90C-6BFC-48F8-A42C-9F7FD1CE1B26}" sibTransId="{26392B61-26E2-475D-BC40-02718548DC74}"/>
    <dgm:cxn modelId="{52081832-A110-4A31-B564-A3F54AAF7901}" type="presParOf" srcId="{28156DBB-C6EB-4120-88F4-5427459E8239}" destId="{F188B1B3-CD72-43FB-BC41-F092FCFD7E23}" srcOrd="0" destOrd="0" presId="urn:microsoft.com/office/officeart/2008/layout/VerticalCurvedList"/>
    <dgm:cxn modelId="{1863C30E-DEBA-49AE-AE0B-D01EE135E9CF}" type="presParOf" srcId="{F188B1B3-CD72-43FB-BC41-F092FCFD7E23}" destId="{2108FD15-57EF-45D2-AB7C-147A7A78D914}" srcOrd="0" destOrd="0" presId="urn:microsoft.com/office/officeart/2008/layout/VerticalCurvedList"/>
    <dgm:cxn modelId="{65C8DE00-34FB-4390-8C2C-E7576E915947}" type="presParOf" srcId="{2108FD15-57EF-45D2-AB7C-147A7A78D914}" destId="{07F3CEAB-7C8E-4A40-BFB6-BA9006BDAE96}" srcOrd="0" destOrd="0" presId="urn:microsoft.com/office/officeart/2008/layout/VerticalCurvedList"/>
    <dgm:cxn modelId="{B9291426-5F0E-4F40-AA0F-BCEF02069ECE}" type="presParOf" srcId="{2108FD15-57EF-45D2-AB7C-147A7A78D914}" destId="{B5580B07-A509-4461-9103-9546274D0903}" srcOrd="1" destOrd="0" presId="urn:microsoft.com/office/officeart/2008/layout/VerticalCurvedList"/>
    <dgm:cxn modelId="{493E9190-43A2-4223-8254-DD5C7C1792E0}" type="presParOf" srcId="{2108FD15-57EF-45D2-AB7C-147A7A78D914}" destId="{C05B0AB7-0450-4AE7-8CBF-5AA42194924A}" srcOrd="2" destOrd="0" presId="urn:microsoft.com/office/officeart/2008/layout/VerticalCurvedList"/>
    <dgm:cxn modelId="{73695989-1CB8-4892-97AB-D0376B0A0A5C}" type="presParOf" srcId="{2108FD15-57EF-45D2-AB7C-147A7A78D914}" destId="{E5530A91-8B61-476D-8377-DE786790C6AB}" srcOrd="3" destOrd="0" presId="urn:microsoft.com/office/officeart/2008/layout/VerticalCurvedList"/>
    <dgm:cxn modelId="{E4860E85-7195-4EBA-BAFB-B5606D29B362}" type="presParOf" srcId="{F188B1B3-CD72-43FB-BC41-F092FCFD7E23}" destId="{89B43443-35BE-4A89-8797-5C1F6FD6E43B}" srcOrd="1" destOrd="0" presId="urn:microsoft.com/office/officeart/2008/layout/VerticalCurvedList"/>
    <dgm:cxn modelId="{DC44748B-69FE-4AC5-9E2B-F173EE7CE596}" type="presParOf" srcId="{F188B1B3-CD72-43FB-BC41-F092FCFD7E23}" destId="{DBB559D4-9B82-4151-B384-C096009EDDDA}" srcOrd="2" destOrd="0" presId="urn:microsoft.com/office/officeart/2008/layout/VerticalCurvedList"/>
    <dgm:cxn modelId="{24B2D052-E956-49E2-A8E5-EE7A7BAC4156}" type="presParOf" srcId="{DBB559D4-9B82-4151-B384-C096009EDDDA}" destId="{5A4E4CA9-AB31-41DE-880A-B2BD6490A89D}" srcOrd="0" destOrd="0" presId="urn:microsoft.com/office/officeart/2008/layout/VerticalCurvedList"/>
    <dgm:cxn modelId="{4FE4048E-E659-4ECF-953A-D1750764766D}" type="presParOf" srcId="{F188B1B3-CD72-43FB-BC41-F092FCFD7E23}" destId="{D01EF1B4-48D5-42A6-BE32-68B49767A99A}" srcOrd="3" destOrd="0" presId="urn:microsoft.com/office/officeart/2008/layout/VerticalCurvedList"/>
    <dgm:cxn modelId="{716B7944-9257-4AED-892F-AF471A9B1DDE}" type="presParOf" srcId="{F188B1B3-CD72-43FB-BC41-F092FCFD7E23}" destId="{CA35BFB8-1C87-4A88-8A79-6E2965D0762B}" srcOrd="4" destOrd="0" presId="urn:microsoft.com/office/officeart/2008/layout/VerticalCurvedList"/>
    <dgm:cxn modelId="{E64BFA90-03D7-429A-B6A2-C7BEB9DDE871}" type="presParOf" srcId="{CA35BFB8-1C87-4A88-8A79-6E2965D0762B}" destId="{B0FD414E-EB7E-4E03-9FC3-A49C5A472275}" srcOrd="0" destOrd="0" presId="urn:microsoft.com/office/officeart/2008/layout/VerticalCurvedList"/>
    <dgm:cxn modelId="{51229327-12F3-4618-8896-2570C100D4D6}" type="presParOf" srcId="{F188B1B3-CD72-43FB-BC41-F092FCFD7E23}" destId="{6DB4BB9D-F3B8-479D-985E-BAA164B78E77}" srcOrd="5" destOrd="0" presId="urn:microsoft.com/office/officeart/2008/layout/VerticalCurvedList"/>
    <dgm:cxn modelId="{EDD16BB8-33B8-4EC3-8190-D41930A47332}" type="presParOf" srcId="{F188B1B3-CD72-43FB-BC41-F092FCFD7E23}" destId="{51567EDA-D7C7-45E2-91BB-EAC808A74FAF}" srcOrd="6" destOrd="0" presId="urn:microsoft.com/office/officeart/2008/layout/VerticalCurvedList"/>
    <dgm:cxn modelId="{A1ECE12E-E94F-4F2C-95D2-6647991C2E33}" type="presParOf" srcId="{51567EDA-D7C7-45E2-91BB-EAC808A74FAF}" destId="{88F29006-CC35-4DDE-823A-34C3E2689EC1}" srcOrd="0" destOrd="0" presId="urn:microsoft.com/office/officeart/2008/layout/VerticalCurvedList"/>
    <dgm:cxn modelId="{E6674102-0956-47AE-871E-A70D69ABC29E}" type="presParOf" srcId="{F188B1B3-CD72-43FB-BC41-F092FCFD7E23}" destId="{11A60062-6FAE-469B-A873-247162A16524}" srcOrd="7" destOrd="0" presId="urn:microsoft.com/office/officeart/2008/layout/VerticalCurvedList"/>
    <dgm:cxn modelId="{4DA36973-070E-419F-BED4-B43D98CE8C71}" type="presParOf" srcId="{F188B1B3-CD72-43FB-BC41-F092FCFD7E23}" destId="{45454A5A-9E88-41A3-BCD2-02EC3E664D4D}" srcOrd="8" destOrd="0" presId="urn:microsoft.com/office/officeart/2008/layout/VerticalCurvedList"/>
    <dgm:cxn modelId="{6409AD39-5820-470B-AECB-DD8D6E40D1AF}" type="presParOf" srcId="{45454A5A-9E88-41A3-BCD2-02EC3E664D4D}" destId="{6F3A2324-D571-4A4E-BA4B-F1DC10865021}" srcOrd="0" destOrd="0" presId="urn:microsoft.com/office/officeart/2008/layout/VerticalCurvedList"/>
    <dgm:cxn modelId="{D547BDB4-2B23-4AEF-B183-9743C149ABA4}" type="presParOf" srcId="{F188B1B3-CD72-43FB-BC41-F092FCFD7E23}" destId="{EAF09D18-B486-4971-AC53-F6EE54C8F424}" srcOrd="9" destOrd="0" presId="urn:microsoft.com/office/officeart/2008/layout/VerticalCurvedList"/>
    <dgm:cxn modelId="{C259BE27-462C-420B-92A0-0D73FD9F6198}" type="presParOf" srcId="{F188B1B3-CD72-43FB-BC41-F092FCFD7E23}" destId="{E9367050-F150-45CE-8479-ADF3367E2AC7}" srcOrd="10" destOrd="0" presId="urn:microsoft.com/office/officeart/2008/layout/VerticalCurvedList"/>
    <dgm:cxn modelId="{3CFACFEB-DD4E-4DB8-96B2-C4885215F173}" type="presParOf" srcId="{E9367050-F150-45CE-8479-ADF3367E2AC7}" destId="{A5F2D846-0F00-4555-94FE-51E6FF9F0C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50C016-186E-46B9-8A12-4FB1663B2B6A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0"/>
      <dgm:spPr/>
    </dgm:pt>
    <dgm:pt modelId="{BA285B02-C4B3-4DFB-B60F-220E0C9B0379}">
      <dgm:prSet phldrT="[文本]" phldr="1"/>
      <dgm:spPr/>
      <dgm:t>
        <a:bodyPr/>
        <a:lstStyle/>
        <a:p>
          <a:endParaRPr lang="zh-CN" altLang="en-US" dirty="0"/>
        </a:p>
      </dgm:t>
    </dgm:pt>
    <dgm:pt modelId="{56B70F84-0325-48CC-860C-479B418DA0AD}" type="parTrans" cxnId="{1F3D3C99-D337-4F16-A482-C6D165F12176}">
      <dgm:prSet/>
      <dgm:spPr/>
      <dgm:t>
        <a:bodyPr/>
        <a:lstStyle/>
        <a:p>
          <a:endParaRPr lang="zh-CN" altLang="en-US"/>
        </a:p>
      </dgm:t>
    </dgm:pt>
    <dgm:pt modelId="{C23163D5-9CB6-4D42-AC40-2C113AF13087}" type="sibTrans" cxnId="{1F3D3C99-D337-4F16-A482-C6D165F12176}">
      <dgm:prSet/>
      <dgm:spPr/>
      <dgm:t>
        <a:bodyPr/>
        <a:lstStyle/>
        <a:p>
          <a:endParaRPr lang="zh-CN" altLang="en-US"/>
        </a:p>
      </dgm:t>
    </dgm:pt>
    <dgm:pt modelId="{AF647985-619F-45C9-A8DB-61F2403DF506}">
      <dgm:prSet phldrT="[文本]" phldr="1"/>
      <dgm:spPr/>
      <dgm:t>
        <a:bodyPr/>
        <a:lstStyle/>
        <a:p>
          <a:endParaRPr lang="zh-CN" altLang="en-US"/>
        </a:p>
      </dgm:t>
    </dgm:pt>
    <dgm:pt modelId="{73B5030C-2BFE-448B-BBCC-DCF5102B158F}" type="sibTrans" cxnId="{A49BE64D-BBE8-4DBD-A5E6-94904456A428}">
      <dgm:prSet/>
      <dgm:spPr/>
      <dgm:t>
        <a:bodyPr/>
        <a:lstStyle/>
        <a:p>
          <a:endParaRPr lang="zh-CN" altLang="en-US"/>
        </a:p>
      </dgm:t>
    </dgm:pt>
    <dgm:pt modelId="{97B482C7-B95C-4786-89AA-9461061AE158}" type="parTrans" cxnId="{A49BE64D-BBE8-4DBD-A5E6-94904456A428}">
      <dgm:prSet/>
      <dgm:spPr/>
      <dgm:t>
        <a:bodyPr/>
        <a:lstStyle/>
        <a:p>
          <a:endParaRPr lang="zh-CN" altLang="en-US"/>
        </a:p>
      </dgm:t>
    </dgm:pt>
    <dgm:pt modelId="{76AEFB88-EF79-413F-A49B-33B42AC46BC5}">
      <dgm:prSet phldrT="[文本]" phldr="1"/>
      <dgm:spPr/>
      <dgm:t>
        <a:bodyPr/>
        <a:lstStyle/>
        <a:p>
          <a:endParaRPr lang="zh-CN" altLang="en-US" dirty="0"/>
        </a:p>
      </dgm:t>
    </dgm:pt>
    <dgm:pt modelId="{C61FE035-2C28-4B5D-B9E1-A76FE9C8437F}" type="sibTrans" cxnId="{BC858DBF-2271-4CB4-9F65-69DFCC4211C1}">
      <dgm:prSet/>
      <dgm:spPr/>
      <dgm:t>
        <a:bodyPr/>
        <a:lstStyle/>
        <a:p>
          <a:endParaRPr lang="zh-CN" altLang="en-US"/>
        </a:p>
      </dgm:t>
    </dgm:pt>
    <dgm:pt modelId="{CA1F0FB8-4975-4B27-B037-2C8F5A9071E6}" type="parTrans" cxnId="{BC858DBF-2271-4CB4-9F65-69DFCC4211C1}">
      <dgm:prSet/>
      <dgm:spPr/>
      <dgm:t>
        <a:bodyPr/>
        <a:lstStyle/>
        <a:p>
          <a:endParaRPr lang="zh-CN" altLang="en-US"/>
        </a:p>
      </dgm:t>
    </dgm:pt>
    <dgm:pt modelId="{4FB05BE6-41A3-4F46-BCF8-2434EC47746C}" type="pres">
      <dgm:prSet presAssocID="{6950C016-186E-46B9-8A12-4FB1663B2B6A}" presName="compositeShape" presStyleCnt="0">
        <dgm:presLayoutVars>
          <dgm:chMax val="7"/>
          <dgm:dir/>
          <dgm:resizeHandles val="exact"/>
        </dgm:presLayoutVars>
      </dgm:prSet>
      <dgm:spPr/>
    </dgm:pt>
    <dgm:pt modelId="{347A2BDA-DBB8-442E-A009-8B8EEF387924}" type="pres">
      <dgm:prSet presAssocID="{BA285B02-C4B3-4DFB-B60F-220E0C9B0379}" presName="circ1" presStyleLbl="vennNode1" presStyleIdx="0" presStyleCnt="3"/>
      <dgm:spPr/>
      <dgm:t>
        <a:bodyPr/>
        <a:lstStyle/>
        <a:p>
          <a:endParaRPr lang="zh-CN" altLang="en-US"/>
        </a:p>
      </dgm:t>
    </dgm:pt>
    <dgm:pt modelId="{1B1CE545-CCF1-4481-8B5E-D89336A78074}" type="pres">
      <dgm:prSet presAssocID="{BA285B02-C4B3-4DFB-B60F-220E0C9B037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2DE8EB-BA51-4C17-B7DB-3D2C77E1A6FA}" type="pres">
      <dgm:prSet presAssocID="{AF647985-619F-45C9-A8DB-61F2403DF506}" presName="circ2" presStyleLbl="vennNode1" presStyleIdx="1" presStyleCnt="3"/>
      <dgm:spPr/>
      <dgm:t>
        <a:bodyPr/>
        <a:lstStyle/>
        <a:p>
          <a:endParaRPr lang="zh-CN" altLang="en-US"/>
        </a:p>
      </dgm:t>
    </dgm:pt>
    <dgm:pt modelId="{8BF1ABB0-166B-44E9-B1F5-25A37CE608C4}" type="pres">
      <dgm:prSet presAssocID="{AF647985-619F-45C9-A8DB-61F2403DF50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6B07E5-3BA9-4E37-8FC4-E04BE76CE1EC}" type="pres">
      <dgm:prSet presAssocID="{76AEFB88-EF79-413F-A49B-33B42AC46BC5}" presName="circ3" presStyleLbl="vennNode1" presStyleIdx="2" presStyleCnt="3"/>
      <dgm:spPr/>
      <dgm:t>
        <a:bodyPr/>
        <a:lstStyle/>
        <a:p>
          <a:endParaRPr lang="zh-CN" altLang="en-US"/>
        </a:p>
      </dgm:t>
    </dgm:pt>
    <dgm:pt modelId="{E7D90F5B-B2A5-4D0A-8C6B-83C2297AE360}" type="pres">
      <dgm:prSet presAssocID="{76AEFB88-EF79-413F-A49B-33B42AC46BC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ECED086-6C97-4D26-8171-FD06B26061A8}" type="presOf" srcId="{AF647985-619F-45C9-A8DB-61F2403DF506}" destId="{8BF1ABB0-166B-44E9-B1F5-25A37CE608C4}" srcOrd="1" destOrd="0" presId="urn:microsoft.com/office/officeart/2005/8/layout/venn1"/>
    <dgm:cxn modelId="{A49BE64D-BBE8-4DBD-A5E6-94904456A428}" srcId="{6950C016-186E-46B9-8A12-4FB1663B2B6A}" destId="{AF647985-619F-45C9-A8DB-61F2403DF506}" srcOrd="1" destOrd="0" parTransId="{97B482C7-B95C-4786-89AA-9461061AE158}" sibTransId="{73B5030C-2BFE-448B-BBCC-DCF5102B158F}"/>
    <dgm:cxn modelId="{8D1481EC-E4A3-47A5-921D-67C17556AB30}" type="presOf" srcId="{BA285B02-C4B3-4DFB-B60F-220E0C9B0379}" destId="{1B1CE545-CCF1-4481-8B5E-D89336A78074}" srcOrd="1" destOrd="0" presId="urn:microsoft.com/office/officeart/2005/8/layout/venn1"/>
    <dgm:cxn modelId="{5D94200B-9EE8-4734-9C16-5A6E045BC2E6}" type="presOf" srcId="{6950C016-186E-46B9-8A12-4FB1663B2B6A}" destId="{4FB05BE6-41A3-4F46-BCF8-2434EC47746C}" srcOrd="0" destOrd="0" presId="urn:microsoft.com/office/officeart/2005/8/layout/venn1"/>
    <dgm:cxn modelId="{BC858DBF-2271-4CB4-9F65-69DFCC4211C1}" srcId="{6950C016-186E-46B9-8A12-4FB1663B2B6A}" destId="{76AEFB88-EF79-413F-A49B-33B42AC46BC5}" srcOrd="2" destOrd="0" parTransId="{CA1F0FB8-4975-4B27-B037-2C8F5A9071E6}" sibTransId="{C61FE035-2C28-4B5D-B9E1-A76FE9C8437F}"/>
    <dgm:cxn modelId="{E07C795A-5286-4E51-8534-9955087D96B2}" type="presOf" srcId="{BA285B02-C4B3-4DFB-B60F-220E0C9B0379}" destId="{347A2BDA-DBB8-442E-A009-8B8EEF387924}" srcOrd="0" destOrd="0" presId="urn:microsoft.com/office/officeart/2005/8/layout/venn1"/>
    <dgm:cxn modelId="{F6CA6807-6ED8-4CAD-BC77-402AA8170719}" type="presOf" srcId="{76AEFB88-EF79-413F-A49B-33B42AC46BC5}" destId="{166B07E5-3BA9-4E37-8FC4-E04BE76CE1EC}" srcOrd="0" destOrd="0" presId="urn:microsoft.com/office/officeart/2005/8/layout/venn1"/>
    <dgm:cxn modelId="{DD5660FF-B8F7-4348-B31A-5D7AA34C5033}" type="presOf" srcId="{76AEFB88-EF79-413F-A49B-33B42AC46BC5}" destId="{E7D90F5B-B2A5-4D0A-8C6B-83C2297AE360}" srcOrd="1" destOrd="0" presId="urn:microsoft.com/office/officeart/2005/8/layout/venn1"/>
    <dgm:cxn modelId="{7B7870C2-5AD9-43D3-A925-B819EB57D5A6}" type="presOf" srcId="{AF647985-619F-45C9-A8DB-61F2403DF506}" destId="{172DE8EB-BA51-4C17-B7DB-3D2C77E1A6FA}" srcOrd="0" destOrd="0" presId="urn:microsoft.com/office/officeart/2005/8/layout/venn1"/>
    <dgm:cxn modelId="{1F3D3C99-D337-4F16-A482-C6D165F12176}" srcId="{6950C016-186E-46B9-8A12-4FB1663B2B6A}" destId="{BA285B02-C4B3-4DFB-B60F-220E0C9B0379}" srcOrd="0" destOrd="0" parTransId="{56B70F84-0325-48CC-860C-479B418DA0AD}" sibTransId="{C23163D5-9CB6-4D42-AC40-2C113AF13087}"/>
    <dgm:cxn modelId="{9183B703-DD8C-4378-9ADE-D7392603ADF3}" type="presParOf" srcId="{4FB05BE6-41A3-4F46-BCF8-2434EC47746C}" destId="{347A2BDA-DBB8-442E-A009-8B8EEF387924}" srcOrd="0" destOrd="0" presId="urn:microsoft.com/office/officeart/2005/8/layout/venn1"/>
    <dgm:cxn modelId="{A5A90915-BD94-4AAE-BC76-FC83AF0E6909}" type="presParOf" srcId="{4FB05BE6-41A3-4F46-BCF8-2434EC47746C}" destId="{1B1CE545-CCF1-4481-8B5E-D89336A78074}" srcOrd="1" destOrd="0" presId="urn:microsoft.com/office/officeart/2005/8/layout/venn1"/>
    <dgm:cxn modelId="{B7367F05-9DFB-46BC-8FB1-F36C997043D0}" type="presParOf" srcId="{4FB05BE6-41A3-4F46-BCF8-2434EC47746C}" destId="{172DE8EB-BA51-4C17-B7DB-3D2C77E1A6FA}" srcOrd="2" destOrd="0" presId="urn:microsoft.com/office/officeart/2005/8/layout/venn1"/>
    <dgm:cxn modelId="{855FC233-126D-42DD-8EE7-7C1A2F2EA67D}" type="presParOf" srcId="{4FB05BE6-41A3-4F46-BCF8-2434EC47746C}" destId="{8BF1ABB0-166B-44E9-B1F5-25A37CE608C4}" srcOrd="3" destOrd="0" presId="urn:microsoft.com/office/officeart/2005/8/layout/venn1"/>
    <dgm:cxn modelId="{9E2B538A-B777-44B8-8EC7-E4C9BFFE5B92}" type="presParOf" srcId="{4FB05BE6-41A3-4F46-BCF8-2434EC47746C}" destId="{166B07E5-3BA9-4E37-8FC4-E04BE76CE1EC}" srcOrd="4" destOrd="0" presId="urn:microsoft.com/office/officeart/2005/8/layout/venn1"/>
    <dgm:cxn modelId="{72DF2A73-A9C5-4675-8429-750C56030F94}" type="presParOf" srcId="{4FB05BE6-41A3-4F46-BCF8-2434EC47746C}" destId="{E7D90F5B-B2A5-4D0A-8C6B-83C2297AE36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1FB321-92A9-4419-A598-D29B1E5B68B8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A26D8BC2-74EC-41C1-AC00-69423D8B83E9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地球的公转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DFA9E2D-E5B2-4DCA-95A2-24B5AD036339}" type="parTrans" cxnId="{3C1ACF8D-0DA5-4D2C-99A0-81389A88D01D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9BE76A7-FD85-4F0B-83AF-7FEB835AD5DF}" type="sibTrans" cxnId="{3C1ACF8D-0DA5-4D2C-99A0-81389A88D01D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C1D8CA-31ED-4A66-969E-3ECCD67DF8C6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创设情境，提出问题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CBA97D7-C931-4F74-9403-0640E28C5734}" type="parTrans" cxnId="{19EEBE64-D8D1-46C7-86B5-D3DD759EF1D1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C00821-59A9-4514-BB00-01DDE0940910}" type="sibTrans" cxnId="{19EEBE64-D8D1-46C7-86B5-D3DD759EF1D1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D86B32-7AE9-4B96-9612-80E73309B0F5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观察现象，学习知识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2B8437-4337-413C-9E64-A8C7F90F26FA}" type="parTrans" cxnId="{8190DFA2-C947-4CD3-96CD-72F3A9DEF4C4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063C32-BE54-41B9-A4E9-4CE6AFFE774B}" type="sibTrans" cxnId="{8190DFA2-C947-4CD3-96CD-72F3A9DEF4C4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973F83-C2AD-47D8-9FB8-72D2114F513F}">
      <dgm:prSet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联系生活，做出假设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A0EB04-CA91-4715-81D3-DBEC5726ED3F}" type="parTrans" cxnId="{C387C549-4DDB-4549-BE28-8C7AA75A1ECC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00D24D-0286-4925-A9B6-F0F2B2C60708}" type="sibTrans" cxnId="{C387C549-4DDB-4549-BE28-8C7AA75A1ECC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ACF5C8-D0EE-494C-8FF1-330BCBC72A2C}">
      <dgm:prSet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小组合作，探究原理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980FD1-C260-4C3B-99A7-601EC7A70A52}" type="parTrans" cxnId="{0BB5DB32-821F-4A4A-9A71-2CA2C6C9079F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4CE29F-6118-4254-AAA2-F5E88A29C0C9}" type="sibTrans" cxnId="{0BB5DB32-821F-4A4A-9A71-2CA2C6C9079F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88EFDB8-09A8-4CF3-BFBF-C6FEB3640584}">
      <dgm:prSet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课堂小结，趣味拓展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C95961-A757-4790-AD07-6586CA27ABC5}" type="parTrans" cxnId="{45AAD6B7-DD67-4A7B-855E-0EC08DB784DE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87C758-CB3C-42D6-B776-5D98528E1475}" type="sibTrans" cxnId="{45AAD6B7-DD67-4A7B-855E-0EC08DB784DE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137478D-FA9D-46B5-B6E0-941ACAF4A683}" type="pres">
      <dgm:prSet presAssocID="{7D1FB321-92A9-4419-A598-D29B1E5B68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695BB34-ACBD-48BB-B9C6-FA95F72501C2}" type="pres">
      <dgm:prSet presAssocID="{A26D8BC2-74EC-41C1-AC00-69423D8B83E9}" presName="root" presStyleCnt="0"/>
      <dgm:spPr/>
    </dgm:pt>
    <dgm:pt modelId="{68B56B4C-7519-4248-875A-D363ACCE36CE}" type="pres">
      <dgm:prSet presAssocID="{A26D8BC2-74EC-41C1-AC00-69423D8B83E9}" presName="rootComposite" presStyleCnt="0"/>
      <dgm:spPr/>
    </dgm:pt>
    <dgm:pt modelId="{648DC26A-AC02-41F5-BD91-C7E1DD0F5FD6}" type="pres">
      <dgm:prSet presAssocID="{A26D8BC2-74EC-41C1-AC00-69423D8B83E9}" presName="rootText" presStyleLbl="node1" presStyleIdx="0" presStyleCnt="1" custScaleX="192763"/>
      <dgm:spPr/>
      <dgm:t>
        <a:bodyPr/>
        <a:lstStyle/>
        <a:p>
          <a:endParaRPr lang="zh-CN" altLang="en-US"/>
        </a:p>
      </dgm:t>
    </dgm:pt>
    <dgm:pt modelId="{86AB75ED-DED4-4CF8-978C-589722DA0282}" type="pres">
      <dgm:prSet presAssocID="{A26D8BC2-74EC-41C1-AC00-69423D8B83E9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E98B414C-C4A6-4816-BEC9-DFB02BECE0D3}" type="pres">
      <dgm:prSet presAssocID="{A26D8BC2-74EC-41C1-AC00-69423D8B83E9}" presName="childShape" presStyleCnt="0"/>
      <dgm:spPr/>
    </dgm:pt>
    <dgm:pt modelId="{B1C4DBE9-FAC4-4C47-AFB2-B3127C792B0D}" type="pres">
      <dgm:prSet presAssocID="{BCBA97D7-C931-4F74-9403-0640E28C5734}" presName="Name13" presStyleLbl="parChTrans1D2" presStyleIdx="0" presStyleCnt="5"/>
      <dgm:spPr/>
      <dgm:t>
        <a:bodyPr/>
        <a:lstStyle/>
        <a:p>
          <a:endParaRPr lang="zh-CN" altLang="en-US"/>
        </a:p>
      </dgm:t>
    </dgm:pt>
    <dgm:pt modelId="{E0E89B45-A4B1-4E97-8473-72A37E2B7B02}" type="pres">
      <dgm:prSet presAssocID="{79C1D8CA-31ED-4A66-969E-3ECCD67DF8C6}" presName="childText" presStyleLbl="bgAcc1" presStyleIdx="0" presStyleCnt="5" custScaleX="4015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331EB8-11CC-413C-AD56-FBD2C5040C34}" type="pres">
      <dgm:prSet presAssocID="{AD2B8437-4337-413C-9E64-A8C7F90F26FA}" presName="Name13" presStyleLbl="parChTrans1D2" presStyleIdx="1" presStyleCnt="5"/>
      <dgm:spPr/>
      <dgm:t>
        <a:bodyPr/>
        <a:lstStyle/>
        <a:p>
          <a:endParaRPr lang="zh-CN" altLang="en-US"/>
        </a:p>
      </dgm:t>
    </dgm:pt>
    <dgm:pt modelId="{AAB84714-58C1-4922-813A-6D548543E40D}" type="pres">
      <dgm:prSet presAssocID="{B3D86B32-7AE9-4B96-9612-80E73309B0F5}" presName="childText" presStyleLbl="bgAcc1" presStyleIdx="1" presStyleCnt="5" custScaleX="4015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22E97D-3851-482B-9F82-080278CEB652}" type="pres">
      <dgm:prSet presAssocID="{1BA0EB04-CA91-4715-81D3-DBEC5726ED3F}" presName="Name13" presStyleLbl="parChTrans1D2" presStyleIdx="2" presStyleCnt="5"/>
      <dgm:spPr/>
      <dgm:t>
        <a:bodyPr/>
        <a:lstStyle/>
        <a:p>
          <a:endParaRPr lang="zh-CN" altLang="en-US"/>
        </a:p>
      </dgm:t>
    </dgm:pt>
    <dgm:pt modelId="{580C4A88-7407-47C0-8F10-7E56A332DF9B}" type="pres">
      <dgm:prSet presAssocID="{E0973F83-C2AD-47D8-9FB8-72D2114F513F}" presName="childText" presStyleLbl="bgAcc1" presStyleIdx="2" presStyleCnt="5" custScaleX="4015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43D926-5626-4708-94AB-92FD32B5F9BB}" type="pres">
      <dgm:prSet presAssocID="{EC980FD1-C260-4C3B-99A7-601EC7A70A52}" presName="Name13" presStyleLbl="parChTrans1D2" presStyleIdx="3" presStyleCnt="5"/>
      <dgm:spPr/>
      <dgm:t>
        <a:bodyPr/>
        <a:lstStyle/>
        <a:p>
          <a:endParaRPr lang="zh-CN" altLang="en-US"/>
        </a:p>
      </dgm:t>
    </dgm:pt>
    <dgm:pt modelId="{EC323B3B-2AAD-4110-9562-6E9E6DE9F848}" type="pres">
      <dgm:prSet presAssocID="{14ACF5C8-D0EE-494C-8FF1-330BCBC72A2C}" presName="childText" presStyleLbl="bgAcc1" presStyleIdx="3" presStyleCnt="5" custScaleX="4015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E1EB1D-0030-4AAA-A131-048D7CF20B0D}" type="pres">
      <dgm:prSet presAssocID="{C8C95961-A757-4790-AD07-6586CA27ABC5}" presName="Name13" presStyleLbl="parChTrans1D2" presStyleIdx="4" presStyleCnt="5"/>
      <dgm:spPr/>
      <dgm:t>
        <a:bodyPr/>
        <a:lstStyle/>
        <a:p>
          <a:endParaRPr lang="zh-CN" altLang="en-US"/>
        </a:p>
      </dgm:t>
    </dgm:pt>
    <dgm:pt modelId="{746E7D53-8854-4604-9127-F54E6498C986}" type="pres">
      <dgm:prSet presAssocID="{688EFDB8-09A8-4CF3-BFBF-C6FEB3640584}" presName="childText" presStyleLbl="bgAcc1" presStyleIdx="4" presStyleCnt="5" custScaleX="4015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244EED6-2EC2-4CB6-A61C-4EC9EB27D957}" type="presOf" srcId="{BCBA97D7-C931-4F74-9403-0640E28C5734}" destId="{B1C4DBE9-FAC4-4C47-AFB2-B3127C792B0D}" srcOrd="0" destOrd="0" presId="urn:microsoft.com/office/officeart/2005/8/layout/hierarchy3"/>
    <dgm:cxn modelId="{85C5A2DE-83C7-4350-88F4-7B4EE9AB25A7}" type="presOf" srcId="{79C1D8CA-31ED-4A66-969E-3ECCD67DF8C6}" destId="{E0E89B45-A4B1-4E97-8473-72A37E2B7B02}" srcOrd="0" destOrd="0" presId="urn:microsoft.com/office/officeart/2005/8/layout/hierarchy3"/>
    <dgm:cxn modelId="{0049D814-EC86-4F03-A93E-51481315F9B8}" type="presOf" srcId="{7D1FB321-92A9-4419-A598-D29B1E5B68B8}" destId="{4137478D-FA9D-46B5-B6E0-941ACAF4A683}" srcOrd="0" destOrd="0" presId="urn:microsoft.com/office/officeart/2005/8/layout/hierarchy3"/>
    <dgm:cxn modelId="{99B346E4-5EA9-4437-9BEE-C6368D65B2F4}" type="presOf" srcId="{E0973F83-C2AD-47D8-9FB8-72D2114F513F}" destId="{580C4A88-7407-47C0-8F10-7E56A332DF9B}" srcOrd="0" destOrd="0" presId="urn:microsoft.com/office/officeart/2005/8/layout/hierarchy3"/>
    <dgm:cxn modelId="{64EB4B3F-D9F0-4DEA-BAC8-BDC504059ABF}" type="presOf" srcId="{A26D8BC2-74EC-41C1-AC00-69423D8B83E9}" destId="{86AB75ED-DED4-4CF8-978C-589722DA0282}" srcOrd="1" destOrd="0" presId="urn:microsoft.com/office/officeart/2005/8/layout/hierarchy3"/>
    <dgm:cxn modelId="{2C6C173F-03D4-4233-BAF7-B7A63FE54902}" type="presOf" srcId="{C8C95961-A757-4790-AD07-6586CA27ABC5}" destId="{A6E1EB1D-0030-4AAA-A131-048D7CF20B0D}" srcOrd="0" destOrd="0" presId="urn:microsoft.com/office/officeart/2005/8/layout/hierarchy3"/>
    <dgm:cxn modelId="{45AAD6B7-DD67-4A7B-855E-0EC08DB784DE}" srcId="{A26D8BC2-74EC-41C1-AC00-69423D8B83E9}" destId="{688EFDB8-09A8-4CF3-BFBF-C6FEB3640584}" srcOrd="4" destOrd="0" parTransId="{C8C95961-A757-4790-AD07-6586CA27ABC5}" sibTransId="{4387C758-CB3C-42D6-B776-5D98528E1475}"/>
    <dgm:cxn modelId="{0685418C-521E-4C25-8EEF-01D0C7E459CA}" type="presOf" srcId="{B3D86B32-7AE9-4B96-9612-80E73309B0F5}" destId="{AAB84714-58C1-4922-813A-6D548543E40D}" srcOrd="0" destOrd="0" presId="urn:microsoft.com/office/officeart/2005/8/layout/hierarchy3"/>
    <dgm:cxn modelId="{CB7E342E-F500-432A-B1C8-D8D3C78AE19D}" type="presOf" srcId="{A26D8BC2-74EC-41C1-AC00-69423D8B83E9}" destId="{648DC26A-AC02-41F5-BD91-C7E1DD0F5FD6}" srcOrd="0" destOrd="0" presId="urn:microsoft.com/office/officeart/2005/8/layout/hierarchy3"/>
    <dgm:cxn modelId="{0FCD1B9B-0803-4060-BB50-D373AC2CE2E7}" type="presOf" srcId="{AD2B8437-4337-413C-9E64-A8C7F90F26FA}" destId="{6F331EB8-11CC-413C-AD56-FBD2C5040C34}" srcOrd="0" destOrd="0" presId="urn:microsoft.com/office/officeart/2005/8/layout/hierarchy3"/>
    <dgm:cxn modelId="{2D2A75C4-7ACA-4174-8E00-C7EBD78FB99C}" type="presOf" srcId="{EC980FD1-C260-4C3B-99A7-601EC7A70A52}" destId="{C643D926-5626-4708-94AB-92FD32B5F9BB}" srcOrd="0" destOrd="0" presId="urn:microsoft.com/office/officeart/2005/8/layout/hierarchy3"/>
    <dgm:cxn modelId="{B68DDBCA-71CB-4754-9FDA-AE2C0A17EAF7}" type="presOf" srcId="{688EFDB8-09A8-4CF3-BFBF-C6FEB3640584}" destId="{746E7D53-8854-4604-9127-F54E6498C986}" srcOrd="0" destOrd="0" presId="urn:microsoft.com/office/officeart/2005/8/layout/hierarchy3"/>
    <dgm:cxn modelId="{0BB5DB32-821F-4A4A-9A71-2CA2C6C9079F}" srcId="{A26D8BC2-74EC-41C1-AC00-69423D8B83E9}" destId="{14ACF5C8-D0EE-494C-8FF1-330BCBC72A2C}" srcOrd="3" destOrd="0" parTransId="{EC980FD1-C260-4C3B-99A7-601EC7A70A52}" sibTransId="{674CE29F-6118-4254-AAA2-F5E88A29C0C9}"/>
    <dgm:cxn modelId="{8190DFA2-C947-4CD3-96CD-72F3A9DEF4C4}" srcId="{A26D8BC2-74EC-41C1-AC00-69423D8B83E9}" destId="{B3D86B32-7AE9-4B96-9612-80E73309B0F5}" srcOrd="1" destOrd="0" parTransId="{AD2B8437-4337-413C-9E64-A8C7F90F26FA}" sibTransId="{04063C32-BE54-41B9-A4E9-4CE6AFFE774B}"/>
    <dgm:cxn modelId="{C387C549-4DDB-4549-BE28-8C7AA75A1ECC}" srcId="{A26D8BC2-74EC-41C1-AC00-69423D8B83E9}" destId="{E0973F83-C2AD-47D8-9FB8-72D2114F513F}" srcOrd="2" destOrd="0" parTransId="{1BA0EB04-CA91-4715-81D3-DBEC5726ED3F}" sibTransId="{0700D24D-0286-4925-A9B6-F0F2B2C60708}"/>
    <dgm:cxn modelId="{F9467CBE-ED4D-420D-A78D-0A35D168CE4C}" type="presOf" srcId="{1BA0EB04-CA91-4715-81D3-DBEC5726ED3F}" destId="{9D22E97D-3851-482B-9F82-080278CEB652}" srcOrd="0" destOrd="0" presId="urn:microsoft.com/office/officeart/2005/8/layout/hierarchy3"/>
    <dgm:cxn modelId="{3C1ACF8D-0DA5-4D2C-99A0-81389A88D01D}" srcId="{7D1FB321-92A9-4419-A598-D29B1E5B68B8}" destId="{A26D8BC2-74EC-41C1-AC00-69423D8B83E9}" srcOrd="0" destOrd="0" parTransId="{5DFA9E2D-E5B2-4DCA-95A2-24B5AD036339}" sibTransId="{69BE76A7-FD85-4F0B-83AF-7FEB835AD5DF}"/>
    <dgm:cxn modelId="{41554667-A422-4719-ABD2-E1E2380E40C9}" type="presOf" srcId="{14ACF5C8-D0EE-494C-8FF1-330BCBC72A2C}" destId="{EC323B3B-2AAD-4110-9562-6E9E6DE9F848}" srcOrd="0" destOrd="0" presId="urn:microsoft.com/office/officeart/2005/8/layout/hierarchy3"/>
    <dgm:cxn modelId="{19EEBE64-D8D1-46C7-86B5-D3DD759EF1D1}" srcId="{A26D8BC2-74EC-41C1-AC00-69423D8B83E9}" destId="{79C1D8CA-31ED-4A66-969E-3ECCD67DF8C6}" srcOrd="0" destOrd="0" parTransId="{BCBA97D7-C931-4F74-9403-0640E28C5734}" sibTransId="{B7C00821-59A9-4514-BB00-01DDE0940910}"/>
    <dgm:cxn modelId="{58BF1E6A-CC75-4873-B9A0-BF2A38488026}" type="presParOf" srcId="{4137478D-FA9D-46B5-B6E0-941ACAF4A683}" destId="{B695BB34-ACBD-48BB-B9C6-FA95F72501C2}" srcOrd="0" destOrd="0" presId="urn:microsoft.com/office/officeart/2005/8/layout/hierarchy3"/>
    <dgm:cxn modelId="{D5E278A5-7D3C-44C8-8BFB-9746A367C085}" type="presParOf" srcId="{B695BB34-ACBD-48BB-B9C6-FA95F72501C2}" destId="{68B56B4C-7519-4248-875A-D363ACCE36CE}" srcOrd="0" destOrd="0" presId="urn:microsoft.com/office/officeart/2005/8/layout/hierarchy3"/>
    <dgm:cxn modelId="{940D4132-28EA-482D-9708-98A5D5B1B4D0}" type="presParOf" srcId="{68B56B4C-7519-4248-875A-D363ACCE36CE}" destId="{648DC26A-AC02-41F5-BD91-C7E1DD0F5FD6}" srcOrd="0" destOrd="0" presId="urn:microsoft.com/office/officeart/2005/8/layout/hierarchy3"/>
    <dgm:cxn modelId="{F03B6930-484A-4292-8850-BAB23D4D6E4C}" type="presParOf" srcId="{68B56B4C-7519-4248-875A-D363ACCE36CE}" destId="{86AB75ED-DED4-4CF8-978C-589722DA0282}" srcOrd="1" destOrd="0" presId="urn:microsoft.com/office/officeart/2005/8/layout/hierarchy3"/>
    <dgm:cxn modelId="{D634E6A1-904D-4F0C-8EF2-EB888C196636}" type="presParOf" srcId="{B695BB34-ACBD-48BB-B9C6-FA95F72501C2}" destId="{E98B414C-C4A6-4816-BEC9-DFB02BECE0D3}" srcOrd="1" destOrd="0" presId="urn:microsoft.com/office/officeart/2005/8/layout/hierarchy3"/>
    <dgm:cxn modelId="{50777CED-E64D-4CD1-9860-410EFFD5521C}" type="presParOf" srcId="{E98B414C-C4A6-4816-BEC9-DFB02BECE0D3}" destId="{B1C4DBE9-FAC4-4C47-AFB2-B3127C792B0D}" srcOrd="0" destOrd="0" presId="urn:microsoft.com/office/officeart/2005/8/layout/hierarchy3"/>
    <dgm:cxn modelId="{EA6E4973-8A22-4E71-803B-B63C30951FCE}" type="presParOf" srcId="{E98B414C-C4A6-4816-BEC9-DFB02BECE0D3}" destId="{E0E89B45-A4B1-4E97-8473-72A37E2B7B02}" srcOrd="1" destOrd="0" presId="urn:microsoft.com/office/officeart/2005/8/layout/hierarchy3"/>
    <dgm:cxn modelId="{9E50F374-0AB8-41CC-A932-FFF10FFCCC4F}" type="presParOf" srcId="{E98B414C-C4A6-4816-BEC9-DFB02BECE0D3}" destId="{6F331EB8-11CC-413C-AD56-FBD2C5040C34}" srcOrd="2" destOrd="0" presId="urn:microsoft.com/office/officeart/2005/8/layout/hierarchy3"/>
    <dgm:cxn modelId="{4D840787-21BD-43CD-8001-8638BFAC0810}" type="presParOf" srcId="{E98B414C-C4A6-4816-BEC9-DFB02BECE0D3}" destId="{AAB84714-58C1-4922-813A-6D548543E40D}" srcOrd="3" destOrd="0" presId="urn:microsoft.com/office/officeart/2005/8/layout/hierarchy3"/>
    <dgm:cxn modelId="{45CB21E4-0D47-4668-82E4-2FA1C30B254A}" type="presParOf" srcId="{E98B414C-C4A6-4816-BEC9-DFB02BECE0D3}" destId="{9D22E97D-3851-482B-9F82-080278CEB652}" srcOrd="4" destOrd="0" presId="urn:microsoft.com/office/officeart/2005/8/layout/hierarchy3"/>
    <dgm:cxn modelId="{446448B2-1BA2-463A-989B-28AD236CE86D}" type="presParOf" srcId="{E98B414C-C4A6-4816-BEC9-DFB02BECE0D3}" destId="{580C4A88-7407-47C0-8F10-7E56A332DF9B}" srcOrd="5" destOrd="0" presId="urn:microsoft.com/office/officeart/2005/8/layout/hierarchy3"/>
    <dgm:cxn modelId="{FB3AE091-B305-4E48-88BD-E6CBCF701E05}" type="presParOf" srcId="{E98B414C-C4A6-4816-BEC9-DFB02BECE0D3}" destId="{C643D926-5626-4708-94AB-92FD32B5F9BB}" srcOrd="6" destOrd="0" presId="urn:microsoft.com/office/officeart/2005/8/layout/hierarchy3"/>
    <dgm:cxn modelId="{9137881C-D4CD-4DE1-98F2-4B61670640D7}" type="presParOf" srcId="{E98B414C-C4A6-4816-BEC9-DFB02BECE0D3}" destId="{EC323B3B-2AAD-4110-9562-6E9E6DE9F848}" srcOrd="7" destOrd="0" presId="urn:microsoft.com/office/officeart/2005/8/layout/hierarchy3"/>
    <dgm:cxn modelId="{C1863E6B-C03F-4CF2-8DD8-6577B1C51D4B}" type="presParOf" srcId="{E98B414C-C4A6-4816-BEC9-DFB02BECE0D3}" destId="{A6E1EB1D-0030-4AAA-A131-048D7CF20B0D}" srcOrd="8" destOrd="0" presId="urn:microsoft.com/office/officeart/2005/8/layout/hierarchy3"/>
    <dgm:cxn modelId="{2E900963-3B67-46BC-9E7A-60142FA06405}" type="presParOf" srcId="{E98B414C-C4A6-4816-BEC9-DFB02BECE0D3}" destId="{746E7D53-8854-4604-9127-F54E6498C98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1FB321-92A9-4419-A598-D29B1E5B68B8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A26D8BC2-74EC-41C1-AC00-69423D8B83E9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初识太阳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DFA9E2D-E5B2-4DCA-95A2-24B5AD036339}" type="parTrans" cxnId="{3C1ACF8D-0DA5-4D2C-99A0-81389A88D01D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9BE76A7-FD85-4F0B-83AF-7FEB835AD5DF}" type="sibTrans" cxnId="{3C1ACF8D-0DA5-4D2C-99A0-81389A88D01D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C1D8CA-31ED-4A66-969E-3ECCD67DF8C6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创设情境，学习知识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CBA97D7-C931-4F74-9403-0640E28C5734}" type="parTrans" cxnId="{19EEBE64-D8D1-46C7-86B5-D3DD759EF1D1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C00821-59A9-4514-BB00-01DDE0940910}" type="sibTrans" cxnId="{19EEBE64-D8D1-46C7-86B5-D3DD759EF1D1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D86B32-7AE9-4B96-9612-80E73309B0F5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小组分工，互做老师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2B8437-4337-413C-9E64-A8C7F90F26FA}" type="parTrans" cxnId="{8190DFA2-C947-4CD3-96CD-72F3A9DEF4C4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063C32-BE54-41B9-A4E9-4CE6AFFE774B}" type="sibTrans" cxnId="{8190DFA2-C947-4CD3-96CD-72F3A9DEF4C4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973F83-C2AD-47D8-9FB8-72D2114F513F}">
      <dgm:prSet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观察现象，初步分析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A0EB04-CA91-4715-81D3-DBEC5726ED3F}" type="parTrans" cxnId="{C387C549-4DDB-4549-BE28-8C7AA75A1ECC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00D24D-0286-4925-A9B6-F0F2B2C60708}" type="sibTrans" cxnId="{C387C549-4DDB-4549-BE28-8C7AA75A1ECC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ACF5C8-D0EE-494C-8FF1-330BCBC72A2C}">
      <dgm:prSet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实验探究，分析总结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980FD1-C260-4C3B-99A7-601EC7A70A52}" type="parTrans" cxnId="{0BB5DB32-821F-4A4A-9A71-2CA2C6C9079F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4CE29F-6118-4254-AAA2-F5E88A29C0C9}" type="sibTrans" cxnId="{0BB5DB32-821F-4A4A-9A71-2CA2C6C9079F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88EFDB8-09A8-4CF3-BFBF-C6FEB3640584}">
      <dgm:prSet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课堂小结，联系生活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C95961-A757-4790-AD07-6586CA27ABC5}" type="parTrans" cxnId="{45AAD6B7-DD67-4A7B-855E-0EC08DB784DE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87C758-CB3C-42D6-B776-5D98528E1475}" type="sibTrans" cxnId="{45AAD6B7-DD67-4A7B-855E-0EC08DB784DE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137478D-FA9D-46B5-B6E0-941ACAF4A683}" type="pres">
      <dgm:prSet presAssocID="{7D1FB321-92A9-4419-A598-D29B1E5B68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695BB34-ACBD-48BB-B9C6-FA95F72501C2}" type="pres">
      <dgm:prSet presAssocID="{A26D8BC2-74EC-41C1-AC00-69423D8B83E9}" presName="root" presStyleCnt="0"/>
      <dgm:spPr/>
    </dgm:pt>
    <dgm:pt modelId="{68B56B4C-7519-4248-875A-D363ACCE36CE}" type="pres">
      <dgm:prSet presAssocID="{A26D8BC2-74EC-41C1-AC00-69423D8B83E9}" presName="rootComposite" presStyleCnt="0"/>
      <dgm:spPr/>
    </dgm:pt>
    <dgm:pt modelId="{648DC26A-AC02-41F5-BD91-C7E1DD0F5FD6}" type="pres">
      <dgm:prSet presAssocID="{A26D8BC2-74EC-41C1-AC00-69423D8B83E9}" presName="rootText" presStyleLbl="node1" presStyleIdx="0" presStyleCnt="1" custScaleX="192763"/>
      <dgm:spPr/>
      <dgm:t>
        <a:bodyPr/>
        <a:lstStyle/>
        <a:p>
          <a:endParaRPr lang="zh-CN" altLang="en-US"/>
        </a:p>
      </dgm:t>
    </dgm:pt>
    <dgm:pt modelId="{86AB75ED-DED4-4CF8-978C-589722DA0282}" type="pres">
      <dgm:prSet presAssocID="{A26D8BC2-74EC-41C1-AC00-69423D8B83E9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E98B414C-C4A6-4816-BEC9-DFB02BECE0D3}" type="pres">
      <dgm:prSet presAssocID="{A26D8BC2-74EC-41C1-AC00-69423D8B83E9}" presName="childShape" presStyleCnt="0"/>
      <dgm:spPr/>
    </dgm:pt>
    <dgm:pt modelId="{B1C4DBE9-FAC4-4C47-AFB2-B3127C792B0D}" type="pres">
      <dgm:prSet presAssocID="{BCBA97D7-C931-4F74-9403-0640E28C5734}" presName="Name13" presStyleLbl="parChTrans1D2" presStyleIdx="0" presStyleCnt="5"/>
      <dgm:spPr/>
      <dgm:t>
        <a:bodyPr/>
        <a:lstStyle/>
        <a:p>
          <a:endParaRPr lang="zh-CN" altLang="en-US"/>
        </a:p>
      </dgm:t>
    </dgm:pt>
    <dgm:pt modelId="{E0E89B45-A4B1-4E97-8473-72A37E2B7B02}" type="pres">
      <dgm:prSet presAssocID="{79C1D8CA-31ED-4A66-969E-3ECCD67DF8C6}" presName="childText" presStyleLbl="bgAcc1" presStyleIdx="0" presStyleCnt="5" custScaleX="4015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331EB8-11CC-413C-AD56-FBD2C5040C34}" type="pres">
      <dgm:prSet presAssocID="{AD2B8437-4337-413C-9E64-A8C7F90F26FA}" presName="Name13" presStyleLbl="parChTrans1D2" presStyleIdx="1" presStyleCnt="5"/>
      <dgm:spPr/>
      <dgm:t>
        <a:bodyPr/>
        <a:lstStyle/>
        <a:p>
          <a:endParaRPr lang="zh-CN" altLang="en-US"/>
        </a:p>
      </dgm:t>
    </dgm:pt>
    <dgm:pt modelId="{AAB84714-58C1-4922-813A-6D548543E40D}" type="pres">
      <dgm:prSet presAssocID="{B3D86B32-7AE9-4B96-9612-80E73309B0F5}" presName="childText" presStyleLbl="bgAcc1" presStyleIdx="1" presStyleCnt="5" custScaleX="4015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22E97D-3851-482B-9F82-080278CEB652}" type="pres">
      <dgm:prSet presAssocID="{1BA0EB04-CA91-4715-81D3-DBEC5726ED3F}" presName="Name13" presStyleLbl="parChTrans1D2" presStyleIdx="2" presStyleCnt="5"/>
      <dgm:spPr/>
      <dgm:t>
        <a:bodyPr/>
        <a:lstStyle/>
        <a:p>
          <a:endParaRPr lang="zh-CN" altLang="en-US"/>
        </a:p>
      </dgm:t>
    </dgm:pt>
    <dgm:pt modelId="{580C4A88-7407-47C0-8F10-7E56A332DF9B}" type="pres">
      <dgm:prSet presAssocID="{E0973F83-C2AD-47D8-9FB8-72D2114F513F}" presName="childText" presStyleLbl="bgAcc1" presStyleIdx="2" presStyleCnt="5" custScaleX="4015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43D926-5626-4708-94AB-92FD32B5F9BB}" type="pres">
      <dgm:prSet presAssocID="{EC980FD1-C260-4C3B-99A7-601EC7A70A52}" presName="Name13" presStyleLbl="parChTrans1D2" presStyleIdx="3" presStyleCnt="5"/>
      <dgm:spPr/>
      <dgm:t>
        <a:bodyPr/>
        <a:lstStyle/>
        <a:p>
          <a:endParaRPr lang="zh-CN" altLang="en-US"/>
        </a:p>
      </dgm:t>
    </dgm:pt>
    <dgm:pt modelId="{EC323B3B-2AAD-4110-9562-6E9E6DE9F848}" type="pres">
      <dgm:prSet presAssocID="{14ACF5C8-D0EE-494C-8FF1-330BCBC72A2C}" presName="childText" presStyleLbl="bgAcc1" presStyleIdx="3" presStyleCnt="5" custScaleX="4015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E1EB1D-0030-4AAA-A131-048D7CF20B0D}" type="pres">
      <dgm:prSet presAssocID="{C8C95961-A757-4790-AD07-6586CA27ABC5}" presName="Name13" presStyleLbl="parChTrans1D2" presStyleIdx="4" presStyleCnt="5"/>
      <dgm:spPr/>
      <dgm:t>
        <a:bodyPr/>
        <a:lstStyle/>
        <a:p>
          <a:endParaRPr lang="zh-CN" altLang="en-US"/>
        </a:p>
      </dgm:t>
    </dgm:pt>
    <dgm:pt modelId="{746E7D53-8854-4604-9127-F54E6498C986}" type="pres">
      <dgm:prSet presAssocID="{688EFDB8-09A8-4CF3-BFBF-C6FEB3640584}" presName="childText" presStyleLbl="bgAcc1" presStyleIdx="4" presStyleCnt="5" custScaleX="4015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C1D1C77-2B11-4A44-8427-51FB334F5090}" type="presOf" srcId="{14ACF5C8-D0EE-494C-8FF1-330BCBC72A2C}" destId="{EC323B3B-2AAD-4110-9562-6E9E6DE9F848}" srcOrd="0" destOrd="0" presId="urn:microsoft.com/office/officeart/2005/8/layout/hierarchy3"/>
    <dgm:cxn modelId="{CA1EBF38-87D2-4F09-96BD-DA21AC6073FF}" type="presOf" srcId="{688EFDB8-09A8-4CF3-BFBF-C6FEB3640584}" destId="{746E7D53-8854-4604-9127-F54E6498C986}" srcOrd="0" destOrd="0" presId="urn:microsoft.com/office/officeart/2005/8/layout/hierarchy3"/>
    <dgm:cxn modelId="{C387C549-4DDB-4549-BE28-8C7AA75A1ECC}" srcId="{A26D8BC2-74EC-41C1-AC00-69423D8B83E9}" destId="{E0973F83-C2AD-47D8-9FB8-72D2114F513F}" srcOrd="2" destOrd="0" parTransId="{1BA0EB04-CA91-4715-81D3-DBEC5726ED3F}" sibTransId="{0700D24D-0286-4925-A9B6-F0F2B2C60708}"/>
    <dgm:cxn modelId="{0BB5DB32-821F-4A4A-9A71-2CA2C6C9079F}" srcId="{A26D8BC2-74EC-41C1-AC00-69423D8B83E9}" destId="{14ACF5C8-D0EE-494C-8FF1-330BCBC72A2C}" srcOrd="3" destOrd="0" parTransId="{EC980FD1-C260-4C3B-99A7-601EC7A70A52}" sibTransId="{674CE29F-6118-4254-AAA2-F5E88A29C0C9}"/>
    <dgm:cxn modelId="{578680C5-273C-4BB3-9C48-B21C1BCB54CF}" type="presOf" srcId="{79C1D8CA-31ED-4A66-969E-3ECCD67DF8C6}" destId="{E0E89B45-A4B1-4E97-8473-72A37E2B7B02}" srcOrd="0" destOrd="0" presId="urn:microsoft.com/office/officeart/2005/8/layout/hierarchy3"/>
    <dgm:cxn modelId="{80E1D2F1-A086-450A-B192-B679812A0B3B}" type="presOf" srcId="{1BA0EB04-CA91-4715-81D3-DBEC5726ED3F}" destId="{9D22E97D-3851-482B-9F82-080278CEB652}" srcOrd="0" destOrd="0" presId="urn:microsoft.com/office/officeart/2005/8/layout/hierarchy3"/>
    <dgm:cxn modelId="{FE478392-443F-47D0-871F-20A39BA3591A}" type="presOf" srcId="{E0973F83-C2AD-47D8-9FB8-72D2114F513F}" destId="{580C4A88-7407-47C0-8F10-7E56A332DF9B}" srcOrd="0" destOrd="0" presId="urn:microsoft.com/office/officeart/2005/8/layout/hierarchy3"/>
    <dgm:cxn modelId="{75DEA477-23F9-41F8-930F-BB999B23BA3D}" type="presOf" srcId="{C8C95961-A757-4790-AD07-6586CA27ABC5}" destId="{A6E1EB1D-0030-4AAA-A131-048D7CF20B0D}" srcOrd="0" destOrd="0" presId="urn:microsoft.com/office/officeart/2005/8/layout/hierarchy3"/>
    <dgm:cxn modelId="{19EEBE64-D8D1-46C7-86B5-D3DD759EF1D1}" srcId="{A26D8BC2-74EC-41C1-AC00-69423D8B83E9}" destId="{79C1D8CA-31ED-4A66-969E-3ECCD67DF8C6}" srcOrd="0" destOrd="0" parTransId="{BCBA97D7-C931-4F74-9403-0640E28C5734}" sibTransId="{B7C00821-59A9-4514-BB00-01DDE0940910}"/>
    <dgm:cxn modelId="{CF5442BC-1046-45C4-932D-94FF62A00FBA}" type="presOf" srcId="{B3D86B32-7AE9-4B96-9612-80E73309B0F5}" destId="{AAB84714-58C1-4922-813A-6D548543E40D}" srcOrd="0" destOrd="0" presId="urn:microsoft.com/office/officeart/2005/8/layout/hierarchy3"/>
    <dgm:cxn modelId="{9EE8289F-B960-43AD-BCDB-62761875E86E}" type="presOf" srcId="{BCBA97D7-C931-4F74-9403-0640E28C5734}" destId="{B1C4DBE9-FAC4-4C47-AFB2-B3127C792B0D}" srcOrd="0" destOrd="0" presId="urn:microsoft.com/office/officeart/2005/8/layout/hierarchy3"/>
    <dgm:cxn modelId="{1D4D7347-BA7D-403D-A875-1EF625DE611A}" type="presOf" srcId="{A26D8BC2-74EC-41C1-AC00-69423D8B83E9}" destId="{86AB75ED-DED4-4CF8-978C-589722DA0282}" srcOrd="1" destOrd="0" presId="urn:microsoft.com/office/officeart/2005/8/layout/hierarchy3"/>
    <dgm:cxn modelId="{1B45C114-7FCF-4D9E-AF0D-4F527220EAC2}" type="presOf" srcId="{EC980FD1-C260-4C3B-99A7-601EC7A70A52}" destId="{C643D926-5626-4708-94AB-92FD32B5F9BB}" srcOrd="0" destOrd="0" presId="urn:microsoft.com/office/officeart/2005/8/layout/hierarchy3"/>
    <dgm:cxn modelId="{225608B1-84F3-48F2-BAA1-F8D31D2E9649}" type="presOf" srcId="{7D1FB321-92A9-4419-A598-D29B1E5B68B8}" destId="{4137478D-FA9D-46B5-B6E0-941ACAF4A683}" srcOrd="0" destOrd="0" presId="urn:microsoft.com/office/officeart/2005/8/layout/hierarchy3"/>
    <dgm:cxn modelId="{79BF7A9D-AF76-4AB9-AFED-8062C20E850B}" type="presOf" srcId="{A26D8BC2-74EC-41C1-AC00-69423D8B83E9}" destId="{648DC26A-AC02-41F5-BD91-C7E1DD0F5FD6}" srcOrd="0" destOrd="0" presId="urn:microsoft.com/office/officeart/2005/8/layout/hierarchy3"/>
    <dgm:cxn modelId="{45AAD6B7-DD67-4A7B-855E-0EC08DB784DE}" srcId="{A26D8BC2-74EC-41C1-AC00-69423D8B83E9}" destId="{688EFDB8-09A8-4CF3-BFBF-C6FEB3640584}" srcOrd="4" destOrd="0" parTransId="{C8C95961-A757-4790-AD07-6586CA27ABC5}" sibTransId="{4387C758-CB3C-42D6-B776-5D98528E1475}"/>
    <dgm:cxn modelId="{4BC1F782-5FD3-46D7-BF78-314032F4F20F}" type="presOf" srcId="{AD2B8437-4337-413C-9E64-A8C7F90F26FA}" destId="{6F331EB8-11CC-413C-AD56-FBD2C5040C34}" srcOrd="0" destOrd="0" presId="urn:microsoft.com/office/officeart/2005/8/layout/hierarchy3"/>
    <dgm:cxn modelId="{8190DFA2-C947-4CD3-96CD-72F3A9DEF4C4}" srcId="{A26D8BC2-74EC-41C1-AC00-69423D8B83E9}" destId="{B3D86B32-7AE9-4B96-9612-80E73309B0F5}" srcOrd="1" destOrd="0" parTransId="{AD2B8437-4337-413C-9E64-A8C7F90F26FA}" sibTransId="{04063C32-BE54-41B9-A4E9-4CE6AFFE774B}"/>
    <dgm:cxn modelId="{3C1ACF8D-0DA5-4D2C-99A0-81389A88D01D}" srcId="{7D1FB321-92A9-4419-A598-D29B1E5B68B8}" destId="{A26D8BC2-74EC-41C1-AC00-69423D8B83E9}" srcOrd="0" destOrd="0" parTransId="{5DFA9E2D-E5B2-4DCA-95A2-24B5AD036339}" sibTransId="{69BE76A7-FD85-4F0B-83AF-7FEB835AD5DF}"/>
    <dgm:cxn modelId="{AFC0D000-5E13-4610-824A-C7B233B8F17F}" type="presParOf" srcId="{4137478D-FA9D-46B5-B6E0-941ACAF4A683}" destId="{B695BB34-ACBD-48BB-B9C6-FA95F72501C2}" srcOrd="0" destOrd="0" presId="urn:microsoft.com/office/officeart/2005/8/layout/hierarchy3"/>
    <dgm:cxn modelId="{1749BD70-12DE-47E2-9170-3B89E0EC1EB8}" type="presParOf" srcId="{B695BB34-ACBD-48BB-B9C6-FA95F72501C2}" destId="{68B56B4C-7519-4248-875A-D363ACCE36CE}" srcOrd="0" destOrd="0" presId="urn:microsoft.com/office/officeart/2005/8/layout/hierarchy3"/>
    <dgm:cxn modelId="{675B02F4-8261-4A2E-8306-0FE29095C390}" type="presParOf" srcId="{68B56B4C-7519-4248-875A-D363ACCE36CE}" destId="{648DC26A-AC02-41F5-BD91-C7E1DD0F5FD6}" srcOrd="0" destOrd="0" presId="urn:microsoft.com/office/officeart/2005/8/layout/hierarchy3"/>
    <dgm:cxn modelId="{B6691346-C46F-495C-9C0B-2584495F35F8}" type="presParOf" srcId="{68B56B4C-7519-4248-875A-D363ACCE36CE}" destId="{86AB75ED-DED4-4CF8-978C-589722DA0282}" srcOrd="1" destOrd="0" presId="urn:microsoft.com/office/officeart/2005/8/layout/hierarchy3"/>
    <dgm:cxn modelId="{7EA9DD37-FAC9-4FA4-B2A3-D3369AFCD312}" type="presParOf" srcId="{B695BB34-ACBD-48BB-B9C6-FA95F72501C2}" destId="{E98B414C-C4A6-4816-BEC9-DFB02BECE0D3}" srcOrd="1" destOrd="0" presId="urn:microsoft.com/office/officeart/2005/8/layout/hierarchy3"/>
    <dgm:cxn modelId="{0FC14734-731A-42D8-9285-A729DB0638F2}" type="presParOf" srcId="{E98B414C-C4A6-4816-BEC9-DFB02BECE0D3}" destId="{B1C4DBE9-FAC4-4C47-AFB2-B3127C792B0D}" srcOrd="0" destOrd="0" presId="urn:microsoft.com/office/officeart/2005/8/layout/hierarchy3"/>
    <dgm:cxn modelId="{606F381F-3F7A-410C-B606-CCA195349563}" type="presParOf" srcId="{E98B414C-C4A6-4816-BEC9-DFB02BECE0D3}" destId="{E0E89B45-A4B1-4E97-8473-72A37E2B7B02}" srcOrd="1" destOrd="0" presId="urn:microsoft.com/office/officeart/2005/8/layout/hierarchy3"/>
    <dgm:cxn modelId="{B8F00B67-7095-47B7-9D6B-8CDC86B72FD1}" type="presParOf" srcId="{E98B414C-C4A6-4816-BEC9-DFB02BECE0D3}" destId="{6F331EB8-11CC-413C-AD56-FBD2C5040C34}" srcOrd="2" destOrd="0" presId="urn:microsoft.com/office/officeart/2005/8/layout/hierarchy3"/>
    <dgm:cxn modelId="{32B6E997-C55C-4422-92F8-19F6A26D408B}" type="presParOf" srcId="{E98B414C-C4A6-4816-BEC9-DFB02BECE0D3}" destId="{AAB84714-58C1-4922-813A-6D548543E40D}" srcOrd="3" destOrd="0" presId="urn:microsoft.com/office/officeart/2005/8/layout/hierarchy3"/>
    <dgm:cxn modelId="{22FBE3E6-AD17-45A8-9C1E-1C32F51D0F22}" type="presParOf" srcId="{E98B414C-C4A6-4816-BEC9-DFB02BECE0D3}" destId="{9D22E97D-3851-482B-9F82-080278CEB652}" srcOrd="4" destOrd="0" presId="urn:microsoft.com/office/officeart/2005/8/layout/hierarchy3"/>
    <dgm:cxn modelId="{3447FB6D-9345-48C0-8F4D-392E317818A2}" type="presParOf" srcId="{E98B414C-C4A6-4816-BEC9-DFB02BECE0D3}" destId="{580C4A88-7407-47C0-8F10-7E56A332DF9B}" srcOrd="5" destOrd="0" presId="urn:microsoft.com/office/officeart/2005/8/layout/hierarchy3"/>
    <dgm:cxn modelId="{369B1A34-FA71-42D8-A3D2-A6346A6DA797}" type="presParOf" srcId="{E98B414C-C4A6-4816-BEC9-DFB02BECE0D3}" destId="{C643D926-5626-4708-94AB-92FD32B5F9BB}" srcOrd="6" destOrd="0" presId="urn:microsoft.com/office/officeart/2005/8/layout/hierarchy3"/>
    <dgm:cxn modelId="{98906289-AAD7-4647-98DB-3FA0D55AB6C8}" type="presParOf" srcId="{E98B414C-C4A6-4816-BEC9-DFB02BECE0D3}" destId="{EC323B3B-2AAD-4110-9562-6E9E6DE9F848}" srcOrd="7" destOrd="0" presId="urn:microsoft.com/office/officeart/2005/8/layout/hierarchy3"/>
    <dgm:cxn modelId="{CAC8BADB-9703-4927-A70E-A732B44D28BB}" type="presParOf" srcId="{E98B414C-C4A6-4816-BEC9-DFB02BECE0D3}" destId="{A6E1EB1D-0030-4AAA-A131-048D7CF20B0D}" srcOrd="8" destOrd="0" presId="urn:microsoft.com/office/officeart/2005/8/layout/hierarchy3"/>
    <dgm:cxn modelId="{F8CFCDE1-A0D7-4D1F-BC4E-4FFCC3C3F82A}" type="presParOf" srcId="{E98B414C-C4A6-4816-BEC9-DFB02BECE0D3}" destId="{746E7D53-8854-4604-9127-F54E6498C98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14ADB-2048-4ADD-9492-A4DD28DC8B5F}">
      <dsp:nvSpPr>
        <dsp:cNvPr id="0" name=""/>
        <dsp:cNvSpPr/>
      </dsp:nvSpPr>
      <dsp:spPr>
        <a:xfrm>
          <a:off x="0" y="425408"/>
          <a:ext cx="8376592" cy="591686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国内现状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884" y="454292"/>
        <a:ext cx="8318824" cy="533918"/>
      </dsp:txXfrm>
    </dsp:sp>
    <dsp:sp modelId="{FEABF4C7-FD1C-486E-A0C5-F15D653CA48E}">
      <dsp:nvSpPr>
        <dsp:cNvPr id="0" name=""/>
        <dsp:cNvSpPr/>
      </dsp:nvSpPr>
      <dsp:spPr>
        <a:xfrm>
          <a:off x="0" y="595103"/>
          <a:ext cx="8376592" cy="3465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5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杭州高级中学的天文社在学校本部设立太阳观测基地，并在天荒坪、阿克苏建立两处由学生自主设计的远程天文台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武汉市张家湾小学的两位老师共同编写《趣味天文》一书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北京师范大学的张燕平等人编写和制作了《探索宇宙》教学软件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北京天文馆建立“天文教育研究基地”和“天文观测实践基地”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，</a:t>
          </a:r>
          <a:r>
            <a:rPr 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并开展“天文学</a:t>
          </a:r>
          <a:r>
            <a:rPr 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100</a:t>
          </a:r>
          <a:r>
            <a:rPr 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小时”和“伽利略之夜”等活动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华中师范大学的储王伟基于</a:t>
          </a: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LAMOST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建设天文协同学习社区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595103"/>
        <a:ext cx="8376592" cy="3465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80B07-A509-4461-9103-9546274D0903}">
      <dsp:nvSpPr>
        <dsp:cNvPr id="0" name=""/>
        <dsp:cNvSpPr/>
      </dsp:nvSpPr>
      <dsp:spPr>
        <a:xfrm>
          <a:off x="-3440081" y="-562741"/>
          <a:ext cx="4365842" cy="4365842"/>
        </a:xfrm>
        <a:prstGeom prst="blockArc">
          <a:avLst>
            <a:gd name="adj1" fmla="val 18900000"/>
            <a:gd name="adj2" fmla="val 2700000"/>
            <a:gd name="adj3" fmla="val 4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43443-35BE-4A89-8797-5C1F6FD6E43B}">
      <dsp:nvSpPr>
        <dsp:cNvPr id="0" name=""/>
        <dsp:cNvSpPr/>
      </dsp:nvSpPr>
      <dsp:spPr>
        <a:xfrm>
          <a:off x="1035903" y="249118"/>
          <a:ext cx="3319152" cy="4984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568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中国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科学、地理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35903" y="249118"/>
        <a:ext cx="3319152" cy="498496"/>
      </dsp:txXfrm>
    </dsp:sp>
    <dsp:sp modelId="{5A4E4CA9-AB31-41DE-880A-B2BD6490A89D}">
      <dsp:nvSpPr>
        <dsp:cNvPr id="0" name=""/>
        <dsp:cNvSpPr/>
      </dsp:nvSpPr>
      <dsp:spPr>
        <a:xfrm>
          <a:off x="279540" y="186806"/>
          <a:ext cx="623121" cy="623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1EF1B4-48D5-42A6-BE32-68B49767A99A}">
      <dsp:nvSpPr>
        <dsp:cNvPr id="0" name=""/>
        <dsp:cNvSpPr/>
      </dsp:nvSpPr>
      <dsp:spPr>
        <a:xfrm>
          <a:off x="1333356" y="996993"/>
          <a:ext cx="3010046" cy="498496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568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美国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科学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33356" y="996993"/>
        <a:ext cx="3010046" cy="498496"/>
      </dsp:txXfrm>
    </dsp:sp>
    <dsp:sp modelId="{B0FD414E-EB7E-4E03-9FC3-A49C5A472275}">
      <dsp:nvSpPr>
        <dsp:cNvPr id="0" name=""/>
        <dsp:cNvSpPr/>
      </dsp:nvSpPr>
      <dsp:spPr>
        <a:xfrm>
          <a:off x="565339" y="934681"/>
          <a:ext cx="623121" cy="623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B4BB9D-F3B8-479D-985E-BAA164B78E77}">
      <dsp:nvSpPr>
        <dsp:cNvPr id="0" name=""/>
        <dsp:cNvSpPr/>
      </dsp:nvSpPr>
      <dsp:spPr>
        <a:xfrm>
          <a:off x="1333356" y="1744868"/>
          <a:ext cx="3010046" cy="498496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568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韩国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科学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33356" y="1744868"/>
        <a:ext cx="3010046" cy="498496"/>
      </dsp:txXfrm>
    </dsp:sp>
    <dsp:sp modelId="{88F29006-CC35-4DDE-823A-34C3E2689EC1}">
      <dsp:nvSpPr>
        <dsp:cNvPr id="0" name=""/>
        <dsp:cNvSpPr/>
      </dsp:nvSpPr>
      <dsp:spPr>
        <a:xfrm>
          <a:off x="565339" y="1682556"/>
          <a:ext cx="623121" cy="623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59C167-0F94-492D-8772-FC0F9500A14A}">
      <dsp:nvSpPr>
        <dsp:cNvPr id="0" name=""/>
        <dsp:cNvSpPr/>
      </dsp:nvSpPr>
      <dsp:spPr>
        <a:xfrm>
          <a:off x="1035903" y="2492743"/>
          <a:ext cx="3319152" cy="498496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568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澳大利亚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科学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35903" y="2492743"/>
        <a:ext cx="3319152" cy="498496"/>
      </dsp:txXfrm>
    </dsp:sp>
    <dsp:sp modelId="{A5F2D846-0F00-4555-94FE-51E6FF9F0C13}">
      <dsp:nvSpPr>
        <dsp:cNvPr id="0" name=""/>
        <dsp:cNvSpPr/>
      </dsp:nvSpPr>
      <dsp:spPr>
        <a:xfrm>
          <a:off x="279540" y="2430431"/>
          <a:ext cx="623121" cy="623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80B07-A509-4461-9103-9546274D0903}">
      <dsp:nvSpPr>
        <dsp:cNvPr id="0" name=""/>
        <dsp:cNvSpPr/>
      </dsp:nvSpPr>
      <dsp:spPr>
        <a:xfrm>
          <a:off x="-3869174" y="-636941"/>
          <a:ext cx="4945636" cy="4945636"/>
        </a:xfrm>
        <a:prstGeom prst="blockArc">
          <a:avLst>
            <a:gd name="adj1" fmla="val 18900000"/>
            <a:gd name="adj2" fmla="val 2700000"/>
            <a:gd name="adj3" fmla="val 437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43443-35BE-4A89-8797-5C1F6FD6E43B}">
      <dsp:nvSpPr>
        <dsp:cNvPr id="0" name=""/>
        <dsp:cNvSpPr/>
      </dsp:nvSpPr>
      <dsp:spPr>
        <a:xfrm>
          <a:off x="1192431" y="229411"/>
          <a:ext cx="4309670" cy="4591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44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小学科学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人教版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92431" y="229411"/>
        <a:ext cx="4309670" cy="459115"/>
      </dsp:txXfrm>
    </dsp:sp>
    <dsp:sp modelId="{5A4E4CA9-AB31-41DE-880A-B2BD6490A89D}">
      <dsp:nvSpPr>
        <dsp:cNvPr id="0" name=""/>
        <dsp:cNvSpPr/>
      </dsp:nvSpPr>
      <dsp:spPr>
        <a:xfrm>
          <a:off x="342724" y="172021"/>
          <a:ext cx="573894" cy="573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1EF1B4-48D5-42A6-BE32-68B49767A99A}">
      <dsp:nvSpPr>
        <dsp:cNvPr id="0" name=""/>
        <dsp:cNvSpPr/>
      </dsp:nvSpPr>
      <dsp:spPr>
        <a:xfrm>
          <a:off x="1552792" y="917864"/>
          <a:ext cx="3917936" cy="459115"/>
        </a:xfrm>
        <a:prstGeom prst="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44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小学科学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科教版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52792" y="917864"/>
        <a:ext cx="3917936" cy="459115"/>
      </dsp:txXfrm>
    </dsp:sp>
    <dsp:sp modelId="{B0FD414E-EB7E-4E03-9FC3-A49C5A472275}">
      <dsp:nvSpPr>
        <dsp:cNvPr id="0" name=""/>
        <dsp:cNvSpPr/>
      </dsp:nvSpPr>
      <dsp:spPr>
        <a:xfrm>
          <a:off x="671713" y="860475"/>
          <a:ext cx="573894" cy="573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B4BB9D-F3B8-479D-985E-BAA164B78E77}">
      <dsp:nvSpPr>
        <dsp:cNvPr id="0" name=""/>
        <dsp:cNvSpPr/>
      </dsp:nvSpPr>
      <dsp:spPr>
        <a:xfrm>
          <a:off x="1642017" y="1606318"/>
          <a:ext cx="3840460" cy="459115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44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初中科学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浙教版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42017" y="1606318"/>
        <a:ext cx="3840460" cy="459115"/>
      </dsp:txXfrm>
    </dsp:sp>
    <dsp:sp modelId="{88F29006-CC35-4DDE-823A-34C3E2689EC1}">
      <dsp:nvSpPr>
        <dsp:cNvPr id="0" name=""/>
        <dsp:cNvSpPr/>
      </dsp:nvSpPr>
      <dsp:spPr>
        <a:xfrm>
          <a:off x="772686" y="1548929"/>
          <a:ext cx="573894" cy="573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A60062-6FAE-469B-A873-247162A16524}">
      <dsp:nvSpPr>
        <dsp:cNvPr id="0" name=""/>
        <dsp:cNvSpPr/>
      </dsp:nvSpPr>
      <dsp:spPr>
        <a:xfrm>
          <a:off x="1552358" y="2294772"/>
          <a:ext cx="3918804" cy="459115"/>
        </a:xfrm>
        <a:prstGeom prst="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44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高中地理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人教版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52358" y="2294772"/>
        <a:ext cx="3918804" cy="459115"/>
      </dsp:txXfrm>
    </dsp:sp>
    <dsp:sp modelId="{6F3A2324-D571-4A4E-BA4B-F1DC10865021}">
      <dsp:nvSpPr>
        <dsp:cNvPr id="0" name=""/>
        <dsp:cNvSpPr/>
      </dsp:nvSpPr>
      <dsp:spPr>
        <a:xfrm>
          <a:off x="671713" y="2237382"/>
          <a:ext cx="573894" cy="573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F09D18-B486-4971-AC53-F6EE54C8F424}">
      <dsp:nvSpPr>
        <dsp:cNvPr id="0" name=""/>
        <dsp:cNvSpPr/>
      </dsp:nvSpPr>
      <dsp:spPr>
        <a:xfrm>
          <a:off x="1192431" y="2983225"/>
          <a:ext cx="4309670" cy="459115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44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Science A Closer Look[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美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92431" y="2983225"/>
        <a:ext cx="4309670" cy="459115"/>
      </dsp:txXfrm>
    </dsp:sp>
    <dsp:sp modelId="{A5F2D846-0F00-4555-94FE-51E6FF9F0C13}">
      <dsp:nvSpPr>
        <dsp:cNvPr id="0" name=""/>
        <dsp:cNvSpPr/>
      </dsp:nvSpPr>
      <dsp:spPr>
        <a:xfrm>
          <a:off x="342724" y="2925836"/>
          <a:ext cx="573894" cy="573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A2BDA-DBB8-442E-A009-8B8EEF387924}">
      <dsp:nvSpPr>
        <dsp:cNvPr id="0" name=""/>
        <dsp:cNvSpPr/>
      </dsp:nvSpPr>
      <dsp:spPr>
        <a:xfrm>
          <a:off x="1245738" y="35103"/>
          <a:ext cx="1684987" cy="168498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200" kern="1200" dirty="0"/>
        </a:p>
      </dsp:txBody>
      <dsp:txXfrm>
        <a:off x="1470403" y="329976"/>
        <a:ext cx="1235657" cy="758244"/>
      </dsp:txXfrm>
    </dsp:sp>
    <dsp:sp modelId="{172DE8EB-BA51-4C17-B7DB-3D2C77E1A6FA}">
      <dsp:nvSpPr>
        <dsp:cNvPr id="0" name=""/>
        <dsp:cNvSpPr/>
      </dsp:nvSpPr>
      <dsp:spPr>
        <a:xfrm>
          <a:off x="1853737" y="1088220"/>
          <a:ext cx="1684987" cy="1684987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400" kern="1200"/>
        </a:p>
      </dsp:txBody>
      <dsp:txXfrm>
        <a:off x="2369063" y="1523509"/>
        <a:ext cx="1010992" cy="926742"/>
      </dsp:txXfrm>
    </dsp:sp>
    <dsp:sp modelId="{166B07E5-3BA9-4E37-8FC4-E04BE76CE1EC}">
      <dsp:nvSpPr>
        <dsp:cNvPr id="0" name=""/>
        <dsp:cNvSpPr/>
      </dsp:nvSpPr>
      <dsp:spPr>
        <a:xfrm>
          <a:off x="637738" y="1088220"/>
          <a:ext cx="1684987" cy="1684987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400" kern="1200" dirty="0"/>
        </a:p>
      </dsp:txBody>
      <dsp:txXfrm>
        <a:off x="796408" y="1523509"/>
        <a:ext cx="1010992" cy="926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DC26A-AC02-41F5-BD91-C7E1DD0F5FD6}">
      <dsp:nvSpPr>
        <dsp:cNvPr id="0" name=""/>
        <dsp:cNvSpPr/>
      </dsp:nvSpPr>
      <dsp:spPr>
        <a:xfrm>
          <a:off x="1031972" y="775"/>
          <a:ext cx="2160248" cy="5603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地球的公转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48384" y="17187"/>
        <a:ext cx="2127424" cy="527513"/>
      </dsp:txXfrm>
    </dsp:sp>
    <dsp:sp modelId="{B1C4DBE9-FAC4-4C47-AFB2-B3127C792B0D}">
      <dsp:nvSpPr>
        <dsp:cNvPr id="0" name=""/>
        <dsp:cNvSpPr/>
      </dsp:nvSpPr>
      <dsp:spPr>
        <a:xfrm>
          <a:off x="1247997" y="561113"/>
          <a:ext cx="216024" cy="420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253"/>
              </a:lnTo>
              <a:lnTo>
                <a:pt x="216024" y="4202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89B45-A4B1-4E97-8473-72A37E2B7B02}">
      <dsp:nvSpPr>
        <dsp:cNvPr id="0" name=""/>
        <dsp:cNvSpPr/>
      </dsp:nvSpPr>
      <dsp:spPr>
        <a:xfrm>
          <a:off x="1464022" y="701197"/>
          <a:ext cx="3599996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创设情境，提出问题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80434" y="717609"/>
        <a:ext cx="3567172" cy="527513"/>
      </dsp:txXfrm>
    </dsp:sp>
    <dsp:sp modelId="{6F331EB8-11CC-413C-AD56-FBD2C5040C34}">
      <dsp:nvSpPr>
        <dsp:cNvPr id="0" name=""/>
        <dsp:cNvSpPr/>
      </dsp:nvSpPr>
      <dsp:spPr>
        <a:xfrm>
          <a:off x="1247997" y="561113"/>
          <a:ext cx="216024" cy="1120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675"/>
              </a:lnTo>
              <a:lnTo>
                <a:pt x="216024" y="11206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84714-58C1-4922-813A-6D548543E40D}">
      <dsp:nvSpPr>
        <dsp:cNvPr id="0" name=""/>
        <dsp:cNvSpPr/>
      </dsp:nvSpPr>
      <dsp:spPr>
        <a:xfrm>
          <a:off x="1464022" y="1401619"/>
          <a:ext cx="3599996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观察现象，学习知识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80434" y="1418031"/>
        <a:ext cx="3567172" cy="527513"/>
      </dsp:txXfrm>
    </dsp:sp>
    <dsp:sp modelId="{9D22E97D-3851-482B-9F82-080278CEB652}">
      <dsp:nvSpPr>
        <dsp:cNvPr id="0" name=""/>
        <dsp:cNvSpPr/>
      </dsp:nvSpPr>
      <dsp:spPr>
        <a:xfrm>
          <a:off x="1247997" y="561113"/>
          <a:ext cx="216024" cy="1821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098"/>
              </a:lnTo>
              <a:lnTo>
                <a:pt x="216024" y="18210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C4A88-7407-47C0-8F10-7E56A332DF9B}">
      <dsp:nvSpPr>
        <dsp:cNvPr id="0" name=""/>
        <dsp:cNvSpPr/>
      </dsp:nvSpPr>
      <dsp:spPr>
        <a:xfrm>
          <a:off x="1464022" y="2102042"/>
          <a:ext cx="3600005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联系生活，做出假设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80434" y="2118454"/>
        <a:ext cx="3567181" cy="527513"/>
      </dsp:txXfrm>
    </dsp:sp>
    <dsp:sp modelId="{C643D926-5626-4708-94AB-92FD32B5F9BB}">
      <dsp:nvSpPr>
        <dsp:cNvPr id="0" name=""/>
        <dsp:cNvSpPr/>
      </dsp:nvSpPr>
      <dsp:spPr>
        <a:xfrm>
          <a:off x="1247997" y="561113"/>
          <a:ext cx="216024" cy="2521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520"/>
              </a:lnTo>
              <a:lnTo>
                <a:pt x="216024" y="25215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23B3B-2AAD-4110-9562-6E9E6DE9F848}">
      <dsp:nvSpPr>
        <dsp:cNvPr id="0" name=""/>
        <dsp:cNvSpPr/>
      </dsp:nvSpPr>
      <dsp:spPr>
        <a:xfrm>
          <a:off x="1464022" y="2802464"/>
          <a:ext cx="3600005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小组合作，探究原理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80434" y="2818876"/>
        <a:ext cx="3567181" cy="527513"/>
      </dsp:txXfrm>
    </dsp:sp>
    <dsp:sp modelId="{A6E1EB1D-0030-4AAA-A131-048D7CF20B0D}">
      <dsp:nvSpPr>
        <dsp:cNvPr id="0" name=""/>
        <dsp:cNvSpPr/>
      </dsp:nvSpPr>
      <dsp:spPr>
        <a:xfrm>
          <a:off x="1247997" y="561113"/>
          <a:ext cx="216024" cy="322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942"/>
              </a:lnTo>
              <a:lnTo>
                <a:pt x="216024" y="32219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E7D53-8854-4604-9127-F54E6498C986}">
      <dsp:nvSpPr>
        <dsp:cNvPr id="0" name=""/>
        <dsp:cNvSpPr/>
      </dsp:nvSpPr>
      <dsp:spPr>
        <a:xfrm>
          <a:off x="1464022" y="3502886"/>
          <a:ext cx="3600005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课堂小结，趣味拓展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80434" y="3519298"/>
        <a:ext cx="3567181" cy="5275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DC26A-AC02-41F5-BD91-C7E1DD0F5FD6}">
      <dsp:nvSpPr>
        <dsp:cNvPr id="0" name=""/>
        <dsp:cNvSpPr/>
      </dsp:nvSpPr>
      <dsp:spPr>
        <a:xfrm>
          <a:off x="1031972" y="775"/>
          <a:ext cx="2160248" cy="5603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初识太阳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48384" y="17187"/>
        <a:ext cx="2127424" cy="527513"/>
      </dsp:txXfrm>
    </dsp:sp>
    <dsp:sp modelId="{B1C4DBE9-FAC4-4C47-AFB2-B3127C792B0D}">
      <dsp:nvSpPr>
        <dsp:cNvPr id="0" name=""/>
        <dsp:cNvSpPr/>
      </dsp:nvSpPr>
      <dsp:spPr>
        <a:xfrm>
          <a:off x="1247997" y="561113"/>
          <a:ext cx="216024" cy="420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253"/>
              </a:lnTo>
              <a:lnTo>
                <a:pt x="216024" y="4202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89B45-A4B1-4E97-8473-72A37E2B7B02}">
      <dsp:nvSpPr>
        <dsp:cNvPr id="0" name=""/>
        <dsp:cNvSpPr/>
      </dsp:nvSpPr>
      <dsp:spPr>
        <a:xfrm>
          <a:off x="1464022" y="701197"/>
          <a:ext cx="3599996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创设情境，学习知识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80434" y="717609"/>
        <a:ext cx="3567172" cy="527513"/>
      </dsp:txXfrm>
    </dsp:sp>
    <dsp:sp modelId="{6F331EB8-11CC-413C-AD56-FBD2C5040C34}">
      <dsp:nvSpPr>
        <dsp:cNvPr id="0" name=""/>
        <dsp:cNvSpPr/>
      </dsp:nvSpPr>
      <dsp:spPr>
        <a:xfrm>
          <a:off x="1247997" y="561113"/>
          <a:ext cx="216024" cy="1120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675"/>
              </a:lnTo>
              <a:lnTo>
                <a:pt x="216024" y="11206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84714-58C1-4922-813A-6D548543E40D}">
      <dsp:nvSpPr>
        <dsp:cNvPr id="0" name=""/>
        <dsp:cNvSpPr/>
      </dsp:nvSpPr>
      <dsp:spPr>
        <a:xfrm>
          <a:off x="1464022" y="1401619"/>
          <a:ext cx="3599996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小组分工，互做老师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80434" y="1418031"/>
        <a:ext cx="3567172" cy="527513"/>
      </dsp:txXfrm>
    </dsp:sp>
    <dsp:sp modelId="{9D22E97D-3851-482B-9F82-080278CEB652}">
      <dsp:nvSpPr>
        <dsp:cNvPr id="0" name=""/>
        <dsp:cNvSpPr/>
      </dsp:nvSpPr>
      <dsp:spPr>
        <a:xfrm>
          <a:off x="1247997" y="561113"/>
          <a:ext cx="216024" cy="1821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098"/>
              </a:lnTo>
              <a:lnTo>
                <a:pt x="216024" y="18210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C4A88-7407-47C0-8F10-7E56A332DF9B}">
      <dsp:nvSpPr>
        <dsp:cNvPr id="0" name=""/>
        <dsp:cNvSpPr/>
      </dsp:nvSpPr>
      <dsp:spPr>
        <a:xfrm>
          <a:off x="1464022" y="2102042"/>
          <a:ext cx="3600005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观察现象，初步分析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80434" y="2118454"/>
        <a:ext cx="3567181" cy="527513"/>
      </dsp:txXfrm>
    </dsp:sp>
    <dsp:sp modelId="{C643D926-5626-4708-94AB-92FD32B5F9BB}">
      <dsp:nvSpPr>
        <dsp:cNvPr id="0" name=""/>
        <dsp:cNvSpPr/>
      </dsp:nvSpPr>
      <dsp:spPr>
        <a:xfrm>
          <a:off x="1247997" y="561113"/>
          <a:ext cx="216024" cy="2521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520"/>
              </a:lnTo>
              <a:lnTo>
                <a:pt x="216024" y="25215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23B3B-2AAD-4110-9562-6E9E6DE9F848}">
      <dsp:nvSpPr>
        <dsp:cNvPr id="0" name=""/>
        <dsp:cNvSpPr/>
      </dsp:nvSpPr>
      <dsp:spPr>
        <a:xfrm>
          <a:off x="1464022" y="2802464"/>
          <a:ext cx="3600005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实验探究，分析总结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80434" y="2818876"/>
        <a:ext cx="3567181" cy="527513"/>
      </dsp:txXfrm>
    </dsp:sp>
    <dsp:sp modelId="{A6E1EB1D-0030-4AAA-A131-048D7CF20B0D}">
      <dsp:nvSpPr>
        <dsp:cNvPr id="0" name=""/>
        <dsp:cNvSpPr/>
      </dsp:nvSpPr>
      <dsp:spPr>
        <a:xfrm>
          <a:off x="1247997" y="561113"/>
          <a:ext cx="216024" cy="322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942"/>
              </a:lnTo>
              <a:lnTo>
                <a:pt x="216024" y="32219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E7D53-8854-4604-9127-F54E6498C986}">
      <dsp:nvSpPr>
        <dsp:cNvPr id="0" name=""/>
        <dsp:cNvSpPr/>
      </dsp:nvSpPr>
      <dsp:spPr>
        <a:xfrm>
          <a:off x="1464022" y="3502886"/>
          <a:ext cx="3600005" cy="560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课堂小结，联系生活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80434" y="3519298"/>
        <a:ext cx="3567181" cy="527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3CF14C8-4E99-49B4-AE26-506097C1278A}" type="datetimeFigureOut">
              <a:rPr lang="zh-CN" altLang="en-US"/>
              <a:pPr>
                <a:defRPr/>
              </a:pPr>
              <a:t>2017/7/25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107E8B-B983-45EB-8632-DE11030B18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501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0B18B03-8071-4FC3-8AA8-529CEBF1BCB4}" type="slidenum">
              <a:rPr lang="zh-CN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0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114011D5-C028-4C26-BB03-2E00239246A5}" type="slidenum">
              <a:rPr lang="zh-CN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4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7FE3E4F-88E6-4CC4-9CF2-353B75BC7E8F}" type="slidenum">
              <a:rPr lang="zh-CN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2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0302ADD3-40F7-45FB-8CE1-AB5893830600}" type="slidenum">
              <a:rPr lang="zh-CN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8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849239D4-613F-4F13-997D-E35205EC8332}" type="slidenum">
              <a:rPr lang="zh-CN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7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11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FCF6-4915-42EC-BC12-6278568AF983}" type="datetimeFigureOut">
              <a:rPr lang="zh-CN" altLang="en-US"/>
              <a:pPr>
                <a:defRPr/>
              </a:pPr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9EE54-356A-413D-8E7B-41B033141F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64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DC86-94C8-4467-B306-613BEB4E0D77}" type="datetimeFigureOut">
              <a:rPr lang="zh-CN" altLang="en-US"/>
              <a:pPr>
                <a:defRPr/>
              </a:pPr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18A48-1E72-474D-A52B-97BA0E5589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14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work\第二\蓝色块窄树\未标题-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7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work\第二\蓝色块窄树\未标题-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12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74607-D001-4652-A723-908978E94852}" type="datetimeFigureOut">
              <a:rPr lang="zh-CN" altLang="en-US"/>
              <a:pPr>
                <a:defRPr/>
              </a:pPr>
              <a:t>2017/7/25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C0392-C9C4-4FCB-835A-7180BAC0938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87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8F29-7F50-4B97-932B-C57ADE3C87D7}" type="datetimeFigureOut">
              <a:rPr lang="zh-CN" altLang="en-US"/>
              <a:pPr>
                <a:defRPr/>
              </a:pPr>
              <a:t>2017/7/25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1D744-B168-4444-B5F9-8F316644DE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41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C65B-291C-44D4-A4B9-82CB55438F6D}" type="datetimeFigureOut">
              <a:rPr lang="zh-CN" altLang="en-US"/>
              <a:pPr>
                <a:defRPr/>
              </a:pPr>
              <a:t>2017/7/25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8C1ED-D9AD-4E14-B4F9-54BBFEEA9D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71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B19C-5574-4EF8-9B63-599AD7C85B93}" type="datetimeFigureOut">
              <a:rPr lang="zh-CN" altLang="en-US"/>
              <a:pPr>
                <a:defRPr/>
              </a:pPr>
              <a:t>2017/7/25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25D2F-47EC-49BF-83B4-91EE3360FD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6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63ED-5A35-46C8-9AD0-E5D75CD5B2F4}" type="datetimeFigureOut">
              <a:rPr lang="zh-CN" altLang="en-US"/>
              <a:pPr>
                <a:defRPr/>
              </a:pPr>
              <a:t>2017/7/25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CB8AE-316A-4A0D-9143-77D98F3F63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47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0536C-2B89-4FF5-9F83-D1EEFCEEBF45}" type="datetimeFigureOut">
              <a:rPr lang="zh-CN" altLang="en-US"/>
              <a:pPr>
                <a:defRPr/>
              </a:pPr>
              <a:t>2017/7/25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68138-F40A-4F10-81FF-F7D3C4B896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21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6E2170-3559-43B0-A7FC-41972BA73AB1}" type="datetimeFigureOut">
              <a:rPr lang="zh-CN" altLang="en-US"/>
              <a:pPr>
                <a:defRPr/>
              </a:pPr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E513EC-B1AB-4EAA-BB0E-055041AA2D1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0.png"/><Relationship Id="rId1" Type="http://schemas.openxmlformats.org/officeDocument/2006/relationships/tags" Target="../tags/tag4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5.png"/><Relationship Id="rId5" Type="http://schemas.openxmlformats.org/officeDocument/2006/relationships/diagramData" Target="../diagrams/data5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diagramDrawing" Target="../diagrams/drawing5.xml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22.png"/><Relationship Id="rId4" Type="http://schemas.openxmlformats.org/officeDocument/2006/relationships/diagramData" Target="../diagrams/data6.xml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F:\work\第二\蓝色块窄树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87313" y="2060575"/>
            <a:ext cx="306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届硕士论文答辩</a:t>
            </a:r>
            <a:endParaRPr lang="zh-CN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644775"/>
            <a:ext cx="6956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</a:t>
            </a:r>
          </a:p>
          <a:p>
            <a:pPr>
              <a:defRPr/>
            </a:pPr>
            <a:r>
              <a: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教学活动设计与实践研究</a:t>
            </a:r>
            <a:endParaRPr lang="zh-CN" altLang="en-US" sz="48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5" name="Picture 5" descr="D:\国台\WWT\WWT案例\logo\790c80c5e2f13d088007ff6ad49338a9 - 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39700"/>
            <a:ext cx="15700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3059113" y="5299075"/>
            <a:ext cx="3662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指导老师：乔翠兰 副教授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崔辰州 研究员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7" name="矩形 1"/>
          <p:cNvSpPr>
            <a:spLocks noChangeArrowheads="1"/>
          </p:cNvSpPr>
          <p:nvPr/>
        </p:nvSpPr>
        <p:spPr bwMode="auto">
          <a:xfrm>
            <a:off x="3276600" y="4675188"/>
            <a:ext cx="2430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答辩人：杜康玉</a:t>
            </a:r>
            <a:endParaRPr lang="zh-CN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14351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1" cy="729"/>
          </a:xfrm>
        </p:grpSpPr>
        <p:pic>
          <p:nvPicPr>
            <p:cNvPr id="14362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3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1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梳理天文内容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graphicFrame>
        <p:nvGraphicFramePr>
          <p:cNvPr id="7" name="图示 6"/>
          <p:cNvGraphicFramePr/>
          <p:nvPr/>
        </p:nvGraphicFramePr>
        <p:xfrm>
          <a:off x="1403647" y="2420888"/>
          <a:ext cx="5832473" cy="3671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椭圆 14"/>
          <p:cNvSpPr/>
          <p:nvPr/>
        </p:nvSpPr>
        <p:spPr>
          <a:xfrm>
            <a:off x="76200" y="3321050"/>
            <a:ext cx="1944688" cy="19446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    材</a:t>
            </a:r>
          </a:p>
        </p:txBody>
      </p:sp>
      <p:sp>
        <p:nvSpPr>
          <p:cNvPr id="17" name="矩形 16"/>
          <p:cNvSpPr/>
          <p:nvPr/>
        </p:nvSpPr>
        <p:spPr>
          <a:xfrm>
            <a:off x="7164388" y="2427288"/>
            <a:ext cx="1584325" cy="5762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小学阶段</a:t>
            </a:r>
          </a:p>
        </p:txBody>
      </p:sp>
      <p:sp>
        <p:nvSpPr>
          <p:cNvPr id="18" name="矩形 17"/>
          <p:cNvSpPr/>
          <p:nvPr/>
        </p:nvSpPr>
        <p:spPr>
          <a:xfrm>
            <a:off x="7164388" y="5516563"/>
            <a:ext cx="1584325" cy="5762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中学阶段</a:t>
            </a:r>
          </a:p>
        </p:txBody>
      </p:sp>
      <p:sp>
        <p:nvSpPr>
          <p:cNvPr id="12" name="右箭头 11"/>
          <p:cNvSpPr/>
          <p:nvPr/>
        </p:nvSpPr>
        <p:spPr>
          <a:xfrm rot="5400000">
            <a:off x="6850063" y="4141788"/>
            <a:ext cx="2214562" cy="3095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60" name="TextBox 13"/>
          <p:cNvSpPr txBox="1">
            <a:spLocks noChangeArrowheads="1"/>
          </p:cNvSpPr>
          <p:nvPr/>
        </p:nvSpPr>
        <p:spPr bwMode="auto">
          <a:xfrm>
            <a:off x="7248525" y="3635375"/>
            <a:ext cx="5540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课程设置</a:t>
            </a:r>
          </a:p>
        </p:txBody>
      </p:sp>
      <p:sp>
        <p:nvSpPr>
          <p:cNvPr id="14361" name="TextBox 20"/>
          <p:cNvSpPr txBox="1">
            <a:spLocks noChangeArrowheads="1"/>
          </p:cNvSpPr>
          <p:nvPr/>
        </p:nvSpPr>
        <p:spPr bwMode="auto">
          <a:xfrm>
            <a:off x="8112125" y="3635375"/>
            <a:ext cx="5540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课堂容量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15375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1" cy="729"/>
          </a:xfrm>
        </p:grpSpPr>
        <p:pic>
          <p:nvPicPr>
            <p:cNvPr id="15384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5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1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梳理天文内容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sp>
        <p:nvSpPr>
          <p:cNvPr id="17" name="矩形 16"/>
          <p:cNvSpPr/>
          <p:nvPr/>
        </p:nvSpPr>
        <p:spPr>
          <a:xfrm>
            <a:off x="6588125" y="2932113"/>
            <a:ext cx="1584325" cy="5762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小学阶段</a:t>
            </a:r>
          </a:p>
        </p:txBody>
      </p:sp>
      <p:pic>
        <p:nvPicPr>
          <p:cNvPr id="1538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652713"/>
            <a:ext cx="5684837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098800"/>
            <a:ext cx="5684837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509963"/>
            <a:ext cx="56435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矩形 13"/>
          <p:cNvSpPr>
            <a:spLocks noChangeArrowheads="1"/>
          </p:cNvSpPr>
          <p:nvPr/>
        </p:nvSpPr>
        <p:spPr bwMode="auto">
          <a:xfrm>
            <a:off x="5767388" y="3636963"/>
            <a:ext cx="34559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以学生熟悉的地、月、日为开端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学习主题突出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2-4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16399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1" cy="729"/>
          </a:xfrm>
        </p:grpSpPr>
        <p:pic>
          <p:nvPicPr>
            <p:cNvPr id="16407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8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1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梳理天文内容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sp>
        <p:nvSpPr>
          <p:cNvPr id="17" name="矩形 16"/>
          <p:cNvSpPr/>
          <p:nvPr/>
        </p:nvSpPr>
        <p:spPr>
          <a:xfrm>
            <a:off x="6653213" y="2427288"/>
            <a:ext cx="1584325" cy="5762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中学阶段</a:t>
            </a:r>
          </a:p>
        </p:txBody>
      </p:sp>
      <p:sp>
        <p:nvSpPr>
          <p:cNvPr id="16404" name="矩形 13"/>
          <p:cNvSpPr>
            <a:spLocks noChangeArrowheads="1"/>
          </p:cNvSpPr>
          <p:nvPr/>
        </p:nvSpPr>
        <p:spPr bwMode="auto">
          <a:xfrm>
            <a:off x="6156325" y="3284538"/>
            <a:ext cx="28082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小学阶段的补充和延伸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课堂容量较大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716213"/>
            <a:ext cx="546893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182938"/>
            <a:ext cx="541655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17423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1" cy="729"/>
          </a:xfrm>
        </p:grpSpPr>
        <p:pic>
          <p:nvPicPr>
            <p:cNvPr id="17431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2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1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构建课程体系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sp>
        <p:nvSpPr>
          <p:cNvPr id="17427" name="TextBox 6"/>
          <p:cNvSpPr txBox="1">
            <a:spLocks noChangeArrowheads="1"/>
          </p:cNvSpPr>
          <p:nvPr/>
        </p:nvSpPr>
        <p:spPr bwMode="auto">
          <a:xfrm>
            <a:off x="4427538" y="2282825"/>
            <a:ext cx="35702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小学天文课程体系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时长：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主题：太阳系、四季星空</a:t>
            </a:r>
          </a:p>
        </p:txBody>
      </p:sp>
      <p:pic>
        <p:nvPicPr>
          <p:cNvPr id="17428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3938588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8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82825"/>
            <a:ext cx="3903663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392613" y="4797425"/>
            <a:ext cx="4332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经多位专家教师修改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年天文学年会相关报告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18447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1" cy="729"/>
          </a:xfrm>
        </p:grpSpPr>
        <p:pic>
          <p:nvPicPr>
            <p:cNvPr id="18457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1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设计教学流程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graphicFrame>
        <p:nvGraphicFramePr>
          <p:cNvPr id="8" name="图示 7"/>
          <p:cNvGraphicFramePr/>
          <p:nvPr/>
        </p:nvGraphicFramePr>
        <p:xfrm>
          <a:off x="2440259" y="2459046"/>
          <a:ext cx="417646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线形标注 2 8"/>
          <p:cNvSpPr/>
          <p:nvPr/>
        </p:nvSpPr>
        <p:spPr>
          <a:xfrm>
            <a:off x="5895975" y="2106613"/>
            <a:ext cx="2160588" cy="568325"/>
          </a:xfrm>
          <a:prstGeom prst="borderCallout2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小学天文知识</a:t>
            </a:r>
          </a:p>
        </p:txBody>
      </p:sp>
      <p:sp>
        <p:nvSpPr>
          <p:cNvPr id="56" name="线形标注 2 55"/>
          <p:cNvSpPr/>
          <p:nvPr/>
        </p:nvSpPr>
        <p:spPr>
          <a:xfrm>
            <a:off x="6442075" y="5194300"/>
            <a:ext cx="2286000" cy="936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327"/>
              <a:gd name="adj6" fmla="val -40195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WWT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为主的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技术知识</a:t>
            </a:r>
          </a:p>
        </p:txBody>
      </p:sp>
      <p:sp>
        <p:nvSpPr>
          <p:cNvPr id="58" name="线形标注 2 57"/>
          <p:cNvSpPr/>
          <p:nvPr/>
        </p:nvSpPr>
        <p:spPr>
          <a:xfrm flipH="1">
            <a:off x="714375" y="2819400"/>
            <a:ext cx="2157413" cy="5572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9738"/>
              <a:gd name="adj6" fmla="val -3380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教学法知识</a:t>
            </a:r>
          </a:p>
        </p:txBody>
      </p:sp>
      <p:sp>
        <p:nvSpPr>
          <p:cNvPr id="15" name="矩形 14"/>
          <p:cNvSpPr/>
          <p:nvPr/>
        </p:nvSpPr>
        <p:spPr>
          <a:xfrm>
            <a:off x="660400" y="4824413"/>
            <a:ext cx="1584325" cy="5762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建构主义</a:t>
            </a:r>
          </a:p>
        </p:txBody>
      </p:sp>
      <p:sp>
        <p:nvSpPr>
          <p:cNvPr id="18456" name="TextBox 6"/>
          <p:cNvSpPr txBox="1">
            <a:spLocks noChangeArrowheads="1"/>
          </p:cNvSpPr>
          <p:nvPr/>
        </p:nvSpPr>
        <p:spPr bwMode="auto">
          <a:xfrm>
            <a:off x="219075" y="5387975"/>
            <a:ext cx="39163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以学生为中心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关注创设情境和协作学习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19471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1" cy="729"/>
          </a:xfrm>
        </p:grpSpPr>
        <p:pic>
          <p:nvPicPr>
            <p:cNvPr id="19480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1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1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设计教学流程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1899096" y="2435512"/>
            <a:ext cx="5598856" cy="4067720"/>
            <a:chOff x="63433" y="95250"/>
            <a:chExt cx="3828287" cy="2777310"/>
          </a:xfrm>
          <a:noFill/>
        </p:grpSpPr>
        <p:grpSp>
          <p:nvGrpSpPr>
            <p:cNvPr id="66" name="组合 65"/>
            <p:cNvGrpSpPr/>
            <p:nvPr/>
          </p:nvGrpSpPr>
          <p:grpSpPr>
            <a:xfrm>
              <a:off x="63433" y="95250"/>
              <a:ext cx="3828287" cy="2777310"/>
              <a:chOff x="63433" y="95250"/>
              <a:chExt cx="3828287" cy="2777310"/>
            </a:xfrm>
            <a:grpFill/>
          </p:grpSpPr>
          <p:grpSp>
            <p:nvGrpSpPr>
              <p:cNvPr id="68" name="组合 67"/>
              <p:cNvGrpSpPr/>
              <p:nvPr/>
            </p:nvGrpSpPr>
            <p:grpSpPr>
              <a:xfrm>
                <a:off x="190500" y="95250"/>
                <a:ext cx="3701220" cy="2777310"/>
                <a:chOff x="219075" y="104775"/>
                <a:chExt cx="3701220" cy="2777310"/>
              </a:xfrm>
              <a:grpFill/>
            </p:grpSpPr>
            <p:grpSp>
              <p:nvGrpSpPr>
                <p:cNvPr id="93" name="组合 92"/>
                <p:cNvGrpSpPr/>
                <p:nvPr/>
              </p:nvGrpSpPr>
              <p:grpSpPr>
                <a:xfrm>
                  <a:off x="219075" y="168586"/>
                  <a:ext cx="1283335" cy="1940581"/>
                  <a:chOff x="123825" y="63811"/>
                  <a:chExt cx="1283335" cy="1940581"/>
                </a:xfrm>
                <a:grpFill/>
              </p:grpSpPr>
              <p:sp>
                <p:nvSpPr>
                  <p:cNvPr id="95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152400" y="63811"/>
                    <a:ext cx="1228725" cy="288000"/>
                  </a:xfrm>
                  <a:prstGeom prst="rect">
                    <a:avLst/>
                  </a:prstGeom>
                  <a:grpFill/>
                  <a:ln w="28575"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 upright="1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en-US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TPACK</a:t>
                    </a:r>
                    <a:r>
                      <a:rPr lang="zh-CN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知识库</a:t>
                    </a:r>
                  </a:p>
                </p:txBody>
              </p:sp>
              <p:cxnSp>
                <p:nvCxnSpPr>
                  <p:cNvPr id="96" name="直接连接符 95"/>
                  <p:cNvCxnSpPr>
                    <a:stCxn id="95" idx="2"/>
                    <a:endCxn id="99" idx="0"/>
                  </p:cNvCxnSpPr>
                  <p:nvPr/>
                </p:nvCxnSpPr>
                <p:spPr>
                  <a:xfrm>
                    <a:off x="766762" y="351811"/>
                    <a:ext cx="3493" cy="142959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 flipH="1">
                    <a:off x="303530" y="442783"/>
                    <a:ext cx="923926" cy="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123825" y="494770"/>
                    <a:ext cx="359410" cy="1057275"/>
                  </a:xfrm>
                  <a:prstGeom prst="rect">
                    <a:avLst/>
                  </a:prstGeom>
                  <a:grpFill/>
                  <a:ln w="28575"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eaVert" anchor="ctr" upright="1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zh-CN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分析学生学情</a:t>
                    </a:r>
                  </a:p>
                </p:txBody>
              </p:sp>
              <p:sp>
                <p:nvSpPr>
                  <p:cNvPr id="9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590550" y="494770"/>
                    <a:ext cx="359410" cy="1057275"/>
                  </a:xfrm>
                  <a:prstGeom prst="rect">
                    <a:avLst/>
                  </a:prstGeom>
                  <a:grpFill/>
                  <a:ln w="28575"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eaVert" anchor="ctr" upright="1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zh-CN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明确教学目标</a:t>
                    </a:r>
                  </a:p>
                </p:txBody>
              </p:sp>
              <p:sp>
                <p:nvSpPr>
                  <p:cNvPr id="100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1047750" y="496980"/>
                    <a:ext cx="359410" cy="1057275"/>
                  </a:xfrm>
                  <a:prstGeom prst="rect">
                    <a:avLst/>
                  </a:prstGeom>
                  <a:grpFill/>
                  <a:ln w="28575"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eaVert" anchor="ctr" upright="1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zh-CN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把握整合原则</a:t>
                    </a:r>
                  </a:p>
                </p:txBody>
              </p:sp>
              <p:cxnSp>
                <p:nvCxnSpPr>
                  <p:cNvPr id="101" name="直接连接符 100"/>
                  <p:cNvCxnSpPr>
                    <a:endCxn id="98" idx="0"/>
                  </p:cNvCxnSpPr>
                  <p:nvPr/>
                </p:nvCxnSpPr>
                <p:spPr>
                  <a:xfrm>
                    <a:off x="303529" y="423290"/>
                    <a:ext cx="1" cy="7148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>
                    <a:endCxn id="100" idx="0"/>
                  </p:cNvCxnSpPr>
                  <p:nvPr/>
                </p:nvCxnSpPr>
                <p:spPr>
                  <a:xfrm flipH="1">
                    <a:off x="1227455" y="442783"/>
                    <a:ext cx="1" cy="54197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>
                    <a:stCxn id="99" idx="2"/>
                    <a:endCxn id="107" idx="0"/>
                  </p:cNvCxnSpPr>
                  <p:nvPr/>
                </p:nvCxnSpPr>
                <p:spPr>
                  <a:xfrm>
                    <a:off x="770255" y="1552045"/>
                    <a:ext cx="5597" cy="164347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/>
                  <p:nvPr/>
                </p:nvCxnSpPr>
                <p:spPr>
                  <a:xfrm flipH="1">
                    <a:off x="303529" y="1637919"/>
                    <a:ext cx="923926" cy="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>
                    <a:stCxn id="98" idx="2"/>
                  </p:cNvCxnSpPr>
                  <p:nvPr/>
                </p:nvCxnSpPr>
                <p:spPr>
                  <a:xfrm>
                    <a:off x="303530" y="1552045"/>
                    <a:ext cx="0" cy="86407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>
                    <a:stCxn id="100" idx="2"/>
                  </p:cNvCxnSpPr>
                  <p:nvPr/>
                </p:nvCxnSpPr>
                <p:spPr>
                  <a:xfrm>
                    <a:off x="1227455" y="1554255"/>
                    <a:ext cx="1" cy="84197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308479" y="1716392"/>
                    <a:ext cx="934747" cy="288000"/>
                  </a:xfrm>
                  <a:prstGeom prst="rect">
                    <a:avLst/>
                  </a:prstGeom>
                  <a:grpFill/>
                  <a:ln w="28575"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upright="1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zh-CN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整合</a:t>
                    </a:r>
                  </a:p>
                </p:txBody>
              </p:sp>
            </p:grpSp>
            <p:grpSp>
              <p:nvGrpSpPr>
                <p:cNvPr id="81" name="组合 80"/>
                <p:cNvGrpSpPr/>
                <p:nvPr/>
              </p:nvGrpSpPr>
              <p:grpSpPr>
                <a:xfrm>
                  <a:off x="2233099" y="104775"/>
                  <a:ext cx="1687196" cy="2368242"/>
                  <a:chOff x="-243436" y="228660"/>
                  <a:chExt cx="1687449" cy="2368983"/>
                </a:xfrm>
                <a:grpFill/>
              </p:grpSpPr>
              <p:sp>
                <p:nvSpPr>
                  <p:cNvPr id="83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83226" y="570481"/>
                    <a:ext cx="1038382" cy="288090"/>
                  </a:xfrm>
                  <a:prstGeom prst="rect">
                    <a:avLst/>
                  </a:prstGeom>
                  <a:grpFill/>
                  <a:ln w="28575"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 upright="1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zh-CN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播放漫游</a:t>
                    </a:r>
                  </a:p>
                </p:txBody>
              </p:sp>
              <p:sp>
                <p:nvSpPr>
                  <p:cNvPr id="84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83226" y="901290"/>
                    <a:ext cx="1038382" cy="288090"/>
                  </a:xfrm>
                  <a:prstGeom prst="rect">
                    <a:avLst/>
                  </a:prstGeom>
                  <a:grpFill/>
                  <a:ln w="28575"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 upright="1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zh-CN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知识讲解</a:t>
                    </a:r>
                  </a:p>
                </p:txBody>
              </p:sp>
              <p:sp>
                <p:nvSpPr>
                  <p:cNvPr id="85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83226" y="1262500"/>
                    <a:ext cx="1038382" cy="288090"/>
                  </a:xfrm>
                  <a:prstGeom prst="rect">
                    <a:avLst/>
                  </a:prstGeom>
                  <a:grpFill/>
                  <a:ln w="28575"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 upright="1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zh-CN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软件操作</a:t>
                    </a:r>
                  </a:p>
                </p:txBody>
              </p:sp>
              <p:sp>
                <p:nvSpPr>
                  <p:cNvPr id="86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78963" y="1623440"/>
                    <a:ext cx="1038382" cy="28809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 upright="1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zh-CN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教具演示</a:t>
                    </a:r>
                  </a:p>
                </p:txBody>
              </p:sp>
              <p:cxnSp>
                <p:nvCxnSpPr>
                  <p:cNvPr id="87" name="直接连接符 86"/>
                  <p:cNvCxnSpPr/>
                  <p:nvPr/>
                </p:nvCxnSpPr>
                <p:spPr>
                  <a:xfrm>
                    <a:off x="-113748" y="516751"/>
                    <a:ext cx="1" cy="1446001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接连接符 87"/>
                  <p:cNvCxnSpPr/>
                  <p:nvPr/>
                </p:nvCxnSpPr>
                <p:spPr>
                  <a:xfrm flipV="1">
                    <a:off x="1265076" y="516030"/>
                    <a:ext cx="0" cy="1446001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-212236" y="1962031"/>
                    <a:ext cx="1656242" cy="288052"/>
                  </a:xfrm>
                  <a:prstGeom prst="rect">
                    <a:avLst/>
                  </a:prstGeom>
                  <a:grpFill/>
                  <a:ln w="28575"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 upright="1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zh-CN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总结强化</a:t>
                    </a:r>
                  </a:p>
                </p:txBody>
              </p:sp>
              <p:sp>
                <p:nvSpPr>
                  <p:cNvPr id="90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-212237" y="2309591"/>
                    <a:ext cx="1656250" cy="288052"/>
                  </a:xfrm>
                  <a:prstGeom prst="rect">
                    <a:avLst/>
                  </a:prstGeom>
                  <a:grpFill/>
                  <a:ln w="28575"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 upright="1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zh-CN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拓展延伸</a:t>
                    </a:r>
                  </a:p>
                </p:txBody>
              </p:sp>
              <p:cxnSp>
                <p:nvCxnSpPr>
                  <p:cNvPr id="91" name="直接连接符 90"/>
                  <p:cNvCxnSpPr>
                    <a:stCxn id="90" idx="0"/>
                    <a:endCxn id="89" idx="2"/>
                  </p:cNvCxnSpPr>
                  <p:nvPr/>
                </p:nvCxnSpPr>
                <p:spPr>
                  <a:xfrm flipH="1" flipV="1">
                    <a:off x="615885" y="2250083"/>
                    <a:ext cx="3" cy="59508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-243436" y="228660"/>
                    <a:ext cx="1656243" cy="288052"/>
                  </a:xfrm>
                  <a:prstGeom prst="rect">
                    <a:avLst/>
                  </a:prstGeom>
                  <a:grpFill/>
                  <a:ln w="28575"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 upright="1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zh-CN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创设情景，提出问题</a:t>
                    </a:r>
                  </a:p>
                </p:txBody>
              </p:sp>
            </p:grpSp>
            <p:grpSp>
              <p:nvGrpSpPr>
                <p:cNvPr id="74" name="组合 73"/>
                <p:cNvGrpSpPr/>
                <p:nvPr/>
              </p:nvGrpSpPr>
              <p:grpSpPr>
                <a:xfrm>
                  <a:off x="865505" y="2473017"/>
                  <a:ext cx="2252744" cy="409068"/>
                  <a:chOff x="81906" y="-411788"/>
                  <a:chExt cx="2252744" cy="409068"/>
                </a:xfrm>
                <a:grpFill/>
              </p:grpSpPr>
              <p:cxnSp>
                <p:nvCxnSpPr>
                  <p:cNvPr id="76" name="直接连接符 75"/>
                  <p:cNvCxnSpPr>
                    <a:stCxn id="90" idx="2"/>
                  </p:cNvCxnSpPr>
                  <p:nvPr/>
                </p:nvCxnSpPr>
                <p:spPr>
                  <a:xfrm>
                    <a:off x="2308702" y="-411788"/>
                    <a:ext cx="5681" cy="263654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>
                    <a:endCxn id="78" idx="3"/>
                  </p:cNvCxnSpPr>
                  <p:nvPr/>
                </p:nvCxnSpPr>
                <p:spPr>
                  <a:xfrm flipH="1">
                    <a:off x="2220757" y="-146547"/>
                    <a:ext cx="113893" cy="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00549" y="-290375"/>
                    <a:ext cx="2020211" cy="287655"/>
                  </a:xfrm>
                  <a:prstGeom prst="rect">
                    <a:avLst/>
                  </a:prstGeom>
                  <a:grpFill/>
                  <a:ln w="28575"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 upright="1"/>
                  <a:lstStyle/>
                  <a:p>
                    <a:pPr algn="ctr">
                      <a:spcAft>
                        <a:spcPts val="0"/>
                      </a:spcAft>
                      <a:defRPr/>
                    </a:pPr>
                    <a:r>
                      <a:rPr lang="zh-CN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rPr>
                      <a:t>评价，分析，反思，总结</a:t>
                    </a:r>
                  </a:p>
                </p:txBody>
              </p:sp>
              <p:cxnSp>
                <p:nvCxnSpPr>
                  <p:cNvPr id="79" name="直接连接符 78"/>
                  <p:cNvCxnSpPr>
                    <a:stCxn id="78" idx="1"/>
                  </p:cNvCxnSpPr>
                  <p:nvPr/>
                </p:nvCxnSpPr>
                <p:spPr>
                  <a:xfrm flipH="1" flipV="1">
                    <a:off x="81906" y="-148134"/>
                    <a:ext cx="118643" cy="1587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箭头连接符 79"/>
                  <p:cNvCxnSpPr>
                    <a:endCxn id="71" idx="2"/>
                  </p:cNvCxnSpPr>
                  <p:nvPr/>
                </p:nvCxnSpPr>
                <p:spPr>
                  <a:xfrm flipV="1">
                    <a:off x="87365" y="-361083"/>
                    <a:ext cx="0" cy="214537"/>
                  </a:xfrm>
                  <a:prstGeom prst="straightConnector1">
                    <a:avLst/>
                  </a:prstGeom>
                  <a:grpFill/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0" name="直接连接符 69"/>
              <p:cNvCxnSpPr>
                <a:stCxn id="107" idx="2"/>
                <a:endCxn id="71" idx="0"/>
              </p:cNvCxnSpPr>
              <p:nvPr/>
            </p:nvCxnSpPr>
            <p:spPr>
              <a:xfrm flipH="1">
                <a:off x="842389" y="2099642"/>
                <a:ext cx="138" cy="7588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162"/>
              <p:cNvSpPr>
                <a:spLocks noChangeArrowheads="1"/>
              </p:cNvSpPr>
              <p:nvPr/>
            </p:nvSpPr>
            <p:spPr bwMode="auto">
              <a:xfrm>
                <a:off x="63433" y="2175530"/>
                <a:ext cx="1557912" cy="338667"/>
              </a:xfrm>
              <a:prstGeom prst="rect">
                <a:avLst/>
              </a:prstGeom>
              <a:grpFill/>
              <a:ln w="2857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upright="1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kern="1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/>
                  </a:rPr>
                  <a:t>准备素材</a:t>
                </a:r>
                <a:r>
                  <a:rPr lang="zh-CN" altLang="en-US" kern="1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/>
                  </a:rPr>
                  <a:t>，</a:t>
                </a:r>
                <a:r>
                  <a:rPr lang="zh-CN" kern="1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/>
                  </a:rPr>
                  <a:t>制作漫游</a:t>
                </a:r>
              </a:p>
            </p:txBody>
          </p:sp>
        </p:grpSp>
        <p:cxnSp>
          <p:nvCxnSpPr>
            <p:cNvPr id="67" name="肘形连接符 66"/>
            <p:cNvCxnSpPr>
              <a:stCxn id="71" idx="3"/>
              <a:endCxn id="92" idx="1"/>
            </p:cNvCxnSpPr>
            <p:nvPr/>
          </p:nvCxnSpPr>
          <p:spPr>
            <a:xfrm flipV="1">
              <a:off x="1621345" y="239231"/>
              <a:ext cx="583179" cy="210563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矩形 47"/>
          <p:cNvSpPr/>
          <p:nvPr/>
        </p:nvSpPr>
        <p:spPr>
          <a:xfrm>
            <a:off x="250825" y="2819400"/>
            <a:ext cx="1584325" cy="5762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课前分析</a:t>
            </a:r>
          </a:p>
        </p:txBody>
      </p:sp>
      <p:sp>
        <p:nvSpPr>
          <p:cNvPr id="49" name="矩形 48"/>
          <p:cNvSpPr/>
          <p:nvPr/>
        </p:nvSpPr>
        <p:spPr>
          <a:xfrm>
            <a:off x="250825" y="4872038"/>
            <a:ext cx="1584325" cy="5762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整合设计</a:t>
            </a:r>
          </a:p>
        </p:txBody>
      </p:sp>
      <p:sp>
        <p:nvSpPr>
          <p:cNvPr id="50" name="矩形 49"/>
          <p:cNvSpPr/>
          <p:nvPr/>
        </p:nvSpPr>
        <p:spPr>
          <a:xfrm>
            <a:off x="6443663" y="6105525"/>
            <a:ext cx="1584325" cy="5762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总结反馈</a:t>
            </a:r>
          </a:p>
        </p:txBody>
      </p:sp>
      <p:sp>
        <p:nvSpPr>
          <p:cNvPr id="51" name="矩形 50"/>
          <p:cNvSpPr/>
          <p:nvPr/>
        </p:nvSpPr>
        <p:spPr>
          <a:xfrm>
            <a:off x="7380288" y="3611563"/>
            <a:ext cx="1584325" cy="5762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课堂实施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20495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0" cy="729"/>
          </a:xfrm>
        </p:grpSpPr>
        <p:pic>
          <p:nvPicPr>
            <p:cNvPr id="20502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3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0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设计教学案例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sp>
        <p:nvSpPr>
          <p:cNvPr id="20499" name="矩形 2"/>
          <p:cNvSpPr>
            <a:spLocks noChangeArrowheads="1"/>
          </p:cNvSpPr>
          <p:nvPr/>
        </p:nvSpPr>
        <p:spPr bwMode="auto">
          <a:xfrm>
            <a:off x="5940425" y="2781300"/>
            <a:ext cx="3330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《互动式天文教学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指导丛书（小学卷）》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0" name="Picture 2" descr="D:\毕业论文\图片\封面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527300"/>
            <a:ext cx="5440362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矩形 50"/>
          <p:cNvSpPr>
            <a:spLocks noChangeArrowheads="1"/>
          </p:cNvSpPr>
          <p:nvPr/>
        </p:nvSpPr>
        <p:spPr bwMode="auto">
          <a:xfrm>
            <a:off x="6065838" y="5157788"/>
            <a:ext cx="2898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地球的公转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初识太阳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63900"/>
            <a:ext cx="460851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21520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0" cy="729"/>
          </a:xfrm>
        </p:grpSpPr>
        <p:pic>
          <p:nvPicPr>
            <p:cNvPr id="3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0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设计教学案例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graphicFrame>
        <p:nvGraphicFramePr>
          <p:cNvPr id="7" name="图示 6"/>
          <p:cNvGraphicFramePr/>
          <p:nvPr/>
        </p:nvGraphicFramePr>
        <p:xfrm>
          <a:off x="-900608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63900"/>
            <a:ext cx="4608513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8" name="Picture 5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3263900"/>
            <a:ext cx="4699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1" name="Picture 5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5"/>
          <a:stretch>
            <a:fillRect/>
          </a:stretch>
        </p:blipFill>
        <p:spPr bwMode="auto">
          <a:xfrm>
            <a:off x="4265613" y="3105150"/>
            <a:ext cx="4699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>
            <a:fillRect/>
          </a:stretch>
        </p:blipFill>
        <p:spPr bwMode="auto">
          <a:xfrm>
            <a:off x="4281488" y="3105150"/>
            <a:ext cx="4699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3105150"/>
            <a:ext cx="4699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9" name="Picture 5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233613"/>
            <a:ext cx="47180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0" name="Picture 5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233613"/>
            <a:ext cx="47180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30200" y="3068638"/>
          <a:ext cx="8705850" cy="3433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7812"/>
                <a:gridCol w="4648038"/>
              </a:tblGrid>
              <a:tr h="490537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TPACK</a:t>
                      </a:r>
                      <a:r>
                        <a:rPr lang="zh-CN" sz="20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成分</a:t>
                      </a:r>
                      <a:endParaRPr lang="zh-CN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相关设计</a:t>
                      </a:r>
                      <a:endParaRPr lang="zh-CN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TK</a:t>
                      </a: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（技术知识）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WWT</a:t>
                      </a: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、音频编辑软件</a:t>
                      </a:r>
                      <a:r>
                        <a:rPr lang="zh-CN" sz="20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、黑板</a:t>
                      </a:r>
                      <a:r>
                        <a:rPr lang="zh-CN" altLang="en-US" sz="20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、计算机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PK</a:t>
                      </a: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（教学法知识）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探究式教学、小组合作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CK</a:t>
                      </a: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（学科内容知识）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地球的公转及季节的成因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TPK</a:t>
                      </a: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（整合技术的教学知识）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利用</a:t>
                      </a: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WWT</a:t>
                      </a: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探究太阳直射点移动的影响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PCK</a:t>
                      </a: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（学科教学知识）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直接观察地球的公转，进行规律总结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TCK</a:t>
                      </a: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（整合技术的学科内容知识）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讲解地球公转知识的漫游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83" marR="68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22543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0" cy="729"/>
          </a:xfrm>
        </p:grpSpPr>
        <p:pic>
          <p:nvPicPr>
            <p:cNvPr id="22579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80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0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设计教学案例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graphicFrame>
        <p:nvGraphicFramePr>
          <p:cNvPr id="7" name="图示 6"/>
          <p:cNvGraphicFramePr/>
          <p:nvPr/>
        </p:nvGraphicFramePr>
        <p:xfrm>
          <a:off x="-900608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70250"/>
            <a:ext cx="437673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273425"/>
            <a:ext cx="4557713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/>
          <a:stretch>
            <a:fillRect/>
          </a:stretch>
        </p:blipFill>
        <p:spPr bwMode="auto">
          <a:xfrm>
            <a:off x="4406900" y="3236913"/>
            <a:ext cx="4557713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3228975"/>
            <a:ext cx="4605338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27876" r="42133" b="26106"/>
          <a:stretch>
            <a:fillRect/>
          </a:stretch>
        </p:blipFill>
        <p:spPr bwMode="auto">
          <a:xfrm>
            <a:off x="4387850" y="3252788"/>
            <a:ext cx="45767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7950" y="3068638"/>
          <a:ext cx="8928100" cy="3529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122"/>
                <a:gridCol w="4967978"/>
              </a:tblGrid>
              <a:tr h="504145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TPACK</a:t>
                      </a:r>
                      <a:r>
                        <a:rPr lang="zh-CN" sz="2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成分</a:t>
                      </a:r>
                      <a:endParaRPr lang="zh-CN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相关设计</a:t>
                      </a:r>
                      <a:endParaRPr lang="zh-CN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4145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TK</a:t>
                      </a: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（技术知识）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WWT</a:t>
                      </a:r>
                      <a:r>
                        <a:rPr lang="zh-CN" sz="20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、篮球</a:t>
                      </a: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、乒乓球、</a:t>
                      </a:r>
                      <a:r>
                        <a:rPr lang="zh-CN" sz="20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手电筒</a:t>
                      </a:r>
                      <a:r>
                        <a:rPr lang="zh-CN" altLang="en-US" sz="20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、计算机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145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PK</a:t>
                      </a: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（教学法知识）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启发式教学、探究式教学、自主学习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145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CK</a:t>
                      </a: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（学科内容知识）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太阳的特征、日食和月食的现象及成因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145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TPK</a:t>
                      </a: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（整合技术的教学知识）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利用篮球、乒乓球、手电筒模拟日食及月食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145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PCK</a:t>
                      </a: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（学科教学知识）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小组合作实验探究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145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TCK</a:t>
                      </a:r>
                      <a:r>
                        <a:rPr lang="zh-CN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（整合技术的学科内容知识）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讲解日食及月食现象的漫游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Himalaya"/>
                      </a:endParaRPr>
                    </a:p>
                  </a:txBody>
                  <a:tcPr marL="68575" marR="685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23567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1" cy="729"/>
          </a:xfrm>
        </p:grpSpPr>
        <p:pic>
          <p:nvPicPr>
            <p:cNvPr id="23572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1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实施教学活动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sp>
        <p:nvSpPr>
          <p:cNvPr id="23571" name="矩形 2"/>
          <p:cNvSpPr>
            <a:spLocks noChangeArrowheads="1"/>
          </p:cNvSpPr>
          <p:nvPr/>
        </p:nvSpPr>
        <p:spPr bwMode="auto">
          <a:xfrm>
            <a:off x="1084263" y="2657475"/>
            <a:ext cx="71818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授课内容：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地球的公转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中的“四季成因”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授课学校：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北京市史家胡同小学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授课对象：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史家小学天文社团成员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人，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3-6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硬件设施：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上课教室配有投影仪，教师备有电脑，学生每人备有笔记本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4724400" y="1395413"/>
            <a:ext cx="0" cy="53467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998913" y="692150"/>
            <a:ext cx="1587" cy="498157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 rot="10800000" flipV="1">
            <a:off x="3757613" y="2057400"/>
            <a:ext cx="484187" cy="490538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15" name="圆角矩形 14"/>
          <p:cNvSpPr/>
          <p:nvPr/>
        </p:nvSpPr>
        <p:spPr>
          <a:xfrm rot="10800000" flipV="1">
            <a:off x="4483100" y="2665413"/>
            <a:ext cx="484188" cy="490537"/>
          </a:xfrm>
          <a:prstGeom prst="roundRect">
            <a:avLst>
              <a:gd name="adj" fmla="val 5039"/>
            </a:avLst>
          </a:prstGeom>
          <a:solidFill>
            <a:srgbClr val="2F55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en-US" altLang="zh-CN" sz="3600" dirty="0"/>
              <a:t>4</a:t>
            </a:r>
            <a:endParaRPr lang="zh-CN" altLang="en-US" sz="3600" dirty="0"/>
          </a:p>
        </p:txBody>
      </p:sp>
      <p:sp>
        <p:nvSpPr>
          <p:cNvPr id="16" name="圆角矩形 15"/>
          <p:cNvSpPr/>
          <p:nvPr/>
        </p:nvSpPr>
        <p:spPr>
          <a:xfrm rot="10800000" flipV="1">
            <a:off x="3757613" y="3328988"/>
            <a:ext cx="484187" cy="490537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en-US" altLang="zh-CN" sz="3600" dirty="0"/>
              <a:t>2</a:t>
            </a:r>
            <a:endParaRPr lang="zh-CN" altLang="en-US" sz="3600" dirty="0"/>
          </a:p>
        </p:txBody>
      </p:sp>
      <p:sp>
        <p:nvSpPr>
          <p:cNvPr id="17" name="圆角矩形 16"/>
          <p:cNvSpPr/>
          <p:nvPr/>
        </p:nvSpPr>
        <p:spPr>
          <a:xfrm rot="10800000" flipV="1">
            <a:off x="4483100" y="3935413"/>
            <a:ext cx="484188" cy="490537"/>
          </a:xfrm>
          <a:prstGeom prst="roundRect">
            <a:avLst>
              <a:gd name="adj" fmla="val 5039"/>
            </a:avLst>
          </a:prstGeom>
          <a:solidFill>
            <a:srgbClr val="2F55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en-US" altLang="zh-CN" sz="3600" dirty="0"/>
              <a:t>5</a:t>
            </a:r>
            <a:endParaRPr lang="zh-CN" altLang="en-US" sz="3600" dirty="0"/>
          </a:p>
        </p:txBody>
      </p:sp>
      <p:sp>
        <p:nvSpPr>
          <p:cNvPr id="18" name="圆角矩形 17"/>
          <p:cNvSpPr/>
          <p:nvPr/>
        </p:nvSpPr>
        <p:spPr>
          <a:xfrm rot="10800000" flipV="1">
            <a:off x="3757613" y="4598988"/>
            <a:ext cx="484187" cy="490537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en-US" altLang="zh-CN" sz="3600" dirty="0"/>
              <a:t>3</a:t>
            </a:r>
            <a:endParaRPr lang="zh-CN" altLang="en-US" sz="3600" dirty="0"/>
          </a:p>
        </p:txBody>
      </p:sp>
      <p:sp>
        <p:nvSpPr>
          <p:cNvPr id="6154" name="文本框 86"/>
          <p:cNvSpPr txBox="1">
            <a:spLocks noChangeArrowheads="1"/>
          </p:cNvSpPr>
          <p:nvPr/>
        </p:nvSpPr>
        <p:spPr bwMode="auto">
          <a:xfrm>
            <a:off x="1204913" y="1916113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6155" name="文本框 87"/>
          <p:cNvSpPr txBox="1">
            <a:spLocks noChangeArrowheads="1"/>
          </p:cNvSpPr>
          <p:nvPr/>
        </p:nvSpPr>
        <p:spPr bwMode="auto">
          <a:xfrm>
            <a:off x="5637213" y="2549525"/>
            <a:ext cx="2030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6156" name="文本框 88"/>
          <p:cNvSpPr txBox="1">
            <a:spLocks noChangeArrowheads="1"/>
          </p:cNvSpPr>
          <p:nvPr/>
        </p:nvSpPr>
        <p:spPr bwMode="auto">
          <a:xfrm>
            <a:off x="1209675" y="3190875"/>
            <a:ext cx="203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sp>
        <p:nvSpPr>
          <p:cNvPr id="6157" name="文本框 89"/>
          <p:cNvSpPr txBox="1">
            <a:spLocks noChangeArrowheads="1"/>
          </p:cNvSpPr>
          <p:nvPr/>
        </p:nvSpPr>
        <p:spPr bwMode="auto">
          <a:xfrm>
            <a:off x="5637213" y="3819525"/>
            <a:ext cx="2030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sp>
        <p:nvSpPr>
          <p:cNvPr id="6158" name="文本框 90"/>
          <p:cNvSpPr txBox="1">
            <a:spLocks noChangeArrowheads="1"/>
          </p:cNvSpPr>
          <p:nvPr/>
        </p:nvSpPr>
        <p:spPr bwMode="auto">
          <a:xfrm>
            <a:off x="1209675" y="4460875"/>
            <a:ext cx="2030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24591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1" cy="729"/>
          </a:xfrm>
        </p:grpSpPr>
        <p:pic>
          <p:nvPicPr>
            <p:cNvPr id="24599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0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1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实施教学活动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pic>
        <p:nvPicPr>
          <p:cNvPr id="24595" name="图片 11" descr="D:\毕业论文\6420657802116259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293938"/>
            <a:ext cx="3929063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" descr="D:\毕业论文\图片\8961884381461507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2438" y="2708275"/>
            <a:ext cx="3929062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图片 14" descr="C:\Users\wanwh\Downloads\参赛作品\作品截图\57 记录人类首次登月 张力元 崔紫祺 丁岩开 钟一鸣 王天逸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1325" y="3213100"/>
            <a:ext cx="4398963" cy="293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73563" y="3829050"/>
            <a:ext cx="4591050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25615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1" cy="729"/>
          </a:xfrm>
        </p:grpSpPr>
        <p:pic>
          <p:nvPicPr>
            <p:cNvPr id="25633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4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1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评价实施效果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sp>
        <p:nvSpPr>
          <p:cNvPr id="14" name="对角圆角矩形 13"/>
          <p:cNvSpPr/>
          <p:nvPr/>
        </p:nvSpPr>
        <p:spPr>
          <a:xfrm>
            <a:off x="719138" y="2613025"/>
            <a:ext cx="3565525" cy="2014538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十字形 14"/>
          <p:cNvSpPr/>
          <p:nvPr/>
        </p:nvSpPr>
        <p:spPr>
          <a:xfrm>
            <a:off x="2141760" y="2276872"/>
            <a:ext cx="720000" cy="720000"/>
          </a:xfrm>
          <a:prstGeom prst="plus">
            <a:avLst>
              <a:gd name="adj" fmla="val 3313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对角圆角矩形 18"/>
          <p:cNvSpPr/>
          <p:nvPr/>
        </p:nvSpPr>
        <p:spPr>
          <a:xfrm>
            <a:off x="5064125" y="2613025"/>
            <a:ext cx="3540125" cy="2014538"/>
          </a:xfrm>
          <a:prstGeom prst="round2DiagRect">
            <a:avLst/>
          </a:prstGeom>
          <a:noFill/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527301" y="2492856"/>
            <a:ext cx="648072" cy="2880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627" name="TextBox 16"/>
          <p:cNvSpPr txBox="1">
            <a:spLocks noChangeArrowheads="1"/>
          </p:cNvSpPr>
          <p:nvPr/>
        </p:nvSpPr>
        <p:spPr bwMode="auto">
          <a:xfrm>
            <a:off x="782638" y="2997200"/>
            <a:ext cx="35020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对教学模式较为接受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教学目标基本达成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数据交互较为成功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协作与实践能力得到提升</a:t>
            </a:r>
          </a:p>
        </p:txBody>
      </p:sp>
      <p:sp>
        <p:nvSpPr>
          <p:cNvPr id="25628" name="TextBox 22"/>
          <p:cNvSpPr txBox="1">
            <a:spLocks noChangeArrowheads="1"/>
          </p:cNvSpPr>
          <p:nvPr/>
        </p:nvSpPr>
        <p:spPr bwMode="auto">
          <a:xfrm>
            <a:off x="5367338" y="3113088"/>
            <a:ext cx="3003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课堂节奏不好把控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存在课堂无关行为</a:t>
            </a:r>
          </a:p>
        </p:txBody>
      </p:sp>
      <p:sp>
        <p:nvSpPr>
          <p:cNvPr id="22557" name="矩形 23"/>
          <p:cNvSpPr>
            <a:spLocks noChangeArrowheads="1"/>
          </p:cNvSpPr>
          <p:nvPr/>
        </p:nvSpPr>
        <p:spPr bwMode="auto">
          <a:xfrm>
            <a:off x="3746500" y="5045075"/>
            <a:ext cx="3378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确保教师的主导地位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侧重学生的学习兴趣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提高漫游的播放质量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注意软件的适度使用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棱台 17"/>
          <p:cNvSpPr/>
          <p:nvPr/>
        </p:nvSpPr>
        <p:spPr>
          <a:xfrm>
            <a:off x="2051720" y="5151383"/>
            <a:ext cx="1511874" cy="1463680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反思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sp>
        <p:nvSpPr>
          <p:cNvPr id="26642" name="TextBox 22"/>
          <p:cNvSpPr txBox="1">
            <a:spLocks noChangeArrowheads="1"/>
          </p:cNvSpPr>
          <p:nvPr/>
        </p:nvSpPr>
        <p:spPr bwMode="auto">
          <a:xfrm>
            <a:off x="1187450" y="2276475"/>
            <a:ext cx="66754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小学天文课程体系已具备较好的认知度，确定教学目标设置较为合理，符合学生的认知特点；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的小学天文教学活动设计流程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受到师生喜爱，能够改善课堂的教学效果；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WWT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有助于提高学生的学习兴趣，值得推广和应用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sp>
        <p:nvSpPr>
          <p:cNvPr id="27666" name="TextBox 22"/>
          <p:cNvSpPr txBox="1">
            <a:spLocks noChangeArrowheads="1"/>
          </p:cNvSpPr>
          <p:nvPr/>
        </p:nvSpPr>
        <p:spPr bwMode="auto">
          <a:xfrm>
            <a:off x="1455738" y="2852738"/>
            <a:ext cx="57499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课程体系设计方法较为简单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理论研究不足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研究样本不足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，没有进行定量分析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研究对象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不具有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普适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，缺乏对照组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F:\work\第二\蓝色块窄树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6875" y="3705225"/>
            <a:ext cx="6083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敬请各位老师批评指正</a:t>
            </a:r>
          </a:p>
        </p:txBody>
      </p:sp>
      <p:pic>
        <p:nvPicPr>
          <p:cNvPr id="2867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1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-31750"/>
            <a:ext cx="37147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7183" name="组合 4"/>
          <p:cNvGrpSpPr>
            <a:grpSpLocks/>
          </p:cNvGrpSpPr>
          <p:nvPr/>
        </p:nvGrpSpPr>
        <p:grpSpPr bwMode="auto">
          <a:xfrm>
            <a:off x="277813" y="1822450"/>
            <a:ext cx="1992312" cy="461963"/>
            <a:chOff x="343" y="1773"/>
            <a:chExt cx="3140" cy="729"/>
          </a:xfrm>
        </p:grpSpPr>
        <p:pic>
          <p:nvPicPr>
            <p:cNvPr id="7199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0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2230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研究背景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sp>
        <p:nvSpPr>
          <p:cNvPr id="7187" name="TextBox 25"/>
          <p:cNvSpPr txBox="1">
            <a:spLocks noChangeArrowheads="1"/>
          </p:cNvSpPr>
          <p:nvPr/>
        </p:nvSpPr>
        <p:spPr bwMode="auto">
          <a:xfrm>
            <a:off x="460375" y="2751138"/>
            <a:ext cx="3570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天文教育的需求日渐增加</a:t>
            </a:r>
          </a:p>
        </p:txBody>
      </p:sp>
      <p:sp>
        <p:nvSpPr>
          <p:cNvPr id="7188" name="TextBox 25"/>
          <p:cNvSpPr txBox="1">
            <a:spLocks noChangeArrowheads="1"/>
          </p:cNvSpPr>
          <p:nvPr/>
        </p:nvSpPr>
        <p:spPr bwMode="auto">
          <a:xfrm>
            <a:off x="184150" y="3598863"/>
            <a:ext cx="3878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海量天文数据形成新型平台</a:t>
            </a:r>
          </a:p>
        </p:txBody>
      </p:sp>
      <p:sp>
        <p:nvSpPr>
          <p:cNvPr id="7189" name="TextBox 25"/>
          <p:cNvSpPr txBox="1">
            <a:spLocks noChangeArrowheads="1"/>
          </p:cNvSpPr>
          <p:nvPr/>
        </p:nvSpPr>
        <p:spPr bwMode="auto">
          <a:xfrm>
            <a:off x="152400" y="4406900"/>
            <a:ext cx="387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教师教育技术能力要求提高</a:t>
            </a:r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4067175" y="2627313"/>
            <a:ext cx="72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微软雅黑" pitchFamily="34" charset="-122"/>
              </a:rPr>
              <a:t>VS</a:t>
            </a:r>
            <a:endParaRPr lang="zh-CN" altLang="en-US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4067175" y="3455988"/>
            <a:ext cx="72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微软雅黑" pitchFamily="34" charset="-122"/>
              </a:rPr>
              <a:t>VS</a:t>
            </a:r>
            <a:endParaRPr lang="zh-CN" altLang="en-US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4067175" y="4284663"/>
            <a:ext cx="7270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微软雅黑" pitchFamily="34" charset="-122"/>
              </a:rPr>
              <a:t>VS</a:t>
            </a:r>
            <a:endParaRPr lang="zh-CN" altLang="en-US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7193" name="TextBox 25"/>
          <p:cNvSpPr txBox="1">
            <a:spLocks noChangeArrowheads="1"/>
          </p:cNvSpPr>
          <p:nvPr/>
        </p:nvSpPr>
        <p:spPr bwMode="auto">
          <a:xfrm>
            <a:off x="4930775" y="2751138"/>
            <a:ext cx="3262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天文知识较为分散无序</a:t>
            </a:r>
          </a:p>
        </p:txBody>
      </p:sp>
      <p:sp>
        <p:nvSpPr>
          <p:cNvPr id="7194" name="TextBox 25"/>
          <p:cNvSpPr txBox="1">
            <a:spLocks noChangeArrowheads="1"/>
          </p:cNvSpPr>
          <p:nvPr/>
        </p:nvSpPr>
        <p:spPr bwMode="auto">
          <a:xfrm>
            <a:off x="4930775" y="3598863"/>
            <a:ext cx="3262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传统天文教学资源匮乏</a:t>
            </a:r>
          </a:p>
        </p:txBody>
      </p:sp>
      <p:sp>
        <p:nvSpPr>
          <p:cNvPr id="7195" name="TextBox 25"/>
          <p:cNvSpPr txBox="1">
            <a:spLocks noChangeArrowheads="1"/>
          </p:cNvSpPr>
          <p:nvPr/>
        </p:nvSpPr>
        <p:spPr bwMode="auto">
          <a:xfrm>
            <a:off x="4930775" y="4406900"/>
            <a:ext cx="387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教师课程整合理念有待加强</a:t>
            </a: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4067175" y="5111750"/>
            <a:ext cx="72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微软雅黑" pitchFamily="34" charset="-122"/>
              </a:rPr>
              <a:t>VS</a:t>
            </a:r>
            <a:endParaRPr lang="zh-CN" altLang="en-US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7197" name="TextBox 25"/>
          <p:cNvSpPr txBox="1">
            <a:spLocks noChangeArrowheads="1"/>
          </p:cNvSpPr>
          <p:nvPr/>
        </p:nvSpPr>
        <p:spPr bwMode="auto">
          <a:xfrm>
            <a:off x="4930775" y="5235575"/>
            <a:ext cx="3570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信息化课堂建设有所不足</a:t>
            </a:r>
          </a:p>
        </p:txBody>
      </p:sp>
      <p:sp>
        <p:nvSpPr>
          <p:cNvPr id="7198" name="TextBox 25"/>
          <p:cNvSpPr txBox="1">
            <a:spLocks noChangeArrowheads="1"/>
          </p:cNvSpPr>
          <p:nvPr/>
        </p:nvSpPr>
        <p:spPr bwMode="auto">
          <a:xfrm>
            <a:off x="460375" y="5235575"/>
            <a:ext cx="3570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学生信息化素养备受关注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8207" name="组合 4"/>
          <p:cNvGrpSpPr>
            <a:grpSpLocks/>
          </p:cNvGrpSpPr>
          <p:nvPr/>
        </p:nvGrpSpPr>
        <p:grpSpPr bwMode="auto">
          <a:xfrm>
            <a:off x="277813" y="1822450"/>
            <a:ext cx="1992312" cy="461963"/>
            <a:chOff x="343" y="1773"/>
            <a:chExt cx="3141" cy="729"/>
          </a:xfrm>
        </p:grpSpPr>
        <p:pic>
          <p:nvPicPr>
            <p:cNvPr id="8212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2231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研究现状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455624" y="1957288"/>
          <a:ext cx="83765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9231" name="组合 4"/>
          <p:cNvGrpSpPr>
            <a:grpSpLocks/>
          </p:cNvGrpSpPr>
          <p:nvPr/>
        </p:nvGrpSpPr>
        <p:grpSpPr bwMode="auto">
          <a:xfrm>
            <a:off x="277813" y="1822450"/>
            <a:ext cx="1992312" cy="461963"/>
            <a:chOff x="343" y="1773"/>
            <a:chExt cx="3142" cy="729"/>
          </a:xfrm>
        </p:grpSpPr>
        <p:pic>
          <p:nvPicPr>
            <p:cNvPr id="9237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223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研究目的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sp>
        <p:nvSpPr>
          <p:cNvPr id="7" name="椭圆 6"/>
          <p:cNvSpPr/>
          <p:nvPr/>
        </p:nvSpPr>
        <p:spPr>
          <a:xfrm>
            <a:off x="541338" y="2581275"/>
            <a:ext cx="3457575" cy="34559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构建小学天文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课程体系</a:t>
            </a:r>
          </a:p>
        </p:txBody>
      </p:sp>
      <p:sp>
        <p:nvSpPr>
          <p:cNvPr id="13" name="椭圆 12"/>
          <p:cNvSpPr/>
          <p:nvPr/>
        </p:nvSpPr>
        <p:spPr>
          <a:xfrm>
            <a:off x="4786313" y="2581275"/>
            <a:ext cx="3455987" cy="34559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为指导理念，将天文数据驱动平台融入小学天文教学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grpSp>
        <p:nvGrpSpPr>
          <p:cNvPr id="10258" name="组合 36"/>
          <p:cNvGrpSpPr>
            <a:grpSpLocks/>
          </p:cNvGrpSpPr>
          <p:nvPr/>
        </p:nvGrpSpPr>
        <p:grpSpPr bwMode="auto">
          <a:xfrm>
            <a:off x="1055688" y="1914525"/>
            <a:ext cx="7308850" cy="4454525"/>
            <a:chOff x="863862" y="1806107"/>
            <a:chExt cx="7308450" cy="4454971"/>
          </a:xfrm>
        </p:grpSpPr>
        <p:grpSp>
          <p:nvGrpSpPr>
            <p:cNvPr id="10" name="组合 9"/>
            <p:cNvGrpSpPr/>
            <p:nvPr/>
          </p:nvGrpSpPr>
          <p:grpSpPr>
            <a:xfrm>
              <a:off x="863862" y="1806107"/>
              <a:ext cx="7308450" cy="4454971"/>
              <a:chOff x="1138418" y="-606055"/>
              <a:chExt cx="4464505" cy="3476639"/>
            </a:xfrm>
            <a:noFill/>
          </p:grpSpPr>
          <p:sp>
            <p:nvSpPr>
              <p:cNvPr id="12" name="矩形 11"/>
              <p:cNvSpPr/>
              <p:nvPr/>
            </p:nvSpPr>
            <p:spPr>
              <a:xfrm>
                <a:off x="1605523" y="701749"/>
                <a:ext cx="1467293" cy="361315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sz="2000" kern="1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小学天文课程体系</a:t>
                </a:r>
              </a:p>
            </p:txBody>
          </p:sp>
          <p:cxnSp>
            <p:nvCxnSpPr>
              <p:cNvPr id="13" name="直接箭头连接符 12"/>
              <p:cNvCxnSpPr>
                <a:stCxn id="14" idx="2"/>
                <a:endCxn id="31" idx="0"/>
              </p:cNvCxnSpPr>
              <p:nvPr/>
            </p:nvCxnSpPr>
            <p:spPr>
              <a:xfrm>
                <a:off x="2323441" y="-244599"/>
                <a:ext cx="5118" cy="244389"/>
              </a:xfrm>
              <a:prstGeom prst="straightConnector1">
                <a:avLst/>
              </a:prstGeom>
              <a:grpFill/>
              <a:ln>
                <a:prstDash val="dash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矩形 13"/>
              <p:cNvSpPr/>
              <p:nvPr/>
            </p:nvSpPr>
            <p:spPr>
              <a:xfrm>
                <a:off x="1776071" y="-605914"/>
                <a:ext cx="1094740" cy="361315"/>
              </a:xfrm>
              <a:prstGeom prst="rect">
                <a:avLst/>
              </a:prstGeom>
              <a:grp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sz="2000" kern="10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文本分析法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646948" y="595423"/>
                <a:ext cx="1903095" cy="531495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sz="2000" kern="10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基于</a:t>
                </a:r>
                <a:r>
                  <a:rPr lang="en-US" sz="2000" kern="10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TPACK</a:t>
                </a:r>
                <a:r>
                  <a:rPr lang="zh-CN" sz="2000" kern="10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的小学天文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zh-CN" sz="2000" kern="10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教学活动设计流程</a:t>
                </a:r>
              </a:p>
            </p:txBody>
          </p:sp>
          <p:cxnSp>
            <p:nvCxnSpPr>
              <p:cNvPr id="16" name="直接箭头连接符 15"/>
              <p:cNvCxnSpPr>
                <a:endCxn id="17" idx="0"/>
              </p:cNvCxnSpPr>
              <p:nvPr/>
            </p:nvCxnSpPr>
            <p:spPr>
              <a:xfrm>
                <a:off x="3524138" y="1275208"/>
                <a:ext cx="135" cy="180772"/>
              </a:xfrm>
              <a:prstGeom prst="straightConnector1">
                <a:avLst/>
              </a:prstGeom>
              <a:grpFill/>
              <a:ln>
                <a:prstDash val="soli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矩形 16"/>
              <p:cNvSpPr/>
              <p:nvPr/>
            </p:nvSpPr>
            <p:spPr>
              <a:xfrm>
                <a:off x="2572725" y="1455980"/>
                <a:ext cx="1903095" cy="318770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sz="2000" kern="1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教学案例设计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573080" y="1988288"/>
                <a:ext cx="1903095" cy="318770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sz="2000" kern="10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教学案例实施</a:t>
                </a:r>
              </a:p>
            </p:txBody>
          </p:sp>
          <p:cxnSp>
            <p:nvCxnSpPr>
              <p:cNvPr id="19" name="直接箭头连接符 18"/>
              <p:cNvCxnSpPr>
                <a:stCxn id="17" idx="2"/>
                <a:endCxn id="18" idx="0"/>
              </p:cNvCxnSpPr>
              <p:nvPr/>
            </p:nvCxnSpPr>
            <p:spPr>
              <a:xfrm>
                <a:off x="3524273" y="1774750"/>
                <a:ext cx="355" cy="213538"/>
              </a:xfrm>
              <a:prstGeom prst="straightConnector1">
                <a:avLst/>
              </a:prstGeom>
              <a:grpFill/>
              <a:ln>
                <a:prstDash val="soli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矩形 19"/>
              <p:cNvSpPr/>
              <p:nvPr/>
            </p:nvSpPr>
            <p:spPr>
              <a:xfrm>
                <a:off x="2573080" y="2551814"/>
                <a:ext cx="1903095" cy="318770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sz="2000" kern="10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教学案例效果评价</a:t>
                </a:r>
              </a:p>
            </p:txBody>
          </p:sp>
          <p:cxnSp>
            <p:nvCxnSpPr>
              <p:cNvPr id="21" name="直接箭头连接符 20"/>
              <p:cNvCxnSpPr>
                <a:stCxn id="18" idx="2"/>
                <a:endCxn id="20" idx="0"/>
              </p:cNvCxnSpPr>
              <p:nvPr/>
            </p:nvCxnSpPr>
            <p:spPr>
              <a:xfrm>
                <a:off x="3524628" y="2307058"/>
                <a:ext cx="0" cy="244756"/>
              </a:xfrm>
              <a:prstGeom prst="straightConnector1">
                <a:avLst/>
              </a:prstGeom>
              <a:grpFill/>
              <a:ln>
                <a:prstDash val="soli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矩形 21"/>
              <p:cNvSpPr/>
              <p:nvPr/>
            </p:nvSpPr>
            <p:spPr>
              <a:xfrm>
                <a:off x="1138419" y="2546916"/>
                <a:ext cx="1094740" cy="323668"/>
              </a:xfrm>
              <a:prstGeom prst="rect">
                <a:avLst/>
              </a:prstGeom>
              <a:grp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sz="2000" kern="10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访谈法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138418" y="1945743"/>
                <a:ext cx="1094740" cy="361315"/>
              </a:xfrm>
              <a:prstGeom prst="rect">
                <a:avLst/>
              </a:prstGeom>
              <a:grp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sz="2000" kern="10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行动研究法</a:t>
                </a:r>
              </a:p>
            </p:txBody>
          </p:sp>
          <p:cxnSp>
            <p:nvCxnSpPr>
              <p:cNvPr id="27" name="直接箭头连接符 26"/>
              <p:cNvCxnSpPr>
                <a:stCxn id="22" idx="3"/>
                <a:endCxn id="20" idx="1"/>
              </p:cNvCxnSpPr>
              <p:nvPr/>
            </p:nvCxnSpPr>
            <p:spPr>
              <a:xfrm>
                <a:off x="2233159" y="2708750"/>
                <a:ext cx="339921" cy="2449"/>
              </a:xfrm>
              <a:prstGeom prst="straightConnector1">
                <a:avLst/>
              </a:prstGeom>
              <a:grpFill/>
              <a:ln>
                <a:prstDash val="dash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>
                <a:stCxn id="12" idx="2"/>
              </p:cNvCxnSpPr>
              <p:nvPr/>
            </p:nvCxnSpPr>
            <p:spPr>
              <a:xfrm flipH="1">
                <a:off x="2339002" y="1063064"/>
                <a:ext cx="168" cy="244088"/>
              </a:xfrm>
              <a:prstGeom prst="line">
                <a:avLst/>
              </a:prstGeom>
              <a:grpFill/>
              <a:ln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2339169" y="1275076"/>
                <a:ext cx="2259325" cy="101"/>
              </a:xfrm>
              <a:prstGeom prst="line">
                <a:avLst/>
              </a:prstGeom>
              <a:grpFill/>
              <a:ln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15" idx="2"/>
              </p:cNvCxnSpPr>
              <p:nvPr/>
            </p:nvCxnSpPr>
            <p:spPr>
              <a:xfrm flipH="1">
                <a:off x="4598105" y="1126918"/>
                <a:ext cx="391" cy="179995"/>
              </a:xfrm>
              <a:prstGeom prst="line">
                <a:avLst/>
              </a:prstGeom>
              <a:grpFill/>
              <a:ln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矩形 30"/>
              <p:cNvSpPr/>
              <p:nvPr/>
            </p:nvSpPr>
            <p:spPr>
              <a:xfrm>
                <a:off x="1371628" y="-210"/>
                <a:ext cx="1913861" cy="361315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sz="2000" kern="10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课标及教材中的天文内容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593783" y="0"/>
                <a:ext cx="2009140" cy="361315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US" sz="2000" kern="10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TPACK</a:t>
                </a:r>
                <a:r>
                  <a:rPr lang="zh-CN" sz="2000" kern="10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的构成及理论基础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210470" y="-606055"/>
                <a:ext cx="754912" cy="361315"/>
              </a:xfrm>
              <a:prstGeom prst="rect">
                <a:avLst/>
              </a:prstGeom>
              <a:grp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sz="2000" kern="10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/>
                  </a:rPr>
                  <a:t>文献法</a:t>
                </a:r>
              </a:p>
            </p:txBody>
          </p:sp>
          <p:cxnSp>
            <p:nvCxnSpPr>
              <p:cNvPr id="34" name="直接箭头连接符 33"/>
              <p:cNvCxnSpPr>
                <a:stCxn id="31" idx="2"/>
                <a:endCxn id="12" idx="0"/>
              </p:cNvCxnSpPr>
              <p:nvPr/>
            </p:nvCxnSpPr>
            <p:spPr>
              <a:xfrm>
                <a:off x="2328559" y="361105"/>
                <a:ext cx="10611" cy="340644"/>
              </a:xfrm>
              <a:prstGeom prst="straightConnector1">
                <a:avLst/>
              </a:prstGeom>
              <a:grpFill/>
              <a:ln>
                <a:prstDash val="soli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/>
              <p:cNvCxnSpPr>
                <a:stCxn id="32" idx="2"/>
                <a:endCxn id="15" idx="0"/>
              </p:cNvCxnSpPr>
              <p:nvPr/>
            </p:nvCxnSpPr>
            <p:spPr>
              <a:xfrm>
                <a:off x="4598353" y="361315"/>
                <a:ext cx="143" cy="234108"/>
              </a:xfrm>
              <a:prstGeom prst="straightConnector1">
                <a:avLst/>
              </a:prstGeom>
              <a:grpFill/>
              <a:ln>
                <a:prstDash val="soli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>
                <a:stCxn id="33" idx="2"/>
                <a:endCxn id="32" idx="0"/>
              </p:cNvCxnSpPr>
              <p:nvPr/>
            </p:nvCxnSpPr>
            <p:spPr>
              <a:xfrm>
                <a:off x="4587926" y="-244740"/>
                <a:ext cx="10427" cy="244740"/>
              </a:xfrm>
              <a:prstGeom prst="straightConnector1">
                <a:avLst/>
              </a:prstGeom>
              <a:grpFill/>
              <a:ln>
                <a:prstDash val="dash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左大括号 8"/>
            <p:cNvSpPr/>
            <p:nvPr/>
          </p:nvSpPr>
          <p:spPr>
            <a:xfrm>
              <a:off x="2656051" y="4652780"/>
              <a:ext cx="555595" cy="1403491"/>
            </a:xfrm>
            <a:prstGeom prst="leftBrac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11279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1" cy="729"/>
          </a:xfrm>
        </p:grpSpPr>
        <p:pic>
          <p:nvPicPr>
            <p:cNvPr id="11290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1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1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梳理天文内容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graphicFrame>
        <p:nvGraphicFramePr>
          <p:cNvPr id="7" name="图示 6"/>
          <p:cNvGraphicFramePr/>
          <p:nvPr/>
        </p:nvGraphicFramePr>
        <p:xfrm>
          <a:off x="1680557" y="2420889"/>
          <a:ext cx="4619635" cy="324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椭圆 14"/>
          <p:cNvSpPr/>
          <p:nvPr/>
        </p:nvSpPr>
        <p:spPr>
          <a:xfrm>
            <a:off x="179388" y="2997200"/>
            <a:ext cx="1944687" cy="19446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程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 准</a:t>
            </a:r>
          </a:p>
        </p:txBody>
      </p:sp>
      <p:sp>
        <p:nvSpPr>
          <p:cNvPr id="17" name="矩形 16"/>
          <p:cNvSpPr/>
          <p:nvPr/>
        </p:nvSpPr>
        <p:spPr>
          <a:xfrm>
            <a:off x="6653213" y="2427288"/>
            <a:ext cx="1584325" cy="5762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小学阶段</a:t>
            </a:r>
          </a:p>
        </p:txBody>
      </p:sp>
      <p:sp>
        <p:nvSpPr>
          <p:cNvPr id="18" name="矩形 17"/>
          <p:cNvSpPr/>
          <p:nvPr/>
        </p:nvSpPr>
        <p:spPr>
          <a:xfrm>
            <a:off x="6653213" y="4940300"/>
            <a:ext cx="1584325" cy="5762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中学阶段</a:t>
            </a:r>
          </a:p>
        </p:txBody>
      </p:sp>
      <p:sp>
        <p:nvSpPr>
          <p:cNvPr id="12" name="右箭头 11"/>
          <p:cNvSpPr/>
          <p:nvPr/>
        </p:nvSpPr>
        <p:spPr>
          <a:xfrm rot="5400000">
            <a:off x="6642100" y="3838576"/>
            <a:ext cx="1608137" cy="3095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88" name="TextBox 13"/>
          <p:cNvSpPr txBox="1">
            <a:spLocks noChangeArrowheads="1"/>
          </p:cNvSpPr>
          <p:nvPr/>
        </p:nvSpPr>
        <p:spPr bwMode="auto">
          <a:xfrm>
            <a:off x="6737350" y="3213100"/>
            <a:ext cx="5540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知识分布</a:t>
            </a:r>
          </a:p>
        </p:txBody>
      </p:sp>
      <p:sp>
        <p:nvSpPr>
          <p:cNvPr id="11289" name="TextBox 20"/>
          <p:cNvSpPr txBox="1">
            <a:spLocks noChangeArrowheads="1"/>
          </p:cNvSpPr>
          <p:nvPr/>
        </p:nvSpPr>
        <p:spPr bwMode="auto">
          <a:xfrm>
            <a:off x="7600950" y="3213100"/>
            <a:ext cx="5540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学习进阶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12303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1" cy="729"/>
          </a:xfrm>
        </p:grpSpPr>
        <p:pic>
          <p:nvPicPr>
            <p:cNvPr id="12390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1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梳理天文内容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8913" y="2420938"/>
          <a:ext cx="4959351" cy="424814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83871"/>
                <a:gridCol w="1881816"/>
                <a:gridCol w="548416"/>
                <a:gridCol w="548416"/>
                <a:gridCol w="548416"/>
                <a:gridCol w="548416"/>
              </a:tblGrid>
              <a:tr h="32575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天文</a:t>
                      </a:r>
                      <a:endParaRPr lang="en-US" altLang="zh-CN" sz="1800" kern="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体系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知识点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90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韩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澳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</a:tr>
              <a:tr h="325759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行星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影子的变化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</a:tr>
              <a:tr h="3257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季节的变化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</a:tr>
              <a:tr h="3257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天体的东升西落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</a:tr>
              <a:tr h="3257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地球的自转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</a:tr>
              <a:tr h="3257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地球的公转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</a:tr>
              <a:tr h="3257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月球的运动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</a:tr>
              <a:tr h="3257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月相变化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</a:tr>
              <a:tr h="32575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恒星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太阳及太阳活动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</a:tr>
              <a:tr h="3257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太阳系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</a:tr>
              <a:tr h="3257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星座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</a:tr>
              <a:tr h="325759">
                <a:tc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四季星空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1" marR="68581" marT="0" marB="0" anchor="ctr"/>
                </a:tc>
              </a:tr>
            </a:tbl>
          </a:graphicData>
        </a:graphic>
      </p:graphicFrame>
      <p:sp>
        <p:nvSpPr>
          <p:cNvPr id="12388" name="矩形 8"/>
          <p:cNvSpPr>
            <a:spLocks noChangeArrowheads="1"/>
          </p:cNvSpPr>
          <p:nvPr/>
        </p:nvSpPr>
        <p:spPr bwMode="auto">
          <a:xfrm>
            <a:off x="5256213" y="3860800"/>
            <a:ext cx="3870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集中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在行星及恒星层面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围绕学生身边可观察到的现象或生活经验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54763" y="3141663"/>
            <a:ext cx="1584325" cy="5746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小学阶段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270125" y="730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TPACK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的小学天文教学活动设计与实践研究</a:t>
            </a:r>
            <a:endParaRPr lang="zh-CN" altLang="en-US" sz="24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836712"/>
            <a:ext cx="158417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6521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836712"/>
            <a:ext cx="1584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13327" name="组合 4"/>
          <p:cNvGrpSpPr>
            <a:grpSpLocks/>
          </p:cNvGrpSpPr>
          <p:nvPr/>
        </p:nvGrpSpPr>
        <p:grpSpPr bwMode="auto">
          <a:xfrm>
            <a:off x="277813" y="1822450"/>
            <a:ext cx="4397375" cy="461963"/>
            <a:chOff x="343" y="1773"/>
            <a:chExt cx="6931" cy="729"/>
          </a:xfrm>
        </p:grpSpPr>
        <p:pic>
          <p:nvPicPr>
            <p:cNvPr id="13417" name="Picture 14" descr="C:\Users\Administrator\Desktop\新建文件夹\01_0007_矢量智能对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805"/>
              <a:ext cx="72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8" name="TextBox 25"/>
            <p:cNvSpPr txBox="1">
              <a:spLocks noChangeArrowheads="1"/>
            </p:cNvSpPr>
            <p:nvPr/>
          </p:nvSpPr>
          <p:spPr bwMode="auto">
            <a:xfrm>
              <a:off x="1253" y="1773"/>
              <a:ext cx="6021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研究过程</a:t>
              </a:r>
              <a:r>
                <a:rPr lang="en-US" altLang="zh-CN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——</a:t>
              </a: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</a:rPr>
                <a:t>梳理天文内容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80312" y="836712"/>
            <a:ext cx="1584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研究不足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8913" y="2400300"/>
          <a:ext cx="5246686" cy="4197346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935080"/>
                <a:gridCol w="1791714"/>
                <a:gridCol w="629973"/>
                <a:gridCol w="629973"/>
                <a:gridCol w="629973"/>
                <a:gridCol w="629973"/>
              </a:tblGrid>
              <a:tr h="32581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天文</a:t>
                      </a:r>
                      <a:endParaRPr lang="en-US" altLang="zh-CN" sz="1800" kern="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体系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知识点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9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韩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澳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</a:tr>
              <a:tr h="32581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行星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地球的公转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</a:tr>
              <a:tr h="3258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月球的运动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</a:tr>
              <a:tr h="3258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月相变化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</a:tr>
              <a:tr h="32581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恒星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太阳及太阳活动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</a:tr>
              <a:tr h="3258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太阳系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</a:tr>
              <a:tr h="3258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恒星及其演化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</a:tr>
              <a:tr h="32581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星系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银河系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 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 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 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</a:tr>
              <a:tr h="2743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星系特性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</a:tr>
              <a:tr h="32581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宇宙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宇宙的演化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</a:tr>
              <a:tr h="3258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天体测量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</a:tr>
              <a:tr h="3258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万有引力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√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4" marR="68574" marT="0" marB="0" anchor="ctr"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6354763" y="3141663"/>
            <a:ext cx="1584325" cy="5746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中学阶段</a:t>
            </a:r>
          </a:p>
        </p:txBody>
      </p:sp>
      <p:sp>
        <p:nvSpPr>
          <p:cNvPr id="13416" name="矩形 13"/>
          <p:cNvSpPr>
            <a:spLocks noChangeArrowheads="1"/>
          </p:cNvSpPr>
          <p:nvPr/>
        </p:nvSpPr>
        <p:spPr bwMode="auto">
          <a:xfrm>
            <a:off x="5576888" y="3933825"/>
            <a:ext cx="3138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延伸至宇宙层次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涉及原理及规律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7.9|14.5|17.9|6.6|11.2|5.8|17.7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7|8.9|3.3|7.5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9|9.3|17.8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1614</Words>
  <Application>Microsoft Office PowerPoint</Application>
  <PresentationFormat>全屏显示(4:3)</PresentationFormat>
  <Paragraphs>431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Microsoft Himalaya</vt:lpstr>
      <vt:lpstr>Calibri</vt:lpstr>
      <vt:lpstr>微软雅黑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cuichenzhou</dc:creator>
  <cp:lastModifiedBy>cuichenzhou</cp:lastModifiedBy>
  <cp:revision>150</cp:revision>
  <dcterms:modified xsi:type="dcterms:W3CDTF">2017-07-24T23:15:03Z</dcterms:modified>
</cp:coreProperties>
</file>