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sldIdLst>
    <p:sldId id="256" r:id="rId2"/>
    <p:sldId id="257" r:id="rId3"/>
    <p:sldId id="300" r:id="rId4"/>
    <p:sldId id="389" r:id="rId5"/>
    <p:sldId id="401" r:id="rId6"/>
    <p:sldId id="391" r:id="rId7"/>
    <p:sldId id="262" r:id="rId8"/>
    <p:sldId id="324" r:id="rId9"/>
    <p:sldId id="392" r:id="rId10"/>
    <p:sldId id="393" r:id="rId11"/>
    <p:sldId id="394" r:id="rId12"/>
    <p:sldId id="395" r:id="rId13"/>
    <p:sldId id="397" r:id="rId14"/>
    <p:sldId id="321" r:id="rId15"/>
    <p:sldId id="379" r:id="rId16"/>
    <p:sldId id="407" r:id="rId17"/>
    <p:sldId id="380" r:id="rId18"/>
    <p:sldId id="403" r:id="rId19"/>
    <p:sldId id="383" r:id="rId20"/>
    <p:sldId id="384" r:id="rId21"/>
    <p:sldId id="385" r:id="rId22"/>
    <p:sldId id="386" r:id="rId23"/>
    <p:sldId id="322" r:id="rId24"/>
    <p:sldId id="402" r:id="rId25"/>
    <p:sldId id="359" r:id="rId26"/>
    <p:sldId id="370" r:id="rId27"/>
    <p:sldId id="404" r:id="rId28"/>
    <p:sldId id="373" r:id="rId29"/>
    <p:sldId id="371" r:id="rId30"/>
    <p:sldId id="372" r:id="rId31"/>
    <p:sldId id="375" r:id="rId32"/>
    <p:sldId id="376" r:id="rId33"/>
    <p:sldId id="377" r:id="rId34"/>
    <p:sldId id="378" r:id="rId35"/>
    <p:sldId id="365" r:id="rId36"/>
    <p:sldId id="388" r:id="rId37"/>
    <p:sldId id="308" r:id="rId38"/>
    <p:sldId id="353" r:id="rId39"/>
    <p:sldId id="356" r:id="rId40"/>
    <p:sldId id="399" r:id="rId41"/>
    <p:sldId id="357" r:id="rId42"/>
    <p:sldId id="408" r:id="rId43"/>
    <p:sldId id="358" r:id="rId44"/>
    <p:sldId id="406" r:id="rId45"/>
    <p:sldId id="344" r:id="rId46"/>
    <p:sldId id="345" r:id="rId47"/>
    <p:sldId id="346" r:id="rId48"/>
    <p:sldId id="348" r:id="rId49"/>
    <p:sldId id="349" r:id="rId50"/>
    <p:sldId id="350" r:id="rId51"/>
    <p:sldId id="284" r:id="rId52"/>
    <p:sldId id="286" r:id="rId53"/>
    <p:sldId id="299" r:id="rId54"/>
    <p:sldId id="287" r:id="rId5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Georgia" pitchFamily="18" charset="0"/>
        <a:ea typeface="宋体" pitchFamily="2" charset="-122"/>
        <a:cs typeface="+mn-cs"/>
      </a:defRPr>
    </a:lvl1pPr>
    <a:lvl2pPr marL="457200" algn="l" rtl="0" fontAlgn="base">
      <a:spcBef>
        <a:spcPct val="0"/>
      </a:spcBef>
      <a:spcAft>
        <a:spcPct val="0"/>
      </a:spcAft>
      <a:defRPr kern="1200">
        <a:solidFill>
          <a:schemeClr val="tx1"/>
        </a:solidFill>
        <a:latin typeface="Georgia" pitchFamily="18" charset="0"/>
        <a:ea typeface="宋体" pitchFamily="2" charset="-122"/>
        <a:cs typeface="+mn-cs"/>
      </a:defRPr>
    </a:lvl2pPr>
    <a:lvl3pPr marL="914400" algn="l" rtl="0" fontAlgn="base">
      <a:spcBef>
        <a:spcPct val="0"/>
      </a:spcBef>
      <a:spcAft>
        <a:spcPct val="0"/>
      </a:spcAft>
      <a:defRPr kern="1200">
        <a:solidFill>
          <a:schemeClr val="tx1"/>
        </a:solidFill>
        <a:latin typeface="Georgia" pitchFamily="18" charset="0"/>
        <a:ea typeface="宋体" pitchFamily="2" charset="-122"/>
        <a:cs typeface="+mn-cs"/>
      </a:defRPr>
    </a:lvl3pPr>
    <a:lvl4pPr marL="1371600" algn="l" rtl="0" fontAlgn="base">
      <a:spcBef>
        <a:spcPct val="0"/>
      </a:spcBef>
      <a:spcAft>
        <a:spcPct val="0"/>
      </a:spcAft>
      <a:defRPr kern="1200">
        <a:solidFill>
          <a:schemeClr val="tx1"/>
        </a:solidFill>
        <a:latin typeface="Georgia" pitchFamily="18" charset="0"/>
        <a:ea typeface="宋体" pitchFamily="2" charset="-122"/>
        <a:cs typeface="+mn-cs"/>
      </a:defRPr>
    </a:lvl4pPr>
    <a:lvl5pPr marL="1828800" algn="l" rtl="0" fontAlgn="base">
      <a:spcBef>
        <a:spcPct val="0"/>
      </a:spcBef>
      <a:spcAft>
        <a:spcPct val="0"/>
      </a:spcAft>
      <a:defRPr kern="1200">
        <a:solidFill>
          <a:schemeClr val="tx1"/>
        </a:solidFill>
        <a:latin typeface="Georgia" pitchFamily="18" charset="0"/>
        <a:ea typeface="宋体" pitchFamily="2" charset="-122"/>
        <a:cs typeface="+mn-cs"/>
      </a:defRPr>
    </a:lvl5pPr>
    <a:lvl6pPr marL="2286000" algn="l" defTabSz="914400" rtl="0" eaLnBrk="1" latinLnBrk="0" hangingPunct="1">
      <a:defRPr kern="1200">
        <a:solidFill>
          <a:schemeClr val="tx1"/>
        </a:solidFill>
        <a:latin typeface="Georgia" pitchFamily="18" charset="0"/>
        <a:ea typeface="宋体" pitchFamily="2" charset="-122"/>
        <a:cs typeface="+mn-cs"/>
      </a:defRPr>
    </a:lvl6pPr>
    <a:lvl7pPr marL="2743200" algn="l" defTabSz="914400" rtl="0" eaLnBrk="1" latinLnBrk="0" hangingPunct="1">
      <a:defRPr kern="1200">
        <a:solidFill>
          <a:schemeClr val="tx1"/>
        </a:solidFill>
        <a:latin typeface="Georgia" pitchFamily="18" charset="0"/>
        <a:ea typeface="宋体" pitchFamily="2" charset="-122"/>
        <a:cs typeface="+mn-cs"/>
      </a:defRPr>
    </a:lvl7pPr>
    <a:lvl8pPr marL="3200400" algn="l" defTabSz="914400" rtl="0" eaLnBrk="1" latinLnBrk="0" hangingPunct="1">
      <a:defRPr kern="1200">
        <a:solidFill>
          <a:schemeClr val="tx1"/>
        </a:solidFill>
        <a:latin typeface="Georgia" pitchFamily="18" charset="0"/>
        <a:ea typeface="宋体" pitchFamily="2" charset="-122"/>
        <a:cs typeface="+mn-cs"/>
      </a:defRPr>
    </a:lvl8pPr>
    <a:lvl9pPr marL="3657600" algn="l" defTabSz="914400" rtl="0" eaLnBrk="1" latinLnBrk="0" hangingPunct="1">
      <a:defRPr kern="1200">
        <a:solidFill>
          <a:schemeClr val="tx1"/>
        </a:solidFill>
        <a:latin typeface="Georgia"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BF0BC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83060" autoAdjust="0"/>
  </p:normalViewPr>
  <p:slideViewPr>
    <p:cSldViewPr>
      <p:cViewPr varScale="1">
        <p:scale>
          <a:sx n="43" d="100"/>
          <a:sy n="43" d="100"/>
        </p:scale>
        <p:origin x="-1618" y="-67"/>
      </p:cViewPr>
      <p:guideLst>
        <p:guide orient="horz" pos="2160"/>
        <p:guide pos="2880"/>
      </p:guideLst>
    </p:cSldViewPr>
  </p:slideViewPr>
  <p:outlineViewPr>
    <p:cViewPr>
      <p:scale>
        <a:sx n="33" d="100"/>
        <a:sy n="33" d="100"/>
      </p:scale>
      <p:origin x="72" y="14094"/>
    </p:cViewPr>
  </p:outlineViewPr>
  <p:notesTextViewPr>
    <p:cViewPr>
      <p:scale>
        <a:sx n="100" d="100"/>
        <a:sy n="100" d="100"/>
      </p:scale>
      <p:origin x="0" y="0"/>
    </p:cViewPr>
  </p:notesTextViewPr>
  <p:sorterViewPr>
    <p:cViewPr>
      <p:scale>
        <a:sx n="100" d="100"/>
        <a:sy n="100" d="100"/>
      </p:scale>
      <p:origin x="0" y="39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2825;&#35937;&#21381;&#21457;&#23637;-&#25991;&#31456;\&#22825;&#35937;&#21381;&#32479;&#35745;&#19982;&#20998;&#26512;\&#19990;&#30028;&#22825;&#25991;&#39302;&#32479;&#3574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9.3025171005695212E-2"/>
          <c:y val="2.6016078072816411E-2"/>
          <c:w val="0.76955744129740722"/>
          <c:h val="0.70283903012607385"/>
        </c:manualLayout>
      </c:layout>
      <c:barChart>
        <c:barDir val="col"/>
        <c:grouping val="clustered"/>
        <c:ser>
          <c:idx val="0"/>
          <c:order val="0"/>
          <c:cat>
            <c:strRef>
              <c:f>Sheet1!$A$1:$L$1</c:f>
              <c:strCache>
                <c:ptCount val="12"/>
                <c:pt idx="0">
                  <c:v>美国</c:v>
                </c:pt>
                <c:pt idx="1">
                  <c:v>日本</c:v>
                </c:pt>
                <c:pt idx="2">
                  <c:v>中国大陆</c:v>
                </c:pt>
                <c:pt idx="3">
                  <c:v>中国台湾</c:v>
                </c:pt>
                <c:pt idx="4">
                  <c:v>法国</c:v>
                </c:pt>
                <c:pt idx="5">
                  <c:v>意大利</c:v>
                </c:pt>
                <c:pt idx="6">
                  <c:v> 德国</c:v>
                </c:pt>
                <c:pt idx="7">
                  <c:v> 俄罗斯</c:v>
                </c:pt>
                <c:pt idx="8">
                  <c:v>英国</c:v>
                </c:pt>
                <c:pt idx="9">
                  <c:v>韩国</c:v>
                </c:pt>
                <c:pt idx="10">
                  <c:v>印度</c:v>
                </c:pt>
                <c:pt idx="11">
                  <c:v>西班牙</c:v>
                </c:pt>
              </c:strCache>
            </c:strRef>
          </c:cat>
          <c:val>
            <c:numRef>
              <c:f>Sheet1!$A$2:$L$2</c:f>
              <c:numCache>
                <c:formatCode>General</c:formatCode>
                <c:ptCount val="12"/>
                <c:pt idx="0">
                  <c:v>1452</c:v>
                </c:pt>
                <c:pt idx="1">
                  <c:v>389</c:v>
                </c:pt>
                <c:pt idx="2">
                  <c:v>342</c:v>
                </c:pt>
                <c:pt idx="3">
                  <c:v>73</c:v>
                </c:pt>
                <c:pt idx="4">
                  <c:v>166</c:v>
                </c:pt>
                <c:pt idx="5">
                  <c:v>146</c:v>
                </c:pt>
                <c:pt idx="6">
                  <c:v>106</c:v>
                </c:pt>
                <c:pt idx="7">
                  <c:v>98</c:v>
                </c:pt>
                <c:pt idx="8">
                  <c:v>82</c:v>
                </c:pt>
                <c:pt idx="9">
                  <c:v>64</c:v>
                </c:pt>
                <c:pt idx="10">
                  <c:v>55</c:v>
                </c:pt>
                <c:pt idx="11">
                  <c:v>42</c:v>
                </c:pt>
              </c:numCache>
            </c:numRef>
          </c:val>
        </c:ser>
        <c:axId val="55334400"/>
        <c:axId val="56249344"/>
      </c:barChart>
      <c:catAx>
        <c:axId val="55334400"/>
        <c:scaling>
          <c:orientation val="minMax"/>
        </c:scaling>
        <c:axPos val="b"/>
        <c:tickLblPos val="nextTo"/>
        <c:crossAx val="56249344"/>
        <c:crosses val="autoZero"/>
        <c:auto val="1"/>
        <c:lblAlgn val="ctr"/>
        <c:lblOffset val="100"/>
      </c:catAx>
      <c:valAx>
        <c:axId val="56249344"/>
        <c:scaling>
          <c:orientation val="minMax"/>
        </c:scaling>
        <c:axPos val="l"/>
        <c:majorGridlines/>
        <c:numFmt formatCode="General" sourceLinked="1"/>
        <c:tickLblPos val="nextTo"/>
        <c:crossAx val="55334400"/>
        <c:crosses val="autoZero"/>
        <c:crossBetween val="between"/>
      </c:valAx>
    </c:plotArea>
    <c:legend>
      <c:legendPos val="r"/>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86E69-1729-4A0A-A4B1-7C054217131E}" type="doc">
      <dgm:prSet loTypeId="urn:microsoft.com/office/officeart/2005/8/layout/chevron1" loCatId="process" qsTypeId="urn:microsoft.com/office/officeart/2005/8/quickstyle/simple1" qsCatId="simple" csTypeId="urn:microsoft.com/office/officeart/2005/8/colors/accent1_2" csCatId="accent1" phldr="1"/>
      <dgm:spPr/>
    </dgm:pt>
    <dgm:pt modelId="{C6D5E1BC-5E75-4358-9AAF-C38665B383DD}">
      <dgm:prSet phldrT="[文本]"/>
      <dgm:spPr/>
      <dgm:t>
        <a:bodyPr/>
        <a:lstStyle/>
        <a:p>
          <a:r>
            <a:rPr lang="en-US" altLang="zh-CN" dirty="0" err="1" smtClean="0"/>
            <a:t>Fulldome</a:t>
          </a:r>
          <a:endParaRPr lang="zh-CN" altLang="en-US" dirty="0"/>
        </a:p>
      </dgm:t>
    </dgm:pt>
    <dgm:pt modelId="{25814572-8AEC-4964-AAD9-735998C87B9F}" type="parTrans" cxnId="{27DE5A47-71F0-4AA2-981F-7364FAB78051}">
      <dgm:prSet/>
      <dgm:spPr/>
      <dgm:t>
        <a:bodyPr/>
        <a:lstStyle/>
        <a:p>
          <a:endParaRPr lang="zh-CN" altLang="en-US"/>
        </a:p>
      </dgm:t>
    </dgm:pt>
    <dgm:pt modelId="{1FB03714-0E26-486E-A092-DAB709ED8FCA}" type="sibTrans" cxnId="{27DE5A47-71F0-4AA2-981F-7364FAB78051}">
      <dgm:prSet/>
      <dgm:spPr/>
      <dgm:t>
        <a:bodyPr/>
        <a:lstStyle/>
        <a:p>
          <a:endParaRPr lang="zh-CN" altLang="en-US"/>
        </a:p>
      </dgm:t>
    </dgm:pt>
    <dgm:pt modelId="{D4428310-A04E-46A7-955E-B2CCDBFE5242}">
      <dgm:prSet phldrT="[文本]"/>
      <dgm:spPr/>
      <dgm:t>
        <a:bodyPr/>
        <a:lstStyle/>
        <a:p>
          <a:r>
            <a:rPr lang="zh-CN" altLang="en-US" dirty="0" smtClean="0">
              <a:latin typeface="华文琥珀" pitchFamily="2" charset="-122"/>
              <a:ea typeface="华文琥珀" pitchFamily="2" charset="-122"/>
            </a:rPr>
            <a:t>天象厅投影标准</a:t>
          </a:r>
          <a:endParaRPr lang="zh-CN" altLang="en-US" dirty="0">
            <a:latin typeface="华文琥珀" pitchFamily="2" charset="-122"/>
            <a:ea typeface="华文琥珀" pitchFamily="2" charset="-122"/>
          </a:endParaRPr>
        </a:p>
      </dgm:t>
    </dgm:pt>
    <dgm:pt modelId="{7300C364-515E-40CD-9AF5-865554B27278}" type="parTrans" cxnId="{D460BD4E-A2F8-4D22-82A0-091E950A991E}">
      <dgm:prSet/>
      <dgm:spPr/>
      <dgm:t>
        <a:bodyPr/>
        <a:lstStyle/>
        <a:p>
          <a:endParaRPr lang="zh-CN" altLang="en-US"/>
        </a:p>
      </dgm:t>
    </dgm:pt>
    <dgm:pt modelId="{7B30F80C-C4C2-49F1-A8EB-738C766331BD}" type="sibTrans" cxnId="{D460BD4E-A2F8-4D22-82A0-091E950A991E}">
      <dgm:prSet/>
      <dgm:spPr/>
      <dgm:t>
        <a:bodyPr/>
        <a:lstStyle/>
        <a:p>
          <a:endParaRPr lang="zh-CN" altLang="en-US"/>
        </a:p>
      </dgm:t>
    </dgm:pt>
    <dgm:pt modelId="{9AFBF594-6E8D-4B44-BB95-AF7312CBC992}">
      <dgm:prSet phldrT="[文本]"/>
      <dgm:spPr/>
      <dgm:t>
        <a:bodyPr/>
        <a:lstStyle/>
        <a:p>
          <a:r>
            <a:rPr lang="zh-CN" altLang="en-US" dirty="0" smtClean="0">
              <a:latin typeface="华文琥珀" pitchFamily="2" charset="-122"/>
              <a:ea typeface="华文琥珀" pitchFamily="2" charset="-122"/>
            </a:rPr>
            <a:t>坐席设计</a:t>
          </a:r>
          <a:endParaRPr lang="zh-CN" altLang="en-US" dirty="0">
            <a:latin typeface="华文琥珀" pitchFamily="2" charset="-122"/>
            <a:ea typeface="华文琥珀" pitchFamily="2" charset="-122"/>
          </a:endParaRPr>
        </a:p>
      </dgm:t>
    </dgm:pt>
    <dgm:pt modelId="{7234CFDC-9F51-4F19-828B-D3F3202A3DEA}" type="parTrans" cxnId="{DEA8F483-55C9-49F3-8A49-E4A9FE6785B2}">
      <dgm:prSet/>
      <dgm:spPr/>
      <dgm:t>
        <a:bodyPr/>
        <a:lstStyle/>
        <a:p>
          <a:endParaRPr lang="zh-CN" altLang="en-US"/>
        </a:p>
      </dgm:t>
    </dgm:pt>
    <dgm:pt modelId="{880C7A1D-58D0-41D1-87C5-7D0D42000E9E}" type="sibTrans" cxnId="{DEA8F483-55C9-49F3-8A49-E4A9FE6785B2}">
      <dgm:prSet/>
      <dgm:spPr/>
      <dgm:t>
        <a:bodyPr/>
        <a:lstStyle/>
        <a:p>
          <a:endParaRPr lang="zh-CN" altLang="en-US"/>
        </a:p>
      </dgm:t>
    </dgm:pt>
    <dgm:pt modelId="{01349D47-2532-4A54-807D-1A88CDBAFAE3}">
      <dgm:prSet phldrT="[文本]"/>
      <dgm:spPr/>
      <dgm:t>
        <a:bodyPr/>
        <a:lstStyle/>
        <a:p>
          <a:r>
            <a:rPr lang="zh-CN" altLang="en-US" dirty="0" smtClean="0">
              <a:latin typeface="华文琥珀" pitchFamily="2" charset="-122"/>
              <a:ea typeface="华文琥珀" pitchFamily="2" charset="-122"/>
            </a:rPr>
            <a:t>天文直播</a:t>
          </a:r>
          <a:endParaRPr lang="zh-CN" altLang="en-US" dirty="0">
            <a:latin typeface="华文琥珀" pitchFamily="2" charset="-122"/>
            <a:ea typeface="华文琥珀" pitchFamily="2" charset="-122"/>
          </a:endParaRPr>
        </a:p>
      </dgm:t>
    </dgm:pt>
    <dgm:pt modelId="{C350C603-88ED-46E3-90ED-DF988196EF40}" type="parTrans" cxnId="{6389C72E-D090-4AF4-AC49-30DF42AFBAD3}">
      <dgm:prSet/>
      <dgm:spPr/>
      <dgm:t>
        <a:bodyPr/>
        <a:lstStyle/>
        <a:p>
          <a:endParaRPr lang="zh-CN" altLang="en-US"/>
        </a:p>
      </dgm:t>
    </dgm:pt>
    <dgm:pt modelId="{9964AD7C-0168-4B90-97A6-834A020A69CA}" type="sibTrans" cxnId="{6389C72E-D090-4AF4-AC49-30DF42AFBAD3}">
      <dgm:prSet/>
      <dgm:spPr/>
      <dgm:t>
        <a:bodyPr/>
        <a:lstStyle/>
        <a:p>
          <a:endParaRPr lang="zh-CN" altLang="en-US"/>
        </a:p>
      </dgm:t>
    </dgm:pt>
    <dgm:pt modelId="{2BAB44BC-FA70-4BA0-8698-811A78153157}">
      <dgm:prSet phldrT="[文本]" custT="1"/>
      <dgm:spPr/>
      <dgm:t>
        <a:bodyPr/>
        <a:lstStyle/>
        <a:p>
          <a:r>
            <a:rPr lang="zh-CN" altLang="en-US" sz="2000" dirty="0" smtClean="0">
              <a:latin typeface="华文琥珀" pitchFamily="2" charset="-122"/>
              <a:ea typeface="华文琥珀" pitchFamily="2" charset="-122"/>
            </a:rPr>
            <a:t>影院声学</a:t>
          </a:r>
          <a:endParaRPr lang="zh-CN" altLang="en-US" sz="2000" dirty="0">
            <a:latin typeface="华文琥珀" pitchFamily="2" charset="-122"/>
            <a:ea typeface="华文琥珀" pitchFamily="2" charset="-122"/>
          </a:endParaRPr>
        </a:p>
      </dgm:t>
    </dgm:pt>
    <dgm:pt modelId="{6F18F368-9BD1-4A57-B472-E8BAF5DD7B73}" type="parTrans" cxnId="{5EB662D3-8182-45B9-BCF9-4D6D159A1BA4}">
      <dgm:prSet/>
      <dgm:spPr/>
      <dgm:t>
        <a:bodyPr/>
        <a:lstStyle/>
        <a:p>
          <a:endParaRPr lang="zh-CN" altLang="en-US"/>
        </a:p>
      </dgm:t>
    </dgm:pt>
    <dgm:pt modelId="{BFAF4776-AD5A-4730-AA46-3C612D58BC26}" type="sibTrans" cxnId="{5EB662D3-8182-45B9-BCF9-4D6D159A1BA4}">
      <dgm:prSet/>
      <dgm:spPr/>
      <dgm:t>
        <a:bodyPr/>
        <a:lstStyle/>
        <a:p>
          <a:endParaRPr lang="zh-CN" altLang="en-US"/>
        </a:p>
      </dgm:t>
    </dgm:pt>
    <dgm:pt modelId="{986799C7-3D7D-4551-B20C-4FDF3BF9F256}" type="pres">
      <dgm:prSet presAssocID="{A7686E69-1729-4A0A-A4B1-7C054217131E}" presName="Name0" presStyleCnt="0">
        <dgm:presLayoutVars>
          <dgm:dir/>
          <dgm:animLvl val="lvl"/>
          <dgm:resizeHandles val="exact"/>
        </dgm:presLayoutVars>
      </dgm:prSet>
      <dgm:spPr/>
    </dgm:pt>
    <dgm:pt modelId="{F8C12F4F-50F1-4069-9E9B-C4E8109EB6A5}" type="pres">
      <dgm:prSet presAssocID="{C6D5E1BC-5E75-4358-9AAF-C38665B383DD}" presName="parTxOnly" presStyleLbl="node1" presStyleIdx="0" presStyleCnt="5" custLinFactX="-40112" custLinFactNeighborX="-100000" custLinFactNeighborY="-3933">
        <dgm:presLayoutVars>
          <dgm:chMax val="0"/>
          <dgm:chPref val="0"/>
          <dgm:bulletEnabled val="1"/>
        </dgm:presLayoutVars>
      </dgm:prSet>
      <dgm:spPr/>
      <dgm:t>
        <a:bodyPr/>
        <a:lstStyle/>
        <a:p>
          <a:endParaRPr lang="zh-CN" altLang="en-US"/>
        </a:p>
      </dgm:t>
    </dgm:pt>
    <dgm:pt modelId="{94EF5C94-1B5E-48BB-97AD-22810ACB675E}" type="pres">
      <dgm:prSet presAssocID="{1FB03714-0E26-486E-A092-DAB709ED8FCA}" presName="parTxOnlySpace" presStyleCnt="0"/>
      <dgm:spPr/>
    </dgm:pt>
    <dgm:pt modelId="{4012C71C-9D93-4D9C-975D-5555EBCD2169}" type="pres">
      <dgm:prSet presAssocID="{D4428310-A04E-46A7-955E-B2CCDBFE5242}" presName="parTxOnly" presStyleLbl="node1" presStyleIdx="1" presStyleCnt="5">
        <dgm:presLayoutVars>
          <dgm:chMax val="0"/>
          <dgm:chPref val="0"/>
          <dgm:bulletEnabled val="1"/>
        </dgm:presLayoutVars>
      </dgm:prSet>
      <dgm:spPr/>
      <dgm:t>
        <a:bodyPr/>
        <a:lstStyle/>
        <a:p>
          <a:endParaRPr lang="zh-CN" altLang="en-US"/>
        </a:p>
      </dgm:t>
    </dgm:pt>
    <dgm:pt modelId="{BBDCDE54-B975-4058-B8C7-0C4BE3144F45}" type="pres">
      <dgm:prSet presAssocID="{7B30F80C-C4C2-49F1-A8EB-738C766331BD}" presName="parTxOnlySpace" presStyleCnt="0"/>
      <dgm:spPr/>
    </dgm:pt>
    <dgm:pt modelId="{E6731D1E-978D-477B-982A-F6A954E56241}" type="pres">
      <dgm:prSet presAssocID="{9AFBF594-6E8D-4B44-BB95-AF7312CBC992}" presName="parTxOnly" presStyleLbl="node1" presStyleIdx="2" presStyleCnt="5">
        <dgm:presLayoutVars>
          <dgm:chMax val="0"/>
          <dgm:chPref val="0"/>
          <dgm:bulletEnabled val="1"/>
        </dgm:presLayoutVars>
      </dgm:prSet>
      <dgm:spPr/>
      <dgm:t>
        <a:bodyPr/>
        <a:lstStyle/>
        <a:p>
          <a:endParaRPr lang="zh-CN" altLang="en-US"/>
        </a:p>
      </dgm:t>
    </dgm:pt>
    <dgm:pt modelId="{C04ADBD9-7C87-41BC-AD0C-B906549F7DD0}" type="pres">
      <dgm:prSet presAssocID="{880C7A1D-58D0-41D1-87C5-7D0D42000E9E}" presName="parTxOnlySpace" presStyleCnt="0"/>
      <dgm:spPr/>
    </dgm:pt>
    <dgm:pt modelId="{6FB3D125-B264-4386-829B-FD63D8C1B1A3}" type="pres">
      <dgm:prSet presAssocID="{01349D47-2532-4A54-807D-1A88CDBAFAE3}" presName="parTxOnly" presStyleLbl="node1" presStyleIdx="3" presStyleCnt="5">
        <dgm:presLayoutVars>
          <dgm:chMax val="0"/>
          <dgm:chPref val="0"/>
          <dgm:bulletEnabled val="1"/>
        </dgm:presLayoutVars>
      </dgm:prSet>
      <dgm:spPr/>
      <dgm:t>
        <a:bodyPr/>
        <a:lstStyle/>
        <a:p>
          <a:endParaRPr lang="zh-CN" altLang="en-US"/>
        </a:p>
      </dgm:t>
    </dgm:pt>
    <dgm:pt modelId="{B859829B-8432-46E7-A1DE-01735139366B}" type="pres">
      <dgm:prSet presAssocID="{9964AD7C-0168-4B90-97A6-834A020A69CA}" presName="parTxOnlySpace" presStyleCnt="0"/>
      <dgm:spPr/>
    </dgm:pt>
    <dgm:pt modelId="{6841CBBC-4F13-4851-BD7D-464C66E60E66}" type="pres">
      <dgm:prSet presAssocID="{2BAB44BC-FA70-4BA0-8698-811A78153157}" presName="parTxOnly" presStyleLbl="node1" presStyleIdx="4" presStyleCnt="5">
        <dgm:presLayoutVars>
          <dgm:chMax val="0"/>
          <dgm:chPref val="0"/>
          <dgm:bulletEnabled val="1"/>
        </dgm:presLayoutVars>
      </dgm:prSet>
      <dgm:spPr/>
      <dgm:t>
        <a:bodyPr/>
        <a:lstStyle/>
        <a:p>
          <a:endParaRPr lang="zh-CN" altLang="en-US"/>
        </a:p>
      </dgm:t>
    </dgm:pt>
  </dgm:ptLst>
  <dgm:cxnLst>
    <dgm:cxn modelId="{56CBF21A-824B-46CE-8C70-DF8F82160E29}" type="presOf" srcId="{D4428310-A04E-46A7-955E-B2CCDBFE5242}" destId="{4012C71C-9D93-4D9C-975D-5555EBCD2169}" srcOrd="0" destOrd="0" presId="urn:microsoft.com/office/officeart/2005/8/layout/chevron1"/>
    <dgm:cxn modelId="{9F503159-3EF3-4A91-A4A7-809937CF7788}" type="presOf" srcId="{9AFBF594-6E8D-4B44-BB95-AF7312CBC992}" destId="{E6731D1E-978D-477B-982A-F6A954E56241}" srcOrd="0" destOrd="0" presId="urn:microsoft.com/office/officeart/2005/8/layout/chevron1"/>
    <dgm:cxn modelId="{EC055FFD-6476-4D04-B6EA-1F3802E3B4B7}" type="presOf" srcId="{2BAB44BC-FA70-4BA0-8698-811A78153157}" destId="{6841CBBC-4F13-4851-BD7D-464C66E60E66}" srcOrd="0" destOrd="0" presId="urn:microsoft.com/office/officeart/2005/8/layout/chevron1"/>
    <dgm:cxn modelId="{27DE5A47-71F0-4AA2-981F-7364FAB78051}" srcId="{A7686E69-1729-4A0A-A4B1-7C054217131E}" destId="{C6D5E1BC-5E75-4358-9AAF-C38665B383DD}" srcOrd="0" destOrd="0" parTransId="{25814572-8AEC-4964-AAD9-735998C87B9F}" sibTransId="{1FB03714-0E26-486E-A092-DAB709ED8FCA}"/>
    <dgm:cxn modelId="{D460BD4E-A2F8-4D22-82A0-091E950A991E}" srcId="{A7686E69-1729-4A0A-A4B1-7C054217131E}" destId="{D4428310-A04E-46A7-955E-B2CCDBFE5242}" srcOrd="1" destOrd="0" parTransId="{7300C364-515E-40CD-9AF5-865554B27278}" sibTransId="{7B30F80C-C4C2-49F1-A8EB-738C766331BD}"/>
    <dgm:cxn modelId="{5EB662D3-8182-45B9-BCF9-4D6D159A1BA4}" srcId="{A7686E69-1729-4A0A-A4B1-7C054217131E}" destId="{2BAB44BC-FA70-4BA0-8698-811A78153157}" srcOrd="4" destOrd="0" parTransId="{6F18F368-9BD1-4A57-B472-E8BAF5DD7B73}" sibTransId="{BFAF4776-AD5A-4730-AA46-3C612D58BC26}"/>
    <dgm:cxn modelId="{E9DA2670-666B-454A-A129-D8F45A6F72CB}" type="presOf" srcId="{C6D5E1BC-5E75-4358-9AAF-C38665B383DD}" destId="{F8C12F4F-50F1-4069-9E9B-C4E8109EB6A5}" srcOrd="0" destOrd="0" presId="urn:microsoft.com/office/officeart/2005/8/layout/chevron1"/>
    <dgm:cxn modelId="{0EF3B2FC-2039-4458-9E9E-A5665EBE5206}" type="presOf" srcId="{01349D47-2532-4A54-807D-1A88CDBAFAE3}" destId="{6FB3D125-B264-4386-829B-FD63D8C1B1A3}" srcOrd="0" destOrd="0" presId="urn:microsoft.com/office/officeart/2005/8/layout/chevron1"/>
    <dgm:cxn modelId="{6131C7C8-9FA1-4DF9-8E4C-38A2C138EEA8}" type="presOf" srcId="{A7686E69-1729-4A0A-A4B1-7C054217131E}" destId="{986799C7-3D7D-4551-B20C-4FDF3BF9F256}" srcOrd="0" destOrd="0" presId="urn:microsoft.com/office/officeart/2005/8/layout/chevron1"/>
    <dgm:cxn modelId="{6389C72E-D090-4AF4-AC49-30DF42AFBAD3}" srcId="{A7686E69-1729-4A0A-A4B1-7C054217131E}" destId="{01349D47-2532-4A54-807D-1A88CDBAFAE3}" srcOrd="3" destOrd="0" parTransId="{C350C603-88ED-46E3-90ED-DF988196EF40}" sibTransId="{9964AD7C-0168-4B90-97A6-834A020A69CA}"/>
    <dgm:cxn modelId="{DEA8F483-55C9-49F3-8A49-E4A9FE6785B2}" srcId="{A7686E69-1729-4A0A-A4B1-7C054217131E}" destId="{9AFBF594-6E8D-4B44-BB95-AF7312CBC992}" srcOrd="2" destOrd="0" parTransId="{7234CFDC-9F51-4F19-828B-D3F3202A3DEA}" sibTransId="{880C7A1D-58D0-41D1-87C5-7D0D42000E9E}"/>
    <dgm:cxn modelId="{C7B12AF8-2323-40EE-B047-978E0559A7F0}" type="presParOf" srcId="{986799C7-3D7D-4551-B20C-4FDF3BF9F256}" destId="{F8C12F4F-50F1-4069-9E9B-C4E8109EB6A5}" srcOrd="0" destOrd="0" presId="urn:microsoft.com/office/officeart/2005/8/layout/chevron1"/>
    <dgm:cxn modelId="{2AFFA660-90B1-4ADB-B939-8A56D8E9346F}" type="presParOf" srcId="{986799C7-3D7D-4551-B20C-4FDF3BF9F256}" destId="{94EF5C94-1B5E-48BB-97AD-22810ACB675E}" srcOrd="1" destOrd="0" presId="urn:microsoft.com/office/officeart/2005/8/layout/chevron1"/>
    <dgm:cxn modelId="{631C4ACC-F213-4C39-9258-F881B7CCB538}" type="presParOf" srcId="{986799C7-3D7D-4551-B20C-4FDF3BF9F256}" destId="{4012C71C-9D93-4D9C-975D-5555EBCD2169}" srcOrd="2" destOrd="0" presId="urn:microsoft.com/office/officeart/2005/8/layout/chevron1"/>
    <dgm:cxn modelId="{A0694B31-9713-4C60-9F87-07EBF69A6C40}" type="presParOf" srcId="{986799C7-3D7D-4551-B20C-4FDF3BF9F256}" destId="{BBDCDE54-B975-4058-B8C7-0C4BE3144F45}" srcOrd="3" destOrd="0" presId="urn:microsoft.com/office/officeart/2005/8/layout/chevron1"/>
    <dgm:cxn modelId="{9D771772-622F-4133-AEE3-4493AD03BDDE}" type="presParOf" srcId="{986799C7-3D7D-4551-B20C-4FDF3BF9F256}" destId="{E6731D1E-978D-477B-982A-F6A954E56241}" srcOrd="4" destOrd="0" presId="urn:microsoft.com/office/officeart/2005/8/layout/chevron1"/>
    <dgm:cxn modelId="{1FAFB226-4DD0-4D3A-95D9-5797B909D61C}" type="presParOf" srcId="{986799C7-3D7D-4551-B20C-4FDF3BF9F256}" destId="{C04ADBD9-7C87-41BC-AD0C-B906549F7DD0}" srcOrd="5" destOrd="0" presId="urn:microsoft.com/office/officeart/2005/8/layout/chevron1"/>
    <dgm:cxn modelId="{2DB1125C-D643-4ABF-97A5-9CF884070355}" type="presParOf" srcId="{986799C7-3D7D-4551-B20C-4FDF3BF9F256}" destId="{6FB3D125-B264-4386-829B-FD63D8C1B1A3}" srcOrd="6" destOrd="0" presId="urn:microsoft.com/office/officeart/2005/8/layout/chevron1"/>
    <dgm:cxn modelId="{09BFA6B1-B055-48F8-B682-6ED5B1B9249D}" type="presParOf" srcId="{986799C7-3D7D-4551-B20C-4FDF3BF9F256}" destId="{B859829B-8432-46E7-A1DE-01735139366B}" srcOrd="7" destOrd="0" presId="urn:microsoft.com/office/officeart/2005/8/layout/chevron1"/>
    <dgm:cxn modelId="{334A05AC-0193-41C9-BB6C-32498272E4D4}" type="presParOf" srcId="{986799C7-3D7D-4551-B20C-4FDF3BF9F256}" destId="{6841CBBC-4F13-4851-BD7D-464C66E60E66}"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10F6BB-5739-4A40-A917-62A9204F7BF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60CAD197-0F52-4E3B-91CE-3D84BF866466}">
      <dgm:prSet phldrT="[文本]"/>
      <dgm:spPr/>
      <dgm:t>
        <a:bodyPr/>
        <a:lstStyle/>
        <a:p>
          <a:r>
            <a:rPr lang="zh-CN" altLang="en-US" dirty="0" smtClean="0">
              <a:latin typeface="隶书" pitchFamily="49" charset="-122"/>
              <a:ea typeface="隶书" pitchFamily="49" charset="-122"/>
            </a:rPr>
            <a:t>特色</a:t>
          </a:r>
          <a:endParaRPr lang="zh-CN" altLang="en-US" dirty="0">
            <a:latin typeface="隶书" pitchFamily="49" charset="-122"/>
            <a:ea typeface="隶书" pitchFamily="49" charset="-122"/>
          </a:endParaRPr>
        </a:p>
      </dgm:t>
    </dgm:pt>
    <dgm:pt modelId="{7D74AF03-8950-4941-B69D-0405D7586F97}" type="parTrans" cxnId="{8DF46C5D-BC59-484C-8C4B-613C9D959D5D}">
      <dgm:prSet/>
      <dgm:spPr/>
      <dgm:t>
        <a:bodyPr/>
        <a:lstStyle/>
        <a:p>
          <a:endParaRPr lang="zh-CN" altLang="en-US"/>
        </a:p>
      </dgm:t>
    </dgm:pt>
    <dgm:pt modelId="{FA5451AA-57B1-4CFD-B252-86ADB5DA96BD}" type="sibTrans" cxnId="{8DF46C5D-BC59-484C-8C4B-613C9D959D5D}">
      <dgm:prSet/>
      <dgm:spPr/>
      <dgm:t>
        <a:bodyPr/>
        <a:lstStyle/>
        <a:p>
          <a:endParaRPr lang="zh-CN" altLang="en-US"/>
        </a:p>
      </dgm:t>
    </dgm:pt>
    <dgm:pt modelId="{5496EB7F-7DA1-4553-A109-3857E29E12DE}">
      <dgm:prSet phldrT="[文本]"/>
      <dgm:spPr/>
      <dgm:t>
        <a:bodyPr/>
        <a:lstStyle/>
        <a:p>
          <a:r>
            <a:rPr lang="zh-CN" altLang="en-US" dirty="0" smtClean="0">
              <a:latin typeface="隶书" pitchFamily="49" charset="-122"/>
              <a:ea typeface="隶书" pitchFamily="49" charset="-122"/>
            </a:rPr>
            <a:t>节目丰富</a:t>
          </a:r>
          <a:endParaRPr lang="zh-CN" altLang="en-US" dirty="0">
            <a:latin typeface="隶书" pitchFamily="49" charset="-122"/>
            <a:ea typeface="隶书" pitchFamily="49" charset="-122"/>
          </a:endParaRPr>
        </a:p>
      </dgm:t>
    </dgm:pt>
    <dgm:pt modelId="{58DBAF6F-3557-4995-B774-63BF22A8E486}" type="parTrans" cxnId="{D42676D5-E52E-4CD0-BC53-8AACA0E59499}">
      <dgm:prSet/>
      <dgm:spPr/>
      <dgm:t>
        <a:bodyPr/>
        <a:lstStyle/>
        <a:p>
          <a:endParaRPr lang="zh-CN" altLang="en-US"/>
        </a:p>
      </dgm:t>
    </dgm:pt>
    <dgm:pt modelId="{83171965-2CFD-410F-B3E3-93A43FD0BC5B}" type="sibTrans" cxnId="{D42676D5-E52E-4CD0-BC53-8AACA0E59499}">
      <dgm:prSet/>
      <dgm:spPr/>
      <dgm:t>
        <a:bodyPr/>
        <a:lstStyle/>
        <a:p>
          <a:endParaRPr lang="zh-CN" altLang="en-US"/>
        </a:p>
      </dgm:t>
    </dgm:pt>
    <dgm:pt modelId="{FDFF8BC1-0AEC-4876-8AA1-F2AFCDD4DBA6}">
      <dgm:prSet phldrT="[文本]"/>
      <dgm:spPr/>
      <dgm:t>
        <a:bodyPr/>
        <a:lstStyle/>
        <a:p>
          <a:r>
            <a:rPr lang="zh-CN" altLang="en-US" dirty="0" smtClean="0">
              <a:latin typeface="隶书" pitchFamily="49" charset="-122"/>
              <a:ea typeface="隶书" pitchFamily="49" charset="-122"/>
            </a:rPr>
            <a:t>可扩展性</a:t>
          </a:r>
          <a:endParaRPr lang="zh-CN" altLang="en-US" dirty="0">
            <a:latin typeface="隶书" pitchFamily="49" charset="-122"/>
            <a:ea typeface="隶书" pitchFamily="49" charset="-122"/>
          </a:endParaRPr>
        </a:p>
      </dgm:t>
    </dgm:pt>
    <dgm:pt modelId="{6E9BE276-3131-4682-A34A-F0D3343EBA6F}" type="parTrans" cxnId="{F7B22E6F-F9EF-4AEC-952D-8FAF1FE86A8A}">
      <dgm:prSet/>
      <dgm:spPr/>
      <dgm:t>
        <a:bodyPr/>
        <a:lstStyle/>
        <a:p>
          <a:endParaRPr lang="zh-CN" altLang="en-US"/>
        </a:p>
      </dgm:t>
    </dgm:pt>
    <dgm:pt modelId="{3868B814-CF4D-45BE-8947-3B07659D2549}" type="sibTrans" cxnId="{F7B22E6F-F9EF-4AEC-952D-8FAF1FE86A8A}">
      <dgm:prSet/>
      <dgm:spPr/>
      <dgm:t>
        <a:bodyPr/>
        <a:lstStyle/>
        <a:p>
          <a:endParaRPr lang="zh-CN" altLang="en-US"/>
        </a:p>
      </dgm:t>
    </dgm:pt>
    <dgm:pt modelId="{89ACFB36-E902-476B-B0A8-74FA08B10945}">
      <dgm:prSet phldrT="[文本]" custT="1"/>
      <dgm:spPr/>
      <dgm:t>
        <a:bodyPr/>
        <a:lstStyle/>
        <a:p>
          <a:r>
            <a:rPr lang="zh-CN" altLang="en-US" sz="2000" dirty="0" smtClean="0">
              <a:latin typeface="隶书" pitchFamily="49" charset="-122"/>
              <a:ea typeface="隶书" pitchFamily="49" charset="-122"/>
            </a:rPr>
            <a:t>节约空间</a:t>
          </a:r>
          <a:endParaRPr lang="zh-CN" altLang="en-US" sz="2000" dirty="0">
            <a:latin typeface="隶书" pitchFamily="49" charset="-122"/>
            <a:ea typeface="隶书" pitchFamily="49" charset="-122"/>
          </a:endParaRPr>
        </a:p>
      </dgm:t>
    </dgm:pt>
    <dgm:pt modelId="{C38AE823-55AC-496E-8225-5F3391061EEF}" type="parTrans" cxnId="{466495D8-BE32-47DB-8AD9-082FCE488D0C}">
      <dgm:prSet/>
      <dgm:spPr/>
      <dgm:t>
        <a:bodyPr/>
        <a:lstStyle/>
        <a:p>
          <a:endParaRPr lang="zh-CN" altLang="en-US"/>
        </a:p>
      </dgm:t>
    </dgm:pt>
    <dgm:pt modelId="{828A2D52-9174-4864-81BB-EE907271FB7D}" type="sibTrans" cxnId="{466495D8-BE32-47DB-8AD9-082FCE488D0C}">
      <dgm:prSet/>
      <dgm:spPr/>
      <dgm:t>
        <a:bodyPr/>
        <a:lstStyle/>
        <a:p>
          <a:endParaRPr lang="zh-CN" altLang="en-US"/>
        </a:p>
      </dgm:t>
    </dgm:pt>
    <dgm:pt modelId="{9E79E1A5-E6B1-46CB-B029-0CAC0120747D}">
      <dgm:prSet phldrT="[文本]"/>
      <dgm:spPr/>
      <dgm:t>
        <a:bodyPr/>
        <a:lstStyle/>
        <a:p>
          <a:r>
            <a:rPr lang="zh-CN" altLang="en-US" dirty="0" smtClean="0">
              <a:latin typeface="隶书" pitchFamily="49" charset="-122"/>
              <a:ea typeface="隶书" pitchFamily="49" charset="-122"/>
            </a:rPr>
            <a:t>实时互动</a:t>
          </a:r>
          <a:endParaRPr lang="zh-CN" altLang="en-US" dirty="0">
            <a:latin typeface="隶书" pitchFamily="49" charset="-122"/>
            <a:ea typeface="隶书" pitchFamily="49" charset="-122"/>
          </a:endParaRPr>
        </a:p>
      </dgm:t>
    </dgm:pt>
    <dgm:pt modelId="{1273A26E-9D2C-45B9-AD78-B1F293CDB967}" type="parTrans" cxnId="{1984BD00-4DF2-4361-9D8C-33DCDA261096}">
      <dgm:prSet/>
      <dgm:spPr/>
      <dgm:t>
        <a:bodyPr/>
        <a:lstStyle/>
        <a:p>
          <a:endParaRPr lang="zh-CN" altLang="en-US"/>
        </a:p>
      </dgm:t>
    </dgm:pt>
    <dgm:pt modelId="{F5D98D28-4342-47C6-A2D5-2B73B7FE0A8C}" type="sibTrans" cxnId="{1984BD00-4DF2-4361-9D8C-33DCDA261096}">
      <dgm:prSet/>
      <dgm:spPr/>
      <dgm:t>
        <a:bodyPr/>
        <a:lstStyle/>
        <a:p>
          <a:endParaRPr lang="zh-CN" altLang="en-US"/>
        </a:p>
      </dgm:t>
    </dgm:pt>
    <dgm:pt modelId="{25B00B2C-BF47-4641-B860-A793D22FA329}" type="pres">
      <dgm:prSet presAssocID="{7810F6BB-5739-4A40-A917-62A9204F7BFD}" presName="Name0" presStyleCnt="0">
        <dgm:presLayoutVars>
          <dgm:chMax val="1"/>
          <dgm:dir/>
          <dgm:animLvl val="ctr"/>
          <dgm:resizeHandles val="exact"/>
        </dgm:presLayoutVars>
      </dgm:prSet>
      <dgm:spPr/>
      <dgm:t>
        <a:bodyPr/>
        <a:lstStyle/>
        <a:p>
          <a:endParaRPr lang="zh-CN" altLang="en-US"/>
        </a:p>
      </dgm:t>
    </dgm:pt>
    <dgm:pt modelId="{054A6D46-935B-4D92-A11F-8407F2FED148}" type="pres">
      <dgm:prSet presAssocID="{60CAD197-0F52-4E3B-91CE-3D84BF866466}" presName="centerShape" presStyleLbl="node0" presStyleIdx="0" presStyleCnt="1"/>
      <dgm:spPr/>
      <dgm:t>
        <a:bodyPr/>
        <a:lstStyle/>
        <a:p>
          <a:endParaRPr lang="zh-CN" altLang="en-US"/>
        </a:p>
      </dgm:t>
    </dgm:pt>
    <dgm:pt modelId="{E01F438A-AD7F-454B-9F79-E68520296E7B}" type="pres">
      <dgm:prSet presAssocID="{5496EB7F-7DA1-4553-A109-3857E29E12DE}" presName="node" presStyleLbl="node1" presStyleIdx="0" presStyleCnt="4">
        <dgm:presLayoutVars>
          <dgm:bulletEnabled val="1"/>
        </dgm:presLayoutVars>
      </dgm:prSet>
      <dgm:spPr/>
      <dgm:t>
        <a:bodyPr/>
        <a:lstStyle/>
        <a:p>
          <a:endParaRPr lang="zh-CN" altLang="en-US"/>
        </a:p>
      </dgm:t>
    </dgm:pt>
    <dgm:pt modelId="{6105B924-6417-4159-907F-6C4DA98E8305}" type="pres">
      <dgm:prSet presAssocID="{5496EB7F-7DA1-4553-A109-3857E29E12DE}" presName="dummy" presStyleCnt="0"/>
      <dgm:spPr/>
    </dgm:pt>
    <dgm:pt modelId="{24D76AAA-7ACF-48AA-8AB0-038BC484D4FB}" type="pres">
      <dgm:prSet presAssocID="{83171965-2CFD-410F-B3E3-93A43FD0BC5B}" presName="sibTrans" presStyleLbl="sibTrans2D1" presStyleIdx="0" presStyleCnt="4"/>
      <dgm:spPr/>
      <dgm:t>
        <a:bodyPr/>
        <a:lstStyle/>
        <a:p>
          <a:endParaRPr lang="zh-CN" altLang="en-US"/>
        </a:p>
      </dgm:t>
    </dgm:pt>
    <dgm:pt modelId="{43912713-DF28-4C07-A985-417D1BB17765}" type="pres">
      <dgm:prSet presAssocID="{FDFF8BC1-0AEC-4876-8AA1-F2AFCDD4DBA6}" presName="node" presStyleLbl="node1" presStyleIdx="1" presStyleCnt="4">
        <dgm:presLayoutVars>
          <dgm:bulletEnabled val="1"/>
        </dgm:presLayoutVars>
      </dgm:prSet>
      <dgm:spPr/>
      <dgm:t>
        <a:bodyPr/>
        <a:lstStyle/>
        <a:p>
          <a:endParaRPr lang="zh-CN" altLang="en-US"/>
        </a:p>
      </dgm:t>
    </dgm:pt>
    <dgm:pt modelId="{AA08F716-D187-4C0E-8223-A08B7C98F283}" type="pres">
      <dgm:prSet presAssocID="{FDFF8BC1-0AEC-4876-8AA1-F2AFCDD4DBA6}" presName="dummy" presStyleCnt="0"/>
      <dgm:spPr/>
    </dgm:pt>
    <dgm:pt modelId="{A8E47B9B-F23D-48F5-8615-01B2DA06C5D8}" type="pres">
      <dgm:prSet presAssocID="{3868B814-CF4D-45BE-8947-3B07659D2549}" presName="sibTrans" presStyleLbl="sibTrans2D1" presStyleIdx="1" presStyleCnt="4"/>
      <dgm:spPr/>
      <dgm:t>
        <a:bodyPr/>
        <a:lstStyle/>
        <a:p>
          <a:endParaRPr lang="zh-CN" altLang="en-US"/>
        </a:p>
      </dgm:t>
    </dgm:pt>
    <dgm:pt modelId="{E98A3102-6418-43D1-9D85-4952A6855DAB}" type="pres">
      <dgm:prSet presAssocID="{89ACFB36-E902-476B-B0A8-74FA08B10945}" presName="node" presStyleLbl="node1" presStyleIdx="2" presStyleCnt="4">
        <dgm:presLayoutVars>
          <dgm:bulletEnabled val="1"/>
        </dgm:presLayoutVars>
      </dgm:prSet>
      <dgm:spPr/>
      <dgm:t>
        <a:bodyPr/>
        <a:lstStyle/>
        <a:p>
          <a:endParaRPr lang="zh-CN" altLang="en-US"/>
        </a:p>
      </dgm:t>
    </dgm:pt>
    <dgm:pt modelId="{D9D10B8D-115B-4A73-8694-CA59E737F224}" type="pres">
      <dgm:prSet presAssocID="{89ACFB36-E902-476B-B0A8-74FA08B10945}" presName="dummy" presStyleCnt="0"/>
      <dgm:spPr/>
    </dgm:pt>
    <dgm:pt modelId="{410D21FF-7DE7-4B05-822B-DCB008BF3B27}" type="pres">
      <dgm:prSet presAssocID="{828A2D52-9174-4864-81BB-EE907271FB7D}" presName="sibTrans" presStyleLbl="sibTrans2D1" presStyleIdx="2" presStyleCnt="4"/>
      <dgm:spPr/>
      <dgm:t>
        <a:bodyPr/>
        <a:lstStyle/>
        <a:p>
          <a:endParaRPr lang="zh-CN" altLang="en-US"/>
        </a:p>
      </dgm:t>
    </dgm:pt>
    <dgm:pt modelId="{531E3498-11EB-4D4C-9DAC-193A24D91B70}" type="pres">
      <dgm:prSet presAssocID="{9E79E1A5-E6B1-46CB-B029-0CAC0120747D}" presName="node" presStyleLbl="node1" presStyleIdx="3" presStyleCnt="4">
        <dgm:presLayoutVars>
          <dgm:bulletEnabled val="1"/>
        </dgm:presLayoutVars>
      </dgm:prSet>
      <dgm:spPr/>
      <dgm:t>
        <a:bodyPr/>
        <a:lstStyle/>
        <a:p>
          <a:endParaRPr lang="zh-CN" altLang="en-US"/>
        </a:p>
      </dgm:t>
    </dgm:pt>
    <dgm:pt modelId="{F0F73643-80FA-46A1-8352-A01C8AD5FE86}" type="pres">
      <dgm:prSet presAssocID="{9E79E1A5-E6B1-46CB-B029-0CAC0120747D}" presName="dummy" presStyleCnt="0"/>
      <dgm:spPr/>
    </dgm:pt>
    <dgm:pt modelId="{78222DDF-C89C-4923-9EBF-216736F098C4}" type="pres">
      <dgm:prSet presAssocID="{F5D98D28-4342-47C6-A2D5-2B73B7FE0A8C}" presName="sibTrans" presStyleLbl="sibTrans2D1" presStyleIdx="3" presStyleCnt="4"/>
      <dgm:spPr/>
      <dgm:t>
        <a:bodyPr/>
        <a:lstStyle/>
        <a:p>
          <a:endParaRPr lang="zh-CN" altLang="en-US"/>
        </a:p>
      </dgm:t>
    </dgm:pt>
  </dgm:ptLst>
  <dgm:cxnLst>
    <dgm:cxn modelId="{68D7D08D-1314-4ECC-B2D6-7F765DA1BB05}" type="presOf" srcId="{F5D98D28-4342-47C6-A2D5-2B73B7FE0A8C}" destId="{78222DDF-C89C-4923-9EBF-216736F098C4}" srcOrd="0" destOrd="0" presId="urn:microsoft.com/office/officeart/2005/8/layout/radial6"/>
    <dgm:cxn modelId="{D42676D5-E52E-4CD0-BC53-8AACA0E59499}" srcId="{60CAD197-0F52-4E3B-91CE-3D84BF866466}" destId="{5496EB7F-7DA1-4553-A109-3857E29E12DE}" srcOrd="0" destOrd="0" parTransId="{58DBAF6F-3557-4995-B774-63BF22A8E486}" sibTransId="{83171965-2CFD-410F-B3E3-93A43FD0BC5B}"/>
    <dgm:cxn modelId="{9E74C803-FC47-4DDC-B42B-B65441878B2C}" type="presOf" srcId="{89ACFB36-E902-476B-B0A8-74FA08B10945}" destId="{E98A3102-6418-43D1-9D85-4952A6855DAB}" srcOrd="0" destOrd="0" presId="urn:microsoft.com/office/officeart/2005/8/layout/radial6"/>
    <dgm:cxn modelId="{034A2B88-162D-4443-895D-DF3B10413A99}" type="presOf" srcId="{83171965-2CFD-410F-B3E3-93A43FD0BC5B}" destId="{24D76AAA-7ACF-48AA-8AB0-038BC484D4FB}" srcOrd="0" destOrd="0" presId="urn:microsoft.com/office/officeart/2005/8/layout/radial6"/>
    <dgm:cxn modelId="{F7B22E6F-F9EF-4AEC-952D-8FAF1FE86A8A}" srcId="{60CAD197-0F52-4E3B-91CE-3D84BF866466}" destId="{FDFF8BC1-0AEC-4876-8AA1-F2AFCDD4DBA6}" srcOrd="1" destOrd="0" parTransId="{6E9BE276-3131-4682-A34A-F0D3343EBA6F}" sibTransId="{3868B814-CF4D-45BE-8947-3B07659D2549}"/>
    <dgm:cxn modelId="{F3C136EC-315E-4552-AAEF-A83FA3A754BE}" type="presOf" srcId="{828A2D52-9174-4864-81BB-EE907271FB7D}" destId="{410D21FF-7DE7-4B05-822B-DCB008BF3B27}" srcOrd="0" destOrd="0" presId="urn:microsoft.com/office/officeart/2005/8/layout/radial6"/>
    <dgm:cxn modelId="{44920663-D7B3-46DA-8C8A-38C675720990}" type="presOf" srcId="{9E79E1A5-E6B1-46CB-B029-0CAC0120747D}" destId="{531E3498-11EB-4D4C-9DAC-193A24D91B70}" srcOrd="0" destOrd="0" presId="urn:microsoft.com/office/officeart/2005/8/layout/radial6"/>
    <dgm:cxn modelId="{8F881644-2EB3-496F-B879-08FABE0FA3C4}" type="presOf" srcId="{7810F6BB-5739-4A40-A917-62A9204F7BFD}" destId="{25B00B2C-BF47-4641-B860-A793D22FA329}" srcOrd="0" destOrd="0" presId="urn:microsoft.com/office/officeart/2005/8/layout/radial6"/>
    <dgm:cxn modelId="{703B2833-2221-4BCE-A99A-EE2A297F30D2}" type="presOf" srcId="{FDFF8BC1-0AEC-4876-8AA1-F2AFCDD4DBA6}" destId="{43912713-DF28-4C07-A985-417D1BB17765}" srcOrd="0" destOrd="0" presId="urn:microsoft.com/office/officeart/2005/8/layout/radial6"/>
    <dgm:cxn modelId="{72011C4C-E386-45FF-B330-BDE4A388C4FE}" type="presOf" srcId="{3868B814-CF4D-45BE-8947-3B07659D2549}" destId="{A8E47B9B-F23D-48F5-8615-01B2DA06C5D8}" srcOrd="0" destOrd="0" presId="urn:microsoft.com/office/officeart/2005/8/layout/radial6"/>
    <dgm:cxn modelId="{BC94DDDD-89D2-4F97-A2DB-69643860F37E}" type="presOf" srcId="{60CAD197-0F52-4E3B-91CE-3D84BF866466}" destId="{054A6D46-935B-4D92-A11F-8407F2FED148}" srcOrd="0" destOrd="0" presId="urn:microsoft.com/office/officeart/2005/8/layout/radial6"/>
    <dgm:cxn modelId="{8DF46C5D-BC59-484C-8C4B-613C9D959D5D}" srcId="{7810F6BB-5739-4A40-A917-62A9204F7BFD}" destId="{60CAD197-0F52-4E3B-91CE-3D84BF866466}" srcOrd="0" destOrd="0" parTransId="{7D74AF03-8950-4941-B69D-0405D7586F97}" sibTransId="{FA5451AA-57B1-4CFD-B252-86ADB5DA96BD}"/>
    <dgm:cxn modelId="{1984BD00-4DF2-4361-9D8C-33DCDA261096}" srcId="{60CAD197-0F52-4E3B-91CE-3D84BF866466}" destId="{9E79E1A5-E6B1-46CB-B029-0CAC0120747D}" srcOrd="3" destOrd="0" parTransId="{1273A26E-9D2C-45B9-AD78-B1F293CDB967}" sibTransId="{F5D98D28-4342-47C6-A2D5-2B73B7FE0A8C}"/>
    <dgm:cxn modelId="{466495D8-BE32-47DB-8AD9-082FCE488D0C}" srcId="{60CAD197-0F52-4E3B-91CE-3D84BF866466}" destId="{89ACFB36-E902-476B-B0A8-74FA08B10945}" srcOrd="2" destOrd="0" parTransId="{C38AE823-55AC-496E-8225-5F3391061EEF}" sibTransId="{828A2D52-9174-4864-81BB-EE907271FB7D}"/>
    <dgm:cxn modelId="{AF47BEF8-1426-423C-A09E-9148C27C404A}" type="presOf" srcId="{5496EB7F-7DA1-4553-A109-3857E29E12DE}" destId="{E01F438A-AD7F-454B-9F79-E68520296E7B}" srcOrd="0" destOrd="0" presId="urn:microsoft.com/office/officeart/2005/8/layout/radial6"/>
    <dgm:cxn modelId="{F4D07B79-1CBF-4981-9119-FD5C51D6C675}" type="presParOf" srcId="{25B00B2C-BF47-4641-B860-A793D22FA329}" destId="{054A6D46-935B-4D92-A11F-8407F2FED148}" srcOrd="0" destOrd="0" presId="urn:microsoft.com/office/officeart/2005/8/layout/radial6"/>
    <dgm:cxn modelId="{3E4F94A8-39C3-47B7-A64A-4DA7787F9442}" type="presParOf" srcId="{25B00B2C-BF47-4641-B860-A793D22FA329}" destId="{E01F438A-AD7F-454B-9F79-E68520296E7B}" srcOrd="1" destOrd="0" presId="urn:microsoft.com/office/officeart/2005/8/layout/radial6"/>
    <dgm:cxn modelId="{6DD15456-35F0-43E8-85F2-1D5130BA38D4}" type="presParOf" srcId="{25B00B2C-BF47-4641-B860-A793D22FA329}" destId="{6105B924-6417-4159-907F-6C4DA98E8305}" srcOrd="2" destOrd="0" presId="urn:microsoft.com/office/officeart/2005/8/layout/radial6"/>
    <dgm:cxn modelId="{44425EBF-7BE6-43B9-AF63-3F69293ABA72}" type="presParOf" srcId="{25B00B2C-BF47-4641-B860-A793D22FA329}" destId="{24D76AAA-7ACF-48AA-8AB0-038BC484D4FB}" srcOrd="3" destOrd="0" presId="urn:microsoft.com/office/officeart/2005/8/layout/radial6"/>
    <dgm:cxn modelId="{223F65DB-1B12-407D-8EB2-728403D577B4}" type="presParOf" srcId="{25B00B2C-BF47-4641-B860-A793D22FA329}" destId="{43912713-DF28-4C07-A985-417D1BB17765}" srcOrd="4" destOrd="0" presId="urn:microsoft.com/office/officeart/2005/8/layout/radial6"/>
    <dgm:cxn modelId="{E603CF9A-E73E-41BE-9BFD-A53F37DBDA2F}" type="presParOf" srcId="{25B00B2C-BF47-4641-B860-A793D22FA329}" destId="{AA08F716-D187-4C0E-8223-A08B7C98F283}" srcOrd="5" destOrd="0" presId="urn:microsoft.com/office/officeart/2005/8/layout/radial6"/>
    <dgm:cxn modelId="{FAD890DB-BAB0-440A-B401-0A889A1B5C42}" type="presParOf" srcId="{25B00B2C-BF47-4641-B860-A793D22FA329}" destId="{A8E47B9B-F23D-48F5-8615-01B2DA06C5D8}" srcOrd="6" destOrd="0" presId="urn:microsoft.com/office/officeart/2005/8/layout/radial6"/>
    <dgm:cxn modelId="{0ED9CDA7-19FD-4476-BDE3-B94C5D27C7A9}" type="presParOf" srcId="{25B00B2C-BF47-4641-B860-A793D22FA329}" destId="{E98A3102-6418-43D1-9D85-4952A6855DAB}" srcOrd="7" destOrd="0" presId="urn:microsoft.com/office/officeart/2005/8/layout/radial6"/>
    <dgm:cxn modelId="{65273681-F11E-4836-8E39-7DEB9A6073D3}" type="presParOf" srcId="{25B00B2C-BF47-4641-B860-A793D22FA329}" destId="{D9D10B8D-115B-4A73-8694-CA59E737F224}" srcOrd="8" destOrd="0" presId="urn:microsoft.com/office/officeart/2005/8/layout/radial6"/>
    <dgm:cxn modelId="{DC541426-E165-4320-925E-DEF36695D491}" type="presParOf" srcId="{25B00B2C-BF47-4641-B860-A793D22FA329}" destId="{410D21FF-7DE7-4B05-822B-DCB008BF3B27}" srcOrd="9" destOrd="0" presId="urn:microsoft.com/office/officeart/2005/8/layout/radial6"/>
    <dgm:cxn modelId="{2692B0DA-8A35-46CE-BD4B-8DDD056C7345}" type="presParOf" srcId="{25B00B2C-BF47-4641-B860-A793D22FA329}" destId="{531E3498-11EB-4D4C-9DAC-193A24D91B70}" srcOrd="10" destOrd="0" presId="urn:microsoft.com/office/officeart/2005/8/layout/radial6"/>
    <dgm:cxn modelId="{4D2A7299-12BB-4959-B033-3E899CC68EAB}" type="presParOf" srcId="{25B00B2C-BF47-4641-B860-A793D22FA329}" destId="{F0F73643-80FA-46A1-8352-A01C8AD5FE86}" srcOrd="11" destOrd="0" presId="urn:microsoft.com/office/officeart/2005/8/layout/radial6"/>
    <dgm:cxn modelId="{809B0833-A099-47FC-9169-F7940F55984E}" type="presParOf" srcId="{25B00B2C-BF47-4641-B860-A793D22FA329}" destId="{78222DDF-C89C-4923-9EBF-216736F098C4}"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4DEF63-45DA-4CDE-9286-D44CFC7168A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D6134659-638B-412A-ACFC-822DD65E324D}">
      <dgm:prSet phldrT="[文本]" custT="1"/>
      <dgm:spPr/>
      <dgm:t>
        <a:bodyPr/>
        <a:lstStyle/>
        <a:p>
          <a:r>
            <a:rPr lang="zh-CN" altLang="en-US" sz="2800" dirty="0" smtClean="0">
              <a:latin typeface="隶书" pitchFamily="49" charset="-122"/>
              <a:ea typeface="隶书" pitchFamily="49" charset="-122"/>
            </a:rPr>
            <a:t>投影仪选择原则</a:t>
          </a:r>
          <a:endParaRPr lang="zh-CN" altLang="en-US" sz="2800" dirty="0">
            <a:latin typeface="隶书" pitchFamily="49" charset="-122"/>
            <a:ea typeface="隶书" pitchFamily="49" charset="-122"/>
          </a:endParaRPr>
        </a:p>
      </dgm:t>
    </dgm:pt>
    <dgm:pt modelId="{9CF59913-DE07-40B4-8D3E-7F8C5B850640}" type="parTrans" cxnId="{EEBAFC9D-B44E-425D-B1EA-283DE9B5E544}">
      <dgm:prSet/>
      <dgm:spPr/>
      <dgm:t>
        <a:bodyPr/>
        <a:lstStyle/>
        <a:p>
          <a:endParaRPr lang="zh-CN" altLang="en-US"/>
        </a:p>
      </dgm:t>
    </dgm:pt>
    <dgm:pt modelId="{53861C91-410A-486D-B1E2-47442D194D10}" type="sibTrans" cxnId="{EEBAFC9D-B44E-425D-B1EA-283DE9B5E544}">
      <dgm:prSet/>
      <dgm:spPr/>
      <dgm:t>
        <a:bodyPr/>
        <a:lstStyle/>
        <a:p>
          <a:endParaRPr lang="zh-CN" altLang="en-US"/>
        </a:p>
      </dgm:t>
    </dgm:pt>
    <dgm:pt modelId="{6D40FE09-059F-4757-9E93-A0EB1C8F3F30}">
      <dgm:prSet phldrT="[文本]" custT="1"/>
      <dgm:spPr/>
      <dgm:t>
        <a:bodyPr/>
        <a:lstStyle/>
        <a:p>
          <a:r>
            <a:rPr lang="zh-CN" altLang="en-US" sz="2400" dirty="0" smtClean="0">
              <a:latin typeface="隶书" pitchFamily="49" charset="-122"/>
              <a:ea typeface="隶书" pitchFamily="49" charset="-122"/>
            </a:rPr>
            <a:t>技术类型</a:t>
          </a:r>
          <a:endParaRPr lang="zh-CN" altLang="en-US" sz="2400" dirty="0">
            <a:latin typeface="隶书" pitchFamily="49" charset="-122"/>
            <a:ea typeface="隶书" pitchFamily="49" charset="-122"/>
          </a:endParaRPr>
        </a:p>
      </dgm:t>
    </dgm:pt>
    <dgm:pt modelId="{13EBD079-7138-4E24-B84D-293EB2D07B0E}" type="parTrans" cxnId="{F5600400-7095-482E-BD68-9B36BB38E271}">
      <dgm:prSet/>
      <dgm:spPr/>
      <dgm:t>
        <a:bodyPr/>
        <a:lstStyle/>
        <a:p>
          <a:endParaRPr lang="zh-CN" altLang="en-US"/>
        </a:p>
      </dgm:t>
    </dgm:pt>
    <dgm:pt modelId="{B37C4B60-50E6-445F-BEDD-472E777B1164}" type="sibTrans" cxnId="{F5600400-7095-482E-BD68-9B36BB38E271}">
      <dgm:prSet/>
      <dgm:spPr/>
      <dgm:t>
        <a:bodyPr/>
        <a:lstStyle/>
        <a:p>
          <a:endParaRPr lang="zh-CN" altLang="en-US"/>
        </a:p>
      </dgm:t>
    </dgm:pt>
    <dgm:pt modelId="{F774C39C-C218-429F-A438-4E4E0313F42F}">
      <dgm:prSet phldrT="[文本]" custT="1"/>
      <dgm:spPr/>
      <dgm:t>
        <a:bodyPr/>
        <a:lstStyle/>
        <a:p>
          <a:r>
            <a:rPr lang="en-US" altLang="zh-CN" sz="2000" dirty="0" smtClean="0">
              <a:latin typeface="隶书" pitchFamily="49" charset="-122"/>
              <a:ea typeface="隶书" pitchFamily="49" charset="-122"/>
            </a:rPr>
            <a:t>LCD</a:t>
          </a:r>
          <a:endParaRPr lang="zh-CN" altLang="en-US" sz="2000" dirty="0">
            <a:latin typeface="隶书" pitchFamily="49" charset="-122"/>
            <a:ea typeface="隶书" pitchFamily="49" charset="-122"/>
          </a:endParaRPr>
        </a:p>
      </dgm:t>
    </dgm:pt>
    <dgm:pt modelId="{457835A7-7ADD-465E-914C-D810B70CC066}" type="parTrans" cxnId="{7AC865EC-881F-4D66-8506-2C13A97FE72D}">
      <dgm:prSet/>
      <dgm:spPr/>
      <dgm:t>
        <a:bodyPr/>
        <a:lstStyle/>
        <a:p>
          <a:endParaRPr lang="zh-CN" altLang="en-US"/>
        </a:p>
      </dgm:t>
    </dgm:pt>
    <dgm:pt modelId="{2D7DE3A4-24ED-4103-B3E4-CAA109797CB5}" type="sibTrans" cxnId="{7AC865EC-881F-4D66-8506-2C13A97FE72D}">
      <dgm:prSet/>
      <dgm:spPr/>
      <dgm:t>
        <a:bodyPr/>
        <a:lstStyle/>
        <a:p>
          <a:endParaRPr lang="zh-CN" altLang="en-US"/>
        </a:p>
      </dgm:t>
    </dgm:pt>
    <dgm:pt modelId="{CA278D39-161E-4C4C-A820-ADE551CEF4D3}">
      <dgm:prSet phldrT="[文本]" custT="1"/>
      <dgm:spPr/>
      <dgm:t>
        <a:bodyPr/>
        <a:lstStyle/>
        <a:p>
          <a:r>
            <a:rPr lang="en-US" altLang="zh-CN" sz="2000" dirty="0" smtClean="0">
              <a:latin typeface="隶书" pitchFamily="49" charset="-122"/>
              <a:ea typeface="隶书" pitchFamily="49" charset="-122"/>
            </a:rPr>
            <a:t>LCOS</a:t>
          </a:r>
          <a:endParaRPr lang="zh-CN" altLang="en-US" sz="2000" dirty="0">
            <a:latin typeface="隶书" pitchFamily="49" charset="-122"/>
            <a:ea typeface="隶书" pitchFamily="49" charset="-122"/>
          </a:endParaRPr>
        </a:p>
      </dgm:t>
    </dgm:pt>
    <dgm:pt modelId="{9C21F1B9-78FC-45B1-989D-4A1D98039556}" type="parTrans" cxnId="{65B88050-7C49-480B-BC14-61933628F4FB}">
      <dgm:prSet/>
      <dgm:spPr/>
      <dgm:t>
        <a:bodyPr/>
        <a:lstStyle/>
        <a:p>
          <a:endParaRPr lang="zh-CN" altLang="en-US"/>
        </a:p>
      </dgm:t>
    </dgm:pt>
    <dgm:pt modelId="{ED10A357-7111-4F13-B2E0-A7FD9783A1CD}" type="sibTrans" cxnId="{65B88050-7C49-480B-BC14-61933628F4FB}">
      <dgm:prSet/>
      <dgm:spPr/>
      <dgm:t>
        <a:bodyPr/>
        <a:lstStyle/>
        <a:p>
          <a:endParaRPr lang="zh-CN" altLang="en-US"/>
        </a:p>
      </dgm:t>
    </dgm:pt>
    <dgm:pt modelId="{FF4AF3D6-B022-4EFB-B01E-247BD3BBA149}">
      <dgm:prSet phldrT="[文本]" custT="1"/>
      <dgm:spPr/>
      <dgm:t>
        <a:bodyPr/>
        <a:lstStyle/>
        <a:p>
          <a:r>
            <a:rPr lang="zh-CN" altLang="en-US" sz="2400" dirty="0" smtClean="0">
              <a:latin typeface="隶书" pitchFamily="49" charset="-122"/>
              <a:ea typeface="隶书" pitchFamily="49" charset="-122"/>
            </a:rPr>
            <a:t>具体参数</a:t>
          </a:r>
          <a:endParaRPr lang="zh-CN" altLang="en-US" sz="2400" dirty="0">
            <a:latin typeface="隶书" pitchFamily="49" charset="-122"/>
            <a:ea typeface="隶书" pitchFamily="49" charset="-122"/>
          </a:endParaRPr>
        </a:p>
      </dgm:t>
    </dgm:pt>
    <dgm:pt modelId="{3DE39489-2BA9-45B6-887B-89FA703FA300}" type="parTrans" cxnId="{194D72CC-B3C6-4A3A-9674-382442A75419}">
      <dgm:prSet/>
      <dgm:spPr/>
      <dgm:t>
        <a:bodyPr/>
        <a:lstStyle/>
        <a:p>
          <a:endParaRPr lang="zh-CN" altLang="en-US"/>
        </a:p>
      </dgm:t>
    </dgm:pt>
    <dgm:pt modelId="{B1D21F57-F15A-417E-9DA5-421F24348ABE}" type="sibTrans" cxnId="{194D72CC-B3C6-4A3A-9674-382442A75419}">
      <dgm:prSet/>
      <dgm:spPr/>
      <dgm:t>
        <a:bodyPr/>
        <a:lstStyle/>
        <a:p>
          <a:endParaRPr lang="zh-CN" altLang="en-US"/>
        </a:p>
      </dgm:t>
    </dgm:pt>
    <dgm:pt modelId="{0C91DEC3-BF18-4680-B73F-DBD5586B466C}">
      <dgm:prSet phldrT="[文本]" custT="1"/>
      <dgm:spPr/>
      <dgm:t>
        <a:bodyPr/>
        <a:lstStyle/>
        <a:p>
          <a:r>
            <a:rPr lang="zh-CN" altLang="en-US" sz="2000" dirty="0" smtClean="0">
              <a:latin typeface="隶书" pitchFamily="49" charset="-122"/>
              <a:ea typeface="隶书" pitchFamily="49" charset="-122"/>
            </a:rPr>
            <a:t>投射比</a:t>
          </a:r>
          <a:endParaRPr lang="zh-CN" altLang="en-US" sz="2000" dirty="0">
            <a:latin typeface="隶书" pitchFamily="49" charset="-122"/>
            <a:ea typeface="隶书" pitchFamily="49" charset="-122"/>
          </a:endParaRPr>
        </a:p>
      </dgm:t>
    </dgm:pt>
    <dgm:pt modelId="{71D66226-F0E4-4FD7-851F-442E08A8D1AB}" type="parTrans" cxnId="{A6C375A1-736F-40C6-A894-AC9A1AACDBE9}">
      <dgm:prSet/>
      <dgm:spPr/>
      <dgm:t>
        <a:bodyPr/>
        <a:lstStyle/>
        <a:p>
          <a:endParaRPr lang="zh-CN" altLang="en-US"/>
        </a:p>
      </dgm:t>
    </dgm:pt>
    <dgm:pt modelId="{B787DA0C-4A75-4620-9D77-2B9B64DD572B}" type="sibTrans" cxnId="{A6C375A1-736F-40C6-A894-AC9A1AACDBE9}">
      <dgm:prSet/>
      <dgm:spPr/>
      <dgm:t>
        <a:bodyPr/>
        <a:lstStyle/>
        <a:p>
          <a:endParaRPr lang="zh-CN" altLang="en-US"/>
        </a:p>
      </dgm:t>
    </dgm:pt>
    <dgm:pt modelId="{63FF62BD-C32C-46F2-94DC-08218483DD11}">
      <dgm:prSet phldrT="[文本]" custT="1"/>
      <dgm:spPr/>
      <dgm:t>
        <a:bodyPr/>
        <a:lstStyle/>
        <a:p>
          <a:r>
            <a:rPr lang="en-US" altLang="zh-CN" sz="2000" b="1" i="0" dirty="0" smtClean="0">
              <a:solidFill>
                <a:srgbClr val="FF0000"/>
              </a:solidFill>
              <a:latin typeface="隶书" pitchFamily="49" charset="-122"/>
              <a:ea typeface="隶书" pitchFamily="49" charset="-122"/>
            </a:rPr>
            <a:t>DLP</a:t>
          </a:r>
          <a:endParaRPr lang="zh-CN" altLang="en-US" sz="2000" b="1" i="0" dirty="0">
            <a:solidFill>
              <a:srgbClr val="FF0000"/>
            </a:solidFill>
            <a:latin typeface="隶书" pitchFamily="49" charset="-122"/>
            <a:ea typeface="隶书" pitchFamily="49" charset="-122"/>
          </a:endParaRPr>
        </a:p>
      </dgm:t>
    </dgm:pt>
    <dgm:pt modelId="{BEFD3A96-6D83-48F4-B299-AD0971B1D2C3}" type="parTrans" cxnId="{814F4A6B-46B3-4E7A-81BE-950C4C690CB9}">
      <dgm:prSet/>
      <dgm:spPr/>
      <dgm:t>
        <a:bodyPr/>
        <a:lstStyle/>
        <a:p>
          <a:endParaRPr lang="zh-CN" altLang="en-US"/>
        </a:p>
      </dgm:t>
    </dgm:pt>
    <dgm:pt modelId="{1A36F139-7950-4FBE-9314-D6861B9011C2}" type="sibTrans" cxnId="{814F4A6B-46B3-4E7A-81BE-950C4C690CB9}">
      <dgm:prSet/>
      <dgm:spPr/>
      <dgm:t>
        <a:bodyPr/>
        <a:lstStyle/>
        <a:p>
          <a:endParaRPr lang="zh-CN" altLang="en-US"/>
        </a:p>
      </dgm:t>
    </dgm:pt>
    <dgm:pt modelId="{DCDC57AF-1FB7-4116-A3E9-8B6A21F4180A}">
      <dgm:prSet phldrT="[文本]" custT="1"/>
      <dgm:spPr/>
      <dgm:t>
        <a:bodyPr/>
        <a:lstStyle/>
        <a:p>
          <a:r>
            <a:rPr lang="zh-CN" altLang="en-US" sz="2000" dirty="0" smtClean="0">
              <a:latin typeface="隶书" pitchFamily="49" charset="-122"/>
              <a:ea typeface="隶书" pitchFamily="49" charset="-122"/>
            </a:rPr>
            <a:t>分辨率</a:t>
          </a:r>
          <a:endParaRPr lang="zh-CN" altLang="en-US" sz="1500" dirty="0">
            <a:latin typeface="隶书" pitchFamily="49" charset="-122"/>
            <a:ea typeface="隶书" pitchFamily="49" charset="-122"/>
          </a:endParaRPr>
        </a:p>
      </dgm:t>
    </dgm:pt>
    <dgm:pt modelId="{2F830C97-22E4-4774-8F93-2DC84441842D}" type="parTrans" cxnId="{DC75578E-5CE7-466F-BF24-BF3CE9684D68}">
      <dgm:prSet/>
      <dgm:spPr/>
      <dgm:t>
        <a:bodyPr/>
        <a:lstStyle/>
        <a:p>
          <a:endParaRPr lang="zh-CN" altLang="en-US"/>
        </a:p>
      </dgm:t>
    </dgm:pt>
    <dgm:pt modelId="{BAAB36AC-2186-4CE5-93EF-320FBC8D8815}" type="sibTrans" cxnId="{DC75578E-5CE7-466F-BF24-BF3CE9684D68}">
      <dgm:prSet/>
      <dgm:spPr/>
      <dgm:t>
        <a:bodyPr/>
        <a:lstStyle/>
        <a:p>
          <a:endParaRPr lang="zh-CN" altLang="en-US"/>
        </a:p>
      </dgm:t>
    </dgm:pt>
    <dgm:pt modelId="{8C391671-A1B0-4EC7-9759-3B88A0798C6C}">
      <dgm:prSet phldrT="[文本]" custT="1"/>
      <dgm:spPr/>
      <dgm:t>
        <a:bodyPr/>
        <a:lstStyle/>
        <a:p>
          <a:r>
            <a:rPr lang="zh-CN" altLang="en-US" sz="2000" dirty="0" smtClean="0">
              <a:latin typeface="隶书" pitchFamily="49" charset="-122"/>
              <a:ea typeface="隶书" pitchFamily="49" charset="-122"/>
            </a:rPr>
            <a:t>宽高比</a:t>
          </a:r>
          <a:endParaRPr lang="zh-CN" altLang="en-US" sz="2000" dirty="0">
            <a:latin typeface="隶书" pitchFamily="49" charset="-122"/>
            <a:ea typeface="隶书" pitchFamily="49" charset="-122"/>
          </a:endParaRPr>
        </a:p>
      </dgm:t>
    </dgm:pt>
    <dgm:pt modelId="{F887E095-56D1-4F1A-B695-ACD7C3339A6A}" type="parTrans" cxnId="{B3746136-4727-4D21-B806-AA29EDB88C1B}">
      <dgm:prSet/>
      <dgm:spPr/>
      <dgm:t>
        <a:bodyPr/>
        <a:lstStyle/>
        <a:p>
          <a:endParaRPr lang="zh-CN" altLang="en-US"/>
        </a:p>
      </dgm:t>
    </dgm:pt>
    <dgm:pt modelId="{F7F43719-456E-4D6F-A4EB-20F59EF5477D}" type="sibTrans" cxnId="{B3746136-4727-4D21-B806-AA29EDB88C1B}">
      <dgm:prSet/>
      <dgm:spPr/>
      <dgm:t>
        <a:bodyPr/>
        <a:lstStyle/>
        <a:p>
          <a:endParaRPr lang="zh-CN" altLang="en-US"/>
        </a:p>
      </dgm:t>
    </dgm:pt>
    <dgm:pt modelId="{EFF6CFFB-8023-4687-A917-6E5C1EA0E4C9}">
      <dgm:prSet phldrT="[文本]" custT="1"/>
      <dgm:spPr/>
      <dgm:t>
        <a:bodyPr/>
        <a:lstStyle/>
        <a:p>
          <a:r>
            <a:rPr lang="zh-CN" altLang="en-US" sz="2000" dirty="0" smtClean="0">
              <a:latin typeface="隶书" pitchFamily="49" charset="-122"/>
              <a:ea typeface="隶书" pitchFamily="49" charset="-122"/>
            </a:rPr>
            <a:t>对比度、亮度</a:t>
          </a:r>
          <a:endParaRPr lang="zh-CN" altLang="en-US" sz="2000" dirty="0">
            <a:latin typeface="隶书" pitchFamily="49" charset="-122"/>
            <a:ea typeface="隶书" pitchFamily="49" charset="-122"/>
          </a:endParaRPr>
        </a:p>
      </dgm:t>
    </dgm:pt>
    <dgm:pt modelId="{7501B30C-66D4-433C-9EBF-50ED0336E51A}" type="parTrans" cxnId="{6C58FD84-64B8-4336-88F4-A64C58ADBA0F}">
      <dgm:prSet/>
      <dgm:spPr/>
      <dgm:t>
        <a:bodyPr/>
        <a:lstStyle/>
        <a:p>
          <a:endParaRPr lang="zh-CN" altLang="en-US"/>
        </a:p>
      </dgm:t>
    </dgm:pt>
    <dgm:pt modelId="{85E67EE2-48DE-4F45-A046-C609296067A0}" type="sibTrans" cxnId="{6C58FD84-64B8-4336-88F4-A64C58ADBA0F}">
      <dgm:prSet/>
      <dgm:spPr/>
      <dgm:t>
        <a:bodyPr/>
        <a:lstStyle/>
        <a:p>
          <a:endParaRPr lang="zh-CN" altLang="en-US"/>
        </a:p>
      </dgm:t>
    </dgm:pt>
    <dgm:pt modelId="{9CD9B6A4-BB09-4C2A-90DA-98A9069A1575}" type="pres">
      <dgm:prSet presAssocID="{B04DEF63-45DA-4CDE-9286-D44CFC7168A9}" presName="diagram" presStyleCnt="0">
        <dgm:presLayoutVars>
          <dgm:chPref val="1"/>
          <dgm:dir/>
          <dgm:animOne val="branch"/>
          <dgm:animLvl val="lvl"/>
          <dgm:resizeHandles val="exact"/>
        </dgm:presLayoutVars>
      </dgm:prSet>
      <dgm:spPr/>
      <dgm:t>
        <a:bodyPr/>
        <a:lstStyle/>
        <a:p>
          <a:endParaRPr lang="zh-CN" altLang="en-US"/>
        </a:p>
      </dgm:t>
    </dgm:pt>
    <dgm:pt modelId="{0A571D4E-5BB1-4A29-A201-919097EC6934}" type="pres">
      <dgm:prSet presAssocID="{D6134659-638B-412A-ACFC-822DD65E324D}" presName="root1" presStyleCnt="0"/>
      <dgm:spPr/>
    </dgm:pt>
    <dgm:pt modelId="{A40F3C50-0E93-4144-99AD-98DF5DA697A3}" type="pres">
      <dgm:prSet presAssocID="{D6134659-638B-412A-ACFC-822DD65E324D}" presName="LevelOneTextNode" presStyleLbl="node0" presStyleIdx="0" presStyleCnt="1" custScaleX="151312" custScaleY="332072">
        <dgm:presLayoutVars>
          <dgm:chPref val="3"/>
        </dgm:presLayoutVars>
      </dgm:prSet>
      <dgm:spPr/>
      <dgm:t>
        <a:bodyPr/>
        <a:lstStyle/>
        <a:p>
          <a:endParaRPr lang="zh-CN" altLang="en-US"/>
        </a:p>
      </dgm:t>
    </dgm:pt>
    <dgm:pt modelId="{D78C7E08-6923-4E6F-A89F-C2F186135162}" type="pres">
      <dgm:prSet presAssocID="{D6134659-638B-412A-ACFC-822DD65E324D}" presName="level2hierChild" presStyleCnt="0"/>
      <dgm:spPr/>
    </dgm:pt>
    <dgm:pt modelId="{1E8C8E01-BC20-4A87-ACF9-CB38426C3416}" type="pres">
      <dgm:prSet presAssocID="{13EBD079-7138-4E24-B84D-293EB2D07B0E}" presName="conn2-1" presStyleLbl="parChTrans1D2" presStyleIdx="0" presStyleCnt="2"/>
      <dgm:spPr/>
      <dgm:t>
        <a:bodyPr/>
        <a:lstStyle/>
        <a:p>
          <a:endParaRPr lang="zh-CN" altLang="en-US"/>
        </a:p>
      </dgm:t>
    </dgm:pt>
    <dgm:pt modelId="{8A3DAB55-BE45-4D2F-AAF0-3E7FDEE411B8}" type="pres">
      <dgm:prSet presAssocID="{13EBD079-7138-4E24-B84D-293EB2D07B0E}" presName="connTx" presStyleLbl="parChTrans1D2" presStyleIdx="0" presStyleCnt="2"/>
      <dgm:spPr/>
      <dgm:t>
        <a:bodyPr/>
        <a:lstStyle/>
        <a:p>
          <a:endParaRPr lang="zh-CN" altLang="en-US"/>
        </a:p>
      </dgm:t>
    </dgm:pt>
    <dgm:pt modelId="{B8410326-2619-4398-8EC9-86018B13CF54}" type="pres">
      <dgm:prSet presAssocID="{6D40FE09-059F-4757-9E93-A0EB1C8F3F30}" presName="root2" presStyleCnt="0"/>
      <dgm:spPr/>
    </dgm:pt>
    <dgm:pt modelId="{D3ADE92A-D69D-4C35-91F9-65B5D1D1407F}" type="pres">
      <dgm:prSet presAssocID="{6D40FE09-059F-4757-9E93-A0EB1C8F3F30}" presName="LevelTwoTextNode" presStyleLbl="node2" presStyleIdx="0" presStyleCnt="2" custScaleX="157388" custScaleY="180011">
        <dgm:presLayoutVars>
          <dgm:chPref val="3"/>
        </dgm:presLayoutVars>
      </dgm:prSet>
      <dgm:spPr/>
      <dgm:t>
        <a:bodyPr/>
        <a:lstStyle/>
        <a:p>
          <a:endParaRPr lang="zh-CN" altLang="en-US"/>
        </a:p>
      </dgm:t>
    </dgm:pt>
    <dgm:pt modelId="{4680C806-0752-4507-9B48-EF425C0B40F6}" type="pres">
      <dgm:prSet presAssocID="{6D40FE09-059F-4757-9E93-A0EB1C8F3F30}" presName="level3hierChild" presStyleCnt="0"/>
      <dgm:spPr/>
    </dgm:pt>
    <dgm:pt modelId="{FF83AA69-9A12-4F90-A038-6B7CAF011411}" type="pres">
      <dgm:prSet presAssocID="{457835A7-7ADD-465E-914C-D810B70CC066}" presName="conn2-1" presStyleLbl="parChTrans1D3" presStyleIdx="0" presStyleCnt="7"/>
      <dgm:spPr/>
      <dgm:t>
        <a:bodyPr/>
        <a:lstStyle/>
        <a:p>
          <a:endParaRPr lang="zh-CN" altLang="en-US"/>
        </a:p>
      </dgm:t>
    </dgm:pt>
    <dgm:pt modelId="{0DD96129-2B0F-4307-9B46-7BCB7E3842AA}" type="pres">
      <dgm:prSet presAssocID="{457835A7-7ADD-465E-914C-D810B70CC066}" presName="connTx" presStyleLbl="parChTrans1D3" presStyleIdx="0" presStyleCnt="7"/>
      <dgm:spPr/>
      <dgm:t>
        <a:bodyPr/>
        <a:lstStyle/>
        <a:p>
          <a:endParaRPr lang="zh-CN" altLang="en-US"/>
        </a:p>
      </dgm:t>
    </dgm:pt>
    <dgm:pt modelId="{A48790BE-5010-46D3-80A0-5C47808A422F}" type="pres">
      <dgm:prSet presAssocID="{F774C39C-C218-429F-A438-4E4E0313F42F}" presName="root2" presStyleCnt="0"/>
      <dgm:spPr/>
    </dgm:pt>
    <dgm:pt modelId="{1A025A8E-AE34-459D-B8FC-BBAAD5487C44}" type="pres">
      <dgm:prSet presAssocID="{F774C39C-C218-429F-A438-4E4E0313F42F}" presName="LevelTwoTextNode" presStyleLbl="node3" presStyleIdx="0" presStyleCnt="7" custLinFactNeighborX="-5217" custLinFactNeighborY="5428">
        <dgm:presLayoutVars>
          <dgm:chPref val="3"/>
        </dgm:presLayoutVars>
      </dgm:prSet>
      <dgm:spPr/>
      <dgm:t>
        <a:bodyPr/>
        <a:lstStyle/>
        <a:p>
          <a:endParaRPr lang="zh-CN" altLang="en-US"/>
        </a:p>
      </dgm:t>
    </dgm:pt>
    <dgm:pt modelId="{F9546C7F-7F83-445A-9C5F-DA9824DF39FC}" type="pres">
      <dgm:prSet presAssocID="{F774C39C-C218-429F-A438-4E4E0313F42F}" presName="level3hierChild" presStyleCnt="0"/>
      <dgm:spPr/>
    </dgm:pt>
    <dgm:pt modelId="{D65FBE68-17F9-470B-843A-6F76D135FDF6}" type="pres">
      <dgm:prSet presAssocID="{BEFD3A96-6D83-48F4-B299-AD0971B1D2C3}" presName="conn2-1" presStyleLbl="parChTrans1D3" presStyleIdx="1" presStyleCnt="7"/>
      <dgm:spPr/>
      <dgm:t>
        <a:bodyPr/>
        <a:lstStyle/>
        <a:p>
          <a:endParaRPr lang="zh-CN" altLang="en-US"/>
        </a:p>
      </dgm:t>
    </dgm:pt>
    <dgm:pt modelId="{0E5B294B-EB65-468B-9186-D15F5657C569}" type="pres">
      <dgm:prSet presAssocID="{BEFD3A96-6D83-48F4-B299-AD0971B1D2C3}" presName="connTx" presStyleLbl="parChTrans1D3" presStyleIdx="1" presStyleCnt="7"/>
      <dgm:spPr/>
      <dgm:t>
        <a:bodyPr/>
        <a:lstStyle/>
        <a:p>
          <a:endParaRPr lang="zh-CN" altLang="en-US"/>
        </a:p>
      </dgm:t>
    </dgm:pt>
    <dgm:pt modelId="{CE2A8E37-2B5C-4FA1-8450-3706F05B6E4A}" type="pres">
      <dgm:prSet presAssocID="{63FF62BD-C32C-46F2-94DC-08218483DD11}" presName="root2" presStyleCnt="0"/>
      <dgm:spPr/>
    </dgm:pt>
    <dgm:pt modelId="{4D4D10DA-0AC4-4B32-AEC0-21A57C4511DA}" type="pres">
      <dgm:prSet presAssocID="{63FF62BD-C32C-46F2-94DC-08218483DD11}" presName="LevelTwoTextNode" presStyleLbl="node3" presStyleIdx="1" presStyleCnt="7" custLinFactNeighborX="-3327">
        <dgm:presLayoutVars>
          <dgm:chPref val="3"/>
        </dgm:presLayoutVars>
      </dgm:prSet>
      <dgm:spPr/>
      <dgm:t>
        <a:bodyPr/>
        <a:lstStyle/>
        <a:p>
          <a:endParaRPr lang="zh-CN" altLang="en-US"/>
        </a:p>
      </dgm:t>
    </dgm:pt>
    <dgm:pt modelId="{4C107D96-709C-4961-9A2F-3375F536E45B}" type="pres">
      <dgm:prSet presAssocID="{63FF62BD-C32C-46F2-94DC-08218483DD11}" presName="level3hierChild" presStyleCnt="0"/>
      <dgm:spPr/>
    </dgm:pt>
    <dgm:pt modelId="{69DAD7D8-1CEE-4D98-8EE5-7E23C20FCEFC}" type="pres">
      <dgm:prSet presAssocID="{9C21F1B9-78FC-45B1-989D-4A1D98039556}" presName="conn2-1" presStyleLbl="parChTrans1D3" presStyleIdx="2" presStyleCnt="7"/>
      <dgm:spPr/>
      <dgm:t>
        <a:bodyPr/>
        <a:lstStyle/>
        <a:p>
          <a:endParaRPr lang="zh-CN" altLang="en-US"/>
        </a:p>
      </dgm:t>
    </dgm:pt>
    <dgm:pt modelId="{7C7858D5-F1D0-4C82-8C2B-8967BF79FAF5}" type="pres">
      <dgm:prSet presAssocID="{9C21F1B9-78FC-45B1-989D-4A1D98039556}" presName="connTx" presStyleLbl="parChTrans1D3" presStyleIdx="2" presStyleCnt="7"/>
      <dgm:spPr/>
      <dgm:t>
        <a:bodyPr/>
        <a:lstStyle/>
        <a:p>
          <a:endParaRPr lang="zh-CN" altLang="en-US"/>
        </a:p>
      </dgm:t>
    </dgm:pt>
    <dgm:pt modelId="{0338EFC7-C418-488F-BDF0-687D28E75EAB}" type="pres">
      <dgm:prSet presAssocID="{CA278D39-161E-4C4C-A820-ADE551CEF4D3}" presName="root2" presStyleCnt="0"/>
      <dgm:spPr/>
    </dgm:pt>
    <dgm:pt modelId="{C9E825CE-C2C8-42A3-8344-EACEE0D60F7E}" type="pres">
      <dgm:prSet presAssocID="{CA278D39-161E-4C4C-A820-ADE551CEF4D3}" presName="LevelTwoTextNode" presStyleLbl="node3" presStyleIdx="2" presStyleCnt="7">
        <dgm:presLayoutVars>
          <dgm:chPref val="3"/>
        </dgm:presLayoutVars>
      </dgm:prSet>
      <dgm:spPr/>
      <dgm:t>
        <a:bodyPr/>
        <a:lstStyle/>
        <a:p>
          <a:endParaRPr lang="zh-CN" altLang="en-US"/>
        </a:p>
      </dgm:t>
    </dgm:pt>
    <dgm:pt modelId="{D55EC505-5E5B-4F26-912C-99BB61FCC7A8}" type="pres">
      <dgm:prSet presAssocID="{CA278D39-161E-4C4C-A820-ADE551CEF4D3}" presName="level3hierChild" presStyleCnt="0"/>
      <dgm:spPr/>
    </dgm:pt>
    <dgm:pt modelId="{4A9FA2EA-4511-4019-B704-0F0B3773D21F}" type="pres">
      <dgm:prSet presAssocID="{3DE39489-2BA9-45B6-887B-89FA703FA300}" presName="conn2-1" presStyleLbl="parChTrans1D2" presStyleIdx="1" presStyleCnt="2"/>
      <dgm:spPr/>
      <dgm:t>
        <a:bodyPr/>
        <a:lstStyle/>
        <a:p>
          <a:endParaRPr lang="zh-CN" altLang="en-US"/>
        </a:p>
      </dgm:t>
    </dgm:pt>
    <dgm:pt modelId="{26CED1B9-B7EE-4E6F-86B6-A4994F8FD64C}" type="pres">
      <dgm:prSet presAssocID="{3DE39489-2BA9-45B6-887B-89FA703FA300}" presName="connTx" presStyleLbl="parChTrans1D2" presStyleIdx="1" presStyleCnt="2"/>
      <dgm:spPr/>
      <dgm:t>
        <a:bodyPr/>
        <a:lstStyle/>
        <a:p>
          <a:endParaRPr lang="zh-CN" altLang="en-US"/>
        </a:p>
      </dgm:t>
    </dgm:pt>
    <dgm:pt modelId="{D783251F-C035-402C-BE80-688935DA8181}" type="pres">
      <dgm:prSet presAssocID="{FF4AF3D6-B022-4EFB-B01E-247BD3BBA149}" presName="root2" presStyleCnt="0"/>
      <dgm:spPr/>
    </dgm:pt>
    <dgm:pt modelId="{31433D4A-794E-485D-BDB8-B80CAD08D474}" type="pres">
      <dgm:prSet presAssocID="{FF4AF3D6-B022-4EFB-B01E-247BD3BBA149}" presName="LevelTwoTextNode" presStyleLbl="node2" presStyleIdx="1" presStyleCnt="2" custScaleX="143474" custScaleY="150213">
        <dgm:presLayoutVars>
          <dgm:chPref val="3"/>
        </dgm:presLayoutVars>
      </dgm:prSet>
      <dgm:spPr/>
      <dgm:t>
        <a:bodyPr/>
        <a:lstStyle/>
        <a:p>
          <a:endParaRPr lang="zh-CN" altLang="en-US"/>
        </a:p>
      </dgm:t>
    </dgm:pt>
    <dgm:pt modelId="{B37E7049-9732-49E5-AC6F-3A05AE78DF79}" type="pres">
      <dgm:prSet presAssocID="{FF4AF3D6-B022-4EFB-B01E-247BD3BBA149}" presName="level3hierChild" presStyleCnt="0"/>
      <dgm:spPr/>
    </dgm:pt>
    <dgm:pt modelId="{90FD6EC0-73E6-46A0-BBB4-0F99FBD01E62}" type="pres">
      <dgm:prSet presAssocID="{71D66226-F0E4-4FD7-851F-442E08A8D1AB}" presName="conn2-1" presStyleLbl="parChTrans1D3" presStyleIdx="3" presStyleCnt="7"/>
      <dgm:spPr/>
      <dgm:t>
        <a:bodyPr/>
        <a:lstStyle/>
        <a:p>
          <a:endParaRPr lang="zh-CN" altLang="en-US"/>
        </a:p>
      </dgm:t>
    </dgm:pt>
    <dgm:pt modelId="{E470615B-815B-41FE-8681-60E28281172F}" type="pres">
      <dgm:prSet presAssocID="{71D66226-F0E4-4FD7-851F-442E08A8D1AB}" presName="connTx" presStyleLbl="parChTrans1D3" presStyleIdx="3" presStyleCnt="7"/>
      <dgm:spPr/>
      <dgm:t>
        <a:bodyPr/>
        <a:lstStyle/>
        <a:p>
          <a:endParaRPr lang="zh-CN" altLang="en-US"/>
        </a:p>
      </dgm:t>
    </dgm:pt>
    <dgm:pt modelId="{C2CD62D5-39C1-46EF-AA35-D7B85E69EA8F}" type="pres">
      <dgm:prSet presAssocID="{0C91DEC3-BF18-4680-B73F-DBD5586B466C}" presName="root2" presStyleCnt="0"/>
      <dgm:spPr/>
    </dgm:pt>
    <dgm:pt modelId="{E982F67D-2B0E-46AA-93DB-2413497E63BD}" type="pres">
      <dgm:prSet presAssocID="{0C91DEC3-BF18-4680-B73F-DBD5586B466C}" presName="LevelTwoTextNode" presStyleLbl="node3" presStyleIdx="3" presStyleCnt="7">
        <dgm:presLayoutVars>
          <dgm:chPref val="3"/>
        </dgm:presLayoutVars>
      </dgm:prSet>
      <dgm:spPr/>
      <dgm:t>
        <a:bodyPr/>
        <a:lstStyle/>
        <a:p>
          <a:endParaRPr lang="zh-CN" altLang="en-US"/>
        </a:p>
      </dgm:t>
    </dgm:pt>
    <dgm:pt modelId="{8670E1EA-8924-4B43-BF14-DEA714AFD7F4}" type="pres">
      <dgm:prSet presAssocID="{0C91DEC3-BF18-4680-B73F-DBD5586B466C}" presName="level3hierChild" presStyleCnt="0"/>
      <dgm:spPr/>
    </dgm:pt>
    <dgm:pt modelId="{1EC018E1-5507-4F26-8EC3-60AD100B1A62}" type="pres">
      <dgm:prSet presAssocID="{2F830C97-22E4-4774-8F93-2DC84441842D}" presName="conn2-1" presStyleLbl="parChTrans1D3" presStyleIdx="4" presStyleCnt="7"/>
      <dgm:spPr/>
      <dgm:t>
        <a:bodyPr/>
        <a:lstStyle/>
        <a:p>
          <a:endParaRPr lang="zh-CN" altLang="en-US"/>
        </a:p>
      </dgm:t>
    </dgm:pt>
    <dgm:pt modelId="{77FDC5E4-13C5-4833-BB24-1011129E7554}" type="pres">
      <dgm:prSet presAssocID="{2F830C97-22E4-4774-8F93-2DC84441842D}" presName="connTx" presStyleLbl="parChTrans1D3" presStyleIdx="4" presStyleCnt="7"/>
      <dgm:spPr/>
      <dgm:t>
        <a:bodyPr/>
        <a:lstStyle/>
        <a:p>
          <a:endParaRPr lang="zh-CN" altLang="en-US"/>
        </a:p>
      </dgm:t>
    </dgm:pt>
    <dgm:pt modelId="{9C49953B-87CE-4C1A-9C7C-F4A05FF96261}" type="pres">
      <dgm:prSet presAssocID="{DCDC57AF-1FB7-4116-A3E9-8B6A21F4180A}" presName="root2" presStyleCnt="0"/>
      <dgm:spPr/>
    </dgm:pt>
    <dgm:pt modelId="{0EC73394-0B8A-4AA0-B0E9-3991F056BEF0}" type="pres">
      <dgm:prSet presAssocID="{DCDC57AF-1FB7-4116-A3E9-8B6A21F4180A}" presName="LevelTwoTextNode" presStyleLbl="node3" presStyleIdx="4" presStyleCnt="7">
        <dgm:presLayoutVars>
          <dgm:chPref val="3"/>
        </dgm:presLayoutVars>
      </dgm:prSet>
      <dgm:spPr/>
      <dgm:t>
        <a:bodyPr/>
        <a:lstStyle/>
        <a:p>
          <a:endParaRPr lang="zh-CN" altLang="en-US"/>
        </a:p>
      </dgm:t>
    </dgm:pt>
    <dgm:pt modelId="{5DCDC27C-7998-494A-AD3E-E5FA52BF4732}" type="pres">
      <dgm:prSet presAssocID="{DCDC57AF-1FB7-4116-A3E9-8B6A21F4180A}" presName="level3hierChild" presStyleCnt="0"/>
      <dgm:spPr/>
    </dgm:pt>
    <dgm:pt modelId="{C751F016-986E-4DB8-BF44-DB89CA2C9B50}" type="pres">
      <dgm:prSet presAssocID="{F887E095-56D1-4F1A-B695-ACD7C3339A6A}" presName="conn2-1" presStyleLbl="parChTrans1D3" presStyleIdx="5" presStyleCnt="7"/>
      <dgm:spPr/>
      <dgm:t>
        <a:bodyPr/>
        <a:lstStyle/>
        <a:p>
          <a:endParaRPr lang="zh-CN" altLang="en-US"/>
        </a:p>
      </dgm:t>
    </dgm:pt>
    <dgm:pt modelId="{99663639-4E3E-427A-B79F-DFF3A4EB5157}" type="pres">
      <dgm:prSet presAssocID="{F887E095-56D1-4F1A-B695-ACD7C3339A6A}" presName="connTx" presStyleLbl="parChTrans1D3" presStyleIdx="5" presStyleCnt="7"/>
      <dgm:spPr/>
      <dgm:t>
        <a:bodyPr/>
        <a:lstStyle/>
        <a:p>
          <a:endParaRPr lang="zh-CN" altLang="en-US"/>
        </a:p>
      </dgm:t>
    </dgm:pt>
    <dgm:pt modelId="{81F72604-B2CD-4AD7-A05F-216F43611EEE}" type="pres">
      <dgm:prSet presAssocID="{8C391671-A1B0-4EC7-9759-3B88A0798C6C}" presName="root2" presStyleCnt="0"/>
      <dgm:spPr/>
    </dgm:pt>
    <dgm:pt modelId="{6E847D7B-C223-446A-8460-5F5F3AB10F3C}" type="pres">
      <dgm:prSet presAssocID="{8C391671-A1B0-4EC7-9759-3B88A0798C6C}" presName="LevelTwoTextNode" presStyleLbl="node3" presStyleIdx="5" presStyleCnt="7">
        <dgm:presLayoutVars>
          <dgm:chPref val="3"/>
        </dgm:presLayoutVars>
      </dgm:prSet>
      <dgm:spPr/>
      <dgm:t>
        <a:bodyPr/>
        <a:lstStyle/>
        <a:p>
          <a:endParaRPr lang="zh-CN" altLang="en-US"/>
        </a:p>
      </dgm:t>
    </dgm:pt>
    <dgm:pt modelId="{1A4EE993-C996-4D1E-9F23-88C8323EB41F}" type="pres">
      <dgm:prSet presAssocID="{8C391671-A1B0-4EC7-9759-3B88A0798C6C}" presName="level3hierChild" presStyleCnt="0"/>
      <dgm:spPr/>
    </dgm:pt>
    <dgm:pt modelId="{1CDB3727-DD47-4BF7-B69B-9719E1D8AA25}" type="pres">
      <dgm:prSet presAssocID="{7501B30C-66D4-433C-9EBF-50ED0336E51A}" presName="conn2-1" presStyleLbl="parChTrans1D3" presStyleIdx="6" presStyleCnt="7"/>
      <dgm:spPr/>
      <dgm:t>
        <a:bodyPr/>
        <a:lstStyle/>
        <a:p>
          <a:endParaRPr lang="zh-CN" altLang="en-US"/>
        </a:p>
      </dgm:t>
    </dgm:pt>
    <dgm:pt modelId="{A84E1473-ACF2-48F8-801F-02A0B9CFE572}" type="pres">
      <dgm:prSet presAssocID="{7501B30C-66D4-433C-9EBF-50ED0336E51A}" presName="connTx" presStyleLbl="parChTrans1D3" presStyleIdx="6" presStyleCnt="7"/>
      <dgm:spPr/>
      <dgm:t>
        <a:bodyPr/>
        <a:lstStyle/>
        <a:p>
          <a:endParaRPr lang="zh-CN" altLang="en-US"/>
        </a:p>
      </dgm:t>
    </dgm:pt>
    <dgm:pt modelId="{D8A9B5FD-E2F3-4786-9830-DCDF1C726230}" type="pres">
      <dgm:prSet presAssocID="{EFF6CFFB-8023-4687-A917-6E5C1EA0E4C9}" presName="root2" presStyleCnt="0"/>
      <dgm:spPr/>
    </dgm:pt>
    <dgm:pt modelId="{A4C1DC35-4158-4A5D-B251-76683F9FCC4D}" type="pres">
      <dgm:prSet presAssocID="{EFF6CFFB-8023-4687-A917-6E5C1EA0E4C9}" presName="LevelTwoTextNode" presStyleLbl="node3" presStyleIdx="6" presStyleCnt="7" custScaleX="167092">
        <dgm:presLayoutVars>
          <dgm:chPref val="3"/>
        </dgm:presLayoutVars>
      </dgm:prSet>
      <dgm:spPr/>
      <dgm:t>
        <a:bodyPr/>
        <a:lstStyle/>
        <a:p>
          <a:endParaRPr lang="zh-CN" altLang="en-US"/>
        </a:p>
      </dgm:t>
    </dgm:pt>
    <dgm:pt modelId="{BD016C44-ED99-47E3-9ECC-C1603DA52236}" type="pres">
      <dgm:prSet presAssocID="{EFF6CFFB-8023-4687-A917-6E5C1EA0E4C9}" presName="level3hierChild" presStyleCnt="0"/>
      <dgm:spPr/>
    </dgm:pt>
  </dgm:ptLst>
  <dgm:cxnLst>
    <dgm:cxn modelId="{55052168-7436-48ED-9F51-3E8EABAB47CB}" type="presOf" srcId="{F887E095-56D1-4F1A-B695-ACD7C3339A6A}" destId="{C751F016-986E-4DB8-BF44-DB89CA2C9B50}" srcOrd="0" destOrd="0" presId="urn:microsoft.com/office/officeart/2005/8/layout/hierarchy2"/>
    <dgm:cxn modelId="{33D89428-3654-4BEC-B3EE-66A55D5A8B45}" type="presOf" srcId="{457835A7-7ADD-465E-914C-D810B70CC066}" destId="{0DD96129-2B0F-4307-9B46-7BCB7E3842AA}" srcOrd="1" destOrd="0" presId="urn:microsoft.com/office/officeart/2005/8/layout/hierarchy2"/>
    <dgm:cxn modelId="{748AB92F-3618-46BE-B567-4F9A23D9F16B}" type="presOf" srcId="{CA278D39-161E-4C4C-A820-ADE551CEF4D3}" destId="{C9E825CE-C2C8-42A3-8344-EACEE0D60F7E}" srcOrd="0" destOrd="0" presId="urn:microsoft.com/office/officeart/2005/8/layout/hierarchy2"/>
    <dgm:cxn modelId="{CBA43CB6-0426-4481-98AE-A546BDC92FFB}" type="presOf" srcId="{0C91DEC3-BF18-4680-B73F-DBD5586B466C}" destId="{E982F67D-2B0E-46AA-93DB-2413497E63BD}" srcOrd="0" destOrd="0" presId="urn:microsoft.com/office/officeart/2005/8/layout/hierarchy2"/>
    <dgm:cxn modelId="{88AE7819-289E-4709-B10D-AF6779E0D53C}" type="presOf" srcId="{BEFD3A96-6D83-48F4-B299-AD0971B1D2C3}" destId="{D65FBE68-17F9-470B-843A-6F76D135FDF6}" srcOrd="0" destOrd="0" presId="urn:microsoft.com/office/officeart/2005/8/layout/hierarchy2"/>
    <dgm:cxn modelId="{CC8EF6B8-29EA-41CD-B9E7-43FFF4AAE783}" type="presOf" srcId="{2F830C97-22E4-4774-8F93-2DC84441842D}" destId="{1EC018E1-5507-4F26-8EC3-60AD100B1A62}" srcOrd="0" destOrd="0" presId="urn:microsoft.com/office/officeart/2005/8/layout/hierarchy2"/>
    <dgm:cxn modelId="{F5600400-7095-482E-BD68-9B36BB38E271}" srcId="{D6134659-638B-412A-ACFC-822DD65E324D}" destId="{6D40FE09-059F-4757-9E93-A0EB1C8F3F30}" srcOrd="0" destOrd="0" parTransId="{13EBD079-7138-4E24-B84D-293EB2D07B0E}" sibTransId="{B37C4B60-50E6-445F-BEDD-472E777B1164}"/>
    <dgm:cxn modelId="{4987F832-2FB6-4CA0-AB0F-5B7A2B1464F3}" type="presOf" srcId="{13EBD079-7138-4E24-B84D-293EB2D07B0E}" destId="{8A3DAB55-BE45-4D2F-AAF0-3E7FDEE411B8}" srcOrd="1" destOrd="0" presId="urn:microsoft.com/office/officeart/2005/8/layout/hierarchy2"/>
    <dgm:cxn modelId="{814F4A6B-46B3-4E7A-81BE-950C4C690CB9}" srcId="{6D40FE09-059F-4757-9E93-A0EB1C8F3F30}" destId="{63FF62BD-C32C-46F2-94DC-08218483DD11}" srcOrd="1" destOrd="0" parTransId="{BEFD3A96-6D83-48F4-B299-AD0971B1D2C3}" sibTransId="{1A36F139-7950-4FBE-9314-D6861B9011C2}"/>
    <dgm:cxn modelId="{5C0D38DA-3EE1-4E20-B7E1-95976EC4B24B}" type="presOf" srcId="{457835A7-7ADD-465E-914C-D810B70CC066}" destId="{FF83AA69-9A12-4F90-A038-6B7CAF011411}" srcOrd="0" destOrd="0" presId="urn:microsoft.com/office/officeart/2005/8/layout/hierarchy2"/>
    <dgm:cxn modelId="{EEBAFC9D-B44E-425D-B1EA-283DE9B5E544}" srcId="{B04DEF63-45DA-4CDE-9286-D44CFC7168A9}" destId="{D6134659-638B-412A-ACFC-822DD65E324D}" srcOrd="0" destOrd="0" parTransId="{9CF59913-DE07-40B4-8D3E-7F8C5B850640}" sibTransId="{53861C91-410A-486D-B1E2-47442D194D10}"/>
    <dgm:cxn modelId="{B3746136-4727-4D21-B806-AA29EDB88C1B}" srcId="{FF4AF3D6-B022-4EFB-B01E-247BD3BBA149}" destId="{8C391671-A1B0-4EC7-9759-3B88A0798C6C}" srcOrd="2" destOrd="0" parTransId="{F887E095-56D1-4F1A-B695-ACD7C3339A6A}" sibTransId="{F7F43719-456E-4D6F-A4EB-20F59EF5477D}"/>
    <dgm:cxn modelId="{881BE501-5E49-48D8-989C-EA365910BA7C}" type="presOf" srcId="{DCDC57AF-1FB7-4116-A3E9-8B6A21F4180A}" destId="{0EC73394-0B8A-4AA0-B0E9-3991F056BEF0}" srcOrd="0" destOrd="0" presId="urn:microsoft.com/office/officeart/2005/8/layout/hierarchy2"/>
    <dgm:cxn modelId="{DC75578E-5CE7-466F-BF24-BF3CE9684D68}" srcId="{FF4AF3D6-B022-4EFB-B01E-247BD3BBA149}" destId="{DCDC57AF-1FB7-4116-A3E9-8B6A21F4180A}" srcOrd="1" destOrd="0" parTransId="{2F830C97-22E4-4774-8F93-2DC84441842D}" sibTransId="{BAAB36AC-2186-4CE5-93EF-320FBC8D8815}"/>
    <dgm:cxn modelId="{8C319EB5-350E-45AB-9C8F-D9041CE9C983}" type="presOf" srcId="{3DE39489-2BA9-45B6-887B-89FA703FA300}" destId="{26CED1B9-B7EE-4E6F-86B6-A4994F8FD64C}" srcOrd="1" destOrd="0" presId="urn:microsoft.com/office/officeart/2005/8/layout/hierarchy2"/>
    <dgm:cxn modelId="{140E0852-0DA9-4D4A-B2DD-C03D867FF0A5}" type="presOf" srcId="{3DE39489-2BA9-45B6-887B-89FA703FA300}" destId="{4A9FA2EA-4511-4019-B704-0F0B3773D21F}" srcOrd="0" destOrd="0" presId="urn:microsoft.com/office/officeart/2005/8/layout/hierarchy2"/>
    <dgm:cxn modelId="{5D8E0454-5D25-4D75-AFEB-1673DE02BC2F}" type="presOf" srcId="{BEFD3A96-6D83-48F4-B299-AD0971B1D2C3}" destId="{0E5B294B-EB65-468B-9186-D15F5657C569}" srcOrd="1" destOrd="0" presId="urn:microsoft.com/office/officeart/2005/8/layout/hierarchy2"/>
    <dgm:cxn modelId="{194D72CC-B3C6-4A3A-9674-382442A75419}" srcId="{D6134659-638B-412A-ACFC-822DD65E324D}" destId="{FF4AF3D6-B022-4EFB-B01E-247BD3BBA149}" srcOrd="1" destOrd="0" parTransId="{3DE39489-2BA9-45B6-887B-89FA703FA300}" sibTransId="{B1D21F57-F15A-417E-9DA5-421F24348ABE}"/>
    <dgm:cxn modelId="{C5DCA02F-0F80-4A06-AE22-77DCFB160D9C}" type="presOf" srcId="{6D40FE09-059F-4757-9E93-A0EB1C8F3F30}" destId="{D3ADE92A-D69D-4C35-91F9-65B5D1D1407F}" srcOrd="0" destOrd="0" presId="urn:microsoft.com/office/officeart/2005/8/layout/hierarchy2"/>
    <dgm:cxn modelId="{6C58FD84-64B8-4336-88F4-A64C58ADBA0F}" srcId="{FF4AF3D6-B022-4EFB-B01E-247BD3BBA149}" destId="{EFF6CFFB-8023-4687-A917-6E5C1EA0E4C9}" srcOrd="3" destOrd="0" parTransId="{7501B30C-66D4-433C-9EBF-50ED0336E51A}" sibTransId="{85E67EE2-48DE-4F45-A046-C609296067A0}"/>
    <dgm:cxn modelId="{D6763617-6D7A-4BDC-A676-C7DBA0333D4B}" type="presOf" srcId="{8C391671-A1B0-4EC7-9759-3B88A0798C6C}" destId="{6E847D7B-C223-446A-8460-5F5F3AB10F3C}" srcOrd="0" destOrd="0" presId="urn:microsoft.com/office/officeart/2005/8/layout/hierarchy2"/>
    <dgm:cxn modelId="{7AC865EC-881F-4D66-8506-2C13A97FE72D}" srcId="{6D40FE09-059F-4757-9E93-A0EB1C8F3F30}" destId="{F774C39C-C218-429F-A438-4E4E0313F42F}" srcOrd="0" destOrd="0" parTransId="{457835A7-7ADD-465E-914C-D810B70CC066}" sibTransId="{2D7DE3A4-24ED-4103-B3E4-CAA109797CB5}"/>
    <dgm:cxn modelId="{A14521E5-9EBD-46F7-9582-96F8E33582A4}" type="presOf" srcId="{F774C39C-C218-429F-A438-4E4E0313F42F}" destId="{1A025A8E-AE34-459D-B8FC-BBAAD5487C44}" srcOrd="0" destOrd="0" presId="urn:microsoft.com/office/officeart/2005/8/layout/hierarchy2"/>
    <dgm:cxn modelId="{2C0BD0FA-8163-4B47-852A-7B1FAB56CBBA}" type="presOf" srcId="{EFF6CFFB-8023-4687-A917-6E5C1EA0E4C9}" destId="{A4C1DC35-4158-4A5D-B251-76683F9FCC4D}" srcOrd="0" destOrd="0" presId="urn:microsoft.com/office/officeart/2005/8/layout/hierarchy2"/>
    <dgm:cxn modelId="{2E958371-2812-451F-8970-7AB36331EBF7}" type="presOf" srcId="{9C21F1B9-78FC-45B1-989D-4A1D98039556}" destId="{69DAD7D8-1CEE-4D98-8EE5-7E23C20FCEFC}" srcOrd="0" destOrd="0" presId="urn:microsoft.com/office/officeart/2005/8/layout/hierarchy2"/>
    <dgm:cxn modelId="{A3E87EA8-0CD2-4055-9CB6-975857953240}" type="presOf" srcId="{63FF62BD-C32C-46F2-94DC-08218483DD11}" destId="{4D4D10DA-0AC4-4B32-AEC0-21A57C4511DA}" srcOrd="0" destOrd="0" presId="urn:microsoft.com/office/officeart/2005/8/layout/hierarchy2"/>
    <dgm:cxn modelId="{65B88050-7C49-480B-BC14-61933628F4FB}" srcId="{6D40FE09-059F-4757-9E93-A0EB1C8F3F30}" destId="{CA278D39-161E-4C4C-A820-ADE551CEF4D3}" srcOrd="2" destOrd="0" parTransId="{9C21F1B9-78FC-45B1-989D-4A1D98039556}" sibTransId="{ED10A357-7111-4F13-B2E0-A7FD9783A1CD}"/>
    <dgm:cxn modelId="{35FC4A3E-72C4-45FE-A2E0-40B1BE17CE41}" type="presOf" srcId="{FF4AF3D6-B022-4EFB-B01E-247BD3BBA149}" destId="{31433D4A-794E-485D-BDB8-B80CAD08D474}" srcOrd="0" destOrd="0" presId="urn:microsoft.com/office/officeart/2005/8/layout/hierarchy2"/>
    <dgm:cxn modelId="{889D4859-13D9-49BB-BF15-26C1FC0E50E1}" type="presOf" srcId="{7501B30C-66D4-433C-9EBF-50ED0336E51A}" destId="{A84E1473-ACF2-48F8-801F-02A0B9CFE572}" srcOrd="1" destOrd="0" presId="urn:microsoft.com/office/officeart/2005/8/layout/hierarchy2"/>
    <dgm:cxn modelId="{7611906E-237E-44AF-8E41-C720CE55EA9A}" type="presOf" srcId="{D6134659-638B-412A-ACFC-822DD65E324D}" destId="{A40F3C50-0E93-4144-99AD-98DF5DA697A3}" srcOrd="0" destOrd="0" presId="urn:microsoft.com/office/officeart/2005/8/layout/hierarchy2"/>
    <dgm:cxn modelId="{8E8B3417-01B2-47E5-AD49-EDE3FF95760E}" type="presOf" srcId="{B04DEF63-45DA-4CDE-9286-D44CFC7168A9}" destId="{9CD9B6A4-BB09-4C2A-90DA-98A9069A1575}" srcOrd="0" destOrd="0" presId="urn:microsoft.com/office/officeart/2005/8/layout/hierarchy2"/>
    <dgm:cxn modelId="{A6C375A1-736F-40C6-A894-AC9A1AACDBE9}" srcId="{FF4AF3D6-B022-4EFB-B01E-247BD3BBA149}" destId="{0C91DEC3-BF18-4680-B73F-DBD5586B466C}" srcOrd="0" destOrd="0" parTransId="{71D66226-F0E4-4FD7-851F-442E08A8D1AB}" sibTransId="{B787DA0C-4A75-4620-9D77-2B9B64DD572B}"/>
    <dgm:cxn modelId="{DF8CBE98-E2DB-4669-A0E7-D3C11A400CD8}" type="presOf" srcId="{71D66226-F0E4-4FD7-851F-442E08A8D1AB}" destId="{E470615B-815B-41FE-8681-60E28281172F}" srcOrd="1" destOrd="0" presId="urn:microsoft.com/office/officeart/2005/8/layout/hierarchy2"/>
    <dgm:cxn modelId="{74105CFE-513D-404F-89B8-857215EE8EAF}" type="presOf" srcId="{7501B30C-66D4-433C-9EBF-50ED0336E51A}" destId="{1CDB3727-DD47-4BF7-B69B-9719E1D8AA25}" srcOrd="0" destOrd="0" presId="urn:microsoft.com/office/officeart/2005/8/layout/hierarchy2"/>
    <dgm:cxn modelId="{8673C62A-231B-4A16-B725-D63B8D2DCDB7}" type="presOf" srcId="{9C21F1B9-78FC-45B1-989D-4A1D98039556}" destId="{7C7858D5-F1D0-4C82-8C2B-8967BF79FAF5}" srcOrd="1" destOrd="0" presId="urn:microsoft.com/office/officeart/2005/8/layout/hierarchy2"/>
    <dgm:cxn modelId="{F5BBF3BC-194C-451B-A052-4DAE7D7E6D4B}" type="presOf" srcId="{13EBD079-7138-4E24-B84D-293EB2D07B0E}" destId="{1E8C8E01-BC20-4A87-ACF9-CB38426C3416}" srcOrd="0" destOrd="0" presId="urn:microsoft.com/office/officeart/2005/8/layout/hierarchy2"/>
    <dgm:cxn modelId="{CE06201B-CA7C-4A7C-BD40-8A7C9265BB0C}" type="presOf" srcId="{71D66226-F0E4-4FD7-851F-442E08A8D1AB}" destId="{90FD6EC0-73E6-46A0-BBB4-0F99FBD01E62}" srcOrd="0" destOrd="0" presId="urn:microsoft.com/office/officeart/2005/8/layout/hierarchy2"/>
    <dgm:cxn modelId="{CE57C48D-0C68-43CF-8CAA-FC792A1C06DF}" type="presOf" srcId="{2F830C97-22E4-4774-8F93-2DC84441842D}" destId="{77FDC5E4-13C5-4833-BB24-1011129E7554}" srcOrd="1" destOrd="0" presId="urn:microsoft.com/office/officeart/2005/8/layout/hierarchy2"/>
    <dgm:cxn modelId="{079B4D6F-367F-43F7-B5D0-67A32C08BC91}" type="presOf" srcId="{F887E095-56D1-4F1A-B695-ACD7C3339A6A}" destId="{99663639-4E3E-427A-B79F-DFF3A4EB5157}" srcOrd="1" destOrd="0" presId="urn:microsoft.com/office/officeart/2005/8/layout/hierarchy2"/>
    <dgm:cxn modelId="{C3C86608-3D86-4097-BF10-721D2578FF06}" type="presParOf" srcId="{9CD9B6A4-BB09-4C2A-90DA-98A9069A1575}" destId="{0A571D4E-5BB1-4A29-A201-919097EC6934}" srcOrd="0" destOrd="0" presId="urn:microsoft.com/office/officeart/2005/8/layout/hierarchy2"/>
    <dgm:cxn modelId="{DA0C9BD0-DF06-482A-BAEC-FF6DC8E3F0F5}" type="presParOf" srcId="{0A571D4E-5BB1-4A29-A201-919097EC6934}" destId="{A40F3C50-0E93-4144-99AD-98DF5DA697A3}" srcOrd="0" destOrd="0" presId="urn:microsoft.com/office/officeart/2005/8/layout/hierarchy2"/>
    <dgm:cxn modelId="{1E20921C-0F4A-4893-8974-C894EAEDF6F2}" type="presParOf" srcId="{0A571D4E-5BB1-4A29-A201-919097EC6934}" destId="{D78C7E08-6923-4E6F-A89F-C2F186135162}" srcOrd="1" destOrd="0" presId="urn:microsoft.com/office/officeart/2005/8/layout/hierarchy2"/>
    <dgm:cxn modelId="{C589F769-ACAF-4DBC-B9AE-4DBA80C6772B}" type="presParOf" srcId="{D78C7E08-6923-4E6F-A89F-C2F186135162}" destId="{1E8C8E01-BC20-4A87-ACF9-CB38426C3416}" srcOrd="0" destOrd="0" presId="urn:microsoft.com/office/officeart/2005/8/layout/hierarchy2"/>
    <dgm:cxn modelId="{0DA27FA6-3DAB-4A33-9B2E-96BA05148742}" type="presParOf" srcId="{1E8C8E01-BC20-4A87-ACF9-CB38426C3416}" destId="{8A3DAB55-BE45-4D2F-AAF0-3E7FDEE411B8}" srcOrd="0" destOrd="0" presId="urn:microsoft.com/office/officeart/2005/8/layout/hierarchy2"/>
    <dgm:cxn modelId="{7590B696-D171-48E9-81BC-811880247F00}" type="presParOf" srcId="{D78C7E08-6923-4E6F-A89F-C2F186135162}" destId="{B8410326-2619-4398-8EC9-86018B13CF54}" srcOrd="1" destOrd="0" presId="urn:microsoft.com/office/officeart/2005/8/layout/hierarchy2"/>
    <dgm:cxn modelId="{F8F64F9C-82A3-4AA2-ACEF-EEE469C08213}" type="presParOf" srcId="{B8410326-2619-4398-8EC9-86018B13CF54}" destId="{D3ADE92A-D69D-4C35-91F9-65B5D1D1407F}" srcOrd="0" destOrd="0" presId="urn:microsoft.com/office/officeart/2005/8/layout/hierarchy2"/>
    <dgm:cxn modelId="{2D777E54-3612-4251-9999-A01CB026A294}" type="presParOf" srcId="{B8410326-2619-4398-8EC9-86018B13CF54}" destId="{4680C806-0752-4507-9B48-EF425C0B40F6}" srcOrd="1" destOrd="0" presId="urn:microsoft.com/office/officeart/2005/8/layout/hierarchy2"/>
    <dgm:cxn modelId="{39D3A779-5CD3-4BA2-933C-0C0F9C9FFE3A}" type="presParOf" srcId="{4680C806-0752-4507-9B48-EF425C0B40F6}" destId="{FF83AA69-9A12-4F90-A038-6B7CAF011411}" srcOrd="0" destOrd="0" presId="urn:microsoft.com/office/officeart/2005/8/layout/hierarchy2"/>
    <dgm:cxn modelId="{E0715F5A-7C8B-4142-B74C-BFE7698C8209}" type="presParOf" srcId="{FF83AA69-9A12-4F90-A038-6B7CAF011411}" destId="{0DD96129-2B0F-4307-9B46-7BCB7E3842AA}" srcOrd="0" destOrd="0" presId="urn:microsoft.com/office/officeart/2005/8/layout/hierarchy2"/>
    <dgm:cxn modelId="{606DEBB7-43FF-4977-88A9-5726D757C4FE}" type="presParOf" srcId="{4680C806-0752-4507-9B48-EF425C0B40F6}" destId="{A48790BE-5010-46D3-80A0-5C47808A422F}" srcOrd="1" destOrd="0" presId="urn:microsoft.com/office/officeart/2005/8/layout/hierarchy2"/>
    <dgm:cxn modelId="{29E8F072-0B7B-43AA-BE60-74E981EBAC99}" type="presParOf" srcId="{A48790BE-5010-46D3-80A0-5C47808A422F}" destId="{1A025A8E-AE34-459D-B8FC-BBAAD5487C44}" srcOrd="0" destOrd="0" presId="urn:microsoft.com/office/officeart/2005/8/layout/hierarchy2"/>
    <dgm:cxn modelId="{ACA2477E-14FC-43E6-BF5E-1C72FEBDC07F}" type="presParOf" srcId="{A48790BE-5010-46D3-80A0-5C47808A422F}" destId="{F9546C7F-7F83-445A-9C5F-DA9824DF39FC}" srcOrd="1" destOrd="0" presId="urn:microsoft.com/office/officeart/2005/8/layout/hierarchy2"/>
    <dgm:cxn modelId="{31B2280A-54D6-4307-A07C-B40ACDDD1687}" type="presParOf" srcId="{4680C806-0752-4507-9B48-EF425C0B40F6}" destId="{D65FBE68-17F9-470B-843A-6F76D135FDF6}" srcOrd="2" destOrd="0" presId="urn:microsoft.com/office/officeart/2005/8/layout/hierarchy2"/>
    <dgm:cxn modelId="{07934D45-0ED7-4CDF-AABF-F60688B90697}" type="presParOf" srcId="{D65FBE68-17F9-470B-843A-6F76D135FDF6}" destId="{0E5B294B-EB65-468B-9186-D15F5657C569}" srcOrd="0" destOrd="0" presId="urn:microsoft.com/office/officeart/2005/8/layout/hierarchy2"/>
    <dgm:cxn modelId="{D217E12B-619D-4273-954B-D98DF070D297}" type="presParOf" srcId="{4680C806-0752-4507-9B48-EF425C0B40F6}" destId="{CE2A8E37-2B5C-4FA1-8450-3706F05B6E4A}" srcOrd="3" destOrd="0" presId="urn:microsoft.com/office/officeart/2005/8/layout/hierarchy2"/>
    <dgm:cxn modelId="{2D6D5D3D-055A-4BBC-8FC4-2699D86CAE5F}" type="presParOf" srcId="{CE2A8E37-2B5C-4FA1-8450-3706F05B6E4A}" destId="{4D4D10DA-0AC4-4B32-AEC0-21A57C4511DA}" srcOrd="0" destOrd="0" presId="urn:microsoft.com/office/officeart/2005/8/layout/hierarchy2"/>
    <dgm:cxn modelId="{4A8915F2-088E-49BF-AD4D-54210E3A67A4}" type="presParOf" srcId="{CE2A8E37-2B5C-4FA1-8450-3706F05B6E4A}" destId="{4C107D96-709C-4961-9A2F-3375F536E45B}" srcOrd="1" destOrd="0" presId="urn:microsoft.com/office/officeart/2005/8/layout/hierarchy2"/>
    <dgm:cxn modelId="{9DDBBE56-081A-43C7-AE41-D26D4CA1975B}" type="presParOf" srcId="{4680C806-0752-4507-9B48-EF425C0B40F6}" destId="{69DAD7D8-1CEE-4D98-8EE5-7E23C20FCEFC}" srcOrd="4" destOrd="0" presId="urn:microsoft.com/office/officeart/2005/8/layout/hierarchy2"/>
    <dgm:cxn modelId="{B0C844AE-D9F8-4205-A85F-21CC9752F2ED}" type="presParOf" srcId="{69DAD7D8-1CEE-4D98-8EE5-7E23C20FCEFC}" destId="{7C7858D5-F1D0-4C82-8C2B-8967BF79FAF5}" srcOrd="0" destOrd="0" presId="urn:microsoft.com/office/officeart/2005/8/layout/hierarchy2"/>
    <dgm:cxn modelId="{4A50026F-1674-45A8-A3BA-721BBA13B968}" type="presParOf" srcId="{4680C806-0752-4507-9B48-EF425C0B40F6}" destId="{0338EFC7-C418-488F-BDF0-687D28E75EAB}" srcOrd="5" destOrd="0" presId="urn:microsoft.com/office/officeart/2005/8/layout/hierarchy2"/>
    <dgm:cxn modelId="{62B50092-8A83-4C80-A7AA-C23132D5D07A}" type="presParOf" srcId="{0338EFC7-C418-488F-BDF0-687D28E75EAB}" destId="{C9E825CE-C2C8-42A3-8344-EACEE0D60F7E}" srcOrd="0" destOrd="0" presId="urn:microsoft.com/office/officeart/2005/8/layout/hierarchy2"/>
    <dgm:cxn modelId="{02C804A0-2685-4E71-9E67-8D1B07F0C8E6}" type="presParOf" srcId="{0338EFC7-C418-488F-BDF0-687D28E75EAB}" destId="{D55EC505-5E5B-4F26-912C-99BB61FCC7A8}" srcOrd="1" destOrd="0" presId="urn:microsoft.com/office/officeart/2005/8/layout/hierarchy2"/>
    <dgm:cxn modelId="{787144A8-A416-4D12-88C6-7281B2E12667}" type="presParOf" srcId="{D78C7E08-6923-4E6F-A89F-C2F186135162}" destId="{4A9FA2EA-4511-4019-B704-0F0B3773D21F}" srcOrd="2" destOrd="0" presId="urn:microsoft.com/office/officeart/2005/8/layout/hierarchy2"/>
    <dgm:cxn modelId="{0CE2BD30-85C5-4EC4-9119-E63653268C89}" type="presParOf" srcId="{4A9FA2EA-4511-4019-B704-0F0B3773D21F}" destId="{26CED1B9-B7EE-4E6F-86B6-A4994F8FD64C}" srcOrd="0" destOrd="0" presId="urn:microsoft.com/office/officeart/2005/8/layout/hierarchy2"/>
    <dgm:cxn modelId="{180ACD45-B96A-4005-9E79-AB8F32AB8749}" type="presParOf" srcId="{D78C7E08-6923-4E6F-A89F-C2F186135162}" destId="{D783251F-C035-402C-BE80-688935DA8181}" srcOrd="3" destOrd="0" presId="urn:microsoft.com/office/officeart/2005/8/layout/hierarchy2"/>
    <dgm:cxn modelId="{B2ECA8A7-45DC-4B78-AFCD-DE779F74C594}" type="presParOf" srcId="{D783251F-C035-402C-BE80-688935DA8181}" destId="{31433D4A-794E-485D-BDB8-B80CAD08D474}" srcOrd="0" destOrd="0" presId="urn:microsoft.com/office/officeart/2005/8/layout/hierarchy2"/>
    <dgm:cxn modelId="{2F381FD5-BEA6-4048-85D7-3C94A88ADB2E}" type="presParOf" srcId="{D783251F-C035-402C-BE80-688935DA8181}" destId="{B37E7049-9732-49E5-AC6F-3A05AE78DF79}" srcOrd="1" destOrd="0" presId="urn:microsoft.com/office/officeart/2005/8/layout/hierarchy2"/>
    <dgm:cxn modelId="{5B6383F7-72BD-46BB-A027-EDE0147905B1}" type="presParOf" srcId="{B37E7049-9732-49E5-AC6F-3A05AE78DF79}" destId="{90FD6EC0-73E6-46A0-BBB4-0F99FBD01E62}" srcOrd="0" destOrd="0" presId="urn:microsoft.com/office/officeart/2005/8/layout/hierarchy2"/>
    <dgm:cxn modelId="{2310E821-B207-4398-A323-9D1ED68814F5}" type="presParOf" srcId="{90FD6EC0-73E6-46A0-BBB4-0F99FBD01E62}" destId="{E470615B-815B-41FE-8681-60E28281172F}" srcOrd="0" destOrd="0" presId="urn:microsoft.com/office/officeart/2005/8/layout/hierarchy2"/>
    <dgm:cxn modelId="{5D384BF4-4992-4341-A2CE-5B3BE9CE3132}" type="presParOf" srcId="{B37E7049-9732-49E5-AC6F-3A05AE78DF79}" destId="{C2CD62D5-39C1-46EF-AA35-D7B85E69EA8F}" srcOrd="1" destOrd="0" presId="urn:microsoft.com/office/officeart/2005/8/layout/hierarchy2"/>
    <dgm:cxn modelId="{E0E58ACD-B9D6-455A-8F4E-0EA0B06B8A57}" type="presParOf" srcId="{C2CD62D5-39C1-46EF-AA35-D7B85E69EA8F}" destId="{E982F67D-2B0E-46AA-93DB-2413497E63BD}" srcOrd="0" destOrd="0" presId="urn:microsoft.com/office/officeart/2005/8/layout/hierarchy2"/>
    <dgm:cxn modelId="{D4DECDF6-4344-4AB6-A29A-64ABC2826916}" type="presParOf" srcId="{C2CD62D5-39C1-46EF-AA35-D7B85E69EA8F}" destId="{8670E1EA-8924-4B43-BF14-DEA714AFD7F4}" srcOrd="1" destOrd="0" presId="urn:microsoft.com/office/officeart/2005/8/layout/hierarchy2"/>
    <dgm:cxn modelId="{DB979564-9854-407D-95EC-62F639437A9C}" type="presParOf" srcId="{B37E7049-9732-49E5-AC6F-3A05AE78DF79}" destId="{1EC018E1-5507-4F26-8EC3-60AD100B1A62}" srcOrd="2" destOrd="0" presId="urn:microsoft.com/office/officeart/2005/8/layout/hierarchy2"/>
    <dgm:cxn modelId="{D36E8688-44C9-4A56-A3B8-7C6C68540D54}" type="presParOf" srcId="{1EC018E1-5507-4F26-8EC3-60AD100B1A62}" destId="{77FDC5E4-13C5-4833-BB24-1011129E7554}" srcOrd="0" destOrd="0" presId="urn:microsoft.com/office/officeart/2005/8/layout/hierarchy2"/>
    <dgm:cxn modelId="{3306E726-CADF-48AB-8495-35ACDAC47EC8}" type="presParOf" srcId="{B37E7049-9732-49E5-AC6F-3A05AE78DF79}" destId="{9C49953B-87CE-4C1A-9C7C-F4A05FF96261}" srcOrd="3" destOrd="0" presId="urn:microsoft.com/office/officeart/2005/8/layout/hierarchy2"/>
    <dgm:cxn modelId="{47B14DD4-4129-4995-9358-80E538C5D086}" type="presParOf" srcId="{9C49953B-87CE-4C1A-9C7C-F4A05FF96261}" destId="{0EC73394-0B8A-4AA0-B0E9-3991F056BEF0}" srcOrd="0" destOrd="0" presId="urn:microsoft.com/office/officeart/2005/8/layout/hierarchy2"/>
    <dgm:cxn modelId="{352D5D63-2963-45F5-B9FA-273AF32B97F9}" type="presParOf" srcId="{9C49953B-87CE-4C1A-9C7C-F4A05FF96261}" destId="{5DCDC27C-7998-494A-AD3E-E5FA52BF4732}" srcOrd="1" destOrd="0" presId="urn:microsoft.com/office/officeart/2005/8/layout/hierarchy2"/>
    <dgm:cxn modelId="{FA513B9F-64F0-449F-80B4-B883663261CE}" type="presParOf" srcId="{B37E7049-9732-49E5-AC6F-3A05AE78DF79}" destId="{C751F016-986E-4DB8-BF44-DB89CA2C9B50}" srcOrd="4" destOrd="0" presId="urn:microsoft.com/office/officeart/2005/8/layout/hierarchy2"/>
    <dgm:cxn modelId="{CED04830-E3E8-4105-B518-42FCC5048C3C}" type="presParOf" srcId="{C751F016-986E-4DB8-BF44-DB89CA2C9B50}" destId="{99663639-4E3E-427A-B79F-DFF3A4EB5157}" srcOrd="0" destOrd="0" presId="urn:microsoft.com/office/officeart/2005/8/layout/hierarchy2"/>
    <dgm:cxn modelId="{3A688E13-D8EE-49BB-AD72-51DF0C2E3406}" type="presParOf" srcId="{B37E7049-9732-49E5-AC6F-3A05AE78DF79}" destId="{81F72604-B2CD-4AD7-A05F-216F43611EEE}" srcOrd="5" destOrd="0" presId="urn:microsoft.com/office/officeart/2005/8/layout/hierarchy2"/>
    <dgm:cxn modelId="{56E3763F-D0B8-479C-B2D9-F73565E58E7F}" type="presParOf" srcId="{81F72604-B2CD-4AD7-A05F-216F43611EEE}" destId="{6E847D7B-C223-446A-8460-5F5F3AB10F3C}" srcOrd="0" destOrd="0" presId="urn:microsoft.com/office/officeart/2005/8/layout/hierarchy2"/>
    <dgm:cxn modelId="{CAE1EC7C-A2F5-499B-886C-8FB4AF015973}" type="presParOf" srcId="{81F72604-B2CD-4AD7-A05F-216F43611EEE}" destId="{1A4EE993-C996-4D1E-9F23-88C8323EB41F}" srcOrd="1" destOrd="0" presId="urn:microsoft.com/office/officeart/2005/8/layout/hierarchy2"/>
    <dgm:cxn modelId="{2482B094-FF29-47C3-AA69-DB98A5DB65BC}" type="presParOf" srcId="{B37E7049-9732-49E5-AC6F-3A05AE78DF79}" destId="{1CDB3727-DD47-4BF7-B69B-9719E1D8AA25}" srcOrd="6" destOrd="0" presId="urn:microsoft.com/office/officeart/2005/8/layout/hierarchy2"/>
    <dgm:cxn modelId="{BE1B855C-49F3-4AE7-9AB8-2E6FB4A76D50}" type="presParOf" srcId="{1CDB3727-DD47-4BF7-B69B-9719E1D8AA25}" destId="{A84E1473-ACF2-48F8-801F-02A0B9CFE572}" srcOrd="0" destOrd="0" presId="urn:microsoft.com/office/officeart/2005/8/layout/hierarchy2"/>
    <dgm:cxn modelId="{3A92D460-F7A8-42D8-9976-C70B02B45236}" type="presParOf" srcId="{B37E7049-9732-49E5-AC6F-3A05AE78DF79}" destId="{D8A9B5FD-E2F3-4786-9830-DCDF1C726230}" srcOrd="7" destOrd="0" presId="urn:microsoft.com/office/officeart/2005/8/layout/hierarchy2"/>
    <dgm:cxn modelId="{533E6EA3-E52E-4AE7-9CA2-D12FBBE5B254}" type="presParOf" srcId="{D8A9B5FD-E2F3-4786-9830-DCDF1C726230}" destId="{A4C1DC35-4158-4A5D-B251-76683F9FCC4D}" srcOrd="0" destOrd="0" presId="urn:microsoft.com/office/officeart/2005/8/layout/hierarchy2"/>
    <dgm:cxn modelId="{D7EB24C8-CE96-4D44-9FC7-4109E811BD7E}" type="presParOf" srcId="{D8A9B5FD-E2F3-4786-9830-DCDF1C726230}" destId="{BD016C44-ED99-47E3-9ECC-C1603DA5223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18C4DD-C3AB-4BA2-BFC9-406CF8B21F9D}"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zh-CN" altLang="en-US"/>
        </a:p>
      </dgm:t>
    </dgm:pt>
    <dgm:pt modelId="{027BB9D9-9741-463B-B0BD-3EEA5BFDE970}">
      <dgm:prSet custT="1"/>
      <dgm:spPr/>
      <dgm:t>
        <a:bodyPr/>
        <a:lstStyle/>
        <a:p>
          <a:pPr rtl="0"/>
          <a:r>
            <a:rPr lang="zh-CN" altLang="en-US" sz="2400" dirty="0" smtClean="0">
              <a:latin typeface="隶书" panose="02010509060101010101" pitchFamily="49" charset="-122"/>
              <a:ea typeface="隶书" panose="02010509060101010101" pitchFamily="49" charset="-122"/>
            </a:rPr>
            <a:t>投射比、叠加系数、宽高比输入</a:t>
          </a:r>
          <a:endParaRPr lang="zh-CN" altLang="en-US" sz="2400" dirty="0">
            <a:latin typeface="隶书" panose="02010509060101010101" pitchFamily="49" charset="-122"/>
            <a:ea typeface="隶书" panose="02010509060101010101" pitchFamily="49" charset="-122"/>
          </a:endParaRPr>
        </a:p>
      </dgm:t>
    </dgm:pt>
    <dgm:pt modelId="{069DB9B5-5C68-4B3B-8BAF-13EDDB6F5623}" type="parTrans" cxnId="{8970E89F-AF0D-4B12-810D-1B8B74BCBCA5}">
      <dgm:prSet/>
      <dgm:spPr/>
      <dgm:t>
        <a:bodyPr/>
        <a:lstStyle/>
        <a:p>
          <a:endParaRPr lang="zh-CN" altLang="en-US" sz="2400">
            <a:latin typeface="隶书" panose="02010509060101010101" pitchFamily="49" charset="-122"/>
            <a:ea typeface="隶书" panose="02010509060101010101" pitchFamily="49" charset="-122"/>
          </a:endParaRPr>
        </a:p>
      </dgm:t>
    </dgm:pt>
    <dgm:pt modelId="{4BF49C24-115C-4071-A5FB-6977DD482B6B}" type="sibTrans" cxnId="{8970E89F-AF0D-4B12-810D-1B8B74BCBCA5}">
      <dgm:prSet custT="1"/>
      <dgm:spPr/>
      <dgm:t>
        <a:bodyPr/>
        <a:lstStyle/>
        <a:p>
          <a:endParaRPr lang="zh-CN" altLang="en-US" sz="1600">
            <a:latin typeface="隶书" panose="02010509060101010101" pitchFamily="49" charset="-122"/>
            <a:ea typeface="隶书" panose="02010509060101010101" pitchFamily="49" charset="-122"/>
          </a:endParaRPr>
        </a:p>
      </dgm:t>
    </dgm:pt>
    <dgm:pt modelId="{37F214EA-616B-4DB7-B20E-20368063A577}">
      <dgm:prSet custT="1"/>
      <dgm:spPr/>
      <dgm:t>
        <a:bodyPr/>
        <a:lstStyle/>
        <a:p>
          <a:pPr rtl="0"/>
          <a:r>
            <a:rPr lang="zh-CN" altLang="en-US" sz="2400" dirty="0" smtClean="0">
              <a:latin typeface="隶书" panose="02010509060101010101" pitchFamily="49" charset="-122"/>
              <a:ea typeface="隶书" panose="02010509060101010101" pitchFamily="49" charset="-122"/>
            </a:rPr>
            <a:t>设计与计算</a:t>
          </a:r>
          <a:endParaRPr lang="zh-CN" sz="2400" dirty="0">
            <a:latin typeface="隶书" panose="02010509060101010101" pitchFamily="49" charset="-122"/>
            <a:ea typeface="隶书" panose="02010509060101010101" pitchFamily="49" charset="-122"/>
          </a:endParaRPr>
        </a:p>
      </dgm:t>
    </dgm:pt>
    <dgm:pt modelId="{8E1E58B9-4F03-4C08-A042-84930CDB24BA}" type="parTrans" cxnId="{32C37D3A-76D8-4E19-B53A-7FEB72636EAB}">
      <dgm:prSet/>
      <dgm:spPr/>
      <dgm:t>
        <a:bodyPr/>
        <a:lstStyle/>
        <a:p>
          <a:endParaRPr lang="zh-CN" altLang="en-US" sz="2400">
            <a:latin typeface="隶书" panose="02010509060101010101" pitchFamily="49" charset="-122"/>
            <a:ea typeface="隶书" panose="02010509060101010101" pitchFamily="49" charset="-122"/>
          </a:endParaRPr>
        </a:p>
      </dgm:t>
    </dgm:pt>
    <dgm:pt modelId="{40711934-9C34-4E23-B043-F08233A41564}" type="sibTrans" cxnId="{32C37D3A-76D8-4E19-B53A-7FEB72636EAB}">
      <dgm:prSet custT="1"/>
      <dgm:spPr/>
      <dgm:t>
        <a:bodyPr/>
        <a:lstStyle/>
        <a:p>
          <a:endParaRPr lang="zh-CN" altLang="en-US" sz="1600">
            <a:latin typeface="隶书" panose="02010509060101010101" pitchFamily="49" charset="-122"/>
            <a:ea typeface="隶书" panose="02010509060101010101" pitchFamily="49" charset="-122"/>
          </a:endParaRPr>
        </a:p>
      </dgm:t>
    </dgm:pt>
    <dgm:pt modelId="{32380912-5ADD-49BD-A0C3-C3AD319A44F6}">
      <dgm:prSet custT="1"/>
      <dgm:spPr/>
      <dgm:t>
        <a:bodyPr/>
        <a:lstStyle/>
        <a:p>
          <a:pPr rtl="0"/>
          <a:r>
            <a:rPr lang="zh-CN" altLang="en-US" sz="2400" dirty="0" smtClean="0">
              <a:latin typeface="隶书" panose="02010509060101010101" pitchFamily="49" charset="-122"/>
              <a:ea typeface="隶书" panose="02010509060101010101" pitchFamily="49" charset="-122"/>
            </a:rPr>
            <a:t>初步的投影仪分布及位置角度信息</a:t>
          </a:r>
          <a:endParaRPr lang="zh-CN" altLang="en-US" sz="2400" dirty="0">
            <a:latin typeface="隶书" panose="02010509060101010101" pitchFamily="49" charset="-122"/>
            <a:ea typeface="隶书" panose="02010509060101010101" pitchFamily="49" charset="-122"/>
          </a:endParaRPr>
        </a:p>
      </dgm:t>
    </dgm:pt>
    <dgm:pt modelId="{0E0AE9F9-9D14-4F0C-A287-CBD52F1507AD}" type="parTrans" cxnId="{31899487-5C51-4F45-A120-E1DBC0335613}">
      <dgm:prSet/>
      <dgm:spPr/>
      <dgm:t>
        <a:bodyPr/>
        <a:lstStyle/>
        <a:p>
          <a:endParaRPr lang="zh-CN" altLang="en-US" sz="2400">
            <a:latin typeface="隶书" panose="02010509060101010101" pitchFamily="49" charset="-122"/>
            <a:ea typeface="隶书" panose="02010509060101010101" pitchFamily="49" charset="-122"/>
          </a:endParaRPr>
        </a:p>
      </dgm:t>
    </dgm:pt>
    <dgm:pt modelId="{2DF07DFC-D748-42F4-87DE-4D8C9E9969BD}" type="sibTrans" cxnId="{31899487-5C51-4F45-A120-E1DBC0335613}">
      <dgm:prSet custT="1"/>
      <dgm:spPr/>
      <dgm:t>
        <a:bodyPr/>
        <a:lstStyle/>
        <a:p>
          <a:endParaRPr lang="zh-CN" altLang="en-US" sz="1600">
            <a:latin typeface="隶书" panose="02010509060101010101" pitchFamily="49" charset="-122"/>
            <a:ea typeface="隶书" panose="02010509060101010101" pitchFamily="49" charset="-122"/>
          </a:endParaRPr>
        </a:p>
      </dgm:t>
    </dgm:pt>
    <dgm:pt modelId="{17EDEF12-9B3A-46A6-AA9F-192619A122B1}">
      <dgm:prSet custT="1"/>
      <dgm:spPr/>
      <dgm:t>
        <a:bodyPr/>
        <a:lstStyle/>
        <a:p>
          <a:pPr rtl="0"/>
          <a:r>
            <a:rPr lang="zh-CN" altLang="en-US" sz="2400" dirty="0" smtClean="0">
              <a:latin typeface="隶书" panose="02010509060101010101" pitchFamily="49" charset="-122"/>
              <a:ea typeface="隶书" panose="02010509060101010101" pitchFamily="49" charset="-122"/>
            </a:rPr>
            <a:t>仿真模拟及修正</a:t>
          </a:r>
          <a:endParaRPr lang="zh-CN" sz="2400" dirty="0">
            <a:latin typeface="隶书" panose="02010509060101010101" pitchFamily="49" charset="-122"/>
            <a:ea typeface="隶书" panose="02010509060101010101" pitchFamily="49" charset="-122"/>
          </a:endParaRPr>
        </a:p>
      </dgm:t>
    </dgm:pt>
    <dgm:pt modelId="{CD318D9A-9BDE-4C38-A600-C65371B5684A}" type="parTrans" cxnId="{01F26F13-6557-450B-982A-447A45CA2B6D}">
      <dgm:prSet/>
      <dgm:spPr/>
      <dgm:t>
        <a:bodyPr/>
        <a:lstStyle/>
        <a:p>
          <a:endParaRPr lang="zh-CN" altLang="en-US" sz="2400">
            <a:latin typeface="隶书" panose="02010509060101010101" pitchFamily="49" charset="-122"/>
            <a:ea typeface="隶书" panose="02010509060101010101" pitchFamily="49" charset="-122"/>
          </a:endParaRPr>
        </a:p>
      </dgm:t>
    </dgm:pt>
    <dgm:pt modelId="{CF5C4B18-6D12-4257-9F30-7C79F4CE96A7}" type="sibTrans" cxnId="{01F26F13-6557-450B-982A-447A45CA2B6D}">
      <dgm:prSet custT="1"/>
      <dgm:spPr/>
      <dgm:t>
        <a:bodyPr/>
        <a:lstStyle/>
        <a:p>
          <a:endParaRPr lang="zh-CN" altLang="en-US" sz="1600">
            <a:latin typeface="隶书" panose="02010509060101010101" pitchFamily="49" charset="-122"/>
            <a:ea typeface="隶书" panose="02010509060101010101" pitchFamily="49" charset="-122"/>
          </a:endParaRPr>
        </a:p>
      </dgm:t>
    </dgm:pt>
    <dgm:pt modelId="{0624578C-9303-40E7-8A4B-925F055F174A}">
      <dgm:prSet custT="1"/>
      <dgm:spPr/>
      <dgm:t>
        <a:bodyPr/>
        <a:lstStyle/>
        <a:p>
          <a:pPr rtl="0"/>
          <a:r>
            <a:rPr lang="zh-CN" altLang="en-US" sz="2400" dirty="0" smtClean="0">
              <a:latin typeface="隶书" panose="02010509060101010101" pitchFamily="49" charset="-122"/>
              <a:ea typeface="隶书" panose="02010509060101010101" pitchFamily="49" charset="-122"/>
            </a:rPr>
            <a:t>最终确定投影分布及投影位置角度参数</a:t>
          </a:r>
          <a:endParaRPr lang="zh-CN" altLang="en-US" sz="2400" dirty="0">
            <a:latin typeface="隶书" panose="02010509060101010101" pitchFamily="49" charset="-122"/>
            <a:ea typeface="隶书" panose="02010509060101010101" pitchFamily="49" charset="-122"/>
          </a:endParaRPr>
        </a:p>
      </dgm:t>
    </dgm:pt>
    <dgm:pt modelId="{2F23987A-2191-4554-AE56-8B2194C9616E}" type="parTrans" cxnId="{79BD0482-770E-46E8-903D-28EDB023CCD8}">
      <dgm:prSet/>
      <dgm:spPr/>
      <dgm:t>
        <a:bodyPr/>
        <a:lstStyle/>
        <a:p>
          <a:endParaRPr lang="zh-CN" altLang="en-US" sz="2400">
            <a:latin typeface="隶书" panose="02010509060101010101" pitchFamily="49" charset="-122"/>
            <a:ea typeface="隶书" panose="02010509060101010101" pitchFamily="49" charset="-122"/>
          </a:endParaRPr>
        </a:p>
      </dgm:t>
    </dgm:pt>
    <dgm:pt modelId="{CE01ECE4-BB17-4B35-B485-1B64CA25EA5C}" type="sibTrans" cxnId="{79BD0482-770E-46E8-903D-28EDB023CCD8}">
      <dgm:prSet/>
      <dgm:spPr/>
      <dgm:t>
        <a:bodyPr/>
        <a:lstStyle/>
        <a:p>
          <a:endParaRPr lang="zh-CN" altLang="en-US" sz="2400">
            <a:latin typeface="隶书" panose="02010509060101010101" pitchFamily="49" charset="-122"/>
            <a:ea typeface="隶书" panose="02010509060101010101" pitchFamily="49" charset="-122"/>
          </a:endParaRPr>
        </a:p>
      </dgm:t>
    </dgm:pt>
    <dgm:pt modelId="{EA942ABE-6FCB-486D-88A4-E2FAEDE90EF6}" type="pres">
      <dgm:prSet presAssocID="{2418C4DD-C3AB-4BA2-BFC9-406CF8B21F9D}" presName="Name0" presStyleCnt="0">
        <dgm:presLayoutVars>
          <dgm:dir/>
          <dgm:resizeHandles val="exact"/>
        </dgm:presLayoutVars>
      </dgm:prSet>
      <dgm:spPr/>
      <dgm:t>
        <a:bodyPr/>
        <a:lstStyle/>
        <a:p>
          <a:endParaRPr lang="zh-CN" altLang="en-US"/>
        </a:p>
      </dgm:t>
    </dgm:pt>
    <dgm:pt modelId="{093BE483-D858-4F66-AA32-9928877EBA92}" type="pres">
      <dgm:prSet presAssocID="{027BB9D9-9741-463B-B0BD-3EEA5BFDE970}" presName="node" presStyleLbl="node1" presStyleIdx="0" presStyleCnt="5">
        <dgm:presLayoutVars>
          <dgm:bulletEnabled val="1"/>
        </dgm:presLayoutVars>
      </dgm:prSet>
      <dgm:spPr/>
      <dgm:t>
        <a:bodyPr/>
        <a:lstStyle/>
        <a:p>
          <a:endParaRPr lang="zh-CN" altLang="en-US"/>
        </a:p>
      </dgm:t>
    </dgm:pt>
    <dgm:pt modelId="{DD1CABEE-FC8C-4076-870D-F867532477DE}" type="pres">
      <dgm:prSet presAssocID="{4BF49C24-115C-4071-A5FB-6977DD482B6B}" presName="sibTrans" presStyleLbl="sibTrans2D1" presStyleIdx="0" presStyleCnt="4"/>
      <dgm:spPr/>
      <dgm:t>
        <a:bodyPr/>
        <a:lstStyle/>
        <a:p>
          <a:endParaRPr lang="zh-CN" altLang="en-US"/>
        </a:p>
      </dgm:t>
    </dgm:pt>
    <dgm:pt modelId="{9A0B53F6-DDC8-4F6D-A49C-58D5D9F059CF}" type="pres">
      <dgm:prSet presAssocID="{4BF49C24-115C-4071-A5FB-6977DD482B6B}" presName="connectorText" presStyleLbl="sibTrans2D1" presStyleIdx="0" presStyleCnt="4"/>
      <dgm:spPr/>
      <dgm:t>
        <a:bodyPr/>
        <a:lstStyle/>
        <a:p>
          <a:endParaRPr lang="zh-CN" altLang="en-US"/>
        </a:p>
      </dgm:t>
    </dgm:pt>
    <dgm:pt modelId="{AE0C8320-EDA6-4A64-B4BC-142695E82C49}" type="pres">
      <dgm:prSet presAssocID="{37F214EA-616B-4DB7-B20E-20368063A577}" presName="node" presStyleLbl="node1" presStyleIdx="1" presStyleCnt="5">
        <dgm:presLayoutVars>
          <dgm:bulletEnabled val="1"/>
        </dgm:presLayoutVars>
      </dgm:prSet>
      <dgm:spPr/>
      <dgm:t>
        <a:bodyPr/>
        <a:lstStyle/>
        <a:p>
          <a:endParaRPr lang="zh-CN" altLang="en-US"/>
        </a:p>
      </dgm:t>
    </dgm:pt>
    <dgm:pt modelId="{4E244077-00ED-45AE-AFA9-7408EBE1695D}" type="pres">
      <dgm:prSet presAssocID="{40711934-9C34-4E23-B043-F08233A41564}" presName="sibTrans" presStyleLbl="sibTrans2D1" presStyleIdx="1" presStyleCnt="4"/>
      <dgm:spPr/>
      <dgm:t>
        <a:bodyPr/>
        <a:lstStyle/>
        <a:p>
          <a:endParaRPr lang="zh-CN" altLang="en-US"/>
        </a:p>
      </dgm:t>
    </dgm:pt>
    <dgm:pt modelId="{053AB1CE-049B-4D29-A210-3E0ABE9575F9}" type="pres">
      <dgm:prSet presAssocID="{40711934-9C34-4E23-B043-F08233A41564}" presName="connectorText" presStyleLbl="sibTrans2D1" presStyleIdx="1" presStyleCnt="4"/>
      <dgm:spPr/>
      <dgm:t>
        <a:bodyPr/>
        <a:lstStyle/>
        <a:p>
          <a:endParaRPr lang="zh-CN" altLang="en-US"/>
        </a:p>
      </dgm:t>
    </dgm:pt>
    <dgm:pt modelId="{1D9AA5F4-FE3A-4047-96F1-35055DE36757}" type="pres">
      <dgm:prSet presAssocID="{32380912-5ADD-49BD-A0C3-C3AD319A44F6}" presName="node" presStyleLbl="node1" presStyleIdx="2" presStyleCnt="5">
        <dgm:presLayoutVars>
          <dgm:bulletEnabled val="1"/>
        </dgm:presLayoutVars>
      </dgm:prSet>
      <dgm:spPr/>
      <dgm:t>
        <a:bodyPr/>
        <a:lstStyle/>
        <a:p>
          <a:endParaRPr lang="zh-CN" altLang="en-US"/>
        </a:p>
      </dgm:t>
    </dgm:pt>
    <dgm:pt modelId="{E8D594F8-69F5-4967-89A0-C04673B35937}" type="pres">
      <dgm:prSet presAssocID="{2DF07DFC-D748-42F4-87DE-4D8C9E9969BD}" presName="sibTrans" presStyleLbl="sibTrans2D1" presStyleIdx="2" presStyleCnt="4"/>
      <dgm:spPr/>
      <dgm:t>
        <a:bodyPr/>
        <a:lstStyle/>
        <a:p>
          <a:endParaRPr lang="zh-CN" altLang="en-US"/>
        </a:p>
      </dgm:t>
    </dgm:pt>
    <dgm:pt modelId="{155D4881-AE32-42AA-9C28-F397D426F07A}" type="pres">
      <dgm:prSet presAssocID="{2DF07DFC-D748-42F4-87DE-4D8C9E9969BD}" presName="connectorText" presStyleLbl="sibTrans2D1" presStyleIdx="2" presStyleCnt="4"/>
      <dgm:spPr/>
      <dgm:t>
        <a:bodyPr/>
        <a:lstStyle/>
        <a:p>
          <a:endParaRPr lang="zh-CN" altLang="en-US"/>
        </a:p>
      </dgm:t>
    </dgm:pt>
    <dgm:pt modelId="{1354C705-01E1-4D35-BEF5-921BDA2D5224}" type="pres">
      <dgm:prSet presAssocID="{17EDEF12-9B3A-46A6-AA9F-192619A122B1}" presName="node" presStyleLbl="node1" presStyleIdx="3" presStyleCnt="5">
        <dgm:presLayoutVars>
          <dgm:bulletEnabled val="1"/>
        </dgm:presLayoutVars>
      </dgm:prSet>
      <dgm:spPr/>
      <dgm:t>
        <a:bodyPr/>
        <a:lstStyle/>
        <a:p>
          <a:endParaRPr lang="zh-CN" altLang="en-US"/>
        </a:p>
      </dgm:t>
    </dgm:pt>
    <dgm:pt modelId="{4272903E-96C0-4955-98D4-B16A1EAB6282}" type="pres">
      <dgm:prSet presAssocID="{CF5C4B18-6D12-4257-9F30-7C79F4CE96A7}" presName="sibTrans" presStyleLbl="sibTrans2D1" presStyleIdx="3" presStyleCnt="4"/>
      <dgm:spPr/>
      <dgm:t>
        <a:bodyPr/>
        <a:lstStyle/>
        <a:p>
          <a:endParaRPr lang="zh-CN" altLang="en-US"/>
        </a:p>
      </dgm:t>
    </dgm:pt>
    <dgm:pt modelId="{F536B6DB-CAE7-4F93-82B5-811E6EDD1F63}" type="pres">
      <dgm:prSet presAssocID="{CF5C4B18-6D12-4257-9F30-7C79F4CE96A7}" presName="connectorText" presStyleLbl="sibTrans2D1" presStyleIdx="3" presStyleCnt="4"/>
      <dgm:spPr/>
      <dgm:t>
        <a:bodyPr/>
        <a:lstStyle/>
        <a:p>
          <a:endParaRPr lang="zh-CN" altLang="en-US"/>
        </a:p>
      </dgm:t>
    </dgm:pt>
    <dgm:pt modelId="{12CBF78F-4ACF-490A-A3FD-9F63E3778A15}" type="pres">
      <dgm:prSet presAssocID="{0624578C-9303-40E7-8A4B-925F055F174A}" presName="node" presStyleLbl="node1" presStyleIdx="4" presStyleCnt="5">
        <dgm:presLayoutVars>
          <dgm:bulletEnabled val="1"/>
        </dgm:presLayoutVars>
      </dgm:prSet>
      <dgm:spPr/>
      <dgm:t>
        <a:bodyPr/>
        <a:lstStyle/>
        <a:p>
          <a:endParaRPr lang="zh-CN" altLang="en-US"/>
        </a:p>
      </dgm:t>
    </dgm:pt>
  </dgm:ptLst>
  <dgm:cxnLst>
    <dgm:cxn modelId="{32C37D3A-76D8-4E19-B53A-7FEB72636EAB}" srcId="{2418C4DD-C3AB-4BA2-BFC9-406CF8B21F9D}" destId="{37F214EA-616B-4DB7-B20E-20368063A577}" srcOrd="1" destOrd="0" parTransId="{8E1E58B9-4F03-4C08-A042-84930CDB24BA}" sibTransId="{40711934-9C34-4E23-B043-F08233A41564}"/>
    <dgm:cxn modelId="{2904CA2A-9ED3-4AFB-8D23-C0B2AB24D2C1}" type="presOf" srcId="{2418C4DD-C3AB-4BA2-BFC9-406CF8B21F9D}" destId="{EA942ABE-6FCB-486D-88A4-E2FAEDE90EF6}" srcOrd="0" destOrd="0" presId="urn:microsoft.com/office/officeart/2005/8/layout/process1"/>
    <dgm:cxn modelId="{8970E89F-AF0D-4B12-810D-1B8B74BCBCA5}" srcId="{2418C4DD-C3AB-4BA2-BFC9-406CF8B21F9D}" destId="{027BB9D9-9741-463B-B0BD-3EEA5BFDE970}" srcOrd="0" destOrd="0" parTransId="{069DB9B5-5C68-4B3B-8BAF-13EDDB6F5623}" sibTransId="{4BF49C24-115C-4071-A5FB-6977DD482B6B}"/>
    <dgm:cxn modelId="{9E80835F-4F5E-49C4-B5DC-8BEA769E3706}" type="presOf" srcId="{0624578C-9303-40E7-8A4B-925F055F174A}" destId="{12CBF78F-4ACF-490A-A3FD-9F63E3778A15}" srcOrd="0" destOrd="0" presId="urn:microsoft.com/office/officeart/2005/8/layout/process1"/>
    <dgm:cxn modelId="{ACAAA88C-62EC-49D7-ACC6-DBCB491A10DF}" type="presOf" srcId="{40711934-9C34-4E23-B043-F08233A41564}" destId="{4E244077-00ED-45AE-AFA9-7408EBE1695D}" srcOrd="0" destOrd="0" presId="urn:microsoft.com/office/officeart/2005/8/layout/process1"/>
    <dgm:cxn modelId="{4F192469-48AF-48DC-9537-3CCB21CB68D6}" type="presOf" srcId="{37F214EA-616B-4DB7-B20E-20368063A577}" destId="{AE0C8320-EDA6-4A64-B4BC-142695E82C49}" srcOrd="0" destOrd="0" presId="urn:microsoft.com/office/officeart/2005/8/layout/process1"/>
    <dgm:cxn modelId="{01F26F13-6557-450B-982A-447A45CA2B6D}" srcId="{2418C4DD-C3AB-4BA2-BFC9-406CF8B21F9D}" destId="{17EDEF12-9B3A-46A6-AA9F-192619A122B1}" srcOrd="3" destOrd="0" parTransId="{CD318D9A-9BDE-4C38-A600-C65371B5684A}" sibTransId="{CF5C4B18-6D12-4257-9F30-7C79F4CE96A7}"/>
    <dgm:cxn modelId="{E81F93D8-44F8-4EC4-B1E4-F92DBFF7EF68}" type="presOf" srcId="{32380912-5ADD-49BD-A0C3-C3AD319A44F6}" destId="{1D9AA5F4-FE3A-4047-96F1-35055DE36757}" srcOrd="0" destOrd="0" presId="urn:microsoft.com/office/officeart/2005/8/layout/process1"/>
    <dgm:cxn modelId="{79BD0482-770E-46E8-903D-28EDB023CCD8}" srcId="{2418C4DD-C3AB-4BA2-BFC9-406CF8B21F9D}" destId="{0624578C-9303-40E7-8A4B-925F055F174A}" srcOrd="4" destOrd="0" parTransId="{2F23987A-2191-4554-AE56-8B2194C9616E}" sibTransId="{CE01ECE4-BB17-4B35-B485-1B64CA25EA5C}"/>
    <dgm:cxn modelId="{1603416D-BA3F-4703-A7E3-8700DBFAFF48}" type="presOf" srcId="{4BF49C24-115C-4071-A5FB-6977DD482B6B}" destId="{9A0B53F6-DDC8-4F6D-A49C-58D5D9F059CF}" srcOrd="1" destOrd="0" presId="urn:microsoft.com/office/officeart/2005/8/layout/process1"/>
    <dgm:cxn modelId="{06E88E6C-D865-48EF-AED6-E6808D6EFAC4}" type="presOf" srcId="{2DF07DFC-D748-42F4-87DE-4D8C9E9969BD}" destId="{155D4881-AE32-42AA-9C28-F397D426F07A}" srcOrd="1" destOrd="0" presId="urn:microsoft.com/office/officeart/2005/8/layout/process1"/>
    <dgm:cxn modelId="{AB46E76F-7CC8-49D9-A777-516568FBF87B}" type="presOf" srcId="{CF5C4B18-6D12-4257-9F30-7C79F4CE96A7}" destId="{F536B6DB-CAE7-4F93-82B5-811E6EDD1F63}" srcOrd="1" destOrd="0" presId="urn:microsoft.com/office/officeart/2005/8/layout/process1"/>
    <dgm:cxn modelId="{7731BEAD-ABA6-4E3F-B815-D54A96098D05}" type="presOf" srcId="{2DF07DFC-D748-42F4-87DE-4D8C9E9969BD}" destId="{E8D594F8-69F5-4967-89A0-C04673B35937}" srcOrd="0" destOrd="0" presId="urn:microsoft.com/office/officeart/2005/8/layout/process1"/>
    <dgm:cxn modelId="{31899487-5C51-4F45-A120-E1DBC0335613}" srcId="{2418C4DD-C3AB-4BA2-BFC9-406CF8B21F9D}" destId="{32380912-5ADD-49BD-A0C3-C3AD319A44F6}" srcOrd="2" destOrd="0" parTransId="{0E0AE9F9-9D14-4F0C-A287-CBD52F1507AD}" sibTransId="{2DF07DFC-D748-42F4-87DE-4D8C9E9969BD}"/>
    <dgm:cxn modelId="{BD5A9F6C-0783-48D8-B98C-F8401884588F}" type="presOf" srcId="{027BB9D9-9741-463B-B0BD-3EEA5BFDE970}" destId="{093BE483-D858-4F66-AA32-9928877EBA92}" srcOrd="0" destOrd="0" presId="urn:microsoft.com/office/officeart/2005/8/layout/process1"/>
    <dgm:cxn modelId="{69489CA8-4897-425D-A53E-0D4F773171FE}" type="presOf" srcId="{17EDEF12-9B3A-46A6-AA9F-192619A122B1}" destId="{1354C705-01E1-4D35-BEF5-921BDA2D5224}" srcOrd="0" destOrd="0" presId="urn:microsoft.com/office/officeart/2005/8/layout/process1"/>
    <dgm:cxn modelId="{F3CC873C-01FB-4F4C-B8ED-3D6927931C2E}" type="presOf" srcId="{40711934-9C34-4E23-B043-F08233A41564}" destId="{053AB1CE-049B-4D29-A210-3E0ABE9575F9}" srcOrd="1" destOrd="0" presId="urn:microsoft.com/office/officeart/2005/8/layout/process1"/>
    <dgm:cxn modelId="{50D8DD51-A964-41AE-8C9C-6D25DA534535}" type="presOf" srcId="{CF5C4B18-6D12-4257-9F30-7C79F4CE96A7}" destId="{4272903E-96C0-4955-98D4-B16A1EAB6282}" srcOrd="0" destOrd="0" presId="urn:microsoft.com/office/officeart/2005/8/layout/process1"/>
    <dgm:cxn modelId="{D158E406-95E9-4CD3-8156-2A6CE7702C87}" type="presOf" srcId="{4BF49C24-115C-4071-A5FB-6977DD482B6B}" destId="{DD1CABEE-FC8C-4076-870D-F867532477DE}" srcOrd="0" destOrd="0" presId="urn:microsoft.com/office/officeart/2005/8/layout/process1"/>
    <dgm:cxn modelId="{808F10E7-D764-4069-BFD3-A93914712275}" type="presParOf" srcId="{EA942ABE-6FCB-486D-88A4-E2FAEDE90EF6}" destId="{093BE483-D858-4F66-AA32-9928877EBA92}" srcOrd="0" destOrd="0" presId="urn:microsoft.com/office/officeart/2005/8/layout/process1"/>
    <dgm:cxn modelId="{E3102739-5C78-46D7-80FF-1E0BD7A618AB}" type="presParOf" srcId="{EA942ABE-6FCB-486D-88A4-E2FAEDE90EF6}" destId="{DD1CABEE-FC8C-4076-870D-F867532477DE}" srcOrd="1" destOrd="0" presId="urn:microsoft.com/office/officeart/2005/8/layout/process1"/>
    <dgm:cxn modelId="{954C9E2F-8BAC-4622-B115-FF1533028549}" type="presParOf" srcId="{DD1CABEE-FC8C-4076-870D-F867532477DE}" destId="{9A0B53F6-DDC8-4F6D-A49C-58D5D9F059CF}" srcOrd="0" destOrd="0" presId="urn:microsoft.com/office/officeart/2005/8/layout/process1"/>
    <dgm:cxn modelId="{BE4FFFFA-802E-4FB9-B26A-6ACDEBB72183}" type="presParOf" srcId="{EA942ABE-6FCB-486D-88A4-E2FAEDE90EF6}" destId="{AE0C8320-EDA6-4A64-B4BC-142695E82C49}" srcOrd="2" destOrd="0" presId="urn:microsoft.com/office/officeart/2005/8/layout/process1"/>
    <dgm:cxn modelId="{6767A989-71A8-4789-B8C3-BE1B276E0210}" type="presParOf" srcId="{EA942ABE-6FCB-486D-88A4-E2FAEDE90EF6}" destId="{4E244077-00ED-45AE-AFA9-7408EBE1695D}" srcOrd="3" destOrd="0" presId="urn:microsoft.com/office/officeart/2005/8/layout/process1"/>
    <dgm:cxn modelId="{7A4BC3C6-E763-49FA-A30A-284613C05ECC}" type="presParOf" srcId="{4E244077-00ED-45AE-AFA9-7408EBE1695D}" destId="{053AB1CE-049B-4D29-A210-3E0ABE9575F9}" srcOrd="0" destOrd="0" presId="urn:microsoft.com/office/officeart/2005/8/layout/process1"/>
    <dgm:cxn modelId="{CCA47571-3517-4482-9C7C-C380A6CDF005}" type="presParOf" srcId="{EA942ABE-6FCB-486D-88A4-E2FAEDE90EF6}" destId="{1D9AA5F4-FE3A-4047-96F1-35055DE36757}" srcOrd="4" destOrd="0" presId="urn:microsoft.com/office/officeart/2005/8/layout/process1"/>
    <dgm:cxn modelId="{69AC818B-19BD-4D92-A54E-2807E8EA12C6}" type="presParOf" srcId="{EA942ABE-6FCB-486D-88A4-E2FAEDE90EF6}" destId="{E8D594F8-69F5-4967-89A0-C04673B35937}" srcOrd="5" destOrd="0" presId="urn:microsoft.com/office/officeart/2005/8/layout/process1"/>
    <dgm:cxn modelId="{FD065459-405A-4818-A048-82AF11E3FFA0}" type="presParOf" srcId="{E8D594F8-69F5-4967-89A0-C04673B35937}" destId="{155D4881-AE32-42AA-9C28-F397D426F07A}" srcOrd="0" destOrd="0" presId="urn:microsoft.com/office/officeart/2005/8/layout/process1"/>
    <dgm:cxn modelId="{9093A0E6-FCCA-4D0D-AE2A-8A560E0ECA04}" type="presParOf" srcId="{EA942ABE-6FCB-486D-88A4-E2FAEDE90EF6}" destId="{1354C705-01E1-4D35-BEF5-921BDA2D5224}" srcOrd="6" destOrd="0" presId="urn:microsoft.com/office/officeart/2005/8/layout/process1"/>
    <dgm:cxn modelId="{5BB17F10-9964-45CE-A8F0-DE2D1AFE504D}" type="presParOf" srcId="{EA942ABE-6FCB-486D-88A4-E2FAEDE90EF6}" destId="{4272903E-96C0-4955-98D4-B16A1EAB6282}" srcOrd="7" destOrd="0" presId="urn:microsoft.com/office/officeart/2005/8/layout/process1"/>
    <dgm:cxn modelId="{4B95D741-7C08-4334-8C10-D5544F5921E9}" type="presParOf" srcId="{4272903E-96C0-4955-98D4-B16A1EAB6282}" destId="{F536B6DB-CAE7-4F93-82B5-811E6EDD1F63}" srcOrd="0" destOrd="0" presId="urn:microsoft.com/office/officeart/2005/8/layout/process1"/>
    <dgm:cxn modelId="{B5E8A727-A65A-46C7-9977-ECDD2D0B6488}" type="presParOf" srcId="{EA942ABE-6FCB-486D-88A4-E2FAEDE90EF6}" destId="{12CBF78F-4ACF-490A-A3FD-9F63E3778A15}"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273861-F3A7-4193-8EA7-9682DBD44549}" type="doc">
      <dgm:prSet loTypeId="urn:microsoft.com/office/officeart/2005/8/layout/hChevron3" loCatId="process" qsTypeId="urn:microsoft.com/office/officeart/2005/8/quickstyle/simple1" qsCatId="simple" csTypeId="urn:microsoft.com/office/officeart/2005/8/colors/accent1_2" csCatId="accent1" phldr="1"/>
      <dgm:spPr/>
    </dgm:pt>
    <dgm:pt modelId="{F7EB2D71-C0E0-483E-9D88-62C57EE21CE6}">
      <dgm:prSet phldrT="[文本]"/>
      <dgm:spPr/>
      <dgm:t>
        <a:bodyPr/>
        <a:lstStyle/>
        <a:p>
          <a:r>
            <a:rPr lang="zh-CN" altLang="en-US" dirty="0" smtClean="0"/>
            <a:t>单边校正</a:t>
          </a:r>
          <a:endParaRPr lang="zh-CN" altLang="en-US" dirty="0"/>
        </a:p>
      </dgm:t>
    </dgm:pt>
    <dgm:pt modelId="{B53F5ACF-24C8-49F5-8B46-457E9569C72D}" type="parTrans" cxnId="{E86482D6-EC4F-4CFA-91A3-1F4849B2E569}">
      <dgm:prSet/>
      <dgm:spPr/>
      <dgm:t>
        <a:bodyPr/>
        <a:lstStyle/>
        <a:p>
          <a:endParaRPr lang="zh-CN" altLang="en-US"/>
        </a:p>
      </dgm:t>
    </dgm:pt>
    <dgm:pt modelId="{9F11C340-7F7B-4C82-8F97-625337D0DD4C}" type="sibTrans" cxnId="{E86482D6-EC4F-4CFA-91A3-1F4849B2E569}">
      <dgm:prSet/>
      <dgm:spPr/>
      <dgm:t>
        <a:bodyPr/>
        <a:lstStyle/>
        <a:p>
          <a:endParaRPr lang="zh-CN" altLang="en-US"/>
        </a:p>
      </dgm:t>
    </dgm:pt>
    <dgm:pt modelId="{E2300A6F-BE88-4EA0-BB5F-02AC68C6778C}">
      <dgm:prSet phldrT="[文本]"/>
      <dgm:spPr/>
      <dgm:t>
        <a:bodyPr/>
        <a:lstStyle/>
        <a:p>
          <a:r>
            <a:rPr lang="zh-CN" altLang="en-US" dirty="0" smtClean="0"/>
            <a:t>双边校正</a:t>
          </a:r>
          <a:endParaRPr lang="zh-CN" altLang="en-US" dirty="0"/>
        </a:p>
      </dgm:t>
    </dgm:pt>
    <dgm:pt modelId="{0E59B7C9-DCB2-453E-AF05-3C12F5BB9DF4}" type="parTrans" cxnId="{99119FE7-8325-4C91-A0BB-5D3725B531FE}">
      <dgm:prSet/>
      <dgm:spPr/>
      <dgm:t>
        <a:bodyPr/>
        <a:lstStyle/>
        <a:p>
          <a:endParaRPr lang="zh-CN" altLang="en-US"/>
        </a:p>
      </dgm:t>
    </dgm:pt>
    <dgm:pt modelId="{7BD1953E-D7C6-4676-9F0C-431B27866CA0}" type="sibTrans" cxnId="{99119FE7-8325-4C91-A0BB-5D3725B531FE}">
      <dgm:prSet/>
      <dgm:spPr/>
      <dgm:t>
        <a:bodyPr/>
        <a:lstStyle/>
        <a:p>
          <a:endParaRPr lang="zh-CN" altLang="en-US"/>
        </a:p>
      </dgm:t>
    </dgm:pt>
    <dgm:pt modelId="{E917B08D-06F2-4BBB-9AEA-70464582FCD9}">
      <dgm:prSet phldrT="[文本]"/>
      <dgm:spPr/>
      <dgm:t>
        <a:bodyPr/>
        <a:lstStyle/>
        <a:p>
          <a:r>
            <a:rPr lang="zh-CN" altLang="en-US" dirty="0" smtClean="0"/>
            <a:t>三边校正</a:t>
          </a:r>
          <a:endParaRPr lang="zh-CN" altLang="en-US" dirty="0"/>
        </a:p>
      </dgm:t>
    </dgm:pt>
    <dgm:pt modelId="{C646FC76-EEE0-4EF6-925D-C2626FFBD7BF}" type="parTrans" cxnId="{31B8E685-0934-4E12-9410-42D7D5581AFE}">
      <dgm:prSet/>
      <dgm:spPr/>
      <dgm:t>
        <a:bodyPr/>
        <a:lstStyle/>
        <a:p>
          <a:endParaRPr lang="zh-CN" altLang="en-US"/>
        </a:p>
      </dgm:t>
    </dgm:pt>
    <dgm:pt modelId="{427D9B68-45D1-442B-8B15-2B8785516FB7}" type="sibTrans" cxnId="{31B8E685-0934-4E12-9410-42D7D5581AFE}">
      <dgm:prSet/>
      <dgm:spPr/>
      <dgm:t>
        <a:bodyPr/>
        <a:lstStyle/>
        <a:p>
          <a:endParaRPr lang="zh-CN" altLang="en-US"/>
        </a:p>
      </dgm:t>
    </dgm:pt>
    <dgm:pt modelId="{48C6B1BC-34A4-4B84-9F54-1A504D818476}" type="pres">
      <dgm:prSet presAssocID="{5B273861-F3A7-4193-8EA7-9682DBD44549}" presName="Name0" presStyleCnt="0">
        <dgm:presLayoutVars>
          <dgm:dir/>
          <dgm:resizeHandles val="exact"/>
        </dgm:presLayoutVars>
      </dgm:prSet>
      <dgm:spPr/>
    </dgm:pt>
    <dgm:pt modelId="{7C476B67-F5CD-4BFF-8C08-2D03567430BF}" type="pres">
      <dgm:prSet presAssocID="{F7EB2D71-C0E0-483E-9D88-62C57EE21CE6}" presName="parTxOnly" presStyleLbl="node1" presStyleIdx="0" presStyleCnt="3" custScaleY="47748">
        <dgm:presLayoutVars>
          <dgm:bulletEnabled val="1"/>
        </dgm:presLayoutVars>
      </dgm:prSet>
      <dgm:spPr/>
      <dgm:t>
        <a:bodyPr/>
        <a:lstStyle/>
        <a:p>
          <a:endParaRPr lang="zh-CN" altLang="en-US"/>
        </a:p>
      </dgm:t>
    </dgm:pt>
    <dgm:pt modelId="{DA8BB746-67DC-47CB-B073-BD24320E5B90}" type="pres">
      <dgm:prSet presAssocID="{9F11C340-7F7B-4C82-8F97-625337D0DD4C}" presName="parSpace" presStyleCnt="0"/>
      <dgm:spPr/>
    </dgm:pt>
    <dgm:pt modelId="{D868213C-ADF7-475E-9D7E-5D832E9228E8}" type="pres">
      <dgm:prSet presAssocID="{E2300A6F-BE88-4EA0-BB5F-02AC68C6778C}" presName="parTxOnly" presStyleLbl="node1" presStyleIdx="1" presStyleCnt="3" custScaleY="47748">
        <dgm:presLayoutVars>
          <dgm:bulletEnabled val="1"/>
        </dgm:presLayoutVars>
      </dgm:prSet>
      <dgm:spPr/>
      <dgm:t>
        <a:bodyPr/>
        <a:lstStyle/>
        <a:p>
          <a:endParaRPr lang="zh-CN" altLang="en-US"/>
        </a:p>
      </dgm:t>
    </dgm:pt>
    <dgm:pt modelId="{4D6664CB-4693-4613-9AAF-8F432AE2E7D3}" type="pres">
      <dgm:prSet presAssocID="{7BD1953E-D7C6-4676-9F0C-431B27866CA0}" presName="parSpace" presStyleCnt="0"/>
      <dgm:spPr/>
    </dgm:pt>
    <dgm:pt modelId="{320F54B7-84AA-405C-95C4-16275469894B}" type="pres">
      <dgm:prSet presAssocID="{E917B08D-06F2-4BBB-9AEA-70464582FCD9}" presName="parTxOnly" presStyleLbl="node1" presStyleIdx="2" presStyleCnt="3" custScaleY="47748">
        <dgm:presLayoutVars>
          <dgm:bulletEnabled val="1"/>
        </dgm:presLayoutVars>
      </dgm:prSet>
      <dgm:spPr/>
      <dgm:t>
        <a:bodyPr/>
        <a:lstStyle/>
        <a:p>
          <a:endParaRPr lang="zh-CN" altLang="en-US"/>
        </a:p>
      </dgm:t>
    </dgm:pt>
  </dgm:ptLst>
  <dgm:cxnLst>
    <dgm:cxn modelId="{99119FE7-8325-4C91-A0BB-5D3725B531FE}" srcId="{5B273861-F3A7-4193-8EA7-9682DBD44549}" destId="{E2300A6F-BE88-4EA0-BB5F-02AC68C6778C}" srcOrd="1" destOrd="0" parTransId="{0E59B7C9-DCB2-453E-AF05-3C12F5BB9DF4}" sibTransId="{7BD1953E-D7C6-4676-9F0C-431B27866CA0}"/>
    <dgm:cxn modelId="{31B8E685-0934-4E12-9410-42D7D5581AFE}" srcId="{5B273861-F3A7-4193-8EA7-9682DBD44549}" destId="{E917B08D-06F2-4BBB-9AEA-70464582FCD9}" srcOrd="2" destOrd="0" parTransId="{C646FC76-EEE0-4EF6-925D-C2626FFBD7BF}" sibTransId="{427D9B68-45D1-442B-8B15-2B8785516FB7}"/>
    <dgm:cxn modelId="{9FE69352-3874-43B4-99D4-6C28F4166F56}" type="presOf" srcId="{5B273861-F3A7-4193-8EA7-9682DBD44549}" destId="{48C6B1BC-34A4-4B84-9F54-1A504D818476}" srcOrd="0" destOrd="0" presId="urn:microsoft.com/office/officeart/2005/8/layout/hChevron3"/>
    <dgm:cxn modelId="{16F089F8-F83F-416C-97BF-689CE5D4B1C2}" type="presOf" srcId="{F7EB2D71-C0E0-483E-9D88-62C57EE21CE6}" destId="{7C476B67-F5CD-4BFF-8C08-2D03567430BF}" srcOrd="0" destOrd="0" presId="urn:microsoft.com/office/officeart/2005/8/layout/hChevron3"/>
    <dgm:cxn modelId="{BF05E1CF-046E-499E-82EA-82395A48C134}" type="presOf" srcId="{E2300A6F-BE88-4EA0-BB5F-02AC68C6778C}" destId="{D868213C-ADF7-475E-9D7E-5D832E9228E8}" srcOrd="0" destOrd="0" presId="urn:microsoft.com/office/officeart/2005/8/layout/hChevron3"/>
    <dgm:cxn modelId="{E86482D6-EC4F-4CFA-91A3-1F4849B2E569}" srcId="{5B273861-F3A7-4193-8EA7-9682DBD44549}" destId="{F7EB2D71-C0E0-483E-9D88-62C57EE21CE6}" srcOrd="0" destOrd="0" parTransId="{B53F5ACF-24C8-49F5-8B46-457E9569C72D}" sibTransId="{9F11C340-7F7B-4C82-8F97-625337D0DD4C}"/>
    <dgm:cxn modelId="{E70D8183-A3BE-494C-8F62-1BE651C156C4}" type="presOf" srcId="{E917B08D-06F2-4BBB-9AEA-70464582FCD9}" destId="{320F54B7-84AA-405C-95C4-16275469894B}" srcOrd="0" destOrd="0" presId="urn:microsoft.com/office/officeart/2005/8/layout/hChevron3"/>
    <dgm:cxn modelId="{98A2F439-6F5E-4E6F-A338-2EFF5ABB832D}" type="presParOf" srcId="{48C6B1BC-34A4-4B84-9F54-1A504D818476}" destId="{7C476B67-F5CD-4BFF-8C08-2D03567430BF}" srcOrd="0" destOrd="0" presId="urn:microsoft.com/office/officeart/2005/8/layout/hChevron3"/>
    <dgm:cxn modelId="{43E22B8D-7715-4A2F-8E8F-F837D5816F9E}" type="presParOf" srcId="{48C6B1BC-34A4-4B84-9F54-1A504D818476}" destId="{DA8BB746-67DC-47CB-B073-BD24320E5B90}" srcOrd="1" destOrd="0" presId="urn:microsoft.com/office/officeart/2005/8/layout/hChevron3"/>
    <dgm:cxn modelId="{93B1E775-488D-4D18-B69C-C961270B99DA}" type="presParOf" srcId="{48C6B1BC-34A4-4B84-9F54-1A504D818476}" destId="{D868213C-ADF7-475E-9D7E-5D832E9228E8}" srcOrd="2" destOrd="0" presId="urn:microsoft.com/office/officeart/2005/8/layout/hChevron3"/>
    <dgm:cxn modelId="{07AA28E9-384A-4F31-A6E7-9D2A23E0FE3E}" type="presParOf" srcId="{48C6B1BC-34A4-4B84-9F54-1A504D818476}" destId="{4D6664CB-4693-4613-9AAF-8F432AE2E7D3}" srcOrd="3" destOrd="0" presId="urn:microsoft.com/office/officeart/2005/8/layout/hChevron3"/>
    <dgm:cxn modelId="{51786E3B-E7BC-4FE4-B57A-A13C37F796B1}" type="presParOf" srcId="{48C6B1BC-34A4-4B84-9F54-1A504D818476}" destId="{320F54B7-84AA-405C-95C4-16275469894B}" srcOrd="4" destOrd="0" presId="urn:microsoft.com/office/officeart/2005/8/layout/hChevron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AB3EC8-B9FD-4CBC-91C3-553524A5E3B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D6514466-5CF9-4B51-911E-8F4D94B00D32}">
      <dgm:prSet phldrT="[文本]"/>
      <dgm:spPr/>
      <dgm:t>
        <a:bodyPr/>
        <a:lstStyle/>
        <a:p>
          <a:r>
            <a:rPr lang="zh-CN" altLang="en-US" dirty="0" smtClean="0"/>
            <a:t>再现系统</a:t>
          </a:r>
          <a:endParaRPr lang="zh-CN" altLang="en-US" dirty="0"/>
        </a:p>
      </dgm:t>
    </dgm:pt>
    <dgm:pt modelId="{B0B5FB0B-F80A-444D-9F3F-2CDA6419C501}" type="parTrans" cxnId="{CDA82464-698C-43C1-A1EE-5A9805832531}">
      <dgm:prSet/>
      <dgm:spPr/>
      <dgm:t>
        <a:bodyPr/>
        <a:lstStyle/>
        <a:p>
          <a:endParaRPr lang="zh-CN" altLang="en-US"/>
        </a:p>
      </dgm:t>
    </dgm:pt>
    <dgm:pt modelId="{485EFAED-1BFB-4743-898B-04ED0AB21E0A}" type="sibTrans" cxnId="{CDA82464-698C-43C1-A1EE-5A9805832531}">
      <dgm:prSet/>
      <dgm:spPr/>
      <dgm:t>
        <a:bodyPr/>
        <a:lstStyle/>
        <a:p>
          <a:endParaRPr lang="zh-CN" altLang="en-US"/>
        </a:p>
      </dgm:t>
    </dgm:pt>
    <dgm:pt modelId="{56EDABBE-B0FE-4787-963C-F9B39F9A892D}">
      <dgm:prSet phldrT="[文本]"/>
      <dgm:spPr/>
      <dgm:t>
        <a:bodyPr/>
        <a:lstStyle/>
        <a:p>
          <a:r>
            <a:rPr lang="zh-CN" altLang="en-US" dirty="0" smtClean="0"/>
            <a:t>赤道仪</a:t>
          </a:r>
          <a:endParaRPr lang="zh-CN" altLang="en-US" dirty="0"/>
        </a:p>
      </dgm:t>
    </dgm:pt>
    <dgm:pt modelId="{416F2A56-05DE-4338-9FE2-D98636FD6550}" type="parTrans" cxnId="{B2A119A9-7F25-474A-A9B2-045D4CBF0379}">
      <dgm:prSet/>
      <dgm:spPr/>
      <dgm:t>
        <a:bodyPr/>
        <a:lstStyle/>
        <a:p>
          <a:endParaRPr lang="zh-CN" altLang="en-US"/>
        </a:p>
      </dgm:t>
    </dgm:pt>
    <dgm:pt modelId="{CD39753F-4AF5-425A-8A0D-321A519311A1}" type="sibTrans" cxnId="{B2A119A9-7F25-474A-A9B2-045D4CBF0379}">
      <dgm:prSet/>
      <dgm:spPr/>
      <dgm:t>
        <a:bodyPr/>
        <a:lstStyle/>
        <a:p>
          <a:endParaRPr lang="zh-CN" altLang="en-US"/>
        </a:p>
      </dgm:t>
    </dgm:pt>
    <dgm:pt modelId="{07FA6BC0-759A-4ED4-8CF7-F1B119DC3894}">
      <dgm:prSet phldrT="[文本]"/>
      <dgm:spPr/>
      <dgm:t>
        <a:bodyPr/>
        <a:lstStyle/>
        <a:p>
          <a:r>
            <a:rPr lang="zh-CN" altLang="en-US" dirty="0" smtClean="0"/>
            <a:t>望远镜</a:t>
          </a:r>
          <a:endParaRPr lang="zh-CN" altLang="en-US" dirty="0"/>
        </a:p>
      </dgm:t>
    </dgm:pt>
    <dgm:pt modelId="{1E29D31B-16F7-4972-978C-DB7EDF788CFA}" type="parTrans" cxnId="{FA2367F6-1F7C-477F-906A-06EBC46D8B47}">
      <dgm:prSet/>
      <dgm:spPr/>
      <dgm:t>
        <a:bodyPr/>
        <a:lstStyle/>
        <a:p>
          <a:endParaRPr lang="zh-CN" altLang="en-US"/>
        </a:p>
      </dgm:t>
    </dgm:pt>
    <dgm:pt modelId="{02974A98-C4F5-414D-BDC1-6CA29E278F4F}" type="sibTrans" cxnId="{FA2367F6-1F7C-477F-906A-06EBC46D8B47}">
      <dgm:prSet/>
      <dgm:spPr/>
      <dgm:t>
        <a:bodyPr/>
        <a:lstStyle/>
        <a:p>
          <a:endParaRPr lang="zh-CN" altLang="en-US"/>
        </a:p>
      </dgm:t>
    </dgm:pt>
    <dgm:pt modelId="{BBE0E01F-AF2D-43BB-AC72-8D3B89A4D742}">
      <dgm:prSet phldrT="[文本]"/>
      <dgm:spPr/>
      <dgm:t>
        <a:bodyPr/>
        <a:lstStyle/>
        <a:p>
          <a:r>
            <a:rPr lang="zh-CN" altLang="en-US" dirty="0" smtClean="0"/>
            <a:t>网络环境</a:t>
          </a:r>
          <a:endParaRPr lang="zh-CN" altLang="en-US" dirty="0"/>
        </a:p>
      </dgm:t>
    </dgm:pt>
    <dgm:pt modelId="{23E5ED69-0272-41C4-8CBA-B9B8D321A81A}" type="parTrans" cxnId="{BF6F2C0B-084D-47FF-AA44-C6546AEC999C}">
      <dgm:prSet/>
      <dgm:spPr/>
      <dgm:t>
        <a:bodyPr/>
        <a:lstStyle/>
        <a:p>
          <a:endParaRPr lang="zh-CN" altLang="en-US"/>
        </a:p>
      </dgm:t>
    </dgm:pt>
    <dgm:pt modelId="{ED5E01DF-73DD-44E1-AC87-E431AE5416EF}" type="sibTrans" cxnId="{BF6F2C0B-084D-47FF-AA44-C6546AEC999C}">
      <dgm:prSet/>
      <dgm:spPr/>
      <dgm:t>
        <a:bodyPr/>
        <a:lstStyle/>
        <a:p>
          <a:endParaRPr lang="zh-CN" altLang="en-US"/>
        </a:p>
      </dgm:t>
    </dgm:pt>
    <dgm:pt modelId="{74DAF30D-3313-4DF2-9D5C-81AD5BACBA2F}">
      <dgm:prSet phldrT="[文本]"/>
      <dgm:spPr/>
      <dgm:t>
        <a:bodyPr/>
        <a:lstStyle/>
        <a:p>
          <a:r>
            <a:rPr lang="zh-CN" altLang="en-US" dirty="0" smtClean="0"/>
            <a:t>投影仪</a:t>
          </a:r>
          <a:endParaRPr lang="zh-CN" altLang="en-US" dirty="0"/>
        </a:p>
      </dgm:t>
    </dgm:pt>
    <dgm:pt modelId="{B8409C7C-EBAD-4640-B7FB-C66EE70760DB}" type="parTrans" cxnId="{CF5F9D0B-17AA-40E4-A474-78FD9F840D02}">
      <dgm:prSet/>
      <dgm:spPr/>
      <dgm:t>
        <a:bodyPr/>
        <a:lstStyle/>
        <a:p>
          <a:endParaRPr lang="zh-CN" altLang="en-US"/>
        </a:p>
      </dgm:t>
    </dgm:pt>
    <dgm:pt modelId="{8087F31A-32BF-4943-9978-A5032C62BDF0}" type="sibTrans" cxnId="{CF5F9D0B-17AA-40E4-A474-78FD9F840D02}">
      <dgm:prSet/>
      <dgm:spPr/>
      <dgm:t>
        <a:bodyPr/>
        <a:lstStyle/>
        <a:p>
          <a:endParaRPr lang="zh-CN" altLang="en-US"/>
        </a:p>
      </dgm:t>
    </dgm:pt>
    <dgm:pt modelId="{18246C31-EBF6-4396-9CCE-018132F3A797}">
      <dgm:prSet phldrT="[文本]"/>
      <dgm:spPr/>
      <dgm:t>
        <a:bodyPr/>
        <a:lstStyle/>
        <a:p>
          <a:r>
            <a:rPr lang="en-US" altLang="zh-CN" smtClean="0"/>
            <a:t>CCD</a:t>
          </a:r>
          <a:endParaRPr lang="zh-CN" altLang="en-US"/>
        </a:p>
      </dgm:t>
    </dgm:pt>
    <dgm:pt modelId="{806E867D-2D85-4CA5-81F3-A9E425295F98}" type="parTrans" cxnId="{1BCBFA4B-9E5E-4057-8815-5442078F497C}">
      <dgm:prSet/>
      <dgm:spPr/>
      <dgm:t>
        <a:bodyPr/>
        <a:lstStyle/>
        <a:p>
          <a:endParaRPr lang="zh-CN" altLang="en-US"/>
        </a:p>
      </dgm:t>
    </dgm:pt>
    <dgm:pt modelId="{40ED10F8-6711-41A3-845F-500D4A7A7C3C}" type="sibTrans" cxnId="{1BCBFA4B-9E5E-4057-8815-5442078F497C}">
      <dgm:prSet/>
      <dgm:spPr/>
      <dgm:t>
        <a:bodyPr/>
        <a:lstStyle/>
        <a:p>
          <a:endParaRPr lang="zh-CN" altLang="en-US"/>
        </a:p>
      </dgm:t>
    </dgm:pt>
    <dgm:pt modelId="{ECEE47EA-AE6D-4F42-BC85-7C66681A12A1}">
      <dgm:prSet phldrT="[文本]"/>
      <dgm:spPr/>
      <dgm:t>
        <a:bodyPr/>
        <a:lstStyle/>
        <a:p>
          <a:r>
            <a:rPr lang="zh-CN" altLang="en-US" dirty="0" smtClean="0"/>
            <a:t>工作站</a:t>
          </a:r>
          <a:endParaRPr lang="zh-CN" altLang="en-US" dirty="0"/>
        </a:p>
      </dgm:t>
    </dgm:pt>
    <dgm:pt modelId="{A97159AA-051D-4E10-8B9E-69667B032710}" type="parTrans" cxnId="{7F63F069-3E2D-4592-AE31-316F3F730528}">
      <dgm:prSet/>
      <dgm:spPr/>
      <dgm:t>
        <a:bodyPr/>
        <a:lstStyle/>
        <a:p>
          <a:endParaRPr lang="zh-CN" altLang="en-US"/>
        </a:p>
      </dgm:t>
    </dgm:pt>
    <dgm:pt modelId="{EB214D34-3944-4445-99BF-9F6FF12EAC92}" type="sibTrans" cxnId="{7F63F069-3E2D-4592-AE31-316F3F730528}">
      <dgm:prSet/>
      <dgm:spPr/>
      <dgm:t>
        <a:bodyPr/>
        <a:lstStyle/>
        <a:p>
          <a:endParaRPr lang="zh-CN" altLang="en-US"/>
        </a:p>
      </dgm:t>
    </dgm:pt>
    <dgm:pt modelId="{5EFDF461-4458-457E-9292-720A62C1B3E9}" type="pres">
      <dgm:prSet presAssocID="{0EAB3EC8-B9FD-4CBC-91C3-553524A5E3BC}" presName="Name0" presStyleCnt="0">
        <dgm:presLayoutVars>
          <dgm:chMax val="1"/>
          <dgm:dir/>
          <dgm:animLvl val="ctr"/>
          <dgm:resizeHandles val="exact"/>
        </dgm:presLayoutVars>
      </dgm:prSet>
      <dgm:spPr/>
      <dgm:t>
        <a:bodyPr/>
        <a:lstStyle/>
        <a:p>
          <a:endParaRPr lang="zh-CN" altLang="en-US"/>
        </a:p>
      </dgm:t>
    </dgm:pt>
    <dgm:pt modelId="{599871D9-EEEB-4A68-8CF5-8FBF053C18D4}" type="pres">
      <dgm:prSet presAssocID="{D6514466-5CF9-4B51-911E-8F4D94B00D32}" presName="centerShape" presStyleLbl="node0" presStyleIdx="0" presStyleCnt="1"/>
      <dgm:spPr/>
      <dgm:t>
        <a:bodyPr/>
        <a:lstStyle/>
        <a:p>
          <a:endParaRPr lang="zh-CN" altLang="en-US"/>
        </a:p>
      </dgm:t>
    </dgm:pt>
    <dgm:pt modelId="{A2B62DCA-8C36-46D0-BA45-B8867CB09EA2}" type="pres">
      <dgm:prSet presAssocID="{56EDABBE-B0FE-4787-963C-F9B39F9A892D}" presName="node" presStyleLbl="node1" presStyleIdx="0" presStyleCnt="6">
        <dgm:presLayoutVars>
          <dgm:bulletEnabled val="1"/>
        </dgm:presLayoutVars>
      </dgm:prSet>
      <dgm:spPr/>
      <dgm:t>
        <a:bodyPr/>
        <a:lstStyle/>
        <a:p>
          <a:endParaRPr lang="zh-CN" altLang="en-US"/>
        </a:p>
      </dgm:t>
    </dgm:pt>
    <dgm:pt modelId="{A6B8B947-F186-4DBA-A448-C7FC528BB80C}" type="pres">
      <dgm:prSet presAssocID="{56EDABBE-B0FE-4787-963C-F9B39F9A892D}" presName="dummy" presStyleCnt="0"/>
      <dgm:spPr/>
    </dgm:pt>
    <dgm:pt modelId="{20515F34-ECC8-47CE-9A2D-0270C87C7ACB}" type="pres">
      <dgm:prSet presAssocID="{CD39753F-4AF5-425A-8A0D-321A519311A1}" presName="sibTrans" presStyleLbl="sibTrans2D1" presStyleIdx="0" presStyleCnt="6"/>
      <dgm:spPr/>
      <dgm:t>
        <a:bodyPr/>
        <a:lstStyle/>
        <a:p>
          <a:endParaRPr lang="zh-CN" altLang="en-US"/>
        </a:p>
      </dgm:t>
    </dgm:pt>
    <dgm:pt modelId="{3A0CD758-2414-47F2-89FF-27EDA614115A}" type="pres">
      <dgm:prSet presAssocID="{07FA6BC0-759A-4ED4-8CF7-F1B119DC3894}" presName="node" presStyleLbl="node1" presStyleIdx="1" presStyleCnt="6">
        <dgm:presLayoutVars>
          <dgm:bulletEnabled val="1"/>
        </dgm:presLayoutVars>
      </dgm:prSet>
      <dgm:spPr/>
      <dgm:t>
        <a:bodyPr/>
        <a:lstStyle/>
        <a:p>
          <a:endParaRPr lang="zh-CN" altLang="en-US"/>
        </a:p>
      </dgm:t>
    </dgm:pt>
    <dgm:pt modelId="{102122F8-657E-4653-85B8-622B297D2047}" type="pres">
      <dgm:prSet presAssocID="{07FA6BC0-759A-4ED4-8CF7-F1B119DC3894}" presName="dummy" presStyleCnt="0"/>
      <dgm:spPr/>
    </dgm:pt>
    <dgm:pt modelId="{25692EEC-07A1-48DF-99C3-2697227C786C}" type="pres">
      <dgm:prSet presAssocID="{02974A98-C4F5-414D-BDC1-6CA29E278F4F}" presName="sibTrans" presStyleLbl="sibTrans2D1" presStyleIdx="1" presStyleCnt="6"/>
      <dgm:spPr/>
      <dgm:t>
        <a:bodyPr/>
        <a:lstStyle/>
        <a:p>
          <a:endParaRPr lang="zh-CN" altLang="en-US"/>
        </a:p>
      </dgm:t>
    </dgm:pt>
    <dgm:pt modelId="{ABF509FA-B66C-4F43-866B-BCCEDC77397A}" type="pres">
      <dgm:prSet presAssocID="{BBE0E01F-AF2D-43BB-AC72-8D3B89A4D742}" presName="node" presStyleLbl="node1" presStyleIdx="2" presStyleCnt="6">
        <dgm:presLayoutVars>
          <dgm:bulletEnabled val="1"/>
        </dgm:presLayoutVars>
      </dgm:prSet>
      <dgm:spPr/>
      <dgm:t>
        <a:bodyPr/>
        <a:lstStyle/>
        <a:p>
          <a:endParaRPr lang="zh-CN" altLang="en-US"/>
        </a:p>
      </dgm:t>
    </dgm:pt>
    <dgm:pt modelId="{FE7DFE70-74EB-455E-A349-F5D6299E5654}" type="pres">
      <dgm:prSet presAssocID="{BBE0E01F-AF2D-43BB-AC72-8D3B89A4D742}" presName="dummy" presStyleCnt="0"/>
      <dgm:spPr/>
    </dgm:pt>
    <dgm:pt modelId="{CC15AA57-DC70-462B-88C9-A46450C06505}" type="pres">
      <dgm:prSet presAssocID="{ED5E01DF-73DD-44E1-AC87-E431AE5416EF}" presName="sibTrans" presStyleLbl="sibTrans2D1" presStyleIdx="2" presStyleCnt="6"/>
      <dgm:spPr/>
      <dgm:t>
        <a:bodyPr/>
        <a:lstStyle/>
        <a:p>
          <a:endParaRPr lang="zh-CN" altLang="en-US"/>
        </a:p>
      </dgm:t>
    </dgm:pt>
    <dgm:pt modelId="{B70DE4D7-4C1E-40AF-8E35-C4A5E2A20767}" type="pres">
      <dgm:prSet presAssocID="{ECEE47EA-AE6D-4F42-BC85-7C66681A12A1}" presName="node" presStyleLbl="node1" presStyleIdx="3" presStyleCnt="6">
        <dgm:presLayoutVars>
          <dgm:bulletEnabled val="1"/>
        </dgm:presLayoutVars>
      </dgm:prSet>
      <dgm:spPr/>
      <dgm:t>
        <a:bodyPr/>
        <a:lstStyle/>
        <a:p>
          <a:endParaRPr lang="zh-CN" altLang="en-US"/>
        </a:p>
      </dgm:t>
    </dgm:pt>
    <dgm:pt modelId="{51C6EEB2-391B-4CF2-B0E1-ACFE381C234B}" type="pres">
      <dgm:prSet presAssocID="{ECEE47EA-AE6D-4F42-BC85-7C66681A12A1}" presName="dummy" presStyleCnt="0"/>
      <dgm:spPr/>
    </dgm:pt>
    <dgm:pt modelId="{327FF8DC-47DD-4565-855B-18EEECAC1157}" type="pres">
      <dgm:prSet presAssocID="{EB214D34-3944-4445-99BF-9F6FF12EAC92}" presName="sibTrans" presStyleLbl="sibTrans2D1" presStyleIdx="3" presStyleCnt="6"/>
      <dgm:spPr/>
      <dgm:t>
        <a:bodyPr/>
        <a:lstStyle/>
        <a:p>
          <a:endParaRPr lang="zh-CN" altLang="en-US"/>
        </a:p>
      </dgm:t>
    </dgm:pt>
    <dgm:pt modelId="{D1466945-E182-4C3C-B7EA-B36D426DBE00}" type="pres">
      <dgm:prSet presAssocID="{18246C31-EBF6-4396-9CCE-018132F3A797}" presName="node" presStyleLbl="node1" presStyleIdx="4" presStyleCnt="6">
        <dgm:presLayoutVars>
          <dgm:bulletEnabled val="1"/>
        </dgm:presLayoutVars>
      </dgm:prSet>
      <dgm:spPr/>
      <dgm:t>
        <a:bodyPr/>
        <a:lstStyle/>
        <a:p>
          <a:endParaRPr lang="zh-CN" altLang="en-US"/>
        </a:p>
      </dgm:t>
    </dgm:pt>
    <dgm:pt modelId="{CC86C473-AF27-479A-BE1B-A7CCBE8D7AF1}" type="pres">
      <dgm:prSet presAssocID="{18246C31-EBF6-4396-9CCE-018132F3A797}" presName="dummy" presStyleCnt="0"/>
      <dgm:spPr/>
    </dgm:pt>
    <dgm:pt modelId="{AC5E00E7-CBFA-4346-AF37-E8B4A00AD57F}" type="pres">
      <dgm:prSet presAssocID="{40ED10F8-6711-41A3-845F-500D4A7A7C3C}" presName="sibTrans" presStyleLbl="sibTrans2D1" presStyleIdx="4" presStyleCnt="6"/>
      <dgm:spPr/>
      <dgm:t>
        <a:bodyPr/>
        <a:lstStyle/>
        <a:p>
          <a:endParaRPr lang="zh-CN" altLang="en-US"/>
        </a:p>
      </dgm:t>
    </dgm:pt>
    <dgm:pt modelId="{C6939F03-484B-41A6-89D6-46BFA6AB4FC9}" type="pres">
      <dgm:prSet presAssocID="{74DAF30D-3313-4DF2-9D5C-81AD5BACBA2F}" presName="node" presStyleLbl="node1" presStyleIdx="5" presStyleCnt="6">
        <dgm:presLayoutVars>
          <dgm:bulletEnabled val="1"/>
        </dgm:presLayoutVars>
      </dgm:prSet>
      <dgm:spPr/>
      <dgm:t>
        <a:bodyPr/>
        <a:lstStyle/>
        <a:p>
          <a:endParaRPr lang="zh-CN" altLang="en-US"/>
        </a:p>
      </dgm:t>
    </dgm:pt>
    <dgm:pt modelId="{33FF4E20-EA94-4DFD-B594-A7406DB0F456}" type="pres">
      <dgm:prSet presAssocID="{74DAF30D-3313-4DF2-9D5C-81AD5BACBA2F}" presName="dummy" presStyleCnt="0"/>
      <dgm:spPr/>
    </dgm:pt>
    <dgm:pt modelId="{B8C6EA40-B753-42F7-AC2F-2A711878D021}" type="pres">
      <dgm:prSet presAssocID="{8087F31A-32BF-4943-9978-A5032C62BDF0}" presName="sibTrans" presStyleLbl="sibTrans2D1" presStyleIdx="5" presStyleCnt="6"/>
      <dgm:spPr/>
      <dgm:t>
        <a:bodyPr/>
        <a:lstStyle/>
        <a:p>
          <a:endParaRPr lang="zh-CN" altLang="en-US"/>
        </a:p>
      </dgm:t>
    </dgm:pt>
  </dgm:ptLst>
  <dgm:cxnLst>
    <dgm:cxn modelId="{5FACF826-8A4B-434A-8F89-41E14256F2D3}" type="presOf" srcId="{18246C31-EBF6-4396-9CCE-018132F3A797}" destId="{D1466945-E182-4C3C-B7EA-B36D426DBE00}" srcOrd="0" destOrd="0" presId="urn:microsoft.com/office/officeart/2005/8/layout/radial6"/>
    <dgm:cxn modelId="{CF5F9D0B-17AA-40E4-A474-78FD9F840D02}" srcId="{D6514466-5CF9-4B51-911E-8F4D94B00D32}" destId="{74DAF30D-3313-4DF2-9D5C-81AD5BACBA2F}" srcOrd="5" destOrd="0" parTransId="{B8409C7C-EBAD-4640-B7FB-C66EE70760DB}" sibTransId="{8087F31A-32BF-4943-9978-A5032C62BDF0}"/>
    <dgm:cxn modelId="{FA2367F6-1F7C-477F-906A-06EBC46D8B47}" srcId="{D6514466-5CF9-4B51-911E-8F4D94B00D32}" destId="{07FA6BC0-759A-4ED4-8CF7-F1B119DC3894}" srcOrd="1" destOrd="0" parTransId="{1E29D31B-16F7-4972-978C-DB7EDF788CFA}" sibTransId="{02974A98-C4F5-414D-BDC1-6CA29E278F4F}"/>
    <dgm:cxn modelId="{7F63F069-3E2D-4592-AE31-316F3F730528}" srcId="{D6514466-5CF9-4B51-911E-8F4D94B00D32}" destId="{ECEE47EA-AE6D-4F42-BC85-7C66681A12A1}" srcOrd="3" destOrd="0" parTransId="{A97159AA-051D-4E10-8B9E-69667B032710}" sibTransId="{EB214D34-3944-4445-99BF-9F6FF12EAC92}"/>
    <dgm:cxn modelId="{2E793039-0126-40DD-81EA-2F383879266F}" type="presOf" srcId="{CD39753F-4AF5-425A-8A0D-321A519311A1}" destId="{20515F34-ECC8-47CE-9A2D-0270C87C7ACB}" srcOrd="0" destOrd="0" presId="urn:microsoft.com/office/officeart/2005/8/layout/radial6"/>
    <dgm:cxn modelId="{8E3F67CE-1F3F-4473-B49C-E0B85C369253}" type="presOf" srcId="{ECEE47EA-AE6D-4F42-BC85-7C66681A12A1}" destId="{B70DE4D7-4C1E-40AF-8E35-C4A5E2A20767}" srcOrd="0" destOrd="0" presId="urn:microsoft.com/office/officeart/2005/8/layout/radial6"/>
    <dgm:cxn modelId="{BF6F2C0B-084D-47FF-AA44-C6546AEC999C}" srcId="{D6514466-5CF9-4B51-911E-8F4D94B00D32}" destId="{BBE0E01F-AF2D-43BB-AC72-8D3B89A4D742}" srcOrd="2" destOrd="0" parTransId="{23E5ED69-0272-41C4-8CBA-B9B8D321A81A}" sibTransId="{ED5E01DF-73DD-44E1-AC87-E431AE5416EF}"/>
    <dgm:cxn modelId="{4B7095BB-923C-47BB-8C2E-7D502BBE73E3}" type="presOf" srcId="{56EDABBE-B0FE-4787-963C-F9B39F9A892D}" destId="{A2B62DCA-8C36-46D0-BA45-B8867CB09EA2}" srcOrd="0" destOrd="0" presId="urn:microsoft.com/office/officeart/2005/8/layout/radial6"/>
    <dgm:cxn modelId="{B2A119A9-7F25-474A-A9B2-045D4CBF0379}" srcId="{D6514466-5CF9-4B51-911E-8F4D94B00D32}" destId="{56EDABBE-B0FE-4787-963C-F9B39F9A892D}" srcOrd="0" destOrd="0" parTransId="{416F2A56-05DE-4338-9FE2-D98636FD6550}" sibTransId="{CD39753F-4AF5-425A-8A0D-321A519311A1}"/>
    <dgm:cxn modelId="{FE255320-9825-4A80-9E54-45BF85885374}" type="presOf" srcId="{ED5E01DF-73DD-44E1-AC87-E431AE5416EF}" destId="{CC15AA57-DC70-462B-88C9-A46450C06505}" srcOrd="0" destOrd="0" presId="urn:microsoft.com/office/officeart/2005/8/layout/radial6"/>
    <dgm:cxn modelId="{7D3EFF83-CAB9-4481-9AFB-7A079183B27D}" type="presOf" srcId="{EB214D34-3944-4445-99BF-9F6FF12EAC92}" destId="{327FF8DC-47DD-4565-855B-18EEECAC1157}" srcOrd="0" destOrd="0" presId="urn:microsoft.com/office/officeart/2005/8/layout/radial6"/>
    <dgm:cxn modelId="{D3149DF7-FD89-41D0-A7CD-203DC586382B}" type="presOf" srcId="{40ED10F8-6711-41A3-845F-500D4A7A7C3C}" destId="{AC5E00E7-CBFA-4346-AF37-E8B4A00AD57F}" srcOrd="0" destOrd="0" presId="urn:microsoft.com/office/officeart/2005/8/layout/radial6"/>
    <dgm:cxn modelId="{1BCBFA4B-9E5E-4057-8815-5442078F497C}" srcId="{D6514466-5CF9-4B51-911E-8F4D94B00D32}" destId="{18246C31-EBF6-4396-9CCE-018132F3A797}" srcOrd="4" destOrd="0" parTransId="{806E867D-2D85-4CA5-81F3-A9E425295F98}" sibTransId="{40ED10F8-6711-41A3-845F-500D4A7A7C3C}"/>
    <dgm:cxn modelId="{D85430E5-1EDE-460E-BF1F-DC226709404C}" type="presOf" srcId="{74DAF30D-3313-4DF2-9D5C-81AD5BACBA2F}" destId="{C6939F03-484B-41A6-89D6-46BFA6AB4FC9}" srcOrd="0" destOrd="0" presId="urn:microsoft.com/office/officeart/2005/8/layout/radial6"/>
    <dgm:cxn modelId="{E7269605-915A-4FF5-8FC6-E690CEA6E443}" type="presOf" srcId="{8087F31A-32BF-4943-9978-A5032C62BDF0}" destId="{B8C6EA40-B753-42F7-AC2F-2A711878D021}" srcOrd="0" destOrd="0" presId="urn:microsoft.com/office/officeart/2005/8/layout/radial6"/>
    <dgm:cxn modelId="{85BB7E74-AC80-40D4-B79A-5BEF040429CF}" type="presOf" srcId="{D6514466-5CF9-4B51-911E-8F4D94B00D32}" destId="{599871D9-EEEB-4A68-8CF5-8FBF053C18D4}" srcOrd="0" destOrd="0" presId="urn:microsoft.com/office/officeart/2005/8/layout/radial6"/>
    <dgm:cxn modelId="{66A7416C-E20A-473C-BEC6-A2A034F410CA}" type="presOf" srcId="{0EAB3EC8-B9FD-4CBC-91C3-553524A5E3BC}" destId="{5EFDF461-4458-457E-9292-720A62C1B3E9}" srcOrd="0" destOrd="0" presId="urn:microsoft.com/office/officeart/2005/8/layout/radial6"/>
    <dgm:cxn modelId="{2E9C6358-822C-4332-A75B-DD6223102D3A}" type="presOf" srcId="{07FA6BC0-759A-4ED4-8CF7-F1B119DC3894}" destId="{3A0CD758-2414-47F2-89FF-27EDA614115A}" srcOrd="0" destOrd="0" presId="urn:microsoft.com/office/officeart/2005/8/layout/radial6"/>
    <dgm:cxn modelId="{978F59E1-2A0E-4014-A791-A71E7DEC6D3A}" type="presOf" srcId="{BBE0E01F-AF2D-43BB-AC72-8D3B89A4D742}" destId="{ABF509FA-B66C-4F43-866B-BCCEDC77397A}" srcOrd="0" destOrd="0" presId="urn:microsoft.com/office/officeart/2005/8/layout/radial6"/>
    <dgm:cxn modelId="{DCB9187D-7ED0-4515-BFF2-5E2B182E2279}" type="presOf" srcId="{02974A98-C4F5-414D-BDC1-6CA29E278F4F}" destId="{25692EEC-07A1-48DF-99C3-2697227C786C}" srcOrd="0" destOrd="0" presId="urn:microsoft.com/office/officeart/2005/8/layout/radial6"/>
    <dgm:cxn modelId="{CDA82464-698C-43C1-A1EE-5A9805832531}" srcId="{0EAB3EC8-B9FD-4CBC-91C3-553524A5E3BC}" destId="{D6514466-5CF9-4B51-911E-8F4D94B00D32}" srcOrd="0" destOrd="0" parTransId="{B0B5FB0B-F80A-444D-9F3F-2CDA6419C501}" sibTransId="{485EFAED-1BFB-4743-898B-04ED0AB21E0A}"/>
    <dgm:cxn modelId="{985E85E0-F6D2-40BF-A18F-8C87C23F222E}" type="presParOf" srcId="{5EFDF461-4458-457E-9292-720A62C1B3E9}" destId="{599871D9-EEEB-4A68-8CF5-8FBF053C18D4}" srcOrd="0" destOrd="0" presId="urn:microsoft.com/office/officeart/2005/8/layout/radial6"/>
    <dgm:cxn modelId="{976D8D6E-19DE-402B-BD09-13EFE27FFF38}" type="presParOf" srcId="{5EFDF461-4458-457E-9292-720A62C1B3E9}" destId="{A2B62DCA-8C36-46D0-BA45-B8867CB09EA2}" srcOrd="1" destOrd="0" presId="urn:microsoft.com/office/officeart/2005/8/layout/radial6"/>
    <dgm:cxn modelId="{0A2CE90F-EF67-4920-96AE-E362CAE4EED5}" type="presParOf" srcId="{5EFDF461-4458-457E-9292-720A62C1B3E9}" destId="{A6B8B947-F186-4DBA-A448-C7FC528BB80C}" srcOrd="2" destOrd="0" presId="urn:microsoft.com/office/officeart/2005/8/layout/radial6"/>
    <dgm:cxn modelId="{76A3A6D7-4707-43A9-8FCD-F0EA09908E25}" type="presParOf" srcId="{5EFDF461-4458-457E-9292-720A62C1B3E9}" destId="{20515F34-ECC8-47CE-9A2D-0270C87C7ACB}" srcOrd="3" destOrd="0" presId="urn:microsoft.com/office/officeart/2005/8/layout/radial6"/>
    <dgm:cxn modelId="{F50D0920-1A03-475D-9324-DEEF131C873B}" type="presParOf" srcId="{5EFDF461-4458-457E-9292-720A62C1B3E9}" destId="{3A0CD758-2414-47F2-89FF-27EDA614115A}" srcOrd="4" destOrd="0" presId="urn:microsoft.com/office/officeart/2005/8/layout/radial6"/>
    <dgm:cxn modelId="{951AB94C-4262-4B98-86B0-760F26B05A29}" type="presParOf" srcId="{5EFDF461-4458-457E-9292-720A62C1B3E9}" destId="{102122F8-657E-4653-85B8-622B297D2047}" srcOrd="5" destOrd="0" presId="urn:microsoft.com/office/officeart/2005/8/layout/radial6"/>
    <dgm:cxn modelId="{BFD89A16-5ED5-4779-A30A-2D0BE2BB7428}" type="presParOf" srcId="{5EFDF461-4458-457E-9292-720A62C1B3E9}" destId="{25692EEC-07A1-48DF-99C3-2697227C786C}" srcOrd="6" destOrd="0" presId="urn:microsoft.com/office/officeart/2005/8/layout/radial6"/>
    <dgm:cxn modelId="{7C114D92-2916-4643-8920-7DD2566C320D}" type="presParOf" srcId="{5EFDF461-4458-457E-9292-720A62C1B3E9}" destId="{ABF509FA-B66C-4F43-866B-BCCEDC77397A}" srcOrd="7" destOrd="0" presId="urn:microsoft.com/office/officeart/2005/8/layout/radial6"/>
    <dgm:cxn modelId="{9E50EE86-2E69-44D2-BC66-10DB54361521}" type="presParOf" srcId="{5EFDF461-4458-457E-9292-720A62C1B3E9}" destId="{FE7DFE70-74EB-455E-A349-F5D6299E5654}" srcOrd="8" destOrd="0" presId="urn:microsoft.com/office/officeart/2005/8/layout/radial6"/>
    <dgm:cxn modelId="{DC588FFF-D727-44C6-B646-D0DA8BA86A2D}" type="presParOf" srcId="{5EFDF461-4458-457E-9292-720A62C1B3E9}" destId="{CC15AA57-DC70-462B-88C9-A46450C06505}" srcOrd="9" destOrd="0" presId="urn:microsoft.com/office/officeart/2005/8/layout/radial6"/>
    <dgm:cxn modelId="{91B3522B-143D-4576-847D-B3134B0FC466}" type="presParOf" srcId="{5EFDF461-4458-457E-9292-720A62C1B3E9}" destId="{B70DE4D7-4C1E-40AF-8E35-C4A5E2A20767}" srcOrd="10" destOrd="0" presId="urn:microsoft.com/office/officeart/2005/8/layout/radial6"/>
    <dgm:cxn modelId="{FD9B5791-E8B8-4AF3-9074-BCD46A775809}" type="presParOf" srcId="{5EFDF461-4458-457E-9292-720A62C1B3E9}" destId="{51C6EEB2-391B-4CF2-B0E1-ACFE381C234B}" srcOrd="11" destOrd="0" presId="urn:microsoft.com/office/officeart/2005/8/layout/radial6"/>
    <dgm:cxn modelId="{D4C77D31-64A9-4EF6-AF8E-C1A3E7237988}" type="presParOf" srcId="{5EFDF461-4458-457E-9292-720A62C1B3E9}" destId="{327FF8DC-47DD-4565-855B-18EEECAC1157}" srcOrd="12" destOrd="0" presId="urn:microsoft.com/office/officeart/2005/8/layout/radial6"/>
    <dgm:cxn modelId="{61418024-C769-4456-9CEE-C6131A421066}" type="presParOf" srcId="{5EFDF461-4458-457E-9292-720A62C1B3E9}" destId="{D1466945-E182-4C3C-B7EA-B36D426DBE00}" srcOrd="13" destOrd="0" presId="urn:microsoft.com/office/officeart/2005/8/layout/radial6"/>
    <dgm:cxn modelId="{3BD9EDC0-81A5-451D-BE70-20015E6BA12E}" type="presParOf" srcId="{5EFDF461-4458-457E-9292-720A62C1B3E9}" destId="{CC86C473-AF27-479A-BE1B-A7CCBE8D7AF1}" srcOrd="14" destOrd="0" presId="urn:microsoft.com/office/officeart/2005/8/layout/radial6"/>
    <dgm:cxn modelId="{C7DE72A3-1100-4F46-8F55-8400A4B2F417}" type="presParOf" srcId="{5EFDF461-4458-457E-9292-720A62C1B3E9}" destId="{AC5E00E7-CBFA-4346-AF37-E8B4A00AD57F}" srcOrd="15" destOrd="0" presId="urn:microsoft.com/office/officeart/2005/8/layout/radial6"/>
    <dgm:cxn modelId="{BE61D1F6-D0E7-43CF-899F-87C240D87138}" type="presParOf" srcId="{5EFDF461-4458-457E-9292-720A62C1B3E9}" destId="{C6939F03-484B-41A6-89D6-46BFA6AB4FC9}" srcOrd="16" destOrd="0" presId="urn:microsoft.com/office/officeart/2005/8/layout/radial6"/>
    <dgm:cxn modelId="{466C47F8-2761-4519-9DE5-1FA05A01ACEC}" type="presParOf" srcId="{5EFDF461-4458-457E-9292-720A62C1B3E9}" destId="{33FF4E20-EA94-4DFD-B594-A7406DB0F456}" srcOrd="17" destOrd="0" presId="urn:microsoft.com/office/officeart/2005/8/layout/radial6"/>
    <dgm:cxn modelId="{6E49E49D-679E-47FA-B555-AC64B86958CB}" type="presParOf" srcId="{5EFDF461-4458-457E-9292-720A62C1B3E9}" destId="{B8C6EA40-B753-42F7-AC2F-2A711878D021}"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3B9D00-BA01-4450-A797-30D5E0EF88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04552CCA-0D7F-4495-913D-4CC5957794EF}">
      <dgm:prSet phldrT="[文本]" custT="1"/>
      <dgm:spPr/>
      <dgm:t>
        <a:bodyPr/>
        <a:lstStyle/>
        <a:p>
          <a:r>
            <a:rPr lang="zh-CN" altLang="en-US" sz="3200" dirty="0" smtClean="0">
              <a:latin typeface="隶书" pitchFamily="49" charset="-122"/>
              <a:ea typeface="隶书" pitchFamily="49" charset="-122"/>
            </a:rPr>
            <a:t>混响时间</a:t>
          </a:r>
          <a:endParaRPr lang="zh-CN" altLang="en-US" sz="5300" dirty="0"/>
        </a:p>
      </dgm:t>
    </dgm:pt>
    <dgm:pt modelId="{3686FEE5-7ED9-4417-A09A-28FF2FD88771}" type="parTrans" cxnId="{2B0BD7ED-FBDB-4706-AF0F-520BEFF1E47D}">
      <dgm:prSet/>
      <dgm:spPr/>
      <dgm:t>
        <a:bodyPr/>
        <a:lstStyle/>
        <a:p>
          <a:endParaRPr lang="zh-CN" altLang="en-US"/>
        </a:p>
      </dgm:t>
    </dgm:pt>
    <dgm:pt modelId="{24B67F99-6E8F-4441-9646-3CADA003F56F}" type="sibTrans" cxnId="{2B0BD7ED-FBDB-4706-AF0F-520BEFF1E47D}">
      <dgm:prSet/>
      <dgm:spPr/>
      <dgm:t>
        <a:bodyPr/>
        <a:lstStyle/>
        <a:p>
          <a:endParaRPr lang="zh-CN" altLang="en-US"/>
        </a:p>
      </dgm:t>
    </dgm:pt>
    <dgm:pt modelId="{97E24A3F-D3C0-47F7-881D-517DC2C3868E}">
      <dgm:prSet phldrT="[文本]" custT="1"/>
      <dgm:spPr/>
      <dgm:t>
        <a:bodyPr/>
        <a:lstStyle/>
        <a:p>
          <a:r>
            <a:rPr lang="en-US" altLang="en-US" sz="2400" dirty="0" smtClean="0">
              <a:latin typeface="隶书" pitchFamily="49" charset="-122"/>
              <a:ea typeface="隶书" pitchFamily="49" charset="-122"/>
            </a:rPr>
            <a:t>0.6-1.2</a:t>
          </a:r>
          <a:r>
            <a:rPr lang="zh-CN" altLang="en-US" sz="2400" dirty="0" smtClean="0">
              <a:latin typeface="隶书" pitchFamily="49" charset="-122"/>
              <a:ea typeface="隶书" pitchFamily="49" charset="-122"/>
            </a:rPr>
            <a:t>秒</a:t>
          </a:r>
          <a:endParaRPr lang="zh-CN" altLang="en-US" sz="2400" dirty="0"/>
        </a:p>
      </dgm:t>
    </dgm:pt>
    <dgm:pt modelId="{AB45F047-3231-41B8-9D66-D1ED8BAE5D1E}" type="parTrans" cxnId="{71DA98F2-02D4-4DAB-854B-1BE3B7A6B07F}">
      <dgm:prSet/>
      <dgm:spPr/>
      <dgm:t>
        <a:bodyPr/>
        <a:lstStyle/>
        <a:p>
          <a:endParaRPr lang="zh-CN" altLang="en-US"/>
        </a:p>
      </dgm:t>
    </dgm:pt>
    <dgm:pt modelId="{D58F45E9-4ABD-4558-847E-011D8B7837B6}" type="sibTrans" cxnId="{71DA98F2-02D4-4DAB-854B-1BE3B7A6B07F}">
      <dgm:prSet/>
      <dgm:spPr/>
      <dgm:t>
        <a:bodyPr/>
        <a:lstStyle/>
        <a:p>
          <a:endParaRPr lang="zh-CN" altLang="en-US"/>
        </a:p>
      </dgm:t>
    </dgm:pt>
    <dgm:pt modelId="{0AAABD42-8EEF-4B49-B405-73034451AFA7}">
      <dgm:prSet phldrT="[文本]" custT="1"/>
      <dgm:spPr/>
      <dgm:t>
        <a:bodyPr/>
        <a:lstStyle/>
        <a:p>
          <a:r>
            <a:rPr lang="zh-CN" altLang="en-US" sz="3200" dirty="0" smtClean="0">
              <a:latin typeface="隶书" pitchFamily="49" charset="-122"/>
              <a:ea typeface="隶书" pitchFamily="49" charset="-122"/>
            </a:rPr>
            <a:t>球幕处理</a:t>
          </a:r>
          <a:endParaRPr lang="zh-CN" altLang="en-US" sz="5300" dirty="0"/>
        </a:p>
      </dgm:t>
    </dgm:pt>
    <dgm:pt modelId="{756AD9D4-D7ED-41BF-86BF-4FC2711EDD41}" type="parTrans" cxnId="{5E7D46A1-350C-4DBD-9E5E-E05757E3E23D}">
      <dgm:prSet/>
      <dgm:spPr/>
      <dgm:t>
        <a:bodyPr/>
        <a:lstStyle/>
        <a:p>
          <a:endParaRPr lang="zh-CN" altLang="en-US"/>
        </a:p>
      </dgm:t>
    </dgm:pt>
    <dgm:pt modelId="{E4769D68-0C4B-4809-98B1-CF9053EACFA2}" type="sibTrans" cxnId="{5E7D46A1-350C-4DBD-9E5E-E05757E3E23D}">
      <dgm:prSet/>
      <dgm:spPr/>
      <dgm:t>
        <a:bodyPr/>
        <a:lstStyle/>
        <a:p>
          <a:endParaRPr lang="zh-CN" altLang="en-US"/>
        </a:p>
      </dgm:t>
    </dgm:pt>
    <dgm:pt modelId="{AAEE801E-63AA-4587-B399-0146214F31C9}">
      <dgm:prSet phldrT="[文本]" custT="1"/>
      <dgm:spPr/>
      <dgm:t>
        <a:bodyPr/>
        <a:lstStyle/>
        <a:p>
          <a:r>
            <a:rPr lang="zh-CN" altLang="en-US" sz="2400" dirty="0" smtClean="0">
              <a:latin typeface="隶书" pitchFamily="49" charset="-122"/>
              <a:ea typeface="隶书" pitchFamily="49" charset="-122"/>
            </a:rPr>
            <a:t>铝板的背面粘贴</a:t>
          </a:r>
          <a:r>
            <a:rPr lang="en-US" sz="2400" dirty="0" smtClean="0">
              <a:latin typeface="隶书" pitchFamily="49" charset="-122"/>
              <a:ea typeface="隶书" pitchFamily="49" charset="-122"/>
            </a:rPr>
            <a:t>2cm</a:t>
          </a:r>
          <a:r>
            <a:rPr lang="zh-CN" altLang="en-US" sz="2400" dirty="0" smtClean="0">
              <a:latin typeface="隶书" pitchFamily="49" charset="-122"/>
              <a:ea typeface="隶书" pitchFamily="49" charset="-122"/>
            </a:rPr>
            <a:t>厚的灰黑色阻燃泡沫塑料； 喷涂特定的涂料使其呈现灰白。</a:t>
          </a:r>
          <a:endParaRPr lang="zh-CN" altLang="en-US" sz="2400" dirty="0"/>
        </a:p>
      </dgm:t>
    </dgm:pt>
    <dgm:pt modelId="{10582E69-C11A-437A-B6B2-4BDDD2BA286B}" type="parTrans" cxnId="{7E2D1B17-01C9-41C6-A098-3EE72457586A}">
      <dgm:prSet/>
      <dgm:spPr/>
      <dgm:t>
        <a:bodyPr/>
        <a:lstStyle/>
        <a:p>
          <a:endParaRPr lang="zh-CN" altLang="en-US"/>
        </a:p>
      </dgm:t>
    </dgm:pt>
    <dgm:pt modelId="{AE7E5730-7CB2-4834-B729-606F7F0BE9F4}" type="sibTrans" cxnId="{7E2D1B17-01C9-41C6-A098-3EE72457586A}">
      <dgm:prSet/>
      <dgm:spPr/>
      <dgm:t>
        <a:bodyPr/>
        <a:lstStyle/>
        <a:p>
          <a:endParaRPr lang="zh-CN" altLang="en-US"/>
        </a:p>
      </dgm:t>
    </dgm:pt>
    <dgm:pt modelId="{17049E74-FBA4-4947-A41C-97C27397628E}">
      <dgm:prSet phldrT="[文本]" custT="1"/>
      <dgm:spPr/>
      <dgm:t>
        <a:bodyPr/>
        <a:lstStyle/>
        <a:p>
          <a:r>
            <a:rPr lang="zh-CN" altLang="en-US" sz="3200" dirty="0" smtClean="0">
              <a:latin typeface="隶书" pitchFamily="49" charset="-122"/>
              <a:ea typeface="隶书" pitchFamily="49" charset="-122"/>
            </a:rPr>
            <a:t>地面处理</a:t>
          </a:r>
          <a:endParaRPr lang="zh-CN" altLang="en-US" sz="5300" dirty="0"/>
        </a:p>
      </dgm:t>
    </dgm:pt>
    <dgm:pt modelId="{8AEF24AF-6E6D-4185-BBC3-0CEE026CCF73}" type="parTrans" cxnId="{11D725A8-A82D-4215-85AD-A67D2E0DD495}">
      <dgm:prSet/>
      <dgm:spPr/>
      <dgm:t>
        <a:bodyPr/>
        <a:lstStyle/>
        <a:p>
          <a:endParaRPr lang="zh-CN" altLang="en-US"/>
        </a:p>
      </dgm:t>
    </dgm:pt>
    <dgm:pt modelId="{65925650-112E-4267-8C78-6CEF8844D3DE}" type="sibTrans" cxnId="{11D725A8-A82D-4215-85AD-A67D2E0DD495}">
      <dgm:prSet/>
      <dgm:spPr/>
      <dgm:t>
        <a:bodyPr/>
        <a:lstStyle/>
        <a:p>
          <a:endParaRPr lang="zh-CN" altLang="en-US"/>
        </a:p>
      </dgm:t>
    </dgm:pt>
    <dgm:pt modelId="{439B575E-B69F-4C1A-B5CB-71E878AC0644}">
      <dgm:prSet phldrT="[文本]" custT="1"/>
      <dgm:spPr/>
      <dgm:t>
        <a:bodyPr/>
        <a:lstStyle/>
        <a:p>
          <a:r>
            <a:rPr lang="zh-CN" altLang="en-US" sz="2400" dirty="0" smtClean="0">
              <a:latin typeface="隶书" pitchFamily="49" charset="-122"/>
              <a:ea typeface="隶书" pitchFamily="49" charset="-122"/>
            </a:rPr>
            <a:t>站立的观众席采用约</a:t>
          </a:r>
          <a:r>
            <a:rPr lang="en-US" sz="2400" dirty="0" smtClean="0">
              <a:latin typeface="隶书" pitchFamily="49" charset="-122"/>
              <a:ea typeface="隶书" pitchFamily="49" charset="-122"/>
            </a:rPr>
            <a:t>110mm</a:t>
          </a:r>
          <a:r>
            <a:rPr lang="zh-CN" altLang="en-US" sz="2400" dirty="0" smtClean="0">
              <a:latin typeface="隶书" pitchFamily="49" charset="-122"/>
              <a:ea typeface="隶书" pitchFamily="49" charset="-122"/>
            </a:rPr>
            <a:t>阻燃地毯</a:t>
          </a:r>
          <a:r>
            <a:rPr lang="en-US"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下面加铺泡塑料垫层</a:t>
          </a:r>
          <a:r>
            <a:rPr lang="en-US"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行走舒适</a:t>
          </a:r>
          <a:r>
            <a:rPr lang="en-US"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吸声效果也略有提高。</a:t>
          </a:r>
          <a:endParaRPr lang="zh-CN" altLang="en-US" sz="2400" dirty="0"/>
        </a:p>
      </dgm:t>
    </dgm:pt>
    <dgm:pt modelId="{64102912-5C3A-4629-B76B-851D4A7033AA}" type="parTrans" cxnId="{14CE3266-71E9-4166-ADD2-BE0C55251F79}">
      <dgm:prSet/>
      <dgm:spPr/>
      <dgm:t>
        <a:bodyPr/>
        <a:lstStyle/>
        <a:p>
          <a:endParaRPr lang="zh-CN" altLang="en-US"/>
        </a:p>
      </dgm:t>
    </dgm:pt>
    <dgm:pt modelId="{5F8CF936-1631-4513-B738-5C7908416FCF}" type="sibTrans" cxnId="{14CE3266-71E9-4166-ADD2-BE0C55251F79}">
      <dgm:prSet/>
      <dgm:spPr/>
      <dgm:t>
        <a:bodyPr/>
        <a:lstStyle/>
        <a:p>
          <a:endParaRPr lang="zh-CN" altLang="en-US"/>
        </a:p>
      </dgm:t>
    </dgm:pt>
    <dgm:pt modelId="{6E65DC27-C982-4A7D-A2FA-6D7B49CB823F}" type="pres">
      <dgm:prSet presAssocID="{233B9D00-BA01-4450-A797-30D5E0EF88A5}" presName="Name0" presStyleCnt="0">
        <dgm:presLayoutVars>
          <dgm:dir/>
          <dgm:animLvl val="lvl"/>
          <dgm:resizeHandles val="exact"/>
        </dgm:presLayoutVars>
      </dgm:prSet>
      <dgm:spPr/>
      <dgm:t>
        <a:bodyPr/>
        <a:lstStyle/>
        <a:p>
          <a:endParaRPr lang="zh-CN" altLang="en-US"/>
        </a:p>
      </dgm:t>
    </dgm:pt>
    <dgm:pt modelId="{CDAEBE52-2737-4BFC-A80C-3AA5251B5708}" type="pres">
      <dgm:prSet presAssocID="{04552CCA-0D7F-4495-913D-4CC5957794EF}" presName="linNode" presStyleCnt="0"/>
      <dgm:spPr/>
    </dgm:pt>
    <dgm:pt modelId="{77376856-3D3A-43BF-A8E5-0D818BB117B5}" type="pres">
      <dgm:prSet presAssocID="{04552CCA-0D7F-4495-913D-4CC5957794EF}" presName="parentText" presStyleLbl="node1" presStyleIdx="0" presStyleCnt="3" custScaleX="67549" custScaleY="70765">
        <dgm:presLayoutVars>
          <dgm:chMax val="1"/>
          <dgm:bulletEnabled val="1"/>
        </dgm:presLayoutVars>
      </dgm:prSet>
      <dgm:spPr/>
      <dgm:t>
        <a:bodyPr/>
        <a:lstStyle/>
        <a:p>
          <a:endParaRPr lang="zh-CN" altLang="en-US"/>
        </a:p>
      </dgm:t>
    </dgm:pt>
    <dgm:pt modelId="{8CE8780C-982A-4949-9459-D609943A5C3D}" type="pres">
      <dgm:prSet presAssocID="{04552CCA-0D7F-4495-913D-4CC5957794EF}" presName="descendantText" presStyleLbl="alignAccFollowNode1" presStyleIdx="0" presStyleCnt="3">
        <dgm:presLayoutVars>
          <dgm:bulletEnabled val="1"/>
        </dgm:presLayoutVars>
      </dgm:prSet>
      <dgm:spPr/>
      <dgm:t>
        <a:bodyPr/>
        <a:lstStyle/>
        <a:p>
          <a:endParaRPr lang="zh-CN" altLang="en-US"/>
        </a:p>
      </dgm:t>
    </dgm:pt>
    <dgm:pt modelId="{C9CD9EF3-7C54-404B-BC89-DEE7B6FD5834}" type="pres">
      <dgm:prSet presAssocID="{24B67F99-6E8F-4441-9646-3CADA003F56F}" presName="sp" presStyleCnt="0"/>
      <dgm:spPr/>
    </dgm:pt>
    <dgm:pt modelId="{450F5860-2B44-4B90-BECD-AD7FCECF1D92}" type="pres">
      <dgm:prSet presAssocID="{0AAABD42-8EEF-4B49-B405-73034451AFA7}" presName="linNode" presStyleCnt="0"/>
      <dgm:spPr/>
    </dgm:pt>
    <dgm:pt modelId="{2F0ADDF4-0C21-4EEE-99B9-4329AE68A00C}" type="pres">
      <dgm:prSet presAssocID="{0AAABD42-8EEF-4B49-B405-73034451AFA7}" presName="parentText" presStyleLbl="node1" presStyleIdx="1" presStyleCnt="3" custScaleX="67549" custScaleY="71575">
        <dgm:presLayoutVars>
          <dgm:chMax val="1"/>
          <dgm:bulletEnabled val="1"/>
        </dgm:presLayoutVars>
      </dgm:prSet>
      <dgm:spPr/>
      <dgm:t>
        <a:bodyPr/>
        <a:lstStyle/>
        <a:p>
          <a:endParaRPr lang="zh-CN" altLang="en-US"/>
        </a:p>
      </dgm:t>
    </dgm:pt>
    <dgm:pt modelId="{D675EECD-42FF-4598-8E09-D0CF1AE34E63}" type="pres">
      <dgm:prSet presAssocID="{0AAABD42-8EEF-4B49-B405-73034451AFA7}" presName="descendantText" presStyleLbl="alignAccFollowNode1" presStyleIdx="1" presStyleCnt="3">
        <dgm:presLayoutVars>
          <dgm:bulletEnabled val="1"/>
        </dgm:presLayoutVars>
      </dgm:prSet>
      <dgm:spPr/>
      <dgm:t>
        <a:bodyPr/>
        <a:lstStyle/>
        <a:p>
          <a:endParaRPr lang="zh-CN" altLang="en-US"/>
        </a:p>
      </dgm:t>
    </dgm:pt>
    <dgm:pt modelId="{6E0F4BE5-CEED-4D93-8F3F-B558FD7A5B16}" type="pres">
      <dgm:prSet presAssocID="{E4769D68-0C4B-4809-98B1-CF9053EACFA2}" presName="sp" presStyleCnt="0"/>
      <dgm:spPr/>
    </dgm:pt>
    <dgm:pt modelId="{051F1055-1B4D-4938-8BEE-136712B33A0E}" type="pres">
      <dgm:prSet presAssocID="{17049E74-FBA4-4947-A41C-97C27397628E}" presName="linNode" presStyleCnt="0"/>
      <dgm:spPr/>
    </dgm:pt>
    <dgm:pt modelId="{EE3DCFF2-A327-4B0B-8FFC-EA98E11BE1B2}" type="pres">
      <dgm:prSet presAssocID="{17049E74-FBA4-4947-A41C-97C27397628E}" presName="parentText" presStyleLbl="node1" presStyleIdx="2" presStyleCnt="3" custScaleX="67549" custScaleY="80115">
        <dgm:presLayoutVars>
          <dgm:chMax val="1"/>
          <dgm:bulletEnabled val="1"/>
        </dgm:presLayoutVars>
      </dgm:prSet>
      <dgm:spPr/>
      <dgm:t>
        <a:bodyPr/>
        <a:lstStyle/>
        <a:p>
          <a:endParaRPr lang="zh-CN" altLang="en-US"/>
        </a:p>
      </dgm:t>
    </dgm:pt>
    <dgm:pt modelId="{BA45B5EE-A762-4461-ABF2-589141AA920F}" type="pres">
      <dgm:prSet presAssocID="{17049E74-FBA4-4947-A41C-97C27397628E}" presName="descendantText" presStyleLbl="alignAccFollowNode1" presStyleIdx="2" presStyleCnt="3">
        <dgm:presLayoutVars>
          <dgm:bulletEnabled val="1"/>
        </dgm:presLayoutVars>
      </dgm:prSet>
      <dgm:spPr/>
      <dgm:t>
        <a:bodyPr/>
        <a:lstStyle/>
        <a:p>
          <a:endParaRPr lang="zh-CN" altLang="en-US"/>
        </a:p>
      </dgm:t>
    </dgm:pt>
  </dgm:ptLst>
  <dgm:cxnLst>
    <dgm:cxn modelId="{546DDCBA-4811-446B-9C9B-732B43975500}" type="presOf" srcId="{AAEE801E-63AA-4587-B399-0146214F31C9}" destId="{D675EECD-42FF-4598-8E09-D0CF1AE34E63}" srcOrd="0" destOrd="0" presId="urn:microsoft.com/office/officeart/2005/8/layout/vList5"/>
    <dgm:cxn modelId="{14CE3266-71E9-4166-ADD2-BE0C55251F79}" srcId="{17049E74-FBA4-4947-A41C-97C27397628E}" destId="{439B575E-B69F-4C1A-B5CB-71E878AC0644}" srcOrd="0" destOrd="0" parTransId="{64102912-5C3A-4629-B76B-851D4A7033AA}" sibTransId="{5F8CF936-1631-4513-B738-5C7908416FCF}"/>
    <dgm:cxn modelId="{7E2D1B17-01C9-41C6-A098-3EE72457586A}" srcId="{0AAABD42-8EEF-4B49-B405-73034451AFA7}" destId="{AAEE801E-63AA-4587-B399-0146214F31C9}" srcOrd="0" destOrd="0" parTransId="{10582E69-C11A-437A-B6B2-4BDDD2BA286B}" sibTransId="{AE7E5730-7CB2-4834-B729-606F7F0BE9F4}"/>
    <dgm:cxn modelId="{2B0BD7ED-FBDB-4706-AF0F-520BEFF1E47D}" srcId="{233B9D00-BA01-4450-A797-30D5E0EF88A5}" destId="{04552CCA-0D7F-4495-913D-4CC5957794EF}" srcOrd="0" destOrd="0" parTransId="{3686FEE5-7ED9-4417-A09A-28FF2FD88771}" sibTransId="{24B67F99-6E8F-4441-9646-3CADA003F56F}"/>
    <dgm:cxn modelId="{11D725A8-A82D-4215-85AD-A67D2E0DD495}" srcId="{233B9D00-BA01-4450-A797-30D5E0EF88A5}" destId="{17049E74-FBA4-4947-A41C-97C27397628E}" srcOrd="2" destOrd="0" parTransId="{8AEF24AF-6E6D-4185-BBC3-0CEE026CCF73}" sibTransId="{65925650-112E-4267-8C78-6CEF8844D3DE}"/>
    <dgm:cxn modelId="{8E1CA03F-B72D-47AB-9A36-1C35E5842AD0}" type="presOf" srcId="{233B9D00-BA01-4450-A797-30D5E0EF88A5}" destId="{6E65DC27-C982-4A7D-A2FA-6D7B49CB823F}" srcOrd="0" destOrd="0" presId="urn:microsoft.com/office/officeart/2005/8/layout/vList5"/>
    <dgm:cxn modelId="{EC9AB8FC-A3C1-4F21-A102-718A7BC27ADD}" type="presOf" srcId="{04552CCA-0D7F-4495-913D-4CC5957794EF}" destId="{77376856-3D3A-43BF-A8E5-0D818BB117B5}" srcOrd="0" destOrd="0" presId="urn:microsoft.com/office/officeart/2005/8/layout/vList5"/>
    <dgm:cxn modelId="{71DA98F2-02D4-4DAB-854B-1BE3B7A6B07F}" srcId="{04552CCA-0D7F-4495-913D-4CC5957794EF}" destId="{97E24A3F-D3C0-47F7-881D-517DC2C3868E}" srcOrd="0" destOrd="0" parTransId="{AB45F047-3231-41B8-9D66-D1ED8BAE5D1E}" sibTransId="{D58F45E9-4ABD-4558-847E-011D8B7837B6}"/>
    <dgm:cxn modelId="{5E7D46A1-350C-4DBD-9E5E-E05757E3E23D}" srcId="{233B9D00-BA01-4450-A797-30D5E0EF88A5}" destId="{0AAABD42-8EEF-4B49-B405-73034451AFA7}" srcOrd="1" destOrd="0" parTransId="{756AD9D4-D7ED-41BF-86BF-4FC2711EDD41}" sibTransId="{E4769D68-0C4B-4809-98B1-CF9053EACFA2}"/>
    <dgm:cxn modelId="{376B16ED-79D5-4BF3-87BC-44375A8DB4F1}" type="presOf" srcId="{439B575E-B69F-4C1A-B5CB-71E878AC0644}" destId="{BA45B5EE-A762-4461-ABF2-589141AA920F}" srcOrd="0" destOrd="0" presId="urn:microsoft.com/office/officeart/2005/8/layout/vList5"/>
    <dgm:cxn modelId="{E4A3AF7B-29A1-4850-A510-830C723A8A36}" type="presOf" srcId="{97E24A3F-D3C0-47F7-881D-517DC2C3868E}" destId="{8CE8780C-982A-4949-9459-D609943A5C3D}" srcOrd="0" destOrd="0" presId="urn:microsoft.com/office/officeart/2005/8/layout/vList5"/>
    <dgm:cxn modelId="{A862C889-D177-4AC3-88AE-0157D4BA7E2F}" type="presOf" srcId="{0AAABD42-8EEF-4B49-B405-73034451AFA7}" destId="{2F0ADDF4-0C21-4EEE-99B9-4329AE68A00C}" srcOrd="0" destOrd="0" presId="urn:microsoft.com/office/officeart/2005/8/layout/vList5"/>
    <dgm:cxn modelId="{74300A0E-E1D7-4971-8048-345DF76B642B}" type="presOf" srcId="{17049E74-FBA4-4947-A41C-97C27397628E}" destId="{EE3DCFF2-A327-4B0B-8FFC-EA98E11BE1B2}" srcOrd="0" destOrd="0" presId="urn:microsoft.com/office/officeart/2005/8/layout/vList5"/>
    <dgm:cxn modelId="{D8F488B3-1096-492E-8C63-68126C960453}" type="presParOf" srcId="{6E65DC27-C982-4A7D-A2FA-6D7B49CB823F}" destId="{CDAEBE52-2737-4BFC-A80C-3AA5251B5708}" srcOrd="0" destOrd="0" presId="urn:microsoft.com/office/officeart/2005/8/layout/vList5"/>
    <dgm:cxn modelId="{E9CCE3FA-AF56-490F-920E-EFC94F4BFEC5}" type="presParOf" srcId="{CDAEBE52-2737-4BFC-A80C-3AA5251B5708}" destId="{77376856-3D3A-43BF-A8E5-0D818BB117B5}" srcOrd="0" destOrd="0" presId="urn:microsoft.com/office/officeart/2005/8/layout/vList5"/>
    <dgm:cxn modelId="{F79BEC5C-8CCA-411A-BEF7-CD8297D401DD}" type="presParOf" srcId="{CDAEBE52-2737-4BFC-A80C-3AA5251B5708}" destId="{8CE8780C-982A-4949-9459-D609943A5C3D}" srcOrd="1" destOrd="0" presId="urn:microsoft.com/office/officeart/2005/8/layout/vList5"/>
    <dgm:cxn modelId="{D219E3A4-F345-4AE8-BEEF-70ED2B1AE0D6}" type="presParOf" srcId="{6E65DC27-C982-4A7D-A2FA-6D7B49CB823F}" destId="{C9CD9EF3-7C54-404B-BC89-DEE7B6FD5834}" srcOrd="1" destOrd="0" presId="urn:microsoft.com/office/officeart/2005/8/layout/vList5"/>
    <dgm:cxn modelId="{53AE80ED-A4D2-40B6-BEAB-EBD999982539}" type="presParOf" srcId="{6E65DC27-C982-4A7D-A2FA-6D7B49CB823F}" destId="{450F5860-2B44-4B90-BECD-AD7FCECF1D92}" srcOrd="2" destOrd="0" presId="urn:microsoft.com/office/officeart/2005/8/layout/vList5"/>
    <dgm:cxn modelId="{89A90108-3500-4F45-AC86-39124DF9D890}" type="presParOf" srcId="{450F5860-2B44-4B90-BECD-AD7FCECF1D92}" destId="{2F0ADDF4-0C21-4EEE-99B9-4329AE68A00C}" srcOrd="0" destOrd="0" presId="urn:microsoft.com/office/officeart/2005/8/layout/vList5"/>
    <dgm:cxn modelId="{B1FF136D-4806-4E39-8A3C-734DE3361C74}" type="presParOf" srcId="{450F5860-2B44-4B90-BECD-AD7FCECF1D92}" destId="{D675EECD-42FF-4598-8E09-D0CF1AE34E63}" srcOrd="1" destOrd="0" presId="urn:microsoft.com/office/officeart/2005/8/layout/vList5"/>
    <dgm:cxn modelId="{8016916D-900C-4AED-B021-09DD8E071D2B}" type="presParOf" srcId="{6E65DC27-C982-4A7D-A2FA-6D7B49CB823F}" destId="{6E0F4BE5-CEED-4D93-8F3F-B558FD7A5B16}" srcOrd="3" destOrd="0" presId="urn:microsoft.com/office/officeart/2005/8/layout/vList5"/>
    <dgm:cxn modelId="{2E72CA33-F253-4F10-87E6-EF4DFEF297A3}" type="presParOf" srcId="{6E65DC27-C982-4A7D-A2FA-6D7B49CB823F}" destId="{051F1055-1B4D-4938-8BEE-136712B33A0E}" srcOrd="4" destOrd="0" presId="urn:microsoft.com/office/officeart/2005/8/layout/vList5"/>
    <dgm:cxn modelId="{66A35FA5-2AB5-4ACC-BB79-BF649280443C}" type="presParOf" srcId="{051F1055-1B4D-4938-8BEE-136712B33A0E}" destId="{EE3DCFF2-A327-4B0B-8FFC-EA98E11BE1B2}" srcOrd="0" destOrd="0" presId="urn:microsoft.com/office/officeart/2005/8/layout/vList5"/>
    <dgm:cxn modelId="{455F136B-A848-4B13-8BC0-8617D0AF6D0D}" type="presParOf" srcId="{051F1055-1B4D-4938-8BEE-136712B33A0E}" destId="{BA45B5EE-A762-4461-ABF2-589141AA920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3EADAB-2656-43B4-85ED-5D1F51657801}" type="doc">
      <dgm:prSet loTypeId="urn:microsoft.com/office/officeart/2008/layout/VerticalAccentList" loCatId="list" qsTypeId="urn:microsoft.com/office/officeart/2005/8/quickstyle/3d3" qsCatId="3D" csTypeId="urn:microsoft.com/office/officeart/2005/8/colors/colorful1#1" csCatId="colorful" phldr="1"/>
      <dgm:spPr/>
      <dgm:t>
        <a:bodyPr/>
        <a:lstStyle/>
        <a:p>
          <a:endParaRPr lang="zh-CN" altLang="en-US"/>
        </a:p>
      </dgm:t>
    </dgm:pt>
    <dgm:pt modelId="{5E37A9EE-BEF2-468A-BE92-C86D4BFCA187}">
      <dgm:prSet custT="1"/>
      <dgm:spPr/>
      <dgm:t>
        <a:bodyPr/>
        <a:lstStyle/>
        <a:p>
          <a:pPr rtl="0"/>
          <a:r>
            <a:rPr lang="zh-CN" altLang="en-US" sz="2800" dirty="0" smtClean="0">
              <a:latin typeface="隶书" panose="02010509060101010101" pitchFamily="49" charset="-122"/>
              <a:ea typeface="隶书" panose="02010509060101010101" pitchFamily="49" charset="-122"/>
            </a:rPr>
            <a:t>球幕投影设计中投影仪的自动推荐模块</a:t>
          </a:r>
          <a:endParaRPr lang="zh-CN" altLang="en-US" sz="2800" dirty="0">
            <a:latin typeface="隶书" panose="02010509060101010101" pitchFamily="49" charset="-122"/>
            <a:ea typeface="隶书" panose="02010509060101010101" pitchFamily="49" charset="-122"/>
          </a:endParaRPr>
        </a:p>
      </dgm:t>
    </dgm:pt>
    <dgm:pt modelId="{2799996E-961B-44BD-8250-69B8044164B9}" type="parTrans" cxnId="{B32849B7-57F3-4231-81CA-E7C8EC7C7411}">
      <dgm:prSet/>
      <dgm:spPr/>
      <dgm:t>
        <a:bodyPr/>
        <a:lstStyle/>
        <a:p>
          <a:endParaRPr lang="zh-CN" altLang="en-US" sz="1200">
            <a:latin typeface="隶书" panose="02010509060101010101" pitchFamily="49" charset="-122"/>
            <a:ea typeface="隶书" panose="02010509060101010101" pitchFamily="49" charset="-122"/>
          </a:endParaRPr>
        </a:p>
      </dgm:t>
    </dgm:pt>
    <dgm:pt modelId="{58CEC880-6C34-4B10-BB2B-C4781B3DA448}" type="sibTrans" cxnId="{B32849B7-57F3-4231-81CA-E7C8EC7C7411}">
      <dgm:prSet/>
      <dgm:spPr/>
      <dgm:t>
        <a:bodyPr/>
        <a:lstStyle/>
        <a:p>
          <a:endParaRPr lang="zh-CN" altLang="en-US" sz="1200">
            <a:latin typeface="隶书" panose="02010509060101010101" pitchFamily="49" charset="-122"/>
            <a:ea typeface="隶书" panose="02010509060101010101" pitchFamily="49" charset="-122"/>
          </a:endParaRPr>
        </a:p>
      </dgm:t>
    </dgm:pt>
    <dgm:pt modelId="{F4C1F7E2-8DB0-498C-AD63-2FC3E781304B}">
      <dgm:prSet custT="1"/>
      <dgm:spPr/>
      <dgm:t>
        <a:bodyPr/>
        <a:lstStyle/>
        <a:p>
          <a:pPr rtl="0"/>
          <a:r>
            <a:rPr lang="zh-CN" altLang="en-US" sz="2800" dirty="0" smtClean="0">
              <a:latin typeface="隶书" panose="02010509060101010101" pitchFamily="49" charset="-122"/>
              <a:ea typeface="隶书" panose="02010509060101010101" pitchFamily="49" charset="-122"/>
            </a:rPr>
            <a:t>座席设计模型的进一步完善</a:t>
          </a:r>
          <a:endParaRPr lang="zh-CN" altLang="en-US" sz="2800" dirty="0">
            <a:latin typeface="隶书" panose="02010509060101010101" pitchFamily="49" charset="-122"/>
            <a:ea typeface="隶书" panose="02010509060101010101" pitchFamily="49" charset="-122"/>
          </a:endParaRPr>
        </a:p>
      </dgm:t>
    </dgm:pt>
    <dgm:pt modelId="{2C823711-C852-4FEE-B98B-784C04F079DE}" type="parTrans" cxnId="{9C83592B-E405-45D5-82E8-9BA0D096C745}">
      <dgm:prSet/>
      <dgm:spPr/>
      <dgm:t>
        <a:bodyPr/>
        <a:lstStyle/>
        <a:p>
          <a:endParaRPr lang="zh-CN" altLang="en-US" sz="1200">
            <a:latin typeface="隶书" panose="02010509060101010101" pitchFamily="49" charset="-122"/>
            <a:ea typeface="隶书" panose="02010509060101010101" pitchFamily="49" charset="-122"/>
          </a:endParaRPr>
        </a:p>
      </dgm:t>
    </dgm:pt>
    <dgm:pt modelId="{F231430E-F640-47D4-9720-E6D77A1F39A6}" type="sibTrans" cxnId="{9C83592B-E405-45D5-82E8-9BA0D096C745}">
      <dgm:prSet/>
      <dgm:spPr/>
      <dgm:t>
        <a:bodyPr/>
        <a:lstStyle/>
        <a:p>
          <a:endParaRPr lang="zh-CN" altLang="en-US" sz="1200">
            <a:latin typeface="隶书" panose="02010509060101010101" pitchFamily="49" charset="-122"/>
            <a:ea typeface="隶书" panose="02010509060101010101" pitchFamily="49" charset="-122"/>
          </a:endParaRPr>
        </a:p>
      </dgm:t>
    </dgm:pt>
    <dgm:pt modelId="{410D9B9F-0FBA-4F82-82DC-4D8007454BEC}" type="pres">
      <dgm:prSet presAssocID="{073EADAB-2656-43B4-85ED-5D1F51657801}" presName="Name0" presStyleCnt="0">
        <dgm:presLayoutVars>
          <dgm:chMax/>
          <dgm:chPref/>
          <dgm:dir/>
        </dgm:presLayoutVars>
      </dgm:prSet>
      <dgm:spPr/>
      <dgm:t>
        <a:bodyPr/>
        <a:lstStyle/>
        <a:p>
          <a:endParaRPr lang="zh-CN" altLang="en-US"/>
        </a:p>
      </dgm:t>
    </dgm:pt>
    <dgm:pt modelId="{B532CF90-EADD-454B-92DF-7048F888221B}" type="pres">
      <dgm:prSet presAssocID="{5E37A9EE-BEF2-468A-BE92-C86D4BFCA187}" presName="parenttextcomposite" presStyleCnt="0"/>
      <dgm:spPr/>
      <dgm:t>
        <a:bodyPr/>
        <a:lstStyle/>
        <a:p>
          <a:endParaRPr lang="zh-CN" altLang="en-US"/>
        </a:p>
      </dgm:t>
    </dgm:pt>
    <dgm:pt modelId="{053CF72B-EAC7-41FF-B6FF-A0ACDD8BC4F8}" type="pres">
      <dgm:prSet presAssocID="{5E37A9EE-BEF2-468A-BE92-C86D4BFCA187}" presName="parenttext" presStyleLbl="revTx" presStyleIdx="0" presStyleCnt="2">
        <dgm:presLayoutVars>
          <dgm:chMax/>
          <dgm:chPref val="2"/>
          <dgm:bulletEnabled val="1"/>
        </dgm:presLayoutVars>
      </dgm:prSet>
      <dgm:spPr/>
      <dgm:t>
        <a:bodyPr/>
        <a:lstStyle/>
        <a:p>
          <a:endParaRPr lang="zh-CN" altLang="en-US"/>
        </a:p>
      </dgm:t>
    </dgm:pt>
    <dgm:pt modelId="{98891B89-391D-4C35-AE27-C15350897776}" type="pres">
      <dgm:prSet presAssocID="{5E37A9EE-BEF2-468A-BE92-C86D4BFCA187}" presName="parallelogramComposite" presStyleCnt="0"/>
      <dgm:spPr/>
      <dgm:t>
        <a:bodyPr/>
        <a:lstStyle/>
        <a:p>
          <a:endParaRPr lang="zh-CN" altLang="en-US"/>
        </a:p>
      </dgm:t>
    </dgm:pt>
    <dgm:pt modelId="{008E436A-AE49-4F68-8635-E4E07570E560}" type="pres">
      <dgm:prSet presAssocID="{5E37A9EE-BEF2-468A-BE92-C86D4BFCA187}" presName="parallelogram1" presStyleLbl="alignNode1" presStyleIdx="0" presStyleCnt="14"/>
      <dgm:spPr/>
      <dgm:t>
        <a:bodyPr/>
        <a:lstStyle/>
        <a:p>
          <a:endParaRPr lang="zh-CN" altLang="en-US"/>
        </a:p>
      </dgm:t>
    </dgm:pt>
    <dgm:pt modelId="{84E9F408-4C0C-4B03-AF14-0CC1E77D92B1}" type="pres">
      <dgm:prSet presAssocID="{5E37A9EE-BEF2-468A-BE92-C86D4BFCA187}" presName="parallelogram2" presStyleLbl="alignNode1" presStyleIdx="1" presStyleCnt="14"/>
      <dgm:spPr/>
      <dgm:t>
        <a:bodyPr/>
        <a:lstStyle/>
        <a:p>
          <a:endParaRPr lang="zh-CN" altLang="en-US"/>
        </a:p>
      </dgm:t>
    </dgm:pt>
    <dgm:pt modelId="{E1FDA95B-0D2C-4C86-87F0-C7C0103C7C82}" type="pres">
      <dgm:prSet presAssocID="{5E37A9EE-BEF2-468A-BE92-C86D4BFCA187}" presName="parallelogram3" presStyleLbl="alignNode1" presStyleIdx="2" presStyleCnt="14"/>
      <dgm:spPr/>
      <dgm:t>
        <a:bodyPr/>
        <a:lstStyle/>
        <a:p>
          <a:endParaRPr lang="zh-CN" altLang="en-US"/>
        </a:p>
      </dgm:t>
    </dgm:pt>
    <dgm:pt modelId="{EEF4BE22-D9B6-4DCC-9C57-D6C008CE8A27}" type="pres">
      <dgm:prSet presAssocID="{5E37A9EE-BEF2-468A-BE92-C86D4BFCA187}" presName="parallelogram4" presStyleLbl="alignNode1" presStyleIdx="3" presStyleCnt="14"/>
      <dgm:spPr/>
      <dgm:t>
        <a:bodyPr/>
        <a:lstStyle/>
        <a:p>
          <a:endParaRPr lang="zh-CN" altLang="en-US"/>
        </a:p>
      </dgm:t>
    </dgm:pt>
    <dgm:pt modelId="{27BCC102-0603-4B19-9770-437BF12B8D91}" type="pres">
      <dgm:prSet presAssocID="{5E37A9EE-BEF2-468A-BE92-C86D4BFCA187}" presName="parallelogram5" presStyleLbl="alignNode1" presStyleIdx="4" presStyleCnt="14"/>
      <dgm:spPr/>
      <dgm:t>
        <a:bodyPr/>
        <a:lstStyle/>
        <a:p>
          <a:endParaRPr lang="zh-CN" altLang="en-US"/>
        </a:p>
      </dgm:t>
    </dgm:pt>
    <dgm:pt modelId="{05A8714A-224A-42DF-8026-B6049D6339FA}" type="pres">
      <dgm:prSet presAssocID="{5E37A9EE-BEF2-468A-BE92-C86D4BFCA187}" presName="parallelogram6" presStyleLbl="alignNode1" presStyleIdx="5" presStyleCnt="14"/>
      <dgm:spPr/>
      <dgm:t>
        <a:bodyPr/>
        <a:lstStyle/>
        <a:p>
          <a:endParaRPr lang="zh-CN" altLang="en-US"/>
        </a:p>
      </dgm:t>
    </dgm:pt>
    <dgm:pt modelId="{492C5619-035A-4067-B524-DED7FB49F283}" type="pres">
      <dgm:prSet presAssocID="{5E37A9EE-BEF2-468A-BE92-C86D4BFCA187}" presName="parallelogram7" presStyleLbl="alignNode1" presStyleIdx="6" presStyleCnt="14"/>
      <dgm:spPr/>
      <dgm:t>
        <a:bodyPr/>
        <a:lstStyle/>
        <a:p>
          <a:endParaRPr lang="zh-CN" altLang="en-US"/>
        </a:p>
      </dgm:t>
    </dgm:pt>
    <dgm:pt modelId="{2B7C875E-AC59-4D6F-9E9A-491BB51507BB}" type="pres">
      <dgm:prSet presAssocID="{58CEC880-6C34-4B10-BB2B-C4781B3DA448}" presName="sibTrans" presStyleCnt="0"/>
      <dgm:spPr/>
      <dgm:t>
        <a:bodyPr/>
        <a:lstStyle/>
        <a:p>
          <a:endParaRPr lang="zh-CN" altLang="en-US"/>
        </a:p>
      </dgm:t>
    </dgm:pt>
    <dgm:pt modelId="{D551CB05-9E8F-40E6-A021-FE34C84B27A5}" type="pres">
      <dgm:prSet presAssocID="{F4C1F7E2-8DB0-498C-AD63-2FC3E781304B}" presName="parenttextcomposite" presStyleCnt="0"/>
      <dgm:spPr/>
      <dgm:t>
        <a:bodyPr/>
        <a:lstStyle/>
        <a:p>
          <a:endParaRPr lang="zh-CN" altLang="en-US"/>
        </a:p>
      </dgm:t>
    </dgm:pt>
    <dgm:pt modelId="{AAC3CD0B-96BC-4BA5-86B0-08879D3F68EB}" type="pres">
      <dgm:prSet presAssocID="{F4C1F7E2-8DB0-498C-AD63-2FC3E781304B}" presName="parenttext" presStyleLbl="revTx" presStyleIdx="1" presStyleCnt="2">
        <dgm:presLayoutVars>
          <dgm:chMax/>
          <dgm:chPref val="2"/>
          <dgm:bulletEnabled val="1"/>
        </dgm:presLayoutVars>
      </dgm:prSet>
      <dgm:spPr/>
      <dgm:t>
        <a:bodyPr/>
        <a:lstStyle/>
        <a:p>
          <a:endParaRPr lang="zh-CN" altLang="en-US"/>
        </a:p>
      </dgm:t>
    </dgm:pt>
    <dgm:pt modelId="{AECB3D3A-94A6-4B3D-8B51-40EFFA830B2F}" type="pres">
      <dgm:prSet presAssocID="{F4C1F7E2-8DB0-498C-AD63-2FC3E781304B}" presName="parallelogramComposite" presStyleCnt="0"/>
      <dgm:spPr/>
      <dgm:t>
        <a:bodyPr/>
        <a:lstStyle/>
        <a:p>
          <a:endParaRPr lang="zh-CN" altLang="en-US"/>
        </a:p>
      </dgm:t>
    </dgm:pt>
    <dgm:pt modelId="{E3606FFE-3AE3-43D8-AE9D-DEA8790832D1}" type="pres">
      <dgm:prSet presAssocID="{F4C1F7E2-8DB0-498C-AD63-2FC3E781304B}" presName="parallelogram1" presStyleLbl="alignNode1" presStyleIdx="7" presStyleCnt="14"/>
      <dgm:spPr/>
      <dgm:t>
        <a:bodyPr/>
        <a:lstStyle/>
        <a:p>
          <a:endParaRPr lang="zh-CN" altLang="en-US"/>
        </a:p>
      </dgm:t>
    </dgm:pt>
    <dgm:pt modelId="{998089E9-5C7C-4112-8BBF-5E1DAFE28711}" type="pres">
      <dgm:prSet presAssocID="{F4C1F7E2-8DB0-498C-AD63-2FC3E781304B}" presName="parallelogram2" presStyleLbl="alignNode1" presStyleIdx="8" presStyleCnt="14"/>
      <dgm:spPr/>
      <dgm:t>
        <a:bodyPr/>
        <a:lstStyle/>
        <a:p>
          <a:endParaRPr lang="zh-CN" altLang="en-US"/>
        </a:p>
      </dgm:t>
    </dgm:pt>
    <dgm:pt modelId="{32F9EDBF-AF52-4670-BE91-B270BB3E2488}" type="pres">
      <dgm:prSet presAssocID="{F4C1F7E2-8DB0-498C-AD63-2FC3E781304B}" presName="parallelogram3" presStyleLbl="alignNode1" presStyleIdx="9" presStyleCnt="14"/>
      <dgm:spPr/>
      <dgm:t>
        <a:bodyPr/>
        <a:lstStyle/>
        <a:p>
          <a:endParaRPr lang="zh-CN" altLang="en-US"/>
        </a:p>
      </dgm:t>
    </dgm:pt>
    <dgm:pt modelId="{21DB4AF8-4A5B-47C4-AC0E-C9E7AE2982DA}" type="pres">
      <dgm:prSet presAssocID="{F4C1F7E2-8DB0-498C-AD63-2FC3E781304B}" presName="parallelogram4" presStyleLbl="alignNode1" presStyleIdx="10" presStyleCnt="14"/>
      <dgm:spPr/>
      <dgm:t>
        <a:bodyPr/>
        <a:lstStyle/>
        <a:p>
          <a:endParaRPr lang="zh-CN" altLang="en-US"/>
        </a:p>
      </dgm:t>
    </dgm:pt>
    <dgm:pt modelId="{F8591138-E25D-4F15-BADF-48389F721D04}" type="pres">
      <dgm:prSet presAssocID="{F4C1F7E2-8DB0-498C-AD63-2FC3E781304B}" presName="parallelogram5" presStyleLbl="alignNode1" presStyleIdx="11" presStyleCnt="14"/>
      <dgm:spPr/>
      <dgm:t>
        <a:bodyPr/>
        <a:lstStyle/>
        <a:p>
          <a:endParaRPr lang="zh-CN" altLang="en-US"/>
        </a:p>
      </dgm:t>
    </dgm:pt>
    <dgm:pt modelId="{09450628-4259-4C41-B4E3-76377F971347}" type="pres">
      <dgm:prSet presAssocID="{F4C1F7E2-8DB0-498C-AD63-2FC3E781304B}" presName="parallelogram6" presStyleLbl="alignNode1" presStyleIdx="12" presStyleCnt="14"/>
      <dgm:spPr/>
      <dgm:t>
        <a:bodyPr/>
        <a:lstStyle/>
        <a:p>
          <a:endParaRPr lang="zh-CN" altLang="en-US"/>
        </a:p>
      </dgm:t>
    </dgm:pt>
    <dgm:pt modelId="{BA7B3C8A-E039-43BB-ABFC-A0BF01D941FF}" type="pres">
      <dgm:prSet presAssocID="{F4C1F7E2-8DB0-498C-AD63-2FC3E781304B}" presName="parallelogram7" presStyleLbl="alignNode1" presStyleIdx="13" presStyleCnt="14"/>
      <dgm:spPr/>
      <dgm:t>
        <a:bodyPr/>
        <a:lstStyle/>
        <a:p>
          <a:endParaRPr lang="zh-CN" altLang="en-US"/>
        </a:p>
      </dgm:t>
    </dgm:pt>
  </dgm:ptLst>
  <dgm:cxnLst>
    <dgm:cxn modelId="{9C83592B-E405-45D5-82E8-9BA0D096C745}" srcId="{073EADAB-2656-43B4-85ED-5D1F51657801}" destId="{F4C1F7E2-8DB0-498C-AD63-2FC3E781304B}" srcOrd="1" destOrd="0" parTransId="{2C823711-C852-4FEE-B98B-784C04F079DE}" sibTransId="{F231430E-F640-47D4-9720-E6D77A1F39A6}"/>
    <dgm:cxn modelId="{F8F94A5B-4C89-43E8-9C06-4CC786CF7A44}" type="presOf" srcId="{073EADAB-2656-43B4-85ED-5D1F51657801}" destId="{410D9B9F-0FBA-4F82-82DC-4D8007454BEC}" srcOrd="0" destOrd="0" presId="urn:microsoft.com/office/officeart/2008/layout/VerticalAccentList"/>
    <dgm:cxn modelId="{EAA92E98-53A6-415E-B122-27F6C88052CC}" type="presOf" srcId="{5E37A9EE-BEF2-468A-BE92-C86D4BFCA187}" destId="{053CF72B-EAC7-41FF-B6FF-A0ACDD8BC4F8}" srcOrd="0" destOrd="0" presId="urn:microsoft.com/office/officeart/2008/layout/VerticalAccentList"/>
    <dgm:cxn modelId="{B32849B7-57F3-4231-81CA-E7C8EC7C7411}" srcId="{073EADAB-2656-43B4-85ED-5D1F51657801}" destId="{5E37A9EE-BEF2-468A-BE92-C86D4BFCA187}" srcOrd="0" destOrd="0" parTransId="{2799996E-961B-44BD-8250-69B8044164B9}" sibTransId="{58CEC880-6C34-4B10-BB2B-C4781B3DA448}"/>
    <dgm:cxn modelId="{DA097930-A6D7-42CA-8A95-06B0B64D688A}" type="presOf" srcId="{F4C1F7E2-8DB0-498C-AD63-2FC3E781304B}" destId="{AAC3CD0B-96BC-4BA5-86B0-08879D3F68EB}" srcOrd="0" destOrd="0" presId="urn:microsoft.com/office/officeart/2008/layout/VerticalAccentList"/>
    <dgm:cxn modelId="{DAEFE41F-0DC8-478B-BCB1-6791398141D9}" type="presParOf" srcId="{410D9B9F-0FBA-4F82-82DC-4D8007454BEC}" destId="{B532CF90-EADD-454B-92DF-7048F888221B}" srcOrd="0" destOrd="0" presId="urn:microsoft.com/office/officeart/2008/layout/VerticalAccentList"/>
    <dgm:cxn modelId="{18420B19-C851-46F6-BAC3-45E6C18B575D}" type="presParOf" srcId="{B532CF90-EADD-454B-92DF-7048F888221B}" destId="{053CF72B-EAC7-41FF-B6FF-A0ACDD8BC4F8}" srcOrd="0" destOrd="0" presId="urn:microsoft.com/office/officeart/2008/layout/VerticalAccentList"/>
    <dgm:cxn modelId="{D847A80A-00B8-48BD-8B66-C152D2253C22}" type="presParOf" srcId="{410D9B9F-0FBA-4F82-82DC-4D8007454BEC}" destId="{98891B89-391D-4C35-AE27-C15350897776}" srcOrd="1" destOrd="0" presId="urn:microsoft.com/office/officeart/2008/layout/VerticalAccentList"/>
    <dgm:cxn modelId="{282B9FFF-93D5-4D7B-BE0C-97A2228980A3}" type="presParOf" srcId="{98891B89-391D-4C35-AE27-C15350897776}" destId="{008E436A-AE49-4F68-8635-E4E07570E560}" srcOrd="0" destOrd="0" presId="urn:microsoft.com/office/officeart/2008/layout/VerticalAccentList"/>
    <dgm:cxn modelId="{70940B43-2A68-4948-B971-4BFBADE82C08}" type="presParOf" srcId="{98891B89-391D-4C35-AE27-C15350897776}" destId="{84E9F408-4C0C-4B03-AF14-0CC1E77D92B1}" srcOrd="1" destOrd="0" presId="urn:microsoft.com/office/officeart/2008/layout/VerticalAccentList"/>
    <dgm:cxn modelId="{2E9590BF-2F67-46AC-9089-800692D6C1DA}" type="presParOf" srcId="{98891B89-391D-4C35-AE27-C15350897776}" destId="{E1FDA95B-0D2C-4C86-87F0-C7C0103C7C82}" srcOrd="2" destOrd="0" presId="urn:microsoft.com/office/officeart/2008/layout/VerticalAccentList"/>
    <dgm:cxn modelId="{871283C7-3BBF-4055-A309-292FA3BBDBB1}" type="presParOf" srcId="{98891B89-391D-4C35-AE27-C15350897776}" destId="{EEF4BE22-D9B6-4DCC-9C57-D6C008CE8A27}" srcOrd="3" destOrd="0" presId="urn:microsoft.com/office/officeart/2008/layout/VerticalAccentList"/>
    <dgm:cxn modelId="{B9854955-0A5B-4C18-ADFF-701A60776DD9}" type="presParOf" srcId="{98891B89-391D-4C35-AE27-C15350897776}" destId="{27BCC102-0603-4B19-9770-437BF12B8D91}" srcOrd="4" destOrd="0" presId="urn:microsoft.com/office/officeart/2008/layout/VerticalAccentList"/>
    <dgm:cxn modelId="{4ABFCA29-51CE-4ECB-9612-3B1DF850D1B3}" type="presParOf" srcId="{98891B89-391D-4C35-AE27-C15350897776}" destId="{05A8714A-224A-42DF-8026-B6049D6339FA}" srcOrd="5" destOrd="0" presId="urn:microsoft.com/office/officeart/2008/layout/VerticalAccentList"/>
    <dgm:cxn modelId="{57D03696-88C4-468F-80CD-D6B85BD86EC0}" type="presParOf" srcId="{98891B89-391D-4C35-AE27-C15350897776}" destId="{492C5619-035A-4067-B524-DED7FB49F283}" srcOrd="6" destOrd="0" presId="urn:microsoft.com/office/officeart/2008/layout/VerticalAccentList"/>
    <dgm:cxn modelId="{4E0C2BDE-92E8-445E-830A-E612C8272FD7}" type="presParOf" srcId="{410D9B9F-0FBA-4F82-82DC-4D8007454BEC}" destId="{2B7C875E-AC59-4D6F-9E9A-491BB51507BB}" srcOrd="2" destOrd="0" presId="urn:microsoft.com/office/officeart/2008/layout/VerticalAccentList"/>
    <dgm:cxn modelId="{8264B031-33FA-4E39-A079-B4B4FE6BF435}" type="presParOf" srcId="{410D9B9F-0FBA-4F82-82DC-4D8007454BEC}" destId="{D551CB05-9E8F-40E6-A021-FE34C84B27A5}" srcOrd="3" destOrd="0" presId="urn:microsoft.com/office/officeart/2008/layout/VerticalAccentList"/>
    <dgm:cxn modelId="{0189868B-349A-487D-A900-568086BE06C5}" type="presParOf" srcId="{D551CB05-9E8F-40E6-A021-FE34C84B27A5}" destId="{AAC3CD0B-96BC-4BA5-86B0-08879D3F68EB}" srcOrd="0" destOrd="0" presId="urn:microsoft.com/office/officeart/2008/layout/VerticalAccentList"/>
    <dgm:cxn modelId="{E6311502-0324-4930-A0C6-6628456A318D}" type="presParOf" srcId="{410D9B9F-0FBA-4F82-82DC-4D8007454BEC}" destId="{AECB3D3A-94A6-4B3D-8B51-40EFFA830B2F}" srcOrd="4" destOrd="0" presId="urn:microsoft.com/office/officeart/2008/layout/VerticalAccentList"/>
    <dgm:cxn modelId="{20F0436E-5DA5-43F3-BF28-43EAE83069F0}" type="presParOf" srcId="{AECB3D3A-94A6-4B3D-8B51-40EFFA830B2F}" destId="{E3606FFE-3AE3-43D8-AE9D-DEA8790832D1}" srcOrd="0" destOrd="0" presId="urn:microsoft.com/office/officeart/2008/layout/VerticalAccentList"/>
    <dgm:cxn modelId="{36FFE0B6-1486-46E0-8491-B32A2772B369}" type="presParOf" srcId="{AECB3D3A-94A6-4B3D-8B51-40EFFA830B2F}" destId="{998089E9-5C7C-4112-8BBF-5E1DAFE28711}" srcOrd="1" destOrd="0" presId="urn:microsoft.com/office/officeart/2008/layout/VerticalAccentList"/>
    <dgm:cxn modelId="{2A4E9D3D-0FA1-4494-9BEE-0822F9B8AEE3}" type="presParOf" srcId="{AECB3D3A-94A6-4B3D-8B51-40EFFA830B2F}" destId="{32F9EDBF-AF52-4670-BE91-B270BB3E2488}" srcOrd="2" destOrd="0" presId="urn:microsoft.com/office/officeart/2008/layout/VerticalAccentList"/>
    <dgm:cxn modelId="{817F1393-1152-4422-BC9D-505105C64E46}" type="presParOf" srcId="{AECB3D3A-94A6-4B3D-8B51-40EFFA830B2F}" destId="{21DB4AF8-4A5B-47C4-AC0E-C9E7AE2982DA}" srcOrd="3" destOrd="0" presId="urn:microsoft.com/office/officeart/2008/layout/VerticalAccentList"/>
    <dgm:cxn modelId="{E344956D-F69F-4BC4-B5E1-0F73E418C5EA}" type="presParOf" srcId="{AECB3D3A-94A6-4B3D-8B51-40EFFA830B2F}" destId="{F8591138-E25D-4F15-BADF-48389F721D04}" srcOrd="4" destOrd="0" presId="urn:microsoft.com/office/officeart/2008/layout/VerticalAccentList"/>
    <dgm:cxn modelId="{969BFB60-06A3-438C-855E-E36EB56F72F9}" type="presParOf" srcId="{AECB3D3A-94A6-4B3D-8B51-40EFFA830B2F}" destId="{09450628-4259-4C41-B4E3-76377F971347}" srcOrd="5" destOrd="0" presId="urn:microsoft.com/office/officeart/2008/layout/VerticalAccentList"/>
    <dgm:cxn modelId="{4AFDB460-C0CB-4378-B089-1140A599A469}" type="presParOf" srcId="{AECB3D3A-94A6-4B3D-8B51-40EFFA830B2F}" destId="{BA7B3C8A-E039-43BB-ABFC-A0BF01D941FF}" srcOrd="6"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C12F4F-50F1-4069-9E9B-C4E8109EB6A5}">
      <dsp:nvSpPr>
        <dsp:cNvPr id="0" name=""/>
        <dsp:cNvSpPr/>
      </dsp:nvSpPr>
      <dsp:spPr>
        <a:xfrm>
          <a:off x="0" y="71437"/>
          <a:ext cx="1986855" cy="7947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altLang="zh-CN" sz="2000" kern="1200" dirty="0" err="1" smtClean="0"/>
            <a:t>Fulldome</a:t>
          </a:r>
          <a:endParaRPr lang="zh-CN" altLang="en-US" sz="2000" kern="1200" dirty="0"/>
        </a:p>
      </dsp:txBody>
      <dsp:txXfrm>
        <a:off x="0" y="71437"/>
        <a:ext cx="1986855" cy="794742"/>
      </dsp:txXfrm>
    </dsp:sp>
    <dsp:sp modelId="{4012C71C-9D93-4D9C-975D-5555EBCD2169}">
      <dsp:nvSpPr>
        <dsp:cNvPr id="0" name=""/>
        <dsp:cNvSpPr/>
      </dsp:nvSpPr>
      <dsp:spPr>
        <a:xfrm>
          <a:off x="1790402" y="102694"/>
          <a:ext cx="1986855" cy="7947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华文琥珀" pitchFamily="2" charset="-122"/>
              <a:ea typeface="华文琥珀" pitchFamily="2" charset="-122"/>
            </a:rPr>
            <a:t>天象厅投影标准</a:t>
          </a:r>
          <a:endParaRPr lang="zh-CN" altLang="en-US" sz="2000" kern="1200" dirty="0">
            <a:latin typeface="华文琥珀" pitchFamily="2" charset="-122"/>
            <a:ea typeface="华文琥珀" pitchFamily="2" charset="-122"/>
          </a:endParaRPr>
        </a:p>
      </dsp:txBody>
      <dsp:txXfrm>
        <a:off x="1790402" y="102694"/>
        <a:ext cx="1986855" cy="794742"/>
      </dsp:txXfrm>
    </dsp:sp>
    <dsp:sp modelId="{E6731D1E-978D-477B-982A-F6A954E56241}">
      <dsp:nvSpPr>
        <dsp:cNvPr id="0" name=""/>
        <dsp:cNvSpPr/>
      </dsp:nvSpPr>
      <dsp:spPr>
        <a:xfrm>
          <a:off x="3578572" y="102694"/>
          <a:ext cx="1986855" cy="7947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华文琥珀" pitchFamily="2" charset="-122"/>
              <a:ea typeface="华文琥珀" pitchFamily="2" charset="-122"/>
            </a:rPr>
            <a:t>坐席设计</a:t>
          </a:r>
          <a:endParaRPr lang="zh-CN" altLang="en-US" sz="2000" kern="1200" dirty="0">
            <a:latin typeface="华文琥珀" pitchFamily="2" charset="-122"/>
            <a:ea typeface="华文琥珀" pitchFamily="2" charset="-122"/>
          </a:endParaRPr>
        </a:p>
      </dsp:txBody>
      <dsp:txXfrm>
        <a:off x="3578572" y="102694"/>
        <a:ext cx="1986855" cy="794742"/>
      </dsp:txXfrm>
    </dsp:sp>
    <dsp:sp modelId="{6FB3D125-B264-4386-829B-FD63D8C1B1A3}">
      <dsp:nvSpPr>
        <dsp:cNvPr id="0" name=""/>
        <dsp:cNvSpPr/>
      </dsp:nvSpPr>
      <dsp:spPr>
        <a:xfrm>
          <a:off x="5366742" y="102694"/>
          <a:ext cx="1986855" cy="7947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华文琥珀" pitchFamily="2" charset="-122"/>
              <a:ea typeface="华文琥珀" pitchFamily="2" charset="-122"/>
            </a:rPr>
            <a:t>天文直播</a:t>
          </a:r>
          <a:endParaRPr lang="zh-CN" altLang="en-US" sz="2000" kern="1200" dirty="0">
            <a:latin typeface="华文琥珀" pitchFamily="2" charset="-122"/>
            <a:ea typeface="华文琥珀" pitchFamily="2" charset="-122"/>
          </a:endParaRPr>
        </a:p>
      </dsp:txBody>
      <dsp:txXfrm>
        <a:off x="5366742" y="102694"/>
        <a:ext cx="1986855" cy="794742"/>
      </dsp:txXfrm>
    </dsp:sp>
    <dsp:sp modelId="{6841CBBC-4F13-4851-BD7D-464C66E60E66}">
      <dsp:nvSpPr>
        <dsp:cNvPr id="0" name=""/>
        <dsp:cNvSpPr/>
      </dsp:nvSpPr>
      <dsp:spPr>
        <a:xfrm>
          <a:off x="7154912" y="102694"/>
          <a:ext cx="1986855" cy="7947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华文琥珀" pitchFamily="2" charset="-122"/>
              <a:ea typeface="华文琥珀" pitchFamily="2" charset="-122"/>
            </a:rPr>
            <a:t>影院声学</a:t>
          </a:r>
          <a:endParaRPr lang="zh-CN" altLang="en-US" sz="2000" kern="1200" dirty="0">
            <a:latin typeface="华文琥珀" pitchFamily="2" charset="-122"/>
            <a:ea typeface="华文琥珀" pitchFamily="2" charset="-122"/>
          </a:endParaRPr>
        </a:p>
      </dsp:txBody>
      <dsp:txXfrm>
        <a:off x="7154912" y="102694"/>
        <a:ext cx="1986855" cy="7947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222DDF-C89C-4923-9EBF-216736F098C4}">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0D21FF-7DE7-4B05-822B-DCB008BF3B27}">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E47B9B-F23D-48F5-8615-01B2DA06C5D8}">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D76AAA-7ACF-48AA-8AB0-038BC484D4FB}">
      <dsp:nvSpPr>
        <dsp:cNvPr id="0" name=""/>
        <dsp:cNvSpPr/>
      </dsp:nvSpPr>
      <dsp:spPr>
        <a:xfrm>
          <a:off x="1485285" y="469285"/>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4A6D46-935B-4D92-A11F-8407F2FED148}">
      <dsp:nvSpPr>
        <dsp:cNvPr id="0" name=""/>
        <dsp:cNvSpPr/>
      </dsp:nvSpPr>
      <dsp:spPr>
        <a:xfrm>
          <a:off x="2328416" y="1312416"/>
          <a:ext cx="1439167" cy="14391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kern="1200" dirty="0" smtClean="0">
              <a:latin typeface="隶书" pitchFamily="49" charset="-122"/>
              <a:ea typeface="隶书" pitchFamily="49" charset="-122"/>
            </a:rPr>
            <a:t>特色</a:t>
          </a:r>
          <a:endParaRPr lang="zh-CN" altLang="en-US" sz="3600" kern="1200" dirty="0">
            <a:latin typeface="隶书" pitchFamily="49" charset="-122"/>
            <a:ea typeface="隶书" pitchFamily="49" charset="-122"/>
          </a:endParaRPr>
        </a:p>
      </dsp:txBody>
      <dsp:txXfrm>
        <a:off x="2328416" y="1312416"/>
        <a:ext cx="1439167" cy="1439167"/>
      </dsp:txXfrm>
    </dsp:sp>
    <dsp:sp modelId="{E01F438A-AD7F-454B-9F79-E68520296E7B}">
      <dsp:nvSpPr>
        <dsp:cNvPr id="0" name=""/>
        <dsp:cNvSpPr/>
      </dsp:nvSpPr>
      <dsp:spPr>
        <a:xfrm>
          <a:off x="2544291" y="1843"/>
          <a:ext cx="1007417" cy="10074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隶书" pitchFamily="49" charset="-122"/>
              <a:ea typeface="隶书" pitchFamily="49" charset="-122"/>
            </a:rPr>
            <a:t>节目丰富</a:t>
          </a:r>
          <a:endParaRPr lang="zh-CN" altLang="en-US" sz="2200" kern="1200" dirty="0">
            <a:latin typeface="隶书" pitchFamily="49" charset="-122"/>
            <a:ea typeface="隶书" pitchFamily="49" charset="-122"/>
          </a:endParaRPr>
        </a:p>
      </dsp:txBody>
      <dsp:txXfrm>
        <a:off x="2544291" y="1843"/>
        <a:ext cx="1007417" cy="1007417"/>
      </dsp:txXfrm>
    </dsp:sp>
    <dsp:sp modelId="{43912713-DF28-4C07-A985-417D1BB17765}">
      <dsp:nvSpPr>
        <dsp:cNvPr id="0" name=""/>
        <dsp:cNvSpPr/>
      </dsp:nvSpPr>
      <dsp:spPr>
        <a:xfrm>
          <a:off x="4070738" y="1528291"/>
          <a:ext cx="1007417" cy="10074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隶书" pitchFamily="49" charset="-122"/>
              <a:ea typeface="隶书" pitchFamily="49" charset="-122"/>
            </a:rPr>
            <a:t>可扩展性</a:t>
          </a:r>
          <a:endParaRPr lang="zh-CN" altLang="en-US" sz="2200" kern="1200" dirty="0">
            <a:latin typeface="隶书" pitchFamily="49" charset="-122"/>
            <a:ea typeface="隶书" pitchFamily="49" charset="-122"/>
          </a:endParaRPr>
        </a:p>
      </dsp:txBody>
      <dsp:txXfrm>
        <a:off x="4070738" y="1528291"/>
        <a:ext cx="1007417" cy="1007417"/>
      </dsp:txXfrm>
    </dsp:sp>
    <dsp:sp modelId="{E98A3102-6418-43D1-9D85-4952A6855DAB}">
      <dsp:nvSpPr>
        <dsp:cNvPr id="0" name=""/>
        <dsp:cNvSpPr/>
      </dsp:nvSpPr>
      <dsp:spPr>
        <a:xfrm>
          <a:off x="2544291" y="3054738"/>
          <a:ext cx="1007417" cy="10074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隶书" pitchFamily="49" charset="-122"/>
              <a:ea typeface="隶书" pitchFamily="49" charset="-122"/>
            </a:rPr>
            <a:t>节约空间</a:t>
          </a:r>
          <a:endParaRPr lang="zh-CN" altLang="en-US" sz="2000" kern="1200" dirty="0">
            <a:latin typeface="隶书" pitchFamily="49" charset="-122"/>
            <a:ea typeface="隶书" pitchFamily="49" charset="-122"/>
          </a:endParaRPr>
        </a:p>
      </dsp:txBody>
      <dsp:txXfrm>
        <a:off x="2544291" y="3054738"/>
        <a:ext cx="1007417" cy="1007417"/>
      </dsp:txXfrm>
    </dsp:sp>
    <dsp:sp modelId="{531E3498-11EB-4D4C-9DAC-193A24D91B70}">
      <dsp:nvSpPr>
        <dsp:cNvPr id="0" name=""/>
        <dsp:cNvSpPr/>
      </dsp:nvSpPr>
      <dsp:spPr>
        <a:xfrm>
          <a:off x="1017843" y="1528291"/>
          <a:ext cx="1007417" cy="10074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隶书" pitchFamily="49" charset="-122"/>
              <a:ea typeface="隶书" pitchFamily="49" charset="-122"/>
            </a:rPr>
            <a:t>实时互动</a:t>
          </a:r>
          <a:endParaRPr lang="zh-CN" altLang="en-US" sz="2200" kern="1200" dirty="0">
            <a:latin typeface="隶书" pitchFamily="49" charset="-122"/>
            <a:ea typeface="隶书" pitchFamily="49" charset="-122"/>
          </a:endParaRPr>
        </a:p>
      </dsp:txBody>
      <dsp:txXfrm>
        <a:off x="1017843" y="1528291"/>
        <a:ext cx="1007417" cy="10074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0F3C50-0E93-4144-99AD-98DF5DA697A3}">
      <dsp:nvSpPr>
        <dsp:cNvPr id="0" name=""/>
        <dsp:cNvSpPr/>
      </dsp:nvSpPr>
      <dsp:spPr>
        <a:xfrm>
          <a:off x="1285881" y="1135289"/>
          <a:ext cx="1775371" cy="19481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隶书" pitchFamily="49" charset="-122"/>
              <a:ea typeface="隶书" pitchFamily="49" charset="-122"/>
            </a:rPr>
            <a:t>投影仪选择原则</a:t>
          </a:r>
          <a:endParaRPr lang="zh-CN" altLang="en-US" sz="2800" kern="1200" dirty="0">
            <a:latin typeface="隶书" pitchFamily="49" charset="-122"/>
            <a:ea typeface="隶书" pitchFamily="49" charset="-122"/>
          </a:endParaRPr>
        </a:p>
      </dsp:txBody>
      <dsp:txXfrm>
        <a:off x="1285881" y="1135289"/>
        <a:ext cx="1775371" cy="1948130"/>
      </dsp:txXfrm>
    </dsp:sp>
    <dsp:sp modelId="{1E8C8E01-BC20-4A87-ACF9-CB38426C3416}">
      <dsp:nvSpPr>
        <dsp:cNvPr id="0" name=""/>
        <dsp:cNvSpPr/>
      </dsp:nvSpPr>
      <dsp:spPr>
        <a:xfrm rot="17545837">
          <a:off x="2680913" y="1529510"/>
          <a:ext cx="1230008" cy="22741"/>
        </a:xfrm>
        <a:custGeom>
          <a:avLst/>
          <a:gdLst/>
          <a:ahLst/>
          <a:cxnLst/>
          <a:rect l="0" t="0" r="0" b="0"/>
          <a:pathLst>
            <a:path>
              <a:moveTo>
                <a:pt x="0" y="11370"/>
              </a:moveTo>
              <a:lnTo>
                <a:pt x="1230008" y="1137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7545837">
        <a:off x="3265166" y="1510130"/>
        <a:ext cx="61500" cy="61500"/>
      </dsp:txXfrm>
    </dsp:sp>
    <dsp:sp modelId="{D3ADE92A-D69D-4C35-91F9-65B5D1D1407F}">
      <dsp:nvSpPr>
        <dsp:cNvPr id="0" name=""/>
        <dsp:cNvSpPr/>
      </dsp:nvSpPr>
      <dsp:spPr>
        <a:xfrm>
          <a:off x="3530580" y="444381"/>
          <a:ext cx="1846662" cy="10560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隶书" pitchFamily="49" charset="-122"/>
              <a:ea typeface="隶书" pitchFamily="49" charset="-122"/>
            </a:rPr>
            <a:t>技术类型</a:t>
          </a:r>
          <a:endParaRPr lang="zh-CN" altLang="en-US" sz="2400" kern="1200" dirty="0">
            <a:latin typeface="隶书" pitchFamily="49" charset="-122"/>
            <a:ea typeface="隶书" pitchFamily="49" charset="-122"/>
          </a:endParaRPr>
        </a:p>
      </dsp:txBody>
      <dsp:txXfrm>
        <a:off x="3530580" y="444381"/>
        <a:ext cx="1846662" cy="1056051"/>
      </dsp:txXfrm>
    </dsp:sp>
    <dsp:sp modelId="{FF83AA69-9A12-4F90-A038-6B7CAF011411}">
      <dsp:nvSpPr>
        <dsp:cNvPr id="0" name=""/>
        <dsp:cNvSpPr/>
      </dsp:nvSpPr>
      <dsp:spPr>
        <a:xfrm rot="18144660">
          <a:off x="5200588" y="639629"/>
          <a:ext cx="761425" cy="22741"/>
        </a:xfrm>
        <a:custGeom>
          <a:avLst/>
          <a:gdLst/>
          <a:ahLst/>
          <a:cxnLst/>
          <a:rect l="0" t="0" r="0" b="0"/>
          <a:pathLst>
            <a:path>
              <a:moveTo>
                <a:pt x="0" y="11370"/>
              </a:moveTo>
              <a:lnTo>
                <a:pt x="761425" y="1137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144660">
        <a:off x="5562265" y="631964"/>
        <a:ext cx="38071" cy="38071"/>
      </dsp:txXfrm>
    </dsp:sp>
    <dsp:sp modelId="{1A025A8E-AE34-459D-B8FC-BBAAD5487C44}">
      <dsp:nvSpPr>
        <dsp:cNvPr id="0" name=""/>
        <dsp:cNvSpPr/>
      </dsp:nvSpPr>
      <dsp:spPr>
        <a:xfrm>
          <a:off x="5785358" y="36263"/>
          <a:ext cx="1173318" cy="586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隶书" pitchFamily="49" charset="-122"/>
              <a:ea typeface="隶书" pitchFamily="49" charset="-122"/>
            </a:rPr>
            <a:t>LCD</a:t>
          </a:r>
          <a:endParaRPr lang="zh-CN" altLang="en-US" sz="2000" kern="1200" dirty="0">
            <a:latin typeface="隶书" pitchFamily="49" charset="-122"/>
            <a:ea typeface="隶书" pitchFamily="49" charset="-122"/>
          </a:endParaRPr>
        </a:p>
      </dsp:txBody>
      <dsp:txXfrm>
        <a:off x="5785358" y="36263"/>
        <a:ext cx="1173318" cy="586659"/>
      </dsp:txXfrm>
    </dsp:sp>
    <dsp:sp modelId="{D65FBE68-17F9-470B-843A-6F76D135FDF6}">
      <dsp:nvSpPr>
        <dsp:cNvPr id="0" name=""/>
        <dsp:cNvSpPr/>
      </dsp:nvSpPr>
      <dsp:spPr>
        <a:xfrm>
          <a:off x="5377243" y="961036"/>
          <a:ext cx="430291" cy="22741"/>
        </a:xfrm>
        <a:custGeom>
          <a:avLst/>
          <a:gdLst/>
          <a:ahLst/>
          <a:cxnLst/>
          <a:rect l="0" t="0" r="0" b="0"/>
          <a:pathLst>
            <a:path>
              <a:moveTo>
                <a:pt x="0" y="11370"/>
              </a:moveTo>
              <a:lnTo>
                <a:pt x="430291" y="1137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581631" y="961649"/>
        <a:ext cx="21514" cy="21514"/>
      </dsp:txXfrm>
    </dsp:sp>
    <dsp:sp modelId="{4D4D10DA-0AC4-4B32-AEC0-21A57C4511DA}">
      <dsp:nvSpPr>
        <dsp:cNvPr id="0" name=""/>
        <dsp:cNvSpPr/>
      </dsp:nvSpPr>
      <dsp:spPr>
        <a:xfrm>
          <a:off x="5807534" y="679077"/>
          <a:ext cx="1173318" cy="586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b="1" i="0" kern="1200" dirty="0" smtClean="0">
              <a:solidFill>
                <a:srgbClr val="FF0000"/>
              </a:solidFill>
              <a:latin typeface="隶书" pitchFamily="49" charset="-122"/>
              <a:ea typeface="隶书" pitchFamily="49" charset="-122"/>
            </a:rPr>
            <a:t>DLP</a:t>
          </a:r>
          <a:endParaRPr lang="zh-CN" altLang="en-US" sz="2000" b="1" i="0" kern="1200" dirty="0">
            <a:solidFill>
              <a:srgbClr val="FF0000"/>
            </a:solidFill>
            <a:latin typeface="隶书" pitchFamily="49" charset="-122"/>
            <a:ea typeface="隶书" pitchFamily="49" charset="-122"/>
          </a:endParaRPr>
        </a:p>
      </dsp:txBody>
      <dsp:txXfrm>
        <a:off x="5807534" y="679077"/>
        <a:ext cx="1173318" cy="586659"/>
      </dsp:txXfrm>
    </dsp:sp>
    <dsp:sp modelId="{69DAD7D8-1CEE-4D98-8EE5-7E23C20FCEFC}">
      <dsp:nvSpPr>
        <dsp:cNvPr id="0" name=""/>
        <dsp:cNvSpPr/>
      </dsp:nvSpPr>
      <dsp:spPr>
        <a:xfrm rot="3310531">
          <a:off x="5200983" y="1298365"/>
          <a:ext cx="821846" cy="22741"/>
        </a:xfrm>
        <a:custGeom>
          <a:avLst/>
          <a:gdLst/>
          <a:ahLst/>
          <a:cxnLst/>
          <a:rect l="0" t="0" r="0" b="0"/>
          <a:pathLst>
            <a:path>
              <a:moveTo>
                <a:pt x="0" y="11370"/>
              </a:moveTo>
              <a:lnTo>
                <a:pt x="821846" y="1137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310531">
        <a:off x="5591360" y="1289189"/>
        <a:ext cx="41092" cy="41092"/>
      </dsp:txXfrm>
    </dsp:sp>
    <dsp:sp modelId="{C9E825CE-C2C8-42A3-8344-EACEE0D60F7E}">
      <dsp:nvSpPr>
        <dsp:cNvPr id="0" name=""/>
        <dsp:cNvSpPr/>
      </dsp:nvSpPr>
      <dsp:spPr>
        <a:xfrm>
          <a:off x="5846570" y="1353735"/>
          <a:ext cx="1173318" cy="586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隶书" pitchFamily="49" charset="-122"/>
              <a:ea typeface="隶书" pitchFamily="49" charset="-122"/>
            </a:rPr>
            <a:t>LCOS</a:t>
          </a:r>
          <a:endParaRPr lang="zh-CN" altLang="en-US" sz="2000" kern="1200" dirty="0">
            <a:latin typeface="隶书" pitchFamily="49" charset="-122"/>
            <a:ea typeface="隶书" pitchFamily="49" charset="-122"/>
          </a:endParaRPr>
        </a:p>
      </dsp:txBody>
      <dsp:txXfrm>
        <a:off x="5846570" y="1353735"/>
        <a:ext cx="1173318" cy="586659"/>
      </dsp:txXfrm>
    </dsp:sp>
    <dsp:sp modelId="{4A9FA2EA-4511-4019-B704-0F0B3773D21F}">
      <dsp:nvSpPr>
        <dsp:cNvPr id="0" name=""/>
        <dsp:cNvSpPr/>
      </dsp:nvSpPr>
      <dsp:spPr>
        <a:xfrm rot="4141612">
          <a:off x="2640304" y="2710161"/>
          <a:ext cx="1311225" cy="22741"/>
        </a:xfrm>
        <a:custGeom>
          <a:avLst/>
          <a:gdLst/>
          <a:ahLst/>
          <a:cxnLst/>
          <a:rect l="0" t="0" r="0" b="0"/>
          <a:pathLst>
            <a:path>
              <a:moveTo>
                <a:pt x="0" y="11370"/>
              </a:moveTo>
              <a:lnTo>
                <a:pt x="1311225" y="1137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4141612">
        <a:off x="3263136" y="2688752"/>
        <a:ext cx="65561" cy="65561"/>
      </dsp:txXfrm>
    </dsp:sp>
    <dsp:sp modelId="{31433D4A-794E-485D-BDB8-B80CAD08D474}">
      <dsp:nvSpPr>
        <dsp:cNvPr id="0" name=""/>
        <dsp:cNvSpPr/>
      </dsp:nvSpPr>
      <dsp:spPr>
        <a:xfrm>
          <a:off x="3530580" y="2893090"/>
          <a:ext cx="1683406" cy="8812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隶书" pitchFamily="49" charset="-122"/>
              <a:ea typeface="隶书" pitchFamily="49" charset="-122"/>
            </a:rPr>
            <a:t>具体参数</a:t>
          </a:r>
          <a:endParaRPr lang="zh-CN" altLang="en-US" sz="2400" kern="1200" dirty="0">
            <a:latin typeface="隶书" pitchFamily="49" charset="-122"/>
            <a:ea typeface="隶书" pitchFamily="49" charset="-122"/>
          </a:endParaRPr>
        </a:p>
      </dsp:txBody>
      <dsp:txXfrm>
        <a:off x="3530580" y="2893090"/>
        <a:ext cx="1683406" cy="881238"/>
      </dsp:txXfrm>
    </dsp:sp>
    <dsp:sp modelId="{90FD6EC0-73E6-46A0-BBB4-0F99FBD01E62}">
      <dsp:nvSpPr>
        <dsp:cNvPr id="0" name=""/>
        <dsp:cNvSpPr/>
      </dsp:nvSpPr>
      <dsp:spPr>
        <a:xfrm rot="17692822">
          <a:off x="4890891" y="2816345"/>
          <a:ext cx="1115520" cy="22741"/>
        </a:xfrm>
        <a:custGeom>
          <a:avLst/>
          <a:gdLst/>
          <a:ahLst/>
          <a:cxnLst/>
          <a:rect l="0" t="0" r="0" b="0"/>
          <a:pathLst>
            <a:path>
              <a:moveTo>
                <a:pt x="0" y="11370"/>
              </a:moveTo>
              <a:lnTo>
                <a:pt x="1115520" y="1137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7692822">
        <a:off x="5420763" y="2799828"/>
        <a:ext cx="55776" cy="55776"/>
      </dsp:txXfrm>
    </dsp:sp>
    <dsp:sp modelId="{E982F67D-2B0E-46AA-93DB-2413497E63BD}">
      <dsp:nvSpPr>
        <dsp:cNvPr id="0" name=""/>
        <dsp:cNvSpPr/>
      </dsp:nvSpPr>
      <dsp:spPr>
        <a:xfrm>
          <a:off x="5683314" y="2028393"/>
          <a:ext cx="1173318" cy="586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隶书" pitchFamily="49" charset="-122"/>
              <a:ea typeface="隶书" pitchFamily="49" charset="-122"/>
            </a:rPr>
            <a:t>投射比</a:t>
          </a:r>
          <a:endParaRPr lang="zh-CN" altLang="en-US" sz="2000" kern="1200" dirty="0">
            <a:latin typeface="隶书" pitchFamily="49" charset="-122"/>
            <a:ea typeface="隶书" pitchFamily="49" charset="-122"/>
          </a:endParaRPr>
        </a:p>
      </dsp:txBody>
      <dsp:txXfrm>
        <a:off x="5683314" y="2028393"/>
        <a:ext cx="1173318" cy="586659"/>
      </dsp:txXfrm>
    </dsp:sp>
    <dsp:sp modelId="{1EC018E1-5507-4F26-8EC3-60AD100B1A62}">
      <dsp:nvSpPr>
        <dsp:cNvPr id="0" name=""/>
        <dsp:cNvSpPr/>
      </dsp:nvSpPr>
      <dsp:spPr>
        <a:xfrm rot="19457599">
          <a:off x="5159662" y="3153674"/>
          <a:ext cx="577978" cy="22741"/>
        </a:xfrm>
        <a:custGeom>
          <a:avLst/>
          <a:gdLst/>
          <a:ahLst/>
          <a:cxnLst/>
          <a:rect l="0" t="0" r="0" b="0"/>
          <a:pathLst>
            <a:path>
              <a:moveTo>
                <a:pt x="0" y="11370"/>
              </a:moveTo>
              <a:lnTo>
                <a:pt x="577978" y="1137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9457599">
        <a:off x="5434201" y="3150596"/>
        <a:ext cx="28898" cy="28898"/>
      </dsp:txXfrm>
    </dsp:sp>
    <dsp:sp modelId="{0EC73394-0B8A-4AA0-B0E9-3991F056BEF0}">
      <dsp:nvSpPr>
        <dsp:cNvPr id="0" name=""/>
        <dsp:cNvSpPr/>
      </dsp:nvSpPr>
      <dsp:spPr>
        <a:xfrm>
          <a:off x="5683314" y="2703051"/>
          <a:ext cx="1173318" cy="586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隶书" pitchFamily="49" charset="-122"/>
              <a:ea typeface="隶书" pitchFamily="49" charset="-122"/>
            </a:rPr>
            <a:t>分辨率</a:t>
          </a:r>
          <a:endParaRPr lang="zh-CN" altLang="en-US" sz="1500" kern="1200" dirty="0">
            <a:latin typeface="隶书" pitchFamily="49" charset="-122"/>
            <a:ea typeface="隶书" pitchFamily="49" charset="-122"/>
          </a:endParaRPr>
        </a:p>
      </dsp:txBody>
      <dsp:txXfrm>
        <a:off x="5683314" y="2703051"/>
        <a:ext cx="1173318" cy="586659"/>
      </dsp:txXfrm>
    </dsp:sp>
    <dsp:sp modelId="{C751F016-986E-4DB8-BF44-DB89CA2C9B50}">
      <dsp:nvSpPr>
        <dsp:cNvPr id="0" name=""/>
        <dsp:cNvSpPr/>
      </dsp:nvSpPr>
      <dsp:spPr>
        <a:xfrm rot="2142401">
          <a:off x="5159662" y="3491003"/>
          <a:ext cx="577978" cy="22741"/>
        </a:xfrm>
        <a:custGeom>
          <a:avLst/>
          <a:gdLst/>
          <a:ahLst/>
          <a:cxnLst/>
          <a:rect l="0" t="0" r="0" b="0"/>
          <a:pathLst>
            <a:path>
              <a:moveTo>
                <a:pt x="0" y="11370"/>
              </a:moveTo>
              <a:lnTo>
                <a:pt x="577978" y="1137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42401">
        <a:off x="5434201" y="3487925"/>
        <a:ext cx="28898" cy="28898"/>
      </dsp:txXfrm>
    </dsp:sp>
    <dsp:sp modelId="{6E847D7B-C223-446A-8460-5F5F3AB10F3C}">
      <dsp:nvSpPr>
        <dsp:cNvPr id="0" name=""/>
        <dsp:cNvSpPr/>
      </dsp:nvSpPr>
      <dsp:spPr>
        <a:xfrm>
          <a:off x="5683314" y="3377709"/>
          <a:ext cx="1173318" cy="586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隶书" pitchFamily="49" charset="-122"/>
              <a:ea typeface="隶书" pitchFamily="49" charset="-122"/>
            </a:rPr>
            <a:t>宽高比</a:t>
          </a:r>
          <a:endParaRPr lang="zh-CN" altLang="en-US" sz="2000" kern="1200" dirty="0">
            <a:latin typeface="隶书" pitchFamily="49" charset="-122"/>
            <a:ea typeface="隶书" pitchFamily="49" charset="-122"/>
          </a:endParaRPr>
        </a:p>
      </dsp:txBody>
      <dsp:txXfrm>
        <a:off x="5683314" y="3377709"/>
        <a:ext cx="1173318" cy="586659"/>
      </dsp:txXfrm>
    </dsp:sp>
    <dsp:sp modelId="{1CDB3727-DD47-4BF7-B69B-9719E1D8AA25}">
      <dsp:nvSpPr>
        <dsp:cNvPr id="0" name=""/>
        <dsp:cNvSpPr/>
      </dsp:nvSpPr>
      <dsp:spPr>
        <a:xfrm rot="3907178">
          <a:off x="4890891" y="3828332"/>
          <a:ext cx="1115520" cy="22741"/>
        </a:xfrm>
        <a:custGeom>
          <a:avLst/>
          <a:gdLst/>
          <a:ahLst/>
          <a:cxnLst/>
          <a:rect l="0" t="0" r="0" b="0"/>
          <a:pathLst>
            <a:path>
              <a:moveTo>
                <a:pt x="0" y="11370"/>
              </a:moveTo>
              <a:lnTo>
                <a:pt x="1115520" y="1137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907178">
        <a:off x="5420763" y="3811815"/>
        <a:ext cx="55776" cy="55776"/>
      </dsp:txXfrm>
    </dsp:sp>
    <dsp:sp modelId="{A4C1DC35-4158-4A5D-B251-76683F9FCC4D}">
      <dsp:nvSpPr>
        <dsp:cNvPr id="0" name=""/>
        <dsp:cNvSpPr/>
      </dsp:nvSpPr>
      <dsp:spPr>
        <a:xfrm>
          <a:off x="5683314" y="4052367"/>
          <a:ext cx="1960521" cy="586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隶书" pitchFamily="49" charset="-122"/>
              <a:ea typeface="隶书" pitchFamily="49" charset="-122"/>
            </a:rPr>
            <a:t>对比度、亮度</a:t>
          </a:r>
          <a:endParaRPr lang="zh-CN" altLang="en-US" sz="2000" kern="1200" dirty="0">
            <a:latin typeface="隶书" pitchFamily="49" charset="-122"/>
            <a:ea typeface="隶书" pitchFamily="49" charset="-122"/>
          </a:endParaRPr>
        </a:p>
      </dsp:txBody>
      <dsp:txXfrm>
        <a:off x="5683314" y="4052367"/>
        <a:ext cx="1960521" cy="58665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3BE483-D858-4F66-AA32-9928877EBA92}">
      <dsp:nvSpPr>
        <dsp:cNvPr id="0" name=""/>
        <dsp:cNvSpPr/>
      </dsp:nvSpPr>
      <dsp:spPr>
        <a:xfrm>
          <a:off x="4018" y="959301"/>
          <a:ext cx="1245691" cy="240574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kern="1200" dirty="0" smtClean="0">
              <a:latin typeface="隶书" panose="02010509060101010101" pitchFamily="49" charset="-122"/>
              <a:ea typeface="隶书" panose="02010509060101010101" pitchFamily="49" charset="-122"/>
            </a:rPr>
            <a:t>投射比、叠加系数、宽高比输入</a:t>
          </a:r>
          <a:endParaRPr lang="zh-CN" altLang="en-US" sz="2400" kern="1200" dirty="0">
            <a:latin typeface="隶书" panose="02010509060101010101" pitchFamily="49" charset="-122"/>
            <a:ea typeface="隶书" panose="02010509060101010101" pitchFamily="49" charset="-122"/>
          </a:endParaRPr>
        </a:p>
      </dsp:txBody>
      <dsp:txXfrm>
        <a:off x="4018" y="959301"/>
        <a:ext cx="1245691" cy="2405746"/>
      </dsp:txXfrm>
    </dsp:sp>
    <dsp:sp modelId="{DD1CABEE-FC8C-4076-870D-F867532477DE}">
      <dsp:nvSpPr>
        <dsp:cNvPr id="0" name=""/>
        <dsp:cNvSpPr/>
      </dsp:nvSpPr>
      <dsp:spPr>
        <a:xfrm>
          <a:off x="1374278" y="2007709"/>
          <a:ext cx="264086" cy="3089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latin typeface="隶书" panose="02010509060101010101" pitchFamily="49" charset="-122"/>
            <a:ea typeface="隶书" panose="02010509060101010101" pitchFamily="49" charset="-122"/>
          </a:endParaRPr>
        </a:p>
      </dsp:txBody>
      <dsp:txXfrm>
        <a:off x="1374278" y="2007709"/>
        <a:ext cx="264086" cy="308931"/>
      </dsp:txXfrm>
    </dsp:sp>
    <dsp:sp modelId="{AE0C8320-EDA6-4A64-B4BC-142695E82C49}">
      <dsp:nvSpPr>
        <dsp:cNvPr id="0" name=""/>
        <dsp:cNvSpPr/>
      </dsp:nvSpPr>
      <dsp:spPr>
        <a:xfrm>
          <a:off x="1747986" y="959301"/>
          <a:ext cx="1245691" cy="2405746"/>
        </a:xfrm>
        <a:prstGeom prst="roundRect">
          <a:avLst>
            <a:gd name="adj" fmla="val 10000"/>
          </a:avLst>
        </a:prstGeom>
        <a:solidFill>
          <a:schemeClr val="accent2">
            <a:hueOff val="1687997"/>
            <a:satOff val="625"/>
            <a:lumOff val="19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kern="1200" dirty="0" smtClean="0">
              <a:latin typeface="隶书" panose="02010509060101010101" pitchFamily="49" charset="-122"/>
              <a:ea typeface="隶书" panose="02010509060101010101" pitchFamily="49" charset="-122"/>
            </a:rPr>
            <a:t>设计与计算</a:t>
          </a:r>
          <a:endParaRPr lang="zh-CN" sz="2400" kern="1200" dirty="0">
            <a:latin typeface="隶书" panose="02010509060101010101" pitchFamily="49" charset="-122"/>
            <a:ea typeface="隶书" panose="02010509060101010101" pitchFamily="49" charset="-122"/>
          </a:endParaRPr>
        </a:p>
      </dsp:txBody>
      <dsp:txXfrm>
        <a:off x="1747986" y="959301"/>
        <a:ext cx="1245691" cy="2405746"/>
      </dsp:txXfrm>
    </dsp:sp>
    <dsp:sp modelId="{4E244077-00ED-45AE-AFA9-7408EBE1695D}">
      <dsp:nvSpPr>
        <dsp:cNvPr id="0" name=""/>
        <dsp:cNvSpPr/>
      </dsp:nvSpPr>
      <dsp:spPr>
        <a:xfrm>
          <a:off x="3118246" y="2007709"/>
          <a:ext cx="264086" cy="308931"/>
        </a:xfrm>
        <a:prstGeom prst="rightArrow">
          <a:avLst>
            <a:gd name="adj1" fmla="val 60000"/>
            <a:gd name="adj2" fmla="val 50000"/>
          </a:avLst>
        </a:prstGeom>
        <a:solidFill>
          <a:schemeClr val="accent2">
            <a:hueOff val="2250663"/>
            <a:satOff val="834"/>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latin typeface="隶书" panose="02010509060101010101" pitchFamily="49" charset="-122"/>
            <a:ea typeface="隶书" panose="02010509060101010101" pitchFamily="49" charset="-122"/>
          </a:endParaRPr>
        </a:p>
      </dsp:txBody>
      <dsp:txXfrm>
        <a:off x="3118246" y="2007709"/>
        <a:ext cx="264086" cy="308931"/>
      </dsp:txXfrm>
    </dsp:sp>
    <dsp:sp modelId="{1D9AA5F4-FE3A-4047-96F1-35055DE36757}">
      <dsp:nvSpPr>
        <dsp:cNvPr id="0" name=""/>
        <dsp:cNvSpPr/>
      </dsp:nvSpPr>
      <dsp:spPr>
        <a:xfrm>
          <a:off x="3491954" y="959301"/>
          <a:ext cx="1245691" cy="2405746"/>
        </a:xfrm>
        <a:prstGeom prst="roundRect">
          <a:avLst>
            <a:gd name="adj" fmla="val 10000"/>
          </a:avLst>
        </a:prstGeom>
        <a:solidFill>
          <a:schemeClr val="accent2">
            <a:hueOff val="3375995"/>
            <a:satOff val="1250"/>
            <a:lumOff val="38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kern="1200" dirty="0" smtClean="0">
              <a:latin typeface="隶书" panose="02010509060101010101" pitchFamily="49" charset="-122"/>
              <a:ea typeface="隶书" panose="02010509060101010101" pitchFamily="49" charset="-122"/>
            </a:rPr>
            <a:t>初步的投影仪分布及位置角度信息</a:t>
          </a:r>
          <a:endParaRPr lang="zh-CN" altLang="en-US" sz="2400" kern="1200" dirty="0">
            <a:latin typeface="隶书" panose="02010509060101010101" pitchFamily="49" charset="-122"/>
            <a:ea typeface="隶书" panose="02010509060101010101" pitchFamily="49" charset="-122"/>
          </a:endParaRPr>
        </a:p>
      </dsp:txBody>
      <dsp:txXfrm>
        <a:off x="3491954" y="959301"/>
        <a:ext cx="1245691" cy="2405746"/>
      </dsp:txXfrm>
    </dsp:sp>
    <dsp:sp modelId="{E8D594F8-69F5-4967-89A0-C04673B35937}">
      <dsp:nvSpPr>
        <dsp:cNvPr id="0" name=""/>
        <dsp:cNvSpPr/>
      </dsp:nvSpPr>
      <dsp:spPr>
        <a:xfrm>
          <a:off x="4862214" y="2007709"/>
          <a:ext cx="264086" cy="308931"/>
        </a:xfrm>
        <a:prstGeom prst="rightArrow">
          <a:avLst>
            <a:gd name="adj1" fmla="val 60000"/>
            <a:gd name="adj2" fmla="val 50000"/>
          </a:avLst>
        </a:prstGeom>
        <a:solidFill>
          <a:schemeClr val="accent2">
            <a:hueOff val="4501327"/>
            <a:satOff val="1667"/>
            <a:lumOff val="50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latin typeface="隶书" panose="02010509060101010101" pitchFamily="49" charset="-122"/>
            <a:ea typeface="隶书" panose="02010509060101010101" pitchFamily="49" charset="-122"/>
          </a:endParaRPr>
        </a:p>
      </dsp:txBody>
      <dsp:txXfrm>
        <a:off x="4862214" y="2007709"/>
        <a:ext cx="264086" cy="308931"/>
      </dsp:txXfrm>
    </dsp:sp>
    <dsp:sp modelId="{1354C705-01E1-4D35-BEF5-921BDA2D5224}">
      <dsp:nvSpPr>
        <dsp:cNvPr id="0" name=""/>
        <dsp:cNvSpPr/>
      </dsp:nvSpPr>
      <dsp:spPr>
        <a:xfrm>
          <a:off x="5235922" y="959301"/>
          <a:ext cx="1245691" cy="2405746"/>
        </a:xfrm>
        <a:prstGeom prst="roundRect">
          <a:avLst>
            <a:gd name="adj" fmla="val 10000"/>
          </a:avLst>
        </a:prstGeom>
        <a:solidFill>
          <a:schemeClr val="accent2">
            <a:hueOff val="5063992"/>
            <a:satOff val="1876"/>
            <a:lumOff val="57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kern="1200" dirty="0" smtClean="0">
              <a:latin typeface="隶书" panose="02010509060101010101" pitchFamily="49" charset="-122"/>
              <a:ea typeface="隶书" panose="02010509060101010101" pitchFamily="49" charset="-122"/>
            </a:rPr>
            <a:t>仿真模拟及修正</a:t>
          </a:r>
          <a:endParaRPr lang="zh-CN" sz="2400" kern="1200" dirty="0">
            <a:latin typeface="隶书" panose="02010509060101010101" pitchFamily="49" charset="-122"/>
            <a:ea typeface="隶书" panose="02010509060101010101" pitchFamily="49" charset="-122"/>
          </a:endParaRPr>
        </a:p>
      </dsp:txBody>
      <dsp:txXfrm>
        <a:off x="5235922" y="959301"/>
        <a:ext cx="1245691" cy="2405746"/>
      </dsp:txXfrm>
    </dsp:sp>
    <dsp:sp modelId="{4272903E-96C0-4955-98D4-B16A1EAB6282}">
      <dsp:nvSpPr>
        <dsp:cNvPr id="0" name=""/>
        <dsp:cNvSpPr/>
      </dsp:nvSpPr>
      <dsp:spPr>
        <a:xfrm>
          <a:off x="6606182" y="2007709"/>
          <a:ext cx="264086" cy="308931"/>
        </a:xfrm>
        <a:prstGeom prst="rightArrow">
          <a:avLst>
            <a:gd name="adj1" fmla="val 60000"/>
            <a:gd name="adj2" fmla="val 50000"/>
          </a:avLst>
        </a:prstGeom>
        <a:solidFill>
          <a:schemeClr val="accent2">
            <a:hueOff val="6751989"/>
            <a:satOff val="2501"/>
            <a:lumOff val="76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latin typeface="隶书" panose="02010509060101010101" pitchFamily="49" charset="-122"/>
            <a:ea typeface="隶书" panose="02010509060101010101" pitchFamily="49" charset="-122"/>
          </a:endParaRPr>
        </a:p>
      </dsp:txBody>
      <dsp:txXfrm>
        <a:off x="6606182" y="2007709"/>
        <a:ext cx="264086" cy="308931"/>
      </dsp:txXfrm>
    </dsp:sp>
    <dsp:sp modelId="{12CBF78F-4ACF-490A-A3FD-9F63E3778A15}">
      <dsp:nvSpPr>
        <dsp:cNvPr id="0" name=""/>
        <dsp:cNvSpPr/>
      </dsp:nvSpPr>
      <dsp:spPr>
        <a:xfrm>
          <a:off x="6979890" y="959301"/>
          <a:ext cx="1245691" cy="2405746"/>
        </a:xfrm>
        <a:prstGeom prst="roundRect">
          <a:avLst>
            <a:gd name="adj" fmla="val 10000"/>
          </a:avLst>
        </a:prstGeom>
        <a:solidFill>
          <a:schemeClr val="accent2">
            <a:hueOff val="6751989"/>
            <a:satOff val="2501"/>
            <a:lumOff val="76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kern="1200" dirty="0" smtClean="0">
              <a:latin typeface="隶书" panose="02010509060101010101" pitchFamily="49" charset="-122"/>
              <a:ea typeface="隶书" panose="02010509060101010101" pitchFamily="49" charset="-122"/>
            </a:rPr>
            <a:t>最终确定投影分布及投影位置角度参数</a:t>
          </a:r>
          <a:endParaRPr lang="zh-CN" altLang="en-US" sz="2400" kern="1200" dirty="0">
            <a:latin typeface="隶书" panose="02010509060101010101" pitchFamily="49" charset="-122"/>
            <a:ea typeface="隶书" panose="02010509060101010101" pitchFamily="49" charset="-122"/>
          </a:endParaRPr>
        </a:p>
      </dsp:txBody>
      <dsp:txXfrm>
        <a:off x="6979890" y="959301"/>
        <a:ext cx="1245691" cy="240574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476B67-F5CD-4BFF-8C08-2D03567430BF}">
      <dsp:nvSpPr>
        <dsp:cNvPr id="0" name=""/>
        <dsp:cNvSpPr/>
      </dsp:nvSpPr>
      <dsp:spPr>
        <a:xfrm>
          <a:off x="3421" y="1143011"/>
          <a:ext cx="2992256" cy="57149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zh-CN" altLang="en-US" sz="2800" kern="1200" dirty="0" smtClean="0"/>
            <a:t>单边校正</a:t>
          </a:r>
          <a:endParaRPr lang="zh-CN" altLang="en-US" sz="2800" kern="1200" dirty="0"/>
        </a:p>
      </dsp:txBody>
      <dsp:txXfrm>
        <a:off x="3421" y="1143011"/>
        <a:ext cx="2992256" cy="571497"/>
      </dsp:txXfrm>
    </dsp:sp>
    <dsp:sp modelId="{D868213C-ADF7-475E-9D7E-5D832E9228E8}">
      <dsp:nvSpPr>
        <dsp:cNvPr id="0" name=""/>
        <dsp:cNvSpPr/>
      </dsp:nvSpPr>
      <dsp:spPr>
        <a:xfrm>
          <a:off x="2397226" y="1143011"/>
          <a:ext cx="2992256" cy="57149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zh-CN" altLang="en-US" sz="2800" kern="1200" dirty="0" smtClean="0"/>
            <a:t>双边校正</a:t>
          </a:r>
          <a:endParaRPr lang="zh-CN" altLang="en-US" sz="2800" kern="1200" dirty="0"/>
        </a:p>
      </dsp:txBody>
      <dsp:txXfrm>
        <a:off x="2397226" y="1143011"/>
        <a:ext cx="2992256" cy="571497"/>
      </dsp:txXfrm>
    </dsp:sp>
    <dsp:sp modelId="{320F54B7-84AA-405C-95C4-16275469894B}">
      <dsp:nvSpPr>
        <dsp:cNvPr id="0" name=""/>
        <dsp:cNvSpPr/>
      </dsp:nvSpPr>
      <dsp:spPr>
        <a:xfrm>
          <a:off x="4791031" y="1143011"/>
          <a:ext cx="2992256" cy="57149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zh-CN" altLang="en-US" sz="2800" kern="1200" dirty="0" smtClean="0"/>
            <a:t>三边校正</a:t>
          </a:r>
          <a:endParaRPr lang="zh-CN" altLang="en-US" sz="2800" kern="1200" dirty="0"/>
        </a:p>
      </dsp:txBody>
      <dsp:txXfrm>
        <a:off x="4791031" y="1143011"/>
        <a:ext cx="2992256" cy="57149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C6EA40-B753-42F7-AC2F-2A711878D021}">
      <dsp:nvSpPr>
        <dsp:cNvPr id="0" name=""/>
        <dsp:cNvSpPr/>
      </dsp:nvSpPr>
      <dsp:spPr>
        <a:xfrm>
          <a:off x="2113309" y="541673"/>
          <a:ext cx="3702999" cy="3702999"/>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5E00E7-CBFA-4346-AF37-E8B4A00AD57F}">
      <dsp:nvSpPr>
        <dsp:cNvPr id="0" name=""/>
        <dsp:cNvSpPr/>
      </dsp:nvSpPr>
      <dsp:spPr>
        <a:xfrm>
          <a:off x="2113309" y="541673"/>
          <a:ext cx="3702999" cy="3702999"/>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7FF8DC-47DD-4565-855B-18EEECAC1157}">
      <dsp:nvSpPr>
        <dsp:cNvPr id="0" name=""/>
        <dsp:cNvSpPr/>
      </dsp:nvSpPr>
      <dsp:spPr>
        <a:xfrm>
          <a:off x="2113309" y="541673"/>
          <a:ext cx="3702999" cy="3702999"/>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15AA57-DC70-462B-88C9-A46450C06505}">
      <dsp:nvSpPr>
        <dsp:cNvPr id="0" name=""/>
        <dsp:cNvSpPr/>
      </dsp:nvSpPr>
      <dsp:spPr>
        <a:xfrm>
          <a:off x="2113309" y="541673"/>
          <a:ext cx="3702999" cy="3702999"/>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92EEC-07A1-48DF-99C3-2697227C786C}">
      <dsp:nvSpPr>
        <dsp:cNvPr id="0" name=""/>
        <dsp:cNvSpPr/>
      </dsp:nvSpPr>
      <dsp:spPr>
        <a:xfrm>
          <a:off x="2113309" y="541673"/>
          <a:ext cx="3702999" cy="3702999"/>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515F34-ECC8-47CE-9A2D-0270C87C7ACB}">
      <dsp:nvSpPr>
        <dsp:cNvPr id="0" name=""/>
        <dsp:cNvSpPr/>
      </dsp:nvSpPr>
      <dsp:spPr>
        <a:xfrm>
          <a:off x="2113309" y="541673"/>
          <a:ext cx="3702999" cy="3702999"/>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871D9-EEEB-4A68-8CF5-8FBF053C18D4}">
      <dsp:nvSpPr>
        <dsp:cNvPr id="0" name=""/>
        <dsp:cNvSpPr/>
      </dsp:nvSpPr>
      <dsp:spPr>
        <a:xfrm>
          <a:off x="3133321" y="1561685"/>
          <a:ext cx="1662974" cy="16629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kern="1200" dirty="0" smtClean="0"/>
            <a:t>再现系统</a:t>
          </a:r>
          <a:endParaRPr lang="zh-CN" altLang="en-US" sz="3600" kern="1200" dirty="0"/>
        </a:p>
      </dsp:txBody>
      <dsp:txXfrm>
        <a:off x="3133321" y="1561685"/>
        <a:ext cx="1662974" cy="1662974"/>
      </dsp:txXfrm>
    </dsp:sp>
    <dsp:sp modelId="{A2B62DCA-8C36-46D0-BA45-B8867CB09EA2}">
      <dsp:nvSpPr>
        <dsp:cNvPr id="0" name=""/>
        <dsp:cNvSpPr/>
      </dsp:nvSpPr>
      <dsp:spPr>
        <a:xfrm>
          <a:off x="3382768" y="1539"/>
          <a:ext cx="1164081" cy="11640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smtClean="0"/>
            <a:t>赤道仪</a:t>
          </a:r>
          <a:endParaRPr lang="zh-CN" altLang="en-US" sz="2500" kern="1200" dirty="0"/>
        </a:p>
      </dsp:txBody>
      <dsp:txXfrm>
        <a:off x="3382768" y="1539"/>
        <a:ext cx="1164081" cy="1164081"/>
      </dsp:txXfrm>
    </dsp:sp>
    <dsp:sp modelId="{3A0CD758-2414-47F2-89FF-27EDA614115A}">
      <dsp:nvSpPr>
        <dsp:cNvPr id="0" name=""/>
        <dsp:cNvSpPr/>
      </dsp:nvSpPr>
      <dsp:spPr>
        <a:xfrm>
          <a:off x="4949921" y="906335"/>
          <a:ext cx="1164081" cy="11640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smtClean="0"/>
            <a:t>望远镜</a:t>
          </a:r>
          <a:endParaRPr lang="zh-CN" altLang="en-US" sz="2500" kern="1200" dirty="0"/>
        </a:p>
      </dsp:txBody>
      <dsp:txXfrm>
        <a:off x="4949921" y="906335"/>
        <a:ext cx="1164081" cy="1164081"/>
      </dsp:txXfrm>
    </dsp:sp>
    <dsp:sp modelId="{ABF509FA-B66C-4F43-866B-BCCEDC77397A}">
      <dsp:nvSpPr>
        <dsp:cNvPr id="0" name=""/>
        <dsp:cNvSpPr/>
      </dsp:nvSpPr>
      <dsp:spPr>
        <a:xfrm>
          <a:off x="4949921" y="2715928"/>
          <a:ext cx="1164081" cy="11640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smtClean="0"/>
            <a:t>网络环境</a:t>
          </a:r>
          <a:endParaRPr lang="zh-CN" altLang="en-US" sz="2500" kern="1200" dirty="0"/>
        </a:p>
      </dsp:txBody>
      <dsp:txXfrm>
        <a:off x="4949921" y="2715928"/>
        <a:ext cx="1164081" cy="1164081"/>
      </dsp:txXfrm>
    </dsp:sp>
    <dsp:sp modelId="{B70DE4D7-4C1E-40AF-8E35-C4A5E2A20767}">
      <dsp:nvSpPr>
        <dsp:cNvPr id="0" name=""/>
        <dsp:cNvSpPr/>
      </dsp:nvSpPr>
      <dsp:spPr>
        <a:xfrm>
          <a:off x="3382768" y="3620725"/>
          <a:ext cx="1164081" cy="11640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smtClean="0"/>
            <a:t>工作站</a:t>
          </a:r>
          <a:endParaRPr lang="zh-CN" altLang="en-US" sz="2500" kern="1200" dirty="0"/>
        </a:p>
      </dsp:txBody>
      <dsp:txXfrm>
        <a:off x="3382768" y="3620725"/>
        <a:ext cx="1164081" cy="1164081"/>
      </dsp:txXfrm>
    </dsp:sp>
    <dsp:sp modelId="{D1466945-E182-4C3C-B7EA-B36D426DBE00}">
      <dsp:nvSpPr>
        <dsp:cNvPr id="0" name=""/>
        <dsp:cNvSpPr/>
      </dsp:nvSpPr>
      <dsp:spPr>
        <a:xfrm>
          <a:off x="1815614" y="2715928"/>
          <a:ext cx="1164081" cy="11640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altLang="zh-CN" sz="2500" kern="1200" smtClean="0"/>
            <a:t>CCD</a:t>
          </a:r>
          <a:endParaRPr lang="zh-CN" altLang="en-US" sz="2500" kern="1200"/>
        </a:p>
      </dsp:txBody>
      <dsp:txXfrm>
        <a:off x="1815614" y="2715928"/>
        <a:ext cx="1164081" cy="1164081"/>
      </dsp:txXfrm>
    </dsp:sp>
    <dsp:sp modelId="{C6939F03-484B-41A6-89D6-46BFA6AB4FC9}">
      <dsp:nvSpPr>
        <dsp:cNvPr id="0" name=""/>
        <dsp:cNvSpPr/>
      </dsp:nvSpPr>
      <dsp:spPr>
        <a:xfrm>
          <a:off x="1815614" y="906335"/>
          <a:ext cx="1164081" cy="11640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smtClean="0"/>
            <a:t>投影仪</a:t>
          </a:r>
          <a:endParaRPr lang="zh-CN" altLang="en-US" sz="2500" kern="1200" dirty="0"/>
        </a:p>
      </dsp:txBody>
      <dsp:txXfrm>
        <a:off x="1815614" y="906335"/>
        <a:ext cx="1164081" cy="116408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E8780C-982A-4949-9459-D609943A5C3D}">
      <dsp:nvSpPr>
        <dsp:cNvPr id="0" name=""/>
        <dsp:cNvSpPr/>
      </dsp:nvSpPr>
      <dsp:spPr>
        <a:xfrm rot="5400000">
          <a:off x="5019275" y="-2302821"/>
          <a:ext cx="1151474" cy="576073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altLang="en-US" sz="2400" kern="1200" dirty="0" smtClean="0">
              <a:latin typeface="隶书" pitchFamily="49" charset="-122"/>
              <a:ea typeface="隶书" pitchFamily="49" charset="-122"/>
            </a:rPr>
            <a:t>0.6-1.2</a:t>
          </a:r>
          <a:r>
            <a:rPr lang="zh-CN" altLang="en-US" sz="2400" kern="1200" dirty="0" smtClean="0">
              <a:latin typeface="隶书" pitchFamily="49" charset="-122"/>
              <a:ea typeface="隶书" pitchFamily="49" charset="-122"/>
            </a:rPr>
            <a:t>秒</a:t>
          </a:r>
          <a:endParaRPr lang="zh-CN" altLang="en-US" sz="2400" kern="1200" dirty="0"/>
        </a:p>
      </dsp:txBody>
      <dsp:txXfrm rot="5400000">
        <a:off x="5019275" y="-2302821"/>
        <a:ext cx="1151474" cy="5760739"/>
      </dsp:txXfrm>
    </dsp:sp>
    <dsp:sp modelId="{77376856-3D3A-43BF-A8E5-0D818BB117B5}">
      <dsp:nvSpPr>
        <dsp:cNvPr id="0" name=""/>
        <dsp:cNvSpPr/>
      </dsp:nvSpPr>
      <dsp:spPr>
        <a:xfrm>
          <a:off x="525773" y="68273"/>
          <a:ext cx="2188868" cy="10185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隶书" pitchFamily="49" charset="-122"/>
              <a:ea typeface="隶书" pitchFamily="49" charset="-122"/>
            </a:rPr>
            <a:t>混响时间</a:t>
          </a:r>
          <a:endParaRPr lang="zh-CN" altLang="en-US" sz="5300" kern="1200" dirty="0"/>
        </a:p>
      </dsp:txBody>
      <dsp:txXfrm>
        <a:off x="525773" y="68273"/>
        <a:ext cx="2188868" cy="1018550"/>
      </dsp:txXfrm>
    </dsp:sp>
    <dsp:sp modelId="{D675EECD-42FF-4598-8E09-D0CF1AE34E63}">
      <dsp:nvSpPr>
        <dsp:cNvPr id="0" name=""/>
        <dsp:cNvSpPr/>
      </dsp:nvSpPr>
      <dsp:spPr>
        <a:xfrm rot="5400000">
          <a:off x="5019275" y="-1079379"/>
          <a:ext cx="1151474" cy="576073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隶书" pitchFamily="49" charset="-122"/>
              <a:ea typeface="隶书" pitchFamily="49" charset="-122"/>
            </a:rPr>
            <a:t>铝板的背面粘贴</a:t>
          </a:r>
          <a:r>
            <a:rPr lang="en-US" sz="2400" kern="1200" dirty="0" smtClean="0">
              <a:latin typeface="隶书" pitchFamily="49" charset="-122"/>
              <a:ea typeface="隶书" pitchFamily="49" charset="-122"/>
            </a:rPr>
            <a:t>2cm</a:t>
          </a:r>
          <a:r>
            <a:rPr lang="zh-CN" altLang="en-US" sz="2400" kern="1200" dirty="0" smtClean="0">
              <a:latin typeface="隶书" pitchFamily="49" charset="-122"/>
              <a:ea typeface="隶书" pitchFamily="49" charset="-122"/>
            </a:rPr>
            <a:t>厚的灰黑色阻燃泡沫塑料； 喷涂特定的涂料使其呈现灰白。</a:t>
          </a:r>
          <a:endParaRPr lang="zh-CN" altLang="en-US" sz="2400" kern="1200" dirty="0"/>
        </a:p>
      </dsp:txBody>
      <dsp:txXfrm rot="5400000">
        <a:off x="5019275" y="-1079379"/>
        <a:ext cx="1151474" cy="5760739"/>
      </dsp:txXfrm>
    </dsp:sp>
    <dsp:sp modelId="{2F0ADDF4-0C21-4EEE-99B9-4329AE68A00C}">
      <dsp:nvSpPr>
        <dsp:cNvPr id="0" name=""/>
        <dsp:cNvSpPr/>
      </dsp:nvSpPr>
      <dsp:spPr>
        <a:xfrm>
          <a:off x="525773" y="1285885"/>
          <a:ext cx="2188868" cy="10302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隶书" pitchFamily="49" charset="-122"/>
              <a:ea typeface="隶书" pitchFamily="49" charset="-122"/>
            </a:rPr>
            <a:t>球幕处理</a:t>
          </a:r>
          <a:endParaRPr lang="zh-CN" altLang="en-US" sz="5300" kern="1200" dirty="0"/>
        </a:p>
      </dsp:txBody>
      <dsp:txXfrm>
        <a:off x="525773" y="1285885"/>
        <a:ext cx="2188868" cy="1030209"/>
      </dsp:txXfrm>
    </dsp:sp>
    <dsp:sp modelId="{BA45B5EE-A762-4461-ABF2-589141AA920F}">
      <dsp:nvSpPr>
        <dsp:cNvPr id="0" name=""/>
        <dsp:cNvSpPr/>
      </dsp:nvSpPr>
      <dsp:spPr>
        <a:xfrm rot="5400000">
          <a:off x="5019275" y="144889"/>
          <a:ext cx="1151474" cy="576073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隶书" pitchFamily="49" charset="-122"/>
              <a:ea typeface="隶书" pitchFamily="49" charset="-122"/>
            </a:rPr>
            <a:t>站立的观众席采用约</a:t>
          </a:r>
          <a:r>
            <a:rPr lang="en-US" sz="2400" kern="1200" dirty="0" smtClean="0">
              <a:latin typeface="隶书" pitchFamily="49" charset="-122"/>
              <a:ea typeface="隶书" pitchFamily="49" charset="-122"/>
            </a:rPr>
            <a:t>110mm</a:t>
          </a:r>
          <a:r>
            <a:rPr lang="zh-CN" altLang="en-US" sz="2400" kern="1200" dirty="0" smtClean="0">
              <a:latin typeface="隶书" pitchFamily="49" charset="-122"/>
              <a:ea typeface="隶书" pitchFamily="49" charset="-122"/>
            </a:rPr>
            <a:t>阻燃地毯</a:t>
          </a:r>
          <a:r>
            <a:rPr lang="en-US" sz="2400" kern="1200" dirty="0" smtClean="0">
              <a:latin typeface="隶书" pitchFamily="49" charset="-122"/>
              <a:ea typeface="隶书" pitchFamily="49" charset="-122"/>
            </a:rPr>
            <a:t>,</a:t>
          </a:r>
          <a:r>
            <a:rPr lang="zh-CN" altLang="en-US" sz="2400" kern="1200" dirty="0" smtClean="0">
              <a:latin typeface="隶书" pitchFamily="49" charset="-122"/>
              <a:ea typeface="隶书" pitchFamily="49" charset="-122"/>
            </a:rPr>
            <a:t>下面加铺泡塑料垫层</a:t>
          </a:r>
          <a:r>
            <a:rPr lang="en-US" sz="2400" kern="1200" dirty="0" smtClean="0">
              <a:latin typeface="隶书" pitchFamily="49" charset="-122"/>
              <a:ea typeface="隶书" pitchFamily="49" charset="-122"/>
            </a:rPr>
            <a:t>,</a:t>
          </a:r>
          <a:r>
            <a:rPr lang="zh-CN" altLang="en-US" sz="2400" kern="1200" dirty="0" smtClean="0">
              <a:latin typeface="隶书" pitchFamily="49" charset="-122"/>
              <a:ea typeface="隶书" pitchFamily="49" charset="-122"/>
            </a:rPr>
            <a:t>行走舒适</a:t>
          </a:r>
          <a:r>
            <a:rPr lang="en-US" sz="2400" kern="1200" dirty="0" smtClean="0">
              <a:latin typeface="隶书" pitchFamily="49" charset="-122"/>
              <a:ea typeface="隶书" pitchFamily="49" charset="-122"/>
            </a:rPr>
            <a:t>,</a:t>
          </a:r>
          <a:r>
            <a:rPr lang="zh-CN" altLang="en-US" sz="2400" kern="1200" dirty="0" smtClean="0">
              <a:latin typeface="隶书" pitchFamily="49" charset="-122"/>
              <a:ea typeface="隶书" pitchFamily="49" charset="-122"/>
            </a:rPr>
            <a:t>吸声效果也略有提高。</a:t>
          </a:r>
          <a:endParaRPr lang="zh-CN" altLang="en-US" sz="2400" kern="1200" dirty="0"/>
        </a:p>
      </dsp:txBody>
      <dsp:txXfrm rot="5400000">
        <a:off x="5019275" y="144889"/>
        <a:ext cx="1151474" cy="5760739"/>
      </dsp:txXfrm>
    </dsp:sp>
    <dsp:sp modelId="{EE3DCFF2-A327-4B0B-8FFC-EA98E11BE1B2}">
      <dsp:nvSpPr>
        <dsp:cNvPr id="0" name=""/>
        <dsp:cNvSpPr/>
      </dsp:nvSpPr>
      <dsp:spPr>
        <a:xfrm>
          <a:off x="525773" y="2448694"/>
          <a:ext cx="2188868" cy="11531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隶书" pitchFamily="49" charset="-122"/>
              <a:ea typeface="隶书" pitchFamily="49" charset="-122"/>
            </a:rPr>
            <a:t>地面处理</a:t>
          </a:r>
          <a:endParaRPr lang="zh-CN" altLang="en-US" sz="5300" kern="1200" dirty="0"/>
        </a:p>
      </dsp:txBody>
      <dsp:txXfrm>
        <a:off x="525773" y="2448694"/>
        <a:ext cx="2188868" cy="115312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3CF72B-EAC7-41FF-B6FF-A0ACDD8BC4F8}">
      <dsp:nvSpPr>
        <dsp:cNvPr id="0" name=""/>
        <dsp:cNvSpPr/>
      </dsp:nvSpPr>
      <dsp:spPr>
        <a:xfrm>
          <a:off x="411479" y="1543158"/>
          <a:ext cx="7406640" cy="6733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rtl="0">
            <a:lnSpc>
              <a:spcPct val="90000"/>
            </a:lnSpc>
            <a:spcBef>
              <a:spcPct val="0"/>
            </a:spcBef>
            <a:spcAft>
              <a:spcPct val="35000"/>
            </a:spcAft>
          </a:pPr>
          <a:r>
            <a:rPr lang="zh-CN" altLang="en-US" sz="2800" kern="1200" dirty="0" smtClean="0">
              <a:latin typeface="隶书" panose="02010509060101010101" pitchFamily="49" charset="-122"/>
              <a:ea typeface="隶书" panose="02010509060101010101" pitchFamily="49" charset="-122"/>
            </a:rPr>
            <a:t>球幕投影设计中投影仪的自动推荐模块</a:t>
          </a:r>
          <a:endParaRPr lang="zh-CN" altLang="en-US" sz="2800" kern="1200" dirty="0">
            <a:latin typeface="隶书" panose="02010509060101010101" pitchFamily="49" charset="-122"/>
            <a:ea typeface="隶书" panose="02010509060101010101" pitchFamily="49" charset="-122"/>
          </a:endParaRPr>
        </a:p>
      </dsp:txBody>
      <dsp:txXfrm>
        <a:off x="411479" y="1543158"/>
        <a:ext cx="7406640" cy="673330"/>
      </dsp:txXfrm>
    </dsp:sp>
    <dsp:sp modelId="{008E436A-AE49-4F68-8635-E4E07570E560}">
      <dsp:nvSpPr>
        <dsp:cNvPr id="0" name=""/>
        <dsp:cNvSpPr/>
      </dsp:nvSpPr>
      <dsp:spPr>
        <a:xfrm>
          <a:off x="411479" y="2216489"/>
          <a:ext cx="987552" cy="164592"/>
        </a:xfrm>
        <a:prstGeom prst="parallelogram">
          <a:avLst>
            <a:gd name="adj" fmla="val 14084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4E9F408-4C0C-4B03-AF14-0CC1E77D92B1}">
      <dsp:nvSpPr>
        <dsp:cNvPr id="0" name=""/>
        <dsp:cNvSpPr/>
      </dsp:nvSpPr>
      <dsp:spPr>
        <a:xfrm>
          <a:off x="1456639" y="2216489"/>
          <a:ext cx="987552" cy="164592"/>
        </a:xfrm>
        <a:prstGeom prst="parallelogram">
          <a:avLst>
            <a:gd name="adj" fmla="val 14084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FDA95B-0D2C-4C86-87F0-C7C0103C7C82}">
      <dsp:nvSpPr>
        <dsp:cNvPr id="0" name=""/>
        <dsp:cNvSpPr/>
      </dsp:nvSpPr>
      <dsp:spPr>
        <a:xfrm>
          <a:off x="2501798" y="2216489"/>
          <a:ext cx="987552" cy="164592"/>
        </a:xfrm>
        <a:prstGeom prst="parallelogram">
          <a:avLst>
            <a:gd name="adj" fmla="val 14084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EF4BE22-D9B6-4DCC-9C57-D6C008CE8A27}">
      <dsp:nvSpPr>
        <dsp:cNvPr id="0" name=""/>
        <dsp:cNvSpPr/>
      </dsp:nvSpPr>
      <dsp:spPr>
        <a:xfrm>
          <a:off x="3546957" y="2216489"/>
          <a:ext cx="987552" cy="164592"/>
        </a:xfrm>
        <a:prstGeom prst="parallelogram">
          <a:avLst>
            <a:gd name="adj" fmla="val 14084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BCC102-0603-4B19-9770-437BF12B8D91}">
      <dsp:nvSpPr>
        <dsp:cNvPr id="0" name=""/>
        <dsp:cNvSpPr/>
      </dsp:nvSpPr>
      <dsp:spPr>
        <a:xfrm>
          <a:off x="4592116" y="2216489"/>
          <a:ext cx="987552" cy="164592"/>
        </a:xfrm>
        <a:prstGeom prst="parallelogram">
          <a:avLst>
            <a:gd name="adj" fmla="val 140840"/>
          </a:avLst>
        </a:prstGeom>
        <a:solidFill>
          <a:schemeClr val="accent6">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A8714A-224A-42DF-8026-B6049D6339FA}">
      <dsp:nvSpPr>
        <dsp:cNvPr id="0" name=""/>
        <dsp:cNvSpPr/>
      </dsp:nvSpPr>
      <dsp:spPr>
        <a:xfrm>
          <a:off x="5637276" y="2216489"/>
          <a:ext cx="987552" cy="164592"/>
        </a:xfrm>
        <a:prstGeom prst="parallelogram">
          <a:avLst>
            <a:gd name="adj" fmla="val 14084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92C5619-035A-4067-B524-DED7FB49F283}">
      <dsp:nvSpPr>
        <dsp:cNvPr id="0" name=""/>
        <dsp:cNvSpPr/>
      </dsp:nvSpPr>
      <dsp:spPr>
        <a:xfrm>
          <a:off x="6682435" y="2216489"/>
          <a:ext cx="987552" cy="164592"/>
        </a:xfrm>
        <a:prstGeom prst="parallelogram">
          <a:avLst>
            <a:gd name="adj" fmla="val 14084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AC3CD0B-96BC-4BA5-86B0-08879D3F68EB}">
      <dsp:nvSpPr>
        <dsp:cNvPr id="0" name=""/>
        <dsp:cNvSpPr/>
      </dsp:nvSpPr>
      <dsp:spPr>
        <a:xfrm>
          <a:off x="411479" y="2478268"/>
          <a:ext cx="7406640" cy="6733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rtl="0">
            <a:lnSpc>
              <a:spcPct val="90000"/>
            </a:lnSpc>
            <a:spcBef>
              <a:spcPct val="0"/>
            </a:spcBef>
            <a:spcAft>
              <a:spcPct val="35000"/>
            </a:spcAft>
          </a:pPr>
          <a:r>
            <a:rPr lang="zh-CN" altLang="en-US" sz="2800" kern="1200" dirty="0" smtClean="0">
              <a:latin typeface="隶书" panose="02010509060101010101" pitchFamily="49" charset="-122"/>
              <a:ea typeface="隶书" panose="02010509060101010101" pitchFamily="49" charset="-122"/>
            </a:rPr>
            <a:t>座席设计模型的进一步完善</a:t>
          </a:r>
          <a:endParaRPr lang="zh-CN" altLang="en-US" sz="2800" kern="1200" dirty="0">
            <a:latin typeface="隶书" panose="02010509060101010101" pitchFamily="49" charset="-122"/>
            <a:ea typeface="隶书" panose="02010509060101010101" pitchFamily="49" charset="-122"/>
          </a:endParaRPr>
        </a:p>
      </dsp:txBody>
      <dsp:txXfrm>
        <a:off x="411479" y="2478268"/>
        <a:ext cx="7406640" cy="673330"/>
      </dsp:txXfrm>
    </dsp:sp>
    <dsp:sp modelId="{E3606FFE-3AE3-43D8-AE9D-DEA8790832D1}">
      <dsp:nvSpPr>
        <dsp:cNvPr id="0" name=""/>
        <dsp:cNvSpPr/>
      </dsp:nvSpPr>
      <dsp:spPr>
        <a:xfrm>
          <a:off x="411479" y="3151599"/>
          <a:ext cx="987552" cy="164592"/>
        </a:xfrm>
        <a:prstGeom prst="parallelogram">
          <a:avLst>
            <a:gd name="adj" fmla="val 14084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8089E9-5C7C-4112-8BBF-5E1DAFE28711}">
      <dsp:nvSpPr>
        <dsp:cNvPr id="0" name=""/>
        <dsp:cNvSpPr/>
      </dsp:nvSpPr>
      <dsp:spPr>
        <a:xfrm>
          <a:off x="1456639" y="3151599"/>
          <a:ext cx="987552" cy="164592"/>
        </a:xfrm>
        <a:prstGeom prst="parallelogram">
          <a:avLst>
            <a:gd name="adj" fmla="val 14084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F9EDBF-AF52-4670-BE91-B270BB3E2488}">
      <dsp:nvSpPr>
        <dsp:cNvPr id="0" name=""/>
        <dsp:cNvSpPr/>
      </dsp:nvSpPr>
      <dsp:spPr>
        <a:xfrm>
          <a:off x="2501798" y="3151599"/>
          <a:ext cx="987552" cy="164592"/>
        </a:xfrm>
        <a:prstGeom prst="parallelogram">
          <a:avLst>
            <a:gd name="adj" fmla="val 140840"/>
          </a:avLst>
        </a:prstGeom>
        <a:solidFill>
          <a:schemeClr val="accent6">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1DB4AF8-4A5B-47C4-AC0E-C9E7AE2982DA}">
      <dsp:nvSpPr>
        <dsp:cNvPr id="0" name=""/>
        <dsp:cNvSpPr/>
      </dsp:nvSpPr>
      <dsp:spPr>
        <a:xfrm>
          <a:off x="3546957" y="3151599"/>
          <a:ext cx="987552" cy="164592"/>
        </a:xfrm>
        <a:prstGeom prst="parallelogram">
          <a:avLst>
            <a:gd name="adj" fmla="val 14084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8591138-E25D-4F15-BADF-48389F721D04}">
      <dsp:nvSpPr>
        <dsp:cNvPr id="0" name=""/>
        <dsp:cNvSpPr/>
      </dsp:nvSpPr>
      <dsp:spPr>
        <a:xfrm>
          <a:off x="4592116" y="3151599"/>
          <a:ext cx="987552" cy="164592"/>
        </a:xfrm>
        <a:prstGeom prst="parallelogram">
          <a:avLst>
            <a:gd name="adj" fmla="val 14084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450628-4259-4C41-B4E3-76377F971347}">
      <dsp:nvSpPr>
        <dsp:cNvPr id="0" name=""/>
        <dsp:cNvSpPr/>
      </dsp:nvSpPr>
      <dsp:spPr>
        <a:xfrm>
          <a:off x="5637276" y="3151599"/>
          <a:ext cx="987552" cy="164592"/>
        </a:xfrm>
        <a:prstGeom prst="parallelogram">
          <a:avLst>
            <a:gd name="adj" fmla="val 14084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7B3C8A-E039-43BB-ABFC-A0BF01D941FF}">
      <dsp:nvSpPr>
        <dsp:cNvPr id="0" name=""/>
        <dsp:cNvSpPr/>
      </dsp:nvSpPr>
      <dsp:spPr>
        <a:xfrm>
          <a:off x="6682435" y="3151599"/>
          <a:ext cx="987552" cy="164592"/>
        </a:xfrm>
        <a:prstGeom prst="parallelogram">
          <a:avLst>
            <a:gd name="adj" fmla="val 14084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5055F87-1B4A-430E-9832-C681A26F1556}" type="datetimeFigureOut">
              <a:rPr lang="zh-CN" altLang="en-US"/>
              <a:pPr>
                <a:defRPr/>
              </a:pPr>
              <a:t>2016/6/2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1CCF17F-9736-4D54-B888-6C574FB6829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07CA67AD-5997-4B8F-A732-0D4FA1C03CA8}" type="slidenum">
              <a:rPr lang="zh-CN" altLang="en-US" smtClean="0"/>
              <a:pPr>
                <a:defRPr/>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支持超高分辨率显示，</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采取的是多分辨率显示技术</a:t>
            </a:r>
            <a:r>
              <a:rPr lang="en-US" sz="1200" kern="1200" baseline="30000" dirty="0" smtClean="0">
                <a:solidFill>
                  <a:schemeClr val="tx1"/>
                </a:solidFill>
                <a:latin typeface="+mn-lt"/>
                <a:ea typeface="+mn-ea"/>
                <a:cs typeface="+mn-cs"/>
              </a:rPr>
              <a:t>[48]</a:t>
            </a:r>
            <a:r>
              <a:rPr lang="zh-CN" altLang="en-US" sz="1200" kern="1200" dirty="0" smtClean="0">
                <a:solidFill>
                  <a:schemeClr val="tx1"/>
                </a:solidFill>
                <a:latin typeface="+mn-lt"/>
                <a:ea typeface="+mn-ea"/>
                <a:cs typeface="+mn-cs"/>
              </a:rPr>
              <a:t>；类似于电子地图的形式。为了探究</a:t>
            </a:r>
            <a:r>
              <a:rPr lang="en-US" altLang="zh-CN"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星空模式下的底层分辨率极限，结合上个测试的素材做了分析。将一张</a:t>
            </a:r>
            <a:r>
              <a:rPr lang="en-US" sz="1200" kern="1200" dirty="0" smtClean="0">
                <a:solidFill>
                  <a:schemeClr val="tx1"/>
                </a:solidFill>
                <a:latin typeface="+mn-lt"/>
                <a:ea typeface="+mn-ea"/>
                <a:cs typeface="+mn-cs"/>
              </a:rPr>
              <a:t>FIT</a:t>
            </a:r>
            <a:r>
              <a:rPr lang="zh-CN" altLang="en-US" sz="1200" kern="1200" dirty="0" smtClean="0">
                <a:solidFill>
                  <a:schemeClr val="tx1"/>
                </a:solidFill>
                <a:latin typeface="+mn-lt"/>
                <a:ea typeface="+mn-ea"/>
                <a:cs typeface="+mn-cs"/>
              </a:rPr>
              <a:t>文件通过技术手段导入到</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的虚拟星空的相应位置。如图，将视野进行缩放到合适大小，作为实验用的电脑分辨率为</a:t>
            </a:r>
            <a:r>
              <a:rPr lang="en-US" sz="1200" kern="1200" dirty="0" smtClean="0">
                <a:solidFill>
                  <a:schemeClr val="tx1"/>
                </a:solidFill>
                <a:latin typeface="+mn-lt"/>
                <a:ea typeface="+mn-ea"/>
                <a:cs typeface="+mn-cs"/>
              </a:rPr>
              <a:t>1280×800</a:t>
            </a:r>
            <a:r>
              <a:rPr lang="zh-CN" altLang="en-US" sz="1200" kern="1200" dirty="0" smtClean="0">
                <a:solidFill>
                  <a:schemeClr val="tx1"/>
                </a:solidFill>
                <a:latin typeface="+mn-lt"/>
                <a:ea typeface="+mn-ea"/>
                <a:cs typeface="+mn-cs"/>
              </a:rPr>
              <a:t>，根据</a:t>
            </a:r>
            <a:r>
              <a:rPr lang="en-US" sz="1200" kern="1200" dirty="0" smtClean="0">
                <a:solidFill>
                  <a:schemeClr val="tx1"/>
                </a:solidFill>
                <a:latin typeface="+mn-lt"/>
                <a:ea typeface="+mn-ea"/>
                <a:cs typeface="+mn-cs"/>
              </a:rPr>
              <a:t>FITS</a:t>
            </a:r>
            <a:r>
              <a:rPr lang="zh-CN" altLang="en-US" sz="1200" kern="1200" dirty="0" smtClean="0">
                <a:solidFill>
                  <a:schemeClr val="tx1"/>
                </a:solidFill>
                <a:latin typeface="+mn-lt"/>
                <a:ea typeface="+mn-ea"/>
                <a:cs typeface="+mn-cs"/>
              </a:rPr>
              <a:t>文件在桌面占据的面积比例及清晰程度粗略估计</a:t>
            </a:r>
            <a:r>
              <a:rPr lang="en-US" sz="1200" kern="1200" dirty="0" smtClean="0">
                <a:solidFill>
                  <a:schemeClr val="tx1"/>
                </a:solidFill>
                <a:latin typeface="+mn-lt"/>
                <a:ea typeface="+mn-ea"/>
                <a:cs typeface="+mn-cs"/>
              </a:rPr>
              <a:t>FITS</a:t>
            </a:r>
            <a:r>
              <a:rPr lang="zh-CN" altLang="en-US" sz="1200" kern="1200" dirty="0" smtClean="0">
                <a:solidFill>
                  <a:schemeClr val="tx1"/>
                </a:solidFill>
                <a:latin typeface="+mn-lt"/>
                <a:ea typeface="+mn-ea"/>
                <a:cs typeface="+mn-cs"/>
              </a:rPr>
              <a:t>文件所占面积的分辨率约为</a:t>
            </a:r>
            <a:r>
              <a:rPr lang="en-US" sz="1200" kern="1200" dirty="0" smtClean="0">
                <a:solidFill>
                  <a:schemeClr val="tx1"/>
                </a:solidFill>
                <a:latin typeface="+mn-lt"/>
                <a:ea typeface="+mn-ea"/>
                <a:cs typeface="+mn-cs"/>
              </a:rPr>
              <a:t>10</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pixs</a:t>
            </a:r>
            <a:r>
              <a:rPr lang="zh-CN" altLang="en-US" sz="1200" kern="1200" dirty="0" smtClean="0">
                <a:solidFill>
                  <a:schemeClr val="tx1"/>
                </a:solidFill>
                <a:latin typeface="+mn-lt"/>
                <a:ea typeface="+mn-ea"/>
                <a:cs typeface="+mn-cs"/>
              </a:rPr>
              <a:t>，根据</a:t>
            </a:r>
            <a:r>
              <a:rPr lang="en-US" sz="1200" kern="1200" dirty="0" smtClean="0">
                <a:solidFill>
                  <a:schemeClr val="tx1"/>
                </a:solidFill>
                <a:latin typeface="+mn-lt"/>
                <a:ea typeface="+mn-ea"/>
                <a:cs typeface="+mn-cs"/>
              </a:rPr>
              <a:t>FITS</a:t>
            </a:r>
            <a:r>
              <a:rPr lang="zh-CN" altLang="en-US" sz="1200" kern="1200" dirty="0" smtClean="0">
                <a:solidFill>
                  <a:schemeClr val="tx1"/>
                </a:solidFill>
                <a:latin typeface="+mn-lt"/>
                <a:ea typeface="+mn-ea"/>
                <a:cs typeface="+mn-cs"/>
              </a:rPr>
              <a:t>文件的宽高所占角分，由半球的角度积除以</a:t>
            </a:r>
            <a:r>
              <a:rPr lang="en-US" sz="1200" kern="1200" dirty="0" smtClean="0">
                <a:solidFill>
                  <a:schemeClr val="tx1"/>
                </a:solidFill>
                <a:latin typeface="+mn-lt"/>
                <a:ea typeface="+mn-ea"/>
                <a:cs typeface="+mn-cs"/>
              </a:rPr>
              <a:t>FITS</a:t>
            </a:r>
            <a:r>
              <a:rPr lang="zh-CN" altLang="en-US" sz="1200" kern="1200" dirty="0" smtClean="0">
                <a:solidFill>
                  <a:schemeClr val="tx1"/>
                </a:solidFill>
                <a:latin typeface="+mn-lt"/>
                <a:ea typeface="+mn-ea"/>
                <a:cs typeface="+mn-cs"/>
              </a:rPr>
              <a:t>文件角度积得到倍数约为</a:t>
            </a:r>
            <a:r>
              <a:rPr lang="en-US" sz="1200" kern="1200" dirty="0" smtClean="0">
                <a:solidFill>
                  <a:schemeClr val="tx1"/>
                </a:solidFill>
                <a:latin typeface="+mn-lt"/>
                <a:ea typeface="+mn-ea"/>
                <a:cs typeface="+mn-cs"/>
              </a:rPr>
              <a:t>10</a:t>
            </a:r>
            <a:r>
              <a:rPr lang="en-US" sz="1200" kern="1200" baseline="300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。最底层图像像素和约为两个值的乘机约为</a:t>
            </a:r>
            <a:r>
              <a:rPr lang="en-US" sz="1200" kern="1200" dirty="0" smtClean="0">
                <a:solidFill>
                  <a:schemeClr val="tx1"/>
                </a:solidFill>
                <a:latin typeface="+mn-lt"/>
                <a:ea typeface="+mn-ea"/>
                <a:cs typeface="+mn-cs"/>
              </a:rPr>
              <a:t>10</a:t>
            </a:r>
            <a:r>
              <a:rPr lang="en-US" sz="1200" kern="1200" baseline="30000" dirty="0" smtClean="0">
                <a:solidFill>
                  <a:schemeClr val="tx1"/>
                </a:solidFill>
                <a:latin typeface="+mn-lt"/>
                <a:ea typeface="+mn-ea"/>
                <a:cs typeface="+mn-cs"/>
              </a:rPr>
              <a:t>11</a:t>
            </a:r>
            <a:r>
              <a:rPr lang="zh-CN" altLang="en-US" sz="1200" kern="1200" dirty="0" smtClean="0">
                <a:solidFill>
                  <a:schemeClr val="tx1"/>
                </a:solidFill>
                <a:latin typeface="+mn-lt"/>
                <a:ea typeface="+mn-ea"/>
                <a:cs typeface="+mn-cs"/>
              </a:rPr>
              <a:t>（该方法误差较大，然而数量级上相差不大）。目前球幕影院或数字天象厅最高分辨率</a:t>
            </a:r>
            <a:r>
              <a:rPr lang="en-US" sz="1200" kern="1200" dirty="0" smtClean="0">
                <a:solidFill>
                  <a:schemeClr val="tx1"/>
                </a:solidFill>
                <a:latin typeface="+mn-lt"/>
                <a:ea typeface="+mn-ea"/>
                <a:cs typeface="+mn-cs"/>
              </a:rPr>
              <a:t>8K</a:t>
            </a:r>
            <a:r>
              <a:rPr lang="zh-CN" altLang="en-US" sz="1200" kern="1200" dirty="0" smtClean="0">
                <a:solidFill>
                  <a:schemeClr val="tx1"/>
                </a:solidFill>
                <a:latin typeface="+mn-lt"/>
                <a:ea typeface="+mn-ea"/>
                <a:cs typeface="+mn-cs"/>
              </a:rPr>
              <a:t>，约为</a:t>
            </a:r>
            <a:r>
              <a:rPr lang="en-US" sz="1200" kern="1200" dirty="0" smtClean="0">
                <a:solidFill>
                  <a:schemeClr val="tx1"/>
                </a:solidFill>
                <a:latin typeface="+mn-lt"/>
                <a:ea typeface="+mn-ea"/>
                <a:cs typeface="+mn-cs"/>
              </a:rPr>
              <a:t>7</a:t>
            </a:r>
            <a:r>
              <a:rPr lang="en-US" altLang="zh-C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10</a:t>
            </a:r>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pixs</a:t>
            </a:r>
            <a:r>
              <a:rPr lang="zh-CN" altLang="en-US" sz="1200" kern="1200" dirty="0" smtClean="0">
                <a:solidFill>
                  <a:schemeClr val="tx1"/>
                </a:solidFill>
                <a:latin typeface="+mn-lt"/>
                <a:ea typeface="+mn-ea"/>
                <a:cs typeface="+mn-cs"/>
              </a:rPr>
              <a:t>，对比可知，</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所能表现的分辨率远超过如今全球范围内数字电影分辨率的最高水平。</a:t>
            </a:r>
          </a:p>
          <a:p>
            <a:endParaRPr lang="zh-CN" altLang="en-US" dirty="0" smtClean="0"/>
          </a:p>
        </p:txBody>
      </p:sp>
      <p:sp>
        <p:nvSpPr>
          <p:cNvPr id="4" name="灯片编号占位符 3"/>
          <p:cNvSpPr>
            <a:spLocks noGrp="1"/>
          </p:cNvSpPr>
          <p:nvPr>
            <p:ph type="sldNum" sz="quarter" idx="5"/>
          </p:nvPr>
        </p:nvSpPr>
        <p:spPr/>
        <p:txBody>
          <a:bodyPr/>
          <a:lstStyle/>
          <a:p>
            <a:pPr>
              <a:defRPr/>
            </a:pPr>
            <a:fld id="{640ADDF6-4C04-4856-9CC2-86B562BF379D}" type="slidenum">
              <a:rPr lang="zh-CN" altLang="en-US" smtClean="0"/>
              <a:pPr>
                <a:defRPr/>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z="1200" kern="1200" dirty="0" smtClean="0">
                <a:solidFill>
                  <a:schemeClr val="tx1"/>
                </a:solidFill>
                <a:latin typeface="+mn-lt"/>
                <a:ea typeface="+mn-ea"/>
                <a:cs typeface="+mn-cs"/>
              </a:rPr>
              <a:t>通过这些自由度，基本能使得观众得到在虚拟的星空中遨游的体验感。</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是一款开源的软件，通过阅读源代码获得其互动相关的函数及动态链接库，基于这些函数进行互动式程序开发。本文已完成除鼠标键盘外的</a:t>
            </a:r>
            <a:r>
              <a:rPr lang="en-US" sz="1200" kern="1200" dirty="0" smtClean="0">
                <a:solidFill>
                  <a:schemeClr val="tx1"/>
                </a:solidFill>
                <a:latin typeface="+mn-lt"/>
                <a:ea typeface="+mn-ea"/>
                <a:cs typeface="+mn-cs"/>
              </a:rPr>
              <a:t>Xbox</a:t>
            </a:r>
            <a:r>
              <a:rPr lang="zh-CN" alt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Kinect</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Leap Motion</a:t>
            </a:r>
            <a:r>
              <a:rPr lang="zh-CN" altLang="en-US" sz="1200" kern="1200" dirty="0" smtClean="0">
                <a:solidFill>
                  <a:schemeClr val="tx1"/>
                </a:solidFill>
                <a:latin typeface="+mn-lt"/>
                <a:ea typeface="+mn-ea"/>
                <a:cs typeface="+mn-cs"/>
              </a:rPr>
              <a:t>对天象厅的互动支持</a:t>
            </a:r>
            <a:endParaRPr lang="zh-CN" altLang="en-US" dirty="0" smtClean="0"/>
          </a:p>
        </p:txBody>
      </p:sp>
      <p:sp>
        <p:nvSpPr>
          <p:cNvPr id="4" name="灯片编号占位符 3"/>
          <p:cNvSpPr>
            <a:spLocks noGrp="1"/>
          </p:cNvSpPr>
          <p:nvPr>
            <p:ph type="sldNum" sz="quarter" idx="5"/>
          </p:nvPr>
        </p:nvSpPr>
        <p:spPr/>
        <p:txBody>
          <a:bodyPr/>
          <a:lstStyle/>
          <a:p>
            <a:pPr>
              <a:defRPr/>
            </a:pPr>
            <a:fld id="{640ADDF6-4C04-4856-9CC2-86B562BF379D}" type="slidenum">
              <a:rPr lang="zh-CN" altLang="en-US" smtClean="0"/>
              <a:pPr>
                <a:defRPr/>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漫游是一种基于</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内置的整个宇宙</a:t>
            </a:r>
            <a:r>
              <a:rPr lang="en-US" sz="1200" kern="1200" dirty="0" smtClean="0">
                <a:solidFill>
                  <a:schemeClr val="tx1"/>
                </a:solidFill>
                <a:latin typeface="+mn-lt"/>
                <a:ea typeface="+mn-ea"/>
                <a:cs typeface="+mn-cs"/>
              </a:rPr>
              <a:t>3D</a:t>
            </a:r>
            <a:r>
              <a:rPr lang="zh-CN" altLang="en-US" sz="1200" kern="1200" dirty="0" smtClean="0">
                <a:solidFill>
                  <a:schemeClr val="tx1"/>
                </a:solidFill>
                <a:latin typeface="+mn-lt"/>
                <a:ea typeface="+mn-ea"/>
                <a:cs typeface="+mn-cs"/>
              </a:rPr>
              <a:t>模型场景，通过添加各类图片、音乐甚至</a:t>
            </a:r>
            <a:r>
              <a:rPr lang="en-US" sz="1200" kern="1200" dirty="0" smtClean="0">
                <a:solidFill>
                  <a:schemeClr val="tx1"/>
                </a:solidFill>
                <a:latin typeface="+mn-lt"/>
                <a:ea typeface="+mn-ea"/>
                <a:cs typeface="+mn-cs"/>
              </a:rPr>
              <a:t>3D</a:t>
            </a:r>
            <a:r>
              <a:rPr lang="zh-CN" altLang="en-US" sz="1200" kern="1200" dirty="0" smtClean="0">
                <a:solidFill>
                  <a:schemeClr val="tx1"/>
                </a:solidFill>
                <a:latin typeface="+mn-lt"/>
                <a:ea typeface="+mn-ea"/>
                <a:cs typeface="+mn-cs"/>
              </a:rPr>
              <a:t>模型等素材并加以编辑制作而成的专属于</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格式的天文球幕影片。基于</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制作漫游的原理：在</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的</a:t>
            </a:r>
            <a:r>
              <a:rPr lang="en-US" sz="1200" kern="1200" dirty="0" smtClean="0">
                <a:solidFill>
                  <a:schemeClr val="tx1"/>
                </a:solidFill>
                <a:latin typeface="+mn-lt"/>
                <a:ea typeface="+mn-ea"/>
                <a:cs typeface="+mn-cs"/>
              </a:rPr>
              <a:t>3D</a:t>
            </a:r>
            <a:r>
              <a:rPr lang="zh-CN" altLang="en-US" sz="1200" kern="1200" dirty="0" smtClean="0">
                <a:solidFill>
                  <a:schemeClr val="tx1"/>
                </a:solidFill>
                <a:latin typeface="+mn-lt"/>
                <a:ea typeface="+mn-ea"/>
                <a:cs typeface="+mn-cs"/>
              </a:rPr>
              <a:t>场景中，依靠移动</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相机</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和模型自身运动达到</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拍摄</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效果。可以导入各类图片、音乐甚至</a:t>
            </a:r>
            <a:r>
              <a:rPr lang="en-US" sz="1200" kern="1200" dirty="0" smtClean="0">
                <a:solidFill>
                  <a:schemeClr val="tx1"/>
                </a:solidFill>
                <a:latin typeface="+mn-lt"/>
                <a:ea typeface="+mn-ea"/>
                <a:cs typeface="+mn-cs"/>
              </a:rPr>
              <a:t>3D</a:t>
            </a:r>
            <a:r>
              <a:rPr lang="zh-CN" altLang="en-US" sz="1200" kern="1200" dirty="0" smtClean="0">
                <a:solidFill>
                  <a:schemeClr val="tx1"/>
                </a:solidFill>
                <a:latin typeface="+mn-lt"/>
                <a:ea typeface="+mn-ea"/>
                <a:cs typeface="+mn-cs"/>
              </a:rPr>
              <a:t>模型等素材进行编辑制作。技术门槛低、受众面广、周期短、成本低。经过实践，一个普通学生只需要一台能流畅运行</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的个人电脑，对照使用指南操作步骤，数天内便可以完成一个数分钟内容简单的球幕电影节目。</a:t>
            </a:r>
            <a:endParaRPr lang="zh-CN" altLang="en-US" dirty="0" smtClean="0"/>
          </a:p>
        </p:txBody>
      </p:sp>
      <p:sp>
        <p:nvSpPr>
          <p:cNvPr id="4" name="灯片编号占位符 3"/>
          <p:cNvSpPr>
            <a:spLocks noGrp="1"/>
          </p:cNvSpPr>
          <p:nvPr>
            <p:ph type="sldNum" sz="quarter" idx="5"/>
          </p:nvPr>
        </p:nvSpPr>
        <p:spPr/>
        <p:txBody>
          <a:bodyPr/>
          <a:lstStyle/>
          <a:p>
            <a:pPr>
              <a:defRPr/>
            </a:pPr>
            <a:fld id="{640ADDF6-4C04-4856-9CC2-86B562BF379D}" type="slidenum">
              <a:rPr lang="zh-CN" altLang="en-US" smtClean="0"/>
              <a:pPr>
                <a:defRPr/>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对比集中式与分布式系统特点。。。。。</a:t>
            </a:r>
            <a:endParaRPr lang="en-US" altLang="zh-CN" dirty="0" smtClean="0"/>
          </a:p>
          <a:p>
            <a:r>
              <a:rPr lang="zh-CN" altLang="en-US" dirty="0" smtClean="0"/>
              <a:t>采取使用分布式球幕数字构建系统。多台子节点与主控节点共同连接在同一局域网中。每台子节点安装</a:t>
            </a:r>
            <a:r>
              <a:rPr lang="en-US" altLang="zh-CN" dirty="0" smtClean="0"/>
              <a:t>WWT</a:t>
            </a:r>
            <a:r>
              <a:rPr lang="zh-CN" altLang="en-US" dirty="0" smtClean="0"/>
              <a:t>软件，子节点直接的协同由主控节点控制，各节点分别运行</a:t>
            </a:r>
            <a:r>
              <a:rPr lang="en-US" altLang="zh-CN" dirty="0" smtClean="0"/>
              <a:t>WWT</a:t>
            </a:r>
            <a:r>
              <a:rPr lang="zh-CN" altLang="en-US" dirty="0" smtClean="0"/>
              <a:t>，并计算处理球幕一部分的图像数据。</a:t>
            </a:r>
          </a:p>
        </p:txBody>
      </p:sp>
      <p:sp>
        <p:nvSpPr>
          <p:cNvPr id="4" name="灯片编号占位符 3"/>
          <p:cNvSpPr>
            <a:spLocks noGrp="1"/>
          </p:cNvSpPr>
          <p:nvPr>
            <p:ph type="sldNum" sz="quarter" idx="5"/>
          </p:nvPr>
        </p:nvSpPr>
        <p:spPr/>
        <p:txBody>
          <a:bodyPr/>
          <a:lstStyle/>
          <a:p>
            <a:pPr>
              <a:defRPr/>
            </a:pPr>
            <a:fld id="{640ADDF6-4C04-4856-9CC2-86B562BF379D}" type="slidenum">
              <a:rPr lang="zh-CN" altLang="en-US" smtClean="0"/>
              <a:pPr>
                <a:defRPr/>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z="1200" kern="1200" dirty="0" smtClean="0">
                <a:solidFill>
                  <a:schemeClr val="tx1"/>
                </a:solidFill>
                <a:latin typeface="+mn-lt"/>
                <a:ea typeface="+mn-ea"/>
                <a:cs typeface="+mn-cs"/>
              </a:rPr>
              <a:t>数字天象厅中硬件设备中最为重要的便是投影仪，投影仪的适合与否直接关系到观影效果，因此本节主要为互动式数字天象厅中投影仪的选择作详细阐述，主要包括投影技术类型和具体投影参数的选择。</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DLP</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LCD</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LCOS</a:t>
            </a:r>
          </a:p>
          <a:p>
            <a:r>
              <a:rPr lang="zh-CN" altLang="en-US" sz="1200" kern="1200" dirty="0" smtClean="0">
                <a:solidFill>
                  <a:schemeClr val="tx1"/>
                </a:solidFill>
                <a:latin typeface="+mn-lt"/>
                <a:ea typeface="+mn-ea"/>
                <a:cs typeface="+mn-cs"/>
              </a:rPr>
              <a:t>投射比、分辨率、宽高比、对比度、亮度等</a:t>
            </a:r>
            <a:endParaRPr lang="en-US" altLang="zh-CN" sz="1200" kern="1200" dirty="0" smtClean="0">
              <a:solidFill>
                <a:schemeClr val="tx1"/>
              </a:solidFill>
              <a:latin typeface="+mn-lt"/>
              <a:ea typeface="+mn-ea"/>
              <a:cs typeface="+mn-cs"/>
            </a:endParaRPr>
          </a:p>
          <a:p>
            <a:endParaRPr lang="zh-CN" altLang="en-US" dirty="0" smtClean="0"/>
          </a:p>
        </p:txBody>
      </p:sp>
      <p:sp>
        <p:nvSpPr>
          <p:cNvPr id="4" name="灯片编号占位符 3"/>
          <p:cNvSpPr>
            <a:spLocks noGrp="1"/>
          </p:cNvSpPr>
          <p:nvPr>
            <p:ph type="sldNum" sz="quarter" idx="5"/>
          </p:nvPr>
        </p:nvSpPr>
        <p:spPr/>
        <p:txBody>
          <a:bodyPr/>
          <a:lstStyle/>
          <a:p>
            <a:pPr>
              <a:defRPr/>
            </a:pPr>
            <a:fld id="{D90E6910-756F-4785-81BD-FE1A585C7CD5}" type="slidenum">
              <a:rPr lang="zh-CN" altLang="en-US" smtClean="0"/>
              <a:pPr>
                <a:defRPr/>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90E6910-756F-4785-81BD-FE1A585C7CD5}"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第</a:t>
            </a:r>
            <a:r>
              <a:rPr lang="en-US" altLang="zh-CN" dirty="0" smtClean="0"/>
              <a:t>m</a:t>
            </a:r>
            <a:r>
              <a:rPr lang="zh-CN" altLang="en-US" dirty="0" smtClean="0"/>
              <a:t>层特殊，在论文中具体详述。</a:t>
            </a:r>
          </a:p>
        </p:txBody>
      </p:sp>
      <p:sp>
        <p:nvSpPr>
          <p:cNvPr id="4" name="灯片编号占位符 3"/>
          <p:cNvSpPr>
            <a:spLocks noGrp="1"/>
          </p:cNvSpPr>
          <p:nvPr>
            <p:ph type="sldNum" sz="quarter" idx="5"/>
          </p:nvPr>
        </p:nvSpPr>
        <p:spPr/>
        <p:txBody>
          <a:bodyPr/>
          <a:lstStyle/>
          <a:p>
            <a:pPr>
              <a:defRPr/>
            </a:pPr>
            <a:fld id="{D90E6910-756F-4785-81BD-FE1A585C7CD5}" type="slidenum">
              <a:rPr lang="zh-CN" altLang="en-US" smtClean="0"/>
              <a:pPr>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z="1200" kern="1200" dirty="0" smtClean="0">
                <a:solidFill>
                  <a:schemeClr val="tx1"/>
                </a:solidFill>
                <a:latin typeface="+mn-lt"/>
                <a:ea typeface="+mn-ea"/>
                <a:cs typeface="+mn-cs"/>
              </a:rPr>
              <a:t>基于开源项目</a:t>
            </a:r>
            <a:r>
              <a:rPr lang="en-US" sz="1200" kern="1200" dirty="0" err="1" smtClean="0">
                <a:solidFill>
                  <a:schemeClr val="tx1"/>
                </a:solidFill>
                <a:latin typeface="+mn-lt"/>
                <a:ea typeface="+mn-ea"/>
                <a:cs typeface="+mn-cs"/>
              </a:rPr>
              <a:t>ProjDesigner</a:t>
            </a:r>
            <a:r>
              <a:rPr lang="zh-CN" altLang="en-US" sz="1200" kern="1200" dirty="0" smtClean="0">
                <a:solidFill>
                  <a:schemeClr val="tx1"/>
                </a:solidFill>
                <a:latin typeface="+mn-lt"/>
                <a:ea typeface="+mn-ea"/>
                <a:cs typeface="+mn-cs"/>
              </a:rPr>
              <a:t>开发出天象厅用投影光路辅助设计工具。基本参数包括投影仪</a:t>
            </a:r>
            <a:r>
              <a:rPr lang="en-US" sz="1200" kern="1200" dirty="0" err="1" smtClean="0">
                <a:solidFill>
                  <a:schemeClr val="tx1"/>
                </a:solidFill>
                <a:latin typeface="+mn-lt"/>
                <a:ea typeface="+mn-ea"/>
                <a:cs typeface="+mn-cs"/>
              </a:rPr>
              <a:t>Fov</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Aspect</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X</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Y</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Z</a:t>
            </a:r>
            <a:r>
              <a:rPr lang="zh-CN" altLang="en-US" sz="1200" kern="1200" dirty="0" smtClean="0">
                <a:solidFill>
                  <a:schemeClr val="tx1"/>
                </a:solidFill>
                <a:latin typeface="+mn-lt"/>
                <a:ea typeface="+mn-ea"/>
                <a:cs typeface="+mn-cs"/>
              </a:rPr>
              <a:t>、俯仰角、摆角、旋转角。对投影仪投影区域在球幕上进行可视化，重叠区域亮度倍增。拖动鼠标左键可以变换不同的视角，滚轮可以对视野进行放大和缩小。</a:t>
            </a:r>
          </a:p>
          <a:p>
            <a:r>
              <a:rPr lang="zh-CN" altLang="en-US" sz="1200" kern="1200" dirty="0" smtClean="0">
                <a:solidFill>
                  <a:schemeClr val="tx1"/>
                </a:solidFill>
                <a:latin typeface="+mn-lt"/>
                <a:ea typeface="+mn-ea"/>
                <a:cs typeface="+mn-cs"/>
              </a:rPr>
              <a:t>在球幕多投影拼接前期设计过程中，投影光路辅助设计工具作用明显，一方面对设计进行模拟验证，反馈不足，修正参数。经过仿真模拟并修正后的投影基本参数对于投影仪选型、投影仪位置选择、投影仪安装固定有着一定的作用。</a:t>
            </a:r>
          </a:p>
          <a:p>
            <a:endParaRPr lang="zh-CN" altLang="en-US" dirty="0" smtClean="0"/>
          </a:p>
        </p:txBody>
      </p:sp>
      <p:sp>
        <p:nvSpPr>
          <p:cNvPr id="4" name="灯片编号占位符 3"/>
          <p:cNvSpPr>
            <a:spLocks noGrp="1"/>
          </p:cNvSpPr>
          <p:nvPr>
            <p:ph type="sldNum" sz="quarter" idx="5"/>
          </p:nvPr>
        </p:nvSpPr>
        <p:spPr/>
        <p:txBody>
          <a:bodyPr/>
          <a:lstStyle/>
          <a:p>
            <a:pPr>
              <a:defRPr/>
            </a:pPr>
            <a:fld id="{D90E6910-756F-4785-81BD-FE1A585C7CD5}" type="slidenum">
              <a:rPr lang="zh-CN" altLang="en-US" smtClean="0"/>
              <a:pPr>
                <a:defRPr/>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单投影方案</a:t>
            </a:r>
          </a:p>
        </p:txBody>
      </p:sp>
      <p:sp>
        <p:nvSpPr>
          <p:cNvPr id="4" name="灯片编号占位符 3"/>
          <p:cNvSpPr>
            <a:spLocks noGrp="1"/>
          </p:cNvSpPr>
          <p:nvPr>
            <p:ph type="sldNum" sz="quarter" idx="5"/>
          </p:nvPr>
        </p:nvSpPr>
        <p:spPr/>
        <p:txBody>
          <a:bodyPr/>
          <a:lstStyle/>
          <a:p>
            <a:pPr>
              <a:defRPr/>
            </a:pPr>
            <a:fld id="{D90E6910-756F-4785-81BD-FE1A585C7CD5}" type="slidenum">
              <a:rPr lang="zh-CN" altLang="en-US" smtClean="0"/>
              <a:pPr>
                <a:defRPr/>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超高分辨率方案</a:t>
            </a:r>
          </a:p>
        </p:txBody>
      </p:sp>
      <p:sp>
        <p:nvSpPr>
          <p:cNvPr id="4" name="灯片编号占位符 3"/>
          <p:cNvSpPr>
            <a:spLocks noGrp="1"/>
          </p:cNvSpPr>
          <p:nvPr>
            <p:ph type="sldNum" sz="quarter" idx="5"/>
          </p:nvPr>
        </p:nvSpPr>
        <p:spPr/>
        <p:txBody>
          <a:bodyPr/>
          <a:lstStyle/>
          <a:p>
            <a:pPr>
              <a:defRPr/>
            </a:pPr>
            <a:fld id="{D90E6910-756F-4785-81BD-FE1A585C7CD5}"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23318FDA-B6EE-4B12-A8C9-8932C2E89B4C}" type="slidenum">
              <a:rPr lang="zh-CN" altLang="en-US" smtClean="0"/>
              <a:pPr>
                <a:defRPr/>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大直径或者便携式方案</a:t>
            </a:r>
          </a:p>
        </p:txBody>
      </p:sp>
      <p:sp>
        <p:nvSpPr>
          <p:cNvPr id="4" name="灯片编号占位符 3"/>
          <p:cNvSpPr>
            <a:spLocks noGrp="1"/>
          </p:cNvSpPr>
          <p:nvPr>
            <p:ph type="sldNum" sz="quarter" idx="5"/>
          </p:nvPr>
        </p:nvSpPr>
        <p:spPr/>
        <p:txBody>
          <a:bodyPr/>
          <a:lstStyle/>
          <a:p>
            <a:pPr>
              <a:defRPr/>
            </a:pPr>
            <a:fld id="{D90E6910-756F-4785-81BD-FE1A585C7CD5}" type="slidenum">
              <a:rPr lang="zh-CN" altLang="en-US" smtClean="0"/>
              <a:pPr>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中型厅方案（应用较广）</a:t>
            </a:r>
          </a:p>
        </p:txBody>
      </p:sp>
      <p:sp>
        <p:nvSpPr>
          <p:cNvPr id="4" name="灯片编号占位符 3"/>
          <p:cNvSpPr>
            <a:spLocks noGrp="1"/>
          </p:cNvSpPr>
          <p:nvPr>
            <p:ph type="sldNum" sz="quarter" idx="5"/>
          </p:nvPr>
        </p:nvSpPr>
        <p:spPr/>
        <p:txBody>
          <a:bodyPr/>
          <a:lstStyle/>
          <a:p>
            <a:pPr>
              <a:defRPr/>
            </a:pPr>
            <a:fld id="{D90E6910-756F-4785-81BD-FE1A585C7CD5}" type="slidenum">
              <a:rPr lang="zh-CN" altLang="en-US" smtClean="0"/>
              <a:pPr>
                <a:defRPr/>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实验（北京市科技委员会验收展品）拼接过程。结果证明了设计的正确性；同时也验证了章二中的分布式数字系统的运行良好</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600" dirty="0" smtClean="0">
                <a:latin typeface="隶书" pitchFamily="49" charset="-122"/>
                <a:ea typeface="隶书" pitchFamily="49" charset="-122"/>
              </a:rPr>
              <a:t>采取网格手动校正技术进行多通道拼接。</a:t>
            </a:r>
          </a:p>
          <a:p>
            <a:r>
              <a:rPr lang="zh-CN" altLang="en-US" sz="1600" b="1" dirty="0" smtClean="0">
                <a:solidFill>
                  <a:srgbClr val="FF0000"/>
                </a:solidFill>
              </a:rPr>
              <a:t>该实验原型于</a:t>
            </a:r>
            <a:r>
              <a:rPr lang="en-US" altLang="zh-CN" sz="1600" b="1" dirty="0" smtClean="0">
                <a:solidFill>
                  <a:srgbClr val="FF0000"/>
                </a:solidFill>
              </a:rPr>
              <a:t>2016</a:t>
            </a:r>
            <a:r>
              <a:rPr lang="zh-CN" altLang="en-US" sz="1600" b="1" dirty="0" smtClean="0">
                <a:solidFill>
                  <a:srgbClr val="FF0000"/>
                </a:solidFill>
              </a:rPr>
              <a:t>年</a:t>
            </a:r>
            <a:r>
              <a:rPr lang="en-US" altLang="zh-CN" sz="1600" b="1" dirty="0" smtClean="0">
                <a:solidFill>
                  <a:srgbClr val="FF0000"/>
                </a:solidFill>
              </a:rPr>
              <a:t>3</a:t>
            </a:r>
            <a:r>
              <a:rPr lang="zh-CN" altLang="en-US" sz="1600" b="1" dirty="0" smtClean="0">
                <a:solidFill>
                  <a:srgbClr val="FF0000"/>
                </a:solidFill>
              </a:rPr>
              <a:t>月通过了“</a:t>
            </a:r>
            <a:r>
              <a:rPr lang="en-US" altLang="zh-CN" sz="1600" b="1" dirty="0" smtClean="0">
                <a:solidFill>
                  <a:srgbClr val="FF0000"/>
                </a:solidFill>
              </a:rPr>
              <a:t>2015</a:t>
            </a:r>
            <a:r>
              <a:rPr lang="zh-CN" altLang="en-US" sz="1600" b="1" dirty="0" smtClean="0">
                <a:solidFill>
                  <a:srgbClr val="FF0000"/>
                </a:solidFill>
              </a:rPr>
              <a:t>年北京科普社会征集”项目专家评审验收</a:t>
            </a:r>
            <a:r>
              <a:rPr lang="zh-CN" altLang="en-US" dirty="0" smtClean="0">
                <a:solidFill>
                  <a:srgbClr val="FF0000"/>
                </a:solidFill>
              </a:rPr>
              <a:t>。</a:t>
            </a:r>
          </a:p>
          <a:p>
            <a:endParaRPr lang="zh-CN" altLang="en-US" dirty="0" smtClean="0"/>
          </a:p>
        </p:txBody>
      </p:sp>
      <p:sp>
        <p:nvSpPr>
          <p:cNvPr id="4" name="灯片编号占位符 3"/>
          <p:cNvSpPr>
            <a:spLocks noGrp="1"/>
          </p:cNvSpPr>
          <p:nvPr>
            <p:ph type="sldNum" sz="quarter" idx="5"/>
          </p:nvPr>
        </p:nvSpPr>
        <p:spPr/>
        <p:txBody>
          <a:bodyPr/>
          <a:lstStyle/>
          <a:p>
            <a:pPr>
              <a:defRPr/>
            </a:pPr>
            <a:fld id="{D90E6910-756F-4785-81BD-FE1A585C7CD5}" type="slidenum">
              <a:rPr lang="zh-CN" altLang="en-US" smtClean="0"/>
              <a:pPr>
                <a:defRPr/>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天象厅的座席主要有两种分布形式。</a:t>
            </a:r>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将天象厅观众的体验感分为五个部分，分别建立数学模型将其与座位的位置建立数学关系。体验值与位置坐标的桥梁便是两个角度。仰角和偏角。</a:t>
            </a:r>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将天象厅观众的体验感分为五个部分，分别建立数学模型将其与座位的位置建立数学关系。体验值与位置坐标的桥梁便是两个角度。仰角和偏角。</a:t>
            </a:r>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3E60C3D8-FD09-400F-A337-FCF1F1889C16}" type="slidenum">
              <a:rPr lang="zh-CN" altLang="en-US" smtClean="0"/>
              <a:pPr>
                <a:defRPr/>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适合作为座席区的为红色部分区域。判断标准为体验感综合值大于最大体验感的某个百分比。图中分别为</a:t>
            </a:r>
            <a:r>
              <a:rPr lang="en-US" altLang="zh-CN" dirty="0" smtClean="0"/>
              <a:t>0.9</a:t>
            </a:r>
            <a:r>
              <a:rPr lang="zh-CN" altLang="en-US" dirty="0" smtClean="0"/>
              <a:t>、</a:t>
            </a:r>
            <a:r>
              <a:rPr lang="en-US" altLang="zh-CN" dirty="0" smtClean="0"/>
              <a:t>0.8</a:t>
            </a:r>
            <a:r>
              <a:rPr lang="zh-CN" altLang="en-US" dirty="0" smtClean="0"/>
              <a:t>、</a:t>
            </a:r>
            <a:r>
              <a:rPr lang="en-US" altLang="zh-CN" dirty="0" smtClean="0"/>
              <a:t>0.7</a:t>
            </a:r>
            <a:r>
              <a:rPr lang="zh-CN" altLang="en-US" dirty="0" smtClean="0"/>
              <a:t>、</a:t>
            </a:r>
            <a:r>
              <a:rPr lang="en-US" altLang="zh-CN" dirty="0" smtClean="0"/>
              <a:t>0.6</a:t>
            </a:r>
            <a:r>
              <a:rPr lang="zh-CN" altLang="en-US" dirty="0" smtClean="0"/>
              <a:t>、</a:t>
            </a:r>
            <a:r>
              <a:rPr lang="en-US" altLang="zh-CN" dirty="0" smtClean="0"/>
              <a:t>0.5.</a:t>
            </a:r>
            <a:endParaRPr lang="zh-CN" altLang="en-US" dirty="0" smtClean="0"/>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在建立模型前，就有着可旋转的前提，旋转座席的缺点，成本高、容积比低、等；因此应尽可能减小旋转座席区域比例。将在两个模式下偏转角差值小于</a:t>
            </a:r>
            <a:r>
              <a:rPr lang="en-US" altLang="zh-CN" dirty="0" smtClean="0"/>
              <a:t>30</a:t>
            </a:r>
            <a:r>
              <a:rPr lang="zh-CN" altLang="en-US" dirty="0" smtClean="0"/>
              <a:t>度，设置为固定座席区域，黄色为固定座席区域，将这两个模型相结合。得出图。</a:t>
            </a:r>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天象厅中座椅要求最大的特点是提供较大角度的仰视角度。</a:t>
            </a:r>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0DB054B-7D27-46B7-93E9-01CE3D2400F6}" type="slidenum">
              <a:rPr lang="zh-CN" altLang="en-US" smtClean="0"/>
              <a:pPr>
                <a:defRPr/>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latin typeface="+mn-lt"/>
                <a:ea typeface="+mn-ea"/>
                <a:cs typeface="+mn-cs"/>
              </a:rPr>
              <a:t>真实数据经由望远镜及</a:t>
            </a:r>
            <a:r>
              <a:rPr lang="en-US" sz="1200" kern="1200" dirty="0" smtClean="0">
                <a:solidFill>
                  <a:schemeClr val="tx1"/>
                </a:solidFill>
                <a:latin typeface="+mn-lt"/>
                <a:ea typeface="+mn-ea"/>
                <a:cs typeface="+mn-cs"/>
              </a:rPr>
              <a:t>CCD</a:t>
            </a:r>
            <a:r>
              <a:rPr lang="zh-CN" altLang="en-US" sz="1200" kern="1200" dirty="0" smtClean="0">
                <a:solidFill>
                  <a:schemeClr val="tx1"/>
                </a:solidFill>
                <a:latin typeface="+mn-lt"/>
                <a:ea typeface="+mn-ea"/>
                <a:cs typeface="+mn-cs"/>
              </a:rPr>
              <a:t>采集到电脑</a:t>
            </a:r>
            <a:r>
              <a:rPr lang="en-US" sz="1200" kern="1200" dirty="0" smtClean="0">
                <a:solidFill>
                  <a:schemeClr val="tx1"/>
                </a:solidFill>
                <a:latin typeface="+mn-lt"/>
                <a:ea typeface="+mn-ea"/>
                <a:cs typeface="+mn-cs"/>
              </a:rPr>
              <a:t>A</a:t>
            </a:r>
            <a:r>
              <a:rPr lang="zh-CN" altLang="en-US" sz="1200" kern="1200" dirty="0" smtClean="0">
                <a:solidFill>
                  <a:schemeClr val="tx1"/>
                </a:solidFill>
                <a:latin typeface="+mn-lt"/>
                <a:ea typeface="+mn-ea"/>
                <a:cs typeface="+mn-cs"/>
              </a:rPr>
              <a:t>中并进行一定处理，电脑</a:t>
            </a:r>
            <a:r>
              <a:rPr lang="en-US" sz="1200" kern="1200" dirty="0" smtClean="0">
                <a:solidFill>
                  <a:schemeClr val="tx1"/>
                </a:solidFill>
                <a:latin typeface="+mn-lt"/>
                <a:ea typeface="+mn-ea"/>
                <a:cs typeface="+mn-cs"/>
              </a:rPr>
              <a:t>A</a:t>
            </a:r>
            <a:r>
              <a:rPr lang="zh-CN" altLang="en-US" sz="1200" kern="1200" dirty="0" smtClean="0">
                <a:solidFill>
                  <a:schemeClr val="tx1"/>
                </a:solidFill>
                <a:latin typeface="+mn-lt"/>
                <a:ea typeface="+mn-ea"/>
                <a:cs typeface="+mn-cs"/>
              </a:rPr>
              <a:t>将处理后的数据由局域网传输给天象厅中的电脑</a:t>
            </a:r>
            <a:r>
              <a:rPr lang="en-US" sz="1200" kern="1200" dirty="0" smtClean="0">
                <a:solidFill>
                  <a:schemeClr val="tx1"/>
                </a:solidFill>
                <a:latin typeface="+mn-lt"/>
                <a:ea typeface="+mn-ea"/>
                <a:cs typeface="+mn-cs"/>
              </a:rPr>
              <a:t>B</a:t>
            </a:r>
            <a:r>
              <a:rPr lang="zh-CN" altLang="en-US" sz="1200" kern="1200" dirty="0" smtClean="0">
                <a:solidFill>
                  <a:schemeClr val="tx1"/>
                </a:solidFill>
                <a:latin typeface="+mn-lt"/>
                <a:ea typeface="+mn-ea"/>
                <a:cs typeface="+mn-cs"/>
              </a:rPr>
              <a:t>，投影仪中将电脑</a:t>
            </a:r>
            <a:r>
              <a:rPr lang="en-US" sz="1200" kern="1200" dirty="0" smtClean="0">
                <a:solidFill>
                  <a:schemeClr val="tx1"/>
                </a:solidFill>
                <a:latin typeface="+mn-lt"/>
                <a:ea typeface="+mn-ea"/>
                <a:cs typeface="+mn-cs"/>
              </a:rPr>
              <a:t>B</a:t>
            </a:r>
            <a:r>
              <a:rPr lang="zh-CN" altLang="en-US" sz="1200" kern="1200" dirty="0" smtClean="0">
                <a:solidFill>
                  <a:schemeClr val="tx1"/>
                </a:solidFill>
                <a:latin typeface="+mn-lt"/>
                <a:ea typeface="+mn-ea"/>
                <a:cs typeface="+mn-cs"/>
              </a:rPr>
              <a:t>中的信号投射到球幕上相对应的位置。这样，天象厅中的投影仪就成功扮演了一个虚拟望远镜的角色，成功的将天文观测融入到数字天象厅中。</a:t>
            </a:r>
            <a:r>
              <a:rPr lang="zh-CN" altLang="en-US" dirty="0" smtClean="0">
                <a:latin typeface="隶书" pitchFamily="49" charset="-122"/>
                <a:ea typeface="隶书" pitchFamily="49" charset="-122"/>
              </a:rPr>
              <a:t>系统的再现目标主要选择：太阳、月球、金星、木星以及一百多梅西耶天体</a:t>
            </a:r>
            <a:r>
              <a:rPr lang="zh-CN" altLang="en-US" dirty="0" smtClean="0"/>
              <a:t>。</a:t>
            </a:r>
          </a:p>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pPr>
              <a:defRPr/>
            </a:pPr>
            <a:fld id="{9C477652-5601-42FD-9A66-1B1BD667AAF0}" type="slidenum">
              <a:rPr lang="zh-CN" altLang="en-US" smtClean="0"/>
              <a:pPr>
                <a:defRPr/>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pPr>
              <a:defRPr/>
            </a:pPr>
            <a:fld id="{9C477652-5601-42FD-9A66-1B1BD667AAF0}" type="slidenum">
              <a:rPr lang="zh-CN" altLang="en-US" smtClean="0"/>
              <a:pPr>
                <a:defRPr/>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pPr>
              <a:defRPr/>
            </a:pPr>
            <a:fld id="{9C477652-5601-42FD-9A66-1B1BD667AAF0}" type="slidenum">
              <a:rPr lang="zh-CN" altLang="en-US" smtClean="0"/>
              <a:pPr>
                <a:defRPr/>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国内天象厅情况的调研</a:t>
            </a:r>
          </a:p>
        </p:txBody>
      </p:sp>
      <p:sp>
        <p:nvSpPr>
          <p:cNvPr id="4" name="灯片编号占位符 3"/>
          <p:cNvSpPr>
            <a:spLocks noGrp="1"/>
          </p:cNvSpPr>
          <p:nvPr>
            <p:ph type="sldNum" sz="quarter" idx="5"/>
          </p:nvPr>
        </p:nvSpPr>
        <p:spPr/>
        <p:txBody>
          <a:bodyPr/>
          <a:lstStyle/>
          <a:p>
            <a:pPr>
              <a:defRPr/>
            </a:pPr>
            <a:fld id="{3E60C3D8-FD09-400F-A337-FCF1F1889C16}" type="slidenum">
              <a:rPr lang="zh-CN" altLang="en-US" smtClean="0"/>
              <a:pPr>
                <a:defRPr/>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pPr>
              <a:defRPr/>
            </a:pPr>
            <a:fld id="{9C477652-5601-42FD-9A66-1B1BD667AAF0}" type="slidenum">
              <a:rPr lang="zh-CN" altLang="en-US" smtClean="0"/>
              <a:pPr>
                <a:defRPr/>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z="1200" kern="1200" dirty="0" smtClean="0">
                <a:solidFill>
                  <a:schemeClr val="tx1"/>
                </a:solidFill>
                <a:latin typeface="+mn-lt"/>
                <a:ea typeface="+mn-ea"/>
                <a:cs typeface="+mn-cs"/>
              </a:rPr>
              <a:t>真实数据经由望远镜及</a:t>
            </a:r>
            <a:r>
              <a:rPr lang="en-US" sz="1200" kern="1200" dirty="0" smtClean="0">
                <a:solidFill>
                  <a:schemeClr val="tx1"/>
                </a:solidFill>
                <a:latin typeface="+mn-lt"/>
                <a:ea typeface="+mn-ea"/>
                <a:cs typeface="+mn-cs"/>
              </a:rPr>
              <a:t>CCD</a:t>
            </a:r>
            <a:r>
              <a:rPr lang="zh-CN" altLang="en-US" sz="1200" kern="1200" dirty="0" smtClean="0">
                <a:solidFill>
                  <a:schemeClr val="tx1"/>
                </a:solidFill>
                <a:latin typeface="+mn-lt"/>
                <a:ea typeface="+mn-ea"/>
                <a:cs typeface="+mn-cs"/>
              </a:rPr>
              <a:t>采集到电脑</a:t>
            </a:r>
            <a:r>
              <a:rPr lang="en-US" sz="1200" kern="1200" dirty="0" smtClean="0">
                <a:solidFill>
                  <a:schemeClr val="tx1"/>
                </a:solidFill>
                <a:latin typeface="+mn-lt"/>
                <a:ea typeface="+mn-ea"/>
                <a:cs typeface="+mn-cs"/>
              </a:rPr>
              <a:t>A</a:t>
            </a:r>
            <a:r>
              <a:rPr lang="zh-CN" altLang="en-US" sz="1200" kern="1200" dirty="0" smtClean="0">
                <a:solidFill>
                  <a:schemeClr val="tx1"/>
                </a:solidFill>
                <a:latin typeface="+mn-lt"/>
                <a:ea typeface="+mn-ea"/>
                <a:cs typeface="+mn-cs"/>
              </a:rPr>
              <a:t>中并进行一定处理，电脑</a:t>
            </a:r>
            <a:r>
              <a:rPr lang="en-US" sz="1200" kern="1200" dirty="0" smtClean="0">
                <a:solidFill>
                  <a:schemeClr val="tx1"/>
                </a:solidFill>
                <a:latin typeface="+mn-lt"/>
                <a:ea typeface="+mn-ea"/>
                <a:cs typeface="+mn-cs"/>
              </a:rPr>
              <a:t>A</a:t>
            </a:r>
            <a:r>
              <a:rPr lang="zh-CN" altLang="en-US" sz="1200" kern="1200" dirty="0" smtClean="0">
                <a:solidFill>
                  <a:schemeClr val="tx1"/>
                </a:solidFill>
                <a:latin typeface="+mn-lt"/>
                <a:ea typeface="+mn-ea"/>
                <a:cs typeface="+mn-cs"/>
              </a:rPr>
              <a:t>将处理后的数据由局域网传输给天象厅中的电脑</a:t>
            </a:r>
            <a:r>
              <a:rPr lang="en-US" sz="1200" kern="1200" dirty="0" smtClean="0">
                <a:solidFill>
                  <a:schemeClr val="tx1"/>
                </a:solidFill>
                <a:latin typeface="+mn-lt"/>
                <a:ea typeface="+mn-ea"/>
                <a:cs typeface="+mn-cs"/>
              </a:rPr>
              <a:t>B</a:t>
            </a:r>
            <a:r>
              <a:rPr lang="zh-CN" altLang="en-US" sz="1200" kern="1200" dirty="0" smtClean="0">
                <a:solidFill>
                  <a:schemeClr val="tx1"/>
                </a:solidFill>
                <a:latin typeface="+mn-lt"/>
                <a:ea typeface="+mn-ea"/>
                <a:cs typeface="+mn-cs"/>
              </a:rPr>
              <a:t>，投影仪中将电脑</a:t>
            </a:r>
            <a:r>
              <a:rPr lang="en-US" sz="1200" kern="1200" dirty="0" smtClean="0">
                <a:solidFill>
                  <a:schemeClr val="tx1"/>
                </a:solidFill>
                <a:latin typeface="+mn-lt"/>
                <a:ea typeface="+mn-ea"/>
                <a:cs typeface="+mn-cs"/>
              </a:rPr>
              <a:t>B</a:t>
            </a:r>
            <a:r>
              <a:rPr lang="zh-CN" altLang="en-US" sz="1200" kern="1200" dirty="0" smtClean="0">
                <a:solidFill>
                  <a:schemeClr val="tx1"/>
                </a:solidFill>
                <a:latin typeface="+mn-lt"/>
                <a:ea typeface="+mn-ea"/>
                <a:cs typeface="+mn-cs"/>
              </a:rPr>
              <a:t>中的信号投射到球幕上相对应的位置。这样，天象厅中的投影仪就成功扮演了一个虚拟望远镜的角色，成功的将天文观测融入到数字天象厅中。</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pPr>
              <a:defRPr/>
            </a:pPr>
            <a:fld id="{9C477652-5601-42FD-9A66-1B1BD667AAF0}" type="slidenum">
              <a:rPr lang="zh-CN" altLang="en-US" smtClean="0"/>
              <a:pPr>
                <a:defRPr/>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z="1200" kern="1200" dirty="0" smtClean="0">
                <a:solidFill>
                  <a:schemeClr val="tx1"/>
                </a:solidFill>
                <a:latin typeface="+mn-lt"/>
                <a:ea typeface="+mn-ea"/>
                <a:cs typeface="+mn-cs"/>
              </a:rPr>
              <a:t>投影仪要求：激光投影仪、亮度高、</a:t>
            </a:r>
            <a:r>
              <a:rPr lang="en-US" altLang="zh-CN" sz="1200" kern="1200" dirty="0" smtClean="0">
                <a:solidFill>
                  <a:schemeClr val="tx1"/>
                </a:solidFill>
                <a:latin typeface="+mn-lt"/>
                <a:ea typeface="+mn-ea"/>
                <a:cs typeface="+mn-cs"/>
              </a:rPr>
              <a:t>offset</a:t>
            </a:r>
            <a:r>
              <a:rPr lang="zh-CN" altLang="en-US" sz="1200" kern="1200" dirty="0" smtClean="0">
                <a:solidFill>
                  <a:schemeClr val="tx1"/>
                </a:solidFill>
                <a:latin typeface="+mn-lt"/>
                <a:ea typeface="+mn-ea"/>
                <a:cs typeface="+mn-cs"/>
              </a:rPr>
              <a:t>尽可能小</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CCD</a:t>
            </a:r>
            <a:r>
              <a:rPr lang="zh-CN" altLang="en-US" sz="1200" kern="1200" dirty="0" smtClean="0">
                <a:solidFill>
                  <a:schemeClr val="tx1"/>
                </a:solidFill>
                <a:latin typeface="+mn-lt"/>
                <a:ea typeface="+mn-ea"/>
                <a:cs typeface="+mn-cs"/>
              </a:rPr>
              <a:t>：带有</a:t>
            </a:r>
            <a:r>
              <a:rPr lang="en-US" altLang="zh-CN" sz="1200" kern="1200" dirty="0" smtClean="0">
                <a:solidFill>
                  <a:schemeClr val="tx1"/>
                </a:solidFill>
                <a:latin typeface="+mn-lt"/>
                <a:ea typeface="+mn-ea"/>
                <a:cs typeface="+mn-cs"/>
              </a:rPr>
              <a:t>USB</a:t>
            </a:r>
            <a:r>
              <a:rPr lang="zh-CN" altLang="en-US" sz="1200" kern="1200" dirty="0" smtClean="0">
                <a:solidFill>
                  <a:schemeClr val="tx1"/>
                </a:solidFill>
                <a:latin typeface="+mn-lt"/>
                <a:ea typeface="+mn-ea"/>
                <a:cs typeface="+mn-cs"/>
              </a:rPr>
              <a:t>接口</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工作站：大的存储和</a:t>
            </a:r>
            <a:r>
              <a:rPr lang="en-US" altLang="zh-CN" sz="1200" kern="1200" dirty="0" smtClean="0">
                <a:solidFill>
                  <a:schemeClr val="tx1"/>
                </a:solidFill>
                <a:latin typeface="+mn-lt"/>
                <a:ea typeface="+mn-ea"/>
                <a:cs typeface="+mn-cs"/>
              </a:rPr>
              <a:t>CPU</a:t>
            </a:r>
          </a:p>
          <a:p>
            <a:r>
              <a:rPr lang="zh-CN" altLang="en-US" sz="1200" kern="1200" dirty="0" smtClean="0">
                <a:solidFill>
                  <a:schemeClr val="tx1"/>
                </a:solidFill>
                <a:latin typeface="+mn-lt"/>
                <a:ea typeface="+mn-ea"/>
                <a:cs typeface="+mn-cs"/>
              </a:rPr>
              <a:t>网络：局域网</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望远镜：</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赤道仪：支持</a:t>
            </a:r>
            <a:r>
              <a:rPr lang="en-US" altLang="zh-CN" sz="1200" kern="1200" dirty="0" smtClean="0">
                <a:solidFill>
                  <a:schemeClr val="tx1"/>
                </a:solidFill>
                <a:latin typeface="+mn-lt"/>
                <a:ea typeface="+mn-ea"/>
                <a:cs typeface="+mn-cs"/>
              </a:rPr>
              <a:t>ASCOM</a:t>
            </a:r>
            <a:r>
              <a:rPr lang="zh-CN" altLang="en-US" sz="1200" kern="1200" dirty="0" smtClean="0">
                <a:solidFill>
                  <a:schemeClr val="tx1"/>
                </a:solidFill>
                <a:latin typeface="+mn-lt"/>
                <a:ea typeface="+mn-ea"/>
                <a:cs typeface="+mn-cs"/>
              </a:rPr>
              <a:t>协议</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pPr>
              <a:defRPr/>
            </a:pPr>
            <a:fld id="{9C477652-5601-42FD-9A66-1B1BD667AAF0}" type="slidenum">
              <a:rPr lang="zh-CN" altLang="en-US" smtClean="0"/>
              <a:pPr>
                <a:defRPr/>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pPr>
              <a:defRPr/>
            </a:pPr>
            <a:fld id="{9C477652-5601-42FD-9A66-1B1BD667AAF0}" type="slidenum">
              <a:rPr lang="zh-CN" altLang="en-US" smtClean="0"/>
              <a:pPr>
                <a:defRPr/>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p:spPr>
      </p:sp>
      <p:sp>
        <p:nvSpPr>
          <p:cNvPr id="89091"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球幕的构成有很多种类，目前应用最多的便是微孔铝板拼接球幕</a:t>
            </a:r>
          </a:p>
        </p:txBody>
      </p:sp>
      <p:sp>
        <p:nvSpPr>
          <p:cNvPr id="4" name="灯片编号占位符 3"/>
          <p:cNvSpPr>
            <a:spLocks noGrp="1"/>
          </p:cNvSpPr>
          <p:nvPr>
            <p:ph type="sldNum" sz="quarter" idx="5"/>
          </p:nvPr>
        </p:nvSpPr>
        <p:spPr/>
        <p:txBody>
          <a:bodyPr/>
          <a:lstStyle/>
          <a:p>
            <a:pPr>
              <a:defRPr/>
            </a:pPr>
            <a:fld id="{D051536B-582B-48B4-A81E-1E2286516245}" type="slidenum">
              <a:rPr lang="zh-CN" altLang="en-US" smtClean="0"/>
              <a:pPr>
                <a:defRPr/>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z="1200" dirty="0" smtClean="0"/>
              <a:t>这种泡沫塑料的吸声性能是随频率而增加的。半球内表面的涂料凝固后会形成一层结膜</a:t>
            </a:r>
            <a:r>
              <a:rPr lang="en-US" sz="1200" dirty="0" smtClean="0"/>
              <a:t>,,</a:t>
            </a:r>
            <a:r>
              <a:rPr lang="zh-CN" altLang="en-US" sz="1200" dirty="0" smtClean="0"/>
              <a:t>其对低频吸声则有较大增加</a:t>
            </a:r>
            <a:r>
              <a:rPr lang="en-US" sz="1200" dirty="0" smtClean="0"/>
              <a:t>,</a:t>
            </a:r>
            <a:r>
              <a:rPr lang="zh-CN" altLang="en-US" sz="1200" dirty="0" smtClean="0"/>
              <a:t>而在</a:t>
            </a:r>
            <a:r>
              <a:rPr lang="en-US" sz="1200" dirty="0" smtClean="0"/>
              <a:t>1000</a:t>
            </a:r>
            <a:r>
              <a:rPr lang="zh-CN" altLang="en-US" sz="1200" dirty="0" smtClean="0"/>
              <a:t>赫兹以上则大幅下降。透过半球上微孔铝板小孔后的高频会被其背面粘贴的泡沫塑料大幅吸收，低频则直接会被结膜大幅削弱，两者的吸声特性有了全频率的互补效果。。</a:t>
            </a:r>
            <a:endParaRPr lang="zh-CN" altLang="en-US" dirty="0" smtClean="0"/>
          </a:p>
        </p:txBody>
      </p:sp>
      <p:sp>
        <p:nvSpPr>
          <p:cNvPr id="4" name="灯片编号占位符 3"/>
          <p:cNvSpPr>
            <a:spLocks noGrp="1"/>
          </p:cNvSpPr>
          <p:nvPr>
            <p:ph type="sldNum" sz="quarter" idx="5"/>
          </p:nvPr>
        </p:nvSpPr>
        <p:spPr/>
        <p:txBody>
          <a:bodyPr/>
          <a:lstStyle/>
          <a:p>
            <a:pPr>
              <a:defRPr/>
            </a:pPr>
            <a:fld id="{6A760F41-688D-4863-A655-637EEC37DDF8}" type="slidenum">
              <a:rPr lang="zh-CN" altLang="en-US" smtClean="0"/>
              <a:pPr>
                <a:defRPr/>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市场上的投影固定装置不能满足互动式天线厅中对于投影仪的调节与固定要求。设计如图投影仪固定装置，实现左右摆角与俯仰角调节与固定。</a:t>
            </a:r>
            <a:endParaRPr lang="en-US" altLang="zh-CN" dirty="0" smtClean="0"/>
          </a:p>
          <a:p>
            <a:r>
              <a:rPr lang="zh-CN" altLang="en-US" dirty="0" smtClean="0"/>
              <a:t>投影仪</a:t>
            </a:r>
          </a:p>
        </p:txBody>
      </p:sp>
      <p:sp>
        <p:nvSpPr>
          <p:cNvPr id="4" name="灯片编号占位符 3"/>
          <p:cNvSpPr>
            <a:spLocks noGrp="1"/>
          </p:cNvSpPr>
          <p:nvPr>
            <p:ph type="sldNum" sz="quarter" idx="5"/>
          </p:nvPr>
        </p:nvSpPr>
        <p:spPr/>
        <p:txBody>
          <a:bodyPr/>
          <a:lstStyle/>
          <a:p>
            <a:pPr>
              <a:defRPr/>
            </a:pPr>
            <a:fld id="{6A760F41-688D-4863-A655-637EEC37DDF8}" type="slidenum">
              <a:rPr lang="zh-CN" altLang="en-US" smtClean="0"/>
              <a:pPr>
                <a:defRPr/>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该方案计划在海南文昌的大型天象厅上使用。</a:t>
            </a:r>
          </a:p>
        </p:txBody>
      </p:sp>
      <p:sp>
        <p:nvSpPr>
          <p:cNvPr id="4" name="灯片编号占位符 3"/>
          <p:cNvSpPr>
            <a:spLocks noGrp="1"/>
          </p:cNvSpPr>
          <p:nvPr>
            <p:ph type="sldNum" sz="quarter" idx="5"/>
          </p:nvPr>
        </p:nvSpPr>
        <p:spPr/>
        <p:txBody>
          <a:bodyPr/>
          <a:lstStyle/>
          <a:p>
            <a:pPr>
              <a:defRPr/>
            </a:pPr>
            <a:fld id="{6A760F41-688D-4863-A655-637EEC37DDF8}" type="slidenum">
              <a:rPr lang="zh-CN" altLang="en-US" smtClean="0"/>
              <a:pPr>
                <a:defRPr/>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单投影一体化系统</a:t>
            </a:r>
          </a:p>
        </p:txBody>
      </p:sp>
      <p:sp>
        <p:nvSpPr>
          <p:cNvPr id="4" name="灯片编号占位符 3"/>
          <p:cNvSpPr>
            <a:spLocks noGrp="1"/>
          </p:cNvSpPr>
          <p:nvPr>
            <p:ph type="sldNum" sz="quarter" idx="5"/>
          </p:nvPr>
        </p:nvSpPr>
        <p:spPr/>
        <p:txBody>
          <a:bodyPr/>
          <a:lstStyle/>
          <a:p>
            <a:pPr>
              <a:defRPr/>
            </a:pPr>
            <a:fld id="{6A760F41-688D-4863-A655-637EEC37DDF8}" type="slidenum">
              <a:rPr lang="zh-CN" altLang="en-US" smtClean="0"/>
              <a:pPr>
                <a:defRPr/>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z="1200" kern="1200" dirty="0" smtClean="0">
                <a:solidFill>
                  <a:schemeClr val="tx1"/>
                </a:solidFill>
                <a:latin typeface="+mn-lt"/>
                <a:ea typeface="+mn-ea"/>
                <a:cs typeface="+mn-cs"/>
              </a:rPr>
              <a:t>该厅拥有</a:t>
            </a:r>
            <a:r>
              <a:rPr lang="en-US" sz="1200" kern="1200" dirty="0" smtClean="0">
                <a:solidFill>
                  <a:schemeClr val="tx1"/>
                </a:solidFill>
                <a:latin typeface="+mn-lt"/>
                <a:ea typeface="+mn-ea"/>
                <a:cs typeface="+mn-cs"/>
              </a:rPr>
              <a:t>8</a:t>
            </a:r>
            <a:r>
              <a:rPr lang="zh-CN" altLang="en-US" sz="1200" kern="1200" dirty="0" smtClean="0">
                <a:solidFill>
                  <a:schemeClr val="tx1"/>
                </a:solidFill>
                <a:latin typeface="+mn-lt"/>
                <a:ea typeface="+mn-ea"/>
                <a:cs typeface="+mn-cs"/>
              </a:rPr>
              <a:t>米直径球幕，采用六通道</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数字系统，具体底边采取四台投影仪均匀分布，顶上使用两台投影仪相对的位置，共用了</a:t>
            </a:r>
            <a:r>
              <a:rPr lang="en-US" sz="1200" kern="1200" dirty="0" smtClean="0">
                <a:solidFill>
                  <a:schemeClr val="tx1"/>
                </a:solidFill>
                <a:latin typeface="+mn-lt"/>
                <a:ea typeface="+mn-ea"/>
                <a:cs typeface="+mn-cs"/>
              </a:rPr>
              <a:t>6</a:t>
            </a:r>
            <a:r>
              <a:rPr lang="zh-CN" altLang="en-US" sz="1200" kern="1200" dirty="0" smtClean="0">
                <a:solidFill>
                  <a:schemeClr val="tx1"/>
                </a:solidFill>
                <a:latin typeface="+mn-lt"/>
                <a:ea typeface="+mn-ea"/>
                <a:cs typeface="+mn-cs"/>
              </a:rPr>
              <a:t>台投影仪，每台投影仪</a:t>
            </a:r>
            <a:r>
              <a:rPr lang="en-US" sz="1200" kern="1200" dirty="0" smtClean="0">
                <a:solidFill>
                  <a:schemeClr val="tx1"/>
                </a:solidFill>
                <a:latin typeface="+mn-lt"/>
                <a:ea typeface="+mn-ea"/>
                <a:cs typeface="+mn-cs"/>
              </a:rPr>
              <a:t>4500</a:t>
            </a:r>
            <a:r>
              <a:rPr lang="zh-CN" altLang="en-US" sz="1200" kern="1200" dirty="0" smtClean="0">
                <a:solidFill>
                  <a:schemeClr val="tx1"/>
                </a:solidFill>
                <a:latin typeface="+mn-lt"/>
                <a:ea typeface="+mn-ea"/>
                <a:cs typeface="+mn-cs"/>
              </a:rPr>
              <a:t>流明亮度，</a:t>
            </a:r>
            <a:r>
              <a:rPr lang="en-US" sz="1200" kern="1200" dirty="0" smtClean="0">
                <a:solidFill>
                  <a:schemeClr val="tx1"/>
                </a:solidFill>
                <a:latin typeface="+mn-lt"/>
                <a:ea typeface="+mn-ea"/>
                <a:cs typeface="+mn-cs"/>
              </a:rPr>
              <a:t>1920×1080</a:t>
            </a:r>
            <a:r>
              <a:rPr lang="zh-CN" altLang="en-US" sz="1200" kern="1200" dirty="0" smtClean="0">
                <a:solidFill>
                  <a:schemeClr val="tx1"/>
                </a:solidFill>
                <a:latin typeface="+mn-lt"/>
                <a:ea typeface="+mn-ea"/>
                <a:cs typeface="+mn-cs"/>
              </a:rPr>
              <a:t>像素，整体分辨率达到</a:t>
            </a:r>
            <a:r>
              <a:rPr lang="en-US" sz="1200" kern="1200" dirty="0" smtClean="0">
                <a:solidFill>
                  <a:schemeClr val="tx1"/>
                </a:solidFill>
                <a:latin typeface="+mn-lt"/>
                <a:ea typeface="+mn-ea"/>
                <a:cs typeface="+mn-cs"/>
              </a:rPr>
              <a:t>4K</a:t>
            </a:r>
            <a:endParaRPr lang="zh-CN" altLang="en-US" dirty="0" smtClean="0"/>
          </a:p>
        </p:txBody>
      </p:sp>
      <p:sp>
        <p:nvSpPr>
          <p:cNvPr id="4" name="灯片编号占位符 3"/>
          <p:cNvSpPr>
            <a:spLocks noGrp="1"/>
          </p:cNvSpPr>
          <p:nvPr>
            <p:ph type="sldNum" sz="quarter" idx="5"/>
          </p:nvPr>
        </p:nvSpPr>
        <p:spPr/>
        <p:txBody>
          <a:bodyPr/>
          <a:lstStyle/>
          <a:p>
            <a:pPr>
              <a:defRPr/>
            </a:pPr>
            <a:fld id="{6A760F41-688D-4863-A655-637EEC37DDF8}" type="slidenum">
              <a:rPr lang="zh-CN" altLang="en-US" smtClean="0"/>
              <a:pPr>
                <a:defRPr/>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研究情况</a:t>
            </a:r>
            <a:endParaRPr lang="zh-CN" altLang="en-US" dirty="0" smtClean="0"/>
          </a:p>
        </p:txBody>
      </p:sp>
      <p:sp>
        <p:nvSpPr>
          <p:cNvPr id="4" name="灯片编号占位符 3"/>
          <p:cNvSpPr>
            <a:spLocks noGrp="1"/>
          </p:cNvSpPr>
          <p:nvPr>
            <p:ph type="sldNum" sz="quarter" idx="5"/>
          </p:nvPr>
        </p:nvSpPr>
        <p:spPr/>
        <p:txBody>
          <a:bodyPr/>
          <a:lstStyle/>
          <a:p>
            <a:pPr>
              <a:defRPr/>
            </a:pPr>
            <a:fld id="{3E60C3D8-FD09-400F-A337-FCF1F1889C16}" type="slidenum">
              <a:rPr lang="zh-CN" altLang="en-US" smtClean="0"/>
              <a:pPr>
                <a:defRPr/>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z="1200" kern="1200" dirty="0" smtClean="0">
                <a:solidFill>
                  <a:schemeClr val="tx1"/>
                </a:solidFill>
                <a:latin typeface="+mn-lt"/>
                <a:ea typeface="+mn-ea"/>
                <a:cs typeface="+mn-cs"/>
              </a:rPr>
              <a:t>整体分辨率达到</a:t>
            </a:r>
            <a:r>
              <a:rPr lang="en-US" sz="1200" kern="1200" dirty="0" smtClean="0">
                <a:solidFill>
                  <a:schemeClr val="tx1"/>
                </a:solidFill>
                <a:latin typeface="+mn-lt"/>
                <a:ea typeface="+mn-ea"/>
                <a:cs typeface="+mn-cs"/>
              </a:rPr>
              <a:t>2000</a:t>
            </a:r>
            <a:r>
              <a:rPr lang="en-US" altLang="zh-C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2000</a:t>
            </a:r>
            <a:r>
              <a:rPr lang="zh-CN" altLang="en-US" sz="1200" kern="1200" dirty="0" smtClean="0">
                <a:solidFill>
                  <a:schemeClr val="tx1"/>
                </a:solidFill>
                <a:latin typeface="+mn-lt"/>
                <a:ea typeface="+mn-ea"/>
                <a:cs typeface="+mn-cs"/>
              </a:rPr>
              <a:t>。前几天结束的科技周上获得最受观众欢迎奖</a:t>
            </a:r>
            <a:endParaRPr lang="zh-CN" altLang="en-US" dirty="0" smtClean="0"/>
          </a:p>
        </p:txBody>
      </p:sp>
      <p:sp>
        <p:nvSpPr>
          <p:cNvPr id="4" name="灯片编号占位符 3"/>
          <p:cNvSpPr>
            <a:spLocks noGrp="1"/>
          </p:cNvSpPr>
          <p:nvPr>
            <p:ph type="sldNum" sz="quarter" idx="5"/>
          </p:nvPr>
        </p:nvSpPr>
        <p:spPr/>
        <p:txBody>
          <a:bodyPr/>
          <a:lstStyle/>
          <a:p>
            <a:pPr>
              <a:defRPr/>
            </a:pPr>
            <a:fld id="{6A760F41-688D-4863-A655-637EEC37DDF8}" type="slidenum">
              <a:rPr lang="zh-CN" altLang="en-US" smtClean="0"/>
              <a:pPr>
                <a:defRPr/>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bwMode="auto">
          <a:noFill/>
          <a:ln>
            <a:solidFill>
              <a:srgbClr val="000000"/>
            </a:solidFill>
            <a:miter lim="800000"/>
            <a:headEnd/>
            <a:tailEnd/>
          </a:ln>
        </p:spPr>
      </p:sp>
      <p:sp>
        <p:nvSpPr>
          <p:cNvPr id="9933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D1DB1393-5309-4B4A-B89B-B6B44B8E80E3}" type="slidenum">
              <a:rPr lang="zh-CN" altLang="en-US" smtClean="0"/>
              <a:pPr>
                <a:defRPr/>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lstStyle/>
          <a:p>
            <a:pPr eaLnBrk="1" hangingPunct="1">
              <a:defRPr/>
            </a:pPr>
            <a:endParaRPr lang="zh-CN" altLang="en-US" dirty="0"/>
          </a:p>
        </p:txBody>
      </p:sp>
      <p:sp>
        <p:nvSpPr>
          <p:cNvPr id="4" name="灯片编号占位符 3"/>
          <p:cNvSpPr>
            <a:spLocks noGrp="1"/>
          </p:cNvSpPr>
          <p:nvPr>
            <p:ph type="sldNum" sz="quarter" idx="5"/>
          </p:nvPr>
        </p:nvSpPr>
        <p:spPr/>
        <p:txBody>
          <a:bodyPr/>
          <a:lstStyle/>
          <a:p>
            <a:pPr>
              <a:defRPr/>
            </a:pPr>
            <a:fld id="{92CE9D82-3C79-4AB2-A896-D7CA9A6F0578}" type="slidenum">
              <a:rPr lang="zh-CN" altLang="en-US" smtClean="0"/>
              <a:pPr>
                <a:defRPr/>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headEnd/>
            <a:tailEnd/>
          </a:ln>
        </p:spPr>
      </p:sp>
      <p:sp>
        <p:nvSpPr>
          <p:cNvPr id="10137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BD74B0FA-DABD-42BA-A1FA-DC346ABA3E6F}" type="slidenum">
              <a:rPr lang="zh-CN" altLang="en-US" smtClean="0"/>
              <a:pPr>
                <a:defRPr/>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headEnd/>
            <a:tailEnd/>
          </a:ln>
        </p:spPr>
      </p:sp>
      <p:sp>
        <p:nvSpPr>
          <p:cNvPr id="10240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3EB7AA70-A2DC-4490-8E4A-64DD5C4CD214}" type="slidenum">
              <a:rPr lang="zh-CN" altLang="en-US" smtClean="0"/>
              <a:pPr>
                <a:defRPr/>
              </a:pPr>
              <a:t>54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互动式数字天象厅的特色及前景</a:t>
            </a:r>
          </a:p>
        </p:txBody>
      </p:sp>
      <p:sp>
        <p:nvSpPr>
          <p:cNvPr id="4" name="灯片编号占位符 3"/>
          <p:cNvSpPr>
            <a:spLocks noGrp="1"/>
          </p:cNvSpPr>
          <p:nvPr>
            <p:ph type="sldNum" sz="quarter" idx="5"/>
          </p:nvPr>
        </p:nvSpPr>
        <p:spPr/>
        <p:txBody>
          <a:bodyPr/>
          <a:lstStyle/>
          <a:p>
            <a:pPr>
              <a:defRPr/>
            </a:pPr>
            <a:fld id="{3E60C3D8-FD09-400F-A337-FCF1F1889C16}" type="slidenum">
              <a:rPr lang="zh-CN" altLang="en-US" smtClean="0"/>
              <a:pPr>
                <a:defRPr/>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4" name="灯片编号占位符 3"/>
          <p:cNvSpPr>
            <a:spLocks noGrp="1"/>
          </p:cNvSpPr>
          <p:nvPr>
            <p:ph type="sldNum" sz="quarter" idx="5"/>
          </p:nvPr>
        </p:nvSpPr>
        <p:spPr/>
        <p:txBody>
          <a:bodyPr/>
          <a:lstStyle/>
          <a:p>
            <a:pPr>
              <a:defRPr/>
            </a:pPr>
            <a:fld id="{148A6E97-0E48-4E4E-A36F-B5C32D71EDB5}" type="slidenum">
              <a:rPr lang="zh-CN" altLang="en-US" smtClean="0"/>
              <a:pPr>
                <a:defRPr/>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要想从零构建新的数字天象系统，难度与工作量都非常大。因此本文探究了基于现有天文软件构建天象系统。基础：如今天文软件的表现范围已经包含了天象仪所能表达的范围，图中为各类天文软件截图；要想在天象厅这种球幕特殊环境中应用，其中必要条件是软件支持</a:t>
            </a:r>
            <a:r>
              <a:rPr lang="en-US" altLang="zh-CN" dirty="0" smtClean="0"/>
              <a:t>Dome</a:t>
            </a:r>
            <a:r>
              <a:rPr lang="zh-CN" altLang="en-US" dirty="0" smtClean="0"/>
              <a:t>输出。在众多天文软件中，选择了其中满足以上两点要求的三款软件进行对比进而选择一款作为构建基础。</a:t>
            </a:r>
          </a:p>
        </p:txBody>
      </p:sp>
      <p:sp>
        <p:nvSpPr>
          <p:cNvPr id="4" name="灯片编号占位符 3"/>
          <p:cNvSpPr>
            <a:spLocks noGrp="1"/>
          </p:cNvSpPr>
          <p:nvPr>
            <p:ph type="sldNum" sz="quarter" idx="5"/>
          </p:nvPr>
        </p:nvSpPr>
        <p:spPr/>
        <p:txBody>
          <a:bodyPr/>
          <a:lstStyle/>
          <a:p>
            <a:pPr>
              <a:defRPr/>
            </a:pPr>
            <a:fld id="{640ADDF6-4C04-4856-9CC2-86B562BF379D}" type="slidenum">
              <a:rPr lang="zh-CN" altLang="en-US" smtClean="0"/>
              <a:pPr>
                <a:defRPr/>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所呈现的星空采取各天文望远镜真实观测数据进行可视化所得，为此特地做了测验，将</a:t>
            </a:r>
            <a:r>
              <a:rPr lang="en-US" altLang="zh-CN" sz="1200" kern="1200" dirty="0" smtClean="0">
                <a:solidFill>
                  <a:schemeClr val="tx1"/>
                </a:solidFill>
                <a:latin typeface="+mn-lt"/>
                <a:ea typeface="+mn-ea"/>
                <a:cs typeface="+mn-cs"/>
              </a:rPr>
              <a:t>FITS</a:t>
            </a:r>
            <a:r>
              <a:rPr lang="zh-CN" altLang="en-US" sz="1200" kern="1200" dirty="0" smtClean="0">
                <a:solidFill>
                  <a:schemeClr val="tx1"/>
                </a:solidFill>
                <a:latin typeface="+mn-lt"/>
                <a:ea typeface="+mn-ea"/>
                <a:cs typeface="+mn-cs"/>
              </a:rPr>
              <a:t>文件通过技术手段导入</a:t>
            </a:r>
            <a:r>
              <a:rPr lang="en-US" altLang="zh-CN"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天球底层进行对比，发现相差不大。证明了其数据的真实性。不仅如此，并且</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还允许导入其他观测数据进行可视化演示。如图</a:t>
            </a:r>
            <a:r>
              <a:rPr lang="en-US" sz="1200" kern="1200" dirty="0" smtClean="0">
                <a:solidFill>
                  <a:schemeClr val="tx1"/>
                </a:solidFill>
                <a:latin typeface="+mn-lt"/>
                <a:ea typeface="+mn-ea"/>
                <a:cs typeface="+mn-cs"/>
              </a:rPr>
              <a:t>2-7</a:t>
            </a:r>
            <a:r>
              <a:rPr lang="zh-CN" altLang="en-US" sz="1200" kern="1200" dirty="0" smtClean="0">
                <a:solidFill>
                  <a:schemeClr val="tx1"/>
                </a:solidFill>
                <a:latin typeface="+mn-lt"/>
                <a:ea typeface="+mn-ea"/>
                <a:cs typeface="+mn-cs"/>
              </a:rPr>
              <a:t>是做的关于脉冲星可视化展示，</a:t>
            </a:r>
            <a:r>
              <a:rPr lang="en-US" sz="1200" kern="1200" dirty="0" smtClean="0">
                <a:solidFill>
                  <a:schemeClr val="tx1"/>
                </a:solidFill>
                <a:latin typeface="+mn-lt"/>
                <a:ea typeface="+mn-ea"/>
                <a:cs typeface="+mn-cs"/>
              </a:rPr>
              <a:t>WWT</a:t>
            </a:r>
            <a:r>
              <a:rPr lang="zh-CN" altLang="en-US" sz="1200" kern="1200" dirty="0" smtClean="0">
                <a:solidFill>
                  <a:schemeClr val="tx1"/>
                </a:solidFill>
                <a:latin typeface="+mn-lt"/>
                <a:ea typeface="+mn-ea"/>
                <a:cs typeface="+mn-cs"/>
              </a:rPr>
              <a:t>本身是不具备这些数据的，而是通过数据导入接口进行添加。</a:t>
            </a:r>
            <a:endParaRPr lang="zh-CN" altLang="en-US" dirty="0" smtClean="0"/>
          </a:p>
        </p:txBody>
      </p:sp>
      <p:sp>
        <p:nvSpPr>
          <p:cNvPr id="4" name="灯片编号占位符 3"/>
          <p:cNvSpPr>
            <a:spLocks noGrp="1"/>
          </p:cNvSpPr>
          <p:nvPr>
            <p:ph type="sldNum" sz="quarter" idx="5"/>
          </p:nvPr>
        </p:nvSpPr>
        <p:spPr/>
        <p:txBody>
          <a:bodyPr/>
          <a:lstStyle/>
          <a:p>
            <a:pPr>
              <a:defRPr/>
            </a:pPr>
            <a:fld id="{640ADDF6-4C04-4856-9CC2-86B562BF379D}" type="slidenum">
              <a:rPr lang="zh-CN" altLang="en-US" smtClean="0"/>
              <a:pPr>
                <a:defRPr/>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矩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矩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矩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矩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圆角矩形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圆角矩形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矩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矩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矩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矩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zh-CN" altLang="en-US" smtClean="0"/>
              <a:t>单击此处编辑母版标题样式</a:t>
            </a:r>
            <a:endParaRPr lang="en-US"/>
          </a:p>
        </p:txBody>
      </p:sp>
      <p:sp>
        <p:nvSpPr>
          <p:cNvPr id="9" name="副标题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7" name="日期占位符 27"/>
          <p:cNvSpPr>
            <a:spLocks noGrp="1"/>
          </p:cNvSpPr>
          <p:nvPr>
            <p:ph type="dt" sz="half" idx="10"/>
          </p:nvPr>
        </p:nvSpPr>
        <p:spPr>
          <a:xfrm>
            <a:off x="6705600" y="4206875"/>
            <a:ext cx="960438" cy="457200"/>
          </a:xfrm>
        </p:spPr>
        <p:txBody>
          <a:bodyPr/>
          <a:lstStyle>
            <a:lvl1pPr>
              <a:defRPr/>
            </a:lvl1pPr>
          </a:lstStyle>
          <a:p>
            <a:pPr>
              <a:defRPr/>
            </a:pPr>
            <a:fld id="{78DB0A08-40E1-43FD-938D-7749340D6632}" type="datetimeFigureOut">
              <a:rPr lang="zh-CN" altLang="en-US"/>
              <a:pPr>
                <a:defRPr/>
              </a:pPr>
              <a:t>2016/6/2</a:t>
            </a:fld>
            <a:endParaRPr lang="zh-CN" altLang="en-US"/>
          </a:p>
        </p:txBody>
      </p:sp>
      <p:sp>
        <p:nvSpPr>
          <p:cNvPr id="18" name="页脚占位符 16"/>
          <p:cNvSpPr>
            <a:spLocks noGrp="1"/>
          </p:cNvSpPr>
          <p:nvPr>
            <p:ph type="ftr" sz="quarter" idx="11"/>
          </p:nvPr>
        </p:nvSpPr>
        <p:spPr>
          <a:xfrm>
            <a:off x="5410200" y="4205288"/>
            <a:ext cx="1295400" cy="457200"/>
          </a:xfrm>
        </p:spPr>
        <p:txBody>
          <a:bodyPr/>
          <a:lstStyle>
            <a:lvl1pPr>
              <a:defRPr/>
            </a:lvl1pPr>
          </a:lstStyle>
          <a:p>
            <a:pPr>
              <a:defRPr/>
            </a:pPr>
            <a:endParaRPr lang="zh-CN" altLang="en-US"/>
          </a:p>
        </p:txBody>
      </p:sp>
      <p:sp>
        <p:nvSpPr>
          <p:cNvPr id="19" name="灯片编号占位符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149CDB6F-86FB-416F-9850-C21E90729EEE}"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7E257E68-A845-4CFA-867E-A8358D436BC5}" type="datetimeFigureOut">
              <a:rPr lang="zh-CN" altLang="en-US"/>
              <a:pPr>
                <a:defRPr/>
              </a:pPr>
              <a:t>2016/6/2</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23CF74B0-CFCF-4F89-95B7-FEADDEB8917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BD9F37C2-C256-4276-86AE-23A2EB0E82FF}" type="datetimeFigureOut">
              <a:rPr lang="zh-CN" altLang="en-US"/>
              <a:pPr>
                <a:defRPr/>
              </a:pPr>
              <a:t>2016/6/2</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799E481D-B5AF-4A8F-800B-A05672EE986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F060A174-226D-4B64-AA70-2C12C5934223}" type="datetimeFigureOut">
              <a:rPr lang="zh-CN" altLang="en-US"/>
              <a:pPr>
                <a:defRPr/>
              </a:pPr>
              <a:t>2016/6/2</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DC9AB871-F6CA-4621-BA6E-77AD580726C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4" name="日期占位符 13"/>
          <p:cNvSpPr>
            <a:spLocks noGrp="1"/>
          </p:cNvSpPr>
          <p:nvPr>
            <p:ph type="dt" sz="half" idx="10"/>
          </p:nvPr>
        </p:nvSpPr>
        <p:spPr/>
        <p:txBody>
          <a:bodyPr/>
          <a:lstStyle>
            <a:lvl1pPr>
              <a:defRPr/>
            </a:lvl1pPr>
          </a:lstStyle>
          <a:p>
            <a:pPr>
              <a:defRPr/>
            </a:pPr>
            <a:fld id="{BC065E4F-675C-456F-89B8-1298F002FF35}" type="datetimeFigureOut">
              <a:rPr lang="zh-CN" altLang="en-US"/>
              <a:pPr>
                <a:defRPr/>
              </a:pPr>
              <a:t>2016/6/2</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97ADB90B-D5AF-4250-8FD2-A1A1CE3EEAC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fld id="{000FC185-7B88-4AF3-893A-7EABCD687997}" type="datetimeFigureOut">
              <a:rPr lang="zh-CN" altLang="en-US"/>
              <a:pPr>
                <a:defRPr/>
              </a:pPr>
              <a:t>2016/6/2</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8D64B80F-D46A-4F0A-97CE-C38BA9991FBC}"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lstStyle>
            <a:lvl1pPr>
              <a:defRPr sz="4000" b="0" i="0" cap="none" baseline="0"/>
            </a:lvl1pPr>
          </a:lstStyle>
          <a:p>
            <a:r>
              <a:rPr lang="zh-CN" altLang="en-US" smtClean="0"/>
              <a:t>单击此处编辑母版标题样式</a:t>
            </a:r>
            <a:endParaRPr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25"/>
          <p:cNvSpPr>
            <a:spLocks noGrp="1"/>
          </p:cNvSpPr>
          <p:nvPr>
            <p:ph type="dt" sz="half" idx="10"/>
          </p:nvPr>
        </p:nvSpPr>
        <p:spPr/>
        <p:txBody>
          <a:bodyPr rtlCol="0"/>
          <a:lstStyle>
            <a:lvl1pPr>
              <a:defRPr/>
            </a:lvl1pPr>
          </a:lstStyle>
          <a:p>
            <a:pPr>
              <a:defRPr/>
            </a:pPr>
            <a:fld id="{F0272EE7-8896-45A4-B160-B2A8209BC63D}" type="datetimeFigureOut">
              <a:rPr lang="zh-CN" altLang="en-US"/>
              <a:pPr>
                <a:defRPr/>
              </a:pPr>
              <a:t>2016/6/2</a:t>
            </a:fld>
            <a:endParaRPr lang="zh-CN" altLang="en-US"/>
          </a:p>
        </p:txBody>
      </p:sp>
      <p:sp>
        <p:nvSpPr>
          <p:cNvPr id="8" name="灯片编号占位符 26"/>
          <p:cNvSpPr>
            <a:spLocks noGrp="1"/>
          </p:cNvSpPr>
          <p:nvPr>
            <p:ph type="sldNum" sz="quarter" idx="11"/>
          </p:nvPr>
        </p:nvSpPr>
        <p:spPr/>
        <p:txBody>
          <a:bodyPr rtlCol="0"/>
          <a:lstStyle>
            <a:lvl1pPr>
              <a:defRPr/>
            </a:lvl1pPr>
          </a:lstStyle>
          <a:p>
            <a:pPr>
              <a:defRPr/>
            </a:pPr>
            <a:fld id="{9BA437A5-7B4D-4D61-A5BF-F624737E0153}" type="slidenum">
              <a:rPr lang="zh-CN" altLang="en-US"/>
              <a:pPr>
                <a:defRPr/>
              </a:pPr>
              <a:t>‹#›</a:t>
            </a:fld>
            <a:endParaRPr lang="zh-CN" altLang="en-US"/>
          </a:p>
        </p:txBody>
      </p:sp>
      <p:sp>
        <p:nvSpPr>
          <p:cNvPr id="9" name="页脚占位符 27"/>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lstStyle>
            <a:lvl1pPr>
              <a:defRPr sz="4000">
                <a:solidFill>
                  <a:schemeClr val="tx2"/>
                </a:solidFill>
              </a:defRPr>
            </a:lvl1pPr>
          </a:lstStyle>
          <a:p>
            <a:r>
              <a:rPr lang="zh-CN" altLang="en-US" smtClean="0"/>
              <a:t>单击此处编辑母版标题样式</a:t>
            </a:r>
            <a:endParaRPr lang="en-US"/>
          </a:p>
        </p:txBody>
      </p:sp>
      <p:sp>
        <p:nvSpPr>
          <p:cNvPr id="3" name="日期占位符 2"/>
          <p:cNvSpPr>
            <a:spLocks noGrp="1"/>
          </p:cNvSpPr>
          <p:nvPr>
            <p:ph type="dt" sz="half" idx="10"/>
          </p:nvPr>
        </p:nvSpPr>
        <p:spPr>
          <a:xfrm>
            <a:off x="6583363" y="612775"/>
            <a:ext cx="957262" cy="457200"/>
          </a:xfrm>
        </p:spPr>
        <p:txBody>
          <a:bodyPr/>
          <a:lstStyle>
            <a:lvl1pPr>
              <a:defRPr/>
            </a:lvl1pPr>
          </a:lstStyle>
          <a:p>
            <a:pPr>
              <a:defRPr/>
            </a:pPr>
            <a:fld id="{419115AF-996C-42DA-A38E-EE2F4B183A85}" type="datetimeFigureOut">
              <a:rPr lang="zh-CN" altLang="en-US"/>
              <a:pPr>
                <a:defRPr/>
              </a:pPr>
              <a:t>2016/6/2</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0293E1CE-1FFF-4766-80CF-294931CEFCC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fld id="{3AD73803-175D-4E0D-9F0E-FA8B29BA9DCD}" type="datetimeFigureOut">
              <a:rPr lang="zh-CN" altLang="en-US"/>
              <a:pPr>
                <a:defRPr/>
              </a:pPr>
              <a:t>2016/6/2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pPr>
              <a:defRPr/>
            </a:pPr>
            <a:fld id="{663916FB-B90C-4D57-94FE-6101C18EABA4}"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lang="zh-CN" altLang="en-US" smtClean="0"/>
              <a:t>单击此处编辑母版标题样式</a:t>
            </a:r>
            <a:endParaRPr lang="en-US"/>
          </a:p>
        </p:txBody>
      </p:sp>
      <p:sp>
        <p:nvSpPr>
          <p:cNvPr id="3" name="文本占位符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fld id="{B6D05F51-8593-47E8-821E-3EDAF36EDBCC}" type="datetimeFigureOut">
              <a:rPr lang="zh-CN" altLang="en-US"/>
              <a:pPr>
                <a:defRPr/>
              </a:pPr>
              <a:t>2016/6/2</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2147DAF4-0E55-4A12-8248-157B580B3ED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CN" altLang="en-US"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fld id="{9CFD4348-A098-406E-A7BE-32A2A8EE9F7B}" type="datetimeFigureOut">
              <a:rPr lang="zh-CN" altLang="en-US"/>
              <a:pPr>
                <a:defRPr/>
              </a:pPr>
              <a:t>2016/6/2</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0E50BFEF-392D-4E14-B648-3A4E3C7785B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矩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矩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矩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矩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圆角矩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圆角矩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矩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矩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矩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矩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矩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矩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303" name="标题占位符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2304" name="文本占位符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4" name="日期占位符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ea typeface="+mn-ea"/>
              </a:defRPr>
            </a:lvl1pPr>
          </a:lstStyle>
          <a:p>
            <a:pPr>
              <a:defRPr/>
            </a:pPr>
            <a:fld id="{7A81E2B3-78D6-49D3-8191-178407CFB481}" type="datetimeFigureOut">
              <a:rPr lang="zh-CN" altLang="en-US"/>
              <a:pPr>
                <a:defRPr/>
              </a:pPr>
              <a:t>2016/6/2</a:t>
            </a:fld>
            <a:endParaRPr lang="zh-CN" altLang="en-US"/>
          </a:p>
        </p:txBody>
      </p:sp>
      <p:sp>
        <p:nvSpPr>
          <p:cNvPr id="3" name="页脚占位符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ea typeface="+mn-ea"/>
              </a:defRPr>
            </a:lvl1pPr>
          </a:lstStyle>
          <a:p>
            <a:pPr>
              <a:defRPr/>
            </a:pPr>
            <a:endParaRPr lang="zh-CN" altLang="en-US"/>
          </a:p>
        </p:txBody>
      </p:sp>
      <p:sp>
        <p:nvSpPr>
          <p:cNvPr id="23" name="灯片编号占位符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ea typeface="+mn-ea"/>
              </a:defRPr>
            </a:lvl1pPr>
          </a:lstStyle>
          <a:p>
            <a:pPr>
              <a:defRPr/>
            </a:pPr>
            <a:fld id="{B8DE0802-9424-44D6-B9AD-6D2552B6BC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59" r:id="rId1"/>
    <p:sldLayoutId id="2147483851" r:id="rId2"/>
    <p:sldLayoutId id="2147483852" r:id="rId3"/>
    <p:sldLayoutId id="2147483853" r:id="rId4"/>
    <p:sldLayoutId id="2147483860" r:id="rId5"/>
    <p:sldLayoutId id="2147483861" r:id="rId6"/>
    <p:sldLayoutId id="2147483854" r:id="rId7"/>
    <p:sldLayoutId id="2147483855" r:id="rId8"/>
    <p:sldLayoutId id="2147483856" r:id="rId9"/>
    <p:sldLayoutId id="2147483857" r:id="rId10"/>
    <p:sldLayoutId id="214748385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ea typeface="方正姚体" pitchFamily="2" charset="-122"/>
        </a:defRPr>
      </a:lvl2pPr>
      <a:lvl3pPr algn="l" rtl="0" eaLnBrk="0" fontAlgn="base" hangingPunct="0">
        <a:spcBef>
          <a:spcPct val="0"/>
        </a:spcBef>
        <a:spcAft>
          <a:spcPct val="0"/>
        </a:spcAft>
        <a:defRPr sz="4000">
          <a:solidFill>
            <a:schemeClr val="tx2"/>
          </a:solidFill>
          <a:latin typeface="Trebuchet MS" pitchFamily="34" charset="0"/>
          <a:ea typeface="方正姚体" pitchFamily="2" charset="-122"/>
        </a:defRPr>
      </a:lvl3pPr>
      <a:lvl4pPr algn="l" rtl="0" eaLnBrk="0" fontAlgn="base" hangingPunct="0">
        <a:spcBef>
          <a:spcPct val="0"/>
        </a:spcBef>
        <a:spcAft>
          <a:spcPct val="0"/>
        </a:spcAft>
        <a:defRPr sz="4000">
          <a:solidFill>
            <a:schemeClr val="tx2"/>
          </a:solidFill>
          <a:latin typeface="Trebuchet MS" pitchFamily="34" charset="0"/>
          <a:ea typeface="方正姚体" pitchFamily="2" charset="-122"/>
        </a:defRPr>
      </a:lvl4pPr>
      <a:lvl5pPr algn="l" rtl="0" eaLnBrk="0" fontAlgn="base" hangingPunct="0">
        <a:spcBef>
          <a:spcPct val="0"/>
        </a:spcBef>
        <a:spcAft>
          <a:spcPct val="0"/>
        </a:spcAft>
        <a:defRPr sz="4000">
          <a:solidFill>
            <a:schemeClr val="tx2"/>
          </a:solidFill>
          <a:latin typeface="Trebuchet MS" pitchFamily="34" charset="0"/>
          <a:ea typeface="方正姚体" pitchFamily="2" charset="-122"/>
        </a:defRPr>
      </a:lvl5pPr>
      <a:lvl6pPr marL="457200" algn="l" rtl="0" fontAlgn="base">
        <a:spcBef>
          <a:spcPct val="0"/>
        </a:spcBef>
        <a:spcAft>
          <a:spcPct val="0"/>
        </a:spcAft>
        <a:defRPr sz="4000">
          <a:solidFill>
            <a:schemeClr val="tx2"/>
          </a:solidFill>
          <a:latin typeface="Trebuchet MS" pitchFamily="34" charset="0"/>
          <a:ea typeface="方正姚体" pitchFamily="2" charset="-122"/>
        </a:defRPr>
      </a:lvl6pPr>
      <a:lvl7pPr marL="914400" algn="l" rtl="0" fontAlgn="base">
        <a:spcBef>
          <a:spcPct val="0"/>
        </a:spcBef>
        <a:spcAft>
          <a:spcPct val="0"/>
        </a:spcAft>
        <a:defRPr sz="4000">
          <a:solidFill>
            <a:schemeClr val="tx2"/>
          </a:solidFill>
          <a:latin typeface="Trebuchet MS" pitchFamily="34" charset="0"/>
          <a:ea typeface="方正姚体" pitchFamily="2" charset="-122"/>
        </a:defRPr>
      </a:lvl7pPr>
      <a:lvl8pPr marL="1371600" algn="l" rtl="0" fontAlgn="base">
        <a:spcBef>
          <a:spcPct val="0"/>
        </a:spcBef>
        <a:spcAft>
          <a:spcPct val="0"/>
        </a:spcAft>
        <a:defRPr sz="4000">
          <a:solidFill>
            <a:schemeClr val="tx2"/>
          </a:solidFill>
          <a:latin typeface="Trebuchet MS" pitchFamily="34" charset="0"/>
          <a:ea typeface="方正姚体" pitchFamily="2" charset="-122"/>
        </a:defRPr>
      </a:lvl8pPr>
      <a:lvl9pPr marL="1828800" algn="l" rtl="0" fontAlgn="base">
        <a:spcBef>
          <a:spcPct val="0"/>
        </a:spcBef>
        <a:spcAft>
          <a:spcPct val="0"/>
        </a:spcAft>
        <a:defRPr sz="4000">
          <a:solidFill>
            <a:schemeClr val="tx2"/>
          </a:solidFill>
          <a:latin typeface="Trebuchet MS" pitchFamily="34" charset="0"/>
          <a:ea typeface="方正姚体" pitchFamily="2" charset="-122"/>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diagramQuickStyle" Target="../diagrams/quickStyle5.xml"/><Relationship Id="rId12"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42.jpeg"/><Relationship Id="rId5" Type="http://schemas.openxmlformats.org/officeDocument/2006/relationships/diagramData" Target="../diagrams/data5.xml"/><Relationship Id="rId10" Type="http://schemas.openxmlformats.org/officeDocument/2006/relationships/image" Target="../media/image41.jpeg"/><Relationship Id="rId4" Type="http://schemas.openxmlformats.org/officeDocument/2006/relationships/image" Target="../media/image40.jpeg"/><Relationship Id="rId9" Type="http://schemas.microsoft.com/office/2007/relationships/diagramDrawing" Target="../diagrams/drawing5.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chart" Target="../charts/chart1.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ctrTitle"/>
          </p:nvPr>
        </p:nvSpPr>
        <p:spPr>
          <a:xfrm>
            <a:off x="457200" y="2276475"/>
            <a:ext cx="8458200" cy="1470025"/>
          </a:xfrm>
        </p:spPr>
        <p:txBody>
          <a:bodyPr/>
          <a:lstStyle/>
          <a:p>
            <a:pPr eaLnBrk="1" hangingPunct="1"/>
            <a:r>
              <a:rPr lang="zh-CN" altLang="en-US" sz="4000" dirty="0" smtClean="0"/>
              <a:t>互动式数字天象厅的研究与集成设计</a:t>
            </a:r>
          </a:p>
        </p:txBody>
      </p:sp>
      <p:sp>
        <p:nvSpPr>
          <p:cNvPr id="16387" name="副标题 2"/>
          <p:cNvSpPr>
            <a:spLocks noGrp="1"/>
          </p:cNvSpPr>
          <p:nvPr>
            <p:ph type="subTitle" idx="1"/>
          </p:nvPr>
        </p:nvSpPr>
        <p:spPr>
          <a:xfrm>
            <a:off x="755650" y="4206875"/>
            <a:ext cx="4953000" cy="2192338"/>
          </a:xfrm>
        </p:spPr>
        <p:txBody>
          <a:bodyPr/>
          <a:lstStyle/>
          <a:p>
            <a:pPr marL="63500" eaLnBrk="1" hangingPunct="1"/>
            <a:r>
              <a:rPr lang="zh-CN" altLang="en-US" b="1" dirty="0" smtClean="0">
                <a:latin typeface="Times New Roman" pitchFamily="18" charset="0"/>
                <a:ea typeface="楷体" pitchFamily="49" charset="-122"/>
              </a:rPr>
              <a:t>姓        名：徐鹏飞</a:t>
            </a:r>
            <a:endParaRPr lang="en-US" altLang="zh-CN" b="1" dirty="0" smtClean="0">
              <a:latin typeface="Times New Roman" pitchFamily="18" charset="0"/>
              <a:ea typeface="楷体" pitchFamily="49" charset="-122"/>
            </a:endParaRPr>
          </a:p>
          <a:p>
            <a:pPr marL="63500" eaLnBrk="1" hangingPunct="1"/>
            <a:r>
              <a:rPr lang="zh-CN" altLang="en-US" b="1" dirty="0" smtClean="0">
                <a:latin typeface="Times New Roman" pitchFamily="18" charset="0"/>
                <a:ea typeface="楷体" pitchFamily="49" charset="-122"/>
              </a:rPr>
              <a:t>学        号：</a:t>
            </a:r>
            <a:r>
              <a:rPr lang="en-US" altLang="zh-CN" b="1" dirty="0" smtClean="0">
                <a:latin typeface="Times New Roman" pitchFamily="18" charset="0"/>
                <a:ea typeface="楷体" pitchFamily="49" charset="-122"/>
                <a:cs typeface="Arial Unicode MS" pitchFamily="34" charset="-122"/>
              </a:rPr>
              <a:t>S201301169</a:t>
            </a:r>
          </a:p>
          <a:p>
            <a:pPr marL="63500" eaLnBrk="1" hangingPunct="1"/>
            <a:r>
              <a:rPr lang="zh-CN" altLang="en-US" b="1" dirty="0" smtClean="0">
                <a:latin typeface="Times New Roman" pitchFamily="18" charset="0"/>
                <a:ea typeface="楷体" pitchFamily="49" charset="-122"/>
              </a:rPr>
              <a:t>指导教师：苏丽颖 副教授</a:t>
            </a:r>
            <a:endParaRPr lang="en-US" altLang="zh-CN" b="1" dirty="0" smtClean="0">
              <a:latin typeface="Times New Roman" pitchFamily="18" charset="0"/>
              <a:ea typeface="楷体" pitchFamily="49" charset="-122"/>
            </a:endParaRPr>
          </a:p>
          <a:p>
            <a:pPr marL="63500" eaLnBrk="1" hangingPunct="1"/>
            <a:r>
              <a:rPr lang="zh-CN" altLang="en-US" b="1" dirty="0" smtClean="0">
                <a:latin typeface="Times New Roman" pitchFamily="18" charset="0"/>
                <a:ea typeface="楷体" pitchFamily="49" charset="-122"/>
              </a:rPr>
              <a:t>校外导师：崔辰州 研究员</a:t>
            </a:r>
            <a:endParaRPr lang="en-US" altLang="zh-CN" b="1" dirty="0" smtClean="0">
              <a:latin typeface="Times New Roman" pitchFamily="18" charset="0"/>
              <a:ea typeface="楷体" pitchFamily="49" charset="-122"/>
            </a:endParaRPr>
          </a:p>
          <a:p>
            <a:pPr marL="63500" eaLnBrk="1" hangingPunct="1"/>
            <a:r>
              <a:rPr lang="zh-CN" altLang="en-US" b="1" dirty="0" smtClean="0">
                <a:latin typeface="Times New Roman" pitchFamily="18" charset="0"/>
                <a:ea typeface="楷体" pitchFamily="49" charset="-122"/>
              </a:rPr>
              <a:t>学        院：机电学院</a:t>
            </a:r>
            <a:endParaRPr lang="en-US" altLang="zh-CN" b="1" dirty="0" smtClean="0">
              <a:latin typeface="Times New Roman" pitchFamily="18" charset="0"/>
              <a:ea typeface="楷体" pitchFamily="49" charset="-122"/>
            </a:endParaRPr>
          </a:p>
          <a:p>
            <a:pPr marL="63500" eaLnBrk="1" hangingPunct="1"/>
            <a:r>
              <a:rPr lang="zh-CN" altLang="en-US" b="1" dirty="0" smtClean="0">
                <a:latin typeface="Times New Roman" pitchFamily="18" charset="0"/>
                <a:ea typeface="楷体" pitchFamily="49" charset="-122"/>
              </a:rPr>
              <a:t>专        业：机械工程</a:t>
            </a:r>
            <a:endParaRPr lang="en-US" altLang="zh-CN" b="1" dirty="0" smtClean="0">
              <a:latin typeface="Times New Roman" pitchFamily="18" charset="0"/>
              <a:ea typeface="楷体" pitchFamily="49" charset="-122"/>
            </a:endParaRPr>
          </a:p>
        </p:txBody>
      </p:sp>
      <p:sp>
        <p:nvSpPr>
          <p:cNvPr id="16388" name="TextBox 1"/>
          <p:cNvSpPr txBox="1">
            <a:spLocks noChangeArrowheads="1"/>
          </p:cNvSpPr>
          <p:nvPr/>
        </p:nvSpPr>
        <p:spPr bwMode="auto">
          <a:xfrm>
            <a:off x="539750" y="1136650"/>
            <a:ext cx="7993063" cy="708025"/>
          </a:xfrm>
          <a:prstGeom prst="rect">
            <a:avLst/>
          </a:prstGeom>
          <a:noFill/>
          <a:ln w="9525">
            <a:noFill/>
            <a:miter lim="800000"/>
            <a:headEnd/>
            <a:tailEnd/>
          </a:ln>
        </p:spPr>
        <p:txBody>
          <a:bodyPr>
            <a:spAutoFit/>
          </a:bodyPr>
          <a:lstStyle/>
          <a:p>
            <a:pPr algn="ctr"/>
            <a:r>
              <a:rPr lang="zh-CN" altLang="en-US" sz="4000" b="1" dirty="0">
                <a:solidFill>
                  <a:schemeClr val="bg1"/>
                </a:solidFill>
                <a:latin typeface="黑体" pitchFamily="49" charset="-122"/>
                <a:ea typeface="黑体" pitchFamily="49" charset="-122"/>
              </a:rPr>
              <a:t>北京工业大学硕士学位论文答辩</a:t>
            </a:r>
          </a:p>
        </p:txBody>
      </p:sp>
    </p:spTree>
  </p:cSld>
  <p:clrMapOvr>
    <a:masterClrMapping/>
  </p:clrMapOvr>
  <p:transition spd="slow" advTm="330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标题 1"/>
          <p:cNvSpPr>
            <a:spLocks noGrp="1"/>
          </p:cNvSpPr>
          <p:nvPr>
            <p:ph type="title"/>
          </p:nvPr>
        </p:nvSpPr>
        <p:spPr>
          <a:xfrm>
            <a:off x="0" y="1000108"/>
            <a:ext cx="8229600" cy="995362"/>
          </a:xfrm>
        </p:spPr>
        <p:txBody>
          <a:bodyPr/>
          <a:lstStyle/>
          <a:p>
            <a:pPr eaLnBrk="1" hangingPunct="1"/>
            <a:r>
              <a:rPr lang="zh-CN" altLang="en-US" sz="3600" b="1" dirty="0" smtClean="0"/>
              <a:t>超高分辨率支持</a:t>
            </a:r>
            <a:endParaRPr lang="zh-CN" altLang="en-US" b="1" dirty="0" smtClean="0"/>
          </a:p>
        </p:txBody>
      </p:sp>
      <p:sp>
        <p:nvSpPr>
          <p:cNvPr id="10" name="矩形 9"/>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数字系统的构建</a:t>
            </a:r>
            <a:endParaRPr lang="zh-CN" altLang="en-US" sz="2400" dirty="0">
              <a:latin typeface="华文行楷" panose="02010800040101010101" pitchFamily="2" charset="-122"/>
              <a:ea typeface="华文行楷" panose="02010800040101010101" pitchFamily="2" charset="-122"/>
            </a:endParaRPr>
          </a:p>
        </p:txBody>
      </p:sp>
      <p:sp>
        <p:nvSpPr>
          <p:cNvPr id="11" name="内容占位符 10"/>
          <p:cNvSpPr>
            <a:spLocks noGrp="1"/>
          </p:cNvSpPr>
          <p:nvPr>
            <p:ph idx="1"/>
          </p:nvPr>
        </p:nvSpPr>
        <p:spPr>
          <a:xfrm>
            <a:off x="4000496" y="2249488"/>
            <a:ext cx="5143504" cy="4324350"/>
          </a:xfrm>
        </p:spPr>
        <p:txBody>
          <a:bodyPr/>
          <a:lstStyle/>
          <a:p>
            <a:endParaRPr lang="en-US" altLang="zh-CN" dirty="0" smtClean="0"/>
          </a:p>
          <a:p>
            <a:r>
              <a:rPr lang="zh-CN" altLang="en-US" dirty="0" smtClean="0">
                <a:latin typeface="隶书" pitchFamily="49" charset="-122"/>
                <a:ea typeface="隶书" pitchFamily="49" charset="-122"/>
              </a:rPr>
              <a:t>分辨率极限实验测试</a:t>
            </a:r>
            <a:endParaRPr lang="en-US" altLang="zh-CN" dirty="0" smtClean="0">
              <a:latin typeface="隶书" pitchFamily="49" charset="-122"/>
              <a:ea typeface="隶书" pitchFamily="49" charset="-122"/>
            </a:endParaRPr>
          </a:p>
          <a:p>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目前球幕影片类最高分辨率为</a:t>
            </a:r>
            <a:r>
              <a:rPr lang="en-US" altLang="zh-CN" dirty="0" smtClean="0">
                <a:latin typeface="隶书" pitchFamily="49" charset="-122"/>
                <a:ea typeface="隶书" pitchFamily="49" charset="-122"/>
              </a:rPr>
              <a:t>8K</a:t>
            </a:r>
            <a:r>
              <a:rPr lang="zh-CN" altLang="en-US" dirty="0" smtClean="0">
                <a:latin typeface="隶书" pitchFamily="49" charset="-122"/>
                <a:ea typeface="隶书" pitchFamily="49" charset="-122"/>
              </a:rPr>
              <a:t>；</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实验所得</a:t>
            </a:r>
            <a:r>
              <a:rPr lang="en-US" altLang="zh-CN" dirty="0" smtClean="0">
                <a:latin typeface="隶书" pitchFamily="49" charset="-122"/>
                <a:ea typeface="隶书" pitchFamily="49" charset="-122"/>
              </a:rPr>
              <a:t>WWT</a:t>
            </a:r>
            <a:r>
              <a:rPr lang="zh-CN" altLang="en-US" dirty="0" smtClean="0">
                <a:latin typeface="隶书" pitchFamily="49" charset="-122"/>
                <a:ea typeface="隶书" pitchFamily="49" charset="-122"/>
              </a:rPr>
              <a:t>所支持最大分辨率超过目前球幕片源的数个数量级</a:t>
            </a:r>
            <a:endParaRPr lang="en-US" altLang="zh-CN" dirty="0" smtClean="0">
              <a:latin typeface="隶书" pitchFamily="49" charset="-122"/>
              <a:ea typeface="隶书" pitchFamily="49" charset="-122"/>
            </a:endParaRPr>
          </a:p>
          <a:p>
            <a:endParaRPr lang="en-US" altLang="zh-CN" dirty="0" smtClean="0">
              <a:latin typeface="隶书" pitchFamily="49" charset="-122"/>
              <a:ea typeface="隶书" pitchFamily="49" charset="-122"/>
            </a:endParaRPr>
          </a:p>
          <a:p>
            <a:endParaRPr lang="zh-CN" altLang="en-US" dirty="0"/>
          </a:p>
        </p:txBody>
      </p:sp>
      <p:pic>
        <p:nvPicPr>
          <p:cNvPr id="5" name="图片 4"/>
          <p:cNvPicPr/>
          <p:nvPr/>
        </p:nvPicPr>
        <p:blipFill>
          <a:blip r:embed="rId3" cstate="print"/>
          <a:srcRect/>
          <a:stretch>
            <a:fillRect/>
          </a:stretch>
        </p:blipFill>
        <p:spPr bwMode="auto">
          <a:xfrm>
            <a:off x="571472" y="3071810"/>
            <a:ext cx="3071834" cy="3071810"/>
          </a:xfrm>
          <a:prstGeom prst="rect">
            <a:avLst/>
          </a:prstGeom>
          <a:noFill/>
          <a:ln w="9525">
            <a:noFill/>
            <a:miter lim="800000"/>
            <a:headEnd/>
            <a:tailEnd/>
          </a:ln>
        </p:spPr>
      </p:pic>
    </p:spTree>
  </p:cSld>
  <p:clrMapOvr>
    <a:masterClrMapping/>
  </p:clrMapOvr>
  <p:transition spd="slow" advTm="22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标题 1"/>
          <p:cNvSpPr>
            <a:spLocks noGrp="1"/>
          </p:cNvSpPr>
          <p:nvPr>
            <p:ph type="title"/>
          </p:nvPr>
        </p:nvSpPr>
        <p:spPr>
          <a:xfrm>
            <a:off x="0" y="1000108"/>
            <a:ext cx="8229600" cy="995378"/>
          </a:xfrm>
        </p:spPr>
        <p:txBody>
          <a:bodyPr/>
          <a:lstStyle/>
          <a:p>
            <a:pPr eaLnBrk="1" hangingPunct="1"/>
            <a:r>
              <a:rPr lang="zh-CN" altLang="en-US" sz="3600" b="1" dirty="0" smtClean="0"/>
              <a:t>互动性</a:t>
            </a:r>
          </a:p>
        </p:txBody>
      </p:sp>
      <p:sp>
        <p:nvSpPr>
          <p:cNvPr id="10" name="矩形 9"/>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数字系统的构建</a:t>
            </a:r>
            <a:endParaRPr lang="zh-CN" altLang="en-US" sz="2400" dirty="0">
              <a:latin typeface="华文行楷" panose="02010800040101010101" pitchFamily="2" charset="-122"/>
              <a:ea typeface="华文行楷" panose="02010800040101010101" pitchFamily="2" charset="-122"/>
            </a:endParaRPr>
          </a:p>
        </p:txBody>
      </p:sp>
      <p:sp>
        <p:nvSpPr>
          <p:cNvPr id="11" name="内容占位符 10"/>
          <p:cNvSpPr>
            <a:spLocks noGrp="1"/>
          </p:cNvSpPr>
          <p:nvPr>
            <p:ph idx="1"/>
          </p:nvPr>
        </p:nvSpPr>
        <p:spPr/>
        <p:txBody>
          <a:bodyPr/>
          <a:lstStyle/>
          <a:p>
            <a:endParaRPr lang="en-US" altLang="zh-CN" dirty="0" smtClean="0"/>
          </a:p>
          <a:p>
            <a:r>
              <a:rPr lang="zh-CN" altLang="en-US" dirty="0" smtClean="0">
                <a:latin typeface="隶书" pitchFamily="49" charset="-122"/>
                <a:ea typeface="隶书" pitchFamily="49" charset="-122"/>
              </a:rPr>
              <a:t>互动</a:t>
            </a:r>
            <a:r>
              <a:rPr lang="en-US" altLang="zh-CN" dirty="0" smtClean="0">
                <a:latin typeface="隶书" pitchFamily="49" charset="-122"/>
                <a:ea typeface="隶书" pitchFamily="49" charset="-122"/>
              </a:rPr>
              <a:t>——</a:t>
            </a:r>
            <a:r>
              <a:rPr lang="zh-CN" altLang="en-US" dirty="0" smtClean="0">
                <a:latin typeface="隶书" pitchFamily="49" charset="-122"/>
                <a:ea typeface="隶书" pitchFamily="49" charset="-122"/>
              </a:rPr>
              <a:t>自由度分析</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互动</a:t>
            </a:r>
            <a:r>
              <a:rPr lang="en-US" altLang="zh-CN" dirty="0" smtClean="0">
                <a:latin typeface="隶书" pitchFamily="49" charset="-122"/>
                <a:ea typeface="隶书" pitchFamily="49" charset="-122"/>
              </a:rPr>
              <a:t>——</a:t>
            </a:r>
            <a:r>
              <a:rPr lang="zh-CN" altLang="en-US" dirty="0" smtClean="0">
                <a:latin typeface="隶书" pitchFamily="49" charset="-122"/>
                <a:ea typeface="隶书" pitchFamily="49" charset="-122"/>
              </a:rPr>
              <a:t>终端支持</a:t>
            </a:r>
            <a:endParaRPr lang="zh-CN" altLang="en-US" dirty="0">
              <a:latin typeface="隶书" pitchFamily="49" charset="-122"/>
              <a:ea typeface="隶书" pitchFamily="49" charset="-122"/>
            </a:endParaRPr>
          </a:p>
        </p:txBody>
      </p:sp>
      <p:pic>
        <p:nvPicPr>
          <p:cNvPr id="5" name="图片 4"/>
          <p:cNvPicPr/>
          <p:nvPr/>
        </p:nvPicPr>
        <p:blipFill>
          <a:blip r:embed="rId3" cstate="print"/>
          <a:srcRect/>
          <a:stretch>
            <a:fillRect/>
          </a:stretch>
        </p:blipFill>
        <p:spPr bwMode="auto">
          <a:xfrm>
            <a:off x="714380" y="4286256"/>
            <a:ext cx="3428992" cy="2500306"/>
          </a:xfrm>
          <a:prstGeom prst="rect">
            <a:avLst/>
          </a:prstGeom>
          <a:noFill/>
          <a:ln w="9525">
            <a:noFill/>
            <a:miter lim="800000"/>
            <a:headEnd/>
            <a:tailEnd/>
          </a:ln>
        </p:spPr>
      </p:pic>
      <p:pic>
        <p:nvPicPr>
          <p:cNvPr id="6" name="图片 5"/>
          <p:cNvPicPr/>
          <p:nvPr/>
        </p:nvPicPr>
        <p:blipFill>
          <a:blip r:embed="rId4" cstate="print"/>
          <a:srcRect/>
          <a:stretch>
            <a:fillRect/>
          </a:stretch>
        </p:blipFill>
        <p:spPr bwMode="auto">
          <a:xfrm>
            <a:off x="5643570" y="1758445"/>
            <a:ext cx="2928958" cy="2170621"/>
          </a:xfrm>
          <a:prstGeom prst="rect">
            <a:avLst/>
          </a:prstGeom>
          <a:noFill/>
          <a:ln w="9525">
            <a:noFill/>
            <a:miter lim="800000"/>
            <a:headEnd/>
            <a:tailEnd/>
          </a:ln>
        </p:spPr>
      </p:pic>
      <p:pic>
        <p:nvPicPr>
          <p:cNvPr id="7" name="图片 6"/>
          <p:cNvPicPr/>
          <p:nvPr/>
        </p:nvPicPr>
        <p:blipFill>
          <a:blip r:embed="rId5" cstate="print"/>
          <a:srcRect/>
          <a:stretch>
            <a:fillRect/>
          </a:stretch>
        </p:blipFill>
        <p:spPr bwMode="auto">
          <a:xfrm>
            <a:off x="5643570" y="4331016"/>
            <a:ext cx="3000396" cy="2455570"/>
          </a:xfrm>
          <a:prstGeom prst="rect">
            <a:avLst/>
          </a:prstGeom>
          <a:noFill/>
          <a:ln w="9525">
            <a:noFill/>
            <a:miter lim="800000"/>
            <a:headEnd/>
            <a:tailEnd/>
          </a:ln>
        </p:spPr>
      </p:pic>
    </p:spTree>
  </p:cSld>
  <p:clrMapOvr>
    <a:masterClrMapping/>
  </p:clrMapOvr>
  <p:transition spd="slow" advTm="22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标题 1"/>
          <p:cNvSpPr>
            <a:spLocks noGrp="1"/>
          </p:cNvSpPr>
          <p:nvPr>
            <p:ph type="title"/>
          </p:nvPr>
        </p:nvSpPr>
        <p:spPr>
          <a:xfrm>
            <a:off x="0" y="1000108"/>
            <a:ext cx="8229600" cy="714380"/>
          </a:xfrm>
        </p:spPr>
        <p:txBody>
          <a:bodyPr/>
          <a:lstStyle/>
          <a:p>
            <a:pPr eaLnBrk="1" hangingPunct="1"/>
            <a:r>
              <a:rPr lang="zh-CN" altLang="en-US" sz="3600" b="1" dirty="0" smtClean="0">
                <a:latin typeface="+mj-ea"/>
              </a:rPr>
              <a:t>漫游功能</a:t>
            </a:r>
            <a:r>
              <a:rPr lang="en-US" altLang="zh-CN" sz="3600" b="1" dirty="0" smtClean="0">
                <a:latin typeface="+mj-ea"/>
              </a:rPr>
              <a:t>——</a:t>
            </a:r>
            <a:r>
              <a:rPr lang="zh-CN" altLang="en-US" sz="3600" b="1" dirty="0" smtClean="0">
                <a:latin typeface="+mj-ea"/>
              </a:rPr>
              <a:t>影片制作</a:t>
            </a:r>
            <a:endParaRPr lang="zh-CN" altLang="en-US" b="1" dirty="0" smtClean="0">
              <a:latin typeface="+mj-ea"/>
            </a:endParaRPr>
          </a:p>
        </p:txBody>
      </p:sp>
      <p:sp>
        <p:nvSpPr>
          <p:cNvPr id="10" name="矩形 9"/>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数字系统的构建</a:t>
            </a:r>
            <a:endParaRPr lang="zh-CN" altLang="en-US" sz="2400" dirty="0">
              <a:latin typeface="华文行楷" panose="02010800040101010101" pitchFamily="2" charset="-122"/>
              <a:ea typeface="华文行楷" panose="02010800040101010101" pitchFamily="2" charset="-122"/>
            </a:endParaRPr>
          </a:p>
        </p:txBody>
      </p:sp>
      <p:sp>
        <p:nvSpPr>
          <p:cNvPr id="11" name="内容占位符 10"/>
          <p:cNvSpPr>
            <a:spLocks noGrp="1"/>
          </p:cNvSpPr>
          <p:nvPr>
            <p:ph idx="1"/>
          </p:nvPr>
        </p:nvSpPr>
        <p:spPr>
          <a:xfrm>
            <a:off x="0" y="1785926"/>
            <a:ext cx="8229600" cy="4252912"/>
          </a:xfrm>
        </p:spPr>
        <p:txBody>
          <a:bodyPr/>
          <a:lstStyle/>
          <a:p>
            <a:r>
              <a:rPr lang="en-US" altLang="zh-CN" sz="2400" dirty="0" smtClean="0">
                <a:latin typeface="隶书" pitchFamily="49" charset="-122"/>
                <a:ea typeface="隶书" pitchFamily="49" charset="-122"/>
              </a:rPr>
              <a:t>WWT</a:t>
            </a:r>
            <a:r>
              <a:rPr lang="zh-CN" altLang="en-US" sz="2400" dirty="0" smtClean="0">
                <a:latin typeface="隶书" pitchFamily="49" charset="-122"/>
                <a:ea typeface="隶书" pitchFamily="49" charset="-122"/>
              </a:rPr>
              <a:t>最大的特色</a:t>
            </a:r>
            <a:r>
              <a:rPr lang="en-US" altLang="zh-CN" sz="2400" dirty="0" smtClean="0">
                <a:latin typeface="隶书" pitchFamily="49" charset="-122"/>
                <a:ea typeface="隶书" pitchFamily="49" charset="-122"/>
              </a:rPr>
              <a:t>——</a:t>
            </a:r>
            <a:r>
              <a:rPr lang="zh-CN" altLang="en-US" sz="2400" dirty="0" smtClean="0">
                <a:latin typeface="隶书" pitchFamily="49" charset="-122"/>
                <a:ea typeface="隶书" pitchFamily="49" charset="-122"/>
              </a:rPr>
              <a:t>基于自身制作漫游</a:t>
            </a:r>
            <a:endParaRPr lang="en-US" altLang="zh-CN" sz="2400" dirty="0" smtClean="0">
              <a:latin typeface="隶书" pitchFamily="49" charset="-122"/>
              <a:ea typeface="隶书" pitchFamily="49" charset="-122"/>
            </a:endParaRPr>
          </a:p>
          <a:p>
            <a:r>
              <a:rPr lang="en-US" sz="2400" dirty="0" smtClean="0">
                <a:latin typeface="隶书" pitchFamily="49" charset="-122"/>
                <a:ea typeface="隶书" pitchFamily="49" charset="-122"/>
              </a:rPr>
              <a:t>WWT</a:t>
            </a:r>
            <a:r>
              <a:rPr lang="zh-CN" altLang="en-US" sz="2400" dirty="0" smtClean="0">
                <a:latin typeface="隶书" pitchFamily="49" charset="-122"/>
                <a:ea typeface="隶书" pitchFamily="49" charset="-122"/>
              </a:rPr>
              <a:t>漫游是一种基于</a:t>
            </a:r>
            <a:r>
              <a:rPr lang="en-US" sz="2400" dirty="0" smtClean="0">
                <a:latin typeface="隶书" pitchFamily="49" charset="-122"/>
                <a:ea typeface="隶书" pitchFamily="49" charset="-122"/>
              </a:rPr>
              <a:t>WWT</a:t>
            </a:r>
            <a:r>
              <a:rPr lang="zh-CN" altLang="en-US" sz="2400" dirty="0" smtClean="0">
                <a:latin typeface="隶书" pitchFamily="49" charset="-122"/>
                <a:ea typeface="隶书" pitchFamily="49" charset="-122"/>
              </a:rPr>
              <a:t>内置的整个宇宙</a:t>
            </a:r>
            <a:r>
              <a:rPr lang="en-US" sz="2400" dirty="0" smtClean="0">
                <a:latin typeface="隶书" pitchFamily="49" charset="-122"/>
                <a:ea typeface="隶书" pitchFamily="49" charset="-122"/>
              </a:rPr>
              <a:t>3D</a:t>
            </a:r>
            <a:r>
              <a:rPr lang="zh-CN" altLang="en-US" sz="2400" dirty="0" smtClean="0">
                <a:latin typeface="隶书" pitchFamily="49" charset="-122"/>
                <a:ea typeface="隶书" pitchFamily="49" charset="-122"/>
              </a:rPr>
              <a:t>模型场景，通过添加各类图片、音乐甚至</a:t>
            </a:r>
            <a:r>
              <a:rPr lang="en-US" sz="2400" dirty="0" smtClean="0">
                <a:latin typeface="隶书" pitchFamily="49" charset="-122"/>
                <a:ea typeface="隶书" pitchFamily="49" charset="-122"/>
              </a:rPr>
              <a:t>3D</a:t>
            </a:r>
            <a:r>
              <a:rPr lang="zh-CN" altLang="en-US" sz="2400" dirty="0" smtClean="0">
                <a:latin typeface="隶书" pitchFamily="49" charset="-122"/>
                <a:ea typeface="隶书" pitchFamily="49" charset="-122"/>
              </a:rPr>
              <a:t>模型等素材并加以编辑制作而成的专属于</a:t>
            </a:r>
            <a:r>
              <a:rPr lang="en-US" sz="2400" dirty="0" smtClean="0">
                <a:latin typeface="隶书" pitchFamily="49" charset="-122"/>
                <a:ea typeface="隶书" pitchFamily="49" charset="-122"/>
              </a:rPr>
              <a:t>WWT</a:t>
            </a:r>
            <a:r>
              <a:rPr lang="zh-CN" altLang="en-US" sz="2400" dirty="0" smtClean="0">
                <a:latin typeface="隶书" pitchFamily="49" charset="-122"/>
                <a:ea typeface="隶书" pitchFamily="49" charset="-122"/>
              </a:rPr>
              <a:t>格式的天文球幕影片。</a:t>
            </a:r>
            <a:endParaRPr lang="zh-CN" altLang="en-US" sz="2400" dirty="0">
              <a:latin typeface="隶书" pitchFamily="49" charset="-122"/>
              <a:ea typeface="隶书" pitchFamily="49" charset="-122"/>
            </a:endParaRPr>
          </a:p>
        </p:txBody>
      </p:sp>
      <p:pic>
        <p:nvPicPr>
          <p:cNvPr id="5" name="图片 4"/>
          <p:cNvPicPr/>
          <p:nvPr/>
        </p:nvPicPr>
        <p:blipFill>
          <a:blip r:embed="rId3" cstate="print"/>
          <a:srcRect/>
          <a:stretch>
            <a:fillRect/>
          </a:stretch>
        </p:blipFill>
        <p:spPr bwMode="auto">
          <a:xfrm>
            <a:off x="0" y="3857628"/>
            <a:ext cx="5143504" cy="3000372"/>
          </a:xfrm>
          <a:prstGeom prst="rect">
            <a:avLst/>
          </a:prstGeom>
          <a:noFill/>
          <a:ln w="9525">
            <a:noFill/>
            <a:miter lim="800000"/>
            <a:headEnd/>
            <a:tailEnd/>
          </a:ln>
        </p:spPr>
      </p:pic>
      <p:pic>
        <p:nvPicPr>
          <p:cNvPr id="6" name="图片 5"/>
          <p:cNvPicPr/>
          <p:nvPr/>
        </p:nvPicPr>
        <p:blipFill>
          <a:blip r:embed="rId4" cstate="print"/>
          <a:srcRect/>
          <a:stretch>
            <a:fillRect/>
          </a:stretch>
        </p:blipFill>
        <p:spPr bwMode="auto">
          <a:xfrm>
            <a:off x="5500694" y="3929090"/>
            <a:ext cx="3643306" cy="2928934"/>
          </a:xfrm>
          <a:prstGeom prst="rect">
            <a:avLst/>
          </a:prstGeom>
          <a:noFill/>
          <a:ln w="9525">
            <a:noFill/>
            <a:miter lim="800000"/>
            <a:headEnd/>
            <a:tailEnd/>
          </a:ln>
        </p:spPr>
      </p:pic>
    </p:spTree>
  </p:cSld>
  <p:clrMapOvr>
    <a:masterClrMapping/>
  </p:clrMapOvr>
  <p:transition spd="slow" advTm="22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标题 1"/>
          <p:cNvSpPr>
            <a:spLocks noGrp="1"/>
          </p:cNvSpPr>
          <p:nvPr>
            <p:ph type="title"/>
          </p:nvPr>
        </p:nvSpPr>
        <p:spPr>
          <a:xfrm>
            <a:off x="0" y="1000108"/>
            <a:ext cx="8229600" cy="928694"/>
          </a:xfrm>
        </p:spPr>
        <p:txBody>
          <a:bodyPr/>
          <a:lstStyle/>
          <a:p>
            <a:pPr eaLnBrk="1" hangingPunct="1"/>
            <a:r>
              <a:rPr lang="en-US" altLang="zh-CN" sz="3600" b="1" dirty="0" smtClean="0"/>
              <a:t>WWT</a:t>
            </a:r>
            <a:r>
              <a:rPr lang="zh-CN" altLang="en-US" sz="3600" b="1" dirty="0" smtClean="0"/>
              <a:t>数字系统</a:t>
            </a:r>
          </a:p>
        </p:txBody>
      </p:sp>
      <p:sp>
        <p:nvSpPr>
          <p:cNvPr id="10" name="矩形 9"/>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数字系统的构建</a:t>
            </a:r>
            <a:endParaRPr lang="zh-CN" altLang="en-US" sz="2400" dirty="0">
              <a:latin typeface="华文行楷" panose="02010800040101010101" pitchFamily="2" charset="-122"/>
              <a:ea typeface="华文行楷" panose="02010800040101010101" pitchFamily="2" charset="-122"/>
            </a:endParaRPr>
          </a:p>
        </p:txBody>
      </p:sp>
      <p:sp>
        <p:nvSpPr>
          <p:cNvPr id="11" name="内容占位符 10"/>
          <p:cNvSpPr>
            <a:spLocks noGrp="1"/>
          </p:cNvSpPr>
          <p:nvPr>
            <p:ph idx="1"/>
          </p:nvPr>
        </p:nvSpPr>
        <p:spPr/>
        <p:txBody>
          <a:bodyPr/>
          <a:lstStyle/>
          <a:p>
            <a:r>
              <a:rPr lang="zh-CN" altLang="en-US" dirty="0" smtClean="0">
                <a:latin typeface="隶书" pitchFamily="49" charset="-122"/>
                <a:ea typeface="隶书" pitchFamily="49" charset="-122"/>
              </a:rPr>
              <a:t>分布式</a:t>
            </a:r>
            <a:r>
              <a:rPr lang="en-US" altLang="zh-CN" dirty="0" smtClean="0">
                <a:latin typeface="隶书" pitchFamily="49" charset="-122"/>
                <a:ea typeface="隶书" pitchFamily="49" charset="-122"/>
              </a:rPr>
              <a:t>WWT</a:t>
            </a:r>
            <a:r>
              <a:rPr lang="zh-CN" altLang="en-US" dirty="0" smtClean="0">
                <a:latin typeface="隶书" pitchFamily="49" charset="-122"/>
                <a:ea typeface="隶书" pitchFamily="49" charset="-122"/>
              </a:rPr>
              <a:t>数字系统</a:t>
            </a:r>
            <a:endParaRPr lang="zh-CN" altLang="en-US" dirty="0">
              <a:latin typeface="隶书" pitchFamily="49" charset="-122"/>
              <a:ea typeface="隶书" pitchFamily="49" charset="-122"/>
            </a:endParaRPr>
          </a:p>
        </p:txBody>
      </p:sp>
      <p:pic>
        <p:nvPicPr>
          <p:cNvPr id="5" name="图片 4"/>
          <p:cNvPicPr/>
          <p:nvPr/>
        </p:nvPicPr>
        <p:blipFill>
          <a:blip r:embed="rId3" cstate="print"/>
          <a:srcRect/>
          <a:stretch>
            <a:fillRect/>
          </a:stretch>
        </p:blipFill>
        <p:spPr bwMode="auto">
          <a:xfrm>
            <a:off x="2143140" y="3000372"/>
            <a:ext cx="4357686" cy="3357563"/>
          </a:xfrm>
          <a:prstGeom prst="rect">
            <a:avLst/>
          </a:prstGeom>
          <a:noFill/>
          <a:ln w="9525">
            <a:noFill/>
            <a:miter lim="800000"/>
            <a:headEnd/>
            <a:tailEnd/>
          </a:ln>
        </p:spPr>
      </p:pic>
      <p:pic>
        <p:nvPicPr>
          <p:cNvPr id="6" name="内容占位符 5"/>
          <p:cNvPicPr>
            <a:picLocks/>
          </p:cNvPicPr>
          <p:nvPr/>
        </p:nvPicPr>
        <p:blipFill>
          <a:blip r:embed="rId4" cstate="print"/>
          <a:srcRect/>
          <a:stretch>
            <a:fillRect/>
          </a:stretch>
        </p:blipFill>
        <p:spPr bwMode="auto">
          <a:xfrm>
            <a:off x="214314" y="2285992"/>
            <a:ext cx="4357686" cy="4429132"/>
          </a:xfrm>
          <a:prstGeom prst="rect">
            <a:avLst/>
          </a:prstGeom>
          <a:noFill/>
          <a:ln w="9525">
            <a:noFill/>
            <a:miter lim="800000"/>
            <a:headEnd/>
            <a:tailEnd/>
          </a:ln>
        </p:spPr>
      </p:pic>
      <p:pic>
        <p:nvPicPr>
          <p:cNvPr id="7" name="图片 6"/>
          <p:cNvPicPr/>
          <p:nvPr/>
        </p:nvPicPr>
        <p:blipFill>
          <a:blip r:embed="rId5" cstate="print"/>
          <a:srcRect/>
          <a:stretch>
            <a:fillRect/>
          </a:stretch>
        </p:blipFill>
        <p:spPr bwMode="auto">
          <a:xfrm>
            <a:off x="5357818" y="1785926"/>
            <a:ext cx="3500430" cy="2509843"/>
          </a:xfrm>
          <a:prstGeom prst="rect">
            <a:avLst/>
          </a:prstGeom>
          <a:noFill/>
          <a:ln w="9525">
            <a:noFill/>
            <a:miter lim="800000"/>
            <a:headEnd/>
            <a:tailEnd/>
          </a:ln>
        </p:spPr>
      </p:pic>
      <p:pic>
        <p:nvPicPr>
          <p:cNvPr id="8" name="图片 7"/>
          <p:cNvPicPr/>
          <p:nvPr/>
        </p:nvPicPr>
        <p:blipFill>
          <a:blip r:embed="rId6" cstate="print"/>
          <a:srcRect/>
          <a:stretch>
            <a:fillRect/>
          </a:stretch>
        </p:blipFill>
        <p:spPr bwMode="auto">
          <a:xfrm>
            <a:off x="5357850" y="4429132"/>
            <a:ext cx="3500430" cy="2357430"/>
          </a:xfrm>
          <a:prstGeom prst="rect">
            <a:avLst/>
          </a:prstGeom>
          <a:noFill/>
          <a:ln w="9525">
            <a:noFill/>
            <a:miter lim="800000"/>
            <a:headEnd/>
            <a:tailEnd/>
          </a:ln>
        </p:spPr>
      </p:pic>
    </p:spTree>
  </p:cSld>
  <p:clrMapOvr>
    <a:masterClrMapping/>
  </p:clrMapOvr>
  <p:transition spd="slow" advTm="2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500174"/>
            <a:ext cx="8086692" cy="1000132"/>
          </a:xfrm>
        </p:spPr>
        <p:txBody>
          <a:bodyPr>
            <a:normAutofit/>
          </a:bodyPr>
          <a:lstStyle/>
          <a:p>
            <a:pPr eaLnBrk="1" fontAlgn="auto" hangingPunct="1">
              <a:spcAft>
                <a:spcPts val="0"/>
              </a:spcAft>
              <a:defRPr/>
            </a:pPr>
            <a:r>
              <a:rPr lang="zh-CN" altLang="en-US" sz="3600" b="1" dirty="0" smtClean="0">
                <a:latin typeface="+mj-ea"/>
              </a:rPr>
              <a:t>投影仪选择</a:t>
            </a:r>
            <a:endParaRPr lang="zh-CN" altLang="en-US" sz="3600" b="1" dirty="0">
              <a:latin typeface="+mj-ea"/>
            </a:endParaRPr>
          </a:p>
        </p:txBody>
      </p:sp>
      <p:graphicFrame>
        <p:nvGraphicFramePr>
          <p:cNvPr id="5" name="图示 4"/>
          <p:cNvGraphicFramePr/>
          <p:nvPr/>
        </p:nvGraphicFramePr>
        <p:xfrm>
          <a:off x="0" y="1928802"/>
          <a:ext cx="8929718" cy="464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0" y="0"/>
            <a:ext cx="9144000" cy="1357298"/>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4000" dirty="0" smtClean="0">
                <a:solidFill>
                  <a:schemeClr val="tx1"/>
                </a:solidFill>
                <a:latin typeface="华文行楷" panose="02010800040101010101" pitchFamily="2" charset="-122"/>
                <a:ea typeface="华文行楷" panose="02010800040101010101" pitchFamily="2" charset="-122"/>
              </a:rPr>
              <a:t>第三章</a:t>
            </a:r>
            <a:r>
              <a:rPr lang="zh-CN" altLang="en-US" sz="4000" dirty="0" smtClean="0">
                <a:latin typeface="华文行楷" panose="02010800040101010101" pitchFamily="2" charset="-122"/>
                <a:ea typeface="华文行楷" panose="02010800040101010101" pitchFamily="2" charset="-122"/>
              </a:rPr>
              <a:t>球幕投影设计与实现</a:t>
            </a:r>
          </a:p>
        </p:txBody>
      </p:sp>
    </p:spTree>
  </p:cSld>
  <p:clrMapOvr>
    <a:masterClrMapping/>
  </p:clrMapOvr>
  <p:transition spd="slow" advTm="2302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000108"/>
            <a:ext cx="8229600" cy="1000132"/>
          </a:xfrm>
        </p:spPr>
        <p:txBody>
          <a:bodyPr>
            <a:normAutofit/>
          </a:bodyPr>
          <a:lstStyle/>
          <a:p>
            <a:pPr eaLnBrk="1" fontAlgn="auto" hangingPunct="1">
              <a:spcAft>
                <a:spcPts val="0"/>
              </a:spcAft>
              <a:defRPr/>
            </a:pPr>
            <a:r>
              <a:rPr lang="zh-CN" altLang="en-US" sz="3600" b="1" dirty="0" smtClean="0"/>
              <a:t>投影设计</a:t>
            </a:r>
            <a:endParaRPr lang="zh-CN" altLang="en-US" sz="3600" b="1" dirty="0">
              <a:latin typeface="+mj-ea"/>
            </a:endParaRP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球幕投影设计与实现</a:t>
            </a:r>
            <a:endParaRPr lang="zh-CN" altLang="en-US" sz="2400" dirty="0">
              <a:latin typeface="华文行楷" panose="02010800040101010101" pitchFamily="2" charset="-122"/>
              <a:ea typeface="华文行楷" panose="02010800040101010101" pitchFamily="2" charset="-122"/>
            </a:endParaRPr>
          </a:p>
        </p:txBody>
      </p:sp>
      <p:graphicFrame>
        <p:nvGraphicFramePr>
          <p:cNvPr id="5" name="内容占位符 1"/>
          <p:cNvGraphicFramePr>
            <a:graphicFrameLocks/>
          </p:cNvGraphicFramePr>
          <p:nvPr/>
        </p:nvGraphicFramePr>
        <p:xfrm>
          <a:off x="457200" y="1844824"/>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内容占位符 6"/>
          <p:cNvSpPr>
            <a:spLocks noGrp="1"/>
          </p:cNvSpPr>
          <p:nvPr>
            <p:ph idx="1"/>
          </p:nvPr>
        </p:nvSpPr>
        <p:spPr/>
        <p:txBody>
          <a:bodyPr/>
          <a:lstStyle/>
          <a:p>
            <a:endParaRPr lang="zh-CN" altLang="en-US"/>
          </a:p>
        </p:txBody>
      </p:sp>
    </p:spTree>
  </p:cSld>
  <p:clrMapOvr>
    <a:masterClrMapping/>
  </p:clrMapOvr>
  <p:transition spd="slow" advTm="2302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000108"/>
            <a:ext cx="8686800" cy="928694"/>
          </a:xfrm>
        </p:spPr>
        <p:txBody>
          <a:bodyPr>
            <a:normAutofit/>
          </a:bodyPr>
          <a:lstStyle/>
          <a:p>
            <a:pPr eaLnBrk="1" fontAlgn="auto" hangingPunct="1">
              <a:spcAft>
                <a:spcPts val="0"/>
              </a:spcAft>
              <a:defRPr/>
            </a:pPr>
            <a:r>
              <a:rPr lang="zh-CN" altLang="en-US" sz="3600" b="1" dirty="0" smtClean="0"/>
              <a:t>投影设计计算</a:t>
            </a:r>
            <a:endParaRPr lang="zh-CN" altLang="en-US" sz="3600" b="1" dirty="0">
              <a:latin typeface="+mj-ea"/>
            </a:endParaRP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球幕投影设计与实现</a:t>
            </a:r>
            <a:endParaRPr lang="zh-CN" altLang="en-US" sz="2400" dirty="0">
              <a:latin typeface="华文行楷" panose="02010800040101010101" pitchFamily="2" charset="-122"/>
              <a:ea typeface="华文行楷" panose="02010800040101010101" pitchFamily="2" charset="-122"/>
            </a:endParaRPr>
          </a:p>
        </p:txBody>
      </p:sp>
      <p:pic>
        <p:nvPicPr>
          <p:cNvPr id="6148" name="Picture 4"/>
          <p:cNvPicPr>
            <a:picLocks noChangeAspect="1" noChangeArrowheads="1"/>
          </p:cNvPicPr>
          <p:nvPr/>
        </p:nvPicPr>
        <p:blipFill>
          <a:blip r:embed="rId3" cstate="print"/>
          <a:srcRect/>
          <a:stretch>
            <a:fillRect/>
          </a:stretch>
        </p:blipFill>
        <p:spPr bwMode="auto">
          <a:xfrm>
            <a:off x="376244" y="2928934"/>
            <a:ext cx="7124714" cy="1214446"/>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308258" y="2214554"/>
            <a:ext cx="3620800" cy="847727"/>
          </a:xfrm>
          <a:prstGeom prst="rect">
            <a:avLst/>
          </a:prstGeom>
          <a:noFill/>
          <a:ln w="9525">
            <a:noFill/>
            <a:miter lim="800000"/>
            <a:headEnd/>
            <a:tailEnd/>
          </a:ln>
          <a:effectLst/>
        </p:spPr>
      </p:pic>
      <p:sp>
        <p:nvSpPr>
          <p:cNvPr id="10" name="TextBox 9"/>
          <p:cNvSpPr txBox="1"/>
          <p:nvPr/>
        </p:nvSpPr>
        <p:spPr>
          <a:xfrm>
            <a:off x="357158" y="5072074"/>
            <a:ext cx="7715304" cy="1569660"/>
          </a:xfrm>
          <a:prstGeom prst="rect">
            <a:avLst/>
          </a:prstGeom>
          <a:noFill/>
        </p:spPr>
        <p:txBody>
          <a:bodyPr wrap="square" rtlCol="0">
            <a:spAutoFit/>
          </a:bodyPr>
          <a:lstStyle/>
          <a:p>
            <a:r>
              <a:rPr lang="zh-CN" altLang="en-US" sz="2400" dirty="0" smtClean="0">
                <a:latin typeface="隶书" pitchFamily="49" charset="-122"/>
                <a:ea typeface="隶书" pitchFamily="49" charset="-122"/>
              </a:rPr>
              <a:t>式中：</a:t>
            </a:r>
            <a:r>
              <a:rPr lang="en-US" altLang="zh-CN" sz="2400" dirty="0" smtClean="0">
                <a:latin typeface="隶书" pitchFamily="49" charset="-122"/>
                <a:ea typeface="隶书" pitchFamily="49" charset="-122"/>
              </a:rPr>
              <a:t>x</a:t>
            </a:r>
            <a:r>
              <a:rPr lang="zh-CN" altLang="en-US" sz="2400" dirty="0" smtClean="0">
                <a:latin typeface="隶书" pitchFamily="49" charset="-122"/>
                <a:ea typeface="隶书" pitchFamily="49" charset="-122"/>
              </a:rPr>
              <a:t>为投射比；</a:t>
            </a:r>
            <a:endParaRPr lang="en-US" altLang="zh-CN" sz="2400" dirty="0" smtClean="0">
              <a:latin typeface="隶书" pitchFamily="49" charset="-122"/>
              <a:ea typeface="隶书" pitchFamily="49" charset="-122"/>
            </a:endParaRPr>
          </a:p>
          <a:p>
            <a:r>
              <a:rPr lang="en-US" altLang="zh-CN" sz="2400" dirty="0" smtClean="0">
                <a:latin typeface="隶书" pitchFamily="49" charset="-122"/>
                <a:ea typeface="隶书" pitchFamily="49" charset="-122"/>
              </a:rPr>
              <a:t>      y</a:t>
            </a:r>
            <a:r>
              <a:rPr lang="zh-CN" altLang="en-US" sz="2400" dirty="0" smtClean="0">
                <a:latin typeface="隶书" pitchFamily="49" charset="-122"/>
                <a:ea typeface="隶书" pitchFamily="49" charset="-122"/>
              </a:rPr>
              <a:t>为宽高比；</a:t>
            </a:r>
            <a:endParaRPr lang="en-US" altLang="zh-CN" sz="2400" dirty="0" smtClean="0">
              <a:latin typeface="隶书" pitchFamily="49" charset="-122"/>
              <a:ea typeface="隶书" pitchFamily="49" charset="-122"/>
            </a:endParaRPr>
          </a:p>
          <a:p>
            <a:r>
              <a:rPr lang="en-US" altLang="zh-CN" sz="2400" dirty="0" smtClean="0">
                <a:latin typeface="隶书" pitchFamily="49" charset="-122"/>
                <a:ea typeface="隶书" pitchFamily="49" charset="-122"/>
              </a:rPr>
              <a:t>      z</a:t>
            </a:r>
            <a:r>
              <a:rPr lang="zh-CN" altLang="en-US" sz="2400" dirty="0" smtClean="0">
                <a:latin typeface="隶书" pitchFamily="49" charset="-122"/>
                <a:ea typeface="隶书" pitchFamily="49" charset="-122"/>
              </a:rPr>
              <a:t>为上下相邻投影区域叠加最小系数；</a:t>
            </a:r>
            <a:endParaRPr lang="en-US" altLang="zh-CN" sz="2400" dirty="0" smtClean="0">
              <a:latin typeface="隶书" pitchFamily="49" charset="-122"/>
              <a:ea typeface="隶书" pitchFamily="49" charset="-122"/>
            </a:endParaRPr>
          </a:p>
          <a:p>
            <a:r>
              <a:rPr lang="en-US" altLang="zh-CN" sz="2400" dirty="0" smtClean="0">
                <a:latin typeface="隶书" pitchFamily="49" charset="-122"/>
                <a:ea typeface="隶书" pitchFamily="49" charset="-122"/>
              </a:rPr>
              <a:t>      w</a:t>
            </a:r>
            <a:r>
              <a:rPr lang="zh-CN" altLang="en-US" sz="2400" dirty="0" smtClean="0">
                <a:latin typeface="隶书" pitchFamily="49" charset="-122"/>
                <a:ea typeface="隶书" pitchFamily="49" charset="-122"/>
              </a:rPr>
              <a:t>为左右投影叠加最小系数。</a:t>
            </a:r>
            <a:endParaRPr lang="zh-CN" altLang="en-US" sz="2400" dirty="0">
              <a:latin typeface="隶书" pitchFamily="49" charset="-122"/>
              <a:ea typeface="隶书" pitchFamily="49" charset="-122"/>
            </a:endParaRPr>
          </a:p>
        </p:txBody>
      </p:sp>
      <p:pic>
        <p:nvPicPr>
          <p:cNvPr id="6150" name="Picture 6"/>
          <p:cNvPicPr>
            <a:picLocks noChangeAspect="1" noChangeArrowheads="1"/>
          </p:cNvPicPr>
          <p:nvPr/>
        </p:nvPicPr>
        <p:blipFill>
          <a:blip r:embed="rId5" cstate="print"/>
          <a:srcRect/>
          <a:stretch>
            <a:fillRect/>
          </a:stretch>
        </p:blipFill>
        <p:spPr bwMode="auto">
          <a:xfrm>
            <a:off x="357190" y="3979419"/>
            <a:ext cx="2357422" cy="673549"/>
          </a:xfrm>
          <a:prstGeom prst="rect">
            <a:avLst/>
          </a:prstGeom>
          <a:noFill/>
          <a:ln w="9525">
            <a:noFill/>
            <a:miter lim="800000"/>
            <a:headEnd/>
            <a:tailEnd/>
          </a:ln>
          <a:effectLst/>
        </p:spPr>
      </p:pic>
    </p:spTree>
  </p:cSld>
  <p:clrMapOvr>
    <a:masterClrMapping/>
  </p:clrMapOvr>
  <p:transition spd="slow" advTm="2302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000108"/>
            <a:ext cx="8229600" cy="1000132"/>
          </a:xfrm>
        </p:spPr>
        <p:txBody>
          <a:bodyPr>
            <a:normAutofit/>
          </a:bodyPr>
          <a:lstStyle/>
          <a:p>
            <a:pPr eaLnBrk="1" fontAlgn="auto" hangingPunct="1">
              <a:spcAft>
                <a:spcPts val="0"/>
              </a:spcAft>
              <a:defRPr/>
            </a:pPr>
            <a:r>
              <a:rPr lang="zh-CN" altLang="en-US" sz="3600" b="1" dirty="0" smtClean="0">
                <a:latin typeface="+mj-ea"/>
              </a:rPr>
              <a:t>投影光路辅助设计工具</a:t>
            </a:r>
            <a:endParaRPr lang="zh-CN" altLang="en-US" sz="3600" b="1" dirty="0">
              <a:latin typeface="+mj-ea"/>
            </a:endParaRP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球幕投影设计与实现</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p:txBody>
          <a:bodyPr/>
          <a:lstStyle/>
          <a:p>
            <a:endParaRPr lang="zh-CN" altLang="en-US" dirty="0"/>
          </a:p>
        </p:txBody>
      </p:sp>
      <p:pic>
        <p:nvPicPr>
          <p:cNvPr id="115714" name="Picture 2" descr="C:\Users\Administrator\Desktop\无标题3.png"/>
          <p:cNvPicPr>
            <a:picLocks noChangeAspect="1" noChangeArrowheads="1"/>
          </p:cNvPicPr>
          <p:nvPr/>
        </p:nvPicPr>
        <p:blipFill>
          <a:blip r:embed="rId3" cstate="print"/>
          <a:srcRect/>
          <a:stretch>
            <a:fillRect/>
          </a:stretch>
        </p:blipFill>
        <p:spPr bwMode="auto">
          <a:xfrm>
            <a:off x="624211" y="2143116"/>
            <a:ext cx="7662565" cy="4357718"/>
          </a:xfrm>
          <a:prstGeom prst="rect">
            <a:avLst/>
          </a:prstGeom>
          <a:noFill/>
        </p:spPr>
      </p:pic>
    </p:spTree>
  </p:cSld>
  <p:clrMapOvr>
    <a:masterClrMapping/>
  </p:clrMapOvr>
  <p:transition spd="slow" advTm="2302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3" cstate="print"/>
          <a:srcRect/>
          <a:stretch>
            <a:fillRect/>
          </a:stretch>
        </p:blipFill>
        <p:spPr bwMode="auto">
          <a:xfrm>
            <a:off x="1357290" y="4572008"/>
            <a:ext cx="3214710" cy="2214554"/>
          </a:xfrm>
          <a:prstGeom prst="rect">
            <a:avLst/>
          </a:prstGeom>
          <a:noFill/>
          <a:ln w="9525">
            <a:noFill/>
            <a:miter lim="800000"/>
            <a:headEnd/>
            <a:tailEnd/>
          </a:ln>
        </p:spPr>
      </p:pic>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球幕投影设计与实现</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0" y="2714620"/>
            <a:ext cx="8229600" cy="3681408"/>
          </a:xfrm>
        </p:spPr>
        <p:txBody>
          <a:bodyPr/>
          <a:lstStyle/>
          <a:p>
            <a:r>
              <a:rPr lang="zh-CN" altLang="en-US" sz="2400" dirty="0" smtClean="0">
                <a:latin typeface="隶书" pitchFamily="49" charset="-122"/>
                <a:ea typeface="隶书" pitchFamily="49" charset="-122"/>
              </a:rPr>
              <a:t>适合小型厅（</a:t>
            </a:r>
            <a:r>
              <a:rPr lang="en-US" altLang="zh-CN" sz="2400" dirty="0" smtClean="0">
                <a:latin typeface="隶书" pitchFamily="49" charset="-122"/>
                <a:ea typeface="隶书" pitchFamily="49" charset="-122"/>
              </a:rPr>
              <a:t>6</a:t>
            </a:r>
            <a:r>
              <a:rPr lang="zh-CN" altLang="en-US" sz="2400" dirty="0" smtClean="0">
                <a:latin typeface="隶书" pitchFamily="49" charset="-122"/>
                <a:ea typeface="隶书" pitchFamily="49" charset="-122"/>
              </a:rPr>
              <a:t>米以下）</a:t>
            </a:r>
            <a:endParaRPr lang="en-US" altLang="zh-CN" sz="2400" dirty="0" smtClean="0">
              <a:latin typeface="隶书" pitchFamily="49" charset="-122"/>
              <a:ea typeface="隶书" pitchFamily="49" charset="-122"/>
            </a:endParaRPr>
          </a:p>
          <a:p>
            <a:r>
              <a:rPr lang="zh-CN" altLang="en-US" sz="2400" dirty="0" smtClean="0">
                <a:latin typeface="隶书" pitchFamily="49" charset="-122"/>
                <a:ea typeface="隶书" pitchFamily="49" charset="-122"/>
              </a:rPr>
              <a:t>无拼接带来的相关问题</a:t>
            </a:r>
            <a:endParaRPr lang="en-US" altLang="zh-CN" sz="2400" dirty="0" smtClean="0">
              <a:latin typeface="隶书" pitchFamily="49" charset="-122"/>
              <a:ea typeface="隶书" pitchFamily="49" charset="-122"/>
            </a:endParaRPr>
          </a:p>
          <a:p>
            <a:r>
              <a:rPr lang="zh-CN" altLang="en-US" sz="2400" dirty="0" smtClean="0">
                <a:latin typeface="隶书" pitchFamily="49" charset="-122"/>
                <a:ea typeface="隶书" pitchFamily="49" charset="-122"/>
              </a:rPr>
              <a:t>可直接播放其他格式球幕影片</a:t>
            </a:r>
            <a:endParaRPr lang="en-US" altLang="zh-CN" sz="2400" dirty="0" smtClean="0">
              <a:latin typeface="隶书" pitchFamily="49" charset="-122"/>
              <a:ea typeface="隶书" pitchFamily="49" charset="-122"/>
            </a:endParaRPr>
          </a:p>
          <a:p>
            <a:r>
              <a:rPr lang="zh-CN" altLang="en-US" sz="2400" dirty="0" smtClean="0">
                <a:latin typeface="隶书" pitchFamily="49" charset="-122"/>
                <a:ea typeface="隶书" pitchFamily="49" charset="-122"/>
              </a:rPr>
              <a:t>分辨率有限、占据中央位置</a:t>
            </a:r>
            <a:endParaRPr lang="en-US" altLang="zh-CN" sz="2400" dirty="0" smtClean="0">
              <a:latin typeface="隶书" pitchFamily="49" charset="-122"/>
              <a:ea typeface="隶书" pitchFamily="49" charset="-122"/>
            </a:endParaRPr>
          </a:p>
          <a:p>
            <a:endParaRPr lang="zh-CN" altLang="en-US" dirty="0">
              <a:latin typeface="隶书" pitchFamily="49" charset="-122"/>
              <a:ea typeface="隶书" pitchFamily="49" charset="-122"/>
            </a:endParaRPr>
          </a:p>
        </p:txBody>
      </p:sp>
      <p:pic>
        <p:nvPicPr>
          <p:cNvPr id="7" name="图片 6" descr="C:\Users\Administrator\Desktop\无标题2.png"/>
          <p:cNvPicPr/>
          <p:nvPr/>
        </p:nvPicPr>
        <p:blipFill>
          <a:blip r:embed="rId4" cstate="print"/>
          <a:srcRect/>
          <a:stretch>
            <a:fillRect/>
          </a:stretch>
        </p:blipFill>
        <p:spPr bwMode="auto">
          <a:xfrm>
            <a:off x="5429256" y="2786082"/>
            <a:ext cx="3286116" cy="3857628"/>
          </a:xfrm>
          <a:prstGeom prst="rect">
            <a:avLst/>
          </a:prstGeom>
          <a:noFill/>
          <a:ln w="9525">
            <a:noFill/>
            <a:miter lim="800000"/>
            <a:headEnd/>
            <a:tailEnd/>
          </a:ln>
        </p:spPr>
      </p:pic>
      <p:sp>
        <p:nvSpPr>
          <p:cNvPr id="9" name="标题 1"/>
          <p:cNvSpPr txBox="1">
            <a:spLocks/>
          </p:cNvSpPr>
          <p:nvPr/>
        </p:nvSpPr>
        <p:spPr bwMode="auto">
          <a:xfrm>
            <a:off x="57176" y="1785926"/>
            <a:ext cx="8229600" cy="92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800" b="1" dirty="0" smtClean="0">
                <a:solidFill>
                  <a:schemeClr val="tx2"/>
                </a:solidFill>
                <a:latin typeface="+mj-lt"/>
                <a:ea typeface="+mj-ea"/>
                <a:cs typeface="+mj-cs"/>
              </a:rPr>
              <a:t>单投影方案设计</a:t>
            </a:r>
            <a:endParaRPr kumimoji="0" lang="zh-CN" altLang="en-US" sz="2800" b="1" i="0" u="none" strike="noStrike" kern="1200" cap="none" spc="0" normalizeH="0" baseline="0" noProof="0" dirty="0">
              <a:ln>
                <a:noFill/>
              </a:ln>
              <a:solidFill>
                <a:schemeClr val="tx2"/>
              </a:solidFill>
              <a:effectLst/>
              <a:uLnTx/>
              <a:uFillTx/>
              <a:latin typeface="+mj-ea"/>
              <a:ea typeface="+mj-ea"/>
              <a:cs typeface="+mj-cs"/>
            </a:endParaRPr>
          </a:p>
        </p:txBody>
      </p:sp>
      <p:sp>
        <p:nvSpPr>
          <p:cNvPr id="8" name="标题 1"/>
          <p:cNvSpPr>
            <a:spLocks noGrp="1"/>
          </p:cNvSpPr>
          <p:nvPr>
            <p:ph type="title"/>
          </p:nvPr>
        </p:nvSpPr>
        <p:spPr>
          <a:xfrm>
            <a:off x="0" y="928670"/>
            <a:ext cx="8229600" cy="1066800"/>
          </a:xfrm>
        </p:spPr>
        <p:txBody>
          <a:bodyPr>
            <a:normAutofit/>
          </a:bodyPr>
          <a:lstStyle/>
          <a:p>
            <a:pPr eaLnBrk="1" fontAlgn="auto" hangingPunct="1">
              <a:spcAft>
                <a:spcPts val="0"/>
              </a:spcAft>
              <a:defRPr/>
            </a:pPr>
            <a:r>
              <a:rPr lang="zh-CN" altLang="en-US" sz="3600" b="1" dirty="0" smtClean="0"/>
              <a:t>数种典型方案设计对比分析与实验</a:t>
            </a:r>
            <a:endParaRPr lang="zh-CN" altLang="en-US" sz="3600" b="1" dirty="0">
              <a:latin typeface="+mj-ea"/>
            </a:endParaRPr>
          </a:p>
        </p:txBody>
      </p:sp>
    </p:spTree>
  </p:cSld>
  <p:clrMapOvr>
    <a:masterClrMapping/>
  </p:clrMapOvr>
  <p:transition spd="slow" advTm="2302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000108"/>
            <a:ext cx="8229600" cy="1066800"/>
          </a:xfrm>
        </p:spPr>
        <p:txBody>
          <a:bodyPr>
            <a:normAutofit/>
          </a:bodyPr>
          <a:lstStyle/>
          <a:p>
            <a:pPr eaLnBrk="1" fontAlgn="auto" hangingPunct="1">
              <a:spcAft>
                <a:spcPts val="0"/>
              </a:spcAft>
              <a:defRPr/>
            </a:pPr>
            <a:r>
              <a:rPr lang="zh-CN" altLang="en-US" sz="3600" b="1" dirty="0" smtClean="0">
                <a:latin typeface="+mj-ea"/>
              </a:rPr>
              <a:t>超高分辨率方案设计</a:t>
            </a:r>
            <a:endParaRPr lang="zh-CN" altLang="en-US" sz="3600" b="1" dirty="0">
              <a:latin typeface="+mj-ea"/>
            </a:endParaRP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球幕投影设计与实现</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p:txBody>
          <a:bodyPr/>
          <a:lstStyle/>
          <a:p>
            <a:r>
              <a:rPr lang="zh-CN" altLang="en-US" dirty="0" smtClean="0">
                <a:latin typeface="隶书" pitchFamily="49" charset="-122"/>
                <a:ea typeface="隶书" pitchFamily="49" charset="-122"/>
              </a:rPr>
              <a:t>分辨率超高</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拼接工艺复杂</a:t>
            </a:r>
            <a:endParaRPr lang="en-US" altLang="zh-CN" dirty="0" smtClean="0">
              <a:latin typeface="隶书" pitchFamily="49" charset="-122"/>
              <a:ea typeface="隶书" pitchFamily="49" charset="-122"/>
            </a:endParaRPr>
          </a:p>
        </p:txBody>
      </p:sp>
      <p:pic>
        <p:nvPicPr>
          <p:cNvPr id="8" name="图片 7"/>
          <p:cNvPicPr/>
          <p:nvPr/>
        </p:nvPicPr>
        <p:blipFill>
          <a:blip r:embed="rId3" cstate="print"/>
          <a:srcRect/>
          <a:stretch>
            <a:fillRect/>
          </a:stretch>
        </p:blipFill>
        <p:spPr bwMode="auto">
          <a:xfrm>
            <a:off x="71438" y="3500438"/>
            <a:ext cx="4071934" cy="3071810"/>
          </a:xfrm>
          <a:prstGeom prst="rect">
            <a:avLst/>
          </a:prstGeom>
          <a:noFill/>
          <a:ln w="9525">
            <a:noFill/>
            <a:miter lim="800000"/>
            <a:headEnd/>
            <a:tailEnd/>
          </a:ln>
        </p:spPr>
      </p:pic>
      <p:pic>
        <p:nvPicPr>
          <p:cNvPr id="9" name="图片 8"/>
          <p:cNvPicPr/>
          <p:nvPr/>
        </p:nvPicPr>
        <p:blipFill>
          <a:blip r:embed="rId4" cstate="print"/>
          <a:srcRect/>
          <a:stretch>
            <a:fillRect/>
          </a:stretch>
        </p:blipFill>
        <p:spPr bwMode="auto">
          <a:xfrm>
            <a:off x="4143372" y="2214554"/>
            <a:ext cx="4929222" cy="3214710"/>
          </a:xfrm>
          <a:prstGeom prst="rect">
            <a:avLst/>
          </a:prstGeom>
          <a:noFill/>
          <a:ln w="9525">
            <a:noFill/>
            <a:miter lim="800000"/>
            <a:headEnd/>
            <a:tailEnd/>
          </a:ln>
        </p:spPr>
      </p:pic>
    </p:spTree>
  </p:cSld>
  <p:clrMapOvr>
    <a:masterClrMapping/>
  </p:clrMapOvr>
  <p:transition spd="slow" advTm="2302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457200" y="785813"/>
            <a:ext cx="8229600" cy="571500"/>
          </a:xfrm>
        </p:spPr>
        <p:txBody>
          <a:bodyPr/>
          <a:lstStyle/>
          <a:p>
            <a:pPr eaLnBrk="1" hangingPunct="1"/>
            <a:r>
              <a:rPr lang="zh-CN" altLang="en-US" b="1" dirty="0" smtClean="0"/>
              <a:t>本文主要研究内容</a:t>
            </a:r>
          </a:p>
        </p:txBody>
      </p:sp>
      <p:grpSp>
        <p:nvGrpSpPr>
          <p:cNvPr id="17411" name="组合 12"/>
          <p:cNvGrpSpPr>
            <a:grpSpLocks/>
          </p:cNvGrpSpPr>
          <p:nvPr/>
        </p:nvGrpSpPr>
        <p:grpSpPr bwMode="auto">
          <a:xfrm>
            <a:off x="428625" y="1571625"/>
            <a:ext cx="8229600" cy="4286250"/>
            <a:chOff x="457200" y="2262689"/>
            <a:chExt cx="8229600" cy="4298581"/>
          </a:xfrm>
        </p:grpSpPr>
        <p:sp>
          <p:nvSpPr>
            <p:cNvPr id="14" name="任意多边形 13"/>
            <p:cNvSpPr/>
            <p:nvPr/>
          </p:nvSpPr>
          <p:spPr>
            <a:xfrm>
              <a:off x="457200" y="2262689"/>
              <a:ext cx="8229600" cy="654340"/>
            </a:xfrm>
            <a:custGeom>
              <a:avLst/>
              <a:gdLst>
                <a:gd name="connsiteX0" fmla="*/ 0 w 8229600"/>
                <a:gd name="connsiteY0" fmla="*/ 109007 h 654030"/>
                <a:gd name="connsiteX1" fmla="*/ 109007 w 8229600"/>
                <a:gd name="connsiteY1" fmla="*/ 0 h 654030"/>
                <a:gd name="connsiteX2" fmla="*/ 8120593 w 8229600"/>
                <a:gd name="connsiteY2" fmla="*/ 0 h 654030"/>
                <a:gd name="connsiteX3" fmla="*/ 8229600 w 8229600"/>
                <a:gd name="connsiteY3" fmla="*/ 109007 h 654030"/>
                <a:gd name="connsiteX4" fmla="*/ 8229600 w 8229600"/>
                <a:gd name="connsiteY4" fmla="*/ 545023 h 654030"/>
                <a:gd name="connsiteX5" fmla="*/ 8120593 w 8229600"/>
                <a:gd name="connsiteY5" fmla="*/ 654030 h 654030"/>
                <a:gd name="connsiteX6" fmla="*/ 109007 w 8229600"/>
                <a:gd name="connsiteY6" fmla="*/ 654030 h 654030"/>
                <a:gd name="connsiteX7" fmla="*/ 0 w 8229600"/>
                <a:gd name="connsiteY7" fmla="*/ 545023 h 654030"/>
                <a:gd name="connsiteX8" fmla="*/ 0 w 8229600"/>
                <a:gd name="connsiteY8" fmla="*/ 109007 h 6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4030">
                  <a:moveTo>
                    <a:pt x="0" y="109007"/>
                  </a:moveTo>
                  <a:cubicBezTo>
                    <a:pt x="0" y="48804"/>
                    <a:pt x="48804" y="0"/>
                    <a:pt x="109007" y="0"/>
                  </a:cubicBezTo>
                  <a:lnTo>
                    <a:pt x="8120593" y="0"/>
                  </a:lnTo>
                  <a:cubicBezTo>
                    <a:pt x="8180796" y="0"/>
                    <a:pt x="8229600" y="48804"/>
                    <a:pt x="8229600" y="109007"/>
                  </a:cubicBezTo>
                  <a:lnTo>
                    <a:pt x="8229600" y="545023"/>
                  </a:lnTo>
                  <a:cubicBezTo>
                    <a:pt x="8229600" y="605226"/>
                    <a:pt x="8180796" y="654030"/>
                    <a:pt x="8120593" y="654030"/>
                  </a:cubicBezTo>
                  <a:lnTo>
                    <a:pt x="109007" y="654030"/>
                  </a:lnTo>
                  <a:cubicBezTo>
                    <a:pt x="48804" y="654030"/>
                    <a:pt x="0" y="605226"/>
                    <a:pt x="0" y="545023"/>
                  </a:cubicBezTo>
                  <a:lnTo>
                    <a:pt x="0" y="10900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30987" tIns="130987" rIns="130987" bIns="130987" spcCol="1270" anchor="ctr"/>
            <a:lstStyle/>
            <a:p>
              <a:pPr defTabSz="1155700" fontAlgn="auto">
                <a:lnSpc>
                  <a:spcPct val="90000"/>
                </a:lnSpc>
                <a:spcAft>
                  <a:spcPct val="35000"/>
                </a:spcAft>
                <a:defRPr/>
              </a:pPr>
              <a:r>
                <a:rPr lang="zh-CN" altLang="en-US" sz="2600" b="1" dirty="0">
                  <a:latin typeface="楷体" panose="02010609060101010101" pitchFamily="49" charset="-122"/>
                  <a:ea typeface="楷体" panose="02010609060101010101" pitchFamily="49" charset="-122"/>
                </a:rPr>
                <a:t>一</a:t>
              </a:r>
              <a:r>
                <a:rPr lang="zh-CN" altLang="en-US" sz="2600" b="1" dirty="0" smtClean="0">
                  <a:latin typeface="楷体" panose="02010609060101010101" pitchFamily="49" charset="-122"/>
                  <a:ea typeface="楷体" panose="02010609060101010101" pitchFamily="49" charset="-122"/>
                </a:rPr>
                <a:t>、绪论</a:t>
              </a:r>
              <a:endParaRPr lang="zh-CN" sz="2600" b="1" dirty="0">
                <a:latin typeface="楷体" panose="02010609060101010101" pitchFamily="49" charset="-122"/>
                <a:ea typeface="楷体" panose="02010609060101010101" pitchFamily="49" charset="-122"/>
              </a:endParaRPr>
            </a:p>
          </p:txBody>
        </p:sp>
        <p:sp>
          <p:nvSpPr>
            <p:cNvPr id="15" name="任意多边形 14"/>
            <p:cNvSpPr/>
            <p:nvPr/>
          </p:nvSpPr>
          <p:spPr>
            <a:xfrm>
              <a:off x="457200" y="2991856"/>
              <a:ext cx="8229600" cy="652747"/>
            </a:xfrm>
            <a:custGeom>
              <a:avLst/>
              <a:gdLst>
                <a:gd name="connsiteX0" fmla="*/ 0 w 8229600"/>
                <a:gd name="connsiteY0" fmla="*/ 109007 h 654030"/>
                <a:gd name="connsiteX1" fmla="*/ 109007 w 8229600"/>
                <a:gd name="connsiteY1" fmla="*/ 0 h 654030"/>
                <a:gd name="connsiteX2" fmla="*/ 8120593 w 8229600"/>
                <a:gd name="connsiteY2" fmla="*/ 0 h 654030"/>
                <a:gd name="connsiteX3" fmla="*/ 8229600 w 8229600"/>
                <a:gd name="connsiteY3" fmla="*/ 109007 h 654030"/>
                <a:gd name="connsiteX4" fmla="*/ 8229600 w 8229600"/>
                <a:gd name="connsiteY4" fmla="*/ 545023 h 654030"/>
                <a:gd name="connsiteX5" fmla="*/ 8120593 w 8229600"/>
                <a:gd name="connsiteY5" fmla="*/ 654030 h 654030"/>
                <a:gd name="connsiteX6" fmla="*/ 109007 w 8229600"/>
                <a:gd name="connsiteY6" fmla="*/ 654030 h 654030"/>
                <a:gd name="connsiteX7" fmla="*/ 0 w 8229600"/>
                <a:gd name="connsiteY7" fmla="*/ 545023 h 654030"/>
                <a:gd name="connsiteX8" fmla="*/ 0 w 8229600"/>
                <a:gd name="connsiteY8" fmla="*/ 109007 h 6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4030">
                  <a:moveTo>
                    <a:pt x="0" y="109007"/>
                  </a:moveTo>
                  <a:cubicBezTo>
                    <a:pt x="0" y="48804"/>
                    <a:pt x="48804" y="0"/>
                    <a:pt x="109007" y="0"/>
                  </a:cubicBezTo>
                  <a:lnTo>
                    <a:pt x="8120593" y="0"/>
                  </a:lnTo>
                  <a:cubicBezTo>
                    <a:pt x="8180796" y="0"/>
                    <a:pt x="8229600" y="48804"/>
                    <a:pt x="8229600" y="109007"/>
                  </a:cubicBezTo>
                  <a:lnTo>
                    <a:pt x="8229600" y="545023"/>
                  </a:lnTo>
                  <a:cubicBezTo>
                    <a:pt x="8229600" y="605226"/>
                    <a:pt x="8180796" y="654030"/>
                    <a:pt x="8120593" y="654030"/>
                  </a:cubicBezTo>
                  <a:lnTo>
                    <a:pt x="109007" y="654030"/>
                  </a:lnTo>
                  <a:cubicBezTo>
                    <a:pt x="48804" y="654030"/>
                    <a:pt x="0" y="605226"/>
                    <a:pt x="0" y="545023"/>
                  </a:cubicBezTo>
                  <a:lnTo>
                    <a:pt x="0" y="109007"/>
                  </a:lnTo>
                  <a:close/>
                </a:path>
              </a:pathLst>
            </a:custGeom>
          </p:spPr>
          <p:style>
            <a:lnRef idx="2">
              <a:schemeClr val="lt1">
                <a:hueOff val="0"/>
                <a:satOff val="0"/>
                <a:lumOff val="0"/>
                <a:alphaOff val="0"/>
              </a:schemeClr>
            </a:lnRef>
            <a:fillRef idx="1">
              <a:schemeClr val="accent2">
                <a:hueOff val="1350398"/>
                <a:satOff val="500"/>
                <a:lumOff val="1529"/>
                <a:alphaOff val="0"/>
              </a:schemeClr>
            </a:fillRef>
            <a:effectRef idx="0">
              <a:schemeClr val="accent2">
                <a:hueOff val="1350398"/>
                <a:satOff val="500"/>
                <a:lumOff val="1529"/>
                <a:alphaOff val="0"/>
              </a:schemeClr>
            </a:effectRef>
            <a:fontRef idx="minor">
              <a:schemeClr val="lt1"/>
            </a:fontRef>
          </p:style>
          <p:txBody>
            <a:bodyPr lIns="130987" tIns="130987" rIns="130987" bIns="130987" spcCol="1270" anchor="ctr"/>
            <a:lstStyle/>
            <a:p>
              <a:pPr defTabSz="1155700" fontAlgn="auto">
                <a:lnSpc>
                  <a:spcPct val="90000"/>
                </a:lnSpc>
                <a:spcAft>
                  <a:spcPct val="35000"/>
                </a:spcAft>
                <a:defRPr/>
              </a:pPr>
              <a:r>
                <a:rPr lang="zh-CN" altLang="en-US" sz="2600" b="1" dirty="0">
                  <a:latin typeface="楷体" panose="02010609060101010101" pitchFamily="49" charset="-122"/>
                  <a:ea typeface="楷体" panose="02010609060101010101" pitchFamily="49" charset="-122"/>
                </a:rPr>
                <a:t>二</a:t>
              </a:r>
              <a:r>
                <a:rPr lang="zh-CN" altLang="en-US" sz="2600" b="1" dirty="0" smtClean="0">
                  <a:latin typeface="楷体" panose="02010609060101010101" pitchFamily="49" charset="-122"/>
                  <a:ea typeface="楷体" panose="02010609060101010101" pitchFamily="49" charset="-122"/>
                </a:rPr>
                <a:t>、数字系统的构建</a:t>
              </a:r>
              <a:endParaRPr lang="zh-CN" sz="2600" b="1" dirty="0">
                <a:latin typeface="楷体" panose="02010609060101010101" pitchFamily="49" charset="-122"/>
                <a:ea typeface="楷体" panose="02010609060101010101" pitchFamily="49" charset="-122"/>
              </a:endParaRPr>
            </a:p>
          </p:txBody>
        </p:sp>
        <p:sp>
          <p:nvSpPr>
            <p:cNvPr id="16" name="任意多边形 15"/>
            <p:cNvSpPr/>
            <p:nvPr/>
          </p:nvSpPr>
          <p:spPr>
            <a:xfrm>
              <a:off x="457200" y="3719431"/>
              <a:ext cx="8229600" cy="654339"/>
            </a:xfrm>
            <a:custGeom>
              <a:avLst/>
              <a:gdLst>
                <a:gd name="connsiteX0" fmla="*/ 0 w 8229600"/>
                <a:gd name="connsiteY0" fmla="*/ 109007 h 654030"/>
                <a:gd name="connsiteX1" fmla="*/ 109007 w 8229600"/>
                <a:gd name="connsiteY1" fmla="*/ 0 h 654030"/>
                <a:gd name="connsiteX2" fmla="*/ 8120593 w 8229600"/>
                <a:gd name="connsiteY2" fmla="*/ 0 h 654030"/>
                <a:gd name="connsiteX3" fmla="*/ 8229600 w 8229600"/>
                <a:gd name="connsiteY3" fmla="*/ 109007 h 654030"/>
                <a:gd name="connsiteX4" fmla="*/ 8229600 w 8229600"/>
                <a:gd name="connsiteY4" fmla="*/ 545023 h 654030"/>
                <a:gd name="connsiteX5" fmla="*/ 8120593 w 8229600"/>
                <a:gd name="connsiteY5" fmla="*/ 654030 h 654030"/>
                <a:gd name="connsiteX6" fmla="*/ 109007 w 8229600"/>
                <a:gd name="connsiteY6" fmla="*/ 654030 h 654030"/>
                <a:gd name="connsiteX7" fmla="*/ 0 w 8229600"/>
                <a:gd name="connsiteY7" fmla="*/ 545023 h 654030"/>
                <a:gd name="connsiteX8" fmla="*/ 0 w 8229600"/>
                <a:gd name="connsiteY8" fmla="*/ 109007 h 6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4030">
                  <a:moveTo>
                    <a:pt x="0" y="109007"/>
                  </a:moveTo>
                  <a:cubicBezTo>
                    <a:pt x="0" y="48804"/>
                    <a:pt x="48804" y="0"/>
                    <a:pt x="109007" y="0"/>
                  </a:cubicBezTo>
                  <a:lnTo>
                    <a:pt x="8120593" y="0"/>
                  </a:lnTo>
                  <a:cubicBezTo>
                    <a:pt x="8180796" y="0"/>
                    <a:pt x="8229600" y="48804"/>
                    <a:pt x="8229600" y="109007"/>
                  </a:cubicBezTo>
                  <a:lnTo>
                    <a:pt x="8229600" y="545023"/>
                  </a:lnTo>
                  <a:cubicBezTo>
                    <a:pt x="8229600" y="605226"/>
                    <a:pt x="8180796" y="654030"/>
                    <a:pt x="8120593" y="654030"/>
                  </a:cubicBezTo>
                  <a:lnTo>
                    <a:pt x="109007" y="654030"/>
                  </a:lnTo>
                  <a:cubicBezTo>
                    <a:pt x="48804" y="654030"/>
                    <a:pt x="0" y="605226"/>
                    <a:pt x="0" y="545023"/>
                  </a:cubicBezTo>
                  <a:lnTo>
                    <a:pt x="0" y="109007"/>
                  </a:lnTo>
                  <a:close/>
                </a:path>
              </a:pathLst>
            </a:custGeom>
          </p:spPr>
          <p:style>
            <a:lnRef idx="2">
              <a:schemeClr val="lt1">
                <a:hueOff val="0"/>
                <a:satOff val="0"/>
                <a:lumOff val="0"/>
                <a:alphaOff val="0"/>
              </a:schemeClr>
            </a:lnRef>
            <a:fillRef idx="1">
              <a:schemeClr val="accent2">
                <a:hueOff val="2700796"/>
                <a:satOff val="1000"/>
                <a:lumOff val="3058"/>
                <a:alphaOff val="0"/>
              </a:schemeClr>
            </a:fillRef>
            <a:effectRef idx="0">
              <a:schemeClr val="accent2">
                <a:hueOff val="2700796"/>
                <a:satOff val="1000"/>
                <a:lumOff val="3058"/>
                <a:alphaOff val="0"/>
              </a:schemeClr>
            </a:effectRef>
            <a:fontRef idx="minor">
              <a:schemeClr val="lt1"/>
            </a:fontRef>
          </p:style>
          <p:txBody>
            <a:bodyPr lIns="130987" tIns="130987" rIns="130987" bIns="130987" spcCol="1270" anchor="ctr"/>
            <a:lstStyle/>
            <a:p>
              <a:pPr defTabSz="1155700" fontAlgn="auto">
                <a:lnSpc>
                  <a:spcPct val="90000"/>
                </a:lnSpc>
                <a:spcAft>
                  <a:spcPct val="35000"/>
                </a:spcAft>
                <a:defRPr/>
              </a:pPr>
              <a:r>
                <a:rPr lang="zh-CN" altLang="en-US" sz="2600" b="1" dirty="0">
                  <a:latin typeface="楷体" panose="02010609060101010101" pitchFamily="49" charset="-122"/>
                  <a:ea typeface="楷体" panose="02010609060101010101" pitchFamily="49" charset="-122"/>
                </a:rPr>
                <a:t>三、球幕投影设计与实现</a:t>
              </a:r>
              <a:endParaRPr lang="zh-CN" sz="2600" b="1" dirty="0">
                <a:latin typeface="楷体" panose="02010609060101010101" pitchFamily="49" charset="-122"/>
                <a:ea typeface="楷体" panose="02010609060101010101" pitchFamily="49" charset="-122"/>
              </a:endParaRPr>
            </a:p>
          </p:txBody>
        </p:sp>
        <p:sp>
          <p:nvSpPr>
            <p:cNvPr id="17" name="任意多边形 16"/>
            <p:cNvSpPr/>
            <p:nvPr/>
          </p:nvSpPr>
          <p:spPr>
            <a:xfrm>
              <a:off x="457200" y="4450189"/>
              <a:ext cx="8229600" cy="654340"/>
            </a:xfrm>
            <a:custGeom>
              <a:avLst/>
              <a:gdLst>
                <a:gd name="connsiteX0" fmla="*/ 0 w 8229600"/>
                <a:gd name="connsiteY0" fmla="*/ 109007 h 654030"/>
                <a:gd name="connsiteX1" fmla="*/ 109007 w 8229600"/>
                <a:gd name="connsiteY1" fmla="*/ 0 h 654030"/>
                <a:gd name="connsiteX2" fmla="*/ 8120593 w 8229600"/>
                <a:gd name="connsiteY2" fmla="*/ 0 h 654030"/>
                <a:gd name="connsiteX3" fmla="*/ 8229600 w 8229600"/>
                <a:gd name="connsiteY3" fmla="*/ 109007 h 654030"/>
                <a:gd name="connsiteX4" fmla="*/ 8229600 w 8229600"/>
                <a:gd name="connsiteY4" fmla="*/ 545023 h 654030"/>
                <a:gd name="connsiteX5" fmla="*/ 8120593 w 8229600"/>
                <a:gd name="connsiteY5" fmla="*/ 654030 h 654030"/>
                <a:gd name="connsiteX6" fmla="*/ 109007 w 8229600"/>
                <a:gd name="connsiteY6" fmla="*/ 654030 h 654030"/>
                <a:gd name="connsiteX7" fmla="*/ 0 w 8229600"/>
                <a:gd name="connsiteY7" fmla="*/ 545023 h 654030"/>
                <a:gd name="connsiteX8" fmla="*/ 0 w 8229600"/>
                <a:gd name="connsiteY8" fmla="*/ 109007 h 6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4030">
                  <a:moveTo>
                    <a:pt x="0" y="109007"/>
                  </a:moveTo>
                  <a:cubicBezTo>
                    <a:pt x="0" y="48804"/>
                    <a:pt x="48804" y="0"/>
                    <a:pt x="109007" y="0"/>
                  </a:cubicBezTo>
                  <a:lnTo>
                    <a:pt x="8120593" y="0"/>
                  </a:lnTo>
                  <a:cubicBezTo>
                    <a:pt x="8180796" y="0"/>
                    <a:pt x="8229600" y="48804"/>
                    <a:pt x="8229600" y="109007"/>
                  </a:cubicBezTo>
                  <a:lnTo>
                    <a:pt x="8229600" y="545023"/>
                  </a:lnTo>
                  <a:cubicBezTo>
                    <a:pt x="8229600" y="605226"/>
                    <a:pt x="8180796" y="654030"/>
                    <a:pt x="8120593" y="654030"/>
                  </a:cubicBezTo>
                  <a:lnTo>
                    <a:pt x="109007" y="654030"/>
                  </a:lnTo>
                  <a:cubicBezTo>
                    <a:pt x="48804" y="654030"/>
                    <a:pt x="0" y="605226"/>
                    <a:pt x="0" y="545023"/>
                  </a:cubicBezTo>
                  <a:lnTo>
                    <a:pt x="0" y="109007"/>
                  </a:lnTo>
                  <a:close/>
                </a:path>
              </a:pathLst>
            </a:custGeom>
          </p:spPr>
          <p:style>
            <a:lnRef idx="2">
              <a:schemeClr val="lt1">
                <a:hueOff val="0"/>
                <a:satOff val="0"/>
                <a:lumOff val="0"/>
                <a:alphaOff val="0"/>
              </a:schemeClr>
            </a:lnRef>
            <a:fillRef idx="1">
              <a:schemeClr val="accent2">
                <a:hueOff val="4051194"/>
                <a:satOff val="1501"/>
                <a:lumOff val="4588"/>
                <a:alphaOff val="0"/>
              </a:schemeClr>
            </a:fillRef>
            <a:effectRef idx="0">
              <a:schemeClr val="accent2">
                <a:hueOff val="4051194"/>
                <a:satOff val="1501"/>
                <a:lumOff val="4588"/>
                <a:alphaOff val="0"/>
              </a:schemeClr>
            </a:effectRef>
            <a:fontRef idx="minor">
              <a:schemeClr val="lt1"/>
            </a:fontRef>
          </p:style>
          <p:txBody>
            <a:bodyPr lIns="130987" tIns="130987" rIns="130987" bIns="130987" spcCol="1270" anchor="ctr"/>
            <a:lstStyle/>
            <a:p>
              <a:pPr defTabSz="1155700" fontAlgn="auto">
                <a:lnSpc>
                  <a:spcPct val="90000"/>
                </a:lnSpc>
                <a:spcAft>
                  <a:spcPct val="35000"/>
                </a:spcAft>
                <a:defRPr/>
              </a:pPr>
              <a:r>
                <a:rPr lang="zh-CN" altLang="en-US" sz="2600" b="1" dirty="0">
                  <a:latin typeface="楷体" panose="02010609060101010101" pitchFamily="49" charset="-122"/>
                  <a:ea typeface="楷体" panose="02010609060101010101" pitchFamily="49" charset="-122"/>
                </a:rPr>
                <a:t>四、天象厅中的座席研究与设计</a:t>
              </a:r>
              <a:endParaRPr lang="zh-CN" sz="2600" b="1" dirty="0">
                <a:latin typeface="楷体" panose="02010609060101010101" pitchFamily="49" charset="-122"/>
                <a:ea typeface="楷体" panose="02010609060101010101" pitchFamily="49" charset="-122"/>
              </a:endParaRPr>
            </a:p>
          </p:txBody>
        </p:sp>
        <p:sp>
          <p:nvSpPr>
            <p:cNvPr id="18" name="任意多边形 17"/>
            <p:cNvSpPr/>
            <p:nvPr/>
          </p:nvSpPr>
          <p:spPr>
            <a:xfrm>
              <a:off x="457200" y="5179356"/>
              <a:ext cx="8229600" cy="652747"/>
            </a:xfrm>
            <a:custGeom>
              <a:avLst/>
              <a:gdLst>
                <a:gd name="connsiteX0" fmla="*/ 0 w 8229600"/>
                <a:gd name="connsiteY0" fmla="*/ 109007 h 654030"/>
                <a:gd name="connsiteX1" fmla="*/ 109007 w 8229600"/>
                <a:gd name="connsiteY1" fmla="*/ 0 h 654030"/>
                <a:gd name="connsiteX2" fmla="*/ 8120593 w 8229600"/>
                <a:gd name="connsiteY2" fmla="*/ 0 h 654030"/>
                <a:gd name="connsiteX3" fmla="*/ 8229600 w 8229600"/>
                <a:gd name="connsiteY3" fmla="*/ 109007 h 654030"/>
                <a:gd name="connsiteX4" fmla="*/ 8229600 w 8229600"/>
                <a:gd name="connsiteY4" fmla="*/ 545023 h 654030"/>
                <a:gd name="connsiteX5" fmla="*/ 8120593 w 8229600"/>
                <a:gd name="connsiteY5" fmla="*/ 654030 h 654030"/>
                <a:gd name="connsiteX6" fmla="*/ 109007 w 8229600"/>
                <a:gd name="connsiteY6" fmla="*/ 654030 h 654030"/>
                <a:gd name="connsiteX7" fmla="*/ 0 w 8229600"/>
                <a:gd name="connsiteY7" fmla="*/ 545023 h 654030"/>
                <a:gd name="connsiteX8" fmla="*/ 0 w 8229600"/>
                <a:gd name="connsiteY8" fmla="*/ 109007 h 6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4030">
                  <a:moveTo>
                    <a:pt x="0" y="109007"/>
                  </a:moveTo>
                  <a:cubicBezTo>
                    <a:pt x="0" y="48804"/>
                    <a:pt x="48804" y="0"/>
                    <a:pt x="109007" y="0"/>
                  </a:cubicBezTo>
                  <a:lnTo>
                    <a:pt x="8120593" y="0"/>
                  </a:lnTo>
                  <a:cubicBezTo>
                    <a:pt x="8180796" y="0"/>
                    <a:pt x="8229600" y="48804"/>
                    <a:pt x="8229600" y="109007"/>
                  </a:cubicBezTo>
                  <a:lnTo>
                    <a:pt x="8229600" y="545023"/>
                  </a:lnTo>
                  <a:cubicBezTo>
                    <a:pt x="8229600" y="605226"/>
                    <a:pt x="8180796" y="654030"/>
                    <a:pt x="8120593" y="654030"/>
                  </a:cubicBezTo>
                  <a:lnTo>
                    <a:pt x="109007" y="654030"/>
                  </a:lnTo>
                  <a:cubicBezTo>
                    <a:pt x="48804" y="654030"/>
                    <a:pt x="0" y="605226"/>
                    <a:pt x="0" y="545023"/>
                  </a:cubicBezTo>
                  <a:lnTo>
                    <a:pt x="0" y="109007"/>
                  </a:lnTo>
                  <a:close/>
                </a:path>
              </a:pathLst>
            </a:custGeom>
          </p:spPr>
          <p:style>
            <a:lnRef idx="2">
              <a:schemeClr val="lt1">
                <a:hueOff val="0"/>
                <a:satOff val="0"/>
                <a:lumOff val="0"/>
                <a:alphaOff val="0"/>
              </a:schemeClr>
            </a:lnRef>
            <a:fillRef idx="1">
              <a:schemeClr val="accent2">
                <a:hueOff val="5401592"/>
                <a:satOff val="2001"/>
                <a:lumOff val="6117"/>
                <a:alphaOff val="0"/>
              </a:schemeClr>
            </a:fillRef>
            <a:effectRef idx="0">
              <a:schemeClr val="accent2">
                <a:hueOff val="5401592"/>
                <a:satOff val="2001"/>
                <a:lumOff val="6117"/>
                <a:alphaOff val="0"/>
              </a:schemeClr>
            </a:effectRef>
            <a:fontRef idx="minor">
              <a:schemeClr val="lt1"/>
            </a:fontRef>
          </p:style>
          <p:txBody>
            <a:bodyPr lIns="130987" tIns="130987" rIns="130987" bIns="130987" spcCol="1270" anchor="ctr"/>
            <a:lstStyle/>
            <a:p>
              <a:pPr defTabSz="1155700" fontAlgn="auto">
                <a:lnSpc>
                  <a:spcPct val="90000"/>
                </a:lnSpc>
                <a:spcAft>
                  <a:spcPct val="35000"/>
                </a:spcAft>
                <a:defRPr/>
              </a:pPr>
              <a:r>
                <a:rPr lang="zh-CN" altLang="en-US" sz="2600" b="1" dirty="0">
                  <a:latin typeface="楷体" panose="02010609060101010101" pitchFamily="49" charset="-122"/>
                  <a:ea typeface="楷体" panose="02010609060101010101" pitchFamily="49" charset="-122"/>
                </a:rPr>
                <a:t>五、天象厅内的天象实时再现系统</a:t>
              </a:r>
              <a:endParaRPr lang="zh-CN" sz="2600" b="1" dirty="0">
                <a:latin typeface="楷体" panose="02010609060101010101" pitchFamily="49" charset="-122"/>
                <a:ea typeface="楷体" panose="02010609060101010101" pitchFamily="49" charset="-122"/>
              </a:endParaRPr>
            </a:p>
          </p:txBody>
        </p:sp>
        <p:sp>
          <p:nvSpPr>
            <p:cNvPr id="19" name="任意多边形 18"/>
            <p:cNvSpPr/>
            <p:nvPr/>
          </p:nvSpPr>
          <p:spPr>
            <a:xfrm>
              <a:off x="457200" y="5906931"/>
              <a:ext cx="8229600" cy="654339"/>
            </a:xfrm>
            <a:custGeom>
              <a:avLst/>
              <a:gdLst>
                <a:gd name="connsiteX0" fmla="*/ 0 w 8229600"/>
                <a:gd name="connsiteY0" fmla="*/ 109007 h 654030"/>
                <a:gd name="connsiteX1" fmla="*/ 109007 w 8229600"/>
                <a:gd name="connsiteY1" fmla="*/ 0 h 654030"/>
                <a:gd name="connsiteX2" fmla="*/ 8120593 w 8229600"/>
                <a:gd name="connsiteY2" fmla="*/ 0 h 654030"/>
                <a:gd name="connsiteX3" fmla="*/ 8229600 w 8229600"/>
                <a:gd name="connsiteY3" fmla="*/ 109007 h 654030"/>
                <a:gd name="connsiteX4" fmla="*/ 8229600 w 8229600"/>
                <a:gd name="connsiteY4" fmla="*/ 545023 h 654030"/>
                <a:gd name="connsiteX5" fmla="*/ 8120593 w 8229600"/>
                <a:gd name="connsiteY5" fmla="*/ 654030 h 654030"/>
                <a:gd name="connsiteX6" fmla="*/ 109007 w 8229600"/>
                <a:gd name="connsiteY6" fmla="*/ 654030 h 654030"/>
                <a:gd name="connsiteX7" fmla="*/ 0 w 8229600"/>
                <a:gd name="connsiteY7" fmla="*/ 545023 h 654030"/>
                <a:gd name="connsiteX8" fmla="*/ 0 w 8229600"/>
                <a:gd name="connsiteY8" fmla="*/ 109007 h 6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4030">
                  <a:moveTo>
                    <a:pt x="0" y="109007"/>
                  </a:moveTo>
                  <a:cubicBezTo>
                    <a:pt x="0" y="48804"/>
                    <a:pt x="48804" y="0"/>
                    <a:pt x="109007" y="0"/>
                  </a:cubicBezTo>
                  <a:lnTo>
                    <a:pt x="8120593" y="0"/>
                  </a:lnTo>
                  <a:cubicBezTo>
                    <a:pt x="8180796" y="0"/>
                    <a:pt x="8229600" y="48804"/>
                    <a:pt x="8229600" y="109007"/>
                  </a:cubicBezTo>
                  <a:lnTo>
                    <a:pt x="8229600" y="545023"/>
                  </a:lnTo>
                  <a:cubicBezTo>
                    <a:pt x="8229600" y="605226"/>
                    <a:pt x="8180796" y="654030"/>
                    <a:pt x="8120593" y="654030"/>
                  </a:cubicBezTo>
                  <a:lnTo>
                    <a:pt x="109007" y="654030"/>
                  </a:lnTo>
                  <a:cubicBezTo>
                    <a:pt x="48804" y="654030"/>
                    <a:pt x="0" y="605226"/>
                    <a:pt x="0" y="545023"/>
                  </a:cubicBezTo>
                  <a:lnTo>
                    <a:pt x="0" y="109007"/>
                  </a:lnTo>
                  <a:close/>
                </a:path>
              </a:pathLst>
            </a:custGeom>
          </p:spPr>
          <p:style>
            <a:lnRef idx="2">
              <a:schemeClr val="lt1">
                <a:hueOff val="0"/>
                <a:satOff val="0"/>
                <a:lumOff val="0"/>
                <a:alphaOff val="0"/>
              </a:schemeClr>
            </a:lnRef>
            <a:fillRef idx="1">
              <a:schemeClr val="accent2">
                <a:hueOff val="6751989"/>
                <a:satOff val="2501"/>
                <a:lumOff val="7646"/>
                <a:alphaOff val="0"/>
              </a:schemeClr>
            </a:fillRef>
            <a:effectRef idx="0">
              <a:schemeClr val="accent2">
                <a:hueOff val="6751989"/>
                <a:satOff val="2501"/>
                <a:lumOff val="7646"/>
                <a:alphaOff val="0"/>
              </a:schemeClr>
            </a:effectRef>
            <a:fontRef idx="minor">
              <a:schemeClr val="lt1"/>
            </a:fontRef>
          </p:style>
          <p:txBody>
            <a:bodyPr lIns="130987" tIns="130987" rIns="130987" bIns="130987" spcCol="1270" anchor="ctr"/>
            <a:lstStyle/>
            <a:p>
              <a:pPr defTabSz="1155700" fontAlgn="auto">
                <a:lnSpc>
                  <a:spcPct val="90000"/>
                </a:lnSpc>
                <a:spcAft>
                  <a:spcPct val="35000"/>
                </a:spcAft>
                <a:defRPr/>
              </a:pPr>
              <a:r>
                <a:rPr lang="zh-CN" altLang="en-US" sz="2600" b="1" dirty="0">
                  <a:latin typeface="楷体" panose="02010609060101010101" pitchFamily="49" charset="-122"/>
                  <a:ea typeface="楷体" panose="02010609060101010101" pitchFamily="49" charset="-122"/>
                </a:rPr>
                <a:t>六、互动式数字天象厅相关技术及实现</a:t>
              </a:r>
              <a:endParaRPr lang="zh-CN" sz="2600" b="1" dirty="0">
                <a:latin typeface="楷体" panose="02010609060101010101" pitchFamily="49" charset="-122"/>
                <a:ea typeface="楷体" panose="02010609060101010101" pitchFamily="49" charset="-122"/>
              </a:endParaRPr>
            </a:p>
          </p:txBody>
        </p:sp>
      </p:grpSp>
      <p:sp>
        <p:nvSpPr>
          <p:cNvPr id="10" name="任意多边形 9"/>
          <p:cNvSpPr/>
          <p:nvPr/>
        </p:nvSpPr>
        <p:spPr bwMode="auto">
          <a:xfrm>
            <a:off x="428625" y="6000750"/>
            <a:ext cx="8229600" cy="652463"/>
          </a:xfrm>
          <a:custGeom>
            <a:avLst/>
            <a:gdLst>
              <a:gd name="connsiteX0" fmla="*/ 0 w 8229600"/>
              <a:gd name="connsiteY0" fmla="*/ 109007 h 654030"/>
              <a:gd name="connsiteX1" fmla="*/ 109007 w 8229600"/>
              <a:gd name="connsiteY1" fmla="*/ 0 h 654030"/>
              <a:gd name="connsiteX2" fmla="*/ 8120593 w 8229600"/>
              <a:gd name="connsiteY2" fmla="*/ 0 h 654030"/>
              <a:gd name="connsiteX3" fmla="*/ 8229600 w 8229600"/>
              <a:gd name="connsiteY3" fmla="*/ 109007 h 654030"/>
              <a:gd name="connsiteX4" fmla="*/ 8229600 w 8229600"/>
              <a:gd name="connsiteY4" fmla="*/ 545023 h 654030"/>
              <a:gd name="connsiteX5" fmla="*/ 8120593 w 8229600"/>
              <a:gd name="connsiteY5" fmla="*/ 654030 h 654030"/>
              <a:gd name="connsiteX6" fmla="*/ 109007 w 8229600"/>
              <a:gd name="connsiteY6" fmla="*/ 654030 h 654030"/>
              <a:gd name="connsiteX7" fmla="*/ 0 w 8229600"/>
              <a:gd name="connsiteY7" fmla="*/ 545023 h 654030"/>
              <a:gd name="connsiteX8" fmla="*/ 0 w 8229600"/>
              <a:gd name="connsiteY8" fmla="*/ 109007 h 6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4030">
                <a:moveTo>
                  <a:pt x="0" y="109007"/>
                </a:moveTo>
                <a:cubicBezTo>
                  <a:pt x="0" y="48804"/>
                  <a:pt x="48804" y="0"/>
                  <a:pt x="109007" y="0"/>
                </a:cubicBezTo>
                <a:lnTo>
                  <a:pt x="8120593" y="0"/>
                </a:lnTo>
                <a:cubicBezTo>
                  <a:pt x="8180796" y="0"/>
                  <a:pt x="8229600" y="48804"/>
                  <a:pt x="8229600" y="109007"/>
                </a:cubicBezTo>
                <a:lnTo>
                  <a:pt x="8229600" y="545023"/>
                </a:lnTo>
                <a:cubicBezTo>
                  <a:pt x="8229600" y="605226"/>
                  <a:pt x="8180796" y="654030"/>
                  <a:pt x="8120593" y="654030"/>
                </a:cubicBezTo>
                <a:lnTo>
                  <a:pt x="109007" y="654030"/>
                </a:lnTo>
                <a:cubicBezTo>
                  <a:pt x="48804" y="654030"/>
                  <a:pt x="0" y="605226"/>
                  <a:pt x="0" y="545023"/>
                </a:cubicBezTo>
                <a:lnTo>
                  <a:pt x="0" y="109007"/>
                </a:lnTo>
                <a:close/>
              </a:path>
            </a:pathLst>
          </a:custGeom>
        </p:spPr>
        <p:style>
          <a:lnRef idx="2">
            <a:schemeClr val="lt1">
              <a:hueOff val="0"/>
              <a:satOff val="0"/>
              <a:lumOff val="0"/>
              <a:alphaOff val="0"/>
            </a:schemeClr>
          </a:lnRef>
          <a:fillRef idx="1">
            <a:schemeClr val="accent2">
              <a:hueOff val="6751989"/>
              <a:satOff val="2501"/>
              <a:lumOff val="7646"/>
              <a:alphaOff val="0"/>
            </a:schemeClr>
          </a:fillRef>
          <a:effectRef idx="0">
            <a:schemeClr val="accent2">
              <a:hueOff val="6751989"/>
              <a:satOff val="2501"/>
              <a:lumOff val="7646"/>
              <a:alphaOff val="0"/>
            </a:schemeClr>
          </a:effectRef>
          <a:fontRef idx="minor">
            <a:schemeClr val="lt1"/>
          </a:fontRef>
        </p:style>
        <p:txBody>
          <a:bodyPr lIns="130987" tIns="130987" rIns="130987" bIns="130987" spcCol="1270" anchor="ctr"/>
          <a:lstStyle/>
          <a:p>
            <a:pPr defTabSz="1155700" fontAlgn="auto">
              <a:lnSpc>
                <a:spcPct val="90000"/>
              </a:lnSpc>
              <a:spcAft>
                <a:spcPct val="35000"/>
              </a:spcAft>
              <a:defRPr/>
            </a:pPr>
            <a:r>
              <a:rPr lang="zh-CN" altLang="en-US" sz="2600" b="1" dirty="0">
                <a:latin typeface="楷体" panose="02010609060101010101" pitchFamily="49" charset="-122"/>
                <a:ea typeface="楷体" panose="02010609060101010101" pitchFamily="49" charset="-122"/>
              </a:rPr>
              <a:t>七、总结与展望</a:t>
            </a:r>
            <a:endParaRPr lang="zh-CN" sz="2600" b="1" dirty="0">
              <a:latin typeface="楷体" panose="02010609060101010101" pitchFamily="49" charset="-122"/>
              <a:ea typeface="楷体" panose="02010609060101010101" pitchFamily="49" charset="-122"/>
            </a:endParaRPr>
          </a:p>
        </p:txBody>
      </p:sp>
    </p:spTree>
  </p:cSld>
  <p:clrMapOvr>
    <a:masterClrMapping/>
  </p:clrMapOvr>
  <p:transition spd="slow" advTm="2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000108"/>
            <a:ext cx="8229600" cy="1071570"/>
          </a:xfrm>
        </p:spPr>
        <p:txBody>
          <a:bodyPr>
            <a:normAutofit/>
          </a:bodyPr>
          <a:lstStyle/>
          <a:p>
            <a:pPr eaLnBrk="1" fontAlgn="auto" hangingPunct="1">
              <a:spcAft>
                <a:spcPts val="0"/>
              </a:spcAft>
              <a:defRPr/>
            </a:pPr>
            <a:r>
              <a:rPr lang="zh-CN" altLang="en-US" sz="3600" b="1" dirty="0" smtClean="0">
                <a:latin typeface="+mj-ea"/>
              </a:rPr>
              <a:t>中央多投影方案设计</a:t>
            </a:r>
            <a:endParaRPr lang="zh-CN" altLang="en-US" sz="3600" b="1" dirty="0">
              <a:latin typeface="+mj-ea"/>
            </a:endParaRP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球幕投影设计与实现</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p:txBody>
          <a:bodyPr/>
          <a:lstStyle/>
          <a:p>
            <a:r>
              <a:rPr lang="zh-CN" altLang="en-US" dirty="0" smtClean="0">
                <a:latin typeface="隶书" pitchFamily="49" charset="-122"/>
                <a:ea typeface="隶书" pitchFamily="49" charset="-122"/>
              </a:rPr>
              <a:t>适合大直径厅（</a:t>
            </a:r>
            <a:r>
              <a:rPr lang="en-US" altLang="zh-CN" dirty="0" smtClean="0">
                <a:latin typeface="隶书" pitchFamily="49" charset="-122"/>
                <a:ea typeface="隶书" pitchFamily="49" charset="-122"/>
              </a:rPr>
              <a:t>14</a:t>
            </a:r>
            <a:r>
              <a:rPr lang="zh-CN" altLang="en-US" dirty="0" smtClean="0">
                <a:latin typeface="隶书" pitchFamily="49" charset="-122"/>
                <a:ea typeface="隶书" pitchFamily="49" charset="-122"/>
              </a:rPr>
              <a:t>米以上）</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便携式天象厅</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一体式机柜</a:t>
            </a:r>
            <a:endParaRPr lang="zh-CN" altLang="en-US" dirty="0">
              <a:latin typeface="隶书" pitchFamily="49" charset="-122"/>
              <a:ea typeface="隶书" pitchFamily="49" charset="-122"/>
            </a:endParaRPr>
          </a:p>
        </p:txBody>
      </p:sp>
      <p:pic>
        <p:nvPicPr>
          <p:cNvPr id="8" name="图片 7"/>
          <p:cNvPicPr/>
          <p:nvPr/>
        </p:nvPicPr>
        <p:blipFill>
          <a:blip r:embed="rId3" cstate="print"/>
          <a:srcRect/>
          <a:stretch>
            <a:fillRect/>
          </a:stretch>
        </p:blipFill>
        <p:spPr bwMode="auto">
          <a:xfrm>
            <a:off x="500034" y="3929066"/>
            <a:ext cx="3929090" cy="2638430"/>
          </a:xfrm>
          <a:prstGeom prst="rect">
            <a:avLst/>
          </a:prstGeom>
          <a:noFill/>
          <a:ln w="9525">
            <a:noFill/>
            <a:miter lim="800000"/>
            <a:headEnd/>
            <a:tailEnd/>
          </a:ln>
        </p:spPr>
      </p:pic>
      <p:pic>
        <p:nvPicPr>
          <p:cNvPr id="9" name="图片 8" descr="C:\Users\Administrator\Desktop\投影设计\一体化设计2.png"/>
          <p:cNvPicPr/>
          <p:nvPr/>
        </p:nvPicPr>
        <p:blipFill>
          <a:blip r:embed="rId4" cstate="print"/>
          <a:srcRect/>
          <a:stretch>
            <a:fillRect/>
          </a:stretch>
        </p:blipFill>
        <p:spPr bwMode="auto">
          <a:xfrm>
            <a:off x="5072066" y="2928934"/>
            <a:ext cx="3786214" cy="3786214"/>
          </a:xfrm>
          <a:prstGeom prst="rect">
            <a:avLst/>
          </a:prstGeom>
          <a:noFill/>
          <a:ln w="9525">
            <a:noFill/>
            <a:miter lim="800000"/>
            <a:headEnd/>
            <a:tailEnd/>
          </a:ln>
        </p:spPr>
      </p:pic>
    </p:spTree>
  </p:cSld>
  <p:clrMapOvr>
    <a:masterClrMapping/>
  </p:clrMapOvr>
  <p:transition spd="slow" advTm="2302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928670"/>
            <a:ext cx="8229600" cy="1066800"/>
          </a:xfrm>
        </p:spPr>
        <p:txBody>
          <a:bodyPr>
            <a:normAutofit/>
          </a:bodyPr>
          <a:lstStyle/>
          <a:p>
            <a:pPr eaLnBrk="1" fontAlgn="auto" hangingPunct="1">
              <a:spcAft>
                <a:spcPts val="0"/>
              </a:spcAft>
              <a:defRPr/>
            </a:pPr>
            <a:r>
              <a:rPr lang="zh-CN" altLang="en-US" sz="3600" b="1" dirty="0" smtClean="0">
                <a:latin typeface="+mj-ea"/>
              </a:rPr>
              <a:t>中型天象厅方案设计</a:t>
            </a:r>
            <a:endParaRPr lang="zh-CN" altLang="en-US" sz="3600" b="1" dirty="0">
              <a:latin typeface="+mj-ea"/>
            </a:endParaRP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球幕投影设计与实现</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5500694" y="1142984"/>
            <a:ext cx="3186106" cy="5430854"/>
          </a:xfrm>
        </p:spPr>
        <p:txBody>
          <a:bodyPr/>
          <a:lstStyle/>
          <a:p>
            <a:r>
              <a:rPr lang="en-US" altLang="zh-CN" dirty="0" smtClean="0">
                <a:latin typeface="隶书" pitchFamily="49" charset="-122"/>
                <a:ea typeface="隶书" pitchFamily="49" charset="-122"/>
              </a:rPr>
              <a:t>8-12</a:t>
            </a:r>
            <a:r>
              <a:rPr lang="zh-CN" altLang="en-US" dirty="0" smtClean="0">
                <a:latin typeface="隶书" pitchFamily="49" charset="-122"/>
                <a:ea typeface="隶书" pitchFamily="49" charset="-122"/>
              </a:rPr>
              <a:t>米直径厅方案设计：</a:t>
            </a:r>
            <a:endParaRPr lang="en-US" altLang="zh-CN" dirty="0" smtClean="0">
              <a:latin typeface="隶书" pitchFamily="49" charset="-122"/>
              <a:ea typeface="隶书" pitchFamily="49" charset="-122"/>
            </a:endParaRPr>
          </a:p>
          <a:p>
            <a:r>
              <a:rPr lang="en-US" altLang="zh-CN" dirty="0" smtClean="0">
                <a:latin typeface="隶书" pitchFamily="49" charset="-122"/>
                <a:ea typeface="隶书" pitchFamily="49" charset="-122"/>
              </a:rPr>
              <a:t>4+1</a:t>
            </a:r>
            <a:r>
              <a:rPr lang="zh-CN" altLang="en-US" dirty="0" smtClean="0">
                <a:latin typeface="隶书" pitchFamily="49" charset="-122"/>
                <a:ea typeface="隶书" pitchFamily="49" charset="-122"/>
              </a:rPr>
              <a:t>投影</a:t>
            </a:r>
            <a:endParaRPr lang="en-US" altLang="zh-CN" dirty="0" smtClean="0">
              <a:latin typeface="隶书" pitchFamily="49" charset="-122"/>
              <a:ea typeface="隶书" pitchFamily="49" charset="-122"/>
            </a:endParaRPr>
          </a:p>
          <a:p>
            <a:r>
              <a:rPr lang="en-US" altLang="zh-CN" dirty="0" smtClean="0">
                <a:latin typeface="隶书" pitchFamily="49" charset="-122"/>
                <a:ea typeface="隶书" pitchFamily="49" charset="-122"/>
              </a:rPr>
              <a:t>4+2</a:t>
            </a:r>
            <a:r>
              <a:rPr lang="zh-CN" altLang="en-US" dirty="0" smtClean="0">
                <a:latin typeface="隶书" pitchFamily="49" charset="-122"/>
                <a:ea typeface="隶书" pitchFamily="49" charset="-122"/>
              </a:rPr>
              <a:t>投影</a:t>
            </a:r>
            <a:endParaRPr lang="en-US" altLang="zh-CN" dirty="0" smtClean="0">
              <a:latin typeface="隶书" pitchFamily="49" charset="-122"/>
              <a:ea typeface="隶书" pitchFamily="49" charset="-122"/>
            </a:endParaRPr>
          </a:p>
          <a:p>
            <a:r>
              <a:rPr lang="en-US" altLang="zh-CN" dirty="0" smtClean="0">
                <a:latin typeface="隶书" pitchFamily="49" charset="-122"/>
                <a:ea typeface="隶书" pitchFamily="49" charset="-122"/>
              </a:rPr>
              <a:t>5+2</a:t>
            </a:r>
            <a:r>
              <a:rPr lang="zh-CN" altLang="en-US" dirty="0" smtClean="0">
                <a:latin typeface="隶书" pitchFamily="49" charset="-122"/>
                <a:ea typeface="隶书" pitchFamily="49" charset="-122"/>
              </a:rPr>
              <a:t>投影</a:t>
            </a:r>
            <a:endParaRPr lang="zh-CN" altLang="en-US" dirty="0">
              <a:latin typeface="隶书" pitchFamily="49" charset="-122"/>
              <a:ea typeface="隶书" pitchFamily="49" charset="-122"/>
            </a:endParaRPr>
          </a:p>
        </p:txBody>
      </p:sp>
      <p:pic>
        <p:nvPicPr>
          <p:cNvPr id="8" name="图片 7"/>
          <p:cNvPicPr/>
          <p:nvPr/>
        </p:nvPicPr>
        <p:blipFill>
          <a:blip r:embed="rId3" cstate="print"/>
          <a:srcRect/>
          <a:stretch>
            <a:fillRect/>
          </a:stretch>
        </p:blipFill>
        <p:spPr bwMode="auto">
          <a:xfrm>
            <a:off x="479571" y="2285992"/>
            <a:ext cx="5021123" cy="1364173"/>
          </a:xfrm>
          <a:prstGeom prst="rect">
            <a:avLst/>
          </a:prstGeom>
          <a:noFill/>
          <a:ln w="9525">
            <a:noFill/>
            <a:miter lim="800000"/>
            <a:headEnd/>
            <a:tailEnd/>
          </a:ln>
        </p:spPr>
      </p:pic>
      <p:pic>
        <p:nvPicPr>
          <p:cNvPr id="9" name="图片 8"/>
          <p:cNvPicPr/>
          <p:nvPr/>
        </p:nvPicPr>
        <p:blipFill>
          <a:blip r:embed="rId4" cstate="print"/>
          <a:srcRect/>
          <a:stretch>
            <a:fillRect/>
          </a:stretch>
        </p:blipFill>
        <p:spPr bwMode="auto">
          <a:xfrm>
            <a:off x="214282" y="4071942"/>
            <a:ext cx="2928958" cy="2500330"/>
          </a:xfrm>
          <a:prstGeom prst="rect">
            <a:avLst/>
          </a:prstGeom>
          <a:noFill/>
          <a:ln w="9525">
            <a:noFill/>
            <a:miter lim="800000"/>
            <a:headEnd/>
            <a:tailEnd/>
          </a:ln>
        </p:spPr>
      </p:pic>
      <p:pic>
        <p:nvPicPr>
          <p:cNvPr id="10" name="图片 9"/>
          <p:cNvPicPr/>
          <p:nvPr/>
        </p:nvPicPr>
        <p:blipFill>
          <a:blip r:embed="rId5" cstate="print"/>
          <a:srcRect/>
          <a:stretch>
            <a:fillRect/>
          </a:stretch>
        </p:blipFill>
        <p:spPr bwMode="auto">
          <a:xfrm>
            <a:off x="3214678" y="4214818"/>
            <a:ext cx="2643206" cy="2214578"/>
          </a:xfrm>
          <a:prstGeom prst="rect">
            <a:avLst/>
          </a:prstGeom>
          <a:noFill/>
          <a:ln w="9525">
            <a:noFill/>
            <a:miter lim="800000"/>
            <a:headEnd/>
            <a:tailEnd/>
          </a:ln>
        </p:spPr>
      </p:pic>
      <p:pic>
        <p:nvPicPr>
          <p:cNvPr id="11" name="图片 10"/>
          <p:cNvPicPr/>
          <p:nvPr/>
        </p:nvPicPr>
        <p:blipFill>
          <a:blip r:embed="rId6" cstate="print"/>
          <a:srcRect/>
          <a:stretch>
            <a:fillRect/>
          </a:stretch>
        </p:blipFill>
        <p:spPr bwMode="auto">
          <a:xfrm>
            <a:off x="5857884" y="3929066"/>
            <a:ext cx="3071802" cy="2571745"/>
          </a:xfrm>
          <a:prstGeom prst="rect">
            <a:avLst/>
          </a:prstGeom>
          <a:noFill/>
          <a:ln w="9525">
            <a:noFill/>
            <a:miter lim="800000"/>
            <a:headEnd/>
            <a:tailEnd/>
          </a:ln>
        </p:spPr>
      </p:pic>
    </p:spTree>
  </p:cSld>
  <p:clrMapOvr>
    <a:masterClrMapping/>
  </p:clrMapOvr>
  <p:transition spd="slow" advTm="2302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000108"/>
            <a:ext cx="8229600" cy="1066800"/>
          </a:xfrm>
        </p:spPr>
        <p:txBody>
          <a:bodyPr>
            <a:normAutofit/>
          </a:bodyPr>
          <a:lstStyle/>
          <a:p>
            <a:pPr eaLnBrk="1" fontAlgn="auto" hangingPunct="1">
              <a:spcAft>
                <a:spcPts val="0"/>
              </a:spcAft>
              <a:defRPr/>
            </a:pPr>
            <a:r>
              <a:rPr lang="zh-CN" altLang="en-US" sz="3600" b="1" dirty="0" smtClean="0"/>
              <a:t>实验</a:t>
            </a:r>
            <a:endParaRPr lang="zh-CN" altLang="en-US" sz="3600" b="1" dirty="0">
              <a:latin typeface="+mj-ea"/>
            </a:endParaRP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球幕投影设计与实现</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p:txBody>
          <a:bodyPr/>
          <a:lstStyle/>
          <a:p>
            <a:pPr>
              <a:buNone/>
            </a:pPr>
            <a:endParaRPr lang="zh-CN" altLang="en-US" sz="3600" dirty="0">
              <a:latin typeface="隶书" pitchFamily="49" charset="-122"/>
              <a:ea typeface="隶书" pitchFamily="49" charset="-122"/>
            </a:endParaRPr>
          </a:p>
        </p:txBody>
      </p:sp>
      <p:pic>
        <p:nvPicPr>
          <p:cNvPr id="8" name="图片 7" descr="D:\Documents\Tencent Files\845931673\Image\C2C\F48B2C1E1A4C646CD83E00A7221B6462.jpg"/>
          <p:cNvPicPr/>
          <p:nvPr/>
        </p:nvPicPr>
        <p:blipFill>
          <a:blip r:embed="rId3" cstate="print"/>
          <a:srcRect/>
          <a:stretch>
            <a:fillRect/>
          </a:stretch>
        </p:blipFill>
        <p:spPr bwMode="auto">
          <a:xfrm>
            <a:off x="142844" y="3286148"/>
            <a:ext cx="4500562" cy="3214686"/>
          </a:xfrm>
          <a:prstGeom prst="rect">
            <a:avLst/>
          </a:prstGeom>
          <a:noFill/>
          <a:ln w="9525">
            <a:noFill/>
            <a:miter lim="800000"/>
            <a:headEnd/>
            <a:tailEnd/>
          </a:ln>
        </p:spPr>
      </p:pic>
      <p:pic>
        <p:nvPicPr>
          <p:cNvPr id="9" name="图片 8" descr="C:\Users\Administrator\Desktop\无标题1.png"/>
          <p:cNvPicPr/>
          <p:nvPr/>
        </p:nvPicPr>
        <p:blipFill>
          <a:blip r:embed="rId4" cstate="print"/>
          <a:srcRect/>
          <a:stretch>
            <a:fillRect/>
          </a:stretch>
        </p:blipFill>
        <p:spPr bwMode="auto">
          <a:xfrm>
            <a:off x="4714876" y="2000240"/>
            <a:ext cx="4214842" cy="4500570"/>
          </a:xfrm>
          <a:prstGeom prst="rect">
            <a:avLst/>
          </a:prstGeom>
          <a:noFill/>
          <a:ln w="9525">
            <a:noFill/>
            <a:miter lim="800000"/>
            <a:headEnd/>
            <a:tailEnd/>
          </a:ln>
        </p:spPr>
      </p:pic>
      <p:graphicFrame>
        <p:nvGraphicFramePr>
          <p:cNvPr id="7" name="内容占位符 8"/>
          <p:cNvGraphicFramePr>
            <a:graphicFrameLocks/>
          </p:cNvGraphicFramePr>
          <p:nvPr/>
        </p:nvGraphicFramePr>
        <p:xfrm>
          <a:off x="0" y="1785926"/>
          <a:ext cx="7786710" cy="2857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图片 9" descr="C:\Users\Administrator\Desktop\QQ图片20160414165721.jpg"/>
          <p:cNvPicPr/>
          <p:nvPr/>
        </p:nvPicPr>
        <p:blipFill>
          <a:blip r:embed="rId10" cstate="print"/>
          <a:srcRect/>
          <a:stretch>
            <a:fillRect/>
          </a:stretch>
        </p:blipFill>
        <p:spPr bwMode="auto">
          <a:xfrm>
            <a:off x="71438" y="3571876"/>
            <a:ext cx="2357422" cy="2993292"/>
          </a:xfrm>
          <a:prstGeom prst="rect">
            <a:avLst/>
          </a:prstGeom>
          <a:noFill/>
          <a:ln w="9525">
            <a:noFill/>
            <a:miter lim="800000"/>
            <a:headEnd/>
            <a:tailEnd/>
          </a:ln>
        </p:spPr>
      </p:pic>
      <p:pic>
        <p:nvPicPr>
          <p:cNvPr id="11" name="图片 10" descr="C:\Users\Administrator\Desktop\QQ图片20160414165729.jpg"/>
          <p:cNvPicPr/>
          <p:nvPr/>
        </p:nvPicPr>
        <p:blipFill>
          <a:blip r:embed="rId11" cstate="print"/>
          <a:srcRect/>
          <a:stretch>
            <a:fillRect/>
          </a:stretch>
        </p:blipFill>
        <p:spPr bwMode="auto">
          <a:xfrm>
            <a:off x="2500298" y="3571876"/>
            <a:ext cx="2500330" cy="3000373"/>
          </a:xfrm>
          <a:prstGeom prst="rect">
            <a:avLst/>
          </a:prstGeom>
          <a:noFill/>
          <a:ln w="9525">
            <a:noFill/>
            <a:miter lim="800000"/>
            <a:headEnd/>
            <a:tailEnd/>
          </a:ln>
        </p:spPr>
      </p:pic>
      <p:pic>
        <p:nvPicPr>
          <p:cNvPr id="12" name="图片 11"/>
          <p:cNvPicPr/>
          <p:nvPr/>
        </p:nvPicPr>
        <p:blipFill>
          <a:blip r:embed="rId12" cstate="print"/>
          <a:srcRect/>
          <a:stretch>
            <a:fillRect/>
          </a:stretch>
        </p:blipFill>
        <p:spPr bwMode="auto">
          <a:xfrm>
            <a:off x="5072066" y="3571876"/>
            <a:ext cx="2571768" cy="3000373"/>
          </a:xfrm>
          <a:prstGeom prst="rect">
            <a:avLst/>
          </a:prstGeom>
          <a:noFill/>
          <a:ln w="9525">
            <a:noFill/>
            <a:miter lim="800000"/>
            <a:headEnd/>
            <a:tailEnd/>
          </a:ln>
        </p:spPr>
      </p:pic>
      <p:pic>
        <p:nvPicPr>
          <p:cNvPr id="13" name="图片 12"/>
          <p:cNvPicPr/>
          <p:nvPr/>
        </p:nvPicPr>
        <p:blipFill>
          <a:blip r:embed="rId13" cstate="print"/>
          <a:srcRect/>
          <a:stretch>
            <a:fillRect/>
          </a:stretch>
        </p:blipFill>
        <p:spPr bwMode="auto">
          <a:xfrm>
            <a:off x="4786314" y="71414"/>
            <a:ext cx="4286248" cy="2786082"/>
          </a:xfrm>
          <a:prstGeom prst="rect">
            <a:avLst/>
          </a:prstGeom>
          <a:noFill/>
          <a:ln w="9525">
            <a:noFill/>
            <a:miter lim="800000"/>
            <a:headEnd/>
            <a:tailEnd/>
          </a:ln>
        </p:spPr>
      </p:pic>
    </p:spTree>
  </p:cSld>
  <p:clrMapOvr>
    <a:masterClrMapping/>
  </p:clrMapOvr>
  <p:transition spd="slow" advTm="230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nvPicPr>
        <p:blipFill>
          <a:blip r:embed="rId3" cstate="print"/>
          <a:srcRect/>
          <a:stretch>
            <a:fillRect/>
          </a:stretch>
        </p:blipFill>
        <p:spPr bwMode="auto">
          <a:xfrm>
            <a:off x="6072198" y="3643314"/>
            <a:ext cx="2807152" cy="2535971"/>
          </a:xfrm>
          <a:prstGeom prst="rect">
            <a:avLst/>
          </a:prstGeom>
          <a:noFill/>
          <a:ln w="9525">
            <a:noFill/>
            <a:miter lim="800000"/>
            <a:headEnd/>
            <a:tailEnd/>
          </a:ln>
        </p:spPr>
      </p:pic>
      <p:sp>
        <p:nvSpPr>
          <p:cNvPr id="39938" name="标题 1"/>
          <p:cNvSpPr>
            <a:spLocks noGrp="1"/>
          </p:cNvSpPr>
          <p:nvPr>
            <p:ph type="title"/>
          </p:nvPr>
        </p:nvSpPr>
        <p:spPr>
          <a:xfrm>
            <a:off x="0" y="1357298"/>
            <a:ext cx="8229600" cy="1066800"/>
          </a:xfrm>
        </p:spPr>
        <p:txBody>
          <a:bodyPr/>
          <a:lstStyle/>
          <a:p>
            <a:pPr eaLnBrk="1" hangingPunct="1"/>
            <a:r>
              <a:rPr lang="zh-CN" altLang="en-US" sz="3600" b="1" dirty="0" smtClean="0"/>
              <a:t>座席区设计</a:t>
            </a:r>
          </a:p>
        </p:txBody>
      </p:sp>
      <p:sp>
        <p:nvSpPr>
          <p:cNvPr id="5" name="内容占位符 4"/>
          <p:cNvSpPr>
            <a:spLocks noGrp="1"/>
          </p:cNvSpPr>
          <p:nvPr>
            <p:ph idx="1"/>
          </p:nvPr>
        </p:nvSpPr>
        <p:spPr>
          <a:xfrm>
            <a:off x="0" y="2214554"/>
            <a:ext cx="8686800" cy="4359284"/>
          </a:xfrm>
        </p:spPr>
        <p:txBody>
          <a:bodyPr/>
          <a:lstStyle/>
          <a:p>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天象厅主要座席形式</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星空模式与太空模式</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区别：主视点</a:t>
            </a:r>
            <a:endParaRPr lang="en-US" altLang="zh-CN" dirty="0" smtClean="0">
              <a:latin typeface="隶书" pitchFamily="49" charset="-122"/>
              <a:ea typeface="隶书" pitchFamily="49" charset="-122"/>
            </a:endParaRPr>
          </a:p>
          <a:p>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互动式数字天象厅内容包含了两类模</a:t>
            </a:r>
            <a:endParaRPr lang="en-US" altLang="zh-CN" dirty="0" smtClean="0">
              <a:latin typeface="隶书" pitchFamily="49" charset="-122"/>
              <a:ea typeface="隶书" pitchFamily="49" charset="-122"/>
            </a:endParaRPr>
          </a:p>
          <a:p>
            <a:pPr>
              <a:buNone/>
            </a:pPr>
            <a:r>
              <a:rPr lang="zh-CN" altLang="en-US" dirty="0" smtClean="0">
                <a:latin typeface="隶书" pitchFamily="49" charset="-122"/>
                <a:ea typeface="隶书" pitchFamily="49" charset="-122"/>
              </a:rPr>
              <a:t>式，因此提出兼容的座席设计</a:t>
            </a:r>
            <a:r>
              <a:rPr lang="en-US" altLang="zh-CN" dirty="0" smtClean="0">
                <a:latin typeface="隶书" pitchFamily="49" charset="-122"/>
                <a:ea typeface="隶书" pitchFamily="49" charset="-122"/>
              </a:rPr>
              <a:t>——</a:t>
            </a:r>
            <a:r>
              <a:rPr lang="zh-CN" altLang="en-US" dirty="0" smtClean="0">
                <a:latin typeface="隶书" pitchFamily="49" charset="-122"/>
                <a:ea typeface="隶书" pitchFamily="49" charset="-122"/>
              </a:rPr>
              <a:t>设</a:t>
            </a:r>
            <a:endParaRPr lang="en-US" altLang="zh-CN" dirty="0" smtClean="0">
              <a:latin typeface="隶书" pitchFamily="49" charset="-122"/>
              <a:ea typeface="隶书" pitchFamily="49" charset="-122"/>
            </a:endParaRPr>
          </a:p>
          <a:p>
            <a:pPr>
              <a:buNone/>
            </a:pPr>
            <a:r>
              <a:rPr lang="zh-CN" altLang="en-US" dirty="0" smtClean="0">
                <a:latin typeface="隶书" pitchFamily="49" charset="-122"/>
                <a:ea typeface="隶书" pitchFamily="49" charset="-122"/>
              </a:rPr>
              <a:t>置部分旋转座席区。</a:t>
            </a:r>
            <a:endParaRPr lang="en-US" altLang="zh-CN" dirty="0" smtClean="0">
              <a:latin typeface="隶书" pitchFamily="49" charset="-122"/>
              <a:ea typeface="隶书" pitchFamily="49" charset="-122"/>
            </a:endParaRPr>
          </a:p>
          <a:p>
            <a:endParaRPr lang="zh-CN" altLang="en-US" dirty="0"/>
          </a:p>
        </p:txBody>
      </p:sp>
      <p:pic>
        <p:nvPicPr>
          <p:cNvPr id="6" name="图片 5"/>
          <p:cNvPicPr/>
          <p:nvPr/>
        </p:nvPicPr>
        <p:blipFill>
          <a:blip r:embed="rId4" cstate="print"/>
          <a:srcRect/>
          <a:stretch>
            <a:fillRect/>
          </a:stretch>
        </p:blipFill>
        <p:spPr bwMode="auto">
          <a:xfrm>
            <a:off x="3857620" y="1472305"/>
            <a:ext cx="2714644" cy="2028133"/>
          </a:xfrm>
          <a:prstGeom prst="rect">
            <a:avLst/>
          </a:prstGeom>
          <a:noFill/>
          <a:ln w="9525">
            <a:noFill/>
            <a:miter lim="800000"/>
            <a:headEnd/>
            <a:tailEnd/>
          </a:ln>
        </p:spPr>
      </p:pic>
      <p:pic>
        <p:nvPicPr>
          <p:cNvPr id="7" name="图片 6"/>
          <p:cNvPicPr/>
          <p:nvPr/>
        </p:nvPicPr>
        <p:blipFill>
          <a:blip r:embed="rId5" cstate="print"/>
          <a:srcRect/>
          <a:stretch>
            <a:fillRect/>
          </a:stretch>
        </p:blipFill>
        <p:spPr bwMode="auto">
          <a:xfrm>
            <a:off x="6429356" y="1571612"/>
            <a:ext cx="2714644" cy="2000264"/>
          </a:xfrm>
          <a:prstGeom prst="rect">
            <a:avLst/>
          </a:prstGeom>
          <a:noFill/>
          <a:ln w="9525">
            <a:noFill/>
            <a:miter lim="800000"/>
            <a:headEnd/>
            <a:tailEnd/>
          </a:ln>
        </p:spPr>
      </p:pic>
      <p:sp>
        <p:nvSpPr>
          <p:cNvPr id="9" name="矩形 8"/>
          <p:cNvSpPr/>
          <p:nvPr/>
        </p:nvSpPr>
        <p:spPr>
          <a:xfrm>
            <a:off x="0" y="0"/>
            <a:ext cx="9144000" cy="1357298"/>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4000" dirty="0" smtClean="0">
                <a:solidFill>
                  <a:schemeClr val="tx1"/>
                </a:solidFill>
                <a:latin typeface="华文行楷" panose="02010800040101010101" pitchFamily="2" charset="-122"/>
                <a:ea typeface="华文行楷" panose="02010800040101010101" pitchFamily="2" charset="-122"/>
              </a:rPr>
              <a:t>第四章 </a:t>
            </a:r>
            <a:r>
              <a:rPr lang="zh-CN" altLang="en-US" sz="4000" dirty="0" smtClean="0">
                <a:latin typeface="华文行楷" panose="02010800040101010101" pitchFamily="2" charset="-122"/>
                <a:ea typeface="华文行楷" panose="02010800040101010101" pitchFamily="2" charset="-122"/>
              </a:rPr>
              <a:t>天象厅中的座席研究与设计</a:t>
            </a:r>
          </a:p>
        </p:txBody>
      </p:sp>
    </p:spTree>
  </p:cSld>
  <p:clrMapOvr>
    <a:masterClrMapping/>
  </p:clrMapOvr>
  <p:transition spd="slow" advTm="161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1000108"/>
            <a:ext cx="8229600" cy="1066800"/>
          </a:xfrm>
        </p:spPr>
        <p:txBody>
          <a:bodyPr/>
          <a:lstStyle/>
          <a:p>
            <a:pPr eaLnBrk="1" hangingPunct="1"/>
            <a:r>
              <a:rPr lang="zh-CN" altLang="en-US" sz="3600" b="1" dirty="0" smtClean="0"/>
              <a:t>座席区设计</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0" y="1500174"/>
            <a:ext cx="8686800" cy="4324350"/>
          </a:xfrm>
        </p:spPr>
        <p:txBody>
          <a:bodyPr/>
          <a:lstStyle/>
          <a:p>
            <a:endParaRPr lang="zh-CN" altLang="en-US" sz="1600" dirty="0"/>
          </a:p>
        </p:txBody>
      </p:sp>
      <p:sp>
        <p:nvSpPr>
          <p:cNvPr id="19" name="圆角矩形 18">
            <a:hlinkClick r:id="rId3" action="ppaction://hlinksldjump"/>
          </p:cNvPr>
          <p:cNvSpPr/>
          <p:nvPr/>
        </p:nvSpPr>
        <p:spPr>
          <a:xfrm>
            <a:off x="1619725" y="2174875"/>
            <a:ext cx="2276475" cy="9509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22807" fontAlgn="auto">
              <a:spcBef>
                <a:spcPts val="0"/>
              </a:spcBef>
              <a:spcAft>
                <a:spcPts val="0"/>
              </a:spcAft>
              <a:defRPr/>
            </a:pPr>
            <a:r>
              <a:rPr lang="zh-CN" altLang="en-US" sz="2000" b="1" dirty="0" smtClean="0">
                <a:solidFill>
                  <a:srgbClr val="0C0C0C"/>
                </a:solidFill>
                <a:latin typeface="隶书" panose="02010509060101010101" pitchFamily="49" charset="-122"/>
                <a:ea typeface="隶书" panose="02010509060101010101" pitchFamily="49" charset="-122"/>
              </a:rPr>
              <a:t>太空模式下环绕立体声感受</a:t>
            </a:r>
            <a:endParaRPr lang="zh-CN" altLang="en-US" sz="2000" b="1" dirty="0">
              <a:solidFill>
                <a:srgbClr val="0C0C0C"/>
              </a:solidFill>
              <a:latin typeface="隶书" panose="02010509060101010101" pitchFamily="49" charset="-122"/>
              <a:ea typeface="隶书" panose="02010509060101010101" pitchFamily="49" charset="-122"/>
            </a:endParaRPr>
          </a:p>
        </p:txBody>
      </p:sp>
      <p:sp>
        <p:nvSpPr>
          <p:cNvPr id="21" name="圆角矩形 20">
            <a:hlinkClick r:id="rId4" action="ppaction://hlinksldjump"/>
          </p:cNvPr>
          <p:cNvSpPr/>
          <p:nvPr/>
        </p:nvSpPr>
        <p:spPr>
          <a:xfrm>
            <a:off x="857224" y="3883025"/>
            <a:ext cx="1672854" cy="9191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22807" fontAlgn="auto">
              <a:spcBef>
                <a:spcPts val="0"/>
              </a:spcBef>
              <a:spcAft>
                <a:spcPts val="0"/>
              </a:spcAft>
              <a:defRPr/>
            </a:pPr>
            <a:r>
              <a:rPr lang="zh-CN" altLang="en-US" sz="2000" b="1" dirty="0" smtClean="0">
                <a:solidFill>
                  <a:srgbClr val="0C0C0C"/>
                </a:solidFill>
                <a:latin typeface="隶书" panose="02010509060101010101" pitchFamily="49" charset="-122"/>
                <a:ea typeface="隶书" panose="02010509060101010101" pitchFamily="49" charset="-122"/>
              </a:rPr>
              <a:t>太空模式下视觉感受</a:t>
            </a:r>
            <a:endParaRPr lang="zh-CN" altLang="en-US" sz="2000" b="1" dirty="0">
              <a:solidFill>
                <a:srgbClr val="0C0C0C"/>
              </a:solidFill>
              <a:latin typeface="隶书" panose="02010509060101010101" pitchFamily="49" charset="-122"/>
              <a:ea typeface="隶书" panose="02010509060101010101" pitchFamily="49" charset="-122"/>
            </a:endParaRPr>
          </a:p>
        </p:txBody>
      </p:sp>
      <p:sp>
        <p:nvSpPr>
          <p:cNvPr id="22" name="圆角矩形 21">
            <a:hlinkClick r:id="rId5" action="ppaction://hlinksldjump"/>
          </p:cNvPr>
          <p:cNvSpPr/>
          <p:nvPr/>
        </p:nvSpPr>
        <p:spPr>
          <a:xfrm>
            <a:off x="5572132" y="5357826"/>
            <a:ext cx="1853742" cy="952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22807" fontAlgn="auto">
              <a:spcBef>
                <a:spcPts val="0"/>
              </a:spcBef>
              <a:spcAft>
                <a:spcPts val="0"/>
              </a:spcAft>
              <a:defRPr/>
            </a:pPr>
            <a:r>
              <a:rPr lang="zh-CN" altLang="en-US" sz="2000" b="1" dirty="0" smtClean="0">
                <a:solidFill>
                  <a:srgbClr val="0C0C0C"/>
                </a:solidFill>
                <a:latin typeface="隶书" panose="02010509060101010101" pitchFamily="49" charset="-122"/>
                <a:ea typeface="隶书" panose="02010509060101010101" pitchFamily="49" charset="-122"/>
              </a:rPr>
              <a:t>星空模式下舒适度</a:t>
            </a:r>
            <a:endParaRPr lang="zh-CN" altLang="en-US" sz="2000" b="1" dirty="0">
              <a:solidFill>
                <a:srgbClr val="0C0C0C"/>
              </a:solidFill>
              <a:latin typeface="隶书" panose="02010509060101010101" pitchFamily="49" charset="-122"/>
              <a:ea typeface="隶书" panose="02010509060101010101" pitchFamily="49" charset="-122"/>
            </a:endParaRPr>
          </a:p>
        </p:txBody>
      </p:sp>
      <p:sp>
        <p:nvSpPr>
          <p:cNvPr id="23" name="圆角矩形 22">
            <a:hlinkClick r:id="rId5" action="ppaction://hlinksldjump"/>
          </p:cNvPr>
          <p:cNvSpPr/>
          <p:nvPr/>
        </p:nvSpPr>
        <p:spPr>
          <a:xfrm>
            <a:off x="1857356" y="5538787"/>
            <a:ext cx="2038844" cy="9636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22807" fontAlgn="auto">
              <a:spcBef>
                <a:spcPts val="0"/>
              </a:spcBef>
              <a:spcAft>
                <a:spcPts val="0"/>
              </a:spcAft>
              <a:defRPr/>
            </a:pPr>
            <a:r>
              <a:rPr lang="zh-CN" altLang="en-US" sz="2000" b="1" dirty="0" smtClean="0">
                <a:solidFill>
                  <a:srgbClr val="0C0C0C"/>
                </a:solidFill>
                <a:latin typeface="隶书" panose="02010509060101010101" pitchFamily="49" charset="-122"/>
                <a:ea typeface="隶书" panose="02010509060101010101" pitchFamily="49" charset="-122"/>
              </a:rPr>
              <a:t>太空模式下舒适度</a:t>
            </a:r>
            <a:endParaRPr lang="zh-CN" altLang="en-US" sz="2000" b="1" dirty="0">
              <a:solidFill>
                <a:srgbClr val="0C0C0C"/>
              </a:solidFill>
              <a:latin typeface="隶书" panose="02010509060101010101" pitchFamily="49" charset="-122"/>
              <a:ea typeface="隶书" panose="02010509060101010101" pitchFamily="49" charset="-122"/>
            </a:endParaRPr>
          </a:p>
        </p:txBody>
      </p:sp>
      <p:sp>
        <p:nvSpPr>
          <p:cNvPr id="24" name="圆角矩形 23">
            <a:hlinkClick r:id="rId6" action="ppaction://hlinksldjump"/>
          </p:cNvPr>
          <p:cNvSpPr/>
          <p:nvPr/>
        </p:nvSpPr>
        <p:spPr>
          <a:xfrm>
            <a:off x="6286512" y="2928934"/>
            <a:ext cx="1643074" cy="9191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22807" fontAlgn="auto">
              <a:spcBef>
                <a:spcPts val="0"/>
              </a:spcBef>
              <a:spcAft>
                <a:spcPts val="0"/>
              </a:spcAft>
              <a:defRPr/>
            </a:pPr>
            <a:r>
              <a:rPr lang="zh-CN" altLang="en-US" sz="2000" b="1" dirty="0" smtClean="0">
                <a:solidFill>
                  <a:srgbClr val="0C0C0C"/>
                </a:solidFill>
                <a:latin typeface="隶书" panose="02010509060101010101" pitchFamily="49" charset="-122"/>
                <a:ea typeface="隶书" panose="02010509060101010101" pitchFamily="49" charset="-122"/>
              </a:rPr>
              <a:t>星空模式下视觉感受</a:t>
            </a:r>
            <a:endParaRPr lang="zh-CN" altLang="en-US" sz="2000" b="1" dirty="0">
              <a:solidFill>
                <a:srgbClr val="0C0C0C"/>
              </a:solidFill>
              <a:latin typeface="隶书" panose="02010509060101010101" pitchFamily="49" charset="-122"/>
              <a:ea typeface="隶书" panose="02010509060101010101" pitchFamily="49" charset="-122"/>
            </a:endParaRPr>
          </a:p>
        </p:txBody>
      </p:sp>
      <p:cxnSp>
        <p:nvCxnSpPr>
          <p:cNvPr id="25" name="直接连接符 24"/>
          <p:cNvCxnSpPr>
            <a:endCxn id="26" idx="9"/>
          </p:cNvCxnSpPr>
          <p:nvPr/>
        </p:nvCxnSpPr>
        <p:spPr>
          <a:xfrm>
            <a:off x="3490913" y="3125788"/>
            <a:ext cx="346075" cy="425450"/>
          </a:xfrm>
          <a:prstGeom prst="line">
            <a:avLst/>
          </a:prstGeom>
        </p:spPr>
        <p:style>
          <a:lnRef idx="2">
            <a:schemeClr val="accent1"/>
          </a:lnRef>
          <a:fillRef idx="0">
            <a:schemeClr val="accent1"/>
          </a:fillRef>
          <a:effectRef idx="1">
            <a:schemeClr val="accent1"/>
          </a:effectRef>
          <a:fontRef idx="minor">
            <a:schemeClr val="tx1"/>
          </a:fontRef>
        </p:style>
      </p:cxnSp>
      <p:sp>
        <p:nvSpPr>
          <p:cNvPr id="26" name="十二角星 25"/>
          <p:cNvSpPr/>
          <p:nvPr/>
        </p:nvSpPr>
        <p:spPr>
          <a:xfrm>
            <a:off x="3182938" y="3429000"/>
            <a:ext cx="2616200" cy="1827213"/>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2807" fontAlgn="auto">
              <a:spcBef>
                <a:spcPts val="0"/>
              </a:spcBef>
              <a:spcAft>
                <a:spcPts val="0"/>
              </a:spcAft>
              <a:buClr>
                <a:schemeClr val="hlink"/>
              </a:buClr>
              <a:buSzPct val="55000"/>
              <a:defRPr/>
            </a:pPr>
            <a:r>
              <a:rPr lang="zh-CN" altLang="en-US" sz="3200" b="1" dirty="0" smtClean="0">
                <a:latin typeface="隶书" panose="02010509060101010101" pitchFamily="49" charset="-122"/>
                <a:ea typeface="隶书" panose="02010509060101010101" pitchFamily="49" charset="-122"/>
              </a:rPr>
              <a:t>体验感</a:t>
            </a:r>
            <a:endParaRPr lang="zh-CN" altLang="en-US" sz="3200" b="1" dirty="0">
              <a:latin typeface="隶书" panose="02010509060101010101" pitchFamily="49" charset="-122"/>
              <a:ea typeface="隶书" panose="02010509060101010101" pitchFamily="49" charset="-122"/>
            </a:endParaRPr>
          </a:p>
        </p:txBody>
      </p:sp>
      <p:cxnSp>
        <p:nvCxnSpPr>
          <p:cNvPr id="27" name="直接连接符 26"/>
          <p:cNvCxnSpPr>
            <a:stCxn id="26" idx="7"/>
          </p:cNvCxnSpPr>
          <p:nvPr/>
        </p:nvCxnSpPr>
        <p:spPr>
          <a:xfrm flipH="1" flipV="1">
            <a:off x="2530475" y="4341813"/>
            <a:ext cx="65246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直接连接符 27"/>
          <p:cNvCxnSpPr>
            <a:endCxn id="24" idx="1"/>
          </p:cNvCxnSpPr>
          <p:nvPr/>
        </p:nvCxnSpPr>
        <p:spPr>
          <a:xfrm flipV="1">
            <a:off x="5572132" y="3388515"/>
            <a:ext cx="714380" cy="509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直接连接符 29"/>
          <p:cNvCxnSpPr>
            <a:stCxn id="26" idx="5"/>
          </p:cNvCxnSpPr>
          <p:nvPr/>
        </p:nvCxnSpPr>
        <p:spPr>
          <a:xfrm flipH="1">
            <a:off x="3490913" y="5133975"/>
            <a:ext cx="346075" cy="40481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a:xfrm>
            <a:off x="5143505" y="4929198"/>
            <a:ext cx="500067" cy="42863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Tm="161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10"/>
                                        <p:tgtEl>
                                          <p:spTgt spid="25"/>
                                        </p:tgtEl>
                                      </p:cBhvr>
                                    </p:animEffect>
                                  </p:childTnLst>
                                </p:cTn>
                              </p:par>
                            </p:childTnLst>
                          </p:cTn>
                        </p:par>
                        <p:par>
                          <p:cTn id="13" fill="hold">
                            <p:stCondLst>
                              <p:cond delay="1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10"/>
                                        <p:tgtEl>
                                          <p:spTgt spid="27"/>
                                        </p:tgtEl>
                                      </p:cBhvr>
                                    </p:animEffect>
                                  </p:childTnLst>
                                </p:cTn>
                              </p:par>
                            </p:childTnLst>
                          </p:cTn>
                        </p:par>
                        <p:par>
                          <p:cTn id="22" fill="hold">
                            <p:stCondLst>
                              <p:cond delay="1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10"/>
                                        <p:tgtEl>
                                          <p:spTgt spid="30"/>
                                        </p:tgtEl>
                                      </p:cBhvr>
                                    </p:animEffect>
                                  </p:childTnLst>
                                </p:cTn>
                              </p:par>
                            </p:childTnLst>
                          </p:cTn>
                        </p:par>
                        <p:par>
                          <p:cTn id="31" fill="hold">
                            <p:stCondLst>
                              <p:cond delay="10"/>
                            </p:stCondLst>
                            <p:childTnLst>
                              <p:par>
                                <p:cTn id="32" presetID="1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10"/>
                                        <p:tgtEl>
                                          <p:spTgt spid="28"/>
                                        </p:tgtEl>
                                      </p:cBhvr>
                                    </p:animEffect>
                                  </p:childTnLst>
                                </p:cTn>
                              </p:par>
                            </p:childTnLst>
                          </p:cTn>
                        </p:par>
                        <p:par>
                          <p:cTn id="40" fill="hold">
                            <p:stCondLst>
                              <p:cond delay="1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10"/>
                                        <p:tgtEl>
                                          <p:spTgt spid="31"/>
                                        </p:tgtEl>
                                      </p:cBhvr>
                                    </p:animEffect>
                                  </p:childTnLst>
                                </p:cTn>
                              </p:par>
                            </p:childTnLst>
                          </p:cTn>
                        </p:par>
                        <p:par>
                          <p:cTn id="49" fill="hold">
                            <p:stCondLst>
                              <p:cond delay="10"/>
                            </p:stCondLst>
                            <p:childTnLst>
                              <p:par>
                                <p:cTn id="50" presetID="1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1000108"/>
            <a:ext cx="8229600" cy="1066800"/>
          </a:xfrm>
        </p:spPr>
        <p:txBody>
          <a:bodyPr/>
          <a:lstStyle/>
          <a:p>
            <a:r>
              <a:rPr lang="zh-CN" altLang="en-US" sz="3600" b="1" dirty="0" smtClean="0"/>
              <a:t>环绕立体声感模型</a:t>
            </a:r>
            <a:endParaRPr lang="en-US" altLang="zh-CN" sz="3600" b="1" dirty="0" smtClean="0"/>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0" y="2000240"/>
            <a:ext cx="8686800" cy="4467226"/>
          </a:xfrm>
        </p:spPr>
        <p:txBody>
          <a:bodyPr/>
          <a:lstStyle/>
          <a:p>
            <a:r>
              <a:rPr lang="zh-CN" altLang="en-US" dirty="0" smtClean="0">
                <a:latin typeface="隶书" pitchFamily="49" charset="-122"/>
                <a:ea typeface="隶书" pitchFamily="49" charset="-122"/>
              </a:rPr>
              <a:t>环绕立体声感</a:t>
            </a:r>
            <a:r>
              <a:rPr lang="en-US" altLang="zh-CN" dirty="0" smtClean="0">
                <a:latin typeface="隶书" pitchFamily="49" charset="-122"/>
                <a:ea typeface="隶书" pitchFamily="49" charset="-122"/>
              </a:rPr>
              <a:t>——</a:t>
            </a:r>
            <a:r>
              <a:rPr lang="zh-CN" altLang="en-US" dirty="0" smtClean="0">
                <a:latin typeface="隶书" pitchFamily="49" charset="-122"/>
                <a:ea typeface="隶书" pitchFamily="49" charset="-122"/>
              </a:rPr>
              <a:t>仰角与偏角</a:t>
            </a:r>
            <a:r>
              <a:rPr lang="en-US" altLang="zh-CN" dirty="0" smtClean="0">
                <a:latin typeface="隶书" pitchFamily="49" charset="-122"/>
                <a:ea typeface="隶书" pitchFamily="49" charset="-122"/>
              </a:rPr>
              <a:t>——</a:t>
            </a:r>
            <a:r>
              <a:rPr lang="zh-CN" altLang="en-US" dirty="0" smtClean="0">
                <a:latin typeface="隶书" pitchFamily="49" charset="-122"/>
                <a:ea typeface="隶书" pitchFamily="49" charset="-122"/>
              </a:rPr>
              <a:t>位置坐标</a:t>
            </a:r>
            <a:endParaRPr lang="en-US" altLang="zh-CN" dirty="0" smtClean="0">
              <a:latin typeface="隶书" pitchFamily="49" charset="-122"/>
              <a:ea typeface="隶书" pitchFamily="49" charset="-122"/>
            </a:endParaRPr>
          </a:p>
          <a:p>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仰角</a:t>
            </a:r>
            <a:r>
              <a:rPr lang="en-US" dirty="0" smtClean="0"/>
              <a:t>α</a:t>
            </a:r>
            <a:r>
              <a:rPr lang="zh-CN" altLang="en-US" dirty="0" smtClean="0">
                <a:latin typeface="隶书" pitchFamily="49" charset="-122"/>
                <a:ea typeface="隶书" pitchFamily="49" charset="-122"/>
              </a:rPr>
              <a:t>在</a:t>
            </a:r>
            <a:r>
              <a:rPr lang="en-US" altLang="zh-CN" dirty="0" smtClean="0">
                <a:latin typeface="隶书" pitchFamily="49" charset="-122"/>
                <a:ea typeface="隶书" pitchFamily="49" charset="-122"/>
              </a:rPr>
              <a:t>41.25</a:t>
            </a:r>
            <a:r>
              <a:rPr lang="zh-CN" altLang="en-US" dirty="0" smtClean="0">
                <a:latin typeface="隶书" pitchFamily="49" charset="-122"/>
                <a:ea typeface="隶书" pitchFamily="49" charset="-122"/>
              </a:rPr>
              <a:t>度时，达到最大值，其他位置渐小；</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偏角</a:t>
            </a:r>
            <a:r>
              <a:rPr lang="en-US" dirty="0" smtClean="0"/>
              <a:t>β</a:t>
            </a:r>
            <a:r>
              <a:rPr lang="zh-CN" altLang="en-US" dirty="0" smtClean="0">
                <a:latin typeface="隶书" pitchFamily="49" charset="-122"/>
                <a:ea typeface="隶书" pitchFamily="49" charset="-122"/>
              </a:rPr>
              <a:t>在</a:t>
            </a:r>
            <a:r>
              <a:rPr lang="en-US" altLang="zh-CN" dirty="0" smtClean="0">
                <a:latin typeface="隶书" pitchFamily="49" charset="-122"/>
                <a:ea typeface="隶书" pitchFamily="49" charset="-122"/>
              </a:rPr>
              <a:t>0</a:t>
            </a:r>
            <a:r>
              <a:rPr lang="zh-CN" altLang="en-US" dirty="0" smtClean="0">
                <a:latin typeface="隶书" pitchFamily="49" charset="-122"/>
                <a:ea typeface="隶书" pitchFamily="49" charset="-122"/>
              </a:rPr>
              <a:t>度时，达到最大值，其他位置渐小。</a:t>
            </a:r>
          </a:p>
          <a:p>
            <a:endParaRPr lang="en-US" altLang="zh-CN" dirty="0" smtClean="0"/>
          </a:p>
        </p:txBody>
      </p:sp>
      <p:pic>
        <p:nvPicPr>
          <p:cNvPr id="9" name="图片 8"/>
          <p:cNvPicPr/>
          <p:nvPr/>
        </p:nvPicPr>
        <p:blipFill>
          <a:blip r:embed="rId3" cstate="print"/>
          <a:srcRect/>
          <a:stretch>
            <a:fillRect/>
          </a:stretch>
        </p:blipFill>
        <p:spPr bwMode="auto">
          <a:xfrm>
            <a:off x="642942" y="3857628"/>
            <a:ext cx="3357554" cy="2928934"/>
          </a:xfrm>
          <a:prstGeom prst="rect">
            <a:avLst/>
          </a:prstGeom>
          <a:noFill/>
          <a:ln w="9525">
            <a:noFill/>
            <a:miter lim="800000"/>
            <a:headEnd/>
            <a:tailEnd/>
          </a:ln>
        </p:spPr>
      </p:pic>
      <p:pic>
        <p:nvPicPr>
          <p:cNvPr id="10" name="图片 9"/>
          <p:cNvPicPr/>
          <p:nvPr/>
        </p:nvPicPr>
        <p:blipFill>
          <a:blip r:embed="rId4" cstate="print"/>
          <a:srcRect/>
          <a:stretch>
            <a:fillRect/>
          </a:stretch>
        </p:blipFill>
        <p:spPr bwMode="auto">
          <a:xfrm>
            <a:off x="4857752" y="3857628"/>
            <a:ext cx="3571868" cy="2928934"/>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1000108"/>
            <a:ext cx="8686800" cy="1000132"/>
          </a:xfrm>
        </p:spPr>
        <p:txBody>
          <a:bodyPr/>
          <a:lstStyle/>
          <a:p>
            <a:pPr eaLnBrk="1" hangingPunct="1"/>
            <a:r>
              <a:rPr lang="zh-CN" altLang="en-US" sz="3600" b="1" dirty="0" smtClean="0"/>
              <a:t>环绕立体声感模型</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642910" y="1950425"/>
            <a:ext cx="7572428" cy="4907575"/>
          </a:xfrm>
          <a:prstGeom prst="rect">
            <a:avLst/>
          </a:prstGeom>
          <a:noFill/>
          <a:ln w="9525">
            <a:noFill/>
            <a:miter lim="800000"/>
            <a:headEnd/>
            <a:tailEnd/>
          </a:ln>
          <a:effectLst/>
        </p:spPr>
      </p:pic>
    </p:spTree>
  </p:cSld>
  <p:clrMapOvr>
    <a:masterClrMapping/>
  </p:clrMapOvr>
  <p:transition spd="slow" advTm="1619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1000108"/>
            <a:ext cx="8686800" cy="1000132"/>
          </a:xfrm>
        </p:spPr>
        <p:txBody>
          <a:bodyPr/>
          <a:lstStyle/>
          <a:p>
            <a:pPr eaLnBrk="1" hangingPunct="1"/>
            <a:r>
              <a:rPr lang="zh-CN" altLang="en-US" sz="3600" b="1" dirty="0" smtClean="0"/>
              <a:t>环绕立体声感模型</a:t>
            </a:r>
            <a:r>
              <a:rPr lang="en-US" altLang="zh-CN" sz="3600" b="1" dirty="0" smtClean="0"/>
              <a:t>SV</a:t>
            </a:r>
            <a:endParaRPr lang="zh-CN" altLang="en-US" sz="3600" b="1" dirty="0" smtClean="0"/>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5500694" y="2714620"/>
            <a:ext cx="3643306" cy="3859218"/>
          </a:xfrm>
        </p:spPr>
        <p:txBody>
          <a:bodyPr/>
          <a:lstStyle/>
          <a:p>
            <a:r>
              <a:rPr lang="en-US" altLang="zh-CN" dirty="0" smtClean="0">
                <a:latin typeface="隶书" pitchFamily="49" charset="-122"/>
                <a:ea typeface="隶书" pitchFamily="49" charset="-122"/>
              </a:rPr>
              <a:t>SV</a:t>
            </a:r>
            <a:r>
              <a:rPr lang="zh-CN" altLang="en-US" dirty="0" smtClean="0">
                <a:latin typeface="隶书" pitchFamily="49" charset="-122"/>
                <a:ea typeface="隶书" pitchFamily="49" charset="-122"/>
              </a:rPr>
              <a:t>值在</a:t>
            </a:r>
            <a:r>
              <a:rPr lang="en-US" dirty="0" smtClean="0">
                <a:latin typeface="隶书" pitchFamily="49" charset="-122"/>
                <a:ea typeface="隶书" pitchFamily="49" charset="-122"/>
              </a:rPr>
              <a:t>α=0.</a:t>
            </a:r>
            <a:r>
              <a:rPr lang="en-US" altLang="zh-CN" dirty="0" smtClean="0">
                <a:latin typeface="隶书" pitchFamily="49" charset="-122"/>
                <a:ea typeface="隶书" pitchFamily="49" charset="-122"/>
              </a:rPr>
              <a:t>72</a:t>
            </a:r>
            <a:r>
              <a:rPr lang="zh-CN" altLang="en-US" dirty="0" smtClean="0">
                <a:latin typeface="隶书" pitchFamily="49" charset="-122"/>
                <a:ea typeface="隶书" pitchFamily="49" charset="-122"/>
              </a:rPr>
              <a:t>，</a:t>
            </a:r>
            <a:r>
              <a:rPr lang="en-US" dirty="0" smtClean="0">
                <a:latin typeface="隶书" pitchFamily="49" charset="-122"/>
                <a:ea typeface="隶书" pitchFamily="49" charset="-122"/>
              </a:rPr>
              <a:t>β=0</a:t>
            </a:r>
            <a:r>
              <a:rPr lang="zh-CN" altLang="en-US" dirty="0" smtClean="0">
                <a:latin typeface="隶书" pitchFamily="49" charset="-122"/>
                <a:ea typeface="隶书" pitchFamily="49" charset="-122"/>
              </a:rPr>
              <a:t>时，达到最大值；其他坐标位置随</a:t>
            </a:r>
            <a:r>
              <a:rPr lang="en-US" dirty="0" smtClean="0">
                <a:latin typeface="隶书" pitchFamily="49" charset="-122"/>
                <a:ea typeface="隶书" pitchFamily="49" charset="-122"/>
              </a:rPr>
              <a:t>α</a:t>
            </a:r>
            <a:r>
              <a:rPr lang="zh-CN" altLang="en-US" dirty="0" smtClean="0">
                <a:latin typeface="隶书" pitchFamily="49" charset="-122"/>
                <a:ea typeface="隶书" pitchFamily="49" charset="-122"/>
              </a:rPr>
              <a:t>、</a:t>
            </a:r>
            <a:r>
              <a:rPr lang="en-US" dirty="0" smtClean="0">
                <a:latin typeface="隶书" pitchFamily="49" charset="-122"/>
                <a:ea typeface="隶书" pitchFamily="49" charset="-122"/>
              </a:rPr>
              <a:t>β</a:t>
            </a:r>
            <a:r>
              <a:rPr lang="zh-CN" altLang="en-US" dirty="0" smtClean="0">
                <a:latin typeface="隶书" pitchFamily="49" charset="-122"/>
                <a:ea typeface="隶书" pitchFamily="49" charset="-122"/>
              </a:rPr>
              <a:t>的变化渐变。</a:t>
            </a:r>
            <a:endParaRPr lang="zh-CN" altLang="en-US" dirty="0">
              <a:latin typeface="隶书" pitchFamily="49" charset="-122"/>
              <a:ea typeface="隶书" pitchFamily="49" charset="-122"/>
            </a:endParaRPr>
          </a:p>
        </p:txBody>
      </p:sp>
      <p:pic>
        <p:nvPicPr>
          <p:cNvPr id="7" name="图片 6"/>
          <p:cNvPicPr/>
          <p:nvPr/>
        </p:nvPicPr>
        <p:blipFill>
          <a:blip r:embed="rId3" cstate="print"/>
          <a:srcRect/>
          <a:stretch>
            <a:fillRect/>
          </a:stretch>
        </p:blipFill>
        <p:spPr bwMode="auto">
          <a:xfrm>
            <a:off x="210248" y="2495562"/>
            <a:ext cx="5504760" cy="3219454"/>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928670"/>
            <a:ext cx="8686800" cy="1071570"/>
          </a:xfrm>
        </p:spPr>
        <p:txBody>
          <a:bodyPr/>
          <a:lstStyle/>
          <a:p>
            <a:pPr eaLnBrk="1" hangingPunct="1"/>
            <a:r>
              <a:rPr lang="zh-CN" altLang="en-US" sz="3600" b="1" dirty="0" smtClean="0"/>
              <a:t>太空模式下视觉感模型</a:t>
            </a:r>
            <a:r>
              <a:rPr lang="en-US" altLang="zh-CN" sz="3600" b="1" dirty="0" smtClean="0"/>
              <a:t>QE</a:t>
            </a:r>
            <a:endParaRPr lang="zh-CN" altLang="en-US" sz="3600" b="1" dirty="0" smtClean="0"/>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5500694" y="2786058"/>
            <a:ext cx="3643306" cy="3787780"/>
          </a:xfrm>
        </p:spPr>
        <p:txBody>
          <a:bodyPr/>
          <a:lstStyle/>
          <a:p>
            <a:r>
              <a:rPr lang="en-US" altLang="zh-CN" dirty="0" smtClean="0">
                <a:latin typeface="隶书" pitchFamily="49" charset="-122"/>
                <a:ea typeface="隶书" pitchFamily="49" charset="-122"/>
              </a:rPr>
              <a:t>QE</a:t>
            </a:r>
            <a:r>
              <a:rPr lang="zh-CN" altLang="en-US" dirty="0" smtClean="0">
                <a:latin typeface="隶书" pitchFamily="49" charset="-122"/>
                <a:ea typeface="隶书" pitchFamily="49" charset="-122"/>
              </a:rPr>
              <a:t>值在</a:t>
            </a:r>
            <a:r>
              <a:rPr lang="en-US" dirty="0" smtClean="0">
                <a:latin typeface="隶书" pitchFamily="49" charset="-122"/>
                <a:ea typeface="隶书" pitchFamily="49" charset="-122"/>
              </a:rPr>
              <a:t>α=0.</a:t>
            </a:r>
            <a:r>
              <a:rPr lang="en-US" altLang="zh-CN" dirty="0" smtClean="0">
                <a:latin typeface="隶书" pitchFamily="49" charset="-122"/>
                <a:ea typeface="隶书" pitchFamily="49" charset="-122"/>
              </a:rPr>
              <a:t>7</a:t>
            </a:r>
            <a:r>
              <a:rPr lang="en-US" dirty="0" smtClean="0">
                <a:latin typeface="隶书" pitchFamily="49" charset="-122"/>
                <a:ea typeface="隶书" pitchFamily="49" charset="-122"/>
              </a:rPr>
              <a:t>9</a:t>
            </a:r>
            <a:r>
              <a:rPr lang="zh-CN" altLang="en-US" dirty="0" smtClean="0">
                <a:latin typeface="隶书" pitchFamily="49" charset="-122"/>
                <a:ea typeface="隶书" pitchFamily="49" charset="-122"/>
              </a:rPr>
              <a:t>，</a:t>
            </a:r>
            <a:r>
              <a:rPr lang="en-US" dirty="0" smtClean="0">
                <a:latin typeface="隶书" pitchFamily="49" charset="-122"/>
                <a:ea typeface="隶书" pitchFamily="49" charset="-122"/>
              </a:rPr>
              <a:t>β=0</a:t>
            </a:r>
            <a:r>
              <a:rPr lang="zh-CN" altLang="en-US" dirty="0" smtClean="0">
                <a:latin typeface="隶书" pitchFamily="49" charset="-122"/>
                <a:ea typeface="隶书" pitchFamily="49" charset="-122"/>
              </a:rPr>
              <a:t>时，达到最大值。其他坐标位置随</a:t>
            </a:r>
            <a:r>
              <a:rPr lang="en-US" dirty="0" smtClean="0">
                <a:latin typeface="隶书" pitchFamily="49" charset="-122"/>
                <a:ea typeface="隶书" pitchFamily="49" charset="-122"/>
              </a:rPr>
              <a:t>α</a:t>
            </a:r>
            <a:r>
              <a:rPr lang="zh-CN" altLang="en-US" dirty="0" smtClean="0">
                <a:latin typeface="隶书" pitchFamily="49" charset="-122"/>
                <a:ea typeface="隶书" pitchFamily="49" charset="-122"/>
              </a:rPr>
              <a:t>、</a:t>
            </a:r>
            <a:r>
              <a:rPr lang="en-US" dirty="0" smtClean="0">
                <a:latin typeface="隶书" pitchFamily="49" charset="-122"/>
                <a:ea typeface="隶书" pitchFamily="49" charset="-122"/>
              </a:rPr>
              <a:t>β</a:t>
            </a:r>
            <a:r>
              <a:rPr lang="zh-CN" altLang="en-US" dirty="0" smtClean="0">
                <a:latin typeface="隶书" pitchFamily="49" charset="-122"/>
                <a:ea typeface="隶书" pitchFamily="49" charset="-122"/>
              </a:rPr>
              <a:t>的变化渐变。</a:t>
            </a:r>
          </a:p>
          <a:p>
            <a:endParaRPr lang="zh-CN" altLang="en-US" dirty="0"/>
          </a:p>
        </p:txBody>
      </p:sp>
      <p:pic>
        <p:nvPicPr>
          <p:cNvPr id="7" name="图片 6"/>
          <p:cNvPicPr/>
          <p:nvPr/>
        </p:nvPicPr>
        <p:blipFill>
          <a:blip r:embed="rId3" cstate="print"/>
          <a:srcRect/>
          <a:stretch>
            <a:fillRect/>
          </a:stretch>
        </p:blipFill>
        <p:spPr bwMode="auto">
          <a:xfrm>
            <a:off x="214282" y="2328215"/>
            <a:ext cx="5500726" cy="3315363"/>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1000108"/>
            <a:ext cx="8686800" cy="1000132"/>
          </a:xfrm>
        </p:spPr>
        <p:txBody>
          <a:bodyPr/>
          <a:lstStyle/>
          <a:p>
            <a:pPr eaLnBrk="1" hangingPunct="1"/>
            <a:r>
              <a:rPr lang="zh-CN" altLang="en-US" sz="3600" b="1" dirty="0" smtClean="0"/>
              <a:t>太空模式下舒适度模型</a:t>
            </a:r>
            <a:r>
              <a:rPr lang="en-US" altLang="zh-CN" sz="3600" b="1" dirty="0" smtClean="0"/>
              <a:t>QC</a:t>
            </a:r>
            <a:endParaRPr lang="zh-CN" altLang="en-US" sz="3600" b="1" dirty="0" smtClean="0"/>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5500694" y="2428868"/>
            <a:ext cx="3643306" cy="4144970"/>
          </a:xfrm>
        </p:spPr>
        <p:txBody>
          <a:bodyPr/>
          <a:lstStyle/>
          <a:p>
            <a:r>
              <a:rPr lang="en-US" dirty="0" smtClean="0">
                <a:latin typeface="隶书" pitchFamily="49" charset="-122"/>
                <a:ea typeface="隶书" pitchFamily="49" charset="-122"/>
              </a:rPr>
              <a:t>QC</a:t>
            </a:r>
            <a:r>
              <a:rPr lang="zh-CN" altLang="en-US" dirty="0" smtClean="0">
                <a:latin typeface="隶书" pitchFamily="49" charset="-122"/>
                <a:ea typeface="隶书" pitchFamily="49" charset="-122"/>
              </a:rPr>
              <a:t>和人头部与视点连线与水平面所成夹角</a:t>
            </a:r>
            <a:r>
              <a:rPr lang="en-US" dirty="0" smtClean="0">
                <a:latin typeface="隶书" pitchFamily="49" charset="-122"/>
                <a:ea typeface="隶书" pitchFamily="49" charset="-122"/>
              </a:rPr>
              <a:t>α</a:t>
            </a:r>
            <a:r>
              <a:rPr lang="zh-CN" altLang="en-US" dirty="0" smtClean="0">
                <a:latin typeface="隶书" pitchFamily="49" charset="-122"/>
                <a:ea typeface="隶书" pitchFamily="49" charset="-122"/>
              </a:rPr>
              <a:t>关。具体：</a:t>
            </a:r>
            <a:r>
              <a:rPr lang="en-US" dirty="0" smtClean="0">
                <a:latin typeface="隶书" pitchFamily="49" charset="-122"/>
                <a:ea typeface="隶书" pitchFamily="49" charset="-122"/>
              </a:rPr>
              <a:t>α</a:t>
            </a:r>
            <a:r>
              <a:rPr lang="zh-CN" altLang="en-US" dirty="0" smtClean="0">
                <a:latin typeface="隶书" pitchFamily="49" charset="-122"/>
                <a:ea typeface="隶书" pitchFamily="49" charset="-122"/>
              </a:rPr>
              <a:t>越小，即人头部仰角越小，观众越舒适，即</a:t>
            </a:r>
            <a:r>
              <a:rPr lang="en-US" dirty="0" smtClean="0">
                <a:latin typeface="隶书" pitchFamily="49" charset="-122"/>
                <a:ea typeface="隶书" pitchFamily="49" charset="-122"/>
              </a:rPr>
              <a:t>QC</a:t>
            </a:r>
            <a:r>
              <a:rPr lang="zh-CN" altLang="en-US" dirty="0" smtClean="0">
                <a:latin typeface="隶书" pitchFamily="49" charset="-122"/>
                <a:ea typeface="隶书" pitchFamily="49" charset="-122"/>
              </a:rPr>
              <a:t>值越大。</a:t>
            </a:r>
            <a:endParaRPr lang="zh-CN" altLang="en-US" dirty="0">
              <a:latin typeface="隶书" pitchFamily="49" charset="-122"/>
              <a:ea typeface="隶书" pitchFamily="49" charset="-122"/>
            </a:endParaRPr>
          </a:p>
        </p:txBody>
      </p:sp>
      <p:pic>
        <p:nvPicPr>
          <p:cNvPr id="9" name="图片 8"/>
          <p:cNvPicPr/>
          <p:nvPr/>
        </p:nvPicPr>
        <p:blipFill>
          <a:blip r:embed="rId3" cstate="print"/>
          <a:srcRect/>
          <a:stretch>
            <a:fillRect/>
          </a:stretch>
        </p:blipFill>
        <p:spPr bwMode="auto">
          <a:xfrm>
            <a:off x="214282" y="2428868"/>
            <a:ext cx="5429288" cy="3348595"/>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556499" y="1643050"/>
            <a:ext cx="6587501" cy="3571900"/>
            <a:chOff x="1027168" y="1484784"/>
            <a:chExt cx="7122510" cy="4598516"/>
          </a:xfrm>
        </p:grpSpPr>
        <p:sp>
          <p:nvSpPr>
            <p:cNvPr id="4" name="圆角矩形 3"/>
            <p:cNvSpPr/>
            <p:nvPr/>
          </p:nvSpPr>
          <p:spPr>
            <a:xfrm>
              <a:off x="1027168" y="2772368"/>
              <a:ext cx="2256397" cy="1253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dirty="0">
                  <a:latin typeface="华文新魏" panose="02010800040101010101" pitchFamily="2" charset="-122"/>
                  <a:ea typeface="华文新魏" panose="02010800040101010101" pitchFamily="2" charset="-122"/>
                </a:rPr>
                <a:t>光学</a:t>
              </a:r>
              <a:r>
                <a:rPr lang="en-US" altLang="zh-CN" sz="3200" dirty="0">
                  <a:latin typeface="华文新魏" panose="02010800040101010101" pitchFamily="2" charset="-122"/>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机械天象仪</a:t>
              </a:r>
            </a:p>
          </p:txBody>
        </p:sp>
        <p:sp>
          <p:nvSpPr>
            <p:cNvPr id="6" name="圆角矩形 5"/>
            <p:cNvSpPr/>
            <p:nvPr/>
          </p:nvSpPr>
          <p:spPr>
            <a:xfrm>
              <a:off x="5580063" y="2714556"/>
              <a:ext cx="2569615" cy="1437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dirty="0">
                  <a:latin typeface="华文新魏" panose="02010800040101010101" pitchFamily="2" charset="-122"/>
                  <a:ea typeface="华文新魏" panose="02010800040101010101" pitchFamily="2" charset="-122"/>
                </a:rPr>
                <a:t>国内现有数字天象厅</a:t>
              </a:r>
            </a:p>
          </p:txBody>
        </p:sp>
        <p:sp>
          <p:nvSpPr>
            <p:cNvPr id="7" name="左右箭头 6"/>
            <p:cNvSpPr/>
            <p:nvPr/>
          </p:nvSpPr>
          <p:spPr>
            <a:xfrm>
              <a:off x="3289300" y="3284538"/>
              <a:ext cx="2305050" cy="288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华文新魏" panose="02010800040101010101" pitchFamily="2" charset="-122"/>
                <a:ea typeface="华文新魏" panose="02010800040101010101" pitchFamily="2" charset="-122"/>
              </a:endParaRPr>
            </a:p>
          </p:txBody>
        </p:sp>
        <p:sp>
          <p:nvSpPr>
            <p:cNvPr id="9" name="禁止符 8"/>
            <p:cNvSpPr/>
            <p:nvPr/>
          </p:nvSpPr>
          <p:spPr>
            <a:xfrm>
              <a:off x="4211638" y="3176588"/>
              <a:ext cx="504825" cy="504825"/>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华文新魏" panose="02010800040101010101" pitchFamily="2" charset="-122"/>
                <a:ea typeface="华文新魏" panose="02010800040101010101" pitchFamily="2" charset="-122"/>
              </a:endParaRPr>
            </a:p>
          </p:txBody>
        </p:sp>
        <p:sp>
          <p:nvSpPr>
            <p:cNvPr id="12" name="下箭头 11"/>
            <p:cNvSpPr/>
            <p:nvPr/>
          </p:nvSpPr>
          <p:spPr>
            <a:xfrm>
              <a:off x="4364923" y="3784042"/>
              <a:ext cx="252413"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华文新魏" panose="02010800040101010101" pitchFamily="2" charset="-122"/>
                <a:ea typeface="华文新魏" panose="02010800040101010101" pitchFamily="2" charset="-122"/>
              </a:endParaRPr>
            </a:p>
          </p:txBody>
        </p:sp>
        <p:sp>
          <p:nvSpPr>
            <p:cNvPr id="13" name="椭圆 12"/>
            <p:cNvSpPr/>
            <p:nvPr/>
          </p:nvSpPr>
          <p:spPr>
            <a:xfrm>
              <a:off x="3008313" y="4887686"/>
              <a:ext cx="2901408" cy="1195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dirty="0" smtClean="0">
                  <a:latin typeface="华文新魏" panose="02010800040101010101" pitchFamily="2" charset="-122"/>
                  <a:ea typeface="华文新魏" panose="02010800040101010101" pitchFamily="2" charset="-122"/>
                </a:rPr>
                <a:t>互动式数字天象厅</a:t>
              </a:r>
              <a:endParaRPr lang="zh-CN" altLang="en-US" sz="3200" dirty="0">
                <a:latin typeface="华文新魏" panose="02010800040101010101" pitchFamily="2" charset="-122"/>
                <a:ea typeface="华文新魏" panose="02010800040101010101" pitchFamily="2" charset="-122"/>
              </a:endParaRPr>
            </a:p>
          </p:txBody>
        </p:sp>
        <p:sp>
          <p:nvSpPr>
            <p:cNvPr id="15" name="圆角矩形标注 14"/>
            <p:cNvSpPr/>
            <p:nvPr/>
          </p:nvSpPr>
          <p:spPr>
            <a:xfrm>
              <a:off x="1043608" y="1484784"/>
              <a:ext cx="2245887" cy="1224136"/>
            </a:xfrm>
            <a:prstGeom prst="wedgeRoundRectCallou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zh-CN" altLang="en-US" sz="2000" dirty="0" smtClean="0">
                  <a:latin typeface="华文新魏" panose="02010800040101010101" pitchFamily="2" charset="-122"/>
                  <a:ea typeface="华文新魏" panose="02010800040101010101" pitchFamily="2" charset="-122"/>
                </a:rPr>
                <a:t>缺点：表达内容有限</a:t>
              </a:r>
              <a:endParaRPr lang="zh-CN" altLang="en-US" sz="2000" dirty="0">
                <a:latin typeface="华文新魏" panose="02010800040101010101" pitchFamily="2" charset="-122"/>
                <a:ea typeface="华文新魏" panose="02010800040101010101" pitchFamily="2" charset="-122"/>
              </a:endParaRPr>
            </a:p>
          </p:txBody>
        </p:sp>
      </p:grpSp>
      <p:sp>
        <p:nvSpPr>
          <p:cNvPr id="17" name="TextBox 16"/>
          <p:cNvSpPr txBox="1"/>
          <p:nvPr/>
        </p:nvSpPr>
        <p:spPr>
          <a:xfrm>
            <a:off x="0" y="5000636"/>
            <a:ext cx="6286512" cy="584775"/>
          </a:xfrm>
          <a:prstGeom prst="rect">
            <a:avLst/>
          </a:prstGeom>
          <a:no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互动式数字天象厅联合实验室</a:t>
            </a:r>
          </a:p>
        </p:txBody>
      </p:sp>
      <p:sp>
        <p:nvSpPr>
          <p:cNvPr id="18" name="TextBox 17"/>
          <p:cNvSpPr txBox="1"/>
          <p:nvPr/>
        </p:nvSpPr>
        <p:spPr>
          <a:xfrm>
            <a:off x="0" y="5780782"/>
            <a:ext cx="9501222" cy="1077218"/>
          </a:xfrm>
          <a:prstGeom prst="rect">
            <a:avLst/>
          </a:prstGeom>
          <a:noFill/>
        </p:spPr>
        <p:txBody>
          <a:bodyPr wrap="square" rtlCol="0">
            <a:spAutoFit/>
          </a:bodyPr>
          <a:lstStyle/>
          <a:p>
            <a:r>
              <a:rPr lang="zh-CN" altLang="en-US" sz="3200" dirty="0" smtClean="0">
                <a:latin typeface="华文新魏" pitchFamily="2" charset="-122"/>
                <a:ea typeface="华文新魏" pitchFamily="2" charset="-122"/>
              </a:rPr>
              <a:t>申请获得北京市科技委员会</a:t>
            </a:r>
            <a:r>
              <a:rPr lang="en-US" altLang="zh-CN" sz="3200" dirty="0" smtClean="0">
                <a:latin typeface="华文新魏" pitchFamily="2" charset="-122"/>
                <a:ea typeface="华文新魏" pitchFamily="2" charset="-122"/>
              </a:rPr>
              <a:t>2015</a:t>
            </a:r>
            <a:r>
              <a:rPr lang="zh-CN" altLang="en-US" sz="3200" dirty="0" smtClean="0">
                <a:latin typeface="华文新魏" pitchFamily="2" charset="-122"/>
                <a:ea typeface="华文新魏" pitchFamily="2" charset="-122"/>
              </a:rPr>
              <a:t>年北京科普社会征集项目资助</a:t>
            </a:r>
            <a:endParaRPr lang="zh-CN" altLang="en-US" sz="3200" dirty="0">
              <a:latin typeface="华文新魏" pitchFamily="2" charset="-122"/>
              <a:ea typeface="华文新魏" pitchFamily="2" charset="-122"/>
            </a:endParaRPr>
          </a:p>
        </p:txBody>
      </p:sp>
      <p:sp>
        <p:nvSpPr>
          <p:cNvPr id="16" name="圆角矩形标注 15"/>
          <p:cNvSpPr/>
          <p:nvPr/>
        </p:nvSpPr>
        <p:spPr>
          <a:xfrm>
            <a:off x="6715140" y="1549458"/>
            <a:ext cx="2077187" cy="950848"/>
          </a:xfrm>
          <a:prstGeom prst="wedgeRoundRectCallou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zh-CN" altLang="en-US" sz="2000" dirty="0" smtClean="0">
                <a:latin typeface="华文新魏" panose="02010800040101010101" pitchFamily="2" charset="-122"/>
                <a:ea typeface="华文新魏" panose="02010800040101010101" pitchFamily="2" charset="-122"/>
              </a:rPr>
              <a:t>缺点：门槛高、缺乏互动</a:t>
            </a:r>
            <a:endParaRPr lang="zh-CN" altLang="en-US" sz="2000" dirty="0">
              <a:latin typeface="华文新魏" panose="02010800040101010101" pitchFamily="2" charset="-122"/>
              <a:ea typeface="华文新魏" panose="02010800040101010101" pitchFamily="2" charset="-122"/>
            </a:endParaRPr>
          </a:p>
        </p:txBody>
      </p:sp>
      <p:sp>
        <p:nvSpPr>
          <p:cNvPr id="19" name="标题 1"/>
          <p:cNvSpPr>
            <a:spLocks noGrp="1"/>
          </p:cNvSpPr>
          <p:nvPr>
            <p:ph type="title"/>
          </p:nvPr>
        </p:nvSpPr>
        <p:spPr>
          <a:xfrm>
            <a:off x="0" y="1500174"/>
            <a:ext cx="8229600" cy="1066800"/>
          </a:xfrm>
        </p:spPr>
        <p:txBody>
          <a:bodyPr/>
          <a:lstStyle/>
          <a:p>
            <a:pPr eaLnBrk="1" hangingPunct="1"/>
            <a:r>
              <a:rPr lang="zh-CN" altLang="en-US" sz="3600" b="1" dirty="0" smtClean="0"/>
              <a:t>课题背景</a:t>
            </a:r>
          </a:p>
        </p:txBody>
      </p:sp>
      <p:sp>
        <p:nvSpPr>
          <p:cNvPr id="21" name="矩形 20"/>
          <p:cNvSpPr/>
          <p:nvPr/>
        </p:nvSpPr>
        <p:spPr>
          <a:xfrm>
            <a:off x="0" y="0"/>
            <a:ext cx="9144000" cy="1357298"/>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4000" dirty="0" smtClean="0">
                <a:solidFill>
                  <a:schemeClr val="tx1"/>
                </a:solidFill>
                <a:latin typeface="华文行楷" panose="02010800040101010101" pitchFamily="2" charset="-122"/>
                <a:ea typeface="华文行楷" panose="02010800040101010101" pitchFamily="2" charset="-122"/>
              </a:rPr>
              <a:t>第一章</a:t>
            </a:r>
            <a:r>
              <a:rPr lang="zh-CN" altLang="en-US" sz="4000" dirty="0" smtClean="0">
                <a:latin typeface="华文行楷" panose="02010800040101010101" pitchFamily="2" charset="-122"/>
                <a:ea typeface="华文行楷" panose="02010800040101010101" pitchFamily="2" charset="-122"/>
              </a:rPr>
              <a:t>绪论</a:t>
            </a:r>
          </a:p>
        </p:txBody>
      </p:sp>
    </p:spTree>
    <p:custDataLst>
      <p:tags r:id="rId1"/>
    </p:custDataLst>
  </p:cSld>
  <p:clrMapOvr>
    <a:masterClrMapping/>
  </p:clrMapOvr>
  <p:transition spd="slow" advTm="46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928670"/>
            <a:ext cx="8686800" cy="1143008"/>
          </a:xfrm>
        </p:spPr>
        <p:txBody>
          <a:bodyPr/>
          <a:lstStyle/>
          <a:p>
            <a:pPr eaLnBrk="1" hangingPunct="1"/>
            <a:r>
              <a:rPr lang="zh-CN" altLang="en-US" sz="3600" b="1" dirty="0" smtClean="0"/>
              <a:t>星空模式视觉感受模型</a:t>
            </a:r>
            <a:r>
              <a:rPr lang="en-US" altLang="zh-CN" sz="3600" b="1" dirty="0" smtClean="0"/>
              <a:t>TE</a:t>
            </a:r>
            <a:endParaRPr lang="zh-CN" altLang="en-US" sz="3600" b="1" dirty="0" smtClean="0"/>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5715008" y="2249488"/>
            <a:ext cx="3428992" cy="4324350"/>
          </a:xfrm>
        </p:spPr>
        <p:txBody>
          <a:bodyPr/>
          <a:lstStyle/>
          <a:p>
            <a:r>
              <a:rPr lang="en-US" dirty="0" smtClean="0">
                <a:latin typeface="隶书" pitchFamily="49" charset="-122"/>
                <a:ea typeface="隶书" pitchFamily="49" charset="-122"/>
              </a:rPr>
              <a:t>TE</a:t>
            </a:r>
            <a:r>
              <a:rPr lang="zh-CN" altLang="en-US" dirty="0" smtClean="0">
                <a:latin typeface="隶书" pitchFamily="49" charset="-122"/>
                <a:ea typeface="隶书" pitchFamily="49" charset="-122"/>
              </a:rPr>
              <a:t>和观众所在地点与中心点距离</a:t>
            </a:r>
            <a:r>
              <a:rPr lang="en-US" dirty="0" smtClean="0">
                <a:latin typeface="隶书" pitchFamily="49" charset="-122"/>
                <a:ea typeface="隶书" pitchFamily="49" charset="-122"/>
              </a:rPr>
              <a:t>D</a:t>
            </a:r>
            <a:r>
              <a:rPr lang="zh-CN" altLang="en-US" dirty="0" smtClean="0">
                <a:latin typeface="隶书" pitchFamily="49" charset="-122"/>
                <a:ea typeface="隶书" pitchFamily="49" charset="-122"/>
              </a:rPr>
              <a:t>有关。球心处为理想点，具体</a:t>
            </a:r>
            <a:r>
              <a:rPr lang="en-US" dirty="0" smtClean="0">
                <a:latin typeface="隶书" pitchFamily="49" charset="-122"/>
                <a:ea typeface="隶书" pitchFamily="49" charset="-122"/>
              </a:rPr>
              <a:t>D</a:t>
            </a:r>
            <a:r>
              <a:rPr lang="zh-CN" altLang="en-US" dirty="0" smtClean="0">
                <a:latin typeface="隶书" pitchFamily="49" charset="-122"/>
                <a:ea typeface="隶书" pitchFamily="49" charset="-122"/>
              </a:rPr>
              <a:t>越小，画面真实感越强，即</a:t>
            </a:r>
            <a:r>
              <a:rPr lang="en-US" dirty="0" smtClean="0">
                <a:latin typeface="隶书" pitchFamily="49" charset="-122"/>
                <a:ea typeface="隶书" pitchFamily="49" charset="-122"/>
              </a:rPr>
              <a:t>QC</a:t>
            </a:r>
            <a:r>
              <a:rPr lang="zh-CN" altLang="en-US" dirty="0" smtClean="0">
                <a:latin typeface="隶书" pitchFamily="49" charset="-122"/>
                <a:ea typeface="隶书" pitchFamily="49" charset="-122"/>
              </a:rPr>
              <a:t>值越大；当</a:t>
            </a:r>
            <a:r>
              <a:rPr lang="en-US" dirty="0" smtClean="0">
                <a:latin typeface="隶书" pitchFamily="49" charset="-122"/>
                <a:ea typeface="隶书" pitchFamily="49" charset="-122"/>
              </a:rPr>
              <a:t>D</a:t>
            </a:r>
            <a:r>
              <a:rPr lang="zh-CN" altLang="en-US" dirty="0" smtClean="0">
                <a:latin typeface="隶书" pitchFamily="49" charset="-122"/>
                <a:ea typeface="隶书" pitchFamily="49" charset="-122"/>
              </a:rPr>
              <a:t>大于</a:t>
            </a:r>
            <a:r>
              <a:rPr lang="en-US" dirty="0" smtClean="0">
                <a:latin typeface="隶书" pitchFamily="49" charset="-122"/>
                <a:ea typeface="隶书" pitchFamily="49" charset="-122"/>
              </a:rPr>
              <a:t>0.6</a:t>
            </a:r>
            <a:r>
              <a:rPr lang="zh-CN" altLang="en-US" dirty="0" smtClean="0">
                <a:latin typeface="隶书" pitchFamily="49" charset="-122"/>
                <a:ea typeface="隶书" pitchFamily="49" charset="-122"/>
              </a:rPr>
              <a:t>，画面真实感差别不大</a:t>
            </a:r>
            <a:endParaRPr lang="zh-CN" altLang="en-US" dirty="0">
              <a:latin typeface="隶书" pitchFamily="49" charset="-122"/>
              <a:ea typeface="隶书" pitchFamily="49" charset="-122"/>
            </a:endParaRPr>
          </a:p>
        </p:txBody>
      </p:sp>
      <p:pic>
        <p:nvPicPr>
          <p:cNvPr id="7" name="图片 6"/>
          <p:cNvPicPr/>
          <p:nvPr/>
        </p:nvPicPr>
        <p:blipFill>
          <a:blip r:embed="rId3" cstate="print"/>
          <a:srcRect/>
          <a:stretch>
            <a:fillRect/>
          </a:stretch>
        </p:blipFill>
        <p:spPr bwMode="auto">
          <a:xfrm>
            <a:off x="285720" y="2428868"/>
            <a:ext cx="5572164" cy="3390583"/>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928670"/>
            <a:ext cx="8686800" cy="1143008"/>
          </a:xfrm>
        </p:spPr>
        <p:txBody>
          <a:bodyPr/>
          <a:lstStyle/>
          <a:p>
            <a:pPr eaLnBrk="1" hangingPunct="1"/>
            <a:r>
              <a:rPr lang="zh-CN" altLang="en-US" sz="3600" b="1" dirty="0" smtClean="0"/>
              <a:t>星空模式舒适度模型</a:t>
            </a:r>
            <a:r>
              <a:rPr lang="en-US" altLang="zh-CN" sz="3600" b="1" dirty="0" smtClean="0"/>
              <a:t>TC</a:t>
            </a:r>
            <a:endParaRPr lang="zh-CN" altLang="en-US" sz="3600" b="1" dirty="0" smtClean="0"/>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5643570" y="2249488"/>
            <a:ext cx="3043230" cy="4324350"/>
          </a:xfrm>
        </p:spPr>
        <p:txBody>
          <a:bodyPr/>
          <a:lstStyle/>
          <a:p>
            <a:r>
              <a:rPr lang="en-US" dirty="0" smtClean="0">
                <a:latin typeface="隶书" pitchFamily="49" charset="-122"/>
                <a:ea typeface="隶书" pitchFamily="49" charset="-122"/>
              </a:rPr>
              <a:t>TC</a:t>
            </a:r>
            <a:r>
              <a:rPr lang="zh-CN" altLang="en-US" dirty="0" smtClean="0">
                <a:latin typeface="隶书" pitchFamily="49" charset="-122"/>
                <a:ea typeface="隶书" pitchFamily="49" charset="-122"/>
              </a:rPr>
              <a:t>和人头部与视点连线与水平面所成夹角</a:t>
            </a:r>
            <a:r>
              <a:rPr lang="en-US" dirty="0" smtClean="0">
                <a:latin typeface="隶书" pitchFamily="49" charset="-122"/>
                <a:ea typeface="隶书" pitchFamily="49" charset="-122"/>
              </a:rPr>
              <a:t>γ</a:t>
            </a:r>
            <a:r>
              <a:rPr lang="zh-CN" altLang="en-US" dirty="0" smtClean="0">
                <a:latin typeface="隶书" pitchFamily="49" charset="-122"/>
                <a:ea typeface="隶书" pitchFamily="49" charset="-122"/>
              </a:rPr>
              <a:t>有关。具体：</a:t>
            </a:r>
            <a:r>
              <a:rPr lang="en-US" dirty="0" smtClean="0">
                <a:latin typeface="隶书" pitchFamily="49" charset="-122"/>
                <a:ea typeface="隶书" pitchFamily="49" charset="-122"/>
              </a:rPr>
              <a:t>γ</a:t>
            </a:r>
            <a:r>
              <a:rPr lang="zh-CN" altLang="en-US" dirty="0" smtClean="0">
                <a:latin typeface="隶书" pitchFamily="49" charset="-122"/>
                <a:ea typeface="隶书" pitchFamily="49" charset="-122"/>
              </a:rPr>
              <a:t>越小，即人头部仰角越小，观众越舒适，即</a:t>
            </a:r>
            <a:r>
              <a:rPr lang="en-US" dirty="0" smtClean="0">
                <a:latin typeface="隶书" pitchFamily="49" charset="-122"/>
                <a:ea typeface="隶书" pitchFamily="49" charset="-122"/>
              </a:rPr>
              <a:t>TC</a:t>
            </a:r>
            <a:r>
              <a:rPr lang="zh-CN" altLang="en-US" dirty="0" smtClean="0">
                <a:latin typeface="隶书" pitchFamily="49" charset="-122"/>
                <a:ea typeface="隶书" pitchFamily="49" charset="-122"/>
              </a:rPr>
              <a:t>值越大</a:t>
            </a:r>
            <a:endParaRPr lang="zh-CN" altLang="en-US" dirty="0">
              <a:latin typeface="隶书" pitchFamily="49" charset="-122"/>
              <a:ea typeface="隶书" pitchFamily="49" charset="-122"/>
            </a:endParaRPr>
          </a:p>
        </p:txBody>
      </p:sp>
      <p:pic>
        <p:nvPicPr>
          <p:cNvPr id="6" name="图片 5"/>
          <p:cNvPicPr/>
          <p:nvPr/>
        </p:nvPicPr>
        <p:blipFill>
          <a:blip r:embed="rId3" cstate="print"/>
          <a:srcRect/>
          <a:stretch>
            <a:fillRect/>
          </a:stretch>
        </p:blipFill>
        <p:spPr bwMode="auto">
          <a:xfrm>
            <a:off x="154946" y="2285992"/>
            <a:ext cx="5702938" cy="3268830"/>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1000108"/>
            <a:ext cx="8686800" cy="928694"/>
          </a:xfrm>
        </p:spPr>
        <p:txBody>
          <a:bodyPr/>
          <a:lstStyle/>
          <a:p>
            <a:pPr eaLnBrk="1" hangingPunct="1"/>
            <a:r>
              <a:rPr lang="zh-CN" altLang="en-US" sz="3600" b="1" dirty="0" smtClean="0"/>
              <a:t>综合模型</a:t>
            </a:r>
            <a:r>
              <a:rPr lang="en-US" altLang="zh-CN" sz="3600" b="1" dirty="0" smtClean="0"/>
              <a:t>S</a:t>
            </a:r>
            <a:endParaRPr lang="zh-CN" altLang="en-US" sz="3600" b="1" dirty="0" smtClean="0"/>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0" y="2071678"/>
            <a:ext cx="8686800" cy="4502160"/>
          </a:xfrm>
        </p:spPr>
        <p:txBody>
          <a:bodyPr/>
          <a:lstStyle/>
          <a:p>
            <a:r>
              <a:rPr lang="en-US" dirty="0" smtClean="0"/>
              <a:t>S=SV+QE+QC+TE+TC</a:t>
            </a:r>
            <a:r>
              <a:rPr lang="zh-CN" altLang="en-US" dirty="0" smtClean="0"/>
              <a:t>；</a:t>
            </a:r>
          </a:p>
          <a:p>
            <a:r>
              <a:rPr lang="zh-CN" altLang="en-US" dirty="0" smtClean="0"/>
              <a:t>其中</a:t>
            </a:r>
            <a:r>
              <a:rPr lang="en-US" dirty="0" smtClean="0"/>
              <a:t> </a:t>
            </a:r>
            <a:r>
              <a:rPr lang="en-US" altLang="zh-CN" dirty="0" smtClean="0"/>
              <a:t>A1</a:t>
            </a:r>
            <a:r>
              <a:rPr lang="en-US" dirty="0" smtClean="0"/>
              <a:t>= 0.15A</a:t>
            </a:r>
            <a:r>
              <a:rPr lang="zh-CN" altLang="en-US" dirty="0" smtClean="0"/>
              <a:t>；</a:t>
            </a:r>
            <a:r>
              <a:rPr lang="en-US" dirty="0" smtClean="0"/>
              <a:t> </a:t>
            </a:r>
            <a:r>
              <a:rPr lang="en-US" altLang="zh-CN" dirty="0" smtClean="0"/>
              <a:t>A2</a:t>
            </a:r>
            <a:r>
              <a:rPr lang="en-US" dirty="0" smtClean="0"/>
              <a:t>=0.3A</a:t>
            </a:r>
            <a:r>
              <a:rPr lang="zh-CN" altLang="en-US" dirty="0" smtClean="0"/>
              <a:t>；</a:t>
            </a:r>
            <a:r>
              <a:rPr lang="en-US" dirty="0" smtClean="0"/>
              <a:t> </a:t>
            </a:r>
            <a:r>
              <a:rPr lang="en-US" altLang="zh-CN" dirty="0" smtClean="0"/>
              <a:t>A3</a:t>
            </a:r>
            <a:r>
              <a:rPr lang="en-US" dirty="0" smtClean="0"/>
              <a:t>=0.1A</a:t>
            </a:r>
            <a:r>
              <a:rPr lang="zh-CN" altLang="en-US" dirty="0" smtClean="0"/>
              <a:t>；</a:t>
            </a:r>
            <a:r>
              <a:rPr lang="en-US" dirty="0" smtClean="0"/>
              <a:t> </a:t>
            </a:r>
            <a:r>
              <a:rPr lang="en-US" altLang="zh-CN" dirty="0" smtClean="0"/>
              <a:t>A4</a:t>
            </a:r>
            <a:r>
              <a:rPr lang="en-US" dirty="0" smtClean="0"/>
              <a:t>=0.35A</a:t>
            </a:r>
            <a:r>
              <a:rPr lang="zh-CN" altLang="en-US" dirty="0" smtClean="0"/>
              <a:t>；</a:t>
            </a:r>
            <a:r>
              <a:rPr lang="en-US" altLang="zh-CN" dirty="0" smtClean="0"/>
              <a:t>A5</a:t>
            </a:r>
            <a:r>
              <a:rPr lang="en-US" dirty="0" smtClean="0"/>
              <a:t> =0.1A</a:t>
            </a:r>
            <a:endParaRPr lang="zh-CN" altLang="en-US" dirty="0" smtClean="0"/>
          </a:p>
          <a:p>
            <a:endParaRPr lang="zh-CN" altLang="en-US" dirty="0"/>
          </a:p>
        </p:txBody>
      </p:sp>
      <p:pic>
        <p:nvPicPr>
          <p:cNvPr id="6" name="图片 5"/>
          <p:cNvPicPr/>
          <p:nvPr/>
        </p:nvPicPr>
        <p:blipFill>
          <a:blip r:embed="rId3" cstate="print"/>
          <a:srcRect/>
          <a:stretch>
            <a:fillRect/>
          </a:stretch>
        </p:blipFill>
        <p:spPr bwMode="auto">
          <a:xfrm>
            <a:off x="2928926" y="3000372"/>
            <a:ext cx="6072198" cy="3714752"/>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928670"/>
            <a:ext cx="8686800" cy="1071570"/>
          </a:xfrm>
        </p:spPr>
        <p:txBody>
          <a:bodyPr/>
          <a:lstStyle/>
          <a:p>
            <a:pPr eaLnBrk="1" hangingPunct="1"/>
            <a:r>
              <a:rPr lang="zh-CN" altLang="en-US" sz="3600" b="1" dirty="0" smtClean="0"/>
              <a:t>综合模型分析</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5500694" y="2071678"/>
            <a:ext cx="3643306" cy="2143140"/>
          </a:xfrm>
        </p:spPr>
        <p:txBody>
          <a:bodyPr/>
          <a:lstStyle/>
          <a:p>
            <a:r>
              <a:rPr lang="zh-CN" altLang="en-US" dirty="0" smtClean="0">
                <a:latin typeface="隶书" pitchFamily="49" charset="-122"/>
                <a:ea typeface="隶书" pitchFamily="49" charset="-122"/>
              </a:rPr>
              <a:t>图</a:t>
            </a:r>
            <a:r>
              <a:rPr lang="en-US" altLang="zh-CN" dirty="0" smtClean="0">
                <a:latin typeface="隶书" pitchFamily="49" charset="-122"/>
                <a:ea typeface="隶书" pitchFamily="49" charset="-122"/>
              </a:rPr>
              <a:t>1-5</a:t>
            </a:r>
            <a:r>
              <a:rPr lang="zh-CN" altLang="en-US" dirty="0" smtClean="0">
                <a:latin typeface="隶书" pitchFamily="49" charset="-122"/>
                <a:ea typeface="隶书" pitchFamily="49" charset="-122"/>
              </a:rPr>
              <a:t>中红色区域为综合体验感大于某一特定值所得区域</a:t>
            </a:r>
            <a:endParaRPr lang="zh-CN" altLang="en-US" dirty="0">
              <a:latin typeface="隶书" pitchFamily="49" charset="-122"/>
              <a:ea typeface="隶书" pitchFamily="49" charset="-122"/>
            </a:endParaRPr>
          </a:p>
        </p:txBody>
      </p:sp>
      <p:pic>
        <p:nvPicPr>
          <p:cNvPr id="6" name="图片 5"/>
          <p:cNvPicPr/>
          <p:nvPr/>
        </p:nvPicPr>
        <p:blipFill>
          <a:blip r:embed="rId3" cstate="print"/>
          <a:srcRect/>
          <a:stretch>
            <a:fillRect/>
          </a:stretch>
        </p:blipFill>
        <p:spPr bwMode="auto">
          <a:xfrm>
            <a:off x="57136" y="2000240"/>
            <a:ext cx="2157410" cy="2000264"/>
          </a:xfrm>
          <a:prstGeom prst="rect">
            <a:avLst/>
          </a:prstGeom>
          <a:noFill/>
          <a:ln w="9525">
            <a:noFill/>
            <a:miter lim="800000"/>
            <a:headEnd/>
            <a:tailEnd/>
          </a:ln>
        </p:spPr>
      </p:pic>
      <p:pic>
        <p:nvPicPr>
          <p:cNvPr id="8" name="图片 7"/>
          <p:cNvPicPr/>
          <p:nvPr/>
        </p:nvPicPr>
        <p:blipFill>
          <a:blip r:embed="rId4" cstate="print"/>
          <a:srcRect/>
          <a:stretch>
            <a:fillRect/>
          </a:stretch>
        </p:blipFill>
        <p:spPr bwMode="auto">
          <a:xfrm>
            <a:off x="2571736" y="2000240"/>
            <a:ext cx="2143140" cy="2071702"/>
          </a:xfrm>
          <a:prstGeom prst="rect">
            <a:avLst/>
          </a:prstGeom>
          <a:noFill/>
          <a:ln w="9525">
            <a:noFill/>
            <a:miter lim="800000"/>
            <a:headEnd/>
            <a:tailEnd/>
          </a:ln>
        </p:spPr>
      </p:pic>
      <p:pic>
        <p:nvPicPr>
          <p:cNvPr id="9" name="图片 8"/>
          <p:cNvPicPr/>
          <p:nvPr/>
        </p:nvPicPr>
        <p:blipFill>
          <a:blip r:embed="rId5" cstate="print"/>
          <a:srcRect/>
          <a:stretch>
            <a:fillRect/>
          </a:stretch>
        </p:blipFill>
        <p:spPr bwMode="auto">
          <a:xfrm>
            <a:off x="71406" y="4643446"/>
            <a:ext cx="2071702" cy="2000264"/>
          </a:xfrm>
          <a:prstGeom prst="rect">
            <a:avLst/>
          </a:prstGeom>
          <a:noFill/>
          <a:ln w="9525">
            <a:noFill/>
            <a:miter lim="800000"/>
            <a:headEnd/>
            <a:tailEnd/>
          </a:ln>
        </p:spPr>
      </p:pic>
      <p:pic>
        <p:nvPicPr>
          <p:cNvPr id="10" name="图片 9"/>
          <p:cNvPicPr/>
          <p:nvPr/>
        </p:nvPicPr>
        <p:blipFill>
          <a:blip r:embed="rId6" cstate="print"/>
          <a:srcRect/>
          <a:stretch>
            <a:fillRect/>
          </a:stretch>
        </p:blipFill>
        <p:spPr bwMode="auto">
          <a:xfrm>
            <a:off x="2643174" y="4500570"/>
            <a:ext cx="2214578" cy="2143116"/>
          </a:xfrm>
          <a:prstGeom prst="rect">
            <a:avLst/>
          </a:prstGeom>
          <a:noFill/>
          <a:ln w="9525">
            <a:noFill/>
            <a:miter lim="800000"/>
            <a:headEnd/>
            <a:tailEnd/>
          </a:ln>
        </p:spPr>
      </p:pic>
      <p:pic>
        <p:nvPicPr>
          <p:cNvPr id="11" name="图片 10"/>
          <p:cNvPicPr/>
          <p:nvPr/>
        </p:nvPicPr>
        <p:blipFill>
          <a:blip r:embed="rId7" cstate="print"/>
          <a:srcRect/>
          <a:stretch>
            <a:fillRect/>
          </a:stretch>
        </p:blipFill>
        <p:spPr bwMode="auto">
          <a:xfrm>
            <a:off x="5572132" y="4500570"/>
            <a:ext cx="2143140" cy="2083024"/>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928670"/>
            <a:ext cx="8686800" cy="1071570"/>
          </a:xfrm>
        </p:spPr>
        <p:txBody>
          <a:bodyPr/>
          <a:lstStyle/>
          <a:p>
            <a:pPr eaLnBrk="1" hangingPunct="1"/>
            <a:r>
              <a:rPr lang="zh-CN" altLang="en-US" sz="3600" b="1" dirty="0" smtClean="0"/>
              <a:t>固定座席</a:t>
            </a:r>
            <a:r>
              <a:rPr lang="en-US" altLang="zh-CN" sz="3600" b="1" dirty="0" smtClean="0"/>
              <a:t>/</a:t>
            </a:r>
            <a:r>
              <a:rPr lang="zh-CN" altLang="en-US" sz="3600" b="1" dirty="0" smtClean="0"/>
              <a:t>旋转座席区域</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5500694" y="2249488"/>
            <a:ext cx="3643306" cy="4608512"/>
          </a:xfrm>
        </p:spPr>
        <p:txBody>
          <a:bodyPr/>
          <a:lstStyle/>
          <a:p>
            <a:r>
              <a:rPr lang="zh-CN" altLang="en-US" dirty="0" smtClean="0">
                <a:latin typeface="隶书" pitchFamily="49" charset="-122"/>
                <a:ea typeface="隶书" pitchFamily="49" charset="-122"/>
              </a:rPr>
              <a:t>   黄色区域为偏角差绝对值小于</a:t>
            </a:r>
            <a:r>
              <a:rPr lang="en-US" altLang="zh-CN" dirty="0" smtClean="0">
                <a:latin typeface="隶书" pitchFamily="49" charset="-122"/>
                <a:ea typeface="隶书" pitchFamily="49" charset="-122"/>
              </a:rPr>
              <a:t>30</a:t>
            </a:r>
            <a:r>
              <a:rPr lang="zh-CN" altLang="en-US" dirty="0" smtClean="0">
                <a:latin typeface="隶书" pitchFamily="49" charset="-122"/>
                <a:ea typeface="隶书" pitchFamily="49" charset="-122"/>
              </a:rPr>
              <a:t>度的区域，适合作为固定座席区域；其他座席区域设计为旋转座席区域。</a:t>
            </a:r>
            <a:endParaRPr lang="en-US" altLang="zh-CN" dirty="0" smtClean="0">
              <a:latin typeface="隶书" pitchFamily="49" charset="-122"/>
              <a:ea typeface="隶书" pitchFamily="49" charset="-122"/>
            </a:endParaRPr>
          </a:p>
          <a:p>
            <a:r>
              <a:rPr lang="en-US" altLang="zh-CN" dirty="0" smtClean="0">
                <a:latin typeface="隶书" pitchFamily="49" charset="-122"/>
                <a:ea typeface="隶书" pitchFamily="49" charset="-122"/>
              </a:rPr>
              <a:t>    </a:t>
            </a:r>
            <a:r>
              <a:rPr lang="zh-CN" altLang="en-US" dirty="0" smtClean="0">
                <a:latin typeface="隶书" pitchFamily="49" charset="-122"/>
                <a:ea typeface="隶书" pitchFamily="49" charset="-122"/>
              </a:rPr>
              <a:t>将两模型叠加，得到整体座席设计。</a:t>
            </a:r>
            <a:endParaRPr lang="zh-CN" altLang="en-US" dirty="0">
              <a:latin typeface="隶书" pitchFamily="49" charset="-122"/>
              <a:ea typeface="隶书" pitchFamily="49" charset="-122"/>
            </a:endParaRPr>
          </a:p>
        </p:txBody>
      </p:sp>
      <p:pic>
        <p:nvPicPr>
          <p:cNvPr id="12" name="图片 11"/>
          <p:cNvPicPr/>
          <p:nvPr/>
        </p:nvPicPr>
        <p:blipFill>
          <a:blip r:embed="rId3" cstate="print"/>
          <a:srcRect/>
          <a:stretch>
            <a:fillRect/>
          </a:stretch>
        </p:blipFill>
        <p:spPr bwMode="auto">
          <a:xfrm>
            <a:off x="0" y="2143116"/>
            <a:ext cx="2457450" cy="2271428"/>
          </a:xfrm>
          <a:prstGeom prst="rect">
            <a:avLst/>
          </a:prstGeom>
          <a:noFill/>
          <a:ln w="9525">
            <a:noFill/>
            <a:miter lim="800000"/>
            <a:headEnd/>
            <a:tailEnd/>
          </a:ln>
        </p:spPr>
      </p:pic>
      <p:pic>
        <p:nvPicPr>
          <p:cNvPr id="13" name="图片 12"/>
          <p:cNvPicPr/>
          <p:nvPr/>
        </p:nvPicPr>
        <p:blipFill>
          <a:blip r:embed="rId4" cstate="print"/>
          <a:srcRect/>
          <a:stretch>
            <a:fillRect/>
          </a:stretch>
        </p:blipFill>
        <p:spPr bwMode="auto">
          <a:xfrm>
            <a:off x="2857488" y="2143116"/>
            <a:ext cx="2401962" cy="2265142"/>
          </a:xfrm>
          <a:prstGeom prst="rect">
            <a:avLst/>
          </a:prstGeom>
          <a:noFill/>
          <a:ln w="9525">
            <a:noFill/>
            <a:miter lim="800000"/>
            <a:headEnd/>
            <a:tailEnd/>
          </a:ln>
        </p:spPr>
      </p:pic>
      <p:pic>
        <p:nvPicPr>
          <p:cNvPr id="14" name="图片 13" descr="D:\Documents\Tencent Files\845931673\FileRecv\22.png"/>
          <p:cNvPicPr/>
          <p:nvPr/>
        </p:nvPicPr>
        <p:blipFill>
          <a:blip r:embed="rId5" cstate="print"/>
          <a:srcRect/>
          <a:stretch>
            <a:fillRect/>
          </a:stretch>
        </p:blipFill>
        <p:spPr bwMode="auto">
          <a:xfrm>
            <a:off x="1214414" y="4500570"/>
            <a:ext cx="2571768" cy="2357430"/>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1000108"/>
            <a:ext cx="8229600" cy="1066800"/>
          </a:xfrm>
        </p:spPr>
        <p:txBody>
          <a:bodyPr/>
          <a:lstStyle/>
          <a:p>
            <a:pPr eaLnBrk="1" hangingPunct="1"/>
            <a:r>
              <a:rPr lang="zh-CN" altLang="en-US" sz="3600" b="1" dirty="0" smtClean="0"/>
              <a:t>座椅设计</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7" name="内容占位符 6"/>
          <p:cNvSpPr>
            <a:spLocks noGrp="1"/>
          </p:cNvSpPr>
          <p:nvPr>
            <p:ph idx="1"/>
          </p:nvPr>
        </p:nvSpPr>
        <p:spPr>
          <a:xfrm>
            <a:off x="5357818" y="1714488"/>
            <a:ext cx="3786182" cy="5143512"/>
          </a:xfrm>
        </p:spPr>
        <p:txBody>
          <a:bodyPr/>
          <a:lstStyle/>
          <a:p>
            <a:r>
              <a:rPr lang="zh-CN" altLang="en-US" dirty="0" smtClean="0">
                <a:latin typeface="隶书" pitchFamily="49" charset="-122"/>
                <a:ea typeface="隶书" pitchFamily="49" charset="-122"/>
              </a:rPr>
              <a:t>    天象厅中座椅有着其独特的需求</a:t>
            </a:r>
            <a:r>
              <a:rPr lang="en-US" altLang="zh-CN" dirty="0" smtClean="0">
                <a:latin typeface="隶书" pitchFamily="49" charset="-122"/>
                <a:ea typeface="隶书" pitchFamily="49" charset="-122"/>
              </a:rPr>
              <a:t>——</a:t>
            </a:r>
            <a:r>
              <a:rPr lang="zh-CN" altLang="en-US" dirty="0" smtClean="0">
                <a:latin typeface="隶书" pitchFamily="49" charset="-122"/>
                <a:ea typeface="隶书" pitchFamily="49" charset="-122"/>
              </a:rPr>
              <a:t>提供较大仰角。</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    本章提出一种头部颈部与靠背顶部相贴合、坐垫高度可调节的座椅设计。该设计能在同一靠背角度下比普通座椅提供更大的仰角。</a:t>
            </a:r>
            <a:endParaRPr lang="zh-CN" altLang="en-US" dirty="0">
              <a:latin typeface="隶书" pitchFamily="49" charset="-122"/>
              <a:ea typeface="隶书" pitchFamily="49" charset="-122"/>
            </a:endParaRPr>
          </a:p>
        </p:txBody>
      </p:sp>
      <p:pic>
        <p:nvPicPr>
          <p:cNvPr id="2051" name="Picture 3"/>
          <p:cNvPicPr>
            <a:picLocks noChangeAspect="1" noChangeArrowheads="1"/>
          </p:cNvPicPr>
          <p:nvPr/>
        </p:nvPicPr>
        <p:blipFill>
          <a:blip r:embed="rId3" cstate="print"/>
          <a:srcRect/>
          <a:stretch>
            <a:fillRect/>
          </a:stretch>
        </p:blipFill>
        <p:spPr bwMode="auto">
          <a:xfrm>
            <a:off x="0" y="2143116"/>
            <a:ext cx="5773737" cy="3914775"/>
          </a:xfrm>
          <a:prstGeom prst="rect">
            <a:avLst/>
          </a:prstGeom>
          <a:noFill/>
          <a:ln w="9525">
            <a:noFill/>
            <a:miter lim="800000"/>
            <a:headEnd/>
            <a:tailEnd/>
          </a:ln>
          <a:effectLst/>
        </p:spPr>
      </p:pic>
    </p:spTree>
  </p:cSld>
  <p:clrMapOvr>
    <a:masterClrMapping/>
  </p:clrMapOvr>
  <p:transition spd="slow" advTm="16197"/>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0" y="1000108"/>
            <a:ext cx="8229600" cy="1066800"/>
          </a:xfrm>
        </p:spPr>
        <p:txBody>
          <a:bodyPr/>
          <a:lstStyle/>
          <a:p>
            <a:pPr eaLnBrk="1" hangingPunct="1"/>
            <a:r>
              <a:rPr lang="zh-CN" altLang="en-US" sz="3600" b="1" dirty="0" smtClean="0"/>
              <a:t>座椅设计</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天象厅中的座席研究与设计</a:t>
            </a:r>
            <a:endParaRPr lang="zh-CN" altLang="en-US" sz="2400" dirty="0">
              <a:latin typeface="华文行楷" panose="02010800040101010101" pitchFamily="2" charset="-122"/>
              <a:ea typeface="华文行楷" panose="02010800040101010101" pitchFamily="2" charset="-122"/>
            </a:endParaRPr>
          </a:p>
        </p:txBody>
      </p:sp>
      <p:sp>
        <p:nvSpPr>
          <p:cNvPr id="7" name="内容占位符 6"/>
          <p:cNvSpPr>
            <a:spLocks noGrp="1"/>
          </p:cNvSpPr>
          <p:nvPr>
            <p:ph idx="1"/>
          </p:nvPr>
        </p:nvSpPr>
        <p:spPr>
          <a:xfrm>
            <a:off x="3500430" y="3214686"/>
            <a:ext cx="5186370" cy="3359152"/>
          </a:xfrm>
        </p:spPr>
        <p:txBody>
          <a:bodyPr/>
          <a:lstStyle/>
          <a:p>
            <a:pPr>
              <a:buNone/>
            </a:pPr>
            <a:r>
              <a:rPr lang="zh-CN" altLang="en-US" dirty="0" smtClean="0">
                <a:latin typeface="隶书" pitchFamily="49" charset="-122"/>
                <a:ea typeface="隶书" pitchFamily="49" charset="-122"/>
              </a:rPr>
              <a:t>优化设计</a:t>
            </a:r>
            <a:r>
              <a:rPr lang="en-US" altLang="zh-CN" dirty="0" smtClean="0">
                <a:latin typeface="隶书" pitchFamily="49" charset="-122"/>
                <a:ea typeface="隶书" pitchFamily="49" charset="-122"/>
              </a:rPr>
              <a:t>:</a:t>
            </a:r>
          </a:p>
          <a:p>
            <a:r>
              <a:rPr lang="zh-CN" altLang="en-US" dirty="0" smtClean="0">
                <a:latin typeface="隶书" pitchFamily="49" charset="-122"/>
                <a:ea typeface="隶书" pitchFamily="49" charset="-122"/>
              </a:rPr>
              <a:t>坐垫倾斜约</a:t>
            </a:r>
            <a:r>
              <a:rPr lang="en-US" altLang="zh-CN" dirty="0" smtClean="0">
                <a:latin typeface="隶书" pitchFamily="49" charset="-122"/>
                <a:ea typeface="隶书" pitchFamily="49" charset="-122"/>
              </a:rPr>
              <a:t>20</a:t>
            </a:r>
            <a:r>
              <a:rPr lang="zh-CN" altLang="en-US" dirty="0" smtClean="0">
                <a:latin typeface="隶书" pitchFamily="49" charset="-122"/>
                <a:ea typeface="隶书" pitchFamily="49" charset="-122"/>
              </a:rPr>
              <a:t>度；</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靠背倾角设为</a:t>
            </a:r>
            <a:r>
              <a:rPr lang="en-US" altLang="zh-CN" dirty="0" smtClean="0">
                <a:latin typeface="隶书" pitchFamily="49" charset="-122"/>
                <a:ea typeface="隶书" pitchFamily="49" charset="-122"/>
              </a:rPr>
              <a:t>65</a:t>
            </a:r>
            <a:r>
              <a:rPr lang="zh-CN" altLang="en-US" dirty="0" smtClean="0">
                <a:latin typeface="隶书" pitchFamily="49" charset="-122"/>
                <a:ea typeface="隶书" pitchFamily="49" charset="-122"/>
              </a:rPr>
              <a:t>度；</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靠背顶部圆弧设为</a:t>
            </a:r>
            <a:r>
              <a:rPr lang="en-US" altLang="zh-CN" dirty="0" smtClean="0">
                <a:latin typeface="隶书" pitchFamily="49" charset="-122"/>
                <a:ea typeface="隶书" pitchFamily="49" charset="-122"/>
              </a:rPr>
              <a:t>12cm</a:t>
            </a:r>
            <a:r>
              <a:rPr lang="zh-CN" altLang="en-US" dirty="0" smtClean="0">
                <a:latin typeface="隶书" pitchFamily="49" charset="-122"/>
                <a:ea typeface="隶书" pitchFamily="49" charset="-122"/>
              </a:rPr>
              <a:t>；</a:t>
            </a:r>
            <a:endParaRPr lang="en-US" altLang="zh-CN" dirty="0" smtClean="0">
              <a:latin typeface="隶书" pitchFamily="49" charset="-122"/>
              <a:ea typeface="隶书" pitchFamily="49" charset="-122"/>
            </a:endParaRPr>
          </a:p>
          <a:p>
            <a:r>
              <a:rPr lang="zh-CN" altLang="en-US" dirty="0" smtClean="0">
                <a:latin typeface="隶书" pitchFamily="49" charset="-122"/>
                <a:ea typeface="隶书" pitchFamily="49" charset="-122"/>
              </a:rPr>
              <a:t>靠背顶部设计为左图样式；</a:t>
            </a:r>
            <a:endParaRPr lang="en-US" altLang="zh-CN" dirty="0" smtClean="0">
              <a:latin typeface="隶书" pitchFamily="49" charset="-122"/>
              <a:ea typeface="隶书" pitchFamily="49" charset="-122"/>
            </a:endParaRPr>
          </a:p>
        </p:txBody>
      </p:sp>
      <p:pic>
        <p:nvPicPr>
          <p:cNvPr id="6" name="图片 5"/>
          <p:cNvPicPr/>
          <p:nvPr/>
        </p:nvPicPr>
        <p:blipFill>
          <a:blip r:embed="rId3" cstate="print"/>
          <a:srcRect/>
          <a:stretch>
            <a:fillRect/>
          </a:stretch>
        </p:blipFill>
        <p:spPr bwMode="auto">
          <a:xfrm>
            <a:off x="0" y="2071678"/>
            <a:ext cx="3071802" cy="2281158"/>
          </a:xfrm>
          <a:prstGeom prst="rect">
            <a:avLst/>
          </a:prstGeom>
          <a:noFill/>
          <a:ln w="9525">
            <a:noFill/>
            <a:miter lim="800000"/>
            <a:headEnd/>
            <a:tailEnd/>
          </a:ln>
        </p:spPr>
      </p:pic>
      <p:pic>
        <p:nvPicPr>
          <p:cNvPr id="9" name="图片 8"/>
          <p:cNvPicPr/>
          <p:nvPr/>
        </p:nvPicPr>
        <p:blipFill>
          <a:blip r:embed="rId4" cstate="print"/>
          <a:srcRect/>
          <a:stretch>
            <a:fillRect/>
          </a:stretch>
        </p:blipFill>
        <p:spPr bwMode="auto">
          <a:xfrm>
            <a:off x="0" y="4714885"/>
            <a:ext cx="3071802" cy="2143116"/>
          </a:xfrm>
          <a:prstGeom prst="rect">
            <a:avLst/>
          </a:prstGeom>
          <a:noFill/>
          <a:ln w="9525">
            <a:noFill/>
            <a:miter lim="800000"/>
            <a:headEnd/>
            <a:tailEnd/>
          </a:ln>
        </p:spPr>
      </p:pic>
      <p:pic>
        <p:nvPicPr>
          <p:cNvPr id="10" name="图片 9"/>
          <p:cNvPicPr/>
          <p:nvPr/>
        </p:nvPicPr>
        <p:blipFill>
          <a:blip r:embed="rId5" cstate="print"/>
          <a:srcRect/>
          <a:stretch>
            <a:fillRect/>
          </a:stretch>
        </p:blipFill>
        <p:spPr bwMode="auto">
          <a:xfrm>
            <a:off x="5357818" y="1054515"/>
            <a:ext cx="3428992" cy="2445923"/>
          </a:xfrm>
          <a:prstGeom prst="rect">
            <a:avLst/>
          </a:prstGeom>
          <a:noFill/>
          <a:ln w="9525">
            <a:noFill/>
            <a:miter lim="800000"/>
            <a:headEnd/>
            <a:tailEnd/>
          </a:ln>
        </p:spPr>
      </p:pic>
    </p:spTree>
  </p:cSld>
  <p:clrMapOvr>
    <a:masterClrMapping/>
  </p:clrMapOvr>
  <p:transition spd="slow" advTm="16197"/>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1"/>
          <p:cNvSpPr>
            <a:spLocks noGrp="1"/>
          </p:cNvSpPr>
          <p:nvPr>
            <p:ph type="title"/>
          </p:nvPr>
        </p:nvSpPr>
        <p:spPr>
          <a:xfrm>
            <a:off x="0" y="1428736"/>
            <a:ext cx="8229600" cy="1066800"/>
          </a:xfrm>
        </p:spPr>
        <p:txBody>
          <a:bodyPr/>
          <a:lstStyle/>
          <a:p>
            <a:pPr eaLnBrk="1" hangingPunct="1"/>
            <a:r>
              <a:rPr lang="zh-CN" altLang="en-US" sz="3600" b="1" dirty="0" smtClean="0"/>
              <a:t>再现系统的概述</a:t>
            </a:r>
          </a:p>
        </p:txBody>
      </p:sp>
      <p:pic>
        <p:nvPicPr>
          <p:cNvPr id="8" name="图片 7"/>
          <p:cNvPicPr/>
          <p:nvPr/>
        </p:nvPicPr>
        <p:blipFill>
          <a:blip r:embed="rId3" cstate="print"/>
          <a:srcRect/>
          <a:stretch>
            <a:fillRect/>
          </a:stretch>
        </p:blipFill>
        <p:spPr bwMode="auto">
          <a:xfrm>
            <a:off x="0" y="2786058"/>
            <a:ext cx="6715140" cy="3214710"/>
          </a:xfrm>
          <a:prstGeom prst="rect">
            <a:avLst/>
          </a:prstGeom>
          <a:noFill/>
          <a:ln w="9525">
            <a:noFill/>
            <a:miter lim="800000"/>
            <a:headEnd/>
            <a:tailEnd/>
          </a:ln>
        </p:spPr>
      </p:pic>
      <p:sp>
        <p:nvSpPr>
          <p:cNvPr id="6" name="内容占位符 6"/>
          <p:cNvSpPr>
            <a:spLocks noGrp="1"/>
          </p:cNvSpPr>
          <p:nvPr>
            <p:ph idx="1"/>
          </p:nvPr>
        </p:nvSpPr>
        <p:spPr>
          <a:xfrm>
            <a:off x="6072198" y="2000240"/>
            <a:ext cx="3071802" cy="4857760"/>
          </a:xfrm>
        </p:spPr>
        <p:txBody>
          <a:bodyPr/>
          <a:lstStyle/>
          <a:p>
            <a:r>
              <a:rPr lang="zh-CN" altLang="en-US" dirty="0" smtClean="0">
                <a:latin typeface="隶书" pitchFamily="49" charset="-122"/>
                <a:ea typeface="隶书" pitchFamily="49" charset="-122"/>
              </a:rPr>
              <a:t>将真实观测数据通过网络数据传输，依赖赤道仪（或地平仪）同步运转，实时地放大反映在天象厅的正确位置。</a:t>
            </a:r>
            <a:endParaRPr lang="zh-CN" altLang="en-US" dirty="0">
              <a:latin typeface="隶书" pitchFamily="49" charset="-122"/>
              <a:ea typeface="隶书" pitchFamily="49" charset="-122"/>
            </a:endParaRPr>
          </a:p>
        </p:txBody>
      </p:sp>
      <p:sp>
        <p:nvSpPr>
          <p:cNvPr id="7" name="矩形 6"/>
          <p:cNvSpPr/>
          <p:nvPr/>
        </p:nvSpPr>
        <p:spPr>
          <a:xfrm>
            <a:off x="0" y="0"/>
            <a:ext cx="9144000" cy="1357298"/>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4000" dirty="0" smtClean="0">
                <a:solidFill>
                  <a:schemeClr val="tx1"/>
                </a:solidFill>
                <a:latin typeface="华文行楷" panose="02010800040101010101" pitchFamily="2" charset="-122"/>
                <a:ea typeface="华文行楷" panose="02010800040101010101" pitchFamily="2" charset="-122"/>
              </a:rPr>
              <a:t>第五章</a:t>
            </a:r>
            <a:r>
              <a:rPr lang="zh-CN" altLang="en-US" sz="4000" dirty="0" smtClean="0">
                <a:latin typeface="华文行楷" panose="02010800040101010101" pitchFamily="2" charset="-122"/>
                <a:ea typeface="华文行楷" panose="02010800040101010101" pitchFamily="2" charset="-122"/>
              </a:rPr>
              <a:t>天象厅内的天象实时再现系统</a:t>
            </a:r>
            <a:endParaRPr lang="zh-CN" altLang="en-US" sz="4000" dirty="0">
              <a:latin typeface="华文行楷" panose="02010800040101010101" pitchFamily="2" charset="-122"/>
              <a:ea typeface="华文行楷" panose="02010800040101010101" pitchFamily="2" charset="-122"/>
            </a:endParaRPr>
          </a:p>
        </p:txBody>
      </p:sp>
    </p:spTree>
  </p:cSld>
  <p:clrMapOvr>
    <a:masterClrMapping/>
  </p:clrMapOvr>
  <p:transition spd="slow" advTm="43509"/>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1"/>
          <p:cNvSpPr>
            <a:spLocks noGrp="1"/>
          </p:cNvSpPr>
          <p:nvPr>
            <p:ph type="title"/>
          </p:nvPr>
        </p:nvSpPr>
        <p:spPr>
          <a:xfrm>
            <a:off x="0" y="928670"/>
            <a:ext cx="8401080" cy="1066800"/>
          </a:xfrm>
        </p:spPr>
        <p:txBody>
          <a:bodyPr/>
          <a:lstStyle/>
          <a:p>
            <a:pPr eaLnBrk="1" hangingPunct="1"/>
            <a:r>
              <a:rPr lang="zh-CN" altLang="en-US" sz="3600" b="1" dirty="0" smtClean="0"/>
              <a:t>方案对比与硬件组成、选型</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天象厅内的实时再现系统</a:t>
            </a:r>
            <a:endParaRPr lang="zh-CN" altLang="en-US" sz="2400" dirty="0">
              <a:latin typeface="华文行楷" panose="02010800040101010101" pitchFamily="2" charset="-122"/>
              <a:ea typeface="华文行楷" panose="02010800040101010101" pitchFamily="2" charset="-122"/>
            </a:endParaRPr>
          </a:p>
        </p:txBody>
      </p:sp>
      <p:sp>
        <p:nvSpPr>
          <p:cNvPr id="5" name="TextBox 4"/>
          <p:cNvSpPr txBox="1"/>
          <p:nvPr/>
        </p:nvSpPr>
        <p:spPr>
          <a:xfrm>
            <a:off x="5000628" y="1857364"/>
            <a:ext cx="4143372" cy="4031873"/>
          </a:xfrm>
          <a:prstGeom prst="rect">
            <a:avLst/>
          </a:prstGeom>
          <a:noFill/>
        </p:spPr>
        <p:txBody>
          <a:bodyPr wrap="square" rtlCol="0">
            <a:spAutoFit/>
          </a:bodyPr>
          <a:lstStyle/>
          <a:p>
            <a:r>
              <a:rPr lang="zh-CN" altLang="en-US" sz="2800" dirty="0" smtClean="0">
                <a:latin typeface="隶书" pitchFamily="49" charset="-122"/>
                <a:ea typeface="隶书" pitchFamily="49" charset="-122"/>
              </a:rPr>
              <a:t>方案一：远程登录</a:t>
            </a:r>
            <a:endParaRPr lang="en-US" altLang="zh-CN" sz="2800" dirty="0" smtClean="0">
              <a:latin typeface="隶书" pitchFamily="49" charset="-122"/>
              <a:ea typeface="隶书" pitchFamily="49" charset="-122"/>
            </a:endParaRPr>
          </a:p>
          <a:p>
            <a:endParaRPr lang="en-US" altLang="zh-CN" sz="2800" dirty="0" smtClean="0">
              <a:latin typeface="隶书" pitchFamily="49" charset="-122"/>
              <a:ea typeface="隶书" pitchFamily="49" charset="-122"/>
            </a:endParaRPr>
          </a:p>
          <a:p>
            <a:r>
              <a:rPr lang="zh-CN" altLang="en-US" sz="2400" dirty="0" smtClean="0">
                <a:latin typeface="隶书" pitchFamily="49" charset="-122"/>
                <a:ea typeface="隶书" pitchFamily="49" charset="-122"/>
              </a:rPr>
              <a:t>电脑</a:t>
            </a:r>
            <a:r>
              <a:rPr lang="en-US" sz="2400" dirty="0" smtClean="0">
                <a:latin typeface="隶书" pitchFamily="49" charset="-122"/>
                <a:ea typeface="隶书" pitchFamily="49" charset="-122"/>
              </a:rPr>
              <a:t>A</a:t>
            </a:r>
            <a:r>
              <a:rPr lang="zh-CN" altLang="en-US" sz="2400" dirty="0" smtClean="0">
                <a:latin typeface="隶书" pitchFamily="49" charset="-122"/>
                <a:ea typeface="隶书" pitchFamily="49" charset="-122"/>
              </a:rPr>
              <a:t>负责接收来自</a:t>
            </a:r>
            <a:r>
              <a:rPr lang="en-US" sz="2400" dirty="0" smtClean="0">
                <a:latin typeface="隶书" pitchFamily="49" charset="-122"/>
                <a:ea typeface="隶书" pitchFamily="49" charset="-122"/>
              </a:rPr>
              <a:t>CCD</a:t>
            </a:r>
            <a:r>
              <a:rPr lang="zh-CN" altLang="en-US" sz="2400" dirty="0" smtClean="0">
                <a:latin typeface="隶书" pitchFamily="49" charset="-122"/>
                <a:ea typeface="隶书" pitchFamily="49" charset="-122"/>
              </a:rPr>
              <a:t>的数据和控制赤道仪</a:t>
            </a:r>
            <a:r>
              <a:rPr lang="en-US" sz="2400" dirty="0" smtClean="0">
                <a:latin typeface="隶书" pitchFamily="49" charset="-122"/>
                <a:ea typeface="隶书" pitchFamily="49" charset="-122"/>
              </a:rPr>
              <a:t>A</a:t>
            </a:r>
            <a:r>
              <a:rPr lang="zh-CN" altLang="en-US" sz="2400" dirty="0" smtClean="0">
                <a:latin typeface="隶书" pitchFamily="49" charset="-122"/>
                <a:ea typeface="隶书" pitchFamily="49" charset="-122"/>
              </a:rPr>
              <a:t>的运转；电脑</a:t>
            </a:r>
            <a:r>
              <a:rPr lang="en-US" sz="2400" dirty="0" smtClean="0">
                <a:latin typeface="隶书" pitchFamily="49" charset="-122"/>
                <a:ea typeface="隶书" pitchFamily="49" charset="-122"/>
              </a:rPr>
              <a:t>B</a:t>
            </a:r>
            <a:r>
              <a:rPr lang="zh-CN" altLang="en-US" sz="2400" dirty="0" smtClean="0">
                <a:latin typeface="隶书" pitchFamily="49" charset="-122"/>
                <a:ea typeface="隶书" pitchFamily="49" charset="-122"/>
              </a:rPr>
              <a:t>远程登录电脑</a:t>
            </a:r>
            <a:r>
              <a:rPr lang="en-US" sz="2400" dirty="0" smtClean="0">
                <a:latin typeface="隶书" pitchFamily="49" charset="-122"/>
                <a:ea typeface="隶书" pitchFamily="49" charset="-122"/>
              </a:rPr>
              <a:t>A</a:t>
            </a:r>
            <a:r>
              <a:rPr lang="zh-CN" altLang="en-US" sz="2400" dirty="0" smtClean="0">
                <a:latin typeface="隶书" pitchFamily="49" charset="-122"/>
                <a:ea typeface="隶书" pitchFamily="49" charset="-122"/>
              </a:rPr>
              <a:t>，将电脑</a:t>
            </a:r>
            <a:r>
              <a:rPr lang="en-US" sz="2400" dirty="0" smtClean="0">
                <a:latin typeface="隶书" pitchFamily="49" charset="-122"/>
                <a:ea typeface="隶书" pitchFamily="49" charset="-122"/>
              </a:rPr>
              <a:t>A</a:t>
            </a:r>
            <a:r>
              <a:rPr lang="zh-CN" altLang="en-US" sz="2400" dirty="0" smtClean="0">
                <a:latin typeface="隶书" pitchFamily="49" charset="-122"/>
                <a:ea typeface="隶书" pitchFamily="49" charset="-122"/>
              </a:rPr>
              <a:t>的实时桌面映射到投影仪中。赤道仪</a:t>
            </a:r>
            <a:r>
              <a:rPr lang="en-US" sz="2400" dirty="0" smtClean="0">
                <a:latin typeface="隶书" pitchFamily="49" charset="-122"/>
                <a:ea typeface="隶书" pitchFamily="49" charset="-122"/>
              </a:rPr>
              <a:t>B</a:t>
            </a:r>
            <a:r>
              <a:rPr lang="zh-CN" altLang="en-US" sz="2400" dirty="0" smtClean="0">
                <a:latin typeface="隶书" pitchFamily="49" charset="-122"/>
                <a:ea typeface="隶书" pitchFamily="49" charset="-122"/>
              </a:rPr>
              <a:t>的控制由其设备终端设置完成，两台赤道仪的同步由赤道仪控制精度保证</a:t>
            </a:r>
            <a:r>
              <a:rPr lang="zh-CN" altLang="en-US" sz="2800" dirty="0" smtClean="0">
                <a:latin typeface="隶书" pitchFamily="49" charset="-122"/>
                <a:ea typeface="隶书" pitchFamily="49" charset="-122"/>
              </a:rPr>
              <a:t>。</a:t>
            </a:r>
          </a:p>
          <a:p>
            <a:endParaRPr lang="zh-CN" altLang="en-US" sz="2800" dirty="0">
              <a:latin typeface="隶书" pitchFamily="49" charset="-122"/>
              <a:ea typeface="隶书" pitchFamily="49" charset="-122"/>
            </a:endParaRPr>
          </a:p>
        </p:txBody>
      </p:sp>
      <p:pic>
        <p:nvPicPr>
          <p:cNvPr id="2050" name="Picture 2" descr="C:\Users\dell\Desktop\无标题2.png"/>
          <p:cNvPicPr>
            <a:picLocks noChangeAspect="1" noChangeArrowheads="1"/>
          </p:cNvPicPr>
          <p:nvPr/>
        </p:nvPicPr>
        <p:blipFill>
          <a:blip r:embed="rId3" cstate="print"/>
          <a:srcRect/>
          <a:stretch>
            <a:fillRect/>
          </a:stretch>
        </p:blipFill>
        <p:spPr bwMode="auto">
          <a:xfrm>
            <a:off x="0" y="2643182"/>
            <a:ext cx="4743450" cy="2952750"/>
          </a:xfrm>
          <a:prstGeom prst="rect">
            <a:avLst/>
          </a:prstGeom>
          <a:noFill/>
        </p:spPr>
      </p:pic>
    </p:spTree>
  </p:cSld>
  <p:clrMapOvr>
    <a:masterClrMapping/>
  </p:clrMapOvr>
  <p:transition spd="slow" advTm="43509"/>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1"/>
          <p:cNvSpPr>
            <a:spLocks noGrp="1"/>
          </p:cNvSpPr>
          <p:nvPr>
            <p:ph type="title"/>
          </p:nvPr>
        </p:nvSpPr>
        <p:spPr>
          <a:xfrm>
            <a:off x="0" y="1000108"/>
            <a:ext cx="8401080" cy="1066800"/>
          </a:xfrm>
        </p:spPr>
        <p:txBody>
          <a:bodyPr/>
          <a:lstStyle/>
          <a:p>
            <a:pPr eaLnBrk="1" hangingPunct="1"/>
            <a:r>
              <a:rPr lang="zh-CN" altLang="en-US" sz="3600" b="1" dirty="0" smtClean="0"/>
              <a:t>方案对比与硬件组成、选型</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天象厅内的实时再现系统</a:t>
            </a:r>
            <a:endParaRPr lang="zh-CN" altLang="en-US" sz="2400" dirty="0">
              <a:latin typeface="华文行楷" panose="02010800040101010101" pitchFamily="2" charset="-122"/>
              <a:ea typeface="华文行楷" panose="02010800040101010101" pitchFamily="2" charset="-122"/>
            </a:endParaRPr>
          </a:p>
        </p:txBody>
      </p:sp>
      <p:sp>
        <p:nvSpPr>
          <p:cNvPr id="5" name="TextBox 4"/>
          <p:cNvSpPr txBox="1"/>
          <p:nvPr/>
        </p:nvSpPr>
        <p:spPr>
          <a:xfrm>
            <a:off x="5000628" y="2000240"/>
            <a:ext cx="4000528" cy="3539430"/>
          </a:xfrm>
          <a:prstGeom prst="rect">
            <a:avLst/>
          </a:prstGeom>
          <a:noFill/>
        </p:spPr>
        <p:txBody>
          <a:bodyPr wrap="square" rtlCol="0">
            <a:spAutoFit/>
          </a:bodyPr>
          <a:lstStyle/>
          <a:p>
            <a:r>
              <a:rPr lang="zh-CN" altLang="en-US" sz="2800" dirty="0" smtClean="0">
                <a:latin typeface="隶书" pitchFamily="49" charset="-122"/>
                <a:ea typeface="隶书" pitchFamily="49" charset="-122"/>
              </a:rPr>
              <a:t>方案二：</a:t>
            </a:r>
            <a:endParaRPr lang="en-US" altLang="zh-CN" sz="2800" dirty="0" smtClean="0">
              <a:latin typeface="隶书" pitchFamily="49" charset="-122"/>
              <a:ea typeface="隶书" pitchFamily="49" charset="-122"/>
            </a:endParaRPr>
          </a:p>
          <a:p>
            <a:endParaRPr lang="en-US" altLang="zh-CN" sz="2800" dirty="0" smtClean="0">
              <a:latin typeface="隶书" pitchFamily="49" charset="-122"/>
              <a:ea typeface="隶书" pitchFamily="49" charset="-122"/>
            </a:endParaRPr>
          </a:p>
          <a:p>
            <a:r>
              <a:rPr lang="zh-CN" altLang="en-US" sz="2400" dirty="0" smtClean="0">
                <a:latin typeface="隶书" pitchFamily="49" charset="-122"/>
                <a:ea typeface="隶书" pitchFamily="49" charset="-122"/>
              </a:rPr>
              <a:t>电脑</a:t>
            </a:r>
            <a:r>
              <a:rPr lang="en-US" sz="2400" dirty="0" smtClean="0">
                <a:latin typeface="隶书" pitchFamily="49" charset="-122"/>
                <a:ea typeface="隶书" pitchFamily="49" charset="-122"/>
              </a:rPr>
              <a:t>A</a:t>
            </a:r>
            <a:r>
              <a:rPr lang="zh-CN" altLang="en-US" sz="2400" dirty="0" smtClean="0">
                <a:latin typeface="隶书" pitchFamily="49" charset="-122"/>
                <a:ea typeface="隶书" pitchFamily="49" charset="-122"/>
              </a:rPr>
              <a:t>负责接收来自</a:t>
            </a:r>
            <a:r>
              <a:rPr lang="en-US" sz="2400" dirty="0" smtClean="0">
                <a:latin typeface="隶书" pitchFamily="49" charset="-122"/>
                <a:ea typeface="隶书" pitchFamily="49" charset="-122"/>
              </a:rPr>
              <a:t>CCD</a:t>
            </a:r>
            <a:r>
              <a:rPr lang="zh-CN" altLang="en-US" sz="2400" dirty="0" smtClean="0">
                <a:latin typeface="隶书" pitchFamily="49" charset="-122"/>
                <a:ea typeface="隶书" pitchFamily="49" charset="-122"/>
              </a:rPr>
              <a:t>的数据和控制赤道仪</a:t>
            </a:r>
            <a:r>
              <a:rPr lang="en-US" sz="2400" dirty="0" smtClean="0">
                <a:latin typeface="隶书" pitchFamily="49" charset="-122"/>
                <a:ea typeface="隶书" pitchFamily="49" charset="-122"/>
              </a:rPr>
              <a:t>A</a:t>
            </a:r>
            <a:r>
              <a:rPr lang="zh-CN" altLang="en-US" sz="2400" dirty="0" smtClean="0">
                <a:latin typeface="隶书" pitchFamily="49" charset="-122"/>
                <a:ea typeface="隶书" pitchFamily="49" charset="-122"/>
              </a:rPr>
              <a:t>的运转；电脑</a:t>
            </a:r>
            <a:r>
              <a:rPr lang="en-US" sz="2400" dirty="0" smtClean="0">
                <a:latin typeface="隶书" pitchFamily="49" charset="-122"/>
                <a:ea typeface="隶书" pitchFamily="49" charset="-122"/>
              </a:rPr>
              <a:t>B</a:t>
            </a:r>
            <a:r>
              <a:rPr lang="zh-CN" altLang="en-US" sz="2400" dirty="0" smtClean="0">
                <a:latin typeface="隶书" pitchFamily="49" charset="-122"/>
                <a:ea typeface="隶书" pitchFamily="49" charset="-122"/>
              </a:rPr>
              <a:t>负责投影仪的图像源和控制赤道仪</a:t>
            </a:r>
            <a:r>
              <a:rPr lang="en-US" sz="2400" dirty="0" smtClean="0">
                <a:latin typeface="隶书" pitchFamily="49" charset="-122"/>
                <a:ea typeface="隶书" pitchFamily="49" charset="-122"/>
              </a:rPr>
              <a:t>B</a:t>
            </a:r>
            <a:r>
              <a:rPr lang="zh-CN" altLang="en-US" sz="2400" dirty="0" smtClean="0">
                <a:latin typeface="隶书" pitchFamily="49" charset="-122"/>
                <a:ea typeface="隶书" pitchFamily="49" charset="-122"/>
              </a:rPr>
              <a:t>。通过电脑</a:t>
            </a:r>
            <a:r>
              <a:rPr lang="en-US" altLang="zh-CN" sz="2400" dirty="0" smtClean="0">
                <a:latin typeface="隶书" pitchFamily="49" charset="-122"/>
                <a:ea typeface="隶书" pitchFamily="49" charset="-122"/>
              </a:rPr>
              <a:t>B</a:t>
            </a:r>
            <a:r>
              <a:rPr lang="zh-CN" altLang="en-US" sz="2400" dirty="0" smtClean="0">
                <a:latin typeface="隶书" pitchFamily="49" charset="-122"/>
                <a:ea typeface="隶书" pitchFamily="49" charset="-122"/>
              </a:rPr>
              <a:t>同步控制赤道仪</a:t>
            </a:r>
            <a:r>
              <a:rPr lang="en-US" altLang="zh-CN" sz="2400" dirty="0" smtClean="0">
                <a:latin typeface="隶书" pitchFamily="49" charset="-122"/>
                <a:ea typeface="隶书" pitchFamily="49" charset="-122"/>
              </a:rPr>
              <a:t>A</a:t>
            </a:r>
            <a:r>
              <a:rPr lang="zh-CN" altLang="en-US" sz="2400" dirty="0" smtClean="0">
                <a:latin typeface="隶书" pitchFamily="49" charset="-122"/>
                <a:ea typeface="隶书" pitchFamily="49" charset="-122"/>
              </a:rPr>
              <a:t>、</a:t>
            </a:r>
            <a:r>
              <a:rPr lang="en-US" altLang="zh-CN" sz="2400" dirty="0" smtClean="0">
                <a:latin typeface="隶书" pitchFamily="49" charset="-122"/>
                <a:ea typeface="隶书" pitchFamily="49" charset="-122"/>
              </a:rPr>
              <a:t>B</a:t>
            </a:r>
            <a:r>
              <a:rPr lang="zh-CN" altLang="en-US" sz="2400" dirty="0" smtClean="0">
                <a:latin typeface="隶书" pitchFamily="49" charset="-122"/>
                <a:ea typeface="隶书" pitchFamily="49" charset="-122"/>
              </a:rPr>
              <a:t>；</a:t>
            </a:r>
            <a:r>
              <a:rPr lang="en-US" sz="2400" dirty="0" smtClean="0">
                <a:latin typeface="隶书" pitchFamily="49" charset="-122"/>
                <a:ea typeface="隶书" pitchFamily="49" charset="-122"/>
              </a:rPr>
              <a:t>A</a:t>
            </a:r>
            <a:r>
              <a:rPr lang="zh-CN" altLang="en-US" sz="2400" dirty="0" smtClean="0">
                <a:latin typeface="隶书" pitchFamily="49" charset="-122"/>
                <a:ea typeface="隶书" pitchFamily="49" charset="-122"/>
              </a:rPr>
              <a:t>的数据通过局域网实时传输给电脑</a:t>
            </a:r>
            <a:r>
              <a:rPr lang="en-US" sz="2400" dirty="0" smtClean="0">
                <a:latin typeface="隶书" pitchFamily="49" charset="-122"/>
                <a:ea typeface="隶书" pitchFamily="49" charset="-122"/>
              </a:rPr>
              <a:t>B</a:t>
            </a:r>
            <a:r>
              <a:rPr lang="zh-CN" altLang="en-US" sz="2400" dirty="0" smtClean="0">
                <a:latin typeface="隶书" pitchFamily="49" charset="-122"/>
                <a:ea typeface="隶书" pitchFamily="49" charset="-122"/>
              </a:rPr>
              <a:t>，然后投影到球幕上。</a:t>
            </a:r>
            <a:endParaRPr lang="zh-CN" altLang="en-US" sz="2400" dirty="0">
              <a:latin typeface="隶书" pitchFamily="49" charset="-122"/>
              <a:ea typeface="隶书" pitchFamily="49" charset="-122"/>
            </a:endParaRPr>
          </a:p>
        </p:txBody>
      </p:sp>
      <p:pic>
        <p:nvPicPr>
          <p:cNvPr id="1026" name="Picture 2" descr="C:\Users\dell\Desktop\无标题1.png"/>
          <p:cNvPicPr>
            <a:picLocks noChangeAspect="1" noChangeArrowheads="1"/>
          </p:cNvPicPr>
          <p:nvPr/>
        </p:nvPicPr>
        <p:blipFill>
          <a:blip r:embed="rId3" cstate="print"/>
          <a:srcRect/>
          <a:stretch>
            <a:fillRect/>
          </a:stretch>
        </p:blipFill>
        <p:spPr bwMode="auto">
          <a:xfrm>
            <a:off x="357158" y="2571744"/>
            <a:ext cx="4524375" cy="2962275"/>
          </a:xfrm>
          <a:prstGeom prst="rect">
            <a:avLst/>
          </a:prstGeom>
          <a:noFill/>
        </p:spPr>
      </p:pic>
    </p:spTree>
  </p:cSld>
  <p:clrMapOvr>
    <a:masterClrMapping/>
  </p:clrMapOvr>
  <p:transition spd="slow" advTm="4350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28604"/>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800" dirty="0" smtClean="0">
                <a:latin typeface="华文行楷" panose="02010800040101010101" pitchFamily="2" charset="-122"/>
                <a:ea typeface="华文行楷" panose="02010800040101010101" pitchFamily="2" charset="-122"/>
              </a:rPr>
              <a:t>绪论</a:t>
            </a:r>
            <a:endParaRPr lang="zh-CN" altLang="en-US" sz="2800" dirty="0">
              <a:latin typeface="华文行楷" panose="02010800040101010101" pitchFamily="2" charset="-122"/>
              <a:ea typeface="华文行楷" panose="02010800040101010101" pitchFamily="2" charset="-122"/>
            </a:endParaRPr>
          </a:p>
        </p:txBody>
      </p:sp>
      <p:graphicFrame>
        <p:nvGraphicFramePr>
          <p:cNvPr id="14" name="图表 13"/>
          <p:cNvGraphicFramePr/>
          <p:nvPr/>
        </p:nvGraphicFramePr>
        <p:xfrm>
          <a:off x="0" y="1000108"/>
          <a:ext cx="5500694" cy="2928958"/>
        </p:xfrm>
        <a:graphic>
          <a:graphicData uri="http://schemas.openxmlformats.org/drawingml/2006/chart">
            <c:chart xmlns:c="http://schemas.openxmlformats.org/drawingml/2006/chart" xmlns:r="http://schemas.openxmlformats.org/officeDocument/2006/relationships" r:id="rId4"/>
          </a:graphicData>
        </a:graphic>
      </p:graphicFrame>
      <p:pic>
        <p:nvPicPr>
          <p:cNvPr id="16" name="图片 15"/>
          <p:cNvPicPr/>
          <p:nvPr/>
        </p:nvPicPr>
        <p:blipFill>
          <a:blip r:embed="rId5" cstate="print"/>
          <a:srcRect/>
          <a:stretch>
            <a:fillRect/>
          </a:stretch>
        </p:blipFill>
        <p:spPr bwMode="auto">
          <a:xfrm>
            <a:off x="4395780" y="1000108"/>
            <a:ext cx="4748220" cy="2143140"/>
          </a:xfrm>
          <a:prstGeom prst="rect">
            <a:avLst/>
          </a:prstGeom>
          <a:noFill/>
          <a:ln w="9525">
            <a:noFill/>
            <a:miter lim="800000"/>
            <a:headEnd/>
            <a:tailEnd/>
          </a:ln>
        </p:spPr>
      </p:pic>
      <p:pic>
        <p:nvPicPr>
          <p:cNvPr id="21" name="图片 20"/>
          <p:cNvPicPr/>
          <p:nvPr/>
        </p:nvPicPr>
        <p:blipFill>
          <a:blip r:embed="rId6" cstate="print"/>
          <a:srcRect/>
          <a:stretch>
            <a:fillRect/>
          </a:stretch>
        </p:blipFill>
        <p:spPr bwMode="auto">
          <a:xfrm>
            <a:off x="0" y="1000108"/>
            <a:ext cx="4340981" cy="2000264"/>
          </a:xfrm>
          <a:prstGeom prst="rect">
            <a:avLst/>
          </a:prstGeom>
          <a:noFill/>
          <a:ln w="9525">
            <a:noFill/>
            <a:miter lim="800000"/>
            <a:headEnd/>
            <a:tailEnd/>
          </a:ln>
        </p:spPr>
      </p:pic>
      <p:pic>
        <p:nvPicPr>
          <p:cNvPr id="20" name="图片 19"/>
          <p:cNvPicPr/>
          <p:nvPr/>
        </p:nvPicPr>
        <p:blipFill>
          <a:blip r:embed="rId7" cstate="print"/>
          <a:srcRect/>
          <a:stretch>
            <a:fillRect/>
          </a:stretch>
        </p:blipFill>
        <p:spPr bwMode="auto">
          <a:xfrm>
            <a:off x="2500298" y="2214554"/>
            <a:ext cx="3786214" cy="1806394"/>
          </a:xfrm>
          <a:prstGeom prst="rect">
            <a:avLst/>
          </a:prstGeom>
          <a:noFill/>
          <a:ln w="9525">
            <a:noFill/>
            <a:miter lim="800000"/>
            <a:headEnd/>
            <a:tailEnd/>
          </a:ln>
        </p:spPr>
      </p:pic>
      <p:pic>
        <p:nvPicPr>
          <p:cNvPr id="19" name="图片 18"/>
          <p:cNvPicPr/>
          <p:nvPr/>
        </p:nvPicPr>
        <p:blipFill>
          <a:blip r:embed="rId8" cstate="print"/>
          <a:srcRect/>
          <a:stretch>
            <a:fillRect/>
          </a:stretch>
        </p:blipFill>
        <p:spPr bwMode="auto">
          <a:xfrm>
            <a:off x="5214942" y="3786190"/>
            <a:ext cx="3929058" cy="1990079"/>
          </a:xfrm>
          <a:prstGeom prst="rect">
            <a:avLst/>
          </a:prstGeom>
          <a:noFill/>
          <a:ln w="9525">
            <a:noFill/>
            <a:miter lim="800000"/>
            <a:headEnd/>
            <a:tailEnd/>
          </a:ln>
        </p:spPr>
      </p:pic>
      <p:pic>
        <p:nvPicPr>
          <p:cNvPr id="22" name="图片 21"/>
          <p:cNvPicPr/>
          <p:nvPr/>
        </p:nvPicPr>
        <p:blipFill>
          <a:blip r:embed="rId9" cstate="print"/>
          <a:srcRect/>
          <a:stretch>
            <a:fillRect/>
          </a:stretch>
        </p:blipFill>
        <p:spPr bwMode="auto">
          <a:xfrm>
            <a:off x="0" y="3786190"/>
            <a:ext cx="4286248" cy="2000264"/>
          </a:xfrm>
          <a:prstGeom prst="rect">
            <a:avLst/>
          </a:prstGeom>
          <a:noFill/>
          <a:ln w="9525">
            <a:noFill/>
            <a:miter lim="800000"/>
            <a:headEnd/>
            <a:tailEnd/>
          </a:ln>
        </p:spPr>
      </p:pic>
      <p:pic>
        <p:nvPicPr>
          <p:cNvPr id="23" name="图片 22"/>
          <p:cNvPicPr/>
          <p:nvPr/>
        </p:nvPicPr>
        <p:blipFill>
          <a:blip r:embed="rId10" cstate="print"/>
          <a:srcRect/>
          <a:stretch>
            <a:fillRect/>
          </a:stretch>
        </p:blipFill>
        <p:spPr bwMode="auto">
          <a:xfrm>
            <a:off x="1285852" y="4429108"/>
            <a:ext cx="6286512" cy="2428892"/>
          </a:xfrm>
          <a:prstGeom prst="rect">
            <a:avLst/>
          </a:prstGeom>
          <a:noFill/>
          <a:ln w="9525">
            <a:noFill/>
            <a:miter lim="800000"/>
            <a:headEnd/>
            <a:tailEnd/>
          </a:ln>
        </p:spPr>
      </p:pic>
      <p:sp>
        <p:nvSpPr>
          <p:cNvPr id="11" name="标题 1"/>
          <p:cNvSpPr>
            <a:spLocks noGrp="1"/>
          </p:cNvSpPr>
          <p:nvPr>
            <p:ph type="title"/>
          </p:nvPr>
        </p:nvSpPr>
        <p:spPr>
          <a:xfrm>
            <a:off x="0" y="928670"/>
            <a:ext cx="8229600" cy="1066800"/>
          </a:xfrm>
        </p:spPr>
        <p:txBody>
          <a:bodyPr/>
          <a:lstStyle/>
          <a:p>
            <a:pPr eaLnBrk="1" hangingPunct="1"/>
            <a:r>
              <a:rPr lang="zh-CN" altLang="en-US" sz="3600" b="1" dirty="0" smtClean="0"/>
              <a:t>发展现状</a:t>
            </a:r>
          </a:p>
        </p:txBody>
      </p:sp>
    </p:spTree>
    <p:custDataLst>
      <p:tags r:id="rId1"/>
    </p:custDataLst>
  </p:cSld>
  <p:clrMapOvr>
    <a:masterClrMapping/>
  </p:clrMapOvr>
  <p:transition spd="slow" advTm="4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1"/>
          <p:cNvSpPr>
            <a:spLocks noGrp="1"/>
          </p:cNvSpPr>
          <p:nvPr>
            <p:ph type="title"/>
          </p:nvPr>
        </p:nvSpPr>
        <p:spPr>
          <a:xfrm>
            <a:off x="0" y="928670"/>
            <a:ext cx="8401080" cy="1066800"/>
          </a:xfrm>
        </p:spPr>
        <p:txBody>
          <a:bodyPr/>
          <a:lstStyle/>
          <a:p>
            <a:pPr eaLnBrk="1" hangingPunct="1"/>
            <a:r>
              <a:rPr lang="zh-CN" altLang="en-US" sz="3600" b="1" dirty="0" smtClean="0"/>
              <a:t>方案对比与硬件组成、选型</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天象厅内的实时再现系统</a:t>
            </a:r>
            <a:endParaRPr lang="zh-CN" altLang="en-US" sz="2400" dirty="0">
              <a:latin typeface="华文行楷" panose="02010800040101010101" pitchFamily="2" charset="-122"/>
              <a:ea typeface="华文行楷" panose="02010800040101010101" pitchFamily="2" charset="-122"/>
            </a:endParaRPr>
          </a:p>
        </p:txBody>
      </p:sp>
      <p:sp>
        <p:nvSpPr>
          <p:cNvPr id="5" name="TextBox 4"/>
          <p:cNvSpPr txBox="1"/>
          <p:nvPr/>
        </p:nvSpPr>
        <p:spPr>
          <a:xfrm>
            <a:off x="0" y="2214554"/>
            <a:ext cx="9001156" cy="3539430"/>
          </a:xfrm>
          <a:prstGeom prst="rect">
            <a:avLst/>
          </a:prstGeom>
          <a:noFill/>
        </p:spPr>
        <p:txBody>
          <a:bodyPr wrap="square" rtlCol="0">
            <a:spAutoFit/>
          </a:bodyPr>
          <a:lstStyle/>
          <a:p>
            <a:r>
              <a:rPr lang="zh-CN" altLang="en-US" sz="2800" dirty="0" smtClean="0">
                <a:latin typeface="隶书" pitchFamily="49" charset="-122"/>
                <a:ea typeface="隶书" pitchFamily="49" charset="-122"/>
              </a:rPr>
              <a:t>方案三：基于</a:t>
            </a:r>
            <a:r>
              <a:rPr lang="en-US" altLang="zh-CN" sz="2800" dirty="0" smtClean="0">
                <a:latin typeface="隶书" pitchFamily="49" charset="-122"/>
                <a:ea typeface="隶书" pitchFamily="49" charset="-122"/>
              </a:rPr>
              <a:t>WWT</a:t>
            </a:r>
            <a:r>
              <a:rPr lang="zh-CN" altLang="en-US" sz="2800" dirty="0" smtClean="0">
                <a:latin typeface="隶书" pitchFamily="49" charset="-122"/>
                <a:ea typeface="隶书" pitchFamily="49" charset="-122"/>
              </a:rPr>
              <a:t>的再现系统</a:t>
            </a:r>
            <a:endParaRPr lang="en-US" altLang="zh-CN" sz="2800" dirty="0" smtClean="0">
              <a:latin typeface="隶书" pitchFamily="49" charset="-122"/>
              <a:ea typeface="隶书" pitchFamily="49" charset="-122"/>
            </a:endParaRPr>
          </a:p>
          <a:p>
            <a:endParaRPr lang="en-US" altLang="zh-CN" sz="2800" dirty="0" smtClean="0">
              <a:latin typeface="隶书" pitchFamily="49" charset="-122"/>
              <a:ea typeface="隶书" pitchFamily="49" charset="-122"/>
            </a:endParaRPr>
          </a:p>
          <a:p>
            <a:r>
              <a:rPr lang="zh-CN" altLang="en-US" sz="2400" dirty="0" smtClean="0">
                <a:latin typeface="隶书" pitchFamily="49" charset="-122"/>
                <a:ea typeface="隶书" pitchFamily="49" charset="-122"/>
              </a:rPr>
              <a:t>   赤道仪反馈位置信号、连接望远镜的ＣＣＤ反馈图像数据信号。该部分与上述硬件方案相同，这两类信号传输给ＷＷＴ数字系统中的主控子节点。根据赤道仪反馈的赤经赤纬然后与ＷＷＴ的坐标系统进行变换，然后将图像信号经由纹理贴图贴到正确的位置。然后再由投影仪系统投影到球幕</a:t>
            </a:r>
            <a:r>
              <a:rPr lang="zh-CN" altLang="en-US" sz="3600" dirty="0" smtClean="0"/>
              <a:t>。</a:t>
            </a:r>
          </a:p>
          <a:p>
            <a:endParaRPr lang="zh-CN" altLang="en-US" sz="3600" dirty="0">
              <a:latin typeface="隶书" pitchFamily="49" charset="-122"/>
              <a:ea typeface="隶书" pitchFamily="49" charset="-122"/>
            </a:endParaRPr>
          </a:p>
        </p:txBody>
      </p:sp>
    </p:spTree>
  </p:cSld>
  <p:clrMapOvr>
    <a:masterClrMapping/>
  </p:clrMapOvr>
  <p:transition spd="slow" advTm="43509"/>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1"/>
          <p:cNvSpPr>
            <a:spLocks noGrp="1"/>
          </p:cNvSpPr>
          <p:nvPr>
            <p:ph type="title"/>
          </p:nvPr>
        </p:nvSpPr>
        <p:spPr>
          <a:xfrm>
            <a:off x="0" y="1000108"/>
            <a:ext cx="8401080" cy="1066800"/>
          </a:xfrm>
        </p:spPr>
        <p:txBody>
          <a:bodyPr/>
          <a:lstStyle/>
          <a:p>
            <a:pPr eaLnBrk="1" hangingPunct="1"/>
            <a:r>
              <a:rPr lang="zh-CN" altLang="en-US" sz="3600" b="1" dirty="0" smtClean="0"/>
              <a:t>方案对比与硬件组成、选型</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天象厅内的实时再现系统</a:t>
            </a:r>
            <a:endParaRPr lang="zh-CN" altLang="en-US" sz="2400" dirty="0">
              <a:latin typeface="华文行楷" panose="02010800040101010101" pitchFamily="2" charset="-122"/>
              <a:ea typeface="华文行楷" panose="02010800040101010101" pitchFamily="2" charset="-122"/>
            </a:endParaRPr>
          </a:p>
        </p:txBody>
      </p:sp>
      <p:sp>
        <p:nvSpPr>
          <p:cNvPr id="5" name="TextBox 4"/>
          <p:cNvSpPr txBox="1"/>
          <p:nvPr/>
        </p:nvSpPr>
        <p:spPr>
          <a:xfrm>
            <a:off x="0" y="1986969"/>
            <a:ext cx="4286280" cy="584775"/>
          </a:xfrm>
          <a:prstGeom prst="rect">
            <a:avLst/>
          </a:prstGeom>
          <a:noFill/>
        </p:spPr>
        <p:txBody>
          <a:bodyPr wrap="square" rtlCol="0">
            <a:spAutoFit/>
          </a:bodyPr>
          <a:lstStyle/>
          <a:p>
            <a:r>
              <a:rPr lang="zh-CN" altLang="en-US" sz="3200" dirty="0" smtClean="0">
                <a:latin typeface="隶书" pitchFamily="49" charset="-122"/>
                <a:ea typeface="隶书" pitchFamily="49" charset="-122"/>
              </a:rPr>
              <a:t>方案对比</a:t>
            </a:r>
            <a:endParaRPr lang="zh-CN" altLang="en-US" sz="3200" dirty="0">
              <a:latin typeface="隶书" pitchFamily="49" charset="-122"/>
              <a:ea typeface="隶书" pitchFamily="49" charset="-122"/>
            </a:endParaRPr>
          </a:p>
        </p:txBody>
      </p:sp>
      <p:pic>
        <p:nvPicPr>
          <p:cNvPr id="1026" name="Picture 2"/>
          <p:cNvPicPr>
            <a:picLocks noChangeAspect="1" noChangeArrowheads="1"/>
          </p:cNvPicPr>
          <p:nvPr/>
        </p:nvPicPr>
        <p:blipFill>
          <a:blip r:embed="rId3" cstate="print"/>
          <a:srcRect/>
          <a:stretch>
            <a:fillRect/>
          </a:stretch>
        </p:blipFill>
        <p:spPr bwMode="auto">
          <a:xfrm>
            <a:off x="0" y="2857496"/>
            <a:ext cx="9144001" cy="4000504"/>
          </a:xfrm>
          <a:prstGeom prst="rect">
            <a:avLst/>
          </a:prstGeom>
          <a:noFill/>
          <a:ln w="9525">
            <a:noFill/>
            <a:miter lim="800000"/>
            <a:headEnd/>
            <a:tailEnd/>
          </a:ln>
          <a:effectLst/>
        </p:spPr>
      </p:pic>
    </p:spTree>
  </p:cSld>
  <p:clrMapOvr>
    <a:masterClrMapping/>
  </p:clrMapOvr>
  <p:transition spd="slow" advTm="43509"/>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1"/>
          <p:cNvSpPr>
            <a:spLocks noGrp="1"/>
          </p:cNvSpPr>
          <p:nvPr>
            <p:ph type="title"/>
          </p:nvPr>
        </p:nvSpPr>
        <p:spPr>
          <a:xfrm>
            <a:off x="0" y="1000108"/>
            <a:ext cx="8401080" cy="928694"/>
          </a:xfrm>
        </p:spPr>
        <p:txBody>
          <a:bodyPr/>
          <a:lstStyle/>
          <a:p>
            <a:pPr eaLnBrk="1" hangingPunct="1"/>
            <a:r>
              <a:rPr lang="zh-CN" altLang="en-US" sz="3600" b="1" dirty="0" smtClean="0"/>
              <a:t>方案对比与硬件组成、选型</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天象厅内的实时再现系统</a:t>
            </a:r>
            <a:endParaRPr lang="zh-CN" altLang="en-US" sz="2400" dirty="0">
              <a:latin typeface="华文行楷" panose="02010800040101010101" pitchFamily="2" charset="-122"/>
              <a:ea typeface="华文行楷" panose="02010800040101010101" pitchFamily="2" charset="-122"/>
            </a:endParaRPr>
          </a:p>
        </p:txBody>
      </p:sp>
      <p:graphicFrame>
        <p:nvGraphicFramePr>
          <p:cNvPr id="7" name="图示 6"/>
          <p:cNvGraphicFramePr/>
          <p:nvPr/>
        </p:nvGraphicFramePr>
        <p:xfrm>
          <a:off x="714348" y="1857364"/>
          <a:ext cx="7929618"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43509"/>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1"/>
          <p:cNvSpPr>
            <a:spLocks noGrp="1"/>
          </p:cNvSpPr>
          <p:nvPr>
            <p:ph type="title"/>
          </p:nvPr>
        </p:nvSpPr>
        <p:spPr>
          <a:xfrm>
            <a:off x="0" y="1000108"/>
            <a:ext cx="8401080" cy="1066800"/>
          </a:xfrm>
        </p:spPr>
        <p:txBody>
          <a:bodyPr/>
          <a:lstStyle/>
          <a:p>
            <a:pPr eaLnBrk="1" hangingPunct="1"/>
            <a:r>
              <a:rPr lang="zh-CN" altLang="en-US" sz="3600" b="1" dirty="0" smtClean="0"/>
              <a:t>实验</a:t>
            </a:r>
          </a:p>
        </p:txBody>
      </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天象厅内的实时再现系统</a:t>
            </a:r>
            <a:endParaRPr lang="zh-CN" altLang="en-US" sz="2400" dirty="0">
              <a:latin typeface="华文行楷" panose="02010800040101010101" pitchFamily="2" charset="-122"/>
              <a:ea typeface="华文行楷" panose="02010800040101010101" pitchFamily="2" charset="-122"/>
            </a:endParaRPr>
          </a:p>
        </p:txBody>
      </p:sp>
      <p:sp>
        <p:nvSpPr>
          <p:cNvPr id="5" name="TextBox 4"/>
          <p:cNvSpPr txBox="1"/>
          <p:nvPr/>
        </p:nvSpPr>
        <p:spPr>
          <a:xfrm>
            <a:off x="0" y="1857364"/>
            <a:ext cx="9144000" cy="2092881"/>
          </a:xfrm>
          <a:prstGeom prst="rect">
            <a:avLst/>
          </a:prstGeom>
          <a:noFill/>
        </p:spPr>
        <p:txBody>
          <a:bodyPr wrap="square" rtlCol="0">
            <a:spAutoFit/>
          </a:bodyPr>
          <a:lstStyle/>
          <a:p>
            <a:r>
              <a:rPr lang="zh-CN" altLang="en-US" sz="2800" dirty="0">
                <a:latin typeface="隶书" pitchFamily="49" charset="-122"/>
                <a:ea typeface="隶书" pitchFamily="49" charset="-122"/>
              </a:rPr>
              <a:t>（</a:t>
            </a:r>
            <a:r>
              <a:rPr lang="en-US" sz="2800" dirty="0">
                <a:latin typeface="隶书" pitchFamily="49" charset="-122"/>
                <a:ea typeface="隶书" pitchFamily="49" charset="-122"/>
              </a:rPr>
              <a:t>1</a:t>
            </a:r>
            <a:r>
              <a:rPr lang="zh-CN" altLang="en-US" sz="2800" dirty="0">
                <a:latin typeface="隶书" pitchFamily="49" charset="-122"/>
                <a:ea typeface="隶书" pitchFamily="49" charset="-122"/>
              </a:rPr>
              <a:t>）局域网内，计算机与计算机之间摄像头所采集视频实时传输；</a:t>
            </a:r>
          </a:p>
          <a:p>
            <a:r>
              <a:rPr lang="zh-CN" altLang="en-US" sz="2800" dirty="0">
                <a:latin typeface="隶书" pitchFamily="49" charset="-122"/>
                <a:ea typeface="隶书" pitchFamily="49" charset="-122"/>
              </a:rPr>
              <a:t>（</a:t>
            </a:r>
            <a:r>
              <a:rPr lang="en-US" sz="2800" dirty="0">
                <a:latin typeface="隶书" pitchFamily="49" charset="-122"/>
                <a:ea typeface="隶书" pitchFamily="49" charset="-122"/>
              </a:rPr>
              <a:t>2</a:t>
            </a:r>
            <a:r>
              <a:rPr lang="zh-CN" altLang="en-US" sz="2800" dirty="0">
                <a:latin typeface="隶书" pitchFamily="49" charset="-122"/>
                <a:ea typeface="隶书" pitchFamily="49" charset="-122"/>
              </a:rPr>
              <a:t>）局域网内，由一台计算机同时控制所连赤道仪及局域网内另一台计算机所连地平仪，并联动。</a:t>
            </a:r>
          </a:p>
          <a:p>
            <a:endParaRPr lang="zh-CN" altLang="en-US" dirty="0"/>
          </a:p>
        </p:txBody>
      </p:sp>
      <p:pic>
        <p:nvPicPr>
          <p:cNvPr id="7" name="图片 6" descr="C:\Users\Administrator\Desktop\IMG_20160513_212820.jpg"/>
          <p:cNvPicPr/>
          <p:nvPr/>
        </p:nvPicPr>
        <p:blipFill>
          <a:blip r:embed="rId3" cstate="print"/>
          <a:srcRect/>
          <a:stretch>
            <a:fillRect/>
          </a:stretch>
        </p:blipFill>
        <p:spPr bwMode="auto">
          <a:xfrm>
            <a:off x="2643174" y="3786190"/>
            <a:ext cx="4000528" cy="2866603"/>
          </a:xfrm>
          <a:prstGeom prst="rect">
            <a:avLst/>
          </a:prstGeom>
          <a:noFill/>
          <a:ln w="9525">
            <a:noFill/>
            <a:miter lim="800000"/>
            <a:headEnd/>
            <a:tailEnd/>
          </a:ln>
        </p:spPr>
      </p:pic>
    </p:spTree>
  </p:cSld>
  <p:clrMapOvr>
    <a:masterClrMapping/>
  </p:clrMapOvr>
  <p:transition spd="slow" advTm="43509"/>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0" y="1571612"/>
            <a:ext cx="7686700" cy="714364"/>
          </a:xfrm>
        </p:spPr>
        <p:txBody>
          <a:bodyPr/>
          <a:lstStyle/>
          <a:p>
            <a:pPr eaLnBrk="1" hangingPunct="1"/>
            <a:r>
              <a:rPr lang="zh-CN" altLang="en-US" sz="3600" b="1" dirty="0" smtClean="0"/>
              <a:t>多曲率球幕微孔铝板预校正装置</a:t>
            </a:r>
          </a:p>
        </p:txBody>
      </p:sp>
      <p:sp>
        <p:nvSpPr>
          <p:cNvPr id="4" name="矩形 3"/>
          <p:cNvSpPr/>
          <p:nvPr/>
        </p:nvSpPr>
        <p:spPr>
          <a:xfrm>
            <a:off x="-142908" y="0"/>
            <a:ext cx="9501254" cy="1357298"/>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4000" dirty="0" smtClean="0">
                <a:solidFill>
                  <a:schemeClr val="tx1"/>
                </a:solidFill>
                <a:latin typeface="华文行楷" panose="02010800040101010101" pitchFamily="2" charset="-122"/>
                <a:ea typeface="华文行楷" panose="02010800040101010101" pitchFamily="2" charset="-122"/>
              </a:rPr>
              <a:t>第六章</a:t>
            </a:r>
            <a:r>
              <a:rPr lang="zh-CN" altLang="en-US" sz="4000" dirty="0" smtClean="0">
                <a:latin typeface="华文行楷" panose="02010800040101010101" pitchFamily="2" charset="-122"/>
                <a:ea typeface="华文行楷" panose="02010800040101010101" pitchFamily="2" charset="-122"/>
              </a:rPr>
              <a:t>互动式数字天象厅相关技术及实现</a:t>
            </a:r>
            <a:endParaRPr lang="zh-CN" altLang="en-US" sz="4000" dirty="0">
              <a:latin typeface="华文行楷" panose="02010800040101010101" pitchFamily="2" charset="-122"/>
              <a:ea typeface="华文行楷" panose="02010800040101010101" pitchFamily="2" charset="-122"/>
            </a:endParaRPr>
          </a:p>
        </p:txBody>
      </p:sp>
      <p:sp>
        <p:nvSpPr>
          <p:cNvPr id="5" name="内容占位符 4"/>
          <p:cNvSpPr>
            <a:spLocks noGrp="1"/>
          </p:cNvSpPr>
          <p:nvPr>
            <p:ph idx="1"/>
          </p:nvPr>
        </p:nvSpPr>
        <p:spPr>
          <a:xfrm>
            <a:off x="5143472" y="3357562"/>
            <a:ext cx="4000528" cy="3073400"/>
          </a:xfrm>
        </p:spPr>
        <p:txBody>
          <a:bodyPr/>
          <a:lstStyle/>
          <a:p>
            <a:r>
              <a:rPr lang="zh-CN" altLang="en-US" sz="2400" dirty="0" smtClean="0">
                <a:latin typeface="隶书" pitchFamily="49" charset="-122"/>
                <a:ea typeface="隶书" pitchFamily="49" charset="-122"/>
              </a:rPr>
              <a:t>特点：</a:t>
            </a:r>
            <a:endParaRPr lang="en-US" altLang="zh-CN" sz="2400" dirty="0" smtClean="0">
              <a:latin typeface="隶书" pitchFamily="49" charset="-122"/>
              <a:ea typeface="隶书" pitchFamily="49" charset="-122"/>
            </a:endParaRPr>
          </a:p>
          <a:p>
            <a:r>
              <a:rPr lang="zh-CN" altLang="en-US" sz="2400" dirty="0" smtClean="0">
                <a:latin typeface="隶书" pitchFamily="49" charset="-122"/>
                <a:ea typeface="隶书" pitchFamily="49" charset="-122"/>
              </a:rPr>
              <a:t>自动校正</a:t>
            </a:r>
            <a:endParaRPr lang="en-US" altLang="zh-CN" sz="2400" dirty="0" smtClean="0">
              <a:latin typeface="隶书" pitchFamily="49" charset="-122"/>
              <a:ea typeface="隶书" pitchFamily="49" charset="-122"/>
            </a:endParaRPr>
          </a:p>
          <a:p>
            <a:r>
              <a:rPr lang="zh-CN" altLang="en-US" sz="2400" dirty="0" smtClean="0">
                <a:latin typeface="隶书" pitchFamily="49" charset="-122"/>
                <a:ea typeface="隶书" pitchFamily="49" charset="-122"/>
              </a:rPr>
              <a:t>可以对不同直径的球幕微孔铝板进行预校正</a:t>
            </a:r>
            <a:endParaRPr lang="zh-CN" altLang="en-US" sz="2400" dirty="0">
              <a:latin typeface="隶书" pitchFamily="49" charset="-122"/>
              <a:ea typeface="隶书" pitchFamily="49" charset="-122"/>
            </a:endParaRPr>
          </a:p>
        </p:txBody>
      </p:sp>
      <p:pic>
        <p:nvPicPr>
          <p:cNvPr id="6" name="图片 5" descr="图像 2"/>
          <p:cNvPicPr/>
          <p:nvPr/>
        </p:nvPicPr>
        <p:blipFill>
          <a:blip r:embed="rId3" cstate="print"/>
          <a:srcRect/>
          <a:stretch>
            <a:fillRect/>
          </a:stretch>
        </p:blipFill>
        <p:spPr bwMode="auto">
          <a:xfrm>
            <a:off x="0" y="2928934"/>
            <a:ext cx="4000496" cy="2714620"/>
          </a:xfrm>
          <a:prstGeom prst="rect">
            <a:avLst/>
          </a:prstGeom>
          <a:noFill/>
          <a:ln w="9525">
            <a:noFill/>
            <a:miter lim="800000"/>
            <a:headEnd/>
            <a:tailEnd/>
          </a:ln>
        </p:spPr>
      </p:pic>
      <p:pic>
        <p:nvPicPr>
          <p:cNvPr id="7" name="图片 6"/>
          <p:cNvPicPr/>
          <p:nvPr/>
        </p:nvPicPr>
        <p:blipFill>
          <a:blip r:embed="rId4" cstate="print"/>
          <a:srcRect/>
          <a:stretch>
            <a:fillRect/>
          </a:stretch>
        </p:blipFill>
        <p:spPr bwMode="auto">
          <a:xfrm rot="16200000">
            <a:off x="5822161" y="3536161"/>
            <a:ext cx="1857364" cy="4786314"/>
          </a:xfrm>
          <a:prstGeom prst="rect">
            <a:avLst/>
          </a:prstGeom>
          <a:noFill/>
          <a:ln w="9525">
            <a:noFill/>
            <a:miter lim="800000"/>
            <a:headEnd/>
            <a:tailEnd/>
          </a:ln>
        </p:spPr>
      </p:pic>
      <p:sp>
        <p:nvSpPr>
          <p:cNvPr id="8" name="TextBox 7"/>
          <p:cNvSpPr txBox="1"/>
          <p:nvPr/>
        </p:nvSpPr>
        <p:spPr>
          <a:xfrm>
            <a:off x="0" y="5857892"/>
            <a:ext cx="4714876" cy="830997"/>
          </a:xfrm>
          <a:prstGeom prst="rect">
            <a:avLst/>
          </a:prstGeom>
          <a:noFill/>
        </p:spPr>
        <p:txBody>
          <a:bodyPr wrap="square" rtlCol="0">
            <a:spAutoFit/>
          </a:bodyPr>
          <a:lstStyle/>
          <a:p>
            <a:r>
              <a:rPr lang="zh-CN" altLang="en-US" sz="2400" dirty="0" smtClean="0">
                <a:latin typeface="隶书" pitchFamily="49" charset="-122"/>
                <a:ea typeface="隶书" pitchFamily="49" charset="-122"/>
              </a:rPr>
              <a:t>原理：由上下点阵列构造曲面进行预校正</a:t>
            </a:r>
            <a:endParaRPr lang="zh-CN" altLang="en-US" sz="2400" dirty="0">
              <a:latin typeface="隶书" pitchFamily="49" charset="-122"/>
              <a:ea typeface="隶书" pitchFamily="49" charset="-122"/>
            </a:endParaRPr>
          </a:p>
        </p:txBody>
      </p:sp>
    </p:spTree>
  </p:cSld>
  <p:clrMapOvr>
    <a:masterClrMapping/>
  </p:clrMapOvr>
  <p:transition spd="slow" advTm="23373"/>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a:latin typeface="华文行楷" panose="02010800040101010101" pitchFamily="2" charset="-122"/>
                <a:ea typeface="华文行楷" panose="02010800040101010101" pitchFamily="2" charset="-122"/>
              </a:rPr>
              <a:t>互动式数字天象厅相关技术及实现</a:t>
            </a:r>
          </a:p>
        </p:txBody>
      </p:sp>
      <p:sp>
        <p:nvSpPr>
          <p:cNvPr id="9" name="TextBox 8"/>
          <p:cNvSpPr txBox="1"/>
          <p:nvPr/>
        </p:nvSpPr>
        <p:spPr>
          <a:xfrm>
            <a:off x="142844" y="1214422"/>
            <a:ext cx="7000924" cy="646331"/>
          </a:xfrm>
          <a:prstGeom prst="rect">
            <a:avLst/>
          </a:prstGeom>
          <a:noFill/>
        </p:spPr>
        <p:txBody>
          <a:bodyPr wrap="square" rtlCol="0">
            <a:spAutoFit/>
          </a:bodyPr>
          <a:lstStyle/>
          <a:p>
            <a:r>
              <a:rPr lang="zh-CN" altLang="en-US" sz="3600" b="1" dirty="0">
                <a:solidFill>
                  <a:schemeClr val="tx2"/>
                </a:solidFill>
                <a:latin typeface="+mj-lt"/>
                <a:ea typeface="+mj-ea"/>
                <a:cs typeface="+mj-cs"/>
              </a:rPr>
              <a:t>厅内的声学设计与处理</a:t>
            </a:r>
          </a:p>
        </p:txBody>
      </p:sp>
      <p:graphicFrame>
        <p:nvGraphicFramePr>
          <p:cNvPr id="6" name="图示 5"/>
          <p:cNvGraphicFramePr/>
          <p:nvPr/>
        </p:nvGraphicFramePr>
        <p:xfrm>
          <a:off x="142844" y="2182818"/>
          <a:ext cx="9001156" cy="3603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51421"/>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a:latin typeface="华文行楷" panose="02010800040101010101" pitchFamily="2" charset="-122"/>
                <a:ea typeface="华文行楷" panose="02010800040101010101" pitchFamily="2" charset="-122"/>
              </a:rPr>
              <a:t>互动式数字天象厅相关技术及实现</a:t>
            </a:r>
          </a:p>
        </p:txBody>
      </p:sp>
      <p:sp>
        <p:nvSpPr>
          <p:cNvPr id="9" name="TextBox 8"/>
          <p:cNvSpPr txBox="1"/>
          <p:nvPr/>
        </p:nvSpPr>
        <p:spPr>
          <a:xfrm>
            <a:off x="285720" y="1071546"/>
            <a:ext cx="6858048" cy="646331"/>
          </a:xfrm>
          <a:prstGeom prst="rect">
            <a:avLst/>
          </a:prstGeom>
          <a:noFill/>
        </p:spPr>
        <p:txBody>
          <a:bodyPr wrap="square" rtlCol="0">
            <a:spAutoFit/>
          </a:bodyPr>
          <a:lstStyle/>
          <a:p>
            <a:r>
              <a:rPr lang="zh-CN" altLang="en-US" sz="3600" b="1" dirty="0" smtClean="0">
                <a:solidFill>
                  <a:schemeClr val="tx2"/>
                </a:solidFill>
                <a:latin typeface="+mj-lt"/>
                <a:ea typeface="+mj-ea"/>
                <a:cs typeface="+mj-cs"/>
              </a:rPr>
              <a:t>投影仪调节与固定装置</a:t>
            </a:r>
            <a:endParaRPr lang="zh-CN" altLang="en-US" sz="3600" b="1" dirty="0">
              <a:solidFill>
                <a:schemeClr val="tx2"/>
              </a:solidFill>
              <a:latin typeface="+mj-lt"/>
              <a:ea typeface="+mj-ea"/>
              <a:cs typeface="+mj-cs"/>
            </a:endParaRPr>
          </a:p>
        </p:txBody>
      </p:sp>
      <p:pic>
        <p:nvPicPr>
          <p:cNvPr id="6" name="图片 5"/>
          <p:cNvPicPr/>
          <p:nvPr/>
        </p:nvPicPr>
        <p:blipFill>
          <a:blip r:embed="rId3" cstate="print"/>
          <a:srcRect/>
          <a:stretch>
            <a:fillRect/>
          </a:stretch>
        </p:blipFill>
        <p:spPr bwMode="auto">
          <a:xfrm>
            <a:off x="71438" y="3643314"/>
            <a:ext cx="4500562" cy="2643183"/>
          </a:xfrm>
          <a:prstGeom prst="rect">
            <a:avLst/>
          </a:prstGeom>
          <a:noFill/>
          <a:ln w="9525">
            <a:noFill/>
            <a:miter lim="800000"/>
            <a:headEnd/>
            <a:tailEnd/>
          </a:ln>
        </p:spPr>
      </p:pic>
      <p:pic>
        <p:nvPicPr>
          <p:cNvPr id="7" name="图片 6"/>
          <p:cNvPicPr/>
          <p:nvPr/>
        </p:nvPicPr>
        <p:blipFill>
          <a:blip r:embed="rId4" cstate="print"/>
          <a:srcRect/>
          <a:stretch>
            <a:fillRect/>
          </a:stretch>
        </p:blipFill>
        <p:spPr bwMode="auto">
          <a:xfrm>
            <a:off x="4643438" y="3643314"/>
            <a:ext cx="4403735" cy="2686050"/>
          </a:xfrm>
          <a:prstGeom prst="rect">
            <a:avLst/>
          </a:prstGeom>
          <a:noFill/>
          <a:ln w="9525">
            <a:noFill/>
            <a:miter lim="800000"/>
            <a:headEnd/>
            <a:tailEnd/>
          </a:ln>
        </p:spPr>
      </p:pic>
      <p:sp>
        <p:nvSpPr>
          <p:cNvPr id="8" name="TextBox 7"/>
          <p:cNvSpPr txBox="1"/>
          <p:nvPr/>
        </p:nvSpPr>
        <p:spPr>
          <a:xfrm>
            <a:off x="142876" y="2357430"/>
            <a:ext cx="6858016" cy="523220"/>
          </a:xfrm>
          <a:prstGeom prst="rect">
            <a:avLst/>
          </a:prstGeom>
          <a:noFill/>
        </p:spPr>
        <p:txBody>
          <a:bodyPr wrap="square" rtlCol="0">
            <a:spAutoFit/>
          </a:bodyPr>
          <a:lstStyle/>
          <a:p>
            <a:r>
              <a:rPr lang="zh-CN" altLang="en-US" sz="2800" dirty="0" smtClean="0">
                <a:latin typeface="隶书" pitchFamily="49" charset="-122"/>
                <a:ea typeface="隶书" pitchFamily="49" charset="-122"/>
              </a:rPr>
              <a:t>实现左右摆角与俯仰角的调节与固定</a:t>
            </a:r>
            <a:endParaRPr lang="zh-CN" altLang="en-US" sz="2800" dirty="0">
              <a:latin typeface="隶书" pitchFamily="49" charset="-122"/>
              <a:ea typeface="隶书" pitchFamily="49" charset="-122"/>
            </a:endParaRPr>
          </a:p>
        </p:txBody>
      </p:sp>
    </p:spTree>
  </p:cSld>
  <p:clrMapOvr>
    <a:masterClrMapping/>
  </p:clrMapOvr>
  <p:transition spd="slow" advTm="51421"/>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a:latin typeface="华文行楷" panose="02010800040101010101" pitchFamily="2" charset="-122"/>
                <a:ea typeface="华文行楷" panose="02010800040101010101" pitchFamily="2" charset="-122"/>
              </a:rPr>
              <a:t>互动式数字天象厅相关技术及实现</a:t>
            </a:r>
          </a:p>
        </p:txBody>
      </p:sp>
      <p:sp>
        <p:nvSpPr>
          <p:cNvPr id="9" name="TextBox 8"/>
          <p:cNvSpPr txBox="1"/>
          <p:nvPr/>
        </p:nvSpPr>
        <p:spPr>
          <a:xfrm>
            <a:off x="214282" y="1071546"/>
            <a:ext cx="8929718" cy="646331"/>
          </a:xfrm>
          <a:prstGeom prst="rect">
            <a:avLst/>
          </a:prstGeom>
          <a:noFill/>
        </p:spPr>
        <p:txBody>
          <a:bodyPr wrap="square" rtlCol="0">
            <a:spAutoFit/>
          </a:bodyPr>
          <a:lstStyle/>
          <a:p>
            <a:r>
              <a:rPr lang="zh-CN" altLang="en-US" sz="3600" b="1" dirty="0">
                <a:solidFill>
                  <a:schemeClr val="tx2"/>
                </a:solidFill>
                <a:latin typeface="+mj-lt"/>
                <a:ea typeface="+mj-ea"/>
                <a:cs typeface="+mj-cs"/>
              </a:rPr>
              <a:t>与现有数字天象系统的兼容方案设计</a:t>
            </a:r>
          </a:p>
        </p:txBody>
      </p:sp>
      <p:pic>
        <p:nvPicPr>
          <p:cNvPr id="7" name="图片 6"/>
          <p:cNvPicPr/>
          <p:nvPr/>
        </p:nvPicPr>
        <p:blipFill>
          <a:blip r:embed="rId3" cstate="print"/>
          <a:srcRect/>
          <a:stretch>
            <a:fillRect/>
          </a:stretch>
        </p:blipFill>
        <p:spPr bwMode="auto">
          <a:xfrm>
            <a:off x="0" y="2050252"/>
            <a:ext cx="4857752" cy="3307574"/>
          </a:xfrm>
          <a:prstGeom prst="rect">
            <a:avLst/>
          </a:prstGeom>
          <a:noFill/>
          <a:ln w="9525">
            <a:noFill/>
            <a:miter lim="800000"/>
            <a:headEnd/>
            <a:tailEnd/>
          </a:ln>
        </p:spPr>
      </p:pic>
      <p:pic>
        <p:nvPicPr>
          <p:cNvPr id="8" name="图片 7"/>
          <p:cNvPicPr/>
          <p:nvPr/>
        </p:nvPicPr>
        <p:blipFill>
          <a:blip r:embed="rId4" cstate="print"/>
          <a:srcRect/>
          <a:stretch>
            <a:fillRect/>
          </a:stretch>
        </p:blipFill>
        <p:spPr bwMode="auto">
          <a:xfrm>
            <a:off x="5214942" y="3143248"/>
            <a:ext cx="3071802" cy="1785950"/>
          </a:xfrm>
          <a:prstGeom prst="rect">
            <a:avLst/>
          </a:prstGeom>
          <a:noFill/>
          <a:ln w="9525">
            <a:noFill/>
            <a:miter lim="800000"/>
            <a:headEnd/>
            <a:tailEnd/>
          </a:ln>
        </p:spPr>
      </p:pic>
      <p:pic>
        <p:nvPicPr>
          <p:cNvPr id="10" name="图片 9"/>
          <p:cNvPicPr/>
          <p:nvPr/>
        </p:nvPicPr>
        <p:blipFill>
          <a:blip r:embed="rId5" cstate="print"/>
          <a:srcRect/>
          <a:stretch>
            <a:fillRect/>
          </a:stretch>
        </p:blipFill>
        <p:spPr bwMode="auto">
          <a:xfrm>
            <a:off x="5214942" y="4961927"/>
            <a:ext cx="3071802" cy="1753221"/>
          </a:xfrm>
          <a:prstGeom prst="rect">
            <a:avLst/>
          </a:prstGeom>
          <a:noFill/>
          <a:ln w="9525">
            <a:noFill/>
            <a:miter lim="800000"/>
            <a:headEnd/>
            <a:tailEnd/>
          </a:ln>
        </p:spPr>
      </p:pic>
      <p:sp>
        <p:nvSpPr>
          <p:cNvPr id="11" name="TextBox 10"/>
          <p:cNvSpPr txBox="1"/>
          <p:nvPr/>
        </p:nvSpPr>
        <p:spPr>
          <a:xfrm>
            <a:off x="357158" y="5286388"/>
            <a:ext cx="4000528" cy="1569660"/>
          </a:xfrm>
          <a:prstGeom prst="rect">
            <a:avLst/>
          </a:prstGeom>
          <a:noFill/>
        </p:spPr>
        <p:txBody>
          <a:bodyPr wrap="square" rtlCol="0">
            <a:spAutoFit/>
          </a:bodyPr>
          <a:lstStyle/>
          <a:p>
            <a:r>
              <a:rPr lang="en-US" altLang="zh-CN" sz="2400" dirty="0" smtClean="0">
                <a:latin typeface="隶书" pitchFamily="49" charset="-122"/>
                <a:ea typeface="隶书" pitchFamily="49" charset="-122"/>
              </a:rPr>
              <a:t>WWT</a:t>
            </a:r>
            <a:r>
              <a:rPr lang="zh-CN" altLang="en-US" sz="2400" dirty="0" smtClean="0">
                <a:latin typeface="隶书" pitchFamily="49" charset="-122"/>
                <a:ea typeface="隶书" pitchFamily="49" charset="-122"/>
              </a:rPr>
              <a:t>支持导出各分辨率的漫游序列图像，设置中最高可达</a:t>
            </a:r>
            <a:r>
              <a:rPr lang="en-US" altLang="zh-CN" sz="2400" dirty="0" smtClean="0">
                <a:latin typeface="隶书" pitchFamily="49" charset="-122"/>
                <a:ea typeface="隶书" pitchFamily="49" charset="-122"/>
              </a:rPr>
              <a:t>8K;</a:t>
            </a:r>
            <a:r>
              <a:rPr lang="zh-CN" altLang="en-US" sz="2400" dirty="0" smtClean="0">
                <a:latin typeface="隶书" pitchFamily="49" charset="-122"/>
                <a:ea typeface="隶书" pitchFamily="49" charset="-122"/>
              </a:rPr>
              <a:t>为鱼眼图像，经过后期渲染可应用于其他球幕剧场</a:t>
            </a:r>
            <a:r>
              <a:rPr lang="en-US" altLang="zh-CN" sz="2400" dirty="0" smtClean="0">
                <a:latin typeface="隶书" pitchFamily="49" charset="-122"/>
                <a:ea typeface="隶书" pitchFamily="49" charset="-122"/>
              </a:rPr>
              <a:t>.</a:t>
            </a:r>
            <a:endParaRPr lang="zh-CN" altLang="en-US" sz="2400" dirty="0">
              <a:latin typeface="隶书" pitchFamily="49" charset="-122"/>
              <a:ea typeface="隶书" pitchFamily="49" charset="-122"/>
            </a:endParaRPr>
          </a:p>
        </p:txBody>
      </p:sp>
    </p:spTree>
  </p:cSld>
  <p:clrMapOvr>
    <a:masterClrMapping/>
  </p:clrMapOvr>
  <p:transition spd="slow" advTm="51421"/>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a:latin typeface="华文行楷" panose="02010800040101010101" pitchFamily="2" charset="-122"/>
                <a:ea typeface="华文行楷" panose="02010800040101010101" pitchFamily="2" charset="-122"/>
              </a:rPr>
              <a:t>互动式数字天象厅相关技术及实现</a:t>
            </a:r>
          </a:p>
        </p:txBody>
      </p:sp>
      <p:sp>
        <p:nvSpPr>
          <p:cNvPr id="9" name="TextBox 8"/>
          <p:cNvSpPr txBox="1"/>
          <p:nvPr/>
        </p:nvSpPr>
        <p:spPr>
          <a:xfrm>
            <a:off x="142876" y="1142984"/>
            <a:ext cx="8286776" cy="646331"/>
          </a:xfrm>
          <a:prstGeom prst="rect">
            <a:avLst/>
          </a:prstGeom>
          <a:noFill/>
        </p:spPr>
        <p:txBody>
          <a:bodyPr wrap="square" rtlCol="0">
            <a:spAutoFit/>
          </a:bodyPr>
          <a:lstStyle/>
          <a:p>
            <a:r>
              <a:rPr lang="zh-CN" altLang="en-US" sz="3600" b="1" dirty="0">
                <a:solidFill>
                  <a:schemeClr val="tx2"/>
                </a:solidFill>
                <a:latin typeface="方正姚体" pitchFamily="2" charset="-122"/>
                <a:ea typeface="方正姚体" pitchFamily="2" charset="-122"/>
              </a:rPr>
              <a:t>互动式数字天象系统应用成功案例</a:t>
            </a:r>
          </a:p>
        </p:txBody>
      </p:sp>
      <p:pic>
        <p:nvPicPr>
          <p:cNvPr id="6" name="图片 5" descr="C:\Users\Administrator\Desktop\综合设计\案例\091306kprz6jigi02x2j44.jpg"/>
          <p:cNvPicPr/>
          <p:nvPr/>
        </p:nvPicPr>
        <p:blipFill>
          <a:blip r:embed="rId3" cstate="print"/>
          <a:srcRect/>
          <a:stretch>
            <a:fillRect/>
          </a:stretch>
        </p:blipFill>
        <p:spPr bwMode="auto">
          <a:xfrm>
            <a:off x="1643042" y="3357562"/>
            <a:ext cx="4857784" cy="3238743"/>
          </a:xfrm>
          <a:prstGeom prst="rect">
            <a:avLst/>
          </a:prstGeom>
          <a:noFill/>
          <a:ln w="9525">
            <a:noFill/>
            <a:miter lim="800000"/>
            <a:headEnd/>
            <a:tailEnd/>
          </a:ln>
        </p:spPr>
      </p:pic>
      <p:sp>
        <p:nvSpPr>
          <p:cNvPr id="7" name="TextBox 6"/>
          <p:cNvSpPr txBox="1"/>
          <p:nvPr/>
        </p:nvSpPr>
        <p:spPr>
          <a:xfrm>
            <a:off x="285720" y="2285992"/>
            <a:ext cx="7572428" cy="523220"/>
          </a:xfrm>
          <a:prstGeom prst="rect">
            <a:avLst/>
          </a:prstGeom>
          <a:noFill/>
        </p:spPr>
        <p:txBody>
          <a:bodyPr wrap="square" rtlCol="0">
            <a:spAutoFit/>
          </a:bodyPr>
          <a:lstStyle/>
          <a:p>
            <a:r>
              <a:rPr lang="zh-CN" altLang="en-US" sz="2800" dirty="0" smtClean="0">
                <a:latin typeface="隶书" pitchFamily="49" charset="-122"/>
                <a:ea typeface="隶书" pitchFamily="49" charset="-122"/>
              </a:rPr>
              <a:t>北京师范大学互动式数字天象厅</a:t>
            </a:r>
            <a:endParaRPr lang="zh-CN" altLang="en-US" sz="2800" dirty="0">
              <a:latin typeface="隶书" pitchFamily="49" charset="-122"/>
              <a:ea typeface="隶书" pitchFamily="49" charset="-122"/>
            </a:endParaRPr>
          </a:p>
        </p:txBody>
      </p:sp>
    </p:spTree>
  </p:cSld>
  <p:clrMapOvr>
    <a:masterClrMapping/>
  </p:clrMapOvr>
  <p:transition spd="slow" advTm="51421"/>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a:latin typeface="华文行楷" panose="02010800040101010101" pitchFamily="2" charset="-122"/>
                <a:ea typeface="华文行楷" panose="02010800040101010101" pitchFamily="2" charset="-122"/>
              </a:rPr>
              <a:t>互动式数字天象厅相关技术及实现</a:t>
            </a:r>
          </a:p>
        </p:txBody>
      </p:sp>
      <p:sp>
        <p:nvSpPr>
          <p:cNvPr id="9" name="TextBox 8"/>
          <p:cNvSpPr txBox="1"/>
          <p:nvPr/>
        </p:nvSpPr>
        <p:spPr>
          <a:xfrm>
            <a:off x="214314" y="1142984"/>
            <a:ext cx="8286776" cy="646331"/>
          </a:xfrm>
          <a:prstGeom prst="rect">
            <a:avLst/>
          </a:prstGeom>
          <a:noFill/>
        </p:spPr>
        <p:txBody>
          <a:bodyPr wrap="square" rtlCol="0">
            <a:spAutoFit/>
          </a:bodyPr>
          <a:lstStyle/>
          <a:p>
            <a:r>
              <a:rPr lang="zh-CN" altLang="en-US" sz="3600" b="1" dirty="0">
                <a:solidFill>
                  <a:schemeClr val="tx2"/>
                </a:solidFill>
                <a:latin typeface="方正姚体" pitchFamily="2" charset="-122"/>
                <a:ea typeface="方正姚体" pitchFamily="2" charset="-122"/>
              </a:rPr>
              <a:t>互动式数字天象系统应用成功案例</a:t>
            </a:r>
          </a:p>
        </p:txBody>
      </p:sp>
      <p:sp>
        <p:nvSpPr>
          <p:cNvPr id="7" name="TextBox 6"/>
          <p:cNvSpPr txBox="1"/>
          <p:nvPr/>
        </p:nvSpPr>
        <p:spPr>
          <a:xfrm>
            <a:off x="285720" y="2285992"/>
            <a:ext cx="7572428" cy="523220"/>
          </a:xfrm>
          <a:prstGeom prst="rect">
            <a:avLst/>
          </a:prstGeom>
          <a:noFill/>
        </p:spPr>
        <p:txBody>
          <a:bodyPr wrap="square" rtlCol="0">
            <a:spAutoFit/>
          </a:bodyPr>
          <a:lstStyle/>
          <a:p>
            <a:r>
              <a:rPr lang="zh-CN" altLang="en-US" sz="2800" dirty="0" smtClean="0">
                <a:latin typeface="隶书" pitchFamily="49" charset="-122"/>
                <a:ea typeface="隶书" pitchFamily="49" charset="-122"/>
              </a:rPr>
              <a:t>重庆石新路小学互动式数字天象厅</a:t>
            </a:r>
            <a:endParaRPr lang="zh-CN" altLang="en-US" sz="2800" dirty="0">
              <a:latin typeface="隶书" pitchFamily="49" charset="-122"/>
              <a:ea typeface="隶书" pitchFamily="49" charset="-122"/>
            </a:endParaRPr>
          </a:p>
        </p:txBody>
      </p:sp>
      <p:pic>
        <p:nvPicPr>
          <p:cNvPr id="8" name="图片 7" descr="C:\Users\Administrator\Desktop\综合设计\案例\t01bdcee06da1c96993.jpg"/>
          <p:cNvPicPr/>
          <p:nvPr/>
        </p:nvPicPr>
        <p:blipFill>
          <a:blip r:embed="rId3" cstate="print"/>
          <a:srcRect/>
          <a:stretch>
            <a:fillRect/>
          </a:stretch>
        </p:blipFill>
        <p:spPr bwMode="auto">
          <a:xfrm>
            <a:off x="71438" y="3071810"/>
            <a:ext cx="4357686" cy="2928958"/>
          </a:xfrm>
          <a:prstGeom prst="rect">
            <a:avLst/>
          </a:prstGeom>
          <a:noFill/>
          <a:ln w="9525">
            <a:noFill/>
            <a:miter lim="800000"/>
            <a:headEnd/>
            <a:tailEnd/>
          </a:ln>
        </p:spPr>
      </p:pic>
      <p:pic>
        <p:nvPicPr>
          <p:cNvPr id="10" name="图片 9" descr="C:\Users\Administrator\Desktop\4456.WWT-Digital-Dome1_496px.jpg"/>
          <p:cNvPicPr/>
          <p:nvPr/>
        </p:nvPicPr>
        <p:blipFill>
          <a:blip r:embed="rId4" cstate="print"/>
          <a:srcRect/>
          <a:stretch>
            <a:fillRect/>
          </a:stretch>
        </p:blipFill>
        <p:spPr bwMode="auto">
          <a:xfrm>
            <a:off x="4714876" y="4071942"/>
            <a:ext cx="4357686" cy="2714620"/>
          </a:xfrm>
          <a:prstGeom prst="rect">
            <a:avLst/>
          </a:prstGeom>
          <a:noFill/>
          <a:ln w="9525">
            <a:noFill/>
            <a:miter lim="800000"/>
            <a:headEnd/>
            <a:tailEnd/>
          </a:ln>
        </p:spPr>
      </p:pic>
    </p:spTree>
  </p:cSld>
  <p:clrMapOvr>
    <a:masterClrMapping/>
  </p:clrMapOvr>
  <p:transition spd="slow" advTm="5142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28604"/>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800" dirty="0" smtClean="0">
                <a:latin typeface="华文行楷" panose="02010800040101010101" pitchFamily="2" charset="-122"/>
                <a:ea typeface="华文行楷" panose="02010800040101010101" pitchFamily="2" charset="-122"/>
              </a:rPr>
              <a:t>绪论</a:t>
            </a:r>
            <a:endParaRPr lang="zh-CN" altLang="en-US" sz="2800" dirty="0">
              <a:latin typeface="华文行楷" panose="02010800040101010101" pitchFamily="2" charset="-122"/>
              <a:ea typeface="华文行楷" panose="02010800040101010101" pitchFamily="2" charset="-122"/>
            </a:endParaRPr>
          </a:p>
        </p:txBody>
      </p:sp>
      <p:sp>
        <p:nvSpPr>
          <p:cNvPr id="3" name="标题 1"/>
          <p:cNvSpPr>
            <a:spLocks noGrp="1"/>
          </p:cNvSpPr>
          <p:nvPr>
            <p:ph type="title"/>
          </p:nvPr>
        </p:nvSpPr>
        <p:spPr>
          <a:xfrm>
            <a:off x="0" y="928670"/>
            <a:ext cx="8229600" cy="1000132"/>
          </a:xfrm>
        </p:spPr>
        <p:txBody>
          <a:bodyPr/>
          <a:lstStyle/>
          <a:p>
            <a:pPr eaLnBrk="1" hangingPunct="1"/>
            <a:r>
              <a:rPr lang="zh-CN" altLang="en-US" sz="3600" b="1" dirty="0" smtClean="0"/>
              <a:t>相关技术研究现状</a:t>
            </a:r>
          </a:p>
        </p:txBody>
      </p:sp>
      <p:sp>
        <p:nvSpPr>
          <p:cNvPr id="8" name="TextBox 7"/>
          <p:cNvSpPr txBox="1"/>
          <p:nvPr/>
        </p:nvSpPr>
        <p:spPr>
          <a:xfrm>
            <a:off x="4071934" y="2357430"/>
            <a:ext cx="1152532" cy="584775"/>
          </a:xfrm>
          <a:prstGeom prst="rect">
            <a:avLst/>
          </a:prstGeom>
          <a:noFill/>
        </p:spPr>
        <p:txBody>
          <a:bodyPr wrap="square" rtlCol="0">
            <a:spAutoFit/>
          </a:bodyPr>
          <a:lstStyle/>
          <a:p>
            <a:r>
              <a:rPr lang="en-US" altLang="zh-CN" sz="3200" b="1" dirty="0" smtClean="0">
                <a:solidFill>
                  <a:schemeClr val="bg1"/>
                </a:solidFill>
                <a:latin typeface="Meiryo" pitchFamily="34" charset="-128"/>
                <a:ea typeface="Meiryo" pitchFamily="34" charset="-128"/>
                <a:cs typeface="Meiryo" pitchFamily="34" charset="-128"/>
              </a:rPr>
              <a:t>1</a:t>
            </a:r>
            <a:endParaRPr lang="zh-CN" altLang="en-US" sz="3200" b="1" dirty="0">
              <a:solidFill>
                <a:schemeClr val="bg1"/>
              </a:solidFill>
              <a:latin typeface="Meiryo" pitchFamily="34" charset="-128"/>
              <a:ea typeface="Meiryo" pitchFamily="34" charset="-128"/>
              <a:cs typeface="Meiryo" pitchFamily="34" charset="-128"/>
            </a:endParaRPr>
          </a:p>
        </p:txBody>
      </p:sp>
      <p:sp>
        <p:nvSpPr>
          <p:cNvPr id="11" name="TextBox 10"/>
          <p:cNvSpPr txBox="1"/>
          <p:nvPr/>
        </p:nvSpPr>
        <p:spPr>
          <a:xfrm>
            <a:off x="4071934" y="4857760"/>
            <a:ext cx="928694" cy="584775"/>
          </a:xfrm>
          <a:prstGeom prst="rect">
            <a:avLst/>
          </a:prstGeom>
          <a:noFill/>
        </p:spPr>
        <p:txBody>
          <a:bodyPr wrap="square" rtlCol="0">
            <a:spAutoFit/>
          </a:bodyPr>
          <a:lstStyle/>
          <a:p>
            <a:r>
              <a:rPr lang="en-US" altLang="zh-CN" sz="3200" b="1" dirty="0" smtClean="0">
                <a:solidFill>
                  <a:schemeClr val="bg1"/>
                </a:solidFill>
                <a:latin typeface="Meiryo" pitchFamily="34" charset="-128"/>
                <a:ea typeface="Meiryo" pitchFamily="34" charset="-128"/>
                <a:cs typeface="Meiryo" pitchFamily="34" charset="-128"/>
              </a:rPr>
              <a:t>4</a:t>
            </a:r>
            <a:endParaRPr lang="zh-CN" altLang="en-US" sz="3200" b="1" dirty="0">
              <a:solidFill>
                <a:schemeClr val="bg1"/>
              </a:solidFill>
              <a:latin typeface="Meiryo" pitchFamily="34" charset="-128"/>
              <a:ea typeface="Meiryo" pitchFamily="34" charset="-128"/>
              <a:cs typeface="Meiryo" pitchFamily="34" charset="-128"/>
            </a:endParaRPr>
          </a:p>
        </p:txBody>
      </p:sp>
      <p:sp>
        <p:nvSpPr>
          <p:cNvPr id="12" name="TextBox 11"/>
          <p:cNvSpPr txBox="1"/>
          <p:nvPr/>
        </p:nvSpPr>
        <p:spPr>
          <a:xfrm>
            <a:off x="4071934" y="5773183"/>
            <a:ext cx="1000132" cy="584775"/>
          </a:xfrm>
          <a:prstGeom prst="rect">
            <a:avLst/>
          </a:prstGeom>
          <a:noFill/>
        </p:spPr>
        <p:txBody>
          <a:bodyPr wrap="square" rtlCol="0">
            <a:spAutoFit/>
          </a:bodyPr>
          <a:lstStyle/>
          <a:p>
            <a:r>
              <a:rPr lang="en-US" altLang="zh-CN" sz="3200" b="1" dirty="0" smtClean="0">
                <a:solidFill>
                  <a:schemeClr val="bg1"/>
                </a:solidFill>
                <a:latin typeface="Meiryo" pitchFamily="34" charset="-128"/>
                <a:ea typeface="Meiryo" pitchFamily="34" charset="-128"/>
                <a:cs typeface="Meiryo" pitchFamily="34" charset="-128"/>
              </a:rPr>
              <a:t>5</a:t>
            </a:r>
            <a:endParaRPr lang="zh-CN" altLang="en-US" sz="3200" b="1" dirty="0">
              <a:solidFill>
                <a:schemeClr val="bg1"/>
              </a:solidFill>
              <a:latin typeface="Meiryo" pitchFamily="34" charset="-128"/>
              <a:ea typeface="Meiryo" pitchFamily="34" charset="-128"/>
              <a:cs typeface="Meiryo" pitchFamily="34" charset="-128"/>
            </a:endParaRPr>
          </a:p>
        </p:txBody>
      </p:sp>
      <p:graphicFrame>
        <p:nvGraphicFramePr>
          <p:cNvPr id="19" name="图示 18"/>
          <p:cNvGraphicFramePr/>
          <p:nvPr/>
        </p:nvGraphicFramePr>
        <p:xfrm>
          <a:off x="0" y="1857364"/>
          <a:ext cx="9144000" cy="1000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圆角矩形 19"/>
          <p:cNvSpPr/>
          <p:nvPr/>
        </p:nvSpPr>
        <p:spPr>
          <a:xfrm>
            <a:off x="71438" y="3000372"/>
            <a:ext cx="2714612" cy="3609572"/>
          </a:xfrm>
          <a:prstGeom prst="roundRect">
            <a:avLst/>
          </a:prstGeom>
          <a:solidFill>
            <a:schemeClr val="bg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583" tIns="106583" rIns="1430717" bIns="106583" numCol="1" spcCol="1270" rtlCol="0" anchor="ctr" anchorCtr="0">
            <a:noAutofit/>
          </a:bodyPr>
          <a:lstStyle/>
          <a:p>
            <a:pPr algn="just" defTabSz="800100" rtl="0">
              <a:lnSpc>
                <a:spcPct val="90000"/>
              </a:lnSpc>
              <a:spcBef>
                <a:spcPct val="0"/>
              </a:spcBef>
              <a:spcAft>
                <a:spcPct val="35000"/>
              </a:spcAft>
            </a:pPr>
            <a:endParaRPr lang="zh-CN" altLang="en-US" sz="2400" kern="1200" dirty="0" smtClean="0">
              <a:latin typeface="华文新魏" panose="02010800040101010101" pitchFamily="2" charset="-122"/>
              <a:ea typeface="华文新魏" panose="02010800040101010101" pitchFamily="2" charset="-122"/>
            </a:endParaRPr>
          </a:p>
        </p:txBody>
      </p:sp>
      <p:sp>
        <p:nvSpPr>
          <p:cNvPr id="9" name="圆角矩形 8"/>
          <p:cNvSpPr/>
          <p:nvPr/>
        </p:nvSpPr>
        <p:spPr>
          <a:xfrm>
            <a:off x="1714512" y="3000372"/>
            <a:ext cx="2786050" cy="2143140"/>
          </a:xfrm>
          <a:prstGeom prst="roundRect">
            <a:avLst/>
          </a:prstGeom>
          <a:solidFill>
            <a:schemeClr val="accent4">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583" tIns="106583" rIns="1430717" bIns="106583" numCol="1" spcCol="1270" rtlCol="0" anchor="ctr" anchorCtr="0">
            <a:noAutofit/>
          </a:bodyPr>
          <a:lstStyle/>
          <a:p>
            <a:pPr algn="just" defTabSz="800100" rtl="0">
              <a:lnSpc>
                <a:spcPct val="90000"/>
              </a:lnSpc>
              <a:spcBef>
                <a:spcPct val="0"/>
              </a:spcBef>
              <a:spcAft>
                <a:spcPct val="35000"/>
              </a:spcAft>
            </a:pPr>
            <a:endParaRPr lang="zh-CN" altLang="en-US" sz="2400" kern="1200" dirty="0" smtClean="0">
              <a:solidFill>
                <a:srgbClr val="FF0000"/>
              </a:solidFill>
              <a:latin typeface="华文新魏" panose="02010800040101010101" pitchFamily="2" charset="-122"/>
              <a:ea typeface="华文新魏" panose="02010800040101010101" pitchFamily="2" charset="-122"/>
            </a:endParaRPr>
          </a:p>
        </p:txBody>
      </p:sp>
      <p:sp>
        <p:nvSpPr>
          <p:cNvPr id="13" name="圆角矩形 12"/>
          <p:cNvSpPr/>
          <p:nvPr/>
        </p:nvSpPr>
        <p:spPr>
          <a:xfrm>
            <a:off x="3500430" y="3000372"/>
            <a:ext cx="2643174" cy="3071834"/>
          </a:xfrm>
          <a:prstGeom prst="roundRect">
            <a:avLst/>
          </a:prstGeom>
          <a:solidFill>
            <a:schemeClr val="accent6">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583" tIns="106583" rIns="1430717" bIns="106583" numCol="1" spcCol="1270" rtlCol="0" anchor="ctr" anchorCtr="0">
            <a:noAutofit/>
          </a:bodyPr>
          <a:lstStyle/>
          <a:p>
            <a:pPr algn="just" defTabSz="800100" rtl="0">
              <a:lnSpc>
                <a:spcPct val="90000"/>
              </a:lnSpc>
              <a:spcBef>
                <a:spcPct val="0"/>
              </a:spcBef>
              <a:spcAft>
                <a:spcPct val="35000"/>
              </a:spcAft>
            </a:pPr>
            <a:endParaRPr lang="zh-CN" altLang="en-US" sz="2400" kern="1200" dirty="0" smtClean="0">
              <a:latin typeface="华文新魏" panose="02010800040101010101" pitchFamily="2" charset="-122"/>
              <a:ea typeface="华文新魏" panose="02010800040101010101" pitchFamily="2" charset="-122"/>
            </a:endParaRPr>
          </a:p>
        </p:txBody>
      </p:sp>
      <p:sp>
        <p:nvSpPr>
          <p:cNvPr id="14" name="圆角矩形 13"/>
          <p:cNvSpPr/>
          <p:nvPr/>
        </p:nvSpPr>
        <p:spPr>
          <a:xfrm>
            <a:off x="5286380" y="3000372"/>
            <a:ext cx="2571768" cy="1928826"/>
          </a:xfrm>
          <a:prstGeom prst="roundRect">
            <a:avLst/>
          </a:prstGeom>
          <a:solidFill>
            <a:schemeClr val="accent6">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583" tIns="106583" rIns="1430717" bIns="106583" numCol="1" spcCol="1270" rtlCol="0" anchor="ctr" anchorCtr="0">
            <a:noAutofit/>
          </a:bodyPr>
          <a:lstStyle/>
          <a:p>
            <a:pPr algn="just" defTabSz="800100" rtl="0">
              <a:lnSpc>
                <a:spcPct val="90000"/>
              </a:lnSpc>
              <a:spcBef>
                <a:spcPct val="0"/>
              </a:spcBef>
              <a:spcAft>
                <a:spcPct val="35000"/>
              </a:spcAft>
            </a:pPr>
            <a:endParaRPr lang="zh-CN" altLang="en-US" sz="2400" kern="1200" dirty="0" smtClean="0">
              <a:latin typeface="华文新魏" panose="02010800040101010101" pitchFamily="2" charset="-122"/>
              <a:ea typeface="华文新魏" panose="02010800040101010101" pitchFamily="2" charset="-122"/>
            </a:endParaRPr>
          </a:p>
        </p:txBody>
      </p:sp>
      <p:sp>
        <p:nvSpPr>
          <p:cNvPr id="15" name="圆角矩形 14"/>
          <p:cNvSpPr/>
          <p:nvPr/>
        </p:nvSpPr>
        <p:spPr>
          <a:xfrm>
            <a:off x="6500826" y="3071810"/>
            <a:ext cx="2571736" cy="2500330"/>
          </a:xfrm>
          <a:prstGeom prst="roundRect">
            <a:avLst/>
          </a:pr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583" tIns="106583" rIns="1430717" bIns="106583" numCol="1" spcCol="1270" rtlCol="0" anchor="ctr" anchorCtr="0">
            <a:noAutofit/>
          </a:bodyPr>
          <a:lstStyle/>
          <a:p>
            <a:pPr algn="just" defTabSz="800100" rtl="0">
              <a:lnSpc>
                <a:spcPct val="90000"/>
              </a:lnSpc>
              <a:spcBef>
                <a:spcPct val="0"/>
              </a:spcBef>
              <a:spcAft>
                <a:spcPct val="35000"/>
              </a:spcAft>
            </a:pPr>
            <a:endParaRPr lang="zh-CN" altLang="en-US" sz="2400" kern="1200" dirty="0" smtClean="0">
              <a:latin typeface="华文新魏" panose="02010800040101010101" pitchFamily="2" charset="-122"/>
              <a:ea typeface="华文新魏" panose="02010800040101010101" pitchFamily="2" charset="-122"/>
            </a:endParaRPr>
          </a:p>
        </p:txBody>
      </p:sp>
      <p:sp>
        <p:nvSpPr>
          <p:cNvPr id="16" name="TextBox 15"/>
          <p:cNvSpPr txBox="1"/>
          <p:nvPr/>
        </p:nvSpPr>
        <p:spPr>
          <a:xfrm>
            <a:off x="285720" y="3143249"/>
            <a:ext cx="2214642" cy="4524315"/>
          </a:xfrm>
          <a:prstGeom prst="rect">
            <a:avLst/>
          </a:prstGeom>
          <a:noFill/>
        </p:spPr>
        <p:txBody>
          <a:bodyPr wrap="square" rtlCol="0">
            <a:spAutoFit/>
          </a:bodyPr>
          <a:lstStyle/>
          <a:p>
            <a:pPr>
              <a:buFont typeface="Arial" pitchFamily="34" charset="0"/>
              <a:buChar char="•"/>
            </a:pPr>
            <a:r>
              <a:rPr lang="en-US" dirty="0" err="1" smtClean="0">
                <a:latin typeface="+mn-ea"/>
                <a:ea typeface="+mn-ea"/>
              </a:rPr>
              <a:t>Bourke.P</a:t>
            </a:r>
            <a:r>
              <a:rPr lang="zh-CN" altLang="en-US" dirty="0" smtClean="0">
                <a:latin typeface="+mn-ea"/>
                <a:ea typeface="+mn-ea"/>
              </a:rPr>
              <a:t>使用球面镜实现</a:t>
            </a:r>
            <a:r>
              <a:rPr lang="en-US" dirty="0" err="1" smtClean="0">
                <a:latin typeface="+mn-ea"/>
                <a:ea typeface="+mn-ea"/>
              </a:rPr>
              <a:t>fulldome</a:t>
            </a:r>
            <a:r>
              <a:rPr lang="zh-CN" altLang="en-US" dirty="0" smtClean="0">
                <a:latin typeface="+mn-ea"/>
                <a:ea typeface="+mn-ea"/>
              </a:rPr>
              <a:t>投影；</a:t>
            </a:r>
            <a:endParaRPr lang="en-US" altLang="zh-CN" dirty="0" smtClean="0">
              <a:latin typeface="+mn-ea"/>
              <a:ea typeface="+mn-ea"/>
            </a:endParaRPr>
          </a:p>
          <a:p>
            <a:pPr>
              <a:buFont typeface="Arial" pitchFamily="34" charset="0"/>
              <a:buChar char="•"/>
            </a:pPr>
            <a:endParaRPr lang="en-US" altLang="zh-CN" dirty="0" smtClean="0">
              <a:latin typeface="+mn-ea"/>
              <a:ea typeface="+mn-ea"/>
            </a:endParaRPr>
          </a:p>
          <a:p>
            <a:pPr>
              <a:buFont typeface="Arial" pitchFamily="34" charset="0"/>
              <a:buChar char="•"/>
            </a:pPr>
            <a:r>
              <a:rPr lang="en-US" dirty="0" err="1" smtClean="0">
                <a:latin typeface="+mn-ea"/>
                <a:ea typeface="+mn-ea"/>
              </a:rPr>
              <a:t>Kasahara</a:t>
            </a:r>
            <a:r>
              <a:rPr lang="en-US" dirty="0" smtClean="0">
                <a:latin typeface="+mn-ea"/>
                <a:ea typeface="+mn-ea"/>
              </a:rPr>
              <a:t> M</a:t>
            </a:r>
            <a:r>
              <a:rPr lang="zh-CN" altLang="en-US" dirty="0" smtClean="0">
                <a:latin typeface="+mn-ea"/>
                <a:ea typeface="+mn-ea"/>
              </a:rPr>
              <a:t>提到一种使用鱼眼镜头实现</a:t>
            </a:r>
            <a:r>
              <a:rPr lang="en-US" altLang="zh-CN" dirty="0" err="1" smtClean="0">
                <a:latin typeface="+mn-ea"/>
                <a:ea typeface="+mn-ea"/>
              </a:rPr>
              <a:t>fulldome</a:t>
            </a:r>
            <a:r>
              <a:rPr lang="zh-CN" altLang="en-US" dirty="0" smtClean="0">
                <a:latin typeface="+mn-ea"/>
                <a:ea typeface="+mn-ea"/>
              </a:rPr>
              <a:t>效果方法；</a:t>
            </a:r>
            <a:endParaRPr lang="en-US" altLang="zh-CN" dirty="0" smtClean="0">
              <a:latin typeface="+mn-ea"/>
              <a:ea typeface="+mn-ea"/>
            </a:endParaRPr>
          </a:p>
          <a:p>
            <a:pPr>
              <a:buFont typeface="Arial" pitchFamily="34" charset="0"/>
              <a:buChar char="•"/>
            </a:pPr>
            <a:endParaRPr lang="en-US" dirty="0" smtClean="0">
              <a:latin typeface="+mn-ea"/>
              <a:ea typeface="+mn-ea"/>
            </a:endParaRPr>
          </a:p>
          <a:p>
            <a:pPr>
              <a:buFont typeface="Arial" pitchFamily="34" charset="0"/>
              <a:buChar char="•"/>
            </a:pPr>
            <a:r>
              <a:rPr lang="en-US" dirty="0" smtClean="0">
                <a:latin typeface="+mn-ea"/>
                <a:ea typeface="+mn-ea"/>
              </a:rPr>
              <a:t>Lantz E</a:t>
            </a:r>
            <a:r>
              <a:rPr lang="zh-CN" altLang="en-US" dirty="0" smtClean="0">
                <a:latin typeface="+mn-ea"/>
                <a:ea typeface="+mn-ea"/>
              </a:rPr>
              <a:t>提到一种使用多通道</a:t>
            </a:r>
            <a:r>
              <a:rPr lang="en-US" dirty="0" err="1" smtClean="0">
                <a:latin typeface="+mn-ea"/>
                <a:ea typeface="+mn-ea"/>
              </a:rPr>
              <a:t>fulldome</a:t>
            </a:r>
            <a:r>
              <a:rPr lang="zh-CN" altLang="en-US" dirty="0" smtClean="0">
                <a:latin typeface="+mn-ea"/>
                <a:ea typeface="+mn-ea"/>
              </a:rPr>
              <a:t>投影技术。</a:t>
            </a:r>
            <a:endParaRPr lang="zh-CN" altLang="en-US" dirty="0" smtClean="0"/>
          </a:p>
          <a:p>
            <a:endParaRPr lang="en-US" altLang="zh-CN" dirty="0" smtClean="0"/>
          </a:p>
          <a:p>
            <a:endParaRPr lang="en-US" altLang="zh-CN" dirty="0" smtClean="0">
              <a:latin typeface="隶书" pitchFamily="49" charset="-122"/>
              <a:ea typeface="隶书" pitchFamily="49" charset="-122"/>
            </a:endParaRPr>
          </a:p>
          <a:p>
            <a:endParaRPr lang="en-US" altLang="zh-CN" dirty="0" smtClean="0">
              <a:latin typeface="隶书" pitchFamily="49" charset="-122"/>
              <a:ea typeface="隶书" pitchFamily="49" charset="-122"/>
            </a:endParaRPr>
          </a:p>
          <a:p>
            <a:endParaRPr lang="zh-CN" altLang="en-US" dirty="0">
              <a:latin typeface="隶书" pitchFamily="49" charset="-122"/>
              <a:ea typeface="隶书" pitchFamily="49" charset="-122"/>
            </a:endParaRPr>
          </a:p>
        </p:txBody>
      </p:sp>
      <p:sp>
        <p:nvSpPr>
          <p:cNvPr id="17" name="TextBox 16"/>
          <p:cNvSpPr txBox="1"/>
          <p:nvPr/>
        </p:nvSpPr>
        <p:spPr>
          <a:xfrm>
            <a:off x="5500694" y="3143248"/>
            <a:ext cx="2143140" cy="1754326"/>
          </a:xfrm>
          <a:prstGeom prst="rect">
            <a:avLst/>
          </a:prstGeom>
          <a:noFill/>
        </p:spPr>
        <p:txBody>
          <a:bodyPr wrap="square" rtlCol="0">
            <a:spAutoFit/>
          </a:bodyPr>
          <a:lstStyle/>
          <a:p>
            <a:r>
              <a:rPr lang="zh-CN" altLang="en-US" dirty="0" smtClean="0"/>
              <a:t>上海天文台汤海明实现了一套天文直播系统，并详细描述了系统的架构和具体设备选型。</a:t>
            </a:r>
          </a:p>
          <a:p>
            <a:endParaRPr lang="zh-CN" altLang="en-US" dirty="0"/>
          </a:p>
        </p:txBody>
      </p:sp>
      <p:sp>
        <p:nvSpPr>
          <p:cNvPr id="18" name="TextBox 17"/>
          <p:cNvSpPr txBox="1"/>
          <p:nvPr/>
        </p:nvSpPr>
        <p:spPr>
          <a:xfrm>
            <a:off x="3714712" y="3214686"/>
            <a:ext cx="2286016" cy="2585323"/>
          </a:xfrm>
          <a:prstGeom prst="rect">
            <a:avLst/>
          </a:prstGeom>
          <a:noFill/>
        </p:spPr>
        <p:txBody>
          <a:bodyPr wrap="square" rtlCol="0">
            <a:spAutoFit/>
          </a:bodyPr>
          <a:lstStyle/>
          <a:p>
            <a:r>
              <a:rPr lang="zh-CN" altLang="en-US" dirty="0" smtClean="0"/>
              <a:t>华山、徐绍辉在观众厅内视线设计做了研究，并提出了一些设计规范</a:t>
            </a:r>
            <a:r>
              <a:rPr lang="en-US" dirty="0" smtClean="0"/>
              <a:t>1</a:t>
            </a:r>
            <a:r>
              <a:rPr lang="zh-CN" altLang="en-US" dirty="0" smtClean="0"/>
              <a:t>、设计视点；</a:t>
            </a:r>
            <a:r>
              <a:rPr lang="en-US" dirty="0" smtClean="0"/>
              <a:t>2</a:t>
            </a:r>
            <a:r>
              <a:rPr lang="zh-CN" altLang="en-US" dirty="0" smtClean="0"/>
              <a:t>、圆弧形排布；</a:t>
            </a:r>
            <a:r>
              <a:rPr lang="en-US" dirty="0" smtClean="0"/>
              <a:t>3</a:t>
            </a:r>
            <a:r>
              <a:rPr lang="zh-CN" altLang="en-US" dirty="0" smtClean="0"/>
              <a:t>、设计最远视距；</a:t>
            </a:r>
            <a:r>
              <a:rPr lang="en-US" dirty="0" smtClean="0"/>
              <a:t>4</a:t>
            </a:r>
            <a:r>
              <a:rPr lang="zh-CN" altLang="en-US" dirty="0" smtClean="0"/>
              <a:t>、水平视角；</a:t>
            </a:r>
            <a:r>
              <a:rPr lang="en-US" dirty="0" smtClean="0"/>
              <a:t>5</a:t>
            </a:r>
            <a:r>
              <a:rPr lang="zh-CN" altLang="en-US" dirty="0" smtClean="0"/>
              <a:t>、垂直视角；</a:t>
            </a:r>
            <a:r>
              <a:rPr lang="en-US" dirty="0" smtClean="0"/>
              <a:t>6</a:t>
            </a:r>
            <a:r>
              <a:rPr lang="zh-CN" altLang="en-US" dirty="0" smtClean="0"/>
              <a:t>、水平偏座控制角。</a:t>
            </a:r>
            <a:endParaRPr lang="zh-CN" altLang="en-US" dirty="0"/>
          </a:p>
        </p:txBody>
      </p:sp>
      <p:sp>
        <p:nvSpPr>
          <p:cNvPr id="21" name="TextBox 20"/>
          <p:cNvSpPr txBox="1"/>
          <p:nvPr/>
        </p:nvSpPr>
        <p:spPr>
          <a:xfrm>
            <a:off x="1928794" y="3286124"/>
            <a:ext cx="2500330" cy="1477328"/>
          </a:xfrm>
          <a:prstGeom prst="rect">
            <a:avLst/>
          </a:prstGeom>
          <a:noFill/>
        </p:spPr>
        <p:txBody>
          <a:bodyPr wrap="square" rtlCol="0">
            <a:spAutoFit/>
          </a:bodyPr>
          <a:lstStyle/>
          <a:p>
            <a:r>
              <a:rPr lang="en-US" dirty="0" smtClean="0"/>
              <a:t>Lantz E</a:t>
            </a:r>
            <a:r>
              <a:rPr lang="zh-CN" altLang="en-US" dirty="0" smtClean="0"/>
              <a:t>在对</a:t>
            </a:r>
            <a:r>
              <a:rPr lang="en-US" dirty="0" err="1" smtClean="0"/>
              <a:t>fulldome</a:t>
            </a:r>
            <a:r>
              <a:rPr lang="zh-CN" altLang="en-US" dirty="0" smtClean="0"/>
              <a:t>中的投影效果作了规范性标准，包括亮度、亮度均匀性、混合均匀度、色域、颜色均匀性等。</a:t>
            </a:r>
            <a:endParaRPr lang="zh-CN" altLang="en-US" dirty="0"/>
          </a:p>
        </p:txBody>
      </p:sp>
      <p:sp>
        <p:nvSpPr>
          <p:cNvPr id="22" name="TextBox 21"/>
          <p:cNvSpPr txBox="1"/>
          <p:nvPr/>
        </p:nvSpPr>
        <p:spPr>
          <a:xfrm>
            <a:off x="6643702" y="3214686"/>
            <a:ext cx="2357454" cy="2308324"/>
          </a:xfrm>
          <a:prstGeom prst="rect">
            <a:avLst/>
          </a:prstGeom>
          <a:noFill/>
        </p:spPr>
        <p:txBody>
          <a:bodyPr wrap="square" rtlCol="0">
            <a:spAutoFit/>
          </a:bodyPr>
          <a:lstStyle/>
          <a:p>
            <a:r>
              <a:rPr lang="zh-CN" altLang="en-US" dirty="0" smtClean="0"/>
              <a:t>杨宝鸿等认为影院的水平剖面上应提供尽可能大的声场覆盖面积，应当重视影院侧墙、后墙的吸声处理，效果扬声器的合理配置，以及扬声器的选择等问题。</a:t>
            </a:r>
            <a:endParaRPr lang="zh-CN" altLang="en-US" dirty="0"/>
          </a:p>
        </p:txBody>
      </p:sp>
    </p:spTree>
    <p:custDataLst>
      <p:tags r:id="rId1"/>
    </p:custDataLst>
  </p:cSld>
  <p:clrMapOvr>
    <a:masterClrMapping/>
  </p:clrMapOvr>
  <p:transition spd="slow" advTm="4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1" nodeType="clickEffect">
                                  <p:stCondLst>
                                    <p:cond delay="0"/>
                                  </p:stCondLst>
                                  <p:childTnLst>
                                    <p:animEffect transition="out" filter="diamond(in)">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par>
                                <p:cTn id="24" presetID="8" presetClass="exit" presetSubtype="16" fill="hold" grpId="1" nodeType="withEffect">
                                  <p:stCondLst>
                                    <p:cond delay="0"/>
                                  </p:stCondLst>
                                  <p:childTnLst>
                                    <p:animEffect transition="out" filter="diamond(in)">
                                      <p:cBhvr>
                                        <p:cTn id="25" dur="1000"/>
                                        <p:tgtEl>
                                          <p:spTgt spid="21"/>
                                        </p:tgtEl>
                                      </p:cBhvr>
                                    </p:animEffect>
                                    <p:set>
                                      <p:cBhvr>
                                        <p:cTn id="26" dur="1" fill="hold">
                                          <p:stCondLst>
                                            <p:cond delay="9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xit" presetSubtype="16" fill="hold" grpId="1" nodeType="clickEffect">
                                  <p:stCondLst>
                                    <p:cond delay="0"/>
                                  </p:stCondLst>
                                  <p:childTnLst>
                                    <p:animEffect transition="out" filter="diamond(in)">
                                      <p:cBhvr>
                                        <p:cTn id="38" dur="1000"/>
                                        <p:tgtEl>
                                          <p:spTgt spid="13"/>
                                        </p:tgtEl>
                                      </p:cBhvr>
                                    </p:animEffect>
                                    <p:set>
                                      <p:cBhvr>
                                        <p:cTn id="39" dur="1" fill="hold">
                                          <p:stCondLst>
                                            <p:cond delay="999"/>
                                          </p:stCondLst>
                                        </p:cTn>
                                        <p:tgtEl>
                                          <p:spTgt spid="13"/>
                                        </p:tgtEl>
                                        <p:attrNameLst>
                                          <p:attrName>style.visibility</p:attrName>
                                        </p:attrNameLst>
                                      </p:cBhvr>
                                      <p:to>
                                        <p:strVal val="hidden"/>
                                      </p:to>
                                    </p:set>
                                  </p:childTnLst>
                                </p:cTn>
                              </p:par>
                              <p:par>
                                <p:cTn id="40" presetID="8" presetClass="exit" presetSubtype="16" fill="hold" grpId="1" nodeType="withEffect">
                                  <p:stCondLst>
                                    <p:cond delay="0"/>
                                  </p:stCondLst>
                                  <p:childTnLst>
                                    <p:animEffect transition="out" filter="diamond(in)">
                                      <p:cBhvr>
                                        <p:cTn id="41" dur="1000"/>
                                        <p:tgtEl>
                                          <p:spTgt spid="18"/>
                                        </p:tgtEl>
                                      </p:cBhvr>
                                    </p:animEffect>
                                    <p:set>
                                      <p:cBhvr>
                                        <p:cTn id="42" dur="1" fill="hold">
                                          <p:stCondLst>
                                            <p:cond delay="9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ox(in)">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xit" presetSubtype="16" fill="hold" grpId="1" nodeType="clickEffect">
                                  <p:stCondLst>
                                    <p:cond delay="0"/>
                                  </p:stCondLst>
                                  <p:childTnLst>
                                    <p:animEffect transition="out" filter="diamond(in)">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par>
                                <p:cTn id="56" presetID="8" presetClass="exit" presetSubtype="16" fill="hold" grpId="1" nodeType="withEffect">
                                  <p:stCondLst>
                                    <p:cond delay="0"/>
                                  </p:stCondLst>
                                  <p:childTnLst>
                                    <p:animEffect transition="out" filter="diamond(in)">
                                      <p:cBhvr>
                                        <p:cTn id="57" dur="1000"/>
                                        <p:tgtEl>
                                          <p:spTgt spid="17"/>
                                        </p:tgtEl>
                                      </p:cBhvr>
                                    </p:animEffect>
                                    <p:set>
                                      <p:cBhvr>
                                        <p:cTn id="58" dur="1" fill="hold">
                                          <p:stCondLst>
                                            <p:cond delay="9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ox(in)">
                                      <p:cBhvr>
                                        <p:cTn id="63" dur="500"/>
                                        <p:tgtEl>
                                          <p:spTgt spid="22"/>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ox(in)">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9" grpId="1" animBg="1"/>
      <p:bldP spid="13" grpId="0" animBg="1"/>
      <p:bldP spid="13" grpId="1" animBg="1"/>
      <p:bldP spid="14" grpId="0" animBg="1"/>
      <p:bldP spid="14" grpId="1" animBg="1"/>
      <p:bldP spid="15" grpId="0" animBg="1"/>
      <p:bldP spid="16" grpId="0"/>
      <p:bldP spid="17" grpId="0"/>
      <p:bldP spid="17" grpId="1"/>
      <p:bldP spid="18" grpId="0"/>
      <p:bldP spid="18" grpId="1"/>
      <p:bldP spid="21" grpId="0"/>
      <p:bldP spid="21" grpId="1"/>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a:latin typeface="华文行楷" panose="02010800040101010101" pitchFamily="2" charset="-122"/>
                <a:ea typeface="华文行楷" panose="02010800040101010101" pitchFamily="2" charset="-122"/>
              </a:rPr>
              <a:t>互动式数字天象厅相关技术及实现</a:t>
            </a:r>
          </a:p>
        </p:txBody>
      </p:sp>
      <p:sp>
        <p:nvSpPr>
          <p:cNvPr id="9" name="TextBox 8"/>
          <p:cNvSpPr txBox="1"/>
          <p:nvPr/>
        </p:nvSpPr>
        <p:spPr>
          <a:xfrm>
            <a:off x="71438" y="1071546"/>
            <a:ext cx="8286776" cy="646331"/>
          </a:xfrm>
          <a:prstGeom prst="rect">
            <a:avLst/>
          </a:prstGeom>
          <a:noFill/>
        </p:spPr>
        <p:txBody>
          <a:bodyPr wrap="square" rtlCol="0">
            <a:spAutoFit/>
          </a:bodyPr>
          <a:lstStyle/>
          <a:p>
            <a:r>
              <a:rPr lang="zh-CN" altLang="en-US" sz="3600" b="1" dirty="0">
                <a:solidFill>
                  <a:schemeClr val="tx2"/>
                </a:solidFill>
                <a:latin typeface="方正姚体" pitchFamily="2" charset="-122"/>
                <a:ea typeface="方正姚体" pitchFamily="2" charset="-122"/>
              </a:rPr>
              <a:t>互动式数字天象系统应用成功案例</a:t>
            </a:r>
          </a:p>
        </p:txBody>
      </p:sp>
      <p:sp>
        <p:nvSpPr>
          <p:cNvPr id="7" name="TextBox 6"/>
          <p:cNvSpPr txBox="1"/>
          <p:nvPr/>
        </p:nvSpPr>
        <p:spPr>
          <a:xfrm>
            <a:off x="285720" y="2285992"/>
            <a:ext cx="7572428" cy="523220"/>
          </a:xfrm>
          <a:prstGeom prst="rect">
            <a:avLst/>
          </a:prstGeom>
          <a:noFill/>
        </p:spPr>
        <p:txBody>
          <a:bodyPr wrap="square" rtlCol="0">
            <a:spAutoFit/>
          </a:bodyPr>
          <a:lstStyle/>
          <a:p>
            <a:r>
              <a:rPr lang="en-US" altLang="zh-CN" sz="2800" dirty="0" smtClean="0">
                <a:latin typeface="隶书" pitchFamily="49" charset="-122"/>
                <a:ea typeface="隶书" pitchFamily="49" charset="-122"/>
              </a:rPr>
              <a:t>2016</a:t>
            </a:r>
            <a:r>
              <a:rPr lang="zh-CN" altLang="en-US" sz="2800" dirty="0" smtClean="0">
                <a:latin typeface="隶书" pitchFamily="49" charset="-122"/>
                <a:ea typeface="隶书" pitchFamily="49" charset="-122"/>
              </a:rPr>
              <a:t>年北京科技周互动式数字天象厅原型展示</a:t>
            </a:r>
            <a:endParaRPr lang="zh-CN" altLang="en-US" sz="2800" dirty="0">
              <a:latin typeface="隶书" pitchFamily="49" charset="-122"/>
              <a:ea typeface="隶书" pitchFamily="49" charset="-122"/>
            </a:endParaRPr>
          </a:p>
        </p:txBody>
      </p:sp>
      <p:pic>
        <p:nvPicPr>
          <p:cNvPr id="8" name="图片 7" descr="D:\Documents\Tencent Files\845931673\Image\C2C\4354FC03750663EC332B554B652A8488.jpg"/>
          <p:cNvPicPr/>
          <p:nvPr/>
        </p:nvPicPr>
        <p:blipFill>
          <a:blip r:embed="rId3" cstate="print"/>
          <a:srcRect/>
          <a:stretch>
            <a:fillRect/>
          </a:stretch>
        </p:blipFill>
        <p:spPr bwMode="auto">
          <a:xfrm>
            <a:off x="214282" y="3071810"/>
            <a:ext cx="5143536" cy="3571876"/>
          </a:xfrm>
          <a:prstGeom prst="rect">
            <a:avLst/>
          </a:prstGeom>
          <a:noFill/>
          <a:ln w="9525">
            <a:noFill/>
            <a:miter lim="800000"/>
            <a:headEnd/>
            <a:tailEnd/>
          </a:ln>
        </p:spPr>
      </p:pic>
      <p:pic>
        <p:nvPicPr>
          <p:cNvPr id="1026" name="Picture 2" descr="C:\Users\dell\Documents\Tencent Files\845931673\FileRecv\中国虚拟天文台万维互动式数字天象厅被评为最受公众喜爱的科普项目.png"/>
          <p:cNvPicPr>
            <a:picLocks noChangeAspect="1" noChangeArrowheads="1"/>
          </p:cNvPicPr>
          <p:nvPr/>
        </p:nvPicPr>
        <p:blipFill>
          <a:blip r:embed="rId4" cstate="print"/>
          <a:srcRect/>
          <a:stretch>
            <a:fillRect/>
          </a:stretch>
        </p:blipFill>
        <p:spPr bwMode="auto">
          <a:xfrm>
            <a:off x="5643570" y="3571876"/>
            <a:ext cx="3286148" cy="2682319"/>
          </a:xfrm>
          <a:prstGeom prst="rect">
            <a:avLst/>
          </a:prstGeom>
          <a:noFill/>
        </p:spPr>
      </p:pic>
    </p:spTree>
  </p:cSld>
  <p:clrMapOvr>
    <a:masterClrMapping/>
  </p:clrMapOvr>
  <p:transition spd="slow" advTm="51421"/>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0" y="1285860"/>
            <a:ext cx="8686800" cy="928694"/>
          </a:xfrm>
        </p:spPr>
        <p:txBody>
          <a:bodyPr/>
          <a:lstStyle/>
          <a:p>
            <a:pPr eaLnBrk="1" hangingPunct="1"/>
            <a:r>
              <a:rPr lang="zh-CN" altLang="en-US" sz="3600" b="1" dirty="0" smtClean="0"/>
              <a:t>总结</a:t>
            </a:r>
          </a:p>
        </p:txBody>
      </p:sp>
      <p:sp>
        <p:nvSpPr>
          <p:cNvPr id="50180" name="内容占位符 2"/>
          <p:cNvSpPr>
            <a:spLocks noGrp="1"/>
          </p:cNvSpPr>
          <p:nvPr>
            <p:ph idx="1"/>
          </p:nvPr>
        </p:nvSpPr>
        <p:spPr>
          <a:xfrm>
            <a:off x="457200" y="2357430"/>
            <a:ext cx="8229600" cy="1928826"/>
          </a:xfrm>
        </p:spPr>
        <p:txBody>
          <a:bodyPr/>
          <a:lstStyle/>
          <a:p>
            <a:endParaRPr lang="en-US" altLang="zh-CN" dirty="0" smtClean="0">
              <a:solidFill>
                <a:srgbClr val="002060"/>
              </a:solidFill>
              <a:latin typeface="隶书" pitchFamily="49" charset="-122"/>
              <a:ea typeface="隶书" pitchFamily="49" charset="-122"/>
            </a:endParaRPr>
          </a:p>
          <a:p>
            <a:r>
              <a:rPr lang="zh-CN" altLang="en-US" dirty="0" smtClean="0">
                <a:solidFill>
                  <a:srgbClr val="002060"/>
                </a:solidFill>
                <a:latin typeface="隶书" pitchFamily="49" charset="-122"/>
                <a:ea typeface="隶书" pitchFamily="49" charset="-122"/>
              </a:rPr>
              <a:t>构建了基于</a:t>
            </a:r>
            <a:r>
              <a:rPr lang="en-US" altLang="zh-CN" dirty="0" smtClean="0">
                <a:solidFill>
                  <a:srgbClr val="002060"/>
                </a:solidFill>
                <a:latin typeface="隶书" pitchFamily="49" charset="-122"/>
                <a:ea typeface="隶书" pitchFamily="49" charset="-122"/>
              </a:rPr>
              <a:t>WWT</a:t>
            </a:r>
            <a:r>
              <a:rPr lang="zh-CN" altLang="en-US" dirty="0" smtClean="0">
                <a:solidFill>
                  <a:srgbClr val="002060"/>
                </a:solidFill>
                <a:latin typeface="隶书" pitchFamily="49" charset="-122"/>
                <a:ea typeface="隶书" pitchFamily="49" charset="-122"/>
              </a:rPr>
              <a:t>的数字天象系统</a:t>
            </a:r>
            <a:endParaRPr lang="en-US" altLang="zh-CN" dirty="0" smtClean="0">
              <a:solidFill>
                <a:srgbClr val="002060"/>
              </a:solidFill>
              <a:latin typeface="隶书" pitchFamily="49" charset="-122"/>
              <a:ea typeface="隶书" pitchFamily="49" charset="-122"/>
            </a:endParaRPr>
          </a:p>
          <a:p>
            <a:r>
              <a:rPr lang="zh-CN" altLang="en-US" dirty="0" smtClean="0">
                <a:solidFill>
                  <a:srgbClr val="002060"/>
                </a:solidFill>
                <a:latin typeface="隶书" pitchFamily="49" charset="-122"/>
                <a:ea typeface="隶书" pitchFamily="49" charset="-122"/>
              </a:rPr>
              <a:t>对天象厅环境中投影与座席研究与设计</a:t>
            </a:r>
            <a:endParaRPr lang="en-US" altLang="zh-CN" dirty="0" smtClean="0">
              <a:solidFill>
                <a:srgbClr val="002060"/>
              </a:solidFill>
              <a:latin typeface="隶书" pitchFamily="49" charset="-122"/>
              <a:ea typeface="隶书" pitchFamily="49" charset="-122"/>
            </a:endParaRPr>
          </a:p>
          <a:p>
            <a:endParaRPr lang="en-US" altLang="zh-CN" dirty="0" smtClean="0">
              <a:solidFill>
                <a:srgbClr val="002060"/>
              </a:solidFill>
              <a:latin typeface="隶书" pitchFamily="49" charset="-122"/>
              <a:ea typeface="隶书" pitchFamily="49" charset="-122"/>
            </a:endParaRPr>
          </a:p>
          <a:p>
            <a:endParaRPr lang="en-US" altLang="zh-CN" dirty="0" smtClean="0">
              <a:solidFill>
                <a:srgbClr val="002060"/>
              </a:solidFill>
              <a:latin typeface="隶书" pitchFamily="49" charset="-122"/>
              <a:ea typeface="隶书" pitchFamily="49" charset="-122"/>
            </a:endParaRPr>
          </a:p>
          <a:p>
            <a:endParaRPr lang="zh-CN" dirty="0" smtClean="0">
              <a:solidFill>
                <a:srgbClr val="002060"/>
              </a:solidFill>
              <a:latin typeface="隶书" pitchFamily="49" charset="-122"/>
              <a:ea typeface="隶书" pitchFamily="49" charset="-122"/>
            </a:endParaRPr>
          </a:p>
        </p:txBody>
      </p:sp>
      <p:sp>
        <p:nvSpPr>
          <p:cNvPr id="50181" name="TextBox 4"/>
          <p:cNvSpPr txBox="1">
            <a:spLocks noChangeArrowheads="1"/>
          </p:cNvSpPr>
          <p:nvPr/>
        </p:nvSpPr>
        <p:spPr bwMode="auto">
          <a:xfrm>
            <a:off x="611188" y="4643446"/>
            <a:ext cx="7345362" cy="1477328"/>
          </a:xfrm>
          <a:prstGeom prst="rect">
            <a:avLst/>
          </a:prstGeom>
          <a:noFill/>
          <a:ln w="9525">
            <a:noFill/>
            <a:miter lim="800000"/>
            <a:headEnd/>
            <a:tailEnd/>
          </a:ln>
        </p:spPr>
        <p:txBody>
          <a:bodyPr wrap="square">
            <a:spAutoFit/>
          </a:bodyPr>
          <a:lstStyle/>
          <a:p>
            <a:r>
              <a:rPr lang="zh-CN" altLang="en-US" sz="3600" dirty="0">
                <a:solidFill>
                  <a:srgbClr val="FF0000"/>
                </a:solidFill>
                <a:latin typeface="隶书" pitchFamily="49" charset="-122"/>
                <a:ea typeface="隶书" pitchFamily="49" charset="-122"/>
              </a:rPr>
              <a:t>创新点</a:t>
            </a:r>
            <a:endParaRPr lang="en-US" altLang="zh-CN" sz="3600" dirty="0">
              <a:solidFill>
                <a:srgbClr val="FF0000"/>
              </a:solidFill>
              <a:latin typeface="隶书" pitchFamily="49" charset="-122"/>
              <a:ea typeface="隶书" pitchFamily="49" charset="-122"/>
            </a:endParaRPr>
          </a:p>
          <a:p>
            <a:endParaRPr lang="en-US" altLang="zh-CN" sz="3600" dirty="0">
              <a:solidFill>
                <a:srgbClr val="FF0000"/>
              </a:solidFill>
              <a:latin typeface="隶书" pitchFamily="49" charset="-122"/>
              <a:ea typeface="隶书" pitchFamily="49" charset="-122"/>
            </a:endParaRPr>
          </a:p>
          <a:p>
            <a:endParaRPr lang="zh-CN" altLang="en-US" dirty="0"/>
          </a:p>
        </p:txBody>
      </p:sp>
      <p:sp>
        <p:nvSpPr>
          <p:cNvPr id="50182" name="内容占位符 2"/>
          <p:cNvSpPr txBox="1">
            <a:spLocks/>
          </p:cNvSpPr>
          <p:nvPr/>
        </p:nvSpPr>
        <p:spPr bwMode="auto">
          <a:xfrm>
            <a:off x="519113" y="5357826"/>
            <a:ext cx="8229600" cy="1166799"/>
          </a:xfrm>
          <a:prstGeom prst="rect">
            <a:avLst/>
          </a:prstGeom>
          <a:noFill/>
          <a:ln w="9525">
            <a:noFill/>
            <a:miter lim="800000"/>
            <a:headEnd/>
            <a:tailEnd/>
          </a:ln>
        </p:spPr>
        <p:txBody>
          <a:bodyPr/>
          <a:lstStyle/>
          <a:p>
            <a:pPr marL="365125" indent="-255588" eaLnBrk="0" hangingPunct="0">
              <a:spcBef>
                <a:spcPts val="300"/>
              </a:spcBef>
              <a:buClr>
                <a:srgbClr val="A04DA3"/>
              </a:buClr>
              <a:buFont typeface="Georgia" pitchFamily="18" charset="0"/>
              <a:buChar char="•"/>
            </a:pPr>
            <a:r>
              <a:rPr lang="zh-CN" altLang="en-US" sz="2800" dirty="0">
                <a:solidFill>
                  <a:srgbClr val="002060"/>
                </a:solidFill>
                <a:latin typeface="隶书" pitchFamily="49" charset="-122"/>
                <a:ea typeface="隶书" pitchFamily="49" charset="-122"/>
              </a:rPr>
              <a:t>提出</a:t>
            </a:r>
            <a:r>
              <a:rPr lang="zh-CN" altLang="en-US" sz="2800" dirty="0" smtClean="0">
                <a:solidFill>
                  <a:srgbClr val="002060"/>
                </a:solidFill>
                <a:latin typeface="隶书" pitchFamily="49" charset="-122"/>
                <a:ea typeface="隶书" pitchFamily="49" charset="-122"/>
              </a:rPr>
              <a:t>了引入天文软件构建互动式数字系统</a:t>
            </a:r>
            <a:endParaRPr lang="en-US" altLang="zh-CN" sz="2800" dirty="0" smtClean="0">
              <a:solidFill>
                <a:srgbClr val="002060"/>
              </a:solidFill>
              <a:latin typeface="隶书" pitchFamily="49" charset="-122"/>
              <a:ea typeface="隶书" pitchFamily="49" charset="-122"/>
            </a:endParaRPr>
          </a:p>
          <a:p>
            <a:pPr marL="365125" indent="-255588" eaLnBrk="0" hangingPunct="0">
              <a:spcBef>
                <a:spcPts val="300"/>
              </a:spcBef>
              <a:buClr>
                <a:srgbClr val="A04DA3"/>
              </a:buClr>
              <a:buFont typeface="Georgia" pitchFamily="18" charset="0"/>
              <a:buChar char="•"/>
            </a:pPr>
            <a:r>
              <a:rPr lang="zh-CN" altLang="en-US" sz="2800" dirty="0" smtClean="0">
                <a:solidFill>
                  <a:srgbClr val="002060"/>
                </a:solidFill>
                <a:latin typeface="隶书" pitchFamily="49" charset="-122"/>
                <a:ea typeface="隶书" pitchFamily="49" charset="-122"/>
              </a:rPr>
              <a:t>提出了天文观测融入天象厅的设计</a:t>
            </a:r>
            <a:endParaRPr lang="zh-CN" sz="2800" dirty="0">
              <a:solidFill>
                <a:srgbClr val="002060"/>
              </a:solidFill>
              <a:latin typeface="隶书" pitchFamily="49" charset="-122"/>
              <a:ea typeface="隶书" pitchFamily="49" charset="-122"/>
            </a:endParaRPr>
          </a:p>
        </p:txBody>
      </p:sp>
      <p:sp>
        <p:nvSpPr>
          <p:cNvPr id="8" name="矩形 7"/>
          <p:cNvSpPr/>
          <p:nvPr/>
        </p:nvSpPr>
        <p:spPr>
          <a:xfrm>
            <a:off x="0" y="-24"/>
            <a:ext cx="9144000" cy="1357298"/>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4000" dirty="0" smtClean="0">
                <a:solidFill>
                  <a:schemeClr val="tx1"/>
                </a:solidFill>
                <a:latin typeface="华文行楷" panose="02010800040101010101" pitchFamily="2" charset="-122"/>
                <a:ea typeface="华文行楷" panose="02010800040101010101" pitchFamily="2" charset="-122"/>
              </a:rPr>
              <a:t>第七章</a:t>
            </a:r>
            <a:r>
              <a:rPr lang="zh-CN" altLang="en-US" sz="4000" dirty="0" smtClean="0">
                <a:solidFill>
                  <a:schemeClr val="bg1"/>
                </a:solidFill>
                <a:latin typeface="华文行楷" panose="02010800040101010101" pitchFamily="2" charset="-122"/>
                <a:ea typeface="华文行楷" panose="02010800040101010101" pitchFamily="2" charset="-122"/>
              </a:rPr>
              <a:t>总结与展望</a:t>
            </a:r>
            <a:endParaRPr lang="zh-CN" altLang="en-US" sz="4000" dirty="0">
              <a:solidFill>
                <a:schemeClr val="bg1"/>
              </a:solidFill>
              <a:latin typeface="华文行楷" panose="02010800040101010101" pitchFamily="2" charset="-122"/>
              <a:ea typeface="华文行楷" panose="02010800040101010101" pitchFamily="2" charset="-122"/>
            </a:endParaRPr>
          </a:p>
        </p:txBody>
      </p:sp>
    </p:spTree>
  </p:cSld>
  <p:clrMapOvr>
    <a:masterClrMapping/>
  </p:clrMapOvr>
  <p:transition spd="slow" advTm="319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xfrm>
            <a:off x="0" y="928670"/>
            <a:ext cx="8686800" cy="928694"/>
          </a:xfrm>
        </p:spPr>
        <p:txBody>
          <a:bodyPr/>
          <a:lstStyle/>
          <a:p>
            <a:pPr eaLnBrk="1" hangingPunct="1"/>
            <a:r>
              <a:rPr lang="zh-CN" altLang="en-US" sz="3600" b="1" dirty="0" smtClean="0"/>
              <a:t>本课题的展望</a:t>
            </a:r>
          </a:p>
        </p:txBody>
      </p:sp>
      <p:graphicFrame>
        <p:nvGraphicFramePr>
          <p:cNvPr id="2" name="内容占位符 1"/>
          <p:cNvGraphicFramePr>
            <a:graphicFrameLocks noGrp="1"/>
          </p:cNvGraphicFramePr>
          <p:nvPr>
            <p:ph idx="1"/>
          </p:nvPr>
        </p:nvGraphicFramePr>
        <p:xfrm>
          <a:off x="457200" y="1714488"/>
          <a:ext cx="8229600" cy="48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800" b="1" dirty="0" smtClean="0">
                <a:solidFill>
                  <a:schemeClr val="bg1"/>
                </a:solidFill>
                <a:latin typeface="楷体" panose="02010609060101010101" pitchFamily="49" charset="-122"/>
                <a:ea typeface="楷体" panose="02010609060101010101" pitchFamily="49" charset="-122"/>
              </a:rPr>
              <a:t>总结</a:t>
            </a:r>
            <a:r>
              <a:rPr lang="zh-CN" altLang="en-US" sz="2800" b="1" dirty="0">
                <a:solidFill>
                  <a:schemeClr val="bg1"/>
                </a:solidFill>
                <a:latin typeface="楷体" panose="02010609060101010101" pitchFamily="49" charset="-122"/>
                <a:ea typeface="楷体" panose="02010609060101010101" pitchFamily="49" charset="-122"/>
              </a:rPr>
              <a:t>与</a:t>
            </a:r>
            <a:r>
              <a:rPr lang="zh-CN" altLang="en-US" sz="2800" b="1" dirty="0" smtClean="0">
                <a:solidFill>
                  <a:schemeClr val="bg1"/>
                </a:solidFill>
                <a:latin typeface="楷体" panose="02010609060101010101" pitchFamily="49" charset="-122"/>
                <a:ea typeface="楷体" panose="02010609060101010101" pitchFamily="49" charset="-122"/>
              </a:rPr>
              <a:t>展望</a:t>
            </a:r>
            <a:endParaRPr lang="zh-CN" altLang="en-US"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ransition spd="slow" advTm="45"/>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43000"/>
            <a:ext cx="8686800" cy="1066800"/>
          </a:xfrm>
        </p:spPr>
        <p:txBody>
          <a:bodyPr>
            <a:normAutofit/>
          </a:bodyPr>
          <a:lstStyle/>
          <a:p>
            <a:pPr eaLnBrk="1" fontAlgn="auto" hangingPunct="1">
              <a:spcAft>
                <a:spcPts val="0"/>
              </a:spcAft>
              <a:defRPr/>
            </a:pPr>
            <a:r>
              <a:rPr lang="zh-CN" altLang="zh-CN" sz="3600" b="1" dirty="0"/>
              <a:t>攻读硕士学位期间所发表的学术</a:t>
            </a:r>
            <a:r>
              <a:rPr lang="zh-CN" altLang="zh-CN" sz="3600" b="1" dirty="0" smtClean="0"/>
              <a:t>论文</a:t>
            </a:r>
            <a:endParaRPr lang="zh-CN" altLang="en-US" sz="3600" b="1" dirty="0"/>
          </a:p>
        </p:txBody>
      </p:sp>
      <p:sp>
        <p:nvSpPr>
          <p:cNvPr id="3" name="内容占位符 2"/>
          <p:cNvSpPr>
            <a:spLocks noGrp="1"/>
          </p:cNvSpPr>
          <p:nvPr>
            <p:ph idx="1"/>
          </p:nvPr>
        </p:nvSpPr>
        <p:spPr>
          <a:xfrm>
            <a:off x="457200" y="2249488"/>
            <a:ext cx="8229600" cy="4492625"/>
          </a:xfrm>
        </p:spPr>
        <p:txBody>
          <a:bodyPr>
            <a:noAutofit/>
          </a:bodyPr>
          <a:lstStyle/>
          <a:p>
            <a:r>
              <a:rPr lang="en-US" sz="2000" dirty="0" smtClean="0">
                <a:latin typeface="华文新魏" pitchFamily="2" charset="-122"/>
                <a:ea typeface="华文新魏" pitchFamily="2" charset="-122"/>
              </a:rPr>
              <a:t>1 </a:t>
            </a:r>
            <a:r>
              <a:rPr lang="zh-CN" altLang="en-US" sz="2000" dirty="0" smtClean="0">
                <a:latin typeface="华文新魏" pitchFamily="2" charset="-122"/>
                <a:ea typeface="华文新魏" pitchFamily="2" charset="-122"/>
              </a:rPr>
              <a:t>苏丽颖，徐鹏飞，张亚，崔辰州，樊东卫</a:t>
            </a:r>
            <a:r>
              <a:rPr lang="en-US"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一种多曲率球幕微孔铝板预校正装置</a:t>
            </a:r>
            <a:r>
              <a:rPr lang="en-US"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发明专利</a:t>
            </a:r>
            <a:r>
              <a:rPr lang="en-US"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专利号：</a:t>
            </a:r>
            <a:r>
              <a:rPr lang="en-US" sz="2000" dirty="0" smtClean="0">
                <a:latin typeface="华文新魏" pitchFamily="2" charset="-122"/>
                <a:ea typeface="华文新魏" pitchFamily="2" charset="-122"/>
              </a:rPr>
              <a:t>201510432227.8.</a:t>
            </a:r>
          </a:p>
          <a:p>
            <a:endParaRPr lang="zh-CN" altLang="en-US" sz="2000" dirty="0" smtClean="0">
              <a:latin typeface="华文新魏" pitchFamily="2" charset="-122"/>
              <a:ea typeface="华文新魏" pitchFamily="2" charset="-122"/>
            </a:endParaRPr>
          </a:p>
          <a:p>
            <a:r>
              <a:rPr lang="en-US" sz="2000" dirty="0" smtClean="0">
                <a:latin typeface="华文新魏" pitchFamily="2" charset="-122"/>
                <a:ea typeface="华文新魏" pitchFamily="2" charset="-122"/>
              </a:rPr>
              <a:t>2 </a:t>
            </a:r>
            <a:r>
              <a:rPr lang="zh-CN" altLang="en-US" sz="2000" dirty="0" smtClean="0">
                <a:latin typeface="华文新魏" pitchFamily="2" charset="-122"/>
                <a:ea typeface="华文新魏" pitchFamily="2" charset="-122"/>
              </a:rPr>
              <a:t>崔辰州，徐鹏飞</a:t>
            </a:r>
            <a:r>
              <a:rPr lang="en-US"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互动式数字天象厅的研究与集成设计</a:t>
            </a:r>
            <a:r>
              <a:rPr lang="en-US"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北京市科技委员会</a:t>
            </a:r>
            <a:r>
              <a:rPr lang="en-US" sz="2000" dirty="0" smtClean="0">
                <a:latin typeface="华文新魏" pitchFamily="2" charset="-122"/>
                <a:ea typeface="华文新魏" pitchFamily="2" charset="-122"/>
              </a:rPr>
              <a:t>2015</a:t>
            </a:r>
            <a:r>
              <a:rPr lang="zh-CN" altLang="en-US" sz="2000" dirty="0" smtClean="0">
                <a:latin typeface="华文新魏" pitchFamily="2" charset="-122"/>
                <a:ea typeface="华文新魏" pitchFamily="2" charset="-122"/>
              </a:rPr>
              <a:t>年度北京科普社会征集项目</a:t>
            </a:r>
            <a:r>
              <a:rPr lang="en-US"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项目编号：</a:t>
            </a:r>
            <a:r>
              <a:rPr lang="en-US" sz="2000" dirty="0" smtClean="0">
                <a:latin typeface="华文新魏" pitchFamily="2" charset="-122"/>
                <a:ea typeface="华文新魏" pitchFamily="2" charset="-122"/>
              </a:rPr>
              <a:t>Z151100003015149</a:t>
            </a:r>
            <a:r>
              <a:rPr lang="en-US" sz="1600" dirty="0" smtClean="0">
                <a:latin typeface="华文新魏" pitchFamily="2" charset="-122"/>
                <a:ea typeface="华文新魏" pitchFamily="2" charset="-122"/>
              </a:rPr>
              <a:t>.</a:t>
            </a:r>
            <a:endParaRPr lang="zh-CN" altLang="en-US" sz="1600" dirty="0" smtClean="0">
              <a:latin typeface="华文新魏" pitchFamily="2" charset="-122"/>
              <a:ea typeface="华文新魏" pitchFamily="2" charset="-122"/>
            </a:endParaRPr>
          </a:p>
          <a:p>
            <a:pPr marL="365760" indent="-256032" algn="just" eaLnBrk="1" fontAlgn="auto" hangingPunct="1">
              <a:lnSpc>
                <a:spcPct val="120000"/>
              </a:lnSpc>
              <a:spcBef>
                <a:spcPts val="0"/>
              </a:spcBef>
              <a:spcAft>
                <a:spcPts val="600"/>
              </a:spcAft>
              <a:buClr>
                <a:schemeClr val="accent3"/>
              </a:buClr>
              <a:buFont typeface="Georgia"/>
              <a:buChar char="•"/>
              <a:defRPr/>
            </a:pPr>
            <a:endParaRPr lang="zh-CN" altLang="en-US" sz="1600" dirty="0">
              <a:latin typeface="Times New Roman" panose="02020603050405020304" pitchFamily="18" charset="0"/>
              <a:ea typeface="楷体" panose="02010609060101010101" pitchFamily="49" charset="-122"/>
            </a:endParaRPr>
          </a:p>
        </p:txBody>
      </p:sp>
    </p:spTree>
  </p:cSld>
  <p:clrMapOvr>
    <a:masterClrMapping/>
  </p:clrMapOvr>
  <p:transition spd="slow" advTm="343"/>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lstStyle/>
          <a:p>
            <a:pPr eaLnBrk="1" hangingPunct="1"/>
            <a:endParaRPr lang="zh-CN" altLang="en-US" smtClean="0"/>
          </a:p>
        </p:txBody>
      </p:sp>
      <p:sp>
        <p:nvSpPr>
          <p:cNvPr id="4" name="矩形 3"/>
          <p:cNvSpPr/>
          <p:nvPr/>
        </p:nvSpPr>
        <p:spPr>
          <a:xfrm>
            <a:off x="2044707" y="2420888"/>
            <a:ext cx="5054589" cy="1754326"/>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zh-CN" alt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rPr>
              <a:t>谢谢导师！</a:t>
            </a:r>
            <a:endParaRPr lang="en-US" altLang="zh-CN"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endParaRPr>
          </a:p>
          <a:p>
            <a:pPr algn="ctr" fontAlgn="auto">
              <a:spcBef>
                <a:spcPts val="0"/>
              </a:spcBef>
              <a:spcAft>
                <a:spcPts val="0"/>
              </a:spcAft>
              <a:defRPr/>
            </a:pPr>
            <a:r>
              <a:rPr lang="zh-CN" alt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rPr>
              <a:t>谢谢各位老师！</a:t>
            </a:r>
          </a:p>
        </p:txBody>
      </p:sp>
    </p:spTree>
  </p:cSld>
  <p:clrMapOvr>
    <a:masterClrMapping/>
  </p:clrMapOvr>
  <p:transition spd="slow" advTm="29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28604"/>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800" dirty="0" smtClean="0">
                <a:latin typeface="华文行楷" panose="02010800040101010101" pitchFamily="2" charset="-122"/>
                <a:ea typeface="华文行楷" panose="02010800040101010101" pitchFamily="2" charset="-122"/>
              </a:rPr>
              <a:t>绪论</a:t>
            </a:r>
            <a:endParaRPr lang="zh-CN" altLang="en-US" sz="2800" dirty="0">
              <a:latin typeface="华文行楷" panose="02010800040101010101" pitchFamily="2" charset="-122"/>
              <a:ea typeface="华文行楷" panose="02010800040101010101" pitchFamily="2" charset="-122"/>
            </a:endParaRPr>
          </a:p>
        </p:txBody>
      </p:sp>
      <p:sp>
        <p:nvSpPr>
          <p:cNvPr id="4" name="TextBox 3"/>
          <p:cNvSpPr txBox="1"/>
          <p:nvPr/>
        </p:nvSpPr>
        <p:spPr>
          <a:xfrm>
            <a:off x="285720" y="4572008"/>
            <a:ext cx="7858212" cy="2554545"/>
          </a:xfrm>
          <a:prstGeom prst="rect">
            <a:avLst/>
          </a:prstGeom>
          <a:noFill/>
        </p:spPr>
        <p:txBody>
          <a:bodyPr wrap="square" rtlCol="0">
            <a:spAutoFit/>
          </a:bodyPr>
          <a:lstStyle/>
          <a:p>
            <a:r>
              <a:rPr lang="zh-CN" altLang="en-US" sz="3200" dirty="0" smtClean="0">
                <a:latin typeface="隶书" pitchFamily="49" charset="-122"/>
                <a:ea typeface="隶书" pitchFamily="49" charset="-122"/>
              </a:rPr>
              <a:t>应用前景：</a:t>
            </a:r>
            <a:endParaRPr lang="en-US" altLang="zh-CN" sz="3200" dirty="0" smtClean="0">
              <a:latin typeface="隶书" pitchFamily="49" charset="-122"/>
              <a:ea typeface="隶书" pitchFamily="49" charset="-122"/>
            </a:endParaRPr>
          </a:p>
          <a:p>
            <a:pPr>
              <a:buFont typeface="Arial" pitchFamily="34" charset="0"/>
              <a:buChar char="•"/>
            </a:pPr>
            <a:r>
              <a:rPr lang="zh-CN" altLang="en-US" sz="3200" dirty="0" smtClean="0">
                <a:latin typeface="隶书" pitchFamily="49" charset="-122"/>
                <a:ea typeface="隶书" pitchFamily="49" charset="-122"/>
              </a:rPr>
              <a:t> 学校</a:t>
            </a:r>
            <a:endParaRPr lang="en-US" altLang="zh-CN" sz="3200" dirty="0" smtClean="0">
              <a:latin typeface="隶书" pitchFamily="49" charset="-122"/>
              <a:ea typeface="隶书" pitchFamily="49" charset="-122"/>
            </a:endParaRPr>
          </a:p>
          <a:p>
            <a:pPr>
              <a:buFont typeface="Arial" pitchFamily="34" charset="0"/>
              <a:buChar char="•"/>
            </a:pPr>
            <a:r>
              <a:rPr lang="zh-CN" altLang="en-US" sz="3200" dirty="0" smtClean="0">
                <a:latin typeface="隶书" pitchFamily="49" charset="-122"/>
                <a:ea typeface="隶书" pitchFamily="49" charset="-122"/>
              </a:rPr>
              <a:t> 天文馆、科技馆大型天象厅中兼容方案</a:t>
            </a:r>
            <a:endParaRPr lang="en-US" altLang="zh-CN" sz="3200" dirty="0" smtClean="0">
              <a:latin typeface="隶书" pitchFamily="49" charset="-122"/>
              <a:ea typeface="隶书" pitchFamily="49" charset="-122"/>
            </a:endParaRPr>
          </a:p>
          <a:p>
            <a:pPr>
              <a:buFont typeface="Arial" pitchFamily="34" charset="0"/>
              <a:buChar char="•"/>
            </a:pPr>
            <a:r>
              <a:rPr lang="zh-CN" altLang="en-US" sz="3200" dirty="0" smtClean="0">
                <a:latin typeface="隶书" pitchFamily="49" charset="-122"/>
                <a:ea typeface="隶书" pitchFamily="49" charset="-122"/>
              </a:rPr>
              <a:t> 展品类</a:t>
            </a:r>
            <a:endParaRPr lang="en-US" altLang="zh-CN" sz="3200" dirty="0" smtClean="0">
              <a:latin typeface="隶书" pitchFamily="49" charset="-122"/>
              <a:ea typeface="隶书" pitchFamily="49" charset="-122"/>
            </a:endParaRPr>
          </a:p>
          <a:p>
            <a:endParaRPr lang="zh-CN" altLang="en-US" sz="3200" dirty="0">
              <a:latin typeface="隶书" pitchFamily="49" charset="-122"/>
              <a:ea typeface="隶书" pitchFamily="49" charset="-122"/>
            </a:endParaRPr>
          </a:p>
        </p:txBody>
      </p:sp>
      <p:sp>
        <p:nvSpPr>
          <p:cNvPr id="6" name="标题 1"/>
          <p:cNvSpPr>
            <a:spLocks noGrp="1"/>
          </p:cNvSpPr>
          <p:nvPr>
            <p:ph type="title"/>
          </p:nvPr>
        </p:nvSpPr>
        <p:spPr>
          <a:xfrm>
            <a:off x="0" y="928670"/>
            <a:ext cx="8229600" cy="1066800"/>
          </a:xfrm>
        </p:spPr>
        <p:txBody>
          <a:bodyPr/>
          <a:lstStyle/>
          <a:p>
            <a:pPr eaLnBrk="1" hangingPunct="1"/>
            <a:r>
              <a:rPr lang="zh-CN" altLang="en-US" sz="3600" b="1" dirty="0" smtClean="0"/>
              <a:t>特色及前景</a:t>
            </a:r>
          </a:p>
        </p:txBody>
      </p:sp>
      <p:graphicFrame>
        <p:nvGraphicFramePr>
          <p:cNvPr id="7" name="图示 6"/>
          <p:cNvGraphicFramePr/>
          <p:nvPr/>
        </p:nvGraphicFramePr>
        <p:xfrm>
          <a:off x="857224" y="107154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slow" advTm="46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0" y="1000108"/>
            <a:ext cx="8229600" cy="1066800"/>
          </a:xfrm>
        </p:spPr>
        <p:txBody>
          <a:bodyPr/>
          <a:lstStyle/>
          <a:p>
            <a:pPr eaLnBrk="1" hangingPunct="1"/>
            <a:r>
              <a:rPr lang="zh-CN" altLang="zh-CN" sz="3600" b="1" dirty="0" smtClean="0"/>
              <a:t>研究意义</a:t>
            </a:r>
            <a:endParaRPr lang="zh-CN" altLang="en-US" sz="3600" b="1" dirty="0" smtClean="0"/>
          </a:p>
        </p:txBody>
      </p:sp>
      <p:grpSp>
        <p:nvGrpSpPr>
          <p:cNvPr id="25603" name="组合 5"/>
          <p:cNvGrpSpPr>
            <a:grpSpLocks/>
          </p:cNvGrpSpPr>
          <p:nvPr/>
        </p:nvGrpSpPr>
        <p:grpSpPr bwMode="auto">
          <a:xfrm>
            <a:off x="457200" y="2822575"/>
            <a:ext cx="8229600" cy="3178175"/>
            <a:chOff x="457200" y="2823104"/>
            <a:chExt cx="8229600" cy="3177751"/>
          </a:xfrm>
        </p:grpSpPr>
        <p:sp>
          <p:nvSpPr>
            <p:cNvPr id="7" name="矩形 6"/>
            <p:cNvSpPr/>
            <p:nvPr/>
          </p:nvSpPr>
          <p:spPr>
            <a:xfrm>
              <a:off x="457200" y="3218339"/>
              <a:ext cx="8229600" cy="604756"/>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868363" y="2823104"/>
              <a:ext cx="7204099" cy="749200"/>
            </a:xfrm>
            <a:custGeom>
              <a:avLst/>
              <a:gdLst>
                <a:gd name="connsiteX0" fmla="*/ 0 w 6974503"/>
                <a:gd name="connsiteY0" fmla="*/ 124988 h 749911"/>
                <a:gd name="connsiteX1" fmla="*/ 124988 w 6974503"/>
                <a:gd name="connsiteY1" fmla="*/ 0 h 749911"/>
                <a:gd name="connsiteX2" fmla="*/ 6849515 w 6974503"/>
                <a:gd name="connsiteY2" fmla="*/ 0 h 749911"/>
                <a:gd name="connsiteX3" fmla="*/ 6974503 w 6974503"/>
                <a:gd name="connsiteY3" fmla="*/ 124988 h 749911"/>
                <a:gd name="connsiteX4" fmla="*/ 6974503 w 6974503"/>
                <a:gd name="connsiteY4" fmla="*/ 624923 h 749911"/>
                <a:gd name="connsiteX5" fmla="*/ 6849515 w 6974503"/>
                <a:gd name="connsiteY5" fmla="*/ 749911 h 749911"/>
                <a:gd name="connsiteX6" fmla="*/ 124988 w 6974503"/>
                <a:gd name="connsiteY6" fmla="*/ 749911 h 749911"/>
                <a:gd name="connsiteX7" fmla="*/ 0 w 6974503"/>
                <a:gd name="connsiteY7" fmla="*/ 624923 h 749911"/>
                <a:gd name="connsiteX8" fmla="*/ 0 w 6974503"/>
                <a:gd name="connsiteY8" fmla="*/ 124988 h 74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03" h="749911">
                  <a:moveTo>
                    <a:pt x="0" y="124988"/>
                  </a:moveTo>
                  <a:cubicBezTo>
                    <a:pt x="0" y="55959"/>
                    <a:pt x="55959" y="0"/>
                    <a:pt x="124988" y="0"/>
                  </a:cubicBezTo>
                  <a:lnTo>
                    <a:pt x="6849515" y="0"/>
                  </a:lnTo>
                  <a:cubicBezTo>
                    <a:pt x="6918544" y="0"/>
                    <a:pt x="6974503" y="55959"/>
                    <a:pt x="6974503" y="124988"/>
                  </a:cubicBezTo>
                  <a:lnTo>
                    <a:pt x="6974503" y="624923"/>
                  </a:lnTo>
                  <a:cubicBezTo>
                    <a:pt x="6974503" y="693952"/>
                    <a:pt x="6918544" y="749911"/>
                    <a:pt x="6849515" y="749911"/>
                  </a:cubicBezTo>
                  <a:lnTo>
                    <a:pt x="124988" y="749911"/>
                  </a:lnTo>
                  <a:cubicBezTo>
                    <a:pt x="55959" y="749911"/>
                    <a:pt x="0" y="693952"/>
                    <a:pt x="0" y="624923"/>
                  </a:cubicBezTo>
                  <a:lnTo>
                    <a:pt x="0" y="12498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254350" tIns="36608" rIns="254350" bIns="36608" spcCol="1270" anchor="ctr"/>
            <a:lstStyle/>
            <a:p>
              <a:pPr algn="ctr" defTabSz="1066800" fontAlgn="auto">
                <a:lnSpc>
                  <a:spcPct val="90000"/>
                </a:lnSpc>
                <a:spcAft>
                  <a:spcPct val="35000"/>
                </a:spcAft>
                <a:defRPr/>
              </a:pPr>
              <a:r>
                <a:rPr lang="zh-CN" altLang="en-US" sz="2400" b="1" dirty="0" smtClean="0">
                  <a:latin typeface="华文新魏" panose="02010800040101010101" pitchFamily="2" charset="-122"/>
                  <a:ea typeface="华文新魏" panose="02010800040101010101" pitchFamily="2" charset="-122"/>
                </a:rPr>
                <a:t>互动式数字天象厅增添了互动环节</a:t>
              </a:r>
              <a:endParaRPr lang="zh-CN" altLang="en-US" sz="2400" b="1" dirty="0">
                <a:latin typeface="华文新魏" panose="02010800040101010101" pitchFamily="2" charset="-122"/>
                <a:ea typeface="华文新魏" panose="02010800040101010101" pitchFamily="2" charset="-122"/>
              </a:endParaRPr>
            </a:p>
          </p:txBody>
        </p:sp>
        <p:sp>
          <p:nvSpPr>
            <p:cNvPr id="9" name="矩形 8"/>
            <p:cNvSpPr/>
            <p:nvPr/>
          </p:nvSpPr>
          <p:spPr>
            <a:xfrm>
              <a:off x="457200" y="4307219"/>
              <a:ext cx="8229600" cy="604756"/>
            </a:xfrm>
            <a:prstGeom prst="rect">
              <a:avLst/>
            </a:prstGeom>
          </p:spPr>
          <p:style>
            <a:lnRef idx="2">
              <a:schemeClr val="accent2">
                <a:hueOff val="3375995"/>
                <a:satOff val="1250"/>
                <a:lumOff val="382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任意多边形 9"/>
            <p:cNvSpPr/>
            <p:nvPr/>
          </p:nvSpPr>
          <p:spPr>
            <a:xfrm>
              <a:off x="868363" y="3953253"/>
              <a:ext cx="7204099" cy="707931"/>
            </a:xfrm>
            <a:custGeom>
              <a:avLst/>
              <a:gdLst>
                <a:gd name="connsiteX0" fmla="*/ 0 w 6974503"/>
                <a:gd name="connsiteY0" fmla="*/ 118082 h 708480"/>
                <a:gd name="connsiteX1" fmla="*/ 118082 w 6974503"/>
                <a:gd name="connsiteY1" fmla="*/ 0 h 708480"/>
                <a:gd name="connsiteX2" fmla="*/ 6856421 w 6974503"/>
                <a:gd name="connsiteY2" fmla="*/ 0 h 708480"/>
                <a:gd name="connsiteX3" fmla="*/ 6974503 w 6974503"/>
                <a:gd name="connsiteY3" fmla="*/ 118082 h 708480"/>
                <a:gd name="connsiteX4" fmla="*/ 6974503 w 6974503"/>
                <a:gd name="connsiteY4" fmla="*/ 590398 h 708480"/>
                <a:gd name="connsiteX5" fmla="*/ 6856421 w 6974503"/>
                <a:gd name="connsiteY5" fmla="*/ 708480 h 708480"/>
                <a:gd name="connsiteX6" fmla="*/ 118082 w 6974503"/>
                <a:gd name="connsiteY6" fmla="*/ 708480 h 708480"/>
                <a:gd name="connsiteX7" fmla="*/ 0 w 6974503"/>
                <a:gd name="connsiteY7" fmla="*/ 590398 h 708480"/>
                <a:gd name="connsiteX8" fmla="*/ 0 w 69745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03" h="708480">
                  <a:moveTo>
                    <a:pt x="0" y="118082"/>
                  </a:moveTo>
                  <a:cubicBezTo>
                    <a:pt x="0" y="52867"/>
                    <a:pt x="52867" y="0"/>
                    <a:pt x="118082" y="0"/>
                  </a:cubicBezTo>
                  <a:lnTo>
                    <a:pt x="6856421" y="0"/>
                  </a:lnTo>
                  <a:cubicBezTo>
                    <a:pt x="6921636" y="0"/>
                    <a:pt x="6974503" y="52867"/>
                    <a:pt x="6974503" y="118082"/>
                  </a:cubicBezTo>
                  <a:lnTo>
                    <a:pt x="6974503" y="590398"/>
                  </a:lnTo>
                  <a:cubicBezTo>
                    <a:pt x="6974503" y="655613"/>
                    <a:pt x="6921636" y="708480"/>
                    <a:pt x="6856421" y="708480"/>
                  </a:cubicBezTo>
                  <a:lnTo>
                    <a:pt x="118082" y="708480"/>
                  </a:lnTo>
                  <a:cubicBezTo>
                    <a:pt x="52867" y="708480"/>
                    <a:pt x="0" y="655613"/>
                    <a:pt x="0" y="590398"/>
                  </a:cubicBezTo>
                  <a:lnTo>
                    <a:pt x="0" y="118082"/>
                  </a:lnTo>
                  <a:close/>
                </a:path>
              </a:pathLst>
            </a:custGeom>
          </p:spPr>
          <p:style>
            <a:lnRef idx="2">
              <a:schemeClr val="lt1">
                <a:hueOff val="0"/>
                <a:satOff val="0"/>
                <a:lumOff val="0"/>
                <a:alphaOff val="0"/>
              </a:schemeClr>
            </a:lnRef>
            <a:fillRef idx="1">
              <a:schemeClr val="accent2">
                <a:hueOff val="3375995"/>
                <a:satOff val="1250"/>
                <a:lumOff val="3823"/>
                <a:alphaOff val="0"/>
              </a:schemeClr>
            </a:fillRef>
            <a:effectRef idx="0">
              <a:schemeClr val="accent2">
                <a:hueOff val="3375995"/>
                <a:satOff val="1250"/>
                <a:lumOff val="3823"/>
                <a:alphaOff val="0"/>
              </a:schemeClr>
            </a:effectRef>
            <a:fontRef idx="minor">
              <a:schemeClr val="lt1"/>
            </a:fontRef>
          </p:style>
          <p:txBody>
            <a:bodyPr lIns="252327" tIns="34585" rIns="252327" bIns="34585" spcCol="1270" anchor="ctr"/>
            <a:lstStyle/>
            <a:p>
              <a:pPr algn="ctr" defTabSz="1066800" fontAlgn="auto">
                <a:lnSpc>
                  <a:spcPct val="90000"/>
                </a:lnSpc>
                <a:spcAft>
                  <a:spcPct val="35000"/>
                </a:spcAft>
                <a:defRPr/>
              </a:pPr>
              <a:r>
                <a:rPr lang="zh-CN" altLang="en-US" sz="2400" b="1" dirty="0" smtClean="0">
                  <a:latin typeface="华文新魏" panose="02010800040101010101" pitchFamily="2" charset="-122"/>
                  <a:ea typeface="华文新魏" panose="02010800040101010101" pitchFamily="2" charset="-122"/>
                </a:rPr>
                <a:t>为数字天象厅普及提供助力</a:t>
              </a:r>
              <a:endParaRPr lang="zh-CN" altLang="zh-CN" sz="2400" b="1" dirty="0">
                <a:latin typeface="华文新魏" panose="02010800040101010101" pitchFamily="2" charset="-122"/>
                <a:ea typeface="华文新魏" panose="02010800040101010101" pitchFamily="2" charset="-122"/>
              </a:endParaRPr>
            </a:p>
          </p:txBody>
        </p:sp>
        <p:sp>
          <p:nvSpPr>
            <p:cNvPr id="11" name="矩形 10"/>
            <p:cNvSpPr/>
            <p:nvPr/>
          </p:nvSpPr>
          <p:spPr>
            <a:xfrm>
              <a:off x="457200" y="5396099"/>
              <a:ext cx="8229600" cy="604756"/>
            </a:xfrm>
            <a:prstGeom prst="rect">
              <a:avLst/>
            </a:prstGeom>
          </p:spPr>
          <p:style>
            <a:lnRef idx="2">
              <a:schemeClr val="accent2">
                <a:hueOff val="6751989"/>
                <a:satOff val="2501"/>
                <a:lumOff val="76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任意多边形 11"/>
            <p:cNvSpPr/>
            <p:nvPr/>
          </p:nvSpPr>
          <p:spPr>
            <a:xfrm>
              <a:off x="868363" y="5042133"/>
              <a:ext cx="7418413" cy="707931"/>
            </a:xfrm>
            <a:custGeom>
              <a:avLst/>
              <a:gdLst>
                <a:gd name="connsiteX0" fmla="*/ 0 w 6974503"/>
                <a:gd name="connsiteY0" fmla="*/ 118082 h 708480"/>
                <a:gd name="connsiteX1" fmla="*/ 118082 w 6974503"/>
                <a:gd name="connsiteY1" fmla="*/ 0 h 708480"/>
                <a:gd name="connsiteX2" fmla="*/ 6856421 w 6974503"/>
                <a:gd name="connsiteY2" fmla="*/ 0 h 708480"/>
                <a:gd name="connsiteX3" fmla="*/ 6974503 w 6974503"/>
                <a:gd name="connsiteY3" fmla="*/ 118082 h 708480"/>
                <a:gd name="connsiteX4" fmla="*/ 6974503 w 6974503"/>
                <a:gd name="connsiteY4" fmla="*/ 590398 h 708480"/>
                <a:gd name="connsiteX5" fmla="*/ 6856421 w 6974503"/>
                <a:gd name="connsiteY5" fmla="*/ 708480 h 708480"/>
                <a:gd name="connsiteX6" fmla="*/ 118082 w 6974503"/>
                <a:gd name="connsiteY6" fmla="*/ 708480 h 708480"/>
                <a:gd name="connsiteX7" fmla="*/ 0 w 6974503"/>
                <a:gd name="connsiteY7" fmla="*/ 590398 h 708480"/>
                <a:gd name="connsiteX8" fmla="*/ 0 w 69745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03" h="708480">
                  <a:moveTo>
                    <a:pt x="0" y="118082"/>
                  </a:moveTo>
                  <a:cubicBezTo>
                    <a:pt x="0" y="52867"/>
                    <a:pt x="52867" y="0"/>
                    <a:pt x="118082" y="0"/>
                  </a:cubicBezTo>
                  <a:lnTo>
                    <a:pt x="6856421" y="0"/>
                  </a:lnTo>
                  <a:cubicBezTo>
                    <a:pt x="6921636" y="0"/>
                    <a:pt x="6974503" y="52867"/>
                    <a:pt x="6974503" y="118082"/>
                  </a:cubicBezTo>
                  <a:lnTo>
                    <a:pt x="6974503" y="590398"/>
                  </a:lnTo>
                  <a:cubicBezTo>
                    <a:pt x="6974503" y="655613"/>
                    <a:pt x="6921636" y="708480"/>
                    <a:pt x="6856421" y="708480"/>
                  </a:cubicBezTo>
                  <a:lnTo>
                    <a:pt x="118082" y="708480"/>
                  </a:lnTo>
                  <a:cubicBezTo>
                    <a:pt x="52867" y="708480"/>
                    <a:pt x="0" y="655613"/>
                    <a:pt x="0" y="590398"/>
                  </a:cubicBezTo>
                  <a:lnTo>
                    <a:pt x="0" y="118082"/>
                  </a:lnTo>
                  <a:close/>
                </a:path>
              </a:pathLst>
            </a:custGeom>
          </p:spPr>
          <p:style>
            <a:lnRef idx="2">
              <a:schemeClr val="lt1">
                <a:hueOff val="0"/>
                <a:satOff val="0"/>
                <a:lumOff val="0"/>
                <a:alphaOff val="0"/>
              </a:schemeClr>
            </a:lnRef>
            <a:fillRef idx="1">
              <a:schemeClr val="accent2">
                <a:hueOff val="6751989"/>
                <a:satOff val="2501"/>
                <a:lumOff val="7646"/>
                <a:alphaOff val="0"/>
              </a:schemeClr>
            </a:fillRef>
            <a:effectRef idx="0">
              <a:schemeClr val="accent2">
                <a:hueOff val="6751989"/>
                <a:satOff val="2501"/>
                <a:lumOff val="7646"/>
                <a:alphaOff val="0"/>
              </a:schemeClr>
            </a:effectRef>
            <a:fontRef idx="minor">
              <a:schemeClr val="lt1"/>
            </a:fontRef>
          </p:style>
          <p:txBody>
            <a:bodyPr lIns="252327" tIns="34585" rIns="252327" bIns="34585" spcCol="1270" anchor="ctr"/>
            <a:lstStyle/>
            <a:p>
              <a:pPr defTabSz="1066800" fontAlgn="auto">
                <a:lnSpc>
                  <a:spcPct val="90000"/>
                </a:lnSpc>
                <a:spcAft>
                  <a:spcPct val="35000"/>
                </a:spcAft>
                <a:defRPr/>
              </a:pPr>
              <a:r>
                <a:rPr lang="zh-CN" altLang="en-US" sz="2400" b="1" dirty="0" smtClean="0">
                  <a:latin typeface="华文新魏" panose="02010800040101010101" pitchFamily="2" charset="-122"/>
                  <a:ea typeface="华文新魏" panose="02010800040101010101" pitchFamily="2" charset="-122"/>
                </a:rPr>
                <a:t>对互动式数字天象厅的设计与安装提供有效的指导</a:t>
              </a:r>
              <a:endParaRPr lang="zh-CN" sz="2400" b="1" dirty="0">
                <a:latin typeface="华文新魏" panose="02010800040101010101" pitchFamily="2" charset="-122"/>
                <a:ea typeface="华文新魏" panose="02010800040101010101" pitchFamily="2" charset="-122"/>
              </a:endParaRPr>
            </a:p>
          </p:txBody>
        </p:sp>
      </p:grpSp>
      <p:sp>
        <p:nvSpPr>
          <p:cNvPr id="4" name="矩形 3"/>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800" dirty="0" smtClean="0">
                <a:latin typeface="华文行楷" panose="02010800040101010101" pitchFamily="2" charset="-122"/>
                <a:ea typeface="华文行楷" panose="02010800040101010101" pitchFamily="2" charset="-122"/>
              </a:rPr>
              <a:t>绪论</a:t>
            </a:r>
            <a:endParaRPr lang="zh-CN" altLang="en-US" sz="2800" dirty="0">
              <a:latin typeface="华文行楷" panose="02010800040101010101" pitchFamily="2" charset="-122"/>
              <a:ea typeface="华文行楷" panose="02010800040101010101" pitchFamily="2" charset="-122"/>
            </a:endParaRPr>
          </a:p>
        </p:txBody>
      </p:sp>
    </p:spTree>
  </p:cSld>
  <p:clrMapOvr>
    <a:masterClrMapping/>
  </p:clrMapOvr>
  <p:transition spd="slow"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6000760" y="3714753"/>
            <a:ext cx="2714644" cy="1357322"/>
          </a:xfrm>
          <a:prstGeom prst="roundRect">
            <a:avLst/>
          </a:prstGeom>
        </p:spPr>
        <p:style>
          <a:lnRef idx="2">
            <a:schemeClr val="accent4"/>
          </a:lnRef>
          <a:fillRef idx="1">
            <a:schemeClr val="lt1"/>
          </a:fillRef>
          <a:effectRef idx="0">
            <a:schemeClr val="accent4"/>
          </a:effectRef>
          <a:fontRef idx="minor">
            <a:schemeClr val="dk1"/>
          </a:fontRef>
        </p:style>
        <p:txBody>
          <a:bodyPr lIns="106583" tIns="106583" rIns="1430717" bIns="106583" spcCol="1270" anchor="ctr"/>
          <a:lstStyle/>
          <a:p>
            <a:pPr algn="just" defTabSz="800100">
              <a:lnSpc>
                <a:spcPct val="90000"/>
              </a:lnSpc>
              <a:spcAft>
                <a:spcPct val="35000"/>
              </a:spcAft>
              <a:defRPr/>
            </a:pPr>
            <a:endParaRPr lang="zh-CN" altLang="en-US" sz="2400" dirty="0">
              <a:latin typeface="华文新魏" panose="02010800040101010101" pitchFamily="2" charset="-122"/>
              <a:ea typeface="华文新魏" panose="02010800040101010101" pitchFamily="2" charset="-122"/>
            </a:endParaRPr>
          </a:p>
        </p:txBody>
      </p:sp>
      <p:sp>
        <p:nvSpPr>
          <p:cNvPr id="5" name="圆角矩形 4"/>
          <p:cNvSpPr/>
          <p:nvPr/>
        </p:nvSpPr>
        <p:spPr>
          <a:xfrm>
            <a:off x="500034" y="3786190"/>
            <a:ext cx="2571768" cy="1214446"/>
          </a:xfrm>
          <a:prstGeom prst="roundRect">
            <a:avLst/>
          </a:prstGeom>
        </p:spPr>
        <p:style>
          <a:lnRef idx="2">
            <a:schemeClr val="accent2"/>
          </a:lnRef>
          <a:fillRef idx="1">
            <a:schemeClr val="lt1"/>
          </a:fillRef>
          <a:effectRef idx="0">
            <a:schemeClr val="accent2"/>
          </a:effectRef>
          <a:fontRef idx="minor">
            <a:schemeClr val="dk1"/>
          </a:fontRef>
        </p:style>
        <p:txBody>
          <a:bodyPr lIns="106583" tIns="106583" rIns="1430717" bIns="106583" spcCol="1270" anchor="ctr"/>
          <a:lstStyle/>
          <a:p>
            <a:pPr defTabSz="800100">
              <a:lnSpc>
                <a:spcPct val="90000"/>
              </a:lnSpc>
              <a:spcAft>
                <a:spcPct val="35000"/>
              </a:spcAft>
              <a:defRPr/>
            </a:pPr>
            <a:endParaRPr lang="zh-CN" altLang="en-US" sz="2400" dirty="0">
              <a:latin typeface="华文新魏" panose="02010800040101010101" pitchFamily="2" charset="-122"/>
              <a:ea typeface="华文新魏" panose="02010800040101010101" pitchFamily="2" charset="-122"/>
            </a:endParaRPr>
          </a:p>
        </p:txBody>
      </p:sp>
      <p:sp>
        <p:nvSpPr>
          <p:cNvPr id="1035" name="标题 1"/>
          <p:cNvSpPr>
            <a:spLocks noGrp="1"/>
          </p:cNvSpPr>
          <p:nvPr>
            <p:ph type="title"/>
          </p:nvPr>
        </p:nvSpPr>
        <p:spPr>
          <a:xfrm>
            <a:off x="0" y="1219192"/>
            <a:ext cx="8229600" cy="1066800"/>
          </a:xfrm>
        </p:spPr>
        <p:txBody>
          <a:bodyPr/>
          <a:lstStyle/>
          <a:p>
            <a:pPr eaLnBrk="1" hangingPunct="1"/>
            <a:r>
              <a:rPr lang="zh-CN" altLang="en-US" sz="3600" b="1" dirty="0" smtClean="0"/>
              <a:t>天文软件对比与选择</a:t>
            </a:r>
          </a:p>
        </p:txBody>
      </p:sp>
      <p:sp>
        <p:nvSpPr>
          <p:cNvPr id="1036" name="内容占位符 2"/>
          <p:cNvSpPr>
            <a:spLocks noGrp="1"/>
          </p:cNvSpPr>
          <p:nvPr>
            <p:ph idx="1"/>
          </p:nvPr>
        </p:nvSpPr>
        <p:spPr>
          <a:xfrm>
            <a:off x="0" y="2249488"/>
            <a:ext cx="8686800" cy="819150"/>
          </a:xfrm>
        </p:spPr>
        <p:txBody>
          <a:bodyPr/>
          <a:lstStyle/>
          <a:p>
            <a:pPr eaLnBrk="1" hangingPunct="1"/>
            <a:r>
              <a:rPr lang="zh-CN" altLang="en-US" sz="2400" dirty="0" smtClean="0">
                <a:latin typeface="华文新魏" pitchFamily="2" charset="-122"/>
                <a:ea typeface="华文新魏" pitchFamily="2" charset="-122"/>
              </a:rPr>
              <a:t>内容上：涵盖天象厅表达范围</a:t>
            </a:r>
            <a:endParaRPr lang="en-US" altLang="zh-CN" sz="2400" dirty="0" smtClean="0">
              <a:latin typeface="华文新魏" pitchFamily="2" charset="-122"/>
              <a:ea typeface="华文新魏" pitchFamily="2" charset="-122"/>
            </a:endParaRPr>
          </a:p>
          <a:p>
            <a:pPr eaLnBrk="1" hangingPunct="1"/>
            <a:r>
              <a:rPr lang="zh-CN" altLang="en-US" sz="2400" dirty="0" smtClean="0">
                <a:latin typeface="华文新魏" pitchFamily="2" charset="-122"/>
                <a:ea typeface="华文新魏" pitchFamily="2" charset="-122"/>
              </a:rPr>
              <a:t>功能上：达到可应用于天象厅环境</a:t>
            </a:r>
          </a:p>
        </p:txBody>
      </p:sp>
      <p:sp>
        <p:nvSpPr>
          <p:cNvPr id="18" name="圆角矩形 17"/>
          <p:cNvSpPr/>
          <p:nvPr/>
        </p:nvSpPr>
        <p:spPr>
          <a:xfrm>
            <a:off x="3214678" y="3786190"/>
            <a:ext cx="2571768" cy="1285884"/>
          </a:xfrm>
          <a:prstGeom prst="roundRect">
            <a:avLst/>
          </a:prstGeom>
        </p:spPr>
        <p:style>
          <a:lnRef idx="2">
            <a:schemeClr val="accent2"/>
          </a:lnRef>
          <a:fillRef idx="1">
            <a:schemeClr val="lt1"/>
          </a:fillRef>
          <a:effectRef idx="0">
            <a:schemeClr val="accent2"/>
          </a:effectRef>
          <a:fontRef idx="minor">
            <a:schemeClr val="dk1"/>
          </a:fontRef>
        </p:style>
        <p:txBody>
          <a:bodyPr lIns="106583" tIns="106583" rIns="1430717" bIns="106583" spcCol="1270" anchor="ctr"/>
          <a:lstStyle/>
          <a:p>
            <a:pPr algn="just" defTabSz="800100">
              <a:lnSpc>
                <a:spcPct val="90000"/>
              </a:lnSpc>
              <a:spcAft>
                <a:spcPct val="35000"/>
              </a:spcAft>
              <a:defRPr/>
            </a:pPr>
            <a:endParaRPr lang="zh-CN" altLang="en-US" sz="2400" dirty="0">
              <a:latin typeface="华文新魏" panose="02010800040101010101" pitchFamily="2" charset="-122"/>
              <a:ea typeface="华文新魏" panose="02010800040101010101" pitchFamily="2" charset="-122"/>
            </a:endParaRPr>
          </a:p>
        </p:txBody>
      </p:sp>
      <p:sp>
        <p:nvSpPr>
          <p:cNvPr id="20" name="TextBox 19"/>
          <p:cNvSpPr txBox="1"/>
          <p:nvPr/>
        </p:nvSpPr>
        <p:spPr>
          <a:xfrm>
            <a:off x="1000100" y="4048788"/>
            <a:ext cx="1785950" cy="523220"/>
          </a:xfrm>
          <a:prstGeom prst="rect">
            <a:avLst/>
          </a:prstGeom>
          <a:noFill/>
        </p:spPr>
        <p:txBody>
          <a:bodyPr wrap="square" rtlCol="0">
            <a:spAutoFit/>
          </a:bodyPr>
          <a:lstStyle/>
          <a:p>
            <a:r>
              <a:rPr lang="en-US" altLang="zh-CN" sz="2800" dirty="0" err="1" smtClean="0"/>
              <a:t>Mitaka</a:t>
            </a:r>
            <a:endParaRPr lang="zh-CN" altLang="en-US" sz="2800" dirty="0"/>
          </a:p>
        </p:txBody>
      </p:sp>
      <p:sp>
        <p:nvSpPr>
          <p:cNvPr id="21" name="TextBox 20"/>
          <p:cNvSpPr txBox="1"/>
          <p:nvPr/>
        </p:nvSpPr>
        <p:spPr>
          <a:xfrm>
            <a:off x="3643306" y="4120226"/>
            <a:ext cx="2571768" cy="523220"/>
          </a:xfrm>
          <a:prstGeom prst="rect">
            <a:avLst/>
          </a:prstGeom>
          <a:noFill/>
        </p:spPr>
        <p:txBody>
          <a:bodyPr wrap="square" rtlCol="0">
            <a:spAutoFit/>
          </a:bodyPr>
          <a:lstStyle/>
          <a:p>
            <a:r>
              <a:rPr lang="en-US" sz="2800" dirty="0" err="1"/>
              <a:t>Stellarium</a:t>
            </a:r>
            <a:endParaRPr lang="zh-CN" altLang="en-US" sz="2800" dirty="0"/>
          </a:p>
        </p:txBody>
      </p:sp>
      <p:sp>
        <p:nvSpPr>
          <p:cNvPr id="22" name="TextBox 21"/>
          <p:cNvSpPr txBox="1"/>
          <p:nvPr/>
        </p:nvSpPr>
        <p:spPr>
          <a:xfrm>
            <a:off x="6786578" y="4143380"/>
            <a:ext cx="2214578" cy="523220"/>
          </a:xfrm>
          <a:prstGeom prst="rect">
            <a:avLst/>
          </a:prstGeom>
          <a:noFill/>
        </p:spPr>
        <p:txBody>
          <a:bodyPr wrap="square" rtlCol="0">
            <a:spAutoFit/>
          </a:bodyPr>
          <a:lstStyle/>
          <a:p>
            <a:r>
              <a:rPr lang="en-US" altLang="zh-CN" sz="2800" dirty="0" smtClean="0"/>
              <a:t>WWT</a:t>
            </a:r>
            <a:endParaRPr lang="zh-CN" altLang="en-US" sz="2800" dirty="0"/>
          </a:p>
        </p:txBody>
      </p:sp>
      <p:pic>
        <p:nvPicPr>
          <p:cNvPr id="11" name="图片 10" descr="C:\Users\Administrator\AppData\Roaming\Tencent\Users\845931673\QQ\WinTemp\RichOle\@PPUNSSSFOT9O)6AI]}5YZ5.png"/>
          <p:cNvPicPr/>
          <p:nvPr/>
        </p:nvPicPr>
        <p:blipFill>
          <a:blip r:embed="rId3" cstate="print"/>
          <a:srcRect/>
          <a:stretch>
            <a:fillRect/>
          </a:stretch>
        </p:blipFill>
        <p:spPr bwMode="auto">
          <a:xfrm>
            <a:off x="109819" y="3857628"/>
            <a:ext cx="4890809" cy="2945157"/>
          </a:xfrm>
          <a:prstGeom prst="rect">
            <a:avLst/>
          </a:prstGeom>
          <a:noFill/>
          <a:ln w="9525">
            <a:noFill/>
            <a:miter lim="800000"/>
            <a:headEnd/>
            <a:tailEnd/>
          </a:ln>
        </p:spPr>
      </p:pic>
      <p:pic>
        <p:nvPicPr>
          <p:cNvPr id="12" name="图片 11"/>
          <p:cNvPicPr/>
          <p:nvPr/>
        </p:nvPicPr>
        <p:blipFill>
          <a:blip r:embed="rId4" cstate="print"/>
          <a:srcRect/>
          <a:stretch>
            <a:fillRect/>
          </a:stretch>
        </p:blipFill>
        <p:spPr bwMode="auto">
          <a:xfrm>
            <a:off x="5143504" y="1425897"/>
            <a:ext cx="1966912" cy="1763251"/>
          </a:xfrm>
          <a:prstGeom prst="rect">
            <a:avLst/>
          </a:prstGeom>
          <a:noFill/>
          <a:ln w="9525">
            <a:noFill/>
            <a:miter lim="800000"/>
            <a:headEnd/>
            <a:tailEnd/>
          </a:ln>
        </p:spPr>
      </p:pic>
      <p:pic>
        <p:nvPicPr>
          <p:cNvPr id="13" name="图片 12"/>
          <p:cNvPicPr/>
          <p:nvPr/>
        </p:nvPicPr>
        <p:blipFill>
          <a:blip r:embed="rId5" cstate="print"/>
          <a:srcRect/>
          <a:stretch>
            <a:fillRect/>
          </a:stretch>
        </p:blipFill>
        <p:spPr bwMode="auto">
          <a:xfrm>
            <a:off x="7215206" y="1425897"/>
            <a:ext cx="1928794" cy="1714500"/>
          </a:xfrm>
          <a:prstGeom prst="rect">
            <a:avLst/>
          </a:prstGeom>
          <a:noFill/>
          <a:ln w="9525">
            <a:noFill/>
            <a:miter lim="800000"/>
            <a:headEnd/>
            <a:tailEnd/>
          </a:ln>
        </p:spPr>
      </p:pic>
      <p:pic>
        <p:nvPicPr>
          <p:cNvPr id="14" name="图片 13"/>
          <p:cNvPicPr/>
          <p:nvPr/>
        </p:nvPicPr>
        <p:blipFill>
          <a:blip r:embed="rId6" cstate="print"/>
          <a:srcRect/>
          <a:stretch>
            <a:fillRect/>
          </a:stretch>
        </p:blipFill>
        <p:spPr bwMode="auto">
          <a:xfrm>
            <a:off x="5143504" y="3211847"/>
            <a:ext cx="2000264" cy="1717351"/>
          </a:xfrm>
          <a:prstGeom prst="rect">
            <a:avLst/>
          </a:prstGeom>
          <a:noFill/>
          <a:ln w="9525">
            <a:noFill/>
            <a:miter lim="800000"/>
            <a:headEnd/>
            <a:tailEnd/>
          </a:ln>
        </p:spPr>
      </p:pic>
      <p:pic>
        <p:nvPicPr>
          <p:cNvPr id="15" name="图片 14"/>
          <p:cNvPicPr/>
          <p:nvPr/>
        </p:nvPicPr>
        <p:blipFill>
          <a:blip r:embed="rId7" cstate="print"/>
          <a:srcRect/>
          <a:stretch>
            <a:fillRect/>
          </a:stretch>
        </p:blipFill>
        <p:spPr bwMode="auto">
          <a:xfrm>
            <a:off x="7215206" y="3211847"/>
            <a:ext cx="1928794" cy="1714512"/>
          </a:xfrm>
          <a:prstGeom prst="rect">
            <a:avLst/>
          </a:prstGeom>
          <a:noFill/>
          <a:ln w="9525">
            <a:noFill/>
            <a:miter lim="800000"/>
            <a:headEnd/>
            <a:tailEnd/>
          </a:ln>
        </p:spPr>
      </p:pic>
      <p:sp>
        <p:nvSpPr>
          <p:cNvPr id="16" name="矩形 15"/>
          <p:cNvSpPr/>
          <p:nvPr/>
        </p:nvSpPr>
        <p:spPr>
          <a:xfrm>
            <a:off x="0" y="0"/>
            <a:ext cx="9144000" cy="1357298"/>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4000" dirty="0" smtClean="0">
                <a:solidFill>
                  <a:schemeClr val="tx1"/>
                </a:solidFill>
                <a:latin typeface="华文行楷" panose="02010800040101010101" pitchFamily="2" charset="-122"/>
                <a:ea typeface="华文行楷" panose="02010800040101010101" pitchFamily="2" charset="-122"/>
              </a:rPr>
              <a:t>第二章</a:t>
            </a:r>
            <a:r>
              <a:rPr lang="zh-CN" altLang="en-US" sz="4000" dirty="0" smtClean="0">
                <a:latin typeface="华文行楷" panose="02010800040101010101" pitchFamily="2" charset="-122"/>
                <a:ea typeface="华文行楷" panose="02010800040101010101" pitchFamily="2" charset="-122"/>
              </a:rPr>
              <a:t>数字系统的构建</a:t>
            </a:r>
          </a:p>
        </p:txBody>
      </p:sp>
    </p:spTree>
  </p:cSld>
  <p:clrMapOvr>
    <a:masterClrMapping/>
  </p:clrMapOvr>
  <p:transition spd="slow" advTm="2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nodeType="clickEffect">
                                  <p:stCondLst>
                                    <p:cond delay="0"/>
                                  </p:stCondLst>
                                  <p:childTnLst>
                                    <p:animEffect transition="out" filter="diamond(in)">
                                      <p:cBhvr>
                                        <p:cTn id="30" dur="1000"/>
                                        <p:tgtEl>
                                          <p:spTgt spid="11"/>
                                        </p:tgtEl>
                                      </p:cBhvr>
                                    </p:animEffect>
                                    <p:set>
                                      <p:cBhvr>
                                        <p:cTn id="31" dur="1" fill="hold">
                                          <p:stCondLst>
                                            <p:cond delay="999"/>
                                          </p:stCondLst>
                                        </p:cTn>
                                        <p:tgtEl>
                                          <p:spTgt spid="11"/>
                                        </p:tgtEl>
                                        <p:attrNameLst>
                                          <p:attrName>style.visibility</p:attrName>
                                        </p:attrNameLst>
                                      </p:cBhvr>
                                      <p:to>
                                        <p:strVal val="hidden"/>
                                      </p:to>
                                    </p:set>
                                  </p:childTnLst>
                                </p:cTn>
                              </p:par>
                              <p:par>
                                <p:cTn id="32" presetID="8" presetClass="exit" presetSubtype="16" fill="hold" nodeType="withEffect">
                                  <p:stCondLst>
                                    <p:cond delay="0"/>
                                  </p:stCondLst>
                                  <p:childTnLst>
                                    <p:animEffect transition="out" filter="diamond(in)">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par>
                                <p:cTn id="35" presetID="8" presetClass="exit" presetSubtype="16" fill="hold" nodeType="withEffect">
                                  <p:stCondLst>
                                    <p:cond delay="0"/>
                                  </p:stCondLst>
                                  <p:childTnLst>
                                    <p:animEffect transition="out" filter="diamond(in)">
                                      <p:cBhvr>
                                        <p:cTn id="36" dur="1000"/>
                                        <p:tgtEl>
                                          <p:spTgt spid="15"/>
                                        </p:tgtEl>
                                      </p:cBhvr>
                                    </p:animEffect>
                                    <p:set>
                                      <p:cBhvr>
                                        <p:cTn id="37" dur="1" fill="hold">
                                          <p:stCondLst>
                                            <p:cond delay="999"/>
                                          </p:stCondLst>
                                        </p:cTn>
                                        <p:tgtEl>
                                          <p:spTgt spid="15"/>
                                        </p:tgtEl>
                                        <p:attrNameLst>
                                          <p:attrName>style.visibility</p:attrName>
                                        </p:attrNameLst>
                                      </p:cBhvr>
                                      <p:to>
                                        <p:strVal val="hidden"/>
                                      </p:to>
                                    </p:set>
                                  </p:childTnLst>
                                </p:cTn>
                              </p:par>
                              <p:par>
                                <p:cTn id="38" presetID="8" presetClass="exit" presetSubtype="16" fill="hold" nodeType="withEffect">
                                  <p:stCondLst>
                                    <p:cond delay="0"/>
                                  </p:stCondLst>
                                  <p:childTnLst>
                                    <p:animEffect transition="out" filter="diamond(in)">
                                      <p:cBhvr>
                                        <p:cTn id="39" dur="1000"/>
                                        <p:tgtEl>
                                          <p:spTgt spid="12"/>
                                        </p:tgtEl>
                                      </p:cBhvr>
                                    </p:animEffect>
                                    <p:set>
                                      <p:cBhvr>
                                        <p:cTn id="40" dur="1" fill="hold">
                                          <p:stCondLst>
                                            <p:cond delay="999"/>
                                          </p:stCondLst>
                                        </p:cTn>
                                        <p:tgtEl>
                                          <p:spTgt spid="12"/>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amond(in)">
                                      <p:cBhvr>
                                        <p:cTn id="48" dur="1000"/>
                                        <p:tgtEl>
                                          <p:spTgt spid="20"/>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amond(in)">
                                      <p:cBhvr>
                                        <p:cTn id="51" dur="1000"/>
                                        <p:tgtEl>
                                          <p:spTgt spid="5"/>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amond(in)">
                                      <p:cBhvr>
                                        <p:cTn id="54" dur="1000"/>
                                        <p:tgtEl>
                                          <p:spTgt spid="18"/>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diamond(in)">
                                      <p:cBhvr>
                                        <p:cTn id="57" dur="1000"/>
                                        <p:tgtEl>
                                          <p:spTgt spid="21"/>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diamond(in)">
                                      <p:cBhvr>
                                        <p:cTn id="60" dur="1000"/>
                                        <p:tgtEl>
                                          <p:spTgt spid="19"/>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amond(in)">
                                      <p:cBhvr>
                                        <p:cTn id="6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18" grpId="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标题 1"/>
          <p:cNvSpPr>
            <a:spLocks noGrp="1"/>
          </p:cNvSpPr>
          <p:nvPr>
            <p:ph type="title"/>
          </p:nvPr>
        </p:nvSpPr>
        <p:spPr>
          <a:xfrm>
            <a:off x="0" y="1000108"/>
            <a:ext cx="8229600" cy="928694"/>
          </a:xfrm>
        </p:spPr>
        <p:txBody>
          <a:bodyPr/>
          <a:lstStyle/>
          <a:p>
            <a:pPr eaLnBrk="1" hangingPunct="1"/>
            <a:r>
              <a:rPr lang="en-US" altLang="zh-CN" sz="3600" b="1" dirty="0" smtClean="0">
                <a:latin typeface="+mj-ea"/>
              </a:rPr>
              <a:t>WWT</a:t>
            </a:r>
            <a:r>
              <a:rPr lang="zh-CN" altLang="en-US" sz="3600" b="1" dirty="0" smtClean="0">
                <a:latin typeface="+mj-ea"/>
              </a:rPr>
              <a:t>探究与完善</a:t>
            </a:r>
          </a:p>
        </p:txBody>
      </p:sp>
      <p:sp>
        <p:nvSpPr>
          <p:cNvPr id="10" name="矩形 9"/>
          <p:cNvSpPr/>
          <p:nvPr/>
        </p:nvSpPr>
        <p:spPr>
          <a:xfrm>
            <a:off x="0" y="404813"/>
            <a:ext cx="5399088" cy="50323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zh-CN" altLang="en-US" sz="2400" dirty="0" smtClean="0">
                <a:latin typeface="华文行楷" panose="02010800040101010101" pitchFamily="2" charset="-122"/>
                <a:ea typeface="华文行楷" panose="02010800040101010101" pitchFamily="2" charset="-122"/>
              </a:rPr>
              <a:t>数字系统的构建</a:t>
            </a:r>
            <a:endParaRPr lang="zh-CN" altLang="en-US" sz="2400" dirty="0">
              <a:latin typeface="华文行楷" panose="02010800040101010101" pitchFamily="2" charset="-122"/>
              <a:ea typeface="华文行楷" panose="02010800040101010101" pitchFamily="2" charset="-122"/>
            </a:endParaRPr>
          </a:p>
        </p:txBody>
      </p:sp>
      <p:sp>
        <p:nvSpPr>
          <p:cNvPr id="11" name="内容占位符 10"/>
          <p:cNvSpPr>
            <a:spLocks noGrp="1"/>
          </p:cNvSpPr>
          <p:nvPr>
            <p:ph idx="1"/>
          </p:nvPr>
        </p:nvSpPr>
        <p:spPr/>
        <p:txBody>
          <a:bodyPr/>
          <a:lstStyle/>
          <a:p>
            <a:endParaRPr lang="en-US" altLang="zh-CN" dirty="0" smtClean="0">
              <a:latin typeface="隶书" pitchFamily="49" charset="-122"/>
              <a:ea typeface="隶书" pitchFamily="49" charset="-122"/>
            </a:endParaRPr>
          </a:p>
          <a:p>
            <a:r>
              <a:rPr lang="zh-CN" altLang="en-US" dirty="0" smtClean="0">
                <a:latin typeface="华文新魏" pitchFamily="2" charset="-122"/>
                <a:ea typeface="华文新魏" pitchFamily="2" charset="-122"/>
              </a:rPr>
              <a:t>基于各天文望远镜观测真实数据可视化所得</a:t>
            </a:r>
            <a:endParaRPr lang="en-US" altLang="zh-CN" dirty="0" smtClean="0">
              <a:latin typeface="华文新魏" pitchFamily="2" charset="-122"/>
              <a:ea typeface="华文新魏" pitchFamily="2" charset="-122"/>
            </a:endParaRPr>
          </a:p>
          <a:p>
            <a:r>
              <a:rPr lang="zh-CN" altLang="en-US" dirty="0" smtClean="0">
                <a:latin typeface="华文新魏" pitchFamily="2" charset="-122"/>
                <a:ea typeface="华文新魏" pitchFamily="2" charset="-122"/>
              </a:rPr>
              <a:t>能导入各类天文数据进行可视化展示</a:t>
            </a:r>
            <a:endParaRPr lang="zh-CN" altLang="en-US" dirty="0">
              <a:latin typeface="华文新魏" pitchFamily="2" charset="-122"/>
              <a:ea typeface="华文新魏" pitchFamily="2" charset="-122"/>
            </a:endParaRPr>
          </a:p>
        </p:txBody>
      </p:sp>
      <p:pic>
        <p:nvPicPr>
          <p:cNvPr id="12" name="图片 11"/>
          <p:cNvPicPr/>
          <p:nvPr/>
        </p:nvPicPr>
        <p:blipFill>
          <a:blip r:embed="rId3" cstate="print"/>
          <a:srcRect/>
          <a:stretch>
            <a:fillRect/>
          </a:stretch>
        </p:blipFill>
        <p:spPr bwMode="auto">
          <a:xfrm>
            <a:off x="71406" y="4286256"/>
            <a:ext cx="2643174" cy="2500306"/>
          </a:xfrm>
          <a:prstGeom prst="rect">
            <a:avLst/>
          </a:prstGeom>
          <a:noFill/>
          <a:ln w="9525">
            <a:noFill/>
            <a:miter lim="800000"/>
            <a:headEnd/>
            <a:tailEnd/>
          </a:ln>
        </p:spPr>
      </p:pic>
      <p:pic>
        <p:nvPicPr>
          <p:cNvPr id="13" name="图片 12"/>
          <p:cNvPicPr/>
          <p:nvPr/>
        </p:nvPicPr>
        <p:blipFill>
          <a:blip r:embed="rId4" cstate="print"/>
          <a:srcRect/>
          <a:stretch>
            <a:fillRect/>
          </a:stretch>
        </p:blipFill>
        <p:spPr bwMode="auto">
          <a:xfrm>
            <a:off x="2786050" y="4286256"/>
            <a:ext cx="2714644" cy="2500306"/>
          </a:xfrm>
          <a:prstGeom prst="rect">
            <a:avLst/>
          </a:prstGeom>
          <a:noFill/>
          <a:ln w="9525">
            <a:noFill/>
            <a:miter lim="800000"/>
            <a:headEnd/>
            <a:tailEnd/>
          </a:ln>
        </p:spPr>
      </p:pic>
      <p:pic>
        <p:nvPicPr>
          <p:cNvPr id="14" name="图片 13"/>
          <p:cNvPicPr/>
          <p:nvPr/>
        </p:nvPicPr>
        <p:blipFill>
          <a:blip r:embed="rId5" cstate="print"/>
          <a:srcRect/>
          <a:stretch>
            <a:fillRect/>
          </a:stretch>
        </p:blipFill>
        <p:spPr bwMode="auto">
          <a:xfrm>
            <a:off x="6072198" y="4286256"/>
            <a:ext cx="3000396" cy="2500306"/>
          </a:xfrm>
          <a:prstGeom prst="rect">
            <a:avLst/>
          </a:prstGeom>
          <a:noFill/>
          <a:ln w="9525">
            <a:noFill/>
            <a:miter lim="800000"/>
            <a:headEnd/>
            <a:tailEnd/>
          </a:ln>
        </p:spPr>
      </p:pic>
      <p:sp>
        <p:nvSpPr>
          <p:cNvPr id="8" name="标题 1"/>
          <p:cNvSpPr txBox="1">
            <a:spLocks/>
          </p:cNvSpPr>
          <p:nvPr/>
        </p:nvSpPr>
        <p:spPr bwMode="auto">
          <a:xfrm>
            <a:off x="0" y="1714488"/>
            <a:ext cx="8229600" cy="92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sz="3200" dirty="0" smtClean="0">
                <a:latin typeface="隶书" pitchFamily="49" charset="-122"/>
                <a:ea typeface="隶书" pitchFamily="49" charset="-122"/>
              </a:rPr>
              <a:t>数据真实性</a:t>
            </a:r>
            <a:endParaRPr lang="en-US" altLang="zh-CN" sz="3200" dirty="0" smtClean="0">
              <a:latin typeface="隶书" pitchFamily="49" charset="-122"/>
              <a:ea typeface="隶书" pitchFamily="49" charset="-122"/>
            </a:endParaRPr>
          </a:p>
        </p:txBody>
      </p:sp>
    </p:spTree>
  </p:cSld>
  <p:clrMapOvr>
    <a:masterClrMapping/>
  </p:clrMapOvr>
  <p:transition spd="slow" advTm="22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0|0|0.2"/>
</p:tagLst>
</file>

<file path=ppt/tags/tag2.xml><?xml version="1.0" encoding="utf-8"?>
<p:tagLst xmlns:a="http://schemas.openxmlformats.org/drawingml/2006/main" xmlns:r="http://schemas.openxmlformats.org/officeDocument/2006/relationships" xmlns:p="http://schemas.openxmlformats.org/presentationml/2006/main">
  <p:tag name="TIMING" val="|0.1|0|0|0|0.2"/>
</p:tagLst>
</file>

<file path=ppt/tags/tag3.xml><?xml version="1.0" encoding="utf-8"?>
<p:tagLst xmlns:a="http://schemas.openxmlformats.org/drawingml/2006/main" xmlns:r="http://schemas.openxmlformats.org/officeDocument/2006/relationships" xmlns:p="http://schemas.openxmlformats.org/presentationml/2006/main">
  <p:tag name="TIMING" val="|0.1|0|0|0|0.2"/>
</p:tagLst>
</file>

<file path=ppt/tags/tag4.xml><?xml version="1.0" encoding="utf-8"?>
<p:tagLst xmlns:a="http://schemas.openxmlformats.org/drawingml/2006/main" xmlns:r="http://schemas.openxmlformats.org/officeDocument/2006/relationships" xmlns:p="http://schemas.openxmlformats.org/presentationml/2006/main">
  <p:tag name="TIMING" val="|0.1|0|0|0|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spcFirstLastPara="0" vert="horz" wrap="square" lIns="106583" tIns="106583" rIns="1430717" bIns="106583" numCol="1" spcCol="1270" anchor="ctr" anchorCtr="0">
        <a:noAutofit/>
      </a:bodyPr>
      <a:lstStyle>
        <a:defPPr algn="just" defTabSz="800100" rtl="0">
          <a:lnSpc>
            <a:spcPct val="90000"/>
          </a:lnSpc>
          <a:spcBef>
            <a:spcPct val="0"/>
          </a:spcBef>
          <a:spcAft>
            <a:spcPct val="35000"/>
          </a:spcAft>
          <a:defRPr sz="2400" kern="1200" dirty="0" smtClean="0">
            <a:latin typeface="华文新魏" panose="02010800040101010101" pitchFamily="2" charset="-122"/>
            <a:ea typeface="华文新魏" panose="02010800040101010101" pitchFamily="2" charset="-122"/>
          </a:defRPr>
        </a:defPPr>
      </a:lstStyle>
      <a: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17738</TotalTime>
  <Words>6271</Words>
  <Application>Microsoft Office PowerPoint</Application>
  <PresentationFormat>全屏显示(4:3)</PresentationFormat>
  <Paragraphs>394</Paragraphs>
  <Slides>54</Slides>
  <Notes>54</Notes>
  <HiddenSlides>0</HiddenSlides>
  <MMClips>0</MMClips>
  <ScaleCrop>false</ScaleCrop>
  <HeadingPairs>
    <vt:vector size="4" baseType="variant">
      <vt:variant>
        <vt:lpstr>主题</vt:lpstr>
      </vt:variant>
      <vt:variant>
        <vt:i4>1</vt:i4>
      </vt:variant>
      <vt:variant>
        <vt:lpstr>幻灯片标题</vt:lpstr>
      </vt:variant>
      <vt:variant>
        <vt:i4>54</vt:i4>
      </vt:variant>
    </vt:vector>
  </HeadingPairs>
  <TitlesOfParts>
    <vt:vector size="55" baseType="lpstr">
      <vt:lpstr>都市</vt:lpstr>
      <vt:lpstr>互动式数字天象厅的研究与集成设计</vt:lpstr>
      <vt:lpstr>本文主要研究内容</vt:lpstr>
      <vt:lpstr>课题背景</vt:lpstr>
      <vt:lpstr>发展现状</vt:lpstr>
      <vt:lpstr>相关技术研究现状</vt:lpstr>
      <vt:lpstr>特色及前景</vt:lpstr>
      <vt:lpstr>研究意义</vt:lpstr>
      <vt:lpstr>天文软件对比与选择</vt:lpstr>
      <vt:lpstr>WWT探究与完善</vt:lpstr>
      <vt:lpstr>超高分辨率支持</vt:lpstr>
      <vt:lpstr>互动性</vt:lpstr>
      <vt:lpstr>漫游功能——影片制作</vt:lpstr>
      <vt:lpstr>WWT数字系统</vt:lpstr>
      <vt:lpstr>投影仪选择</vt:lpstr>
      <vt:lpstr>投影设计</vt:lpstr>
      <vt:lpstr>投影设计计算</vt:lpstr>
      <vt:lpstr>投影光路辅助设计工具</vt:lpstr>
      <vt:lpstr>数种典型方案设计对比分析与实验</vt:lpstr>
      <vt:lpstr>超高分辨率方案设计</vt:lpstr>
      <vt:lpstr>中央多投影方案设计</vt:lpstr>
      <vt:lpstr>中型天象厅方案设计</vt:lpstr>
      <vt:lpstr>实验</vt:lpstr>
      <vt:lpstr>座席区设计</vt:lpstr>
      <vt:lpstr>座席区设计</vt:lpstr>
      <vt:lpstr>环绕立体声感模型</vt:lpstr>
      <vt:lpstr>环绕立体声感模型</vt:lpstr>
      <vt:lpstr>环绕立体声感模型SV</vt:lpstr>
      <vt:lpstr>太空模式下视觉感模型QE</vt:lpstr>
      <vt:lpstr>太空模式下舒适度模型QC</vt:lpstr>
      <vt:lpstr>星空模式视觉感受模型TE</vt:lpstr>
      <vt:lpstr>星空模式舒适度模型TC</vt:lpstr>
      <vt:lpstr>综合模型S</vt:lpstr>
      <vt:lpstr>综合模型分析</vt:lpstr>
      <vt:lpstr>固定座席/旋转座席区域</vt:lpstr>
      <vt:lpstr>座椅设计</vt:lpstr>
      <vt:lpstr>座椅设计</vt:lpstr>
      <vt:lpstr>再现系统的概述</vt:lpstr>
      <vt:lpstr>方案对比与硬件组成、选型</vt:lpstr>
      <vt:lpstr>方案对比与硬件组成、选型</vt:lpstr>
      <vt:lpstr>方案对比与硬件组成、选型</vt:lpstr>
      <vt:lpstr>方案对比与硬件组成、选型</vt:lpstr>
      <vt:lpstr>方案对比与硬件组成、选型</vt:lpstr>
      <vt:lpstr>实验</vt:lpstr>
      <vt:lpstr>多曲率球幕微孔铝板预校正装置</vt:lpstr>
      <vt:lpstr>幻灯片 45</vt:lpstr>
      <vt:lpstr>幻灯片 46</vt:lpstr>
      <vt:lpstr>幻灯片 47</vt:lpstr>
      <vt:lpstr>幻灯片 48</vt:lpstr>
      <vt:lpstr>幻灯片 49</vt:lpstr>
      <vt:lpstr>幻灯片 50</vt:lpstr>
      <vt:lpstr>总结</vt:lpstr>
      <vt:lpstr>本课题的展望</vt:lpstr>
      <vt:lpstr>攻读硕士学位期间所发表的学术论文</vt:lpstr>
      <vt:lpstr>幻灯片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多环耦合机构末端件的自由度研究</dc:title>
  <dc:creator>seraph</dc:creator>
  <cp:lastModifiedBy>USER-</cp:lastModifiedBy>
  <cp:revision>446</cp:revision>
  <dcterms:created xsi:type="dcterms:W3CDTF">2014-05-15T09:16:42Z</dcterms:created>
  <dcterms:modified xsi:type="dcterms:W3CDTF">2016-06-02T08:21:32Z</dcterms:modified>
</cp:coreProperties>
</file>