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Override PartName="/ppt/notesSlides/notesSlide45.xml" ContentType="application/vnd.openxmlformats-officedocument.presentationml.notesSlide+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colors10.xml" ContentType="application/vnd.openxmlformats-officedocument.drawingml.diagramColors+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37.xml" ContentType="application/vnd.openxmlformats-officedocument.presentationml.notesSlide+xml"/>
  <Override PartName="/ppt/diagrams/data12.xml" ContentType="application/vnd.openxmlformats-officedocument.drawingml.diagramData+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notesSlides/notesSlide44.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40.xml" ContentType="application/vnd.openxmlformats-officedocument.presentationml.notesSlide+xml"/>
  <Override PartName="/ppt/diagrams/quickStyle12.xml" ContentType="application/vnd.openxmlformats-officedocument.drawingml.diagramStyle+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slides/slide29.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308" r:id="rId2"/>
    <p:sldId id="309" r:id="rId3"/>
    <p:sldId id="433" r:id="rId4"/>
    <p:sldId id="432" r:id="rId5"/>
    <p:sldId id="434" r:id="rId6"/>
    <p:sldId id="409" r:id="rId7"/>
    <p:sldId id="425" r:id="rId8"/>
    <p:sldId id="435" r:id="rId9"/>
    <p:sldId id="487" r:id="rId10"/>
    <p:sldId id="497" r:id="rId11"/>
    <p:sldId id="438" r:id="rId12"/>
    <p:sldId id="456" r:id="rId13"/>
    <p:sldId id="504" r:id="rId14"/>
    <p:sldId id="501" r:id="rId15"/>
    <p:sldId id="440" r:id="rId16"/>
    <p:sldId id="458" r:id="rId17"/>
    <p:sldId id="459" r:id="rId18"/>
    <p:sldId id="460" r:id="rId19"/>
    <p:sldId id="461" r:id="rId20"/>
    <p:sldId id="488" r:id="rId21"/>
    <p:sldId id="514" r:id="rId22"/>
    <p:sldId id="462" r:id="rId23"/>
    <p:sldId id="503" r:id="rId24"/>
    <p:sldId id="463" r:id="rId25"/>
    <p:sldId id="506" r:id="rId26"/>
    <p:sldId id="464" r:id="rId27"/>
    <p:sldId id="465" r:id="rId28"/>
    <p:sldId id="499" r:id="rId29"/>
    <p:sldId id="510" r:id="rId30"/>
    <p:sldId id="466" r:id="rId31"/>
    <p:sldId id="511" r:id="rId32"/>
    <p:sldId id="468" r:id="rId33"/>
    <p:sldId id="516" r:id="rId34"/>
    <p:sldId id="517" r:id="rId35"/>
    <p:sldId id="471" r:id="rId36"/>
    <p:sldId id="476" r:id="rId37"/>
    <p:sldId id="477" r:id="rId38"/>
    <p:sldId id="470" r:id="rId39"/>
    <p:sldId id="478" r:id="rId40"/>
    <p:sldId id="493" r:id="rId41"/>
    <p:sldId id="479" r:id="rId42"/>
    <p:sldId id="518" r:id="rId43"/>
    <p:sldId id="512" r:id="rId44"/>
    <p:sldId id="480" r:id="rId45"/>
    <p:sldId id="483" r:id="rId46"/>
    <p:sldId id="481" r:id="rId47"/>
    <p:sldId id="484" r:id="rId48"/>
    <p:sldId id="474" r:id="rId49"/>
    <p:sldId id="473" r:id="rId50"/>
    <p:sldId id="489" r:id="rId51"/>
    <p:sldId id="508" r:id="rId52"/>
    <p:sldId id="485" r:id="rId53"/>
    <p:sldId id="500" r:id="rId54"/>
    <p:sldId id="513" r:id="rId55"/>
    <p:sldId id="321" r:id="rId56"/>
  </p:sldIdLst>
  <p:sldSz cx="9144000" cy="6858000" type="screen4x3"/>
  <p:notesSz cx="9874250" cy="6797675"/>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DD01B8"/>
    <a:srgbClr val="FE0AD5"/>
    <a:srgbClr val="F8A45E"/>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46F890A9-2807-4EBB-B81D-B2AA78EC7F39}" styleName="深色样式 2 - 强调 5/强调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深色样式 2 - 强调 3/强调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深色样式 2 - 强调 1/强调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深色样式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562" autoAdjust="0"/>
    <p:restoredTop sz="79605" autoAdjust="0"/>
  </p:normalViewPr>
  <p:slideViewPr>
    <p:cSldViewPr>
      <p:cViewPr varScale="1">
        <p:scale>
          <a:sx n="64" d="100"/>
          <a:sy n="64" d="100"/>
        </p:scale>
        <p:origin x="-653"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0" d="100"/>
          <a:sy n="80" d="100"/>
        </p:scale>
        <p:origin x="-2058" y="-102"/>
      </p:cViewPr>
      <p:guideLst>
        <p:guide orient="horz" pos="2141"/>
        <p:guide pos="311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F5EB45-CC13-464D-AF67-2936B106BCA3}" type="doc">
      <dgm:prSet loTypeId="urn:microsoft.com/office/officeart/2005/8/layout/hProcess6" loCatId="process" qsTypeId="urn:microsoft.com/office/officeart/2005/8/quickstyle/simple1" qsCatId="simple" csTypeId="urn:microsoft.com/office/officeart/2005/8/colors/colorful2" csCatId="colorful" phldr="1"/>
      <dgm:spPr/>
      <dgm:t>
        <a:bodyPr/>
        <a:lstStyle/>
        <a:p>
          <a:endParaRPr lang="zh-CN" altLang="en-US"/>
        </a:p>
      </dgm:t>
    </dgm:pt>
    <dgm:pt modelId="{CDB30547-2D0D-40A2-A925-A1E7B2A4FF2E}">
      <dgm:prSet phldrT="[文本]" custT="1"/>
      <dgm:spPr/>
      <dgm:t>
        <a:bodyPr/>
        <a:lstStyle/>
        <a:p>
          <a:r>
            <a:rPr lang="en-US" altLang="zh-CN" sz="1600" b="1" dirty="0" smtClean="0"/>
            <a:t>80</a:t>
          </a:r>
        </a:p>
        <a:p>
          <a:r>
            <a:rPr lang="zh-CN" altLang="en-US" sz="1600" b="1" dirty="0" smtClean="0"/>
            <a:t>年代</a:t>
          </a:r>
          <a:endParaRPr lang="zh-CN" altLang="en-US" sz="1600" b="1" dirty="0"/>
        </a:p>
      </dgm:t>
    </dgm:pt>
    <dgm:pt modelId="{750DDCE3-7F66-487E-95EC-557EC1E9DA59}" type="parTrans" cxnId="{BF4E3125-24EC-4BE9-B523-F83AD134A8A8}">
      <dgm:prSet/>
      <dgm:spPr/>
      <dgm:t>
        <a:bodyPr/>
        <a:lstStyle/>
        <a:p>
          <a:endParaRPr lang="zh-CN" altLang="en-US"/>
        </a:p>
      </dgm:t>
    </dgm:pt>
    <dgm:pt modelId="{B34F68FC-FFD3-405C-88F8-DA3D84BC0D26}" type="sibTrans" cxnId="{BF4E3125-24EC-4BE9-B523-F83AD134A8A8}">
      <dgm:prSet/>
      <dgm:spPr/>
      <dgm:t>
        <a:bodyPr/>
        <a:lstStyle/>
        <a:p>
          <a:endParaRPr lang="zh-CN" altLang="en-US"/>
        </a:p>
      </dgm:t>
    </dgm:pt>
    <dgm:pt modelId="{EE53A260-3287-41A8-B3B5-2BDFF9A9F07B}">
      <dgm:prSet phldrT="[文本]"/>
      <dgm:spPr/>
      <dgm:t>
        <a:bodyPr/>
        <a:lstStyle/>
        <a:p>
          <a:r>
            <a:rPr lang="en-US" altLang="zh-CN" dirty="0" smtClean="0"/>
            <a:t>FTP</a:t>
          </a:r>
          <a:endParaRPr lang="zh-CN" altLang="en-US" dirty="0"/>
        </a:p>
      </dgm:t>
    </dgm:pt>
    <dgm:pt modelId="{53FBAA2A-A2C0-4560-91DE-5C49E1D821DD}" type="parTrans" cxnId="{60671D21-34E9-44E4-9963-0F2EBE77904F}">
      <dgm:prSet/>
      <dgm:spPr/>
      <dgm:t>
        <a:bodyPr/>
        <a:lstStyle/>
        <a:p>
          <a:endParaRPr lang="zh-CN" altLang="en-US"/>
        </a:p>
      </dgm:t>
    </dgm:pt>
    <dgm:pt modelId="{0AF6E42E-472A-47ED-A7DF-FE22CE2691E2}" type="sibTrans" cxnId="{60671D21-34E9-44E4-9963-0F2EBE77904F}">
      <dgm:prSet/>
      <dgm:spPr/>
      <dgm:t>
        <a:bodyPr/>
        <a:lstStyle/>
        <a:p>
          <a:endParaRPr lang="zh-CN" altLang="en-US"/>
        </a:p>
      </dgm:t>
    </dgm:pt>
    <dgm:pt modelId="{8DD963C5-D443-4B46-9B0A-1010C8EA16FE}">
      <dgm:prSet phldrT="[文本]" custT="1"/>
      <dgm:spPr/>
      <dgm:t>
        <a:bodyPr/>
        <a:lstStyle/>
        <a:p>
          <a:r>
            <a:rPr lang="en-US" altLang="zh-CN" sz="1600" b="1" dirty="0" smtClean="0"/>
            <a:t>90</a:t>
          </a:r>
        </a:p>
        <a:p>
          <a:r>
            <a:rPr lang="zh-CN" altLang="en-US" sz="1600" b="1" dirty="0" smtClean="0"/>
            <a:t>年代</a:t>
          </a:r>
          <a:endParaRPr lang="zh-CN" altLang="en-US" sz="1600" b="1" dirty="0"/>
        </a:p>
      </dgm:t>
    </dgm:pt>
    <dgm:pt modelId="{87B3EF61-E67E-4610-9930-01A9A38B3B3F}" type="parTrans" cxnId="{0E473FAA-5BC7-4F26-960C-835201BA46FD}">
      <dgm:prSet/>
      <dgm:spPr/>
      <dgm:t>
        <a:bodyPr/>
        <a:lstStyle/>
        <a:p>
          <a:endParaRPr lang="zh-CN" altLang="en-US"/>
        </a:p>
      </dgm:t>
    </dgm:pt>
    <dgm:pt modelId="{80CB8DBA-E097-4EF8-8890-07B6E682A76E}" type="sibTrans" cxnId="{0E473FAA-5BC7-4F26-960C-835201BA46FD}">
      <dgm:prSet/>
      <dgm:spPr/>
      <dgm:t>
        <a:bodyPr/>
        <a:lstStyle/>
        <a:p>
          <a:endParaRPr lang="zh-CN" altLang="en-US"/>
        </a:p>
      </dgm:t>
    </dgm:pt>
    <dgm:pt modelId="{1DC914FC-E6BB-4E00-A61F-2AC0317D794D}">
      <dgm:prSet phldrT="[文本]"/>
      <dgm:spPr/>
      <dgm:t>
        <a:bodyPr/>
        <a:lstStyle/>
        <a:p>
          <a:r>
            <a:rPr lang="zh-CN" altLang="en-US" dirty="0" smtClean="0"/>
            <a:t>关系型数据库</a:t>
          </a:r>
          <a:endParaRPr lang="zh-CN" altLang="en-US" dirty="0"/>
        </a:p>
      </dgm:t>
    </dgm:pt>
    <dgm:pt modelId="{E723D929-B647-472A-B14D-D7C884A8B111}" type="parTrans" cxnId="{79BBBF57-2A5C-4802-ABFD-0008A54FCFBE}">
      <dgm:prSet/>
      <dgm:spPr/>
      <dgm:t>
        <a:bodyPr/>
        <a:lstStyle/>
        <a:p>
          <a:endParaRPr lang="zh-CN" altLang="en-US"/>
        </a:p>
      </dgm:t>
    </dgm:pt>
    <dgm:pt modelId="{561D8E92-33E8-4DB8-982A-9E220522AAD3}" type="sibTrans" cxnId="{79BBBF57-2A5C-4802-ABFD-0008A54FCFBE}">
      <dgm:prSet/>
      <dgm:spPr/>
      <dgm:t>
        <a:bodyPr/>
        <a:lstStyle/>
        <a:p>
          <a:endParaRPr lang="zh-CN" altLang="en-US"/>
        </a:p>
      </dgm:t>
    </dgm:pt>
    <dgm:pt modelId="{31E0503F-5843-4F80-BC34-13EF11CF52B2}">
      <dgm:prSet phldrT="[文本]" custT="1"/>
      <dgm:spPr/>
      <dgm:t>
        <a:bodyPr/>
        <a:lstStyle/>
        <a:p>
          <a:r>
            <a:rPr lang="en-US" altLang="zh-CN" sz="1600" b="1" dirty="0" smtClean="0"/>
            <a:t>21</a:t>
          </a:r>
        </a:p>
        <a:p>
          <a:r>
            <a:rPr lang="zh-CN" altLang="en-US" sz="1600" b="1" dirty="0" smtClean="0"/>
            <a:t>世纪</a:t>
          </a:r>
          <a:endParaRPr lang="zh-CN" altLang="en-US" sz="1600" b="1" dirty="0"/>
        </a:p>
      </dgm:t>
    </dgm:pt>
    <dgm:pt modelId="{D92F0E0C-3E22-4D22-97C3-1A337C2DAB1E}" type="parTrans" cxnId="{C267CEC5-862F-42C5-8EE8-F8ECF0CE8E8D}">
      <dgm:prSet/>
      <dgm:spPr/>
      <dgm:t>
        <a:bodyPr/>
        <a:lstStyle/>
        <a:p>
          <a:endParaRPr lang="zh-CN" altLang="en-US"/>
        </a:p>
      </dgm:t>
    </dgm:pt>
    <dgm:pt modelId="{B15E0EA9-8594-4B78-9D35-3F23589B6491}" type="sibTrans" cxnId="{C267CEC5-862F-42C5-8EE8-F8ECF0CE8E8D}">
      <dgm:prSet/>
      <dgm:spPr/>
      <dgm:t>
        <a:bodyPr/>
        <a:lstStyle/>
        <a:p>
          <a:endParaRPr lang="zh-CN" altLang="en-US"/>
        </a:p>
      </dgm:t>
    </dgm:pt>
    <dgm:pt modelId="{50549DC9-DC5C-448A-BAE2-16DD634BAAD7}">
      <dgm:prSet phldrT="[文本]"/>
      <dgm:spPr/>
      <dgm:t>
        <a:bodyPr/>
        <a:lstStyle/>
        <a:p>
          <a:r>
            <a:rPr lang="zh-CN" altLang="en-US" dirty="0" smtClean="0"/>
            <a:t>虚拟天文台</a:t>
          </a:r>
          <a:endParaRPr lang="zh-CN" altLang="en-US" dirty="0"/>
        </a:p>
      </dgm:t>
    </dgm:pt>
    <dgm:pt modelId="{19116075-32A0-4564-B5EC-E158DCCF0B18}" type="parTrans" cxnId="{16DF670F-A9C2-4D55-A741-74EFC42DFC3B}">
      <dgm:prSet/>
      <dgm:spPr/>
      <dgm:t>
        <a:bodyPr/>
        <a:lstStyle/>
        <a:p>
          <a:endParaRPr lang="zh-CN" altLang="en-US"/>
        </a:p>
      </dgm:t>
    </dgm:pt>
    <dgm:pt modelId="{A1773A25-8AC6-4871-A450-3147DD583903}" type="sibTrans" cxnId="{16DF670F-A9C2-4D55-A741-74EFC42DFC3B}">
      <dgm:prSet/>
      <dgm:spPr/>
      <dgm:t>
        <a:bodyPr/>
        <a:lstStyle/>
        <a:p>
          <a:endParaRPr lang="zh-CN" altLang="en-US"/>
        </a:p>
      </dgm:t>
    </dgm:pt>
    <dgm:pt modelId="{E994260B-9CD3-4A02-AE1E-4CBFEAEC9A82}" type="pres">
      <dgm:prSet presAssocID="{25F5EB45-CC13-464D-AF67-2936B106BCA3}" presName="theList" presStyleCnt="0">
        <dgm:presLayoutVars>
          <dgm:dir/>
          <dgm:animLvl val="lvl"/>
          <dgm:resizeHandles val="exact"/>
        </dgm:presLayoutVars>
      </dgm:prSet>
      <dgm:spPr/>
      <dgm:t>
        <a:bodyPr/>
        <a:lstStyle/>
        <a:p>
          <a:endParaRPr lang="zh-CN" altLang="en-US"/>
        </a:p>
      </dgm:t>
    </dgm:pt>
    <dgm:pt modelId="{41FAE663-4666-4749-8A18-E701EAC3C2EB}" type="pres">
      <dgm:prSet presAssocID="{CDB30547-2D0D-40A2-A925-A1E7B2A4FF2E}" presName="compNode" presStyleCnt="0"/>
      <dgm:spPr/>
    </dgm:pt>
    <dgm:pt modelId="{553E4B33-D3A2-4862-8135-328F78D5FBE3}" type="pres">
      <dgm:prSet presAssocID="{CDB30547-2D0D-40A2-A925-A1E7B2A4FF2E}" presName="noGeometry" presStyleCnt="0"/>
      <dgm:spPr/>
    </dgm:pt>
    <dgm:pt modelId="{9A78D719-9581-4437-8EF1-17BF6C213FDA}" type="pres">
      <dgm:prSet presAssocID="{CDB30547-2D0D-40A2-A925-A1E7B2A4FF2E}" presName="childTextVisible" presStyleLbl="bgAccFollowNode1" presStyleIdx="0" presStyleCnt="3" custScaleX="155002" custScaleY="64706" custLinFactNeighborX="-9799">
        <dgm:presLayoutVars>
          <dgm:bulletEnabled val="1"/>
        </dgm:presLayoutVars>
      </dgm:prSet>
      <dgm:spPr/>
      <dgm:t>
        <a:bodyPr/>
        <a:lstStyle/>
        <a:p>
          <a:endParaRPr lang="zh-CN" altLang="en-US"/>
        </a:p>
      </dgm:t>
    </dgm:pt>
    <dgm:pt modelId="{75492710-F82E-4964-B7B4-65FF0A9E28A8}" type="pres">
      <dgm:prSet presAssocID="{CDB30547-2D0D-40A2-A925-A1E7B2A4FF2E}" presName="childTextHidden" presStyleLbl="bgAccFollowNode1" presStyleIdx="0" presStyleCnt="3"/>
      <dgm:spPr/>
      <dgm:t>
        <a:bodyPr/>
        <a:lstStyle/>
        <a:p>
          <a:endParaRPr lang="zh-CN" altLang="en-US"/>
        </a:p>
      </dgm:t>
    </dgm:pt>
    <dgm:pt modelId="{E0B3D4B7-49E7-4994-9D5B-262674A09CEA}" type="pres">
      <dgm:prSet presAssocID="{CDB30547-2D0D-40A2-A925-A1E7B2A4FF2E}" presName="parentText" presStyleLbl="node1" presStyleIdx="0" presStyleCnt="3" custLinFactNeighborX="-65004">
        <dgm:presLayoutVars>
          <dgm:chMax val="1"/>
          <dgm:bulletEnabled val="1"/>
        </dgm:presLayoutVars>
      </dgm:prSet>
      <dgm:spPr/>
      <dgm:t>
        <a:bodyPr/>
        <a:lstStyle/>
        <a:p>
          <a:endParaRPr lang="zh-CN" altLang="en-US"/>
        </a:p>
      </dgm:t>
    </dgm:pt>
    <dgm:pt modelId="{8580817D-041A-4BDE-821F-D4A2B4200E2C}" type="pres">
      <dgm:prSet presAssocID="{CDB30547-2D0D-40A2-A925-A1E7B2A4FF2E}" presName="aSpace" presStyleCnt="0"/>
      <dgm:spPr/>
    </dgm:pt>
    <dgm:pt modelId="{D84459AE-D5CE-4488-9E07-085A2A312653}" type="pres">
      <dgm:prSet presAssocID="{8DD963C5-D443-4B46-9B0A-1010C8EA16FE}" presName="compNode" presStyleCnt="0"/>
      <dgm:spPr/>
    </dgm:pt>
    <dgm:pt modelId="{AF9089AC-A970-42B3-BB6A-311BA5ABFE79}" type="pres">
      <dgm:prSet presAssocID="{8DD963C5-D443-4B46-9B0A-1010C8EA16FE}" presName="noGeometry" presStyleCnt="0"/>
      <dgm:spPr/>
    </dgm:pt>
    <dgm:pt modelId="{8B0BE23C-EF0F-4E54-B296-82573F5C8D05}" type="pres">
      <dgm:prSet presAssocID="{8DD963C5-D443-4B46-9B0A-1010C8EA16FE}" presName="childTextVisible" presStyleLbl="bgAccFollowNode1" presStyleIdx="1" presStyleCnt="3" custScaleX="190689" custScaleY="64706" custLinFactNeighborX="12926">
        <dgm:presLayoutVars>
          <dgm:bulletEnabled val="1"/>
        </dgm:presLayoutVars>
      </dgm:prSet>
      <dgm:spPr/>
      <dgm:t>
        <a:bodyPr/>
        <a:lstStyle/>
        <a:p>
          <a:endParaRPr lang="zh-CN" altLang="en-US"/>
        </a:p>
      </dgm:t>
    </dgm:pt>
    <dgm:pt modelId="{B9F48ABB-0F9D-4008-AC4B-FDFF528824BA}" type="pres">
      <dgm:prSet presAssocID="{8DD963C5-D443-4B46-9B0A-1010C8EA16FE}" presName="childTextHidden" presStyleLbl="bgAccFollowNode1" presStyleIdx="1" presStyleCnt="3"/>
      <dgm:spPr/>
      <dgm:t>
        <a:bodyPr/>
        <a:lstStyle/>
        <a:p>
          <a:endParaRPr lang="zh-CN" altLang="en-US"/>
        </a:p>
      </dgm:t>
    </dgm:pt>
    <dgm:pt modelId="{8A4415DB-8FA6-46D3-BCD1-7FA282A46015}" type="pres">
      <dgm:prSet presAssocID="{8DD963C5-D443-4B46-9B0A-1010C8EA16FE}" presName="parentText" presStyleLbl="node1" presStyleIdx="1" presStyleCnt="3" custLinFactNeighborX="-32215">
        <dgm:presLayoutVars>
          <dgm:chMax val="1"/>
          <dgm:bulletEnabled val="1"/>
        </dgm:presLayoutVars>
      </dgm:prSet>
      <dgm:spPr/>
      <dgm:t>
        <a:bodyPr/>
        <a:lstStyle/>
        <a:p>
          <a:endParaRPr lang="zh-CN" altLang="en-US"/>
        </a:p>
      </dgm:t>
    </dgm:pt>
    <dgm:pt modelId="{3A74EAE1-94FC-4EF0-A519-BF92E3229705}" type="pres">
      <dgm:prSet presAssocID="{8DD963C5-D443-4B46-9B0A-1010C8EA16FE}" presName="aSpace" presStyleCnt="0"/>
      <dgm:spPr/>
    </dgm:pt>
    <dgm:pt modelId="{2A238229-FF3B-4899-9E79-8E76C22C918C}" type="pres">
      <dgm:prSet presAssocID="{31E0503F-5843-4F80-BC34-13EF11CF52B2}" presName="compNode" presStyleCnt="0"/>
      <dgm:spPr/>
    </dgm:pt>
    <dgm:pt modelId="{E88C3815-3AC7-4511-B596-DBA7CFE54D16}" type="pres">
      <dgm:prSet presAssocID="{31E0503F-5843-4F80-BC34-13EF11CF52B2}" presName="noGeometry" presStyleCnt="0"/>
      <dgm:spPr/>
    </dgm:pt>
    <dgm:pt modelId="{522613F2-AABB-4C8F-BF31-709943199650}" type="pres">
      <dgm:prSet presAssocID="{31E0503F-5843-4F80-BC34-13EF11CF52B2}" presName="childTextVisible" presStyleLbl="bgAccFollowNode1" presStyleIdx="2" presStyleCnt="3" custScaleX="155058" custScaleY="64706" custLinFactNeighborX="48769">
        <dgm:presLayoutVars>
          <dgm:bulletEnabled val="1"/>
        </dgm:presLayoutVars>
      </dgm:prSet>
      <dgm:spPr/>
      <dgm:t>
        <a:bodyPr/>
        <a:lstStyle/>
        <a:p>
          <a:endParaRPr lang="zh-CN" altLang="en-US"/>
        </a:p>
      </dgm:t>
    </dgm:pt>
    <dgm:pt modelId="{FAFBC4AD-47CE-4AC9-B10E-D0C90B86337A}" type="pres">
      <dgm:prSet presAssocID="{31E0503F-5843-4F80-BC34-13EF11CF52B2}" presName="childTextHidden" presStyleLbl="bgAccFollowNode1" presStyleIdx="2" presStyleCnt="3"/>
      <dgm:spPr/>
      <dgm:t>
        <a:bodyPr/>
        <a:lstStyle/>
        <a:p>
          <a:endParaRPr lang="zh-CN" altLang="en-US"/>
        </a:p>
      </dgm:t>
    </dgm:pt>
    <dgm:pt modelId="{A11FDD22-8C98-4247-8389-CBDD1F33F472}" type="pres">
      <dgm:prSet presAssocID="{31E0503F-5843-4F80-BC34-13EF11CF52B2}" presName="parentText" presStyleLbl="node1" presStyleIdx="2" presStyleCnt="3" custLinFactNeighborX="20758">
        <dgm:presLayoutVars>
          <dgm:chMax val="1"/>
          <dgm:bulletEnabled val="1"/>
        </dgm:presLayoutVars>
      </dgm:prSet>
      <dgm:spPr/>
      <dgm:t>
        <a:bodyPr/>
        <a:lstStyle/>
        <a:p>
          <a:endParaRPr lang="zh-CN" altLang="en-US"/>
        </a:p>
      </dgm:t>
    </dgm:pt>
  </dgm:ptLst>
  <dgm:cxnLst>
    <dgm:cxn modelId="{79BBBF57-2A5C-4802-ABFD-0008A54FCFBE}" srcId="{8DD963C5-D443-4B46-9B0A-1010C8EA16FE}" destId="{1DC914FC-E6BB-4E00-A61F-2AC0317D794D}" srcOrd="0" destOrd="0" parTransId="{E723D929-B647-472A-B14D-D7C884A8B111}" sibTransId="{561D8E92-33E8-4DB8-982A-9E220522AAD3}"/>
    <dgm:cxn modelId="{F3B1EDC2-2180-43CA-AAAB-14119322C6FD}" type="presOf" srcId="{50549DC9-DC5C-448A-BAE2-16DD634BAAD7}" destId="{522613F2-AABB-4C8F-BF31-709943199650}" srcOrd="0" destOrd="0" presId="urn:microsoft.com/office/officeart/2005/8/layout/hProcess6"/>
    <dgm:cxn modelId="{B46CAE53-1976-4549-B7AF-56F7DC868E13}" type="presOf" srcId="{50549DC9-DC5C-448A-BAE2-16DD634BAAD7}" destId="{FAFBC4AD-47CE-4AC9-B10E-D0C90B86337A}" srcOrd="1" destOrd="0" presId="urn:microsoft.com/office/officeart/2005/8/layout/hProcess6"/>
    <dgm:cxn modelId="{0E473FAA-5BC7-4F26-960C-835201BA46FD}" srcId="{25F5EB45-CC13-464D-AF67-2936B106BCA3}" destId="{8DD963C5-D443-4B46-9B0A-1010C8EA16FE}" srcOrd="1" destOrd="0" parTransId="{87B3EF61-E67E-4610-9930-01A9A38B3B3F}" sibTransId="{80CB8DBA-E097-4EF8-8890-07B6E682A76E}"/>
    <dgm:cxn modelId="{DF7D2752-28ED-428A-87AB-6B1E184E6906}" type="presOf" srcId="{1DC914FC-E6BB-4E00-A61F-2AC0317D794D}" destId="{8B0BE23C-EF0F-4E54-B296-82573F5C8D05}" srcOrd="0" destOrd="0" presId="urn:microsoft.com/office/officeart/2005/8/layout/hProcess6"/>
    <dgm:cxn modelId="{F66FC3AD-1824-4010-B85E-37B88DF7FFC3}" type="presOf" srcId="{8DD963C5-D443-4B46-9B0A-1010C8EA16FE}" destId="{8A4415DB-8FA6-46D3-BCD1-7FA282A46015}" srcOrd="0" destOrd="0" presId="urn:microsoft.com/office/officeart/2005/8/layout/hProcess6"/>
    <dgm:cxn modelId="{02267B03-BBD1-425B-B602-D46292A1B8F3}" type="presOf" srcId="{25F5EB45-CC13-464D-AF67-2936B106BCA3}" destId="{E994260B-9CD3-4A02-AE1E-4CBFEAEC9A82}" srcOrd="0" destOrd="0" presId="urn:microsoft.com/office/officeart/2005/8/layout/hProcess6"/>
    <dgm:cxn modelId="{60671D21-34E9-44E4-9963-0F2EBE77904F}" srcId="{CDB30547-2D0D-40A2-A925-A1E7B2A4FF2E}" destId="{EE53A260-3287-41A8-B3B5-2BDFF9A9F07B}" srcOrd="0" destOrd="0" parTransId="{53FBAA2A-A2C0-4560-91DE-5C49E1D821DD}" sibTransId="{0AF6E42E-472A-47ED-A7DF-FE22CE2691E2}"/>
    <dgm:cxn modelId="{594FB1A5-12DC-44D3-8B36-64857970A6AE}" type="presOf" srcId="{1DC914FC-E6BB-4E00-A61F-2AC0317D794D}" destId="{B9F48ABB-0F9D-4008-AC4B-FDFF528824BA}" srcOrd="1" destOrd="0" presId="urn:microsoft.com/office/officeart/2005/8/layout/hProcess6"/>
    <dgm:cxn modelId="{BF4E3125-24EC-4BE9-B523-F83AD134A8A8}" srcId="{25F5EB45-CC13-464D-AF67-2936B106BCA3}" destId="{CDB30547-2D0D-40A2-A925-A1E7B2A4FF2E}" srcOrd="0" destOrd="0" parTransId="{750DDCE3-7F66-487E-95EC-557EC1E9DA59}" sibTransId="{B34F68FC-FFD3-405C-88F8-DA3D84BC0D26}"/>
    <dgm:cxn modelId="{9580071C-B4F2-4723-B3EC-F6098703CF5B}" type="presOf" srcId="{CDB30547-2D0D-40A2-A925-A1E7B2A4FF2E}" destId="{E0B3D4B7-49E7-4994-9D5B-262674A09CEA}" srcOrd="0" destOrd="0" presId="urn:microsoft.com/office/officeart/2005/8/layout/hProcess6"/>
    <dgm:cxn modelId="{C1BC8D8F-319C-4F60-9D77-2830C7899262}" type="presOf" srcId="{EE53A260-3287-41A8-B3B5-2BDFF9A9F07B}" destId="{75492710-F82E-4964-B7B4-65FF0A9E28A8}" srcOrd="1" destOrd="0" presId="urn:microsoft.com/office/officeart/2005/8/layout/hProcess6"/>
    <dgm:cxn modelId="{AD65403A-2B57-421D-994F-616E5AC8935C}" type="presOf" srcId="{31E0503F-5843-4F80-BC34-13EF11CF52B2}" destId="{A11FDD22-8C98-4247-8389-CBDD1F33F472}" srcOrd="0" destOrd="0" presId="urn:microsoft.com/office/officeart/2005/8/layout/hProcess6"/>
    <dgm:cxn modelId="{2A75FCE9-B2F4-422E-AE6F-7EFDDE2014FD}" type="presOf" srcId="{EE53A260-3287-41A8-B3B5-2BDFF9A9F07B}" destId="{9A78D719-9581-4437-8EF1-17BF6C213FDA}" srcOrd="0" destOrd="0" presId="urn:microsoft.com/office/officeart/2005/8/layout/hProcess6"/>
    <dgm:cxn modelId="{16DF670F-A9C2-4D55-A741-74EFC42DFC3B}" srcId="{31E0503F-5843-4F80-BC34-13EF11CF52B2}" destId="{50549DC9-DC5C-448A-BAE2-16DD634BAAD7}" srcOrd="0" destOrd="0" parTransId="{19116075-32A0-4564-B5EC-E158DCCF0B18}" sibTransId="{A1773A25-8AC6-4871-A450-3147DD583903}"/>
    <dgm:cxn modelId="{C267CEC5-862F-42C5-8EE8-F8ECF0CE8E8D}" srcId="{25F5EB45-CC13-464D-AF67-2936B106BCA3}" destId="{31E0503F-5843-4F80-BC34-13EF11CF52B2}" srcOrd="2" destOrd="0" parTransId="{D92F0E0C-3E22-4D22-97C3-1A337C2DAB1E}" sibTransId="{B15E0EA9-8594-4B78-9D35-3F23589B6491}"/>
    <dgm:cxn modelId="{ACE2E05D-A320-4D77-AA9E-C7AE39E1B8E8}" type="presParOf" srcId="{E994260B-9CD3-4A02-AE1E-4CBFEAEC9A82}" destId="{41FAE663-4666-4749-8A18-E701EAC3C2EB}" srcOrd="0" destOrd="0" presId="urn:microsoft.com/office/officeart/2005/8/layout/hProcess6"/>
    <dgm:cxn modelId="{7A35BBA8-8C8B-434A-B5DE-E83A7AF8BFA9}" type="presParOf" srcId="{41FAE663-4666-4749-8A18-E701EAC3C2EB}" destId="{553E4B33-D3A2-4862-8135-328F78D5FBE3}" srcOrd="0" destOrd="0" presId="urn:microsoft.com/office/officeart/2005/8/layout/hProcess6"/>
    <dgm:cxn modelId="{D93B3FC1-96EF-4F4B-9A3D-59C45F45B593}" type="presParOf" srcId="{41FAE663-4666-4749-8A18-E701EAC3C2EB}" destId="{9A78D719-9581-4437-8EF1-17BF6C213FDA}" srcOrd="1" destOrd="0" presId="urn:microsoft.com/office/officeart/2005/8/layout/hProcess6"/>
    <dgm:cxn modelId="{9C2D9898-8EFD-4659-AD4D-DA76741952AE}" type="presParOf" srcId="{41FAE663-4666-4749-8A18-E701EAC3C2EB}" destId="{75492710-F82E-4964-B7B4-65FF0A9E28A8}" srcOrd="2" destOrd="0" presId="urn:microsoft.com/office/officeart/2005/8/layout/hProcess6"/>
    <dgm:cxn modelId="{937EE187-5207-4A3B-AEFA-EECAD45E3F3B}" type="presParOf" srcId="{41FAE663-4666-4749-8A18-E701EAC3C2EB}" destId="{E0B3D4B7-49E7-4994-9D5B-262674A09CEA}" srcOrd="3" destOrd="0" presId="urn:microsoft.com/office/officeart/2005/8/layout/hProcess6"/>
    <dgm:cxn modelId="{92B8592E-3507-46F9-B9DC-C7113595CA46}" type="presParOf" srcId="{E994260B-9CD3-4A02-AE1E-4CBFEAEC9A82}" destId="{8580817D-041A-4BDE-821F-D4A2B4200E2C}" srcOrd="1" destOrd="0" presId="urn:microsoft.com/office/officeart/2005/8/layout/hProcess6"/>
    <dgm:cxn modelId="{7D3AD18F-09A7-4462-835D-C29832ED16D6}" type="presParOf" srcId="{E994260B-9CD3-4A02-AE1E-4CBFEAEC9A82}" destId="{D84459AE-D5CE-4488-9E07-085A2A312653}" srcOrd="2" destOrd="0" presId="urn:microsoft.com/office/officeart/2005/8/layout/hProcess6"/>
    <dgm:cxn modelId="{267DFEDD-AC4E-4249-A7B8-D36793F5EBE4}" type="presParOf" srcId="{D84459AE-D5CE-4488-9E07-085A2A312653}" destId="{AF9089AC-A970-42B3-BB6A-311BA5ABFE79}" srcOrd="0" destOrd="0" presId="urn:microsoft.com/office/officeart/2005/8/layout/hProcess6"/>
    <dgm:cxn modelId="{D5D7DDEB-B924-495F-B7D3-8EF5E9E01A79}" type="presParOf" srcId="{D84459AE-D5CE-4488-9E07-085A2A312653}" destId="{8B0BE23C-EF0F-4E54-B296-82573F5C8D05}" srcOrd="1" destOrd="0" presId="urn:microsoft.com/office/officeart/2005/8/layout/hProcess6"/>
    <dgm:cxn modelId="{7C1929E0-DF5B-428F-9006-E20E0C2513C9}" type="presParOf" srcId="{D84459AE-D5CE-4488-9E07-085A2A312653}" destId="{B9F48ABB-0F9D-4008-AC4B-FDFF528824BA}" srcOrd="2" destOrd="0" presId="urn:microsoft.com/office/officeart/2005/8/layout/hProcess6"/>
    <dgm:cxn modelId="{8A2A9696-FA32-4BC4-8CCD-8603741253C9}" type="presParOf" srcId="{D84459AE-D5CE-4488-9E07-085A2A312653}" destId="{8A4415DB-8FA6-46D3-BCD1-7FA282A46015}" srcOrd="3" destOrd="0" presId="urn:microsoft.com/office/officeart/2005/8/layout/hProcess6"/>
    <dgm:cxn modelId="{2CF427BD-5997-4683-A025-C16AB66E3183}" type="presParOf" srcId="{E994260B-9CD3-4A02-AE1E-4CBFEAEC9A82}" destId="{3A74EAE1-94FC-4EF0-A519-BF92E3229705}" srcOrd="3" destOrd="0" presId="urn:microsoft.com/office/officeart/2005/8/layout/hProcess6"/>
    <dgm:cxn modelId="{7B89C3C1-8EA9-4A4E-97F7-236023BD9391}" type="presParOf" srcId="{E994260B-9CD3-4A02-AE1E-4CBFEAEC9A82}" destId="{2A238229-FF3B-4899-9E79-8E76C22C918C}" srcOrd="4" destOrd="0" presId="urn:microsoft.com/office/officeart/2005/8/layout/hProcess6"/>
    <dgm:cxn modelId="{FA13D043-C6DD-44D2-BCEE-82BEF868A871}" type="presParOf" srcId="{2A238229-FF3B-4899-9E79-8E76C22C918C}" destId="{E88C3815-3AC7-4511-B596-DBA7CFE54D16}" srcOrd="0" destOrd="0" presId="urn:microsoft.com/office/officeart/2005/8/layout/hProcess6"/>
    <dgm:cxn modelId="{CBE4728A-EA46-44B6-9126-29EA0ACA7DA7}" type="presParOf" srcId="{2A238229-FF3B-4899-9E79-8E76C22C918C}" destId="{522613F2-AABB-4C8F-BF31-709943199650}" srcOrd="1" destOrd="0" presId="urn:microsoft.com/office/officeart/2005/8/layout/hProcess6"/>
    <dgm:cxn modelId="{BFAC33AA-33FB-4154-A8BE-AB7B758AB7DB}" type="presParOf" srcId="{2A238229-FF3B-4899-9E79-8E76C22C918C}" destId="{FAFBC4AD-47CE-4AC9-B10E-D0C90B86337A}" srcOrd="2" destOrd="0" presId="urn:microsoft.com/office/officeart/2005/8/layout/hProcess6"/>
    <dgm:cxn modelId="{48966CC1-23C3-4EFF-BFCE-CA69E003993E}" type="presParOf" srcId="{2A238229-FF3B-4899-9E79-8E76C22C918C}" destId="{A11FDD22-8C98-4247-8389-CBDD1F33F472}" srcOrd="3" destOrd="0" presId="urn:microsoft.com/office/officeart/2005/8/layout/hProcess6"/>
  </dgm:cxnLst>
  <dgm:bg/>
  <dgm:whole/>
</dgm:dataModel>
</file>

<file path=ppt/diagrams/data10.xml><?xml version="1.0" encoding="utf-8"?>
<dgm:dataModel xmlns:dgm="http://schemas.openxmlformats.org/drawingml/2006/diagram" xmlns:a="http://schemas.openxmlformats.org/drawingml/2006/main">
  <dgm:ptLst>
    <dgm:pt modelId="{50C31996-EB9B-4E32-8B9B-DDCD135F3352}" type="doc">
      <dgm:prSet loTypeId="urn:microsoft.com/office/officeart/2005/8/layout/vList2" loCatId="list" qsTypeId="urn:microsoft.com/office/officeart/2005/8/quickstyle/simple1" qsCatId="simple" csTypeId="urn:microsoft.com/office/officeart/2005/8/colors/accent5_1" csCatId="accent5" phldr="1"/>
      <dgm:spPr/>
      <dgm:t>
        <a:bodyPr/>
        <a:lstStyle/>
        <a:p>
          <a:endParaRPr lang="zh-CN" altLang="en-US"/>
        </a:p>
      </dgm:t>
    </dgm:pt>
    <dgm:pt modelId="{69F14E6A-A4D6-4AF8-8E81-243364A1C148}">
      <dgm:prSet phldrT="[文本]" custT="1"/>
      <dgm:spPr/>
      <dgm:t>
        <a:bodyPr/>
        <a:lstStyle/>
        <a:p>
          <a:r>
            <a:rPr lang="zh-CN" altLang="en-US" sz="1800" dirty="0" smtClean="0"/>
            <a:t>将数据显示界面中的</a:t>
          </a:r>
          <a:r>
            <a:rPr lang="en-US" altLang="zh-CN" sz="1800" dirty="0" smtClean="0"/>
            <a:t>FITS</a:t>
          </a:r>
          <a:r>
            <a:rPr lang="zh-CN" altLang="en-US" sz="1800" dirty="0" smtClean="0"/>
            <a:t>格式图片文件导入到</a:t>
          </a:r>
          <a:r>
            <a:rPr lang="en-US" altLang="zh-CN" sz="1800" dirty="0" err="1" smtClean="0"/>
            <a:t>Aladin</a:t>
          </a:r>
          <a:r>
            <a:rPr lang="zh-CN" altLang="en-US" sz="1800" dirty="0" smtClean="0"/>
            <a:t>中进行展示，方便用户浏览具体的</a:t>
          </a:r>
          <a:r>
            <a:rPr lang="en-US" altLang="zh-CN" sz="1800" dirty="0" smtClean="0"/>
            <a:t>FITS</a:t>
          </a:r>
          <a:r>
            <a:rPr lang="zh-CN" altLang="en-US" sz="1800" dirty="0" smtClean="0"/>
            <a:t>格式图片内容</a:t>
          </a:r>
          <a:endParaRPr lang="zh-CN" altLang="en-US" sz="1800" b="0" dirty="0"/>
        </a:p>
      </dgm:t>
    </dgm:pt>
    <dgm:pt modelId="{8F10EBB2-A59F-4FB9-98F0-BB05C9612095}" type="parTrans" cxnId="{1AF22204-B9F7-44AE-BA20-BFB20745ED1C}">
      <dgm:prSet/>
      <dgm:spPr/>
      <dgm:t>
        <a:bodyPr/>
        <a:lstStyle/>
        <a:p>
          <a:endParaRPr lang="zh-CN" altLang="en-US"/>
        </a:p>
      </dgm:t>
    </dgm:pt>
    <dgm:pt modelId="{EE21E893-6308-4257-BBBD-C2D9B6D44FB9}" type="sibTrans" cxnId="{1AF22204-B9F7-44AE-BA20-BFB20745ED1C}">
      <dgm:prSet/>
      <dgm:spPr/>
      <dgm:t>
        <a:bodyPr/>
        <a:lstStyle/>
        <a:p>
          <a:endParaRPr lang="zh-CN" altLang="en-US"/>
        </a:p>
      </dgm:t>
    </dgm:pt>
    <dgm:pt modelId="{B887C09E-CB95-4ABC-8376-28B8E3AF2506}" type="pres">
      <dgm:prSet presAssocID="{50C31996-EB9B-4E32-8B9B-DDCD135F3352}" presName="linear" presStyleCnt="0">
        <dgm:presLayoutVars>
          <dgm:animLvl val="lvl"/>
          <dgm:resizeHandles val="exact"/>
        </dgm:presLayoutVars>
      </dgm:prSet>
      <dgm:spPr/>
      <dgm:t>
        <a:bodyPr/>
        <a:lstStyle/>
        <a:p>
          <a:endParaRPr lang="zh-CN" altLang="en-US"/>
        </a:p>
      </dgm:t>
    </dgm:pt>
    <dgm:pt modelId="{992911B8-6ACB-4981-866F-E273BD43098B}" type="pres">
      <dgm:prSet presAssocID="{69F14E6A-A4D6-4AF8-8E81-243364A1C148}" presName="parentText" presStyleLbl="node1" presStyleIdx="0" presStyleCnt="1" custScaleY="71552" custLinFactY="-5022" custLinFactNeighborY="-100000">
        <dgm:presLayoutVars>
          <dgm:chMax val="0"/>
          <dgm:bulletEnabled val="1"/>
        </dgm:presLayoutVars>
      </dgm:prSet>
      <dgm:spPr/>
      <dgm:t>
        <a:bodyPr/>
        <a:lstStyle/>
        <a:p>
          <a:endParaRPr lang="zh-CN" altLang="en-US"/>
        </a:p>
      </dgm:t>
    </dgm:pt>
  </dgm:ptLst>
  <dgm:cxnLst>
    <dgm:cxn modelId="{20AC42C8-20B1-40AA-B4C6-CA0E52435F04}" type="presOf" srcId="{69F14E6A-A4D6-4AF8-8E81-243364A1C148}" destId="{992911B8-6ACB-4981-866F-E273BD43098B}" srcOrd="0" destOrd="0" presId="urn:microsoft.com/office/officeart/2005/8/layout/vList2"/>
    <dgm:cxn modelId="{59926BB9-3778-4219-B225-D2D76BB30C32}" type="presOf" srcId="{50C31996-EB9B-4E32-8B9B-DDCD135F3352}" destId="{B887C09E-CB95-4ABC-8376-28B8E3AF2506}" srcOrd="0" destOrd="0" presId="urn:microsoft.com/office/officeart/2005/8/layout/vList2"/>
    <dgm:cxn modelId="{1AF22204-B9F7-44AE-BA20-BFB20745ED1C}" srcId="{50C31996-EB9B-4E32-8B9B-DDCD135F3352}" destId="{69F14E6A-A4D6-4AF8-8E81-243364A1C148}" srcOrd="0" destOrd="0" parTransId="{8F10EBB2-A59F-4FB9-98F0-BB05C9612095}" sibTransId="{EE21E893-6308-4257-BBBD-C2D9B6D44FB9}"/>
    <dgm:cxn modelId="{18685410-DF7F-4EAC-B474-CBF87EECB3BB}" type="presParOf" srcId="{B887C09E-CB95-4ABC-8376-28B8E3AF2506}" destId="{992911B8-6ACB-4981-866F-E273BD43098B}" srcOrd="0" destOrd="0" presId="urn:microsoft.com/office/officeart/2005/8/layout/vList2"/>
  </dgm:cxnLst>
  <dgm:bg/>
  <dgm:whole/>
</dgm:dataModel>
</file>

<file path=ppt/diagrams/data11.xml><?xml version="1.0" encoding="utf-8"?>
<dgm:dataModel xmlns:dgm="http://schemas.openxmlformats.org/drawingml/2006/diagram" xmlns:a="http://schemas.openxmlformats.org/drawingml/2006/main">
  <dgm:ptLst>
    <dgm:pt modelId="{A3ADF1C5-B0D6-43BA-9A9A-0820B0CD932F}"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zh-CN" altLang="en-US"/>
        </a:p>
      </dgm:t>
    </dgm:pt>
    <dgm:pt modelId="{F179A523-2AB7-4D45-A736-880498D91638}">
      <dgm:prSet phldrT="[文本]" custT="1"/>
      <dgm:spPr/>
      <dgm:t>
        <a:bodyPr/>
        <a:lstStyle/>
        <a:p>
          <a:pPr rtl="0"/>
          <a:r>
            <a:rPr lang="zh-CN" altLang="en-US" sz="2400" b="1" i="0" u="none" strike="noStrike" dirty="0" smtClean="0">
              <a:solidFill>
                <a:schemeClr val="bg1"/>
              </a:solidFill>
              <a:latin typeface="微软雅黑" pitchFamily="34" charset="-122"/>
              <a:ea typeface="微软雅黑" pitchFamily="34" charset="-122"/>
              <a:cs typeface="+mn-cs"/>
            </a:rPr>
            <a:t>一维索引</a:t>
          </a:r>
          <a:endParaRPr lang="zh-CN" altLang="en-US" sz="2400" dirty="0">
            <a:solidFill>
              <a:schemeClr val="bg1"/>
            </a:solidFill>
            <a:latin typeface="微软雅黑" pitchFamily="34" charset="-122"/>
            <a:ea typeface="微软雅黑" pitchFamily="34" charset="-122"/>
          </a:endParaRPr>
        </a:p>
      </dgm:t>
    </dgm:pt>
    <dgm:pt modelId="{57D6035A-3DB1-498A-8030-C9065BEEBA7A}" type="parTrans" cxnId="{5813BC2D-77E7-47E9-8B1E-E97A1AFBD99F}">
      <dgm:prSet/>
      <dgm:spPr/>
      <dgm:t>
        <a:bodyPr/>
        <a:lstStyle/>
        <a:p>
          <a:endParaRPr lang="zh-CN" altLang="en-US"/>
        </a:p>
      </dgm:t>
    </dgm:pt>
    <dgm:pt modelId="{B4616E7D-211C-45F9-BF75-4E20681F12C8}" type="sibTrans" cxnId="{5813BC2D-77E7-47E9-8B1E-E97A1AFBD99F}">
      <dgm:prSet/>
      <dgm:spPr/>
      <dgm:t>
        <a:bodyPr/>
        <a:lstStyle/>
        <a:p>
          <a:endParaRPr lang="zh-CN" altLang="en-US"/>
        </a:p>
      </dgm:t>
    </dgm:pt>
    <dgm:pt modelId="{68860125-838D-418F-9482-E8F84C429FD2}">
      <dgm:prSet phldrT="[文本]" custT="1"/>
      <dgm:spPr/>
      <dgm:t>
        <a:bodyPr/>
        <a:lstStyle/>
        <a:p>
          <a:r>
            <a:rPr lang="en-US" sz="2400" b="0" i="0" u="none" strike="noStrike" dirty="0" smtClean="0">
              <a:solidFill>
                <a:schemeClr val="tx1"/>
              </a:solidFill>
              <a:latin typeface="+mn-lt"/>
              <a:ea typeface="+mn-ea"/>
              <a:cs typeface="+mn-cs"/>
            </a:rPr>
            <a:t>B-tree </a:t>
          </a:r>
          <a:endParaRPr lang="zh-CN" altLang="en-US" sz="2400" b="0" dirty="0"/>
        </a:p>
      </dgm:t>
    </dgm:pt>
    <dgm:pt modelId="{E6B74095-77A9-4F09-8F98-37AA7C364D35}" type="parTrans" cxnId="{07231878-8ABB-42BF-97A1-7AA5428D59DF}">
      <dgm:prSet/>
      <dgm:spPr/>
      <dgm:t>
        <a:bodyPr/>
        <a:lstStyle/>
        <a:p>
          <a:endParaRPr lang="zh-CN" altLang="en-US"/>
        </a:p>
      </dgm:t>
    </dgm:pt>
    <dgm:pt modelId="{5B1C657A-B00D-436B-AAD6-48E338DC1EC6}" type="sibTrans" cxnId="{07231878-8ABB-42BF-97A1-7AA5428D59DF}">
      <dgm:prSet/>
      <dgm:spPr/>
      <dgm:t>
        <a:bodyPr/>
        <a:lstStyle/>
        <a:p>
          <a:endParaRPr lang="zh-CN" altLang="en-US"/>
        </a:p>
      </dgm:t>
    </dgm:pt>
    <dgm:pt modelId="{78363995-E0CF-4350-8E76-94D24D5D84DE}">
      <dgm:prSet phldrT="[文本]" custT="1"/>
      <dgm:spPr/>
      <dgm:t>
        <a:bodyPr/>
        <a:lstStyle/>
        <a:p>
          <a:r>
            <a:rPr lang="zh-CN" altLang="en-US" sz="2400" dirty="0" smtClean="0"/>
            <a:t>优：成熟</a:t>
          </a:r>
          <a:endParaRPr lang="zh-CN" altLang="en-US" sz="2400" dirty="0"/>
        </a:p>
      </dgm:t>
    </dgm:pt>
    <dgm:pt modelId="{DAD726F9-6BFD-476E-BD38-B4AB68421DC5}" type="parTrans" cxnId="{DC2B0457-8D97-4EF5-A8B6-A5DEE054A0ED}">
      <dgm:prSet/>
      <dgm:spPr/>
      <dgm:t>
        <a:bodyPr/>
        <a:lstStyle/>
        <a:p>
          <a:endParaRPr lang="zh-CN" altLang="en-US"/>
        </a:p>
      </dgm:t>
    </dgm:pt>
    <dgm:pt modelId="{D1552261-9EFE-4AF1-B5EC-9A191AAD519B}" type="sibTrans" cxnId="{DC2B0457-8D97-4EF5-A8B6-A5DEE054A0ED}">
      <dgm:prSet/>
      <dgm:spPr/>
      <dgm:t>
        <a:bodyPr/>
        <a:lstStyle/>
        <a:p>
          <a:endParaRPr lang="zh-CN" altLang="en-US"/>
        </a:p>
      </dgm:t>
    </dgm:pt>
    <dgm:pt modelId="{B5C71E97-28D6-4E67-8FFF-1F1A991A89C3}">
      <dgm:prSet phldrT="[文本]" custT="1"/>
      <dgm:spPr/>
      <dgm:t>
        <a:bodyPr/>
        <a:lstStyle/>
        <a:p>
          <a:pPr rtl="0"/>
          <a:r>
            <a:rPr lang="zh-CN" altLang="en-US" sz="2400" b="1" i="0" u="none" strike="noStrike" dirty="0" smtClean="0">
              <a:solidFill>
                <a:schemeClr val="bg1"/>
              </a:solidFill>
              <a:latin typeface="微软雅黑" pitchFamily="34" charset="-122"/>
              <a:ea typeface="微软雅黑" pitchFamily="34" charset="-122"/>
              <a:cs typeface="+mn-cs"/>
            </a:rPr>
            <a:t>空间二维索引</a:t>
          </a:r>
          <a:endParaRPr lang="zh-CN" altLang="en-US" sz="2400" b="1" dirty="0">
            <a:solidFill>
              <a:schemeClr val="bg1"/>
            </a:solidFill>
            <a:latin typeface="微软雅黑" pitchFamily="34" charset="-122"/>
            <a:ea typeface="微软雅黑" pitchFamily="34" charset="-122"/>
          </a:endParaRPr>
        </a:p>
      </dgm:t>
    </dgm:pt>
    <dgm:pt modelId="{08B888E7-03E9-42D2-845C-99A0662018E4}" type="parTrans" cxnId="{860A854C-30ED-459C-9EF1-5F65087EA027}">
      <dgm:prSet/>
      <dgm:spPr/>
      <dgm:t>
        <a:bodyPr/>
        <a:lstStyle/>
        <a:p>
          <a:endParaRPr lang="zh-CN" altLang="en-US"/>
        </a:p>
      </dgm:t>
    </dgm:pt>
    <dgm:pt modelId="{3846410C-830A-45C1-A733-C0C39295D9FB}" type="sibTrans" cxnId="{860A854C-30ED-459C-9EF1-5F65087EA027}">
      <dgm:prSet/>
      <dgm:spPr/>
      <dgm:t>
        <a:bodyPr/>
        <a:lstStyle/>
        <a:p>
          <a:endParaRPr lang="zh-CN" altLang="en-US"/>
        </a:p>
      </dgm:t>
    </dgm:pt>
    <dgm:pt modelId="{33CAE71A-B136-4BCE-809E-867DB04ABD3F}">
      <dgm:prSet phldrT="[文本]" custT="1"/>
      <dgm:spPr/>
      <dgm:t>
        <a:bodyPr/>
        <a:lstStyle/>
        <a:p>
          <a:r>
            <a:rPr lang="en-US" sz="2400" b="0" i="0" u="none" strike="noStrike" dirty="0" smtClean="0">
              <a:solidFill>
                <a:schemeClr val="tx1"/>
              </a:solidFill>
              <a:latin typeface="+mn-lt"/>
              <a:ea typeface="+mn-ea"/>
              <a:cs typeface="+mn-cs"/>
            </a:rPr>
            <a:t>R-tree</a:t>
          </a:r>
          <a:r>
            <a:rPr lang="zh-CN" altLang="en-US" sz="2400" b="0" i="0" u="none" strike="noStrike" dirty="0" smtClean="0">
              <a:solidFill>
                <a:schemeClr val="tx1"/>
              </a:solidFill>
              <a:latin typeface="+mn-lt"/>
              <a:ea typeface="+mn-ea"/>
              <a:cs typeface="+mn-cs"/>
            </a:rPr>
            <a:t>等</a:t>
          </a:r>
          <a:endParaRPr lang="zh-CN" altLang="en-US" sz="2400" dirty="0"/>
        </a:p>
      </dgm:t>
    </dgm:pt>
    <dgm:pt modelId="{FE46D15B-82B1-4F78-ABE8-9EE56E525069}" type="parTrans" cxnId="{650E2695-4F4E-4686-B974-D0515A840B06}">
      <dgm:prSet/>
      <dgm:spPr/>
      <dgm:t>
        <a:bodyPr/>
        <a:lstStyle/>
        <a:p>
          <a:endParaRPr lang="zh-CN" altLang="en-US"/>
        </a:p>
      </dgm:t>
    </dgm:pt>
    <dgm:pt modelId="{B4005395-EFFF-4168-8527-316CD22BFA18}" type="sibTrans" cxnId="{650E2695-4F4E-4686-B974-D0515A840B06}">
      <dgm:prSet/>
      <dgm:spPr/>
      <dgm:t>
        <a:bodyPr/>
        <a:lstStyle/>
        <a:p>
          <a:endParaRPr lang="zh-CN" altLang="en-US"/>
        </a:p>
      </dgm:t>
    </dgm:pt>
    <dgm:pt modelId="{09C27402-D637-4253-B67A-964957BCF2E6}">
      <dgm:prSet phldrT="[文本]" custT="1"/>
      <dgm:spPr/>
      <dgm:t>
        <a:bodyPr/>
        <a:lstStyle/>
        <a:p>
          <a:r>
            <a:rPr lang="zh-CN" altLang="en-US" sz="2400" b="0" i="0" u="none" strike="noStrike" dirty="0" smtClean="0">
              <a:solidFill>
                <a:schemeClr val="tx1"/>
              </a:solidFill>
              <a:latin typeface="+mn-lt"/>
              <a:ea typeface="+mn-ea"/>
              <a:cs typeface="+mn-cs"/>
            </a:rPr>
            <a:t>优：</a:t>
          </a:r>
          <a:r>
            <a:rPr lang="en-US" sz="2400" b="0" i="0" u="none" strike="noStrike" dirty="0" err="1" smtClean="0">
              <a:solidFill>
                <a:schemeClr val="tx1"/>
              </a:solidFill>
              <a:latin typeface="+mn-lt"/>
              <a:ea typeface="+mn-ea"/>
              <a:cs typeface="+mn-cs"/>
            </a:rPr>
            <a:t>MySQL</a:t>
          </a:r>
          <a:r>
            <a:rPr lang="zh-CN" altLang="en-US" sz="2400" b="0" i="0" u="none" strike="noStrike" dirty="0" smtClean="0">
              <a:solidFill>
                <a:schemeClr val="tx1"/>
              </a:solidFill>
              <a:latin typeface="+mn-lt"/>
              <a:ea typeface="+mn-ea"/>
              <a:cs typeface="+mn-cs"/>
            </a:rPr>
            <a:t>等数据库支持</a:t>
          </a:r>
          <a:endParaRPr lang="zh-CN" altLang="en-US" sz="2400" dirty="0"/>
        </a:p>
      </dgm:t>
    </dgm:pt>
    <dgm:pt modelId="{868244E4-0F3B-4E2E-AFCB-D8C7A6898124}" type="parTrans" cxnId="{271EADB4-243E-4185-8524-033E20550EED}">
      <dgm:prSet/>
      <dgm:spPr/>
      <dgm:t>
        <a:bodyPr/>
        <a:lstStyle/>
        <a:p>
          <a:endParaRPr lang="zh-CN" altLang="en-US"/>
        </a:p>
      </dgm:t>
    </dgm:pt>
    <dgm:pt modelId="{3E04879C-8065-4EA9-AF2E-480CC89B6289}" type="sibTrans" cxnId="{271EADB4-243E-4185-8524-033E20550EED}">
      <dgm:prSet/>
      <dgm:spPr/>
      <dgm:t>
        <a:bodyPr/>
        <a:lstStyle/>
        <a:p>
          <a:endParaRPr lang="zh-CN" altLang="en-US"/>
        </a:p>
      </dgm:t>
    </dgm:pt>
    <dgm:pt modelId="{B0BF946B-E3F8-433F-A396-292725EA45AE}">
      <dgm:prSet phldrT="[文本]" custT="1"/>
      <dgm:spPr/>
      <dgm:t>
        <a:bodyPr/>
        <a:lstStyle/>
        <a:p>
          <a:pPr rtl="0"/>
          <a:r>
            <a:rPr lang="zh-CN" altLang="en-US" sz="2400" b="1" i="0" u="none" strike="noStrike" dirty="0" smtClean="0">
              <a:solidFill>
                <a:schemeClr val="bg1"/>
              </a:solidFill>
              <a:latin typeface="微软雅黑" pitchFamily="34" charset="-122"/>
              <a:ea typeface="微软雅黑" pitchFamily="34" charset="-122"/>
              <a:cs typeface="+mn-cs"/>
            </a:rPr>
            <a:t>伪空间索引</a:t>
          </a:r>
          <a:endParaRPr lang="zh-CN" altLang="en-US" sz="2400" b="1" dirty="0">
            <a:solidFill>
              <a:schemeClr val="bg1"/>
            </a:solidFill>
            <a:latin typeface="微软雅黑" pitchFamily="34" charset="-122"/>
            <a:ea typeface="微软雅黑" pitchFamily="34" charset="-122"/>
          </a:endParaRPr>
        </a:p>
      </dgm:t>
    </dgm:pt>
    <dgm:pt modelId="{F9576198-443C-4E9E-BB9E-54C6C144551D}" type="parTrans" cxnId="{050C7DC8-4260-4B05-8AE9-A5FBCB245C9A}">
      <dgm:prSet/>
      <dgm:spPr/>
      <dgm:t>
        <a:bodyPr/>
        <a:lstStyle/>
        <a:p>
          <a:endParaRPr lang="zh-CN" altLang="en-US"/>
        </a:p>
      </dgm:t>
    </dgm:pt>
    <dgm:pt modelId="{1B6B3E5F-C1D5-4E65-8E00-74EE7656BC0B}" type="sibTrans" cxnId="{050C7DC8-4260-4B05-8AE9-A5FBCB245C9A}">
      <dgm:prSet/>
      <dgm:spPr/>
      <dgm:t>
        <a:bodyPr/>
        <a:lstStyle/>
        <a:p>
          <a:endParaRPr lang="zh-CN" altLang="en-US"/>
        </a:p>
      </dgm:t>
    </dgm:pt>
    <dgm:pt modelId="{9A931463-20C9-41DE-B191-725AD5F55110}">
      <dgm:prSet phldrT="[文本]" custT="1"/>
      <dgm:spPr/>
      <dgm:t>
        <a:bodyPr/>
        <a:lstStyle/>
        <a:p>
          <a:r>
            <a:rPr lang="en-US" sz="2400" b="1" i="0" u="none" strike="noStrike" dirty="0" smtClean="0">
              <a:solidFill>
                <a:srgbClr val="C00000"/>
              </a:solidFill>
              <a:latin typeface="+mn-lt"/>
              <a:ea typeface="+mn-ea"/>
              <a:cs typeface="+mn-cs"/>
            </a:rPr>
            <a:t>HTM</a:t>
          </a:r>
          <a:r>
            <a:rPr lang="zh-CN" altLang="en-US" sz="2400" b="0" i="0" u="none" strike="noStrike" dirty="0" smtClean="0">
              <a:solidFill>
                <a:schemeClr val="tx1"/>
              </a:solidFill>
              <a:latin typeface="+mn-lt"/>
              <a:ea typeface="+mn-ea"/>
              <a:cs typeface="+mn-cs"/>
            </a:rPr>
            <a:t>和</a:t>
          </a:r>
          <a:r>
            <a:rPr lang="en-US" sz="2400" b="0" i="0" u="none" strike="noStrike" dirty="0" err="1" smtClean="0">
              <a:solidFill>
                <a:schemeClr val="tx1"/>
              </a:solidFill>
              <a:latin typeface="+mn-lt"/>
              <a:ea typeface="+mn-ea"/>
              <a:cs typeface="+mn-cs"/>
            </a:rPr>
            <a:t>HEALPix</a:t>
          </a:r>
          <a:endParaRPr lang="zh-CN" altLang="en-US" sz="2400" dirty="0"/>
        </a:p>
      </dgm:t>
    </dgm:pt>
    <dgm:pt modelId="{31D4EDA9-F1EB-4768-9D2A-3A4975CEE60D}" type="parTrans" cxnId="{286E3DF4-6833-42D4-A358-7EFCB769B3A2}">
      <dgm:prSet/>
      <dgm:spPr/>
      <dgm:t>
        <a:bodyPr/>
        <a:lstStyle/>
        <a:p>
          <a:endParaRPr lang="zh-CN" altLang="en-US"/>
        </a:p>
      </dgm:t>
    </dgm:pt>
    <dgm:pt modelId="{3CCD75E0-0B4C-4ED4-9FCE-EADA2B99DC36}" type="sibTrans" cxnId="{286E3DF4-6833-42D4-A358-7EFCB769B3A2}">
      <dgm:prSet/>
      <dgm:spPr/>
      <dgm:t>
        <a:bodyPr/>
        <a:lstStyle/>
        <a:p>
          <a:endParaRPr lang="zh-CN" altLang="en-US"/>
        </a:p>
      </dgm:t>
    </dgm:pt>
    <dgm:pt modelId="{E9195EBF-F2BE-4F35-BD54-29C6F80638B7}">
      <dgm:prSet phldrT="[文本]" custT="1"/>
      <dgm:spPr/>
      <dgm:t>
        <a:bodyPr/>
        <a:lstStyle/>
        <a:p>
          <a:r>
            <a:rPr lang="zh-CN" altLang="en-US" sz="2400" dirty="0" smtClean="0"/>
            <a:t>优：</a:t>
          </a:r>
          <a:r>
            <a:rPr lang="zh-CN" altLang="en-US" sz="2400" dirty="0" smtClean="0">
              <a:solidFill>
                <a:schemeClr val="tx1"/>
              </a:solidFill>
              <a:latin typeface="+mn-lt"/>
              <a:ea typeface="+mn-ea"/>
              <a:cs typeface="+mn-cs"/>
            </a:rPr>
            <a:t>采用迭代方式对整个天区进行划分，并为每个天区单元编号</a:t>
          </a:r>
          <a:r>
            <a:rPr lang="zh-CN" altLang="en-US" sz="2400" dirty="0" smtClean="0"/>
            <a:t>，降低检索维度，天文界常用</a:t>
          </a:r>
          <a:endParaRPr lang="zh-CN" altLang="en-US" sz="2400" dirty="0"/>
        </a:p>
      </dgm:t>
    </dgm:pt>
    <dgm:pt modelId="{ED76B05A-279C-4829-83A2-9FAB0EED56F6}" type="parTrans" cxnId="{0D69999D-DC60-44D5-BB50-46FDFA25AF78}">
      <dgm:prSet/>
      <dgm:spPr/>
      <dgm:t>
        <a:bodyPr/>
        <a:lstStyle/>
        <a:p>
          <a:endParaRPr lang="zh-CN" altLang="en-US"/>
        </a:p>
      </dgm:t>
    </dgm:pt>
    <dgm:pt modelId="{B49C7FE6-BB60-4D99-BEF0-38FCDF2CB2C4}" type="sibTrans" cxnId="{0D69999D-DC60-44D5-BB50-46FDFA25AF78}">
      <dgm:prSet/>
      <dgm:spPr/>
      <dgm:t>
        <a:bodyPr/>
        <a:lstStyle/>
        <a:p>
          <a:endParaRPr lang="zh-CN" altLang="en-US"/>
        </a:p>
      </dgm:t>
    </dgm:pt>
    <dgm:pt modelId="{2DEF0552-D604-4DC9-9B27-177ADE042764}">
      <dgm:prSet phldrT="[文本]" custT="1"/>
      <dgm:spPr/>
      <dgm:t>
        <a:bodyPr/>
        <a:lstStyle/>
        <a:p>
          <a:r>
            <a:rPr lang="zh-CN" altLang="en-US" sz="2400" dirty="0" smtClean="0"/>
            <a:t>缺：索引建立时间长、索引存储空间大</a:t>
          </a:r>
          <a:endParaRPr lang="zh-CN" altLang="en-US" sz="2400" dirty="0"/>
        </a:p>
      </dgm:t>
    </dgm:pt>
    <dgm:pt modelId="{5D0099BA-234D-47EA-8E74-074190F267F4}" type="parTrans" cxnId="{EB343C8D-D276-4B72-ABAE-8203836DA480}">
      <dgm:prSet/>
      <dgm:spPr/>
      <dgm:t>
        <a:bodyPr/>
        <a:lstStyle/>
        <a:p>
          <a:endParaRPr lang="zh-CN" altLang="en-US"/>
        </a:p>
      </dgm:t>
    </dgm:pt>
    <dgm:pt modelId="{78F9F013-5FE8-496F-9A75-52379808CA5A}" type="sibTrans" cxnId="{EB343C8D-D276-4B72-ABAE-8203836DA480}">
      <dgm:prSet/>
      <dgm:spPr/>
      <dgm:t>
        <a:bodyPr/>
        <a:lstStyle/>
        <a:p>
          <a:endParaRPr lang="zh-CN" altLang="en-US"/>
        </a:p>
      </dgm:t>
    </dgm:pt>
    <dgm:pt modelId="{62F00834-1A88-441E-A50A-D02685DDB6B2}">
      <dgm:prSet phldrT="[文本]" custT="1"/>
      <dgm:spPr/>
      <dgm:t>
        <a:bodyPr/>
        <a:lstStyle/>
        <a:p>
          <a:r>
            <a:rPr lang="zh-CN" altLang="en-US" sz="2400" dirty="0" smtClean="0"/>
            <a:t>缺：缩小检索范围有限</a:t>
          </a:r>
          <a:endParaRPr lang="zh-CN" altLang="en-US" sz="2400" dirty="0"/>
        </a:p>
      </dgm:t>
    </dgm:pt>
    <dgm:pt modelId="{68373C96-3D31-4D24-8B44-C733FC58267F}" type="parTrans" cxnId="{95CAB7F0-B9C2-4430-8CCF-F47AAD552813}">
      <dgm:prSet/>
      <dgm:spPr/>
      <dgm:t>
        <a:bodyPr/>
        <a:lstStyle/>
        <a:p>
          <a:endParaRPr lang="zh-CN" altLang="en-US"/>
        </a:p>
      </dgm:t>
    </dgm:pt>
    <dgm:pt modelId="{D17BC133-5E54-408B-8FE3-9B4A6E3CB606}" type="sibTrans" cxnId="{95CAB7F0-B9C2-4430-8CCF-F47AAD552813}">
      <dgm:prSet/>
      <dgm:spPr/>
      <dgm:t>
        <a:bodyPr/>
        <a:lstStyle/>
        <a:p>
          <a:endParaRPr lang="zh-CN" altLang="en-US"/>
        </a:p>
      </dgm:t>
    </dgm:pt>
    <dgm:pt modelId="{11A6C57A-F099-48E5-87C2-2F9A57F9625D}">
      <dgm:prSet phldrT="[文本]" custT="1"/>
      <dgm:spPr/>
      <dgm:t>
        <a:bodyPr/>
        <a:lstStyle/>
        <a:p>
          <a:r>
            <a:rPr lang="zh-CN" altLang="en-US" sz="2400" dirty="0" smtClean="0"/>
            <a:t>缺：添加数据库表列记录天区编号，耗时占空间，但一次性完成</a:t>
          </a:r>
          <a:endParaRPr lang="zh-CN" altLang="en-US" sz="2400" dirty="0"/>
        </a:p>
      </dgm:t>
    </dgm:pt>
    <dgm:pt modelId="{26DFC3A9-52B4-40D4-AC5A-6F38F3E74E3B}" type="parTrans" cxnId="{24F8F23C-8E29-4E4C-AB24-5D9078A484F4}">
      <dgm:prSet/>
      <dgm:spPr/>
      <dgm:t>
        <a:bodyPr/>
        <a:lstStyle/>
        <a:p>
          <a:endParaRPr lang="zh-CN" altLang="en-US"/>
        </a:p>
      </dgm:t>
    </dgm:pt>
    <dgm:pt modelId="{28560692-3A4C-44A1-B29D-48008ED1785D}" type="sibTrans" cxnId="{24F8F23C-8E29-4E4C-AB24-5D9078A484F4}">
      <dgm:prSet/>
      <dgm:spPr/>
      <dgm:t>
        <a:bodyPr/>
        <a:lstStyle/>
        <a:p>
          <a:endParaRPr lang="zh-CN" altLang="en-US"/>
        </a:p>
      </dgm:t>
    </dgm:pt>
    <dgm:pt modelId="{8C43DDB4-6B2A-4220-B386-1A160FB116CA}" type="pres">
      <dgm:prSet presAssocID="{A3ADF1C5-B0D6-43BA-9A9A-0820B0CD932F}" presName="Name0" presStyleCnt="0">
        <dgm:presLayoutVars>
          <dgm:dir/>
          <dgm:animLvl val="lvl"/>
          <dgm:resizeHandles val="exact"/>
        </dgm:presLayoutVars>
      </dgm:prSet>
      <dgm:spPr/>
      <dgm:t>
        <a:bodyPr/>
        <a:lstStyle/>
        <a:p>
          <a:endParaRPr lang="zh-CN" altLang="en-US"/>
        </a:p>
      </dgm:t>
    </dgm:pt>
    <dgm:pt modelId="{6398C519-C73C-4401-9EC4-D1BFDE838FBB}" type="pres">
      <dgm:prSet presAssocID="{F179A523-2AB7-4D45-A736-880498D91638}" presName="composite" presStyleCnt="0"/>
      <dgm:spPr/>
    </dgm:pt>
    <dgm:pt modelId="{BCD13F4B-5ED7-4509-A7ED-784E936EE660}" type="pres">
      <dgm:prSet presAssocID="{F179A523-2AB7-4D45-A736-880498D91638}" presName="parTx" presStyleLbl="alignNode1" presStyleIdx="0" presStyleCnt="3" custScaleY="100000" custLinFactNeighborX="-103" custLinFactNeighborY="-709">
        <dgm:presLayoutVars>
          <dgm:chMax val="0"/>
          <dgm:chPref val="0"/>
          <dgm:bulletEnabled val="1"/>
        </dgm:presLayoutVars>
      </dgm:prSet>
      <dgm:spPr/>
      <dgm:t>
        <a:bodyPr/>
        <a:lstStyle/>
        <a:p>
          <a:endParaRPr lang="zh-CN" altLang="en-US"/>
        </a:p>
      </dgm:t>
    </dgm:pt>
    <dgm:pt modelId="{8839BDC2-2BA5-4284-A7BF-125184B3C03C}" type="pres">
      <dgm:prSet presAssocID="{F179A523-2AB7-4D45-A736-880498D91638}" presName="desTx" presStyleLbl="alignAccFollowNode1" presStyleIdx="0" presStyleCnt="3" custScaleY="99890">
        <dgm:presLayoutVars>
          <dgm:bulletEnabled val="1"/>
        </dgm:presLayoutVars>
      </dgm:prSet>
      <dgm:spPr/>
      <dgm:t>
        <a:bodyPr/>
        <a:lstStyle/>
        <a:p>
          <a:endParaRPr lang="zh-CN" altLang="en-US"/>
        </a:p>
      </dgm:t>
    </dgm:pt>
    <dgm:pt modelId="{DE148307-CC43-4639-A254-2FC73AF9D4A4}" type="pres">
      <dgm:prSet presAssocID="{B4616E7D-211C-45F9-BF75-4E20681F12C8}" presName="space" presStyleCnt="0"/>
      <dgm:spPr/>
    </dgm:pt>
    <dgm:pt modelId="{9E30C4AA-687A-447A-9EAC-DBA18837600F}" type="pres">
      <dgm:prSet presAssocID="{B5C71E97-28D6-4E67-8FFF-1F1A991A89C3}" presName="composite" presStyleCnt="0"/>
      <dgm:spPr/>
    </dgm:pt>
    <dgm:pt modelId="{0CF7E1FB-684C-4131-B424-F9E9E94ACD34}" type="pres">
      <dgm:prSet presAssocID="{B5C71E97-28D6-4E67-8FFF-1F1A991A89C3}" presName="parTx" presStyleLbl="alignNode1" presStyleIdx="1" presStyleCnt="3">
        <dgm:presLayoutVars>
          <dgm:chMax val="0"/>
          <dgm:chPref val="0"/>
          <dgm:bulletEnabled val="1"/>
        </dgm:presLayoutVars>
      </dgm:prSet>
      <dgm:spPr/>
      <dgm:t>
        <a:bodyPr/>
        <a:lstStyle/>
        <a:p>
          <a:endParaRPr lang="zh-CN" altLang="en-US"/>
        </a:p>
      </dgm:t>
    </dgm:pt>
    <dgm:pt modelId="{C333EE72-0B09-4A9C-AEDD-936CDBC0385B}" type="pres">
      <dgm:prSet presAssocID="{B5C71E97-28D6-4E67-8FFF-1F1A991A89C3}" presName="desTx" presStyleLbl="alignAccFollowNode1" presStyleIdx="1" presStyleCnt="3">
        <dgm:presLayoutVars>
          <dgm:bulletEnabled val="1"/>
        </dgm:presLayoutVars>
      </dgm:prSet>
      <dgm:spPr/>
      <dgm:t>
        <a:bodyPr/>
        <a:lstStyle/>
        <a:p>
          <a:endParaRPr lang="zh-CN" altLang="en-US"/>
        </a:p>
      </dgm:t>
    </dgm:pt>
    <dgm:pt modelId="{5245B4F6-FC32-477D-8482-C2857BCC2EFF}" type="pres">
      <dgm:prSet presAssocID="{3846410C-830A-45C1-A733-C0C39295D9FB}" presName="space" presStyleCnt="0"/>
      <dgm:spPr/>
    </dgm:pt>
    <dgm:pt modelId="{DC99CB63-8743-4ABD-ABE4-4469AF526F15}" type="pres">
      <dgm:prSet presAssocID="{B0BF946B-E3F8-433F-A396-292725EA45AE}" presName="composite" presStyleCnt="0"/>
      <dgm:spPr/>
    </dgm:pt>
    <dgm:pt modelId="{1EC9F1EB-205B-428C-8A1A-527D96A6AD15}" type="pres">
      <dgm:prSet presAssocID="{B0BF946B-E3F8-433F-A396-292725EA45AE}" presName="parTx" presStyleLbl="alignNode1" presStyleIdx="2" presStyleCnt="3" custScaleY="100000">
        <dgm:presLayoutVars>
          <dgm:chMax val="0"/>
          <dgm:chPref val="0"/>
          <dgm:bulletEnabled val="1"/>
        </dgm:presLayoutVars>
      </dgm:prSet>
      <dgm:spPr/>
      <dgm:t>
        <a:bodyPr/>
        <a:lstStyle/>
        <a:p>
          <a:endParaRPr lang="zh-CN" altLang="en-US"/>
        </a:p>
      </dgm:t>
    </dgm:pt>
    <dgm:pt modelId="{F97EDAFC-0921-4A2D-93CD-B5A514EDD1B8}" type="pres">
      <dgm:prSet presAssocID="{B0BF946B-E3F8-433F-A396-292725EA45AE}" presName="desTx" presStyleLbl="alignAccFollowNode1" presStyleIdx="2" presStyleCnt="3">
        <dgm:presLayoutVars>
          <dgm:bulletEnabled val="1"/>
        </dgm:presLayoutVars>
      </dgm:prSet>
      <dgm:spPr/>
      <dgm:t>
        <a:bodyPr/>
        <a:lstStyle/>
        <a:p>
          <a:endParaRPr lang="zh-CN" altLang="en-US"/>
        </a:p>
      </dgm:t>
    </dgm:pt>
  </dgm:ptLst>
  <dgm:cxnLst>
    <dgm:cxn modelId="{46D17444-6E65-4D09-B387-C274D0E1C3C4}" type="presOf" srcId="{B0BF946B-E3F8-433F-A396-292725EA45AE}" destId="{1EC9F1EB-205B-428C-8A1A-527D96A6AD15}" srcOrd="0" destOrd="0" presId="urn:microsoft.com/office/officeart/2005/8/layout/hList1"/>
    <dgm:cxn modelId="{F9FEFC78-4D7B-4F75-81DF-BC69A3317B5A}" type="presOf" srcId="{A3ADF1C5-B0D6-43BA-9A9A-0820B0CD932F}" destId="{8C43DDB4-6B2A-4220-B386-1A160FB116CA}" srcOrd="0" destOrd="0" presId="urn:microsoft.com/office/officeart/2005/8/layout/hList1"/>
    <dgm:cxn modelId="{52E4C790-3359-42E1-ACAA-FCD02A8CBEED}" type="presOf" srcId="{2DEF0552-D604-4DC9-9B27-177ADE042764}" destId="{C333EE72-0B09-4A9C-AEDD-936CDBC0385B}" srcOrd="0" destOrd="2" presId="urn:microsoft.com/office/officeart/2005/8/layout/hList1"/>
    <dgm:cxn modelId="{0394F67E-8A35-4C3B-BF0F-34D92E722519}" type="presOf" srcId="{F179A523-2AB7-4D45-A736-880498D91638}" destId="{BCD13F4B-5ED7-4509-A7ED-784E936EE660}" srcOrd="0" destOrd="0" presId="urn:microsoft.com/office/officeart/2005/8/layout/hList1"/>
    <dgm:cxn modelId="{0D69999D-DC60-44D5-BB50-46FDFA25AF78}" srcId="{B0BF946B-E3F8-433F-A396-292725EA45AE}" destId="{E9195EBF-F2BE-4F35-BD54-29C6F80638B7}" srcOrd="1" destOrd="0" parTransId="{ED76B05A-279C-4829-83A2-9FAB0EED56F6}" sibTransId="{B49C7FE6-BB60-4D99-BEF0-38FCDF2CB2C4}"/>
    <dgm:cxn modelId="{C85A795C-A15E-44BE-B0D2-B130267A602B}" type="presOf" srcId="{62F00834-1A88-441E-A50A-D02685DDB6B2}" destId="{8839BDC2-2BA5-4284-A7BF-125184B3C03C}" srcOrd="0" destOrd="2" presId="urn:microsoft.com/office/officeart/2005/8/layout/hList1"/>
    <dgm:cxn modelId="{95CAB7F0-B9C2-4430-8CCF-F47AAD552813}" srcId="{F179A523-2AB7-4D45-A736-880498D91638}" destId="{62F00834-1A88-441E-A50A-D02685DDB6B2}" srcOrd="2" destOrd="0" parTransId="{68373C96-3D31-4D24-8B44-C733FC58267F}" sibTransId="{D17BC133-5E54-408B-8FE3-9B4A6E3CB606}"/>
    <dgm:cxn modelId="{9DF16358-FE74-452B-A2CA-C8704B5B9429}" type="presOf" srcId="{B5C71E97-28D6-4E67-8FFF-1F1A991A89C3}" destId="{0CF7E1FB-684C-4131-B424-F9E9E94ACD34}" srcOrd="0" destOrd="0" presId="urn:microsoft.com/office/officeart/2005/8/layout/hList1"/>
    <dgm:cxn modelId="{12D8CD90-9DFB-44B8-9877-E15F937370DC}" type="presOf" srcId="{09C27402-D637-4253-B67A-964957BCF2E6}" destId="{C333EE72-0B09-4A9C-AEDD-936CDBC0385B}" srcOrd="0" destOrd="1" presId="urn:microsoft.com/office/officeart/2005/8/layout/hList1"/>
    <dgm:cxn modelId="{08821741-9859-4F4F-843B-C4E9FCDE37D3}" type="presOf" srcId="{11A6C57A-F099-48E5-87C2-2F9A57F9625D}" destId="{F97EDAFC-0921-4A2D-93CD-B5A514EDD1B8}" srcOrd="0" destOrd="2" presId="urn:microsoft.com/office/officeart/2005/8/layout/hList1"/>
    <dgm:cxn modelId="{24F8F23C-8E29-4E4C-AB24-5D9078A484F4}" srcId="{B0BF946B-E3F8-433F-A396-292725EA45AE}" destId="{11A6C57A-F099-48E5-87C2-2F9A57F9625D}" srcOrd="2" destOrd="0" parTransId="{26DFC3A9-52B4-40D4-AC5A-6F38F3E74E3B}" sibTransId="{28560692-3A4C-44A1-B29D-48008ED1785D}"/>
    <dgm:cxn modelId="{102B9FE4-0352-470E-AF37-43CF29C1A0BC}" type="presOf" srcId="{9A931463-20C9-41DE-B191-725AD5F55110}" destId="{F97EDAFC-0921-4A2D-93CD-B5A514EDD1B8}" srcOrd="0" destOrd="0" presId="urn:microsoft.com/office/officeart/2005/8/layout/hList1"/>
    <dgm:cxn modelId="{DCEC2FE3-D494-47D4-A63B-7D6E452F4E7B}" type="presOf" srcId="{E9195EBF-F2BE-4F35-BD54-29C6F80638B7}" destId="{F97EDAFC-0921-4A2D-93CD-B5A514EDD1B8}" srcOrd="0" destOrd="1" presId="urn:microsoft.com/office/officeart/2005/8/layout/hList1"/>
    <dgm:cxn modelId="{650E2695-4F4E-4686-B974-D0515A840B06}" srcId="{B5C71E97-28D6-4E67-8FFF-1F1A991A89C3}" destId="{33CAE71A-B136-4BCE-809E-867DB04ABD3F}" srcOrd="0" destOrd="0" parTransId="{FE46D15B-82B1-4F78-ABE8-9EE56E525069}" sibTransId="{B4005395-EFFF-4168-8527-316CD22BFA18}"/>
    <dgm:cxn modelId="{050C7DC8-4260-4B05-8AE9-A5FBCB245C9A}" srcId="{A3ADF1C5-B0D6-43BA-9A9A-0820B0CD932F}" destId="{B0BF946B-E3F8-433F-A396-292725EA45AE}" srcOrd="2" destOrd="0" parTransId="{F9576198-443C-4E9E-BB9E-54C6C144551D}" sibTransId="{1B6B3E5F-C1D5-4E65-8E00-74EE7656BC0B}"/>
    <dgm:cxn modelId="{EB343C8D-D276-4B72-ABAE-8203836DA480}" srcId="{B5C71E97-28D6-4E67-8FFF-1F1A991A89C3}" destId="{2DEF0552-D604-4DC9-9B27-177ADE042764}" srcOrd="2" destOrd="0" parTransId="{5D0099BA-234D-47EA-8E74-074190F267F4}" sibTransId="{78F9F013-5FE8-496F-9A75-52379808CA5A}"/>
    <dgm:cxn modelId="{5813BC2D-77E7-47E9-8B1E-E97A1AFBD99F}" srcId="{A3ADF1C5-B0D6-43BA-9A9A-0820B0CD932F}" destId="{F179A523-2AB7-4D45-A736-880498D91638}" srcOrd="0" destOrd="0" parTransId="{57D6035A-3DB1-498A-8030-C9065BEEBA7A}" sibTransId="{B4616E7D-211C-45F9-BF75-4E20681F12C8}"/>
    <dgm:cxn modelId="{586362CA-B0A7-420A-A531-C55C6A0613C2}" type="presOf" srcId="{68860125-838D-418F-9482-E8F84C429FD2}" destId="{8839BDC2-2BA5-4284-A7BF-125184B3C03C}" srcOrd="0" destOrd="0" presId="urn:microsoft.com/office/officeart/2005/8/layout/hList1"/>
    <dgm:cxn modelId="{286E3DF4-6833-42D4-A358-7EFCB769B3A2}" srcId="{B0BF946B-E3F8-433F-A396-292725EA45AE}" destId="{9A931463-20C9-41DE-B191-725AD5F55110}" srcOrd="0" destOrd="0" parTransId="{31D4EDA9-F1EB-4768-9D2A-3A4975CEE60D}" sibTransId="{3CCD75E0-0B4C-4ED4-9FCE-EADA2B99DC36}"/>
    <dgm:cxn modelId="{1CC77D7B-2FAD-421A-9731-1DB01FAEB317}" type="presOf" srcId="{78363995-E0CF-4350-8E76-94D24D5D84DE}" destId="{8839BDC2-2BA5-4284-A7BF-125184B3C03C}" srcOrd="0" destOrd="1" presId="urn:microsoft.com/office/officeart/2005/8/layout/hList1"/>
    <dgm:cxn modelId="{DC2B0457-8D97-4EF5-A8B6-A5DEE054A0ED}" srcId="{F179A523-2AB7-4D45-A736-880498D91638}" destId="{78363995-E0CF-4350-8E76-94D24D5D84DE}" srcOrd="1" destOrd="0" parTransId="{DAD726F9-6BFD-476E-BD38-B4AB68421DC5}" sibTransId="{D1552261-9EFE-4AF1-B5EC-9A191AAD519B}"/>
    <dgm:cxn modelId="{B5A4D9B0-FFA7-4E7D-8F95-DBEB77A5DD01}" type="presOf" srcId="{33CAE71A-B136-4BCE-809E-867DB04ABD3F}" destId="{C333EE72-0B09-4A9C-AEDD-936CDBC0385B}" srcOrd="0" destOrd="0" presId="urn:microsoft.com/office/officeart/2005/8/layout/hList1"/>
    <dgm:cxn modelId="{07231878-8ABB-42BF-97A1-7AA5428D59DF}" srcId="{F179A523-2AB7-4D45-A736-880498D91638}" destId="{68860125-838D-418F-9482-E8F84C429FD2}" srcOrd="0" destOrd="0" parTransId="{E6B74095-77A9-4F09-8F98-37AA7C364D35}" sibTransId="{5B1C657A-B00D-436B-AAD6-48E338DC1EC6}"/>
    <dgm:cxn modelId="{860A854C-30ED-459C-9EF1-5F65087EA027}" srcId="{A3ADF1C5-B0D6-43BA-9A9A-0820B0CD932F}" destId="{B5C71E97-28D6-4E67-8FFF-1F1A991A89C3}" srcOrd="1" destOrd="0" parTransId="{08B888E7-03E9-42D2-845C-99A0662018E4}" sibTransId="{3846410C-830A-45C1-A733-C0C39295D9FB}"/>
    <dgm:cxn modelId="{271EADB4-243E-4185-8524-033E20550EED}" srcId="{B5C71E97-28D6-4E67-8FFF-1F1A991A89C3}" destId="{09C27402-D637-4253-B67A-964957BCF2E6}" srcOrd="1" destOrd="0" parTransId="{868244E4-0F3B-4E2E-AFCB-D8C7A6898124}" sibTransId="{3E04879C-8065-4EA9-AF2E-480CC89B6289}"/>
    <dgm:cxn modelId="{0DBA0447-7BD0-4BFF-87FB-4F2EBD38854E}" type="presParOf" srcId="{8C43DDB4-6B2A-4220-B386-1A160FB116CA}" destId="{6398C519-C73C-4401-9EC4-D1BFDE838FBB}" srcOrd="0" destOrd="0" presId="urn:microsoft.com/office/officeart/2005/8/layout/hList1"/>
    <dgm:cxn modelId="{1A19562C-3966-4DFD-A3A9-9E135DA47B6C}" type="presParOf" srcId="{6398C519-C73C-4401-9EC4-D1BFDE838FBB}" destId="{BCD13F4B-5ED7-4509-A7ED-784E936EE660}" srcOrd="0" destOrd="0" presId="urn:microsoft.com/office/officeart/2005/8/layout/hList1"/>
    <dgm:cxn modelId="{A6C11E33-2460-4238-9E25-E1CD013B4515}" type="presParOf" srcId="{6398C519-C73C-4401-9EC4-D1BFDE838FBB}" destId="{8839BDC2-2BA5-4284-A7BF-125184B3C03C}" srcOrd="1" destOrd="0" presId="urn:microsoft.com/office/officeart/2005/8/layout/hList1"/>
    <dgm:cxn modelId="{B6F3C077-A98E-49D8-A26B-A10781BA313B}" type="presParOf" srcId="{8C43DDB4-6B2A-4220-B386-1A160FB116CA}" destId="{DE148307-CC43-4639-A254-2FC73AF9D4A4}" srcOrd="1" destOrd="0" presId="urn:microsoft.com/office/officeart/2005/8/layout/hList1"/>
    <dgm:cxn modelId="{C3F160C1-F75A-466C-9688-33F2596D775F}" type="presParOf" srcId="{8C43DDB4-6B2A-4220-B386-1A160FB116CA}" destId="{9E30C4AA-687A-447A-9EAC-DBA18837600F}" srcOrd="2" destOrd="0" presId="urn:microsoft.com/office/officeart/2005/8/layout/hList1"/>
    <dgm:cxn modelId="{9E289B82-C595-4C63-B288-3582242485F1}" type="presParOf" srcId="{9E30C4AA-687A-447A-9EAC-DBA18837600F}" destId="{0CF7E1FB-684C-4131-B424-F9E9E94ACD34}" srcOrd="0" destOrd="0" presId="urn:microsoft.com/office/officeart/2005/8/layout/hList1"/>
    <dgm:cxn modelId="{A09116C3-A526-4EC7-83A7-CF2BBE031DEE}" type="presParOf" srcId="{9E30C4AA-687A-447A-9EAC-DBA18837600F}" destId="{C333EE72-0B09-4A9C-AEDD-936CDBC0385B}" srcOrd="1" destOrd="0" presId="urn:microsoft.com/office/officeart/2005/8/layout/hList1"/>
    <dgm:cxn modelId="{16903724-FE60-4B70-B6CF-49A4B193BDCE}" type="presParOf" srcId="{8C43DDB4-6B2A-4220-B386-1A160FB116CA}" destId="{5245B4F6-FC32-477D-8482-C2857BCC2EFF}" srcOrd="3" destOrd="0" presId="urn:microsoft.com/office/officeart/2005/8/layout/hList1"/>
    <dgm:cxn modelId="{442A3EF0-93DF-410B-B8D8-8228AF48B4B9}" type="presParOf" srcId="{8C43DDB4-6B2A-4220-B386-1A160FB116CA}" destId="{DC99CB63-8743-4ABD-ABE4-4469AF526F15}" srcOrd="4" destOrd="0" presId="urn:microsoft.com/office/officeart/2005/8/layout/hList1"/>
    <dgm:cxn modelId="{D3F193E2-B577-40C4-A634-44746456E364}" type="presParOf" srcId="{DC99CB63-8743-4ABD-ABE4-4469AF526F15}" destId="{1EC9F1EB-205B-428C-8A1A-527D96A6AD15}" srcOrd="0" destOrd="0" presId="urn:microsoft.com/office/officeart/2005/8/layout/hList1"/>
    <dgm:cxn modelId="{D4614CF3-75D5-4C61-966C-EA951471F20F}" type="presParOf" srcId="{DC99CB63-8743-4ABD-ABE4-4469AF526F15}" destId="{F97EDAFC-0921-4A2D-93CD-B5A514EDD1B8}" srcOrd="1" destOrd="0" presId="urn:microsoft.com/office/officeart/2005/8/layout/hList1"/>
  </dgm:cxnLst>
  <dgm:bg/>
  <dgm:whole/>
</dgm:dataModel>
</file>

<file path=ppt/diagrams/data12.xml><?xml version="1.0" encoding="utf-8"?>
<dgm:dataModel xmlns:dgm="http://schemas.openxmlformats.org/drawingml/2006/diagram" xmlns:a="http://schemas.openxmlformats.org/drawingml/2006/main">
  <dgm:ptLst>
    <dgm:pt modelId="{DF215946-CBE5-4BFD-A0B3-D5DA5745F3AD}" type="doc">
      <dgm:prSet loTypeId="urn:microsoft.com/office/officeart/2005/8/layout/vList2" loCatId="list" qsTypeId="urn:microsoft.com/office/officeart/2005/8/quickstyle/3d4" qsCatId="3D" csTypeId="urn:microsoft.com/office/officeart/2005/8/colors/colorful5" csCatId="colorful" phldr="1"/>
      <dgm:spPr/>
      <dgm:t>
        <a:bodyPr/>
        <a:lstStyle/>
        <a:p>
          <a:endParaRPr lang="zh-CN" altLang="en-US"/>
        </a:p>
      </dgm:t>
    </dgm:pt>
    <dgm:pt modelId="{FCCAF51C-0EEB-4E49-A3FC-7F6C687D38AB}">
      <dgm:prSet phldrT="[文本]"/>
      <dgm:spPr/>
      <dgm:t>
        <a:bodyPr/>
        <a:lstStyle/>
        <a:p>
          <a:r>
            <a:rPr lang="en-US" altLang="zh-CN" b="1" dirty="0" smtClean="0">
              <a:solidFill>
                <a:schemeClr val="tx1"/>
              </a:solidFill>
            </a:rPr>
            <a:t>1</a:t>
          </a:r>
          <a:r>
            <a:rPr lang="zh-CN" altLang="en-US" b="1" dirty="0" smtClean="0">
              <a:solidFill>
                <a:schemeClr val="tx1"/>
              </a:solidFill>
            </a:rPr>
            <a:t>、研究梳理了虚拟天文台基础理论与技术框架</a:t>
          </a:r>
          <a:endParaRPr lang="zh-CN" altLang="en-US" dirty="0">
            <a:solidFill>
              <a:schemeClr val="tx1"/>
            </a:solidFill>
          </a:endParaRPr>
        </a:p>
      </dgm:t>
    </dgm:pt>
    <dgm:pt modelId="{131CC6F8-7693-465B-BD55-B086C95D8607}" type="parTrans" cxnId="{DCFC7051-9DAC-48CD-980B-6D0FEDEE16F9}">
      <dgm:prSet/>
      <dgm:spPr/>
      <dgm:t>
        <a:bodyPr/>
        <a:lstStyle/>
        <a:p>
          <a:endParaRPr lang="zh-CN" altLang="en-US"/>
        </a:p>
      </dgm:t>
    </dgm:pt>
    <dgm:pt modelId="{2F56EAFD-2E3D-462B-A7E4-84FFC3E0BD55}" type="sibTrans" cxnId="{DCFC7051-9DAC-48CD-980B-6D0FEDEE16F9}">
      <dgm:prSet/>
      <dgm:spPr/>
      <dgm:t>
        <a:bodyPr/>
        <a:lstStyle/>
        <a:p>
          <a:endParaRPr lang="zh-CN" altLang="en-US"/>
        </a:p>
      </dgm:t>
    </dgm:pt>
    <dgm:pt modelId="{CF1A40C0-D826-4265-A33C-08FA8D999897}">
      <dgm:prSet phldrT="[文本]" custT="1"/>
      <dgm:spPr/>
      <dgm:t>
        <a:bodyPr/>
        <a:lstStyle/>
        <a:p>
          <a:r>
            <a:rPr lang="zh-CN" altLang="en-US" sz="1800" dirty="0" smtClean="0">
              <a:solidFill>
                <a:schemeClr val="tx1"/>
              </a:solidFill>
              <a:latin typeface="微软雅黑" pitchFamily="34" charset="-122"/>
              <a:ea typeface="微软雅黑" pitchFamily="34" charset="-122"/>
            </a:rPr>
            <a:t>背景、概念、发展情况、标准协议（体系架构、数据访问协议、数据格式）</a:t>
          </a:r>
          <a:endParaRPr lang="zh-CN" altLang="en-US" sz="1800" dirty="0">
            <a:solidFill>
              <a:schemeClr val="tx1"/>
            </a:solidFill>
            <a:latin typeface="微软雅黑" pitchFamily="34" charset="-122"/>
            <a:ea typeface="微软雅黑" pitchFamily="34" charset="-122"/>
          </a:endParaRPr>
        </a:p>
      </dgm:t>
    </dgm:pt>
    <dgm:pt modelId="{C8703F03-FF8E-4B0B-A7BD-DCF93E664642}" type="parTrans" cxnId="{00349C0E-E263-476A-8BC1-6CE1888BED8A}">
      <dgm:prSet/>
      <dgm:spPr/>
      <dgm:t>
        <a:bodyPr/>
        <a:lstStyle/>
        <a:p>
          <a:endParaRPr lang="zh-CN" altLang="en-US"/>
        </a:p>
      </dgm:t>
    </dgm:pt>
    <dgm:pt modelId="{3166CECE-176E-40BC-AE93-DF677D5E7895}" type="sibTrans" cxnId="{00349C0E-E263-476A-8BC1-6CE1888BED8A}">
      <dgm:prSet/>
      <dgm:spPr/>
      <dgm:t>
        <a:bodyPr/>
        <a:lstStyle/>
        <a:p>
          <a:endParaRPr lang="zh-CN" altLang="en-US"/>
        </a:p>
      </dgm:t>
    </dgm:pt>
    <dgm:pt modelId="{AA2B7BCE-FC1D-45FF-B7D2-8F3E4B8D6357}">
      <dgm:prSet phldrT="[文本]"/>
      <dgm:spPr/>
      <dgm:t>
        <a:bodyPr/>
        <a:lstStyle/>
        <a:p>
          <a:r>
            <a:rPr lang="en-US" altLang="en-US" b="1" dirty="0" smtClean="0">
              <a:solidFill>
                <a:schemeClr val="tx1"/>
              </a:solidFill>
            </a:rPr>
            <a:t>2</a:t>
          </a:r>
          <a:r>
            <a:rPr lang="zh-CN" altLang="en-US" b="1" dirty="0" smtClean="0">
              <a:solidFill>
                <a:schemeClr val="tx1"/>
              </a:solidFill>
            </a:rPr>
            <a:t>、参与了</a:t>
          </a:r>
          <a:r>
            <a:rPr lang="en-US" altLang="en-US" b="1" dirty="0" smtClean="0">
              <a:solidFill>
                <a:schemeClr val="tx1"/>
              </a:solidFill>
            </a:rPr>
            <a:t>HXMT</a:t>
          </a:r>
          <a:r>
            <a:rPr lang="zh-CN" altLang="en-US" b="1" dirty="0" smtClean="0">
              <a:solidFill>
                <a:schemeClr val="tx1"/>
              </a:solidFill>
            </a:rPr>
            <a:t>卫星数据组织管理工作</a:t>
          </a:r>
          <a:endParaRPr lang="zh-CN" altLang="en-US" b="1" dirty="0">
            <a:solidFill>
              <a:schemeClr val="tx1"/>
            </a:solidFill>
          </a:endParaRPr>
        </a:p>
      </dgm:t>
    </dgm:pt>
    <dgm:pt modelId="{BFBE991B-E685-49AF-93D4-F8BEE15FABC6}" type="parTrans" cxnId="{5470966E-B359-4B76-9A1D-8E883B98C306}">
      <dgm:prSet/>
      <dgm:spPr/>
      <dgm:t>
        <a:bodyPr/>
        <a:lstStyle/>
        <a:p>
          <a:endParaRPr lang="zh-CN" altLang="en-US"/>
        </a:p>
      </dgm:t>
    </dgm:pt>
    <dgm:pt modelId="{1DC76BE6-C1DA-40F3-A781-83EA9972540D}" type="sibTrans" cxnId="{5470966E-B359-4B76-9A1D-8E883B98C306}">
      <dgm:prSet/>
      <dgm:spPr/>
      <dgm:t>
        <a:bodyPr/>
        <a:lstStyle/>
        <a:p>
          <a:endParaRPr lang="zh-CN" altLang="en-US"/>
        </a:p>
      </dgm:t>
    </dgm:pt>
    <dgm:pt modelId="{91F024FE-6708-41FB-AB05-2323E79F34C9}">
      <dgm:prSet phldrT="[文本]" custT="1"/>
      <dgm:spPr/>
      <dgm:t>
        <a:bodyPr/>
        <a:lstStyle/>
        <a:p>
          <a:r>
            <a:rPr lang="zh-CN" altLang="en-US" sz="1800" dirty="0" smtClean="0">
              <a:solidFill>
                <a:schemeClr val="tx1"/>
              </a:solidFill>
              <a:latin typeface="微软雅黑" pitchFamily="34" charset="-122"/>
              <a:ea typeface="微软雅黑" pitchFamily="34" charset="-122"/>
            </a:rPr>
            <a:t>数据分级定义</a:t>
          </a:r>
          <a:r>
            <a:rPr lang="zh-CN" altLang="en-US" sz="2000" dirty="0" smtClean="0">
              <a:solidFill>
                <a:schemeClr val="tx1"/>
              </a:solidFill>
              <a:latin typeface="微软雅黑" pitchFamily="34" charset="-122"/>
              <a:ea typeface="微软雅黑" pitchFamily="34" charset="-122"/>
            </a:rPr>
            <a:t>、</a:t>
          </a:r>
          <a:r>
            <a:rPr lang="zh-CN" altLang="en-US" sz="1800" dirty="0" smtClean="0">
              <a:solidFill>
                <a:schemeClr val="tx1"/>
              </a:solidFill>
              <a:latin typeface="微软雅黑" pitchFamily="34" charset="-122"/>
              <a:ea typeface="微软雅黑" pitchFamily="34" charset="-122"/>
            </a:rPr>
            <a:t>归档目录结构、数据产品种类、存储格式</a:t>
          </a:r>
        </a:p>
      </dgm:t>
    </dgm:pt>
    <dgm:pt modelId="{EEE4B702-C637-4692-B29D-57F2608B4551}" type="parTrans" cxnId="{CB8F53B3-34E4-4292-B478-DC67AAAA0947}">
      <dgm:prSet/>
      <dgm:spPr/>
      <dgm:t>
        <a:bodyPr/>
        <a:lstStyle/>
        <a:p>
          <a:endParaRPr lang="zh-CN" altLang="en-US"/>
        </a:p>
      </dgm:t>
    </dgm:pt>
    <dgm:pt modelId="{79723C8D-39D0-4D0E-B792-BAD4ABB016C2}" type="sibTrans" cxnId="{CB8F53B3-34E4-4292-B478-DC67AAAA0947}">
      <dgm:prSet/>
      <dgm:spPr/>
      <dgm:t>
        <a:bodyPr/>
        <a:lstStyle/>
        <a:p>
          <a:endParaRPr lang="zh-CN" altLang="en-US"/>
        </a:p>
      </dgm:t>
    </dgm:pt>
    <dgm:pt modelId="{C3AB5CF5-5B3E-445E-82CA-E3D6154C32B4}">
      <dgm:prSet phldrT="[文本]"/>
      <dgm:spPr/>
      <dgm:t>
        <a:bodyPr/>
        <a:lstStyle/>
        <a:p>
          <a:r>
            <a:rPr lang="en-US" altLang="en-US" b="1" dirty="0" smtClean="0">
              <a:solidFill>
                <a:schemeClr val="tx1"/>
              </a:solidFill>
            </a:rPr>
            <a:t>4</a:t>
          </a:r>
          <a:r>
            <a:rPr lang="zh-CN" altLang="en-US" b="1" dirty="0" smtClean="0">
              <a:solidFill>
                <a:schemeClr val="tx1"/>
              </a:solidFill>
            </a:rPr>
            <a:t>、实现了</a:t>
          </a:r>
          <a:r>
            <a:rPr lang="en-US" altLang="en-US" b="1" dirty="0" smtClean="0">
              <a:solidFill>
                <a:schemeClr val="tx1"/>
              </a:solidFill>
            </a:rPr>
            <a:t>HXMT</a:t>
          </a:r>
          <a:r>
            <a:rPr lang="zh-CN" altLang="en-US" b="1" dirty="0" smtClean="0">
              <a:solidFill>
                <a:schemeClr val="tx1"/>
              </a:solidFill>
            </a:rPr>
            <a:t>卫星数据检索发布原型系统</a:t>
          </a:r>
          <a:endParaRPr lang="zh-CN" altLang="en-US" b="1" dirty="0">
            <a:solidFill>
              <a:schemeClr val="tx1"/>
            </a:solidFill>
          </a:endParaRPr>
        </a:p>
      </dgm:t>
    </dgm:pt>
    <dgm:pt modelId="{15D3B3F0-B16E-4C69-A53E-DAED4BA70363}" type="parTrans" cxnId="{33065E78-9FA3-4B08-A287-1F771594CD8C}">
      <dgm:prSet/>
      <dgm:spPr/>
      <dgm:t>
        <a:bodyPr/>
        <a:lstStyle/>
        <a:p>
          <a:endParaRPr lang="zh-CN" altLang="en-US"/>
        </a:p>
      </dgm:t>
    </dgm:pt>
    <dgm:pt modelId="{F09B9040-9D24-41B8-80F9-A2090E0AEDF3}" type="sibTrans" cxnId="{33065E78-9FA3-4B08-A287-1F771594CD8C}">
      <dgm:prSet/>
      <dgm:spPr/>
      <dgm:t>
        <a:bodyPr/>
        <a:lstStyle/>
        <a:p>
          <a:endParaRPr lang="zh-CN" altLang="en-US"/>
        </a:p>
      </dgm:t>
    </dgm:pt>
    <dgm:pt modelId="{B7E86EA6-308B-4A68-94FF-AA2218969FA2}">
      <dgm:prSet phldrT="[文本]" custT="1"/>
      <dgm:spPr/>
      <dgm:t>
        <a:bodyPr/>
        <a:lstStyle/>
        <a:p>
          <a:r>
            <a:rPr lang="zh-CN" altLang="en-US" sz="1800" dirty="0" smtClean="0">
              <a:solidFill>
                <a:schemeClr val="tx1"/>
              </a:solidFill>
              <a:latin typeface="微软雅黑" pitchFamily="34" charset="-122"/>
              <a:ea typeface="微软雅黑" pitchFamily="34" charset="-122"/>
            </a:rPr>
            <a:t>体系架构、数据模型、数据库及数据库索引设计</a:t>
          </a:r>
          <a:endParaRPr lang="zh-CN" altLang="en-US" sz="1800" dirty="0">
            <a:solidFill>
              <a:schemeClr val="tx1"/>
            </a:solidFill>
            <a:latin typeface="微软雅黑" pitchFamily="34" charset="-122"/>
            <a:ea typeface="微软雅黑" pitchFamily="34" charset="-122"/>
          </a:endParaRPr>
        </a:p>
      </dgm:t>
    </dgm:pt>
    <dgm:pt modelId="{3146D9BF-849A-4D2E-8EDD-A6E8B8C57D7A}" type="parTrans" cxnId="{C27CB683-B451-4E72-A9B1-57FFC3BAA2FF}">
      <dgm:prSet/>
      <dgm:spPr/>
      <dgm:t>
        <a:bodyPr/>
        <a:lstStyle/>
        <a:p>
          <a:endParaRPr lang="zh-CN" altLang="en-US"/>
        </a:p>
      </dgm:t>
    </dgm:pt>
    <dgm:pt modelId="{9A6E5562-5184-41D6-8D30-96C577E47035}" type="sibTrans" cxnId="{C27CB683-B451-4E72-A9B1-57FFC3BAA2FF}">
      <dgm:prSet/>
      <dgm:spPr/>
      <dgm:t>
        <a:bodyPr/>
        <a:lstStyle/>
        <a:p>
          <a:endParaRPr lang="zh-CN" altLang="en-US"/>
        </a:p>
      </dgm:t>
    </dgm:pt>
    <dgm:pt modelId="{A0CAB6DF-12C2-43EF-99C2-30AF0F757D63}">
      <dgm:prSet phldrT="[文本]"/>
      <dgm:spPr/>
      <dgm:t>
        <a:bodyPr/>
        <a:lstStyle/>
        <a:p>
          <a:r>
            <a:rPr lang="en-US" altLang="en-US" b="1" dirty="0" smtClean="0">
              <a:solidFill>
                <a:schemeClr val="tx1"/>
              </a:solidFill>
            </a:rPr>
            <a:t>3</a:t>
          </a:r>
          <a:r>
            <a:rPr lang="zh-CN" altLang="en-US" b="1" dirty="0" smtClean="0">
              <a:solidFill>
                <a:schemeClr val="tx1"/>
              </a:solidFill>
            </a:rPr>
            <a:t>、设计了</a:t>
          </a:r>
          <a:r>
            <a:rPr lang="en-US" altLang="en-US" b="1" dirty="0" smtClean="0">
              <a:solidFill>
                <a:schemeClr val="tx1"/>
              </a:solidFill>
            </a:rPr>
            <a:t>HXMT</a:t>
          </a:r>
          <a:r>
            <a:rPr lang="zh-CN" altLang="en-US" b="1" dirty="0" smtClean="0">
              <a:solidFill>
                <a:schemeClr val="tx1"/>
              </a:solidFill>
            </a:rPr>
            <a:t>卫星数据检索发布原型系统</a:t>
          </a:r>
          <a:endParaRPr lang="zh-CN" altLang="en-US" b="1" dirty="0">
            <a:solidFill>
              <a:schemeClr val="tx1"/>
            </a:solidFill>
          </a:endParaRPr>
        </a:p>
      </dgm:t>
    </dgm:pt>
    <dgm:pt modelId="{B253BA8F-39B9-42F1-B240-34AEE9609028}" type="parTrans" cxnId="{9E11363D-3C13-439E-8DEF-CBFEFA1D885F}">
      <dgm:prSet/>
      <dgm:spPr/>
      <dgm:t>
        <a:bodyPr/>
        <a:lstStyle/>
        <a:p>
          <a:endParaRPr lang="zh-CN" altLang="en-US"/>
        </a:p>
      </dgm:t>
    </dgm:pt>
    <dgm:pt modelId="{3C4F98B9-4977-48DC-951C-FCA8D4798E14}" type="sibTrans" cxnId="{9E11363D-3C13-439E-8DEF-CBFEFA1D885F}">
      <dgm:prSet/>
      <dgm:spPr/>
      <dgm:t>
        <a:bodyPr/>
        <a:lstStyle/>
        <a:p>
          <a:endParaRPr lang="zh-CN" altLang="en-US"/>
        </a:p>
      </dgm:t>
    </dgm:pt>
    <dgm:pt modelId="{C6E8E7F0-ECCA-4CB4-BFEF-C0FA843B0D6B}">
      <dgm:prSet phldrT="[文本]" custT="1"/>
      <dgm:spPr/>
      <dgm:t>
        <a:bodyPr/>
        <a:lstStyle/>
        <a:p>
          <a:pPr>
            <a:lnSpc>
              <a:spcPct val="100000"/>
            </a:lnSpc>
            <a:spcAft>
              <a:spcPts val="0"/>
            </a:spcAft>
          </a:pPr>
          <a:r>
            <a:rPr lang="zh-CN" altLang="en-US" sz="1800" dirty="0" smtClean="0">
              <a:solidFill>
                <a:schemeClr val="tx1"/>
              </a:solidFill>
              <a:latin typeface="微软雅黑" pitchFamily="34" charset="-122"/>
              <a:ea typeface="微软雅黑" pitchFamily="34" charset="-122"/>
            </a:rPr>
            <a:t>①遵循</a:t>
          </a:r>
          <a:r>
            <a:rPr lang="en-US" altLang="en-US" sz="1800" dirty="0" smtClean="0">
              <a:solidFill>
                <a:schemeClr val="tx1"/>
              </a:solidFill>
              <a:latin typeface="微软雅黑" pitchFamily="34" charset="-122"/>
              <a:ea typeface="微软雅黑" pitchFamily="34" charset="-122"/>
            </a:rPr>
            <a:t>SCS</a:t>
          </a:r>
          <a:r>
            <a:rPr lang="zh-CN" altLang="en-US" sz="1800" dirty="0" smtClean="0">
              <a:solidFill>
                <a:schemeClr val="tx1"/>
              </a:solidFill>
              <a:latin typeface="微软雅黑" pitchFamily="34" charset="-122"/>
              <a:ea typeface="微软雅黑" pitchFamily="34" charset="-122"/>
            </a:rPr>
            <a:t>协议开发</a:t>
          </a:r>
          <a:r>
            <a:rPr lang="en-US" altLang="en-US" sz="1800" dirty="0" smtClean="0">
              <a:solidFill>
                <a:schemeClr val="tx1"/>
              </a:solidFill>
              <a:latin typeface="微软雅黑" pitchFamily="34" charset="-122"/>
              <a:ea typeface="微软雅黑" pitchFamily="34" charset="-122"/>
            </a:rPr>
            <a:t>SOAP</a:t>
          </a:r>
          <a:r>
            <a:rPr lang="zh-CN" altLang="en-US" sz="1800" dirty="0" smtClean="0">
              <a:solidFill>
                <a:schemeClr val="tx1"/>
              </a:solidFill>
              <a:latin typeface="微软雅黑" pitchFamily="34" charset="-122"/>
              <a:ea typeface="微软雅黑" pitchFamily="34" charset="-122"/>
            </a:rPr>
            <a:t>样式锥形检索服务，并成功通过了</a:t>
          </a:r>
          <a:r>
            <a:rPr lang="en-US" altLang="en-US" sz="1800" dirty="0" smtClean="0">
              <a:solidFill>
                <a:schemeClr val="tx1"/>
              </a:solidFill>
              <a:latin typeface="微软雅黑" pitchFamily="34" charset="-122"/>
              <a:ea typeface="微软雅黑" pitchFamily="34" charset="-122"/>
            </a:rPr>
            <a:t>VO</a:t>
          </a:r>
          <a:r>
            <a:rPr lang="zh-CN" altLang="en-US" sz="1800" dirty="0" smtClean="0">
              <a:solidFill>
                <a:schemeClr val="tx1"/>
              </a:solidFill>
              <a:latin typeface="微软雅黑" pitchFamily="34" charset="-122"/>
              <a:ea typeface="微软雅黑" pitchFamily="34" charset="-122"/>
            </a:rPr>
            <a:t>有效性验证</a:t>
          </a:r>
          <a:endParaRPr lang="zh-CN" altLang="en-US" sz="1800" dirty="0">
            <a:solidFill>
              <a:schemeClr val="tx1"/>
            </a:solidFill>
            <a:latin typeface="微软雅黑" pitchFamily="34" charset="-122"/>
            <a:ea typeface="微软雅黑" pitchFamily="34" charset="-122"/>
          </a:endParaRPr>
        </a:p>
      </dgm:t>
    </dgm:pt>
    <dgm:pt modelId="{C72C1E06-B814-4F73-AAA3-88EC746EAB38}" type="parTrans" cxnId="{949D7FDF-E961-4C05-A648-45362F0A1152}">
      <dgm:prSet/>
      <dgm:spPr/>
      <dgm:t>
        <a:bodyPr/>
        <a:lstStyle/>
        <a:p>
          <a:endParaRPr lang="zh-CN" altLang="en-US"/>
        </a:p>
      </dgm:t>
    </dgm:pt>
    <dgm:pt modelId="{6C7222BE-6ED9-4811-B782-CD25CFE8B4D6}" type="sibTrans" cxnId="{949D7FDF-E961-4C05-A648-45362F0A1152}">
      <dgm:prSet/>
      <dgm:spPr/>
      <dgm:t>
        <a:bodyPr/>
        <a:lstStyle/>
        <a:p>
          <a:endParaRPr lang="zh-CN" altLang="en-US"/>
        </a:p>
      </dgm:t>
    </dgm:pt>
    <dgm:pt modelId="{801B4DD3-A2D7-493F-9E7B-FC9491690AEB}">
      <dgm:prSet custT="1"/>
      <dgm:spPr/>
      <dgm:t>
        <a:bodyPr/>
        <a:lstStyle/>
        <a:p>
          <a:pPr>
            <a:lnSpc>
              <a:spcPct val="100000"/>
            </a:lnSpc>
            <a:spcAft>
              <a:spcPts val="0"/>
            </a:spcAft>
          </a:pPr>
          <a:r>
            <a:rPr lang="zh-CN" altLang="en-US" sz="1800" dirty="0" smtClean="0">
              <a:solidFill>
                <a:schemeClr val="tx1"/>
              </a:solidFill>
              <a:latin typeface="微软雅黑" pitchFamily="34" charset="-122"/>
              <a:ea typeface="微软雅黑" pitchFamily="34" charset="-122"/>
            </a:rPr>
            <a:t>②开发了</a:t>
          </a:r>
          <a:r>
            <a:rPr lang="en-US" altLang="en-US" sz="1800" dirty="0" smtClean="0">
              <a:solidFill>
                <a:schemeClr val="tx1"/>
              </a:solidFill>
              <a:latin typeface="微软雅黑" pitchFamily="34" charset="-122"/>
              <a:ea typeface="微软雅黑" pitchFamily="34" charset="-122"/>
            </a:rPr>
            <a:t>HXMT</a:t>
          </a:r>
          <a:r>
            <a:rPr lang="zh-CN" altLang="en-US" sz="1800" dirty="0" smtClean="0">
              <a:solidFill>
                <a:schemeClr val="tx1"/>
              </a:solidFill>
              <a:latin typeface="微软雅黑" pitchFamily="34" charset="-122"/>
              <a:ea typeface="微软雅黑" pitchFamily="34" charset="-122"/>
            </a:rPr>
            <a:t>门户网站，集成检索浏览、数据下载和可视交互功能</a:t>
          </a:r>
          <a:endParaRPr lang="zh-CN" altLang="en-US" sz="1800" dirty="0">
            <a:solidFill>
              <a:schemeClr val="tx1"/>
            </a:solidFill>
            <a:latin typeface="微软雅黑" pitchFamily="34" charset="-122"/>
            <a:ea typeface="微软雅黑" pitchFamily="34" charset="-122"/>
          </a:endParaRPr>
        </a:p>
      </dgm:t>
    </dgm:pt>
    <dgm:pt modelId="{18242D47-C27A-4D1B-906A-251C714010AC}" type="parTrans" cxnId="{574C8EE4-7308-4B57-9703-6F2EAA4AA849}">
      <dgm:prSet/>
      <dgm:spPr/>
      <dgm:t>
        <a:bodyPr/>
        <a:lstStyle/>
        <a:p>
          <a:endParaRPr lang="zh-CN" altLang="en-US"/>
        </a:p>
      </dgm:t>
    </dgm:pt>
    <dgm:pt modelId="{95A870C7-8C77-4875-A304-454B5EFAA1DB}" type="sibTrans" cxnId="{574C8EE4-7308-4B57-9703-6F2EAA4AA849}">
      <dgm:prSet/>
      <dgm:spPr/>
      <dgm:t>
        <a:bodyPr/>
        <a:lstStyle/>
        <a:p>
          <a:endParaRPr lang="zh-CN" altLang="en-US"/>
        </a:p>
      </dgm:t>
    </dgm:pt>
    <dgm:pt modelId="{BBED8570-37E6-4600-B6E2-88390FE8855E}">
      <dgm:prSet custT="1"/>
      <dgm:spPr/>
      <dgm:t>
        <a:bodyPr/>
        <a:lstStyle/>
        <a:p>
          <a:pPr>
            <a:lnSpc>
              <a:spcPct val="100000"/>
            </a:lnSpc>
            <a:spcAft>
              <a:spcPts val="0"/>
            </a:spcAft>
          </a:pPr>
          <a:r>
            <a:rPr lang="zh-CN" altLang="en-US" sz="1800" dirty="0" smtClean="0">
              <a:solidFill>
                <a:schemeClr val="tx1"/>
              </a:solidFill>
              <a:latin typeface="微软雅黑" pitchFamily="34" charset="-122"/>
              <a:ea typeface="微软雅黑" pitchFamily="34" charset="-122"/>
            </a:rPr>
            <a:t>③采用了</a:t>
          </a:r>
          <a:r>
            <a:rPr lang="en-US" altLang="en-US" sz="1800" dirty="0" smtClean="0">
              <a:solidFill>
                <a:schemeClr val="tx1"/>
              </a:solidFill>
              <a:latin typeface="微软雅黑" pitchFamily="34" charset="-122"/>
              <a:ea typeface="微软雅黑" pitchFamily="34" charset="-122"/>
            </a:rPr>
            <a:t>HTM</a:t>
          </a:r>
          <a:r>
            <a:rPr lang="zh-CN" altLang="en-US" sz="1800" dirty="0" smtClean="0">
              <a:solidFill>
                <a:schemeClr val="tx1"/>
              </a:solidFill>
              <a:latin typeface="微软雅黑" pitchFamily="34" charset="-122"/>
              <a:ea typeface="微软雅黑" pitchFamily="34" charset="-122"/>
            </a:rPr>
            <a:t>索引算法优化数据库结构</a:t>
          </a:r>
          <a:endParaRPr lang="zh-CN" altLang="en-US" sz="1800" dirty="0">
            <a:solidFill>
              <a:schemeClr val="tx1"/>
            </a:solidFill>
            <a:latin typeface="微软雅黑" pitchFamily="34" charset="-122"/>
            <a:ea typeface="微软雅黑" pitchFamily="34" charset="-122"/>
          </a:endParaRPr>
        </a:p>
      </dgm:t>
    </dgm:pt>
    <dgm:pt modelId="{A6D52AE7-D41C-47B0-BBBC-231BE0AE615D}" type="parTrans" cxnId="{07365B07-7C26-4FE6-A2AA-0B6DC8F9F5D4}">
      <dgm:prSet/>
      <dgm:spPr/>
      <dgm:t>
        <a:bodyPr/>
        <a:lstStyle/>
        <a:p>
          <a:endParaRPr lang="zh-CN" altLang="en-US"/>
        </a:p>
      </dgm:t>
    </dgm:pt>
    <dgm:pt modelId="{280E699C-CA57-4B41-A742-02D3E600DD76}" type="sibTrans" cxnId="{07365B07-7C26-4FE6-A2AA-0B6DC8F9F5D4}">
      <dgm:prSet/>
      <dgm:spPr/>
      <dgm:t>
        <a:bodyPr/>
        <a:lstStyle/>
        <a:p>
          <a:endParaRPr lang="zh-CN" altLang="en-US"/>
        </a:p>
      </dgm:t>
    </dgm:pt>
    <dgm:pt modelId="{05D64C65-FF33-45E2-93E6-BD8A7829BEEB}">
      <dgm:prSet custT="1"/>
      <dgm:spPr/>
      <dgm:t>
        <a:bodyPr/>
        <a:lstStyle/>
        <a:p>
          <a:pPr>
            <a:lnSpc>
              <a:spcPct val="100000"/>
            </a:lnSpc>
            <a:spcAft>
              <a:spcPts val="0"/>
            </a:spcAft>
          </a:pPr>
          <a:r>
            <a:rPr lang="zh-CN" altLang="en-US" sz="1800" dirty="0" smtClean="0">
              <a:solidFill>
                <a:schemeClr val="tx1"/>
              </a:solidFill>
              <a:latin typeface="微软雅黑" pitchFamily="34" charset="-122"/>
              <a:ea typeface="微软雅黑" pitchFamily="34" charset="-122"/>
            </a:rPr>
            <a:t>④采用了松耦合的</a:t>
          </a:r>
          <a:r>
            <a:rPr lang="en-US" altLang="en-US" sz="1800" dirty="0" smtClean="0">
              <a:solidFill>
                <a:schemeClr val="tx1"/>
              </a:solidFill>
              <a:latin typeface="微软雅黑" pitchFamily="34" charset="-122"/>
              <a:ea typeface="微软雅黑" pitchFamily="34" charset="-122"/>
            </a:rPr>
            <a:t>Spring </a:t>
          </a:r>
          <a:r>
            <a:rPr lang="en-US" altLang="zh-CN" sz="1800" dirty="0" smtClean="0">
              <a:solidFill>
                <a:schemeClr val="tx1"/>
              </a:solidFill>
              <a:latin typeface="微软雅黑" pitchFamily="34" charset="-122"/>
              <a:ea typeface="微软雅黑" pitchFamily="34" charset="-122"/>
            </a:rPr>
            <a:t>MVC</a:t>
          </a:r>
          <a:r>
            <a:rPr lang="zh-CN" altLang="en-US" sz="1800" dirty="0" smtClean="0">
              <a:solidFill>
                <a:schemeClr val="tx1"/>
              </a:solidFill>
              <a:latin typeface="微软雅黑" pitchFamily="34" charset="-122"/>
              <a:ea typeface="微软雅黑" pitchFamily="34" charset="-122"/>
            </a:rPr>
            <a:t>框架进行系统开发，具有良好的灵活性和扩展性</a:t>
          </a:r>
          <a:endParaRPr lang="zh-CN" altLang="en-US" sz="1800" dirty="0">
            <a:solidFill>
              <a:schemeClr val="tx1"/>
            </a:solidFill>
            <a:latin typeface="微软雅黑" pitchFamily="34" charset="-122"/>
            <a:ea typeface="微软雅黑" pitchFamily="34" charset="-122"/>
          </a:endParaRPr>
        </a:p>
      </dgm:t>
    </dgm:pt>
    <dgm:pt modelId="{377D8AEF-A172-4B39-B520-521F3C6FDC0D}" type="parTrans" cxnId="{F072FDB3-69F4-470E-B6D2-8738AEED7007}">
      <dgm:prSet/>
      <dgm:spPr/>
      <dgm:t>
        <a:bodyPr/>
        <a:lstStyle/>
        <a:p>
          <a:endParaRPr lang="zh-CN" altLang="en-US"/>
        </a:p>
      </dgm:t>
    </dgm:pt>
    <dgm:pt modelId="{758761EA-EDA1-4CFC-8FA2-7052EF3795A2}" type="sibTrans" cxnId="{F072FDB3-69F4-470E-B6D2-8738AEED7007}">
      <dgm:prSet/>
      <dgm:spPr/>
      <dgm:t>
        <a:bodyPr/>
        <a:lstStyle/>
        <a:p>
          <a:endParaRPr lang="zh-CN" altLang="en-US"/>
        </a:p>
      </dgm:t>
    </dgm:pt>
    <dgm:pt modelId="{651C0DDF-13B7-4D56-8B68-BAF9905F9BF1}" type="pres">
      <dgm:prSet presAssocID="{DF215946-CBE5-4BFD-A0B3-D5DA5745F3AD}" presName="linear" presStyleCnt="0">
        <dgm:presLayoutVars>
          <dgm:animLvl val="lvl"/>
          <dgm:resizeHandles val="exact"/>
        </dgm:presLayoutVars>
      </dgm:prSet>
      <dgm:spPr/>
      <dgm:t>
        <a:bodyPr/>
        <a:lstStyle/>
        <a:p>
          <a:endParaRPr lang="zh-CN" altLang="en-US"/>
        </a:p>
      </dgm:t>
    </dgm:pt>
    <dgm:pt modelId="{F210386F-3228-445E-A43C-F0A29F491E74}" type="pres">
      <dgm:prSet presAssocID="{FCCAF51C-0EEB-4E49-A3FC-7F6C687D38AB}" presName="parentText" presStyleLbl="node1" presStyleIdx="0" presStyleCnt="4">
        <dgm:presLayoutVars>
          <dgm:chMax val="0"/>
          <dgm:bulletEnabled val="1"/>
        </dgm:presLayoutVars>
      </dgm:prSet>
      <dgm:spPr/>
      <dgm:t>
        <a:bodyPr/>
        <a:lstStyle/>
        <a:p>
          <a:endParaRPr lang="zh-CN" altLang="en-US"/>
        </a:p>
      </dgm:t>
    </dgm:pt>
    <dgm:pt modelId="{4949F4F3-0355-4B97-8249-549F4BA1F42E}" type="pres">
      <dgm:prSet presAssocID="{FCCAF51C-0EEB-4E49-A3FC-7F6C687D38AB}" presName="childText" presStyleLbl="revTx" presStyleIdx="0" presStyleCnt="4">
        <dgm:presLayoutVars>
          <dgm:bulletEnabled val="1"/>
        </dgm:presLayoutVars>
      </dgm:prSet>
      <dgm:spPr/>
      <dgm:t>
        <a:bodyPr/>
        <a:lstStyle/>
        <a:p>
          <a:endParaRPr lang="zh-CN" altLang="en-US"/>
        </a:p>
      </dgm:t>
    </dgm:pt>
    <dgm:pt modelId="{B51BE96A-6D3C-4500-9628-C1234750F5E8}" type="pres">
      <dgm:prSet presAssocID="{AA2B7BCE-FC1D-45FF-B7D2-8F3E4B8D6357}" presName="parentText" presStyleLbl="node1" presStyleIdx="1" presStyleCnt="4">
        <dgm:presLayoutVars>
          <dgm:chMax val="0"/>
          <dgm:bulletEnabled val="1"/>
        </dgm:presLayoutVars>
      </dgm:prSet>
      <dgm:spPr/>
      <dgm:t>
        <a:bodyPr/>
        <a:lstStyle/>
        <a:p>
          <a:endParaRPr lang="zh-CN" altLang="en-US"/>
        </a:p>
      </dgm:t>
    </dgm:pt>
    <dgm:pt modelId="{E3ECA702-1F49-4F69-8F7E-D3AD1F2DFF32}" type="pres">
      <dgm:prSet presAssocID="{AA2B7BCE-FC1D-45FF-B7D2-8F3E4B8D6357}" presName="childText" presStyleLbl="revTx" presStyleIdx="1" presStyleCnt="4">
        <dgm:presLayoutVars>
          <dgm:bulletEnabled val="1"/>
        </dgm:presLayoutVars>
      </dgm:prSet>
      <dgm:spPr/>
      <dgm:t>
        <a:bodyPr/>
        <a:lstStyle/>
        <a:p>
          <a:endParaRPr lang="zh-CN" altLang="en-US"/>
        </a:p>
      </dgm:t>
    </dgm:pt>
    <dgm:pt modelId="{CE3FA299-FFF8-457A-8CC5-E2993997E979}" type="pres">
      <dgm:prSet presAssocID="{A0CAB6DF-12C2-43EF-99C2-30AF0F757D63}" presName="parentText" presStyleLbl="node1" presStyleIdx="2" presStyleCnt="4">
        <dgm:presLayoutVars>
          <dgm:chMax val="0"/>
          <dgm:bulletEnabled val="1"/>
        </dgm:presLayoutVars>
      </dgm:prSet>
      <dgm:spPr/>
      <dgm:t>
        <a:bodyPr/>
        <a:lstStyle/>
        <a:p>
          <a:endParaRPr lang="zh-CN" altLang="en-US"/>
        </a:p>
      </dgm:t>
    </dgm:pt>
    <dgm:pt modelId="{B7D253E7-F3E0-4E5E-96C6-E685D9F1CFA8}" type="pres">
      <dgm:prSet presAssocID="{A0CAB6DF-12C2-43EF-99C2-30AF0F757D63}" presName="childText" presStyleLbl="revTx" presStyleIdx="2" presStyleCnt="4">
        <dgm:presLayoutVars>
          <dgm:bulletEnabled val="1"/>
        </dgm:presLayoutVars>
      </dgm:prSet>
      <dgm:spPr/>
      <dgm:t>
        <a:bodyPr/>
        <a:lstStyle/>
        <a:p>
          <a:endParaRPr lang="zh-CN" altLang="en-US"/>
        </a:p>
      </dgm:t>
    </dgm:pt>
    <dgm:pt modelId="{561B6A4E-2A60-4D43-8610-4CF2846B3629}" type="pres">
      <dgm:prSet presAssocID="{C3AB5CF5-5B3E-445E-82CA-E3D6154C32B4}" presName="parentText" presStyleLbl="node1" presStyleIdx="3" presStyleCnt="4">
        <dgm:presLayoutVars>
          <dgm:chMax val="0"/>
          <dgm:bulletEnabled val="1"/>
        </dgm:presLayoutVars>
      </dgm:prSet>
      <dgm:spPr/>
      <dgm:t>
        <a:bodyPr/>
        <a:lstStyle/>
        <a:p>
          <a:endParaRPr lang="zh-CN" altLang="en-US"/>
        </a:p>
      </dgm:t>
    </dgm:pt>
    <dgm:pt modelId="{03015165-F02A-404D-BC2D-EAF97CE23C67}" type="pres">
      <dgm:prSet presAssocID="{C3AB5CF5-5B3E-445E-82CA-E3D6154C32B4}" presName="childText" presStyleLbl="revTx" presStyleIdx="3" presStyleCnt="4">
        <dgm:presLayoutVars>
          <dgm:bulletEnabled val="1"/>
        </dgm:presLayoutVars>
      </dgm:prSet>
      <dgm:spPr/>
      <dgm:t>
        <a:bodyPr/>
        <a:lstStyle/>
        <a:p>
          <a:endParaRPr lang="zh-CN" altLang="en-US"/>
        </a:p>
      </dgm:t>
    </dgm:pt>
  </dgm:ptLst>
  <dgm:cxnLst>
    <dgm:cxn modelId="{E63D5803-10AC-4E7B-AA99-D01B5FF61AC3}" type="presOf" srcId="{91F024FE-6708-41FB-AB05-2323E79F34C9}" destId="{E3ECA702-1F49-4F69-8F7E-D3AD1F2DFF32}" srcOrd="0" destOrd="0" presId="urn:microsoft.com/office/officeart/2005/8/layout/vList2"/>
    <dgm:cxn modelId="{949D7FDF-E961-4C05-A648-45362F0A1152}" srcId="{C3AB5CF5-5B3E-445E-82CA-E3D6154C32B4}" destId="{C6E8E7F0-ECCA-4CB4-BFEF-C0FA843B0D6B}" srcOrd="0" destOrd="0" parTransId="{C72C1E06-B814-4F73-AAA3-88EC746EAB38}" sibTransId="{6C7222BE-6ED9-4811-B782-CD25CFE8B4D6}"/>
    <dgm:cxn modelId="{00349C0E-E263-476A-8BC1-6CE1888BED8A}" srcId="{FCCAF51C-0EEB-4E49-A3FC-7F6C687D38AB}" destId="{CF1A40C0-D826-4265-A33C-08FA8D999897}" srcOrd="0" destOrd="0" parTransId="{C8703F03-FF8E-4B0B-A7BD-DCF93E664642}" sibTransId="{3166CECE-176E-40BC-AE93-DF677D5E7895}"/>
    <dgm:cxn modelId="{5470966E-B359-4B76-9A1D-8E883B98C306}" srcId="{DF215946-CBE5-4BFD-A0B3-D5DA5745F3AD}" destId="{AA2B7BCE-FC1D-45FF-B7D2-8F3E4B8D6357}" srcOrd="1" destOrd="0" parTransId="{BFBE991B-E685-49AF-93D4-F8BEE15FABC6}" sibTransId="{1DC76BE6-C1DA-40F3-A781-83EA9972540D}"/>
    <dgm:cxn modelId="{FF06217C-C109-496D-A2FF-6404D4C37C10}" type="presOf" srcId="{801B4DD3-A2D7-493F-9E7B-FC9491690AEB}" destId="{03015165-F02A-404D-BC2D-EAF97CE23C67}" srcOrd="0" destOrd="1" presId="urn:microsoft.com/office/officeart/2005/8/layout/vList2"/>
    <dgm:cxn modelId="{8DA2217E-131F-4F01-B597-777D0CD8045E}" type="presOf" srcId="{C6E8E7F0-ECCA-4CB4-BFEF-C0FA843B0D6B}" destId="{03015165-F02A-404D-BC2D-EAF97CE23C67}" srcOrd="0" destOrd="0" presId="urn:microsoft.com/office/officeart/2005/8/layout/vList2"/>
    <dgm:cxn modelId="{A7142FF1-9A81-439B-9D34-337435B18378}" type="presOf" srcId="{BBED8570-37E6-4600-B6E2-88390FE8855E}" destId="{03015165-F02A-404D-BC2D-EAF97CE23C67}" srcOrd="0" destOrd="2" presId="urn:microsoft.com/office/officeart/2005/8/layout/vList2"/>
    <dgm:cxn modelId="{B33E4044-D835-4C39-8227-9E7A4762593D}" type="presOf" srcId="{B7E86EA6-308B-4A68-94FF-AA2218969FA2}" destId="{B7D253E7-F3E0-4E5E-96C6-E685D9F1CFA8}" srcOrd="0" destOrd="0" presId="urn:microsoft.com/office/officeart/2005/8/layout/vList2"/>
    <dgm:cxn modelId="{33065E78-9FA3-4B08-A287-1F771594CD8C}" srcId="{DF215946-CBE5-4BFD-A0B3-D5DA5745F3AD}" destId="{C3AB5CF5-5B3E-445E-82CA-E3D6154C32B4}" srcOrd="3" destOrd="0" parTransId="{15D3B3F0-B16E-4C69-A53E-DAED4BA70363}" sibTransId="{F09B9040-9D24-41B8-80F9-A2090E0AEDF3}"/>
    <dgm:cxn modelId="{7B66CBD1-A284-4A5D-B324-91FEA92F4A80}" type="presOf" srcId="{05D64C65-FF33-45E2-93E6-BD8A7829BEEB}" destId="{03015165-F02A-404D-BC2D-EAF97CE23C67}" srcOrd="0" destOrd="3" presId="urn:microsoft.com/office/officeart/2005/8/layout/vList2"/>
    <dgm:cxn modelId="{3959B40A-E5AA-474A-9421-42D775A0C006}" type="presOf" srcId="{C3AB5CF5-5B3E-445E-82CA-E3D6154C32B4}" destId="{561B6A4E-2A60-4D43-8610-4CF2846B3629}" srcOrd="0" destOrd="0" presId="urn:microsoft.com/office/officeart/2005/8/layout/vList2"/>
    <dgm:cxn modelId="{574C8EE4-7308-4B57-9703-6F2EAA4AA849}" srcId="{C3AB5CF5-5B3E-445E-82CA-E3D6154C32B4}" destId="{801B4DD3-A2D7-493F-9E7B-FC9491690AEB}" srcOrd="1" destOrd="0" parTransId="{18242D47-C27A-4D1B-906A-251C714010AC}" sibTransId="{95A870C7-8C77-4875-A304-454B5EFAA1DB}"/>
    <dgm:cxn modelId="{CB8F53B3-34E4-4292-B478-DC67AAAA0947}" srcId="{AA2B7BCE-FC1D-45FF-B7D2-8F3E4B8D6357}" destId="{91F024FE-6708-41FB-AB05-2323E79F34C9}" srcOrd="0" destOrd="0" parTransId="{EEE4B702-C637-4692-B29D-57F2608B4551}" sibTransId="{79723C8D-39D0-4D0E-B792-BAD4ABB016C2}"/>
    <dgm:cxn modelId="{9E4FFC4E-0A1B-4303-9A56-12239CA7375A}" type="presOf" srcId="{DF215946-CBE5-4BFD-A0B3-D5DA5745F3AD}" destId="{651C0DDF-13B7-4D56-8B68-BAF9905F9BF1}" srcOrd="0" destOrd="0" presId="urn:microsoft.com/office/officeart/2005/8/layout/vList2"/>
    <dgm:cxn modelId="{C27CB683-B451-4E72-A9B1-57FFC3BAA2FF}" srcId="{A0CAB6DF-12C2-43EF-99C2-30AF0F757D63}" destId="{B7E86EA6-308B-4A68-94FF-AA2218969FA2}" srcOrd="0" destOrd="0" parTransId="{3146D9BF-849A-4D2E-8EDD-A6E8B8C57D7A}" sibTransId="{9A6E5562-5184-41D6-8D30-96C577E47035}"/>
    <dgm:cxn modelId="{DCFC7051-9DAC-48CD-980B-6D0FEDEE16F9}" srcId="{DF215946-CBE5-4BFD-A0B3-D5DA5745F3AD}" destId="{FCCAF51C-0EEB-4E49-A3FC-7F6C687D38AB}" srcOrd="0" destOrd="0" parTransId="{131CC6F8-7693-465B-BD55-B086C95D8607}" sibTransId="{2F56EAFD-2E3D-462B-A7E4-84FFC3E0BD55}"/>
    <dgm:cxn modelId="{9E11363D-3C13-439E-8DEF-CBFEFA1D885F}" srcId="{DF215946-CBE5-4BFD-A0B3-D5DA5745F3AD}" destId="{A0CAB6DF-12C2-43EF-99C2-30AF0F757D63}" srcOrd="2" destOrd="0" parTransId="{B253BA8F-39B9-42F1-B240-34AEE9609028}" sibTransId="{3C4F98B9-4977-48DC-951C-FCA8D4798E14}"/>
    <dgm:cxn modelId="{F072FDB3-69F4-470E-B6D2-8738AEED7007}" srcId="{C3AB5CF5-5B3E-445E-82CA-E3D6154C32B4}" destId="{05D64C65-FF33-45E2-93E6-BD8A7829BEEB}" srcOrd="3" destOrd="0" parTransId="{377D8AEF-A172-4B39-B520-521F3C6FDC0D}" sibTransId="{758761EA-EDA1-4CFC-8FA2-7052EF3795A2}"/>
    <dgm:cxn modelId="{82C3AFC4-99F6-4A3F-82FE-63FE5DE3761A}" type="presOf" srcId="{AA2B7BCE-FC1D-45FF-B7D2-8F3E4B8D6357}" destId="{B51BE96A-6D3C-4500-9628-C1234750F5E8}" srcOrd="0" destOrd="0" presId="urn:microsoft.com/office/officeart/2005/8/layout/vList2"/>
    <dgm:cxn modelId="{07365B07-7C26-4FE6-A2AA-0B6DC8F9F5D4}" srcId="{C3AB5CF5-5B3E-445E-82CA-E3D6154C32B4}" destId="{BBED8570-37E6-4600-B6E2-88390FE8855E}" srcOrd="2" destOrd="0" parTransId="{A6D52AE7-D41C-47B0-BBBC-231BE0AE615D}" sibTransId="{280E699C-CA57-4B41-A742-02D3E600DD76}"/>
    <dgm:cxn modelId="{7F7EDFE4-FDDA-488E-B54E-BDBA1F32AD96}" type="presOf" srcId="{A0CAB6DF-12C2-43EF-99C2-30AF0F757D63}" destId="{CE3FA299-FFF8-457A-8CC5-E2993997E979}" srcOrd="0" destOrd="0" presId="urn:microsoft.com/office/officeart/2005/8/layout/vList2"/>
    <dgm:cxn modelId="{50497AC9-55EA-4A7C-A50A-2AFFC7A3FF6B}" type="presOf" srcId="{FCCAF51C-0EEB-4E49-A3FC-7F6C687D38AB}" destId="{F210386F-3228-445E-A43C-F0A29F491E74}" srcOrd="0" destOrd="0" presId="urn:microsoft.com/office/officeart/2005/8/layout/vList2"/>
    <dgm:cxn modelId="{C26F4CF4-235F-411D-90E7-DCF1F4662B15}" type="presOf" srcId="{CF1A40C0-D826-4265-A33C-08FA8D999897}" destId="{4949F4F3-0355-4B97-8249-549F4BA1F42E}" srcOrd="0" destOrd="0" presId="urn:microsoft.com/office/officeart/2005/8/layout/vList2"/>
    <dgm:cxn modelId="{7E5D6091-55D3-46ED-841A-027463DBDB4A}" type="presParOf" srcId="{651C0DDF-13B7-4D56-8B68-BAF9905F9BF1}" destId="{F210386F-3228-445E-A43C-F0A29F491E74}" srcOrd="0" destOrd="0" presId="urn:microsoft.com/office/officeart/2005/8/layout/vList2"/>
    <dgm:cxn modelId="{104654F2-6577-41C2-9E38-0FD7233A5B9C}" type="presParOf" srcId="{651C0DDF-13B7-4D56-8B68-BAF9905F9BF1}" destId="{4949F4F3-0355-4B97-8249-549F4BA1F42E}" srcOrd="1" destOrd="0" presId="urn:microsoft.com/office/officeart/2005/8/layout/vList2"/>
    <dgm:cxn modelId="{6321A2EA-B0FC-4A91-BB8B-0B8546E635F6}" type="presParOf" srcId="{651C0DDF-13B7-4D56-8B68-BAF9905F9BF1}" destId="{B51BE96A-6D3C-4500-9628-C1234750F5E8}" srcOrd="2" destOrd="0" presId="urn:microsoft.com/office/officeart/2005/8/layout/vList2"/>
    <dgm:cxn modelId="{84D82451-FA97-4AFB-A533-EB31593551B6}" type="presParOf" srcId="{651C0DDF-13B7-4D56-8B68-BAF9905F9BF1}" destId="{E3ECA702-1F49-4F69-8F7E-D3AD1F2DFF32}" srcOrd="3" destOrd="0" presId="urn:microsoft.com/office/officeart/2005/8/layout/vList2"/>
    <dgm:cxn modelId="{35FFCC42-8B9C-405A-B852-040185D5723E}" type="presParOf" srcId="{651C0DDF-13B7-4D56-8B68-BAF9905F9BF1}" destId="{CE3FA299-FFF8-457A-8CC5-E2993997E979}" srcOrd="4" destOrd="0" presId="urn:microsoft.com/office/officeart/2005/8/layout/vList2"/>
    <dgm:cxn modelId="{8C95DD62-4620-4D46-ABA7-EB441B63677E}" type="presParOf" srcId="{651C0DDF-13B7-4D56-8B68-BAF9905F9BF1}" destId="{B7D253E7-F3E0-4E5E-96C6-E685D9F1CFA8}" srcOrd="5" destOrd="0" presId="urn:microsoft.com/office/officeart/2005/8/layout/vList2"/>
    <dgm:cxn modelId="{DC8C2BE5-472D-4BA8-9BC7-7250E0867996}" type="presParOf" srcId="{651C0DDF-13B7-4D56-8B68-BAF9905F9BF1}" destId="{561B6A4E-2A60-4D43-8610-4CF2846B3629}" srcOrd="6" destOrd="0" presId="urn:microsoft.com/office/officeart/2005/8/layout/vList2"/>
    <dgm:cxn modelId="{7C761BB0-9A12-4D83-A29C-7797B0518F7B}" type="presParOf" srcId="{651C0DDF-13B7-4D56-8B68-BAF9905F9BF1}" destId="{03015165-F02A-404D-BC2D-EAF97CE23C67}" srcOrd="7" destOrd="0" presId="urn:microsoft.com/office/officeart/2005/8/layout/vList2"/>
  </dgm:cxnLst>
  <dgm:bg/>
  <dgm:whole/>
</dgm:dataModel>
</file>

<file path=ppt/diagrams/data13.xml><?xml version="1.0" encoding="utf-8"?>
<dgm:dataModel xmlns:dgm="http://schemas.openxmlformats.org/drawingml/2006/diagram" xmlns:a="http://schemas.openxmlformats.org/drawingml/2006/main">
  <dgm:ptLst>
    <dgm:pt modelId="{BD28AA04-FC9A-45F4-91F7-2B5D24A6DAD5}" type="doc">
      <dgm:prSet loTypeId="urn:microsoft.com/office/officeart/2005/8/layout/vList5" loCatId="list" qsTypeId="urn:microsoft.com/office/officeart/2005/8/quickstyle/simple3" qsCatId="simple" csTypeId="urn:microsoft.com/office/officeart/2005/8/colors/colorful1" csCatId="colorful" phldr="1"/>
      <dgm:spPr/>
      <dgm:t>
        <a:bodyPr/>
        <a:lstStyle/>
        <a:p>
          <a:endParaRPr lang="zh-CN" altLang="en-US"/>
        </a:p>
      </dgm:t>
    </dgm:pt>
    <dgm:pt modelId="{A601CBC6-4C37-4C94-899D-F8B77510537E}">
      <dgm:prSet phldrT="[文本]" custT="1"/>
      <dgm:spPr/>
      <dgm:t>
        <a:bodyPr/>
        <a:lstStyle/>
        <a:p>
          <a:r>
            <a:rPr lang="zh-CN" altLang="en-US" sz="4000" b="1" dirty="0" smtClean="0">
              <a:latin typeface="微软雅黑" pitchFamily="34" charset="-122"/>
              <a:ea typeface="微软雅黑" pitchFamily="34" charset="-122"/>
            </a:rPr>
            <a:t>功 能</a:t>
          </a:r>
          <a:endParaRPr lang="zh-CN" altLang="en-US" sz="4000" b="1" dirty="0">
            <a:latin typeface="微软雅黑" pitchFamily="34" charset="-122"/>
            <a:ea typeface="微软雅黑" pitchFamily="34" charset="-122"/>
          </a:endParaRPr>
        </a:p>
      </dgm:t>
    </dgm:pt>
    <dgm:pt modelId="{E2FAD6E0-FADD-4F0B-AE9B-721778EB636A}" type="parTrans" cxnId="{00698BDE-344A-4844-AC0C-A7DEE7A01863}">
      <dgm:prSet/>
      <dgm:spPr/>
      <dgm:t>
        <a:bodyPr/>
        <a:lstStyle/>
        <a:p>
          <a:endParaRPr lang="zh-CN" altLang="en-US"/>
        </a:p>
      </dgm:t>
    </dgm:pt>
    <dgm:pt modelId="{F8216789-FF13-4F74-A634-6CC814C6E3CF}" type="sibTrans" cxnId="{00698BDE-344A-4844-AC0C-A7DEE7A01863}">
      <dgm:prSet/>
      <dgm:spPr/>
      <dgm:t>
        <a:bodyPr/>
        <a:lstStyle/>
        <a:p>
          <a:endParaRPr lang="zh-CN" altLang="en-US"/>
        </a:p>
      </dgm:t>
    </dgm:pt>
    <dgm:pt modelId="{DE64FB8A-39D2-4B4B-8835-3C90DC39ECB1}">
      <dgm:prSet phldrT="[文本]" custT="1"/>
      <dgm:spPr/>
      <dgm:t>
        <a:bodyPr/>
        <a:lstStyle/>
        <a:p>
          <a:pPr marL="180000" indent="-180000">
            <a:lnSpc>
              <a:spcPct val="100000"/>
            </a:lnSpc>
            <a:spcAft>
              <a:spcPts val="0"/>
            </a:spcAft>
          </a:pPr>
          <a:r>
            <a:rPr lang="zh-CN" altLang="en-US" sz="2000" dirty="0" smtClean="0">
              <a:latin typeface="微软雅黑" pitchFamily="34" charset="-122"/>
              <a:ea typeface="微软雅黑" pitchFamily="34" charset="-122"/>
            </a:rPr>
            <a:t>可添加交叉证认、</a:t>
          </a:r>
          <a:r>
            <a:rPr lang="en-US" altLang="zh-CN" sz="2000" dirty="0" smtClean="0">
              <a:latin typeface="微软雅黑" pitchFamily="34" charset="-122"/>
              <a:ea typeface="微软雅黑" pitchFamily="34" charset="-122"/>
            </a:rPr>
            <a:t>ADQL</a:t>
          </a:r>
          <a:r>
            <a:rPr lang="zh-CN" altLang="en-US" sz="2000" dirty="0" smtClean="0">
              <a:latin typeface="微软雅黑" pitchFamily="34" charset="-122"/>
              <a:ea typeface="微软雅黑" pitchFamily="34" charset="-122"/>
            </a:rPr>
            <a:t>检索等功能，引入数据融合与数据挖掘工作，充分挖掘天文数据的科学价值。</a:t>
          </a:r>
          <a:endParaRPr lang="zh-CN" altLang="en-US" sz="2000" dirty="0">
            <a:latin typeface="微软雅黑" pitchFamily="34" charset="-122"/>
            <a:ea typeface="微软雅黑" pitchFamily="34" charset="-122"/>
          </a:endParaRPr>
        </a:p>
      </dgm:t>
    </dgm:pt>
    <dgm:pt modelId="{AE43D6C8-E3CA-47A5-AAEF-FFCED93557F2}" type="parTrans" cxnId="{330C13C5-EE00-48C3-860F-009F252E930F}">
      <dgm:prSet/>
      <dgm:spPr/>
      <dgm:t>
        <a:bodyPr/>
        <a:lstStyle/>
        <a:p>
          <a:endParaRPr lang="zh-CN" altLang="en-US"/>
        </a:p>
      </dgm:t>
    </dgm:pt>
    <dgm:pt modelId="{D216B7AA-C9F3-4A91-B30A-DCA2C33B8820}" type="sibTrans" cxnId="{330C13C5-EE00-48C3-860F-009F252E930F}">
      <dgm:prSet/>
      <dgm:spPr/>
      <dgm:t>
        <a:bodyPr/>
        <a:lstStyle/>
        <a:p>
          <a:endParaRPr lang="zh-CN" altLang="en-US"/>
        </a:p>
      </dgm:t>
    </dgm:pt>
    <dgm:pt modelId="{5A66B03C-712C-4B8B-A4BC-BC09F242CB92}">
      <dgm:prSet phldrT="[文本]" custT="1"/>
      <dgm:spPr/>
      <dgm:t>
        <a:bodyPr/>
        <a:lstStyle/>
        <a:p>
          <a:r>
            <a:rPr lang="zh-CN" altLang="en-US" sz="4000" b="1" dirty="0" smtClean="0">
              <a:latin typeface="微软雅黑" pitchFamily="34" charset="-122"/>
              <a:ea typeface="微软雅黑" pitchFamily="34" charset="-122"/>
            </a:rPr>
            <a:t>性 能</a:t>
          </a:r>
          <a:endParaRPr lang="zh-CN" altLang="en-US" sz="4000" b="1" dirty="0">
            <a:latin typeface="微软雅黑" pitchFamily="34" charset="-122"/>
            <a:ea typeface="微软雅黑" pitchFamily="34" charset="-122"/>
          </a:endParaRPr>
        </a:p>
      </dgm:t>
    </dgm:pt>
    <dgm:pt modelId="{AA753A66-DD5E-49A6-8EFF-20F2987006EA}" type="parTrans" cxnId="{C8709416-2CD4-4575-9964-719D9232B4F4}">
      <dgm:prSet/>
      <dgm:spPr/>
      <dgm:t>
        <a:bodyPr/>
        <a:lstStyle/>
        <a:p>
          <a:endParaRPr lang="zh-CN" altLang="en-US"/>
        </a:p>
      </dgm:t>
    </dgm:pt>
    <dgm:pt modelId="{5FACC8F9-E850-404B-B35E-7BB6D5FE2715}" type="sibTrans" cxnId="{C8709416-2CD4-4575-9964-719D9232B4F4}">
      <dgm:prSet/>
      <dgm:spPr/>
      <dgm:t>
        <a:bodyPr/>
        <a:lstStyle/>
        <a:p>
          <a:endParaRPr lang="zh-CN" altLang="en-US"/>
        </a:p>
      </dgm:t>
    </dgm:pt>
    <dgm:pt modelId="{B5848B13-7E96-4E17-AE08-FBEFF2DF01A1}">
      <dgm:prSet phldrT="[文本]" custT="1"/>
      <dgm:spPr/>
      <dgm:t>
        <a:bodyPr/>
        <a:lstStyle/>
        <a:p>
          <a:pPr>
            <a:lnSpc>
              <a:spcPct val="100000"/>
            </a:lnSpc>
            <a:spcAft>
              <a:spcPts val="0"/>
            </a:spcAft>
          </a:pPr>
          <a:r>
            <a:rPr lang="zh-CN" altLang="en-US" sz="2000" dirty="0" smtClean="0">
              <a:latin typeface="微软雅黑" pitchFamily="34" charset="-122"/>
              <a:ea typeface="微软雅黑" pitchFamily="34" charset="-122"/>
            </a:rPr>
            <a:t>对实际网络条件下的产品检索和传输性能未给出评估测试与技术优化方案，可在后续工作中进行补充完善。</a:t>
          </a:r>
          <a:endParaRPr lang="zh-CN" altLang="en-US" sz="2000" dirty="0">
            <a:latin typeface="微软雅黑" pitchFamily="34" charset="-122"/>
            <a:ea typeface="微软雅黑" pitchFamily="34" charset="-122"/>
          </a:endParaRPr>
        </a:p>
      </dgm:t>
    </dgm:pt>
    <dgm:pt modelId="{6644DEBA-B912-4A9F-A6D9-4E13FA32585E}" type="parTrans" cxnId="{AA57BADA-831F-43A8-9236-BA15A68D1EDA}">
      <dgm:prSet/>
      <dgm:spPr/>
      <dgm:t>
        <a:bodyPr/>
        <a:lstStyle/>
        <a:p>
          <a:endParaRPr lang="zh-CN" altLang="en-US"/>
        </a:p>
      </dgm:t>
    </dgm:pt>
    <dgm:pt modelId="{E9FC98F3-2704-46C0-A400-EE8AEEB7CEC5}" type="sibTrans" cxnId="{AA57BADA-831F-43A8-9236-BA15A68D1EDA}">
      <dgm:prSet/>
      <dgm:spPr/>
      <dgm:t>
        <a:bodyPr/>
        <a:lstStyle/>
        <a:p>
          <a:endParaRPr lang="zh-CN" altLang="en-US"/>
        </a:p>
      </dgm:t>
    </dgm:pt>
    <dgm:pt modelId="{C9AE5AC8-4846-4B07-ACF7-38A41627D5EB}">
      <dgm:prSet phldrT="[文本]" custT="1"/>
      <dgm:spPr/>
      <dgm:t>
        <a:bodyPr/>
        <a:lstStyle/>
        <a:p>
          <a:pPr>
            <a:lnSpc>
              <a:spcPct val="100000"/>
            </a:lnSpc>
            <a:spcAft>
              <a:spcPts val="0"/>
            </a:spcAft>
          </a:pPr>
          <a:r>
            <a:rPr lang="zh-CN" altLang="en-US" sz="2000" dirty="0" smtClean="0">
              <a:latin typeface="微软雅黑" pitchFamily="34" charset="-122"/>
              <a:ea typeface="微软雅黑" pitchFamily="34" charset="-122"/>
            </a:rPr>
            <a:t>引入</a:t>
          </a:r>
          <a:r>
            <a:rPr lang="en-US" altLang="en-US" sz="2000" dirty="0" err="1" smtClean="0">
              <a:latin typeface="微软雅黑" pitchFamily="34" charset="-122"/>
              <a:ea typeface="微软雅黑" pitchFamily="34" charset="-122"/>
            </a:rPr>
            <a:t>MapReduce</a:t>
          </a:r>
          <a:r>
            <a:rPr lang="zh-CN" altLang="en-US" sz="2000" dirty="0" smtClean="0">
              <a:latin typeface="微软雅黑" pitchFamily="34" charset="-122"/>
              <a:ea typeface="微软雅黑" pitchFamily="34" charset="-122"/>
            </a:rPr>
            <a:t>等并行技术，提升海量数据检索性能。</a:t>
          </a:r>
          <a:endParaRPr lang="zh-CN" altLang="en-US" sz="2000" dirty="0">
            <a:latin typeface="微软雅黑" pitchFamily="34" charset="-122"/>
            <a:ea typeface="微软雅黑" pitchFamily="34" charset="-122"/>
          </a:endParaRPr>
        </a:p>
      </dgm:t>
    </dgm:pt>
    <dgm:pt modelId="{FEFE7870-1C50-4B2A-8BDB-BE154372CB76}" type="parTrans" cxnId="{AA524CE2-43F5-4B93-B269-413A1F1B4594}">
      <dgm:prSet/>
      <dgm:spPr/>
      <dgm:t>
        <a:bodyPr/>
        <a:lstStyle/>
        <a:p>
          <a:endParaRPr lang="zh-CN" altLang="en-US"/>
        </a:p>
      </dgm:t>
    </dgm:pt>
    <dgm:pt modelId="{0BEF27A4-1377-4D63-813A-C891977EEC99}" type="sibTrans" cxnId="{AA524CE2-43F5-4B93-B269-413A1F1B4594}">
      <dgm:prSet/>
      <dgm:spPr/>
      <dgm:t>
        <a:bodyPr/>
        <a:lstStyle/>
        <a:p>
          <a:endParaRPr lang="zh-CN" altLang="en-US"/>
        </a:p>
      </dgm:t>
    </dgm:pt>
    <dgm:pt modelId="{5E59CD2D-45E7-49D2-95A7-B6AE3C1EB0FF}">
      <dgm:prSet phldrT="[文本]" custT="1"/>
      <dgm:spPr/>
      <dgm:t>
        <a:bodyPr/>
        <a:lstStyle/>
        <a:p>
          <a:pPr marL="180000" indent="-180000">
            <a:lnSpc>
              <a:spcPct val="100000"/>
            </a:lnSpc>
            <a:spcAft>
              <a:spcPts val="0"/>
            </a:spcAft>
          </a:pPr>
          <a:r>
            <a:rPr lang="zh-CN" altLang="en-US" sz="2000" dirty="0" smtClean="0">
              <a:latin typeface="微软雅黑" pitchFamily="34" charset="-122"/>
              <a:ea typeface="微软雅黑" pitchFamily="34" charset="-122"/>
            </a:rPr>
            <a:t>丰富可视交互效果，提升用户交互体验。</a:t>
          </a:r>
          <a:endParaRPr lang="zh-CN" altLang="en-US" sz="2000" dirty="0">
            <a:latin typeface="微软雅黑" pitchFamily="34" charset="-122"/>
            <a:ea typeface="微软雅黑" pitchFamily="34" charset="-122"/>
          </a:endParaRPr>
        </a:p>
      </dgm:t>
    </dgm:pt>
    <dgm:pt modelId="{C757DC1E-AEF5-410D-B007-5BE2A658EC2E}" type="parTrans" cxnId="{1BCAA748-9D17-44CC-8092-4BA10C11B745}">
      <dgm:prSet/>
      <dgm:spPr/>
      <dgm:t>
        <a:bodyPr/>
        <a:lstStyle/>
        <a:p>
          <a:endParaRPr lang="zh-CN" altLang="en-US"/>
        </a:p>
      </dgm:t>
    </dgm:pt>
    <dgm:pt modelId="{0E08B52E-D0C3-4C91-8AE3-1632394233B5}" type="sibTrans" cxnId="{1BCAA748-9D17-44CC-8092-4BA10C11B745}">
      <dgm:prSet/>
      <dgm:spPr/>
      <dgm:t>
        <a:bodyPr/>
        <a:lstStyle/>
        <a:p>
          <a:endParaRPr lang="zh-CN" altLang="en-US"/>
        </a:p>
      </dgm:t>
    </dgm:pt>
    <dgm:pt modelId="{054CE92F-3A47-4B67-91C3-6890D989CC80}">
      <dgm:prSet phldrT="[文本]" custT="1"/>
      <dgm:spPr/>
      <dgm:t>
        <a:bodyPr/>
        <a:lstStyle/>
        <a:p>
          <a:pPr marL="180000" indent="-180000">
            <a:lnSpc>
              <a:spcPct val="100000"/>
            </a:lnSpc>
            <a:spcAft>
              <a:spcPts val="0"/>
            </a:spcAft>
          </a:pPr>
          <a:r>
            <a:rPr lang="zh-CN" altLang="en-US" sz="2000" dirty="0" smtClean="0">
              <a:latin typeface="微软雅黑" pitchFamily="34" charset="-122"/>
              <a:ea typeface="微软雅黑" pitchFamily="34" charset="-122"/>
            </a:rPr>
            <a:t>针对不同的数据产品种类，引入更多的</a:t>
          </a:r>
          <a:r>
            <a:rPr lang="en-US" altLang="zh-CN" sz="2000" dirty="0" smtClean="0">
              <a:latin typeface="微软雅黑" pitchFamily="34" charset="-122"/>
              <a:ea typeface="微软雅黑" pitchFamily="34" charset="-122"/>
            </a:rPr>
            <a:t>VO</a:t>
          </a:r>
          <a:r>
            <a:rPr lang="zh-CN" altLang="en-US" sz="2000" dirty="0" smtClean="0">
              <a:latin typeface="微软雅黑" pitchFamily="34" charset="-122"/>
              <a:ea typeface="微软雅黑" pitchFamily="34" charset="-122"/>
            </a:rPr>
            <a:t>协议（如</a:t>
          </a:r>
          <a:r>
            <a:rPr lang="en-US" altLang="zh-CN" sz="2000" dirty="0" smtClean="0">
              <a:latin typeface="微软雅黑" pitchFamily="34" charset="-122"/>
              <a:ea typeface="微软雅黑" pitchFamily="34" charset="-122"/>
            </a:rPr>
            <a:t>SIA</a:t>
          </a: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SAA</a:t>
          </a: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TAP</a:t>
          </a:r>
          <a:r>
            <a:rPr lang="zh-CN" altLang="en-US" sz="2000" dirty="0" smtClean="0">
              <a:latin typeface="微软雅黑" pitchFamily="34" charset="-122"/>
              <a:ea typeface="微软雅黑" pitchFamily="34" charset="-122"/>
            </a:rPr>
            <a:t>），开发相应的检索服务。</a:t>
          </a:r>
          <a:endParaRPr lang="zh-CN" altLang="en-US" sz="2000" dirty="0">
            <a:latin typeface="微软雅黑" pitchFamily="34" charset="-122"/>
            <a:ea typeface="微软雅黑" pitchFamily="34" charset="-122"/>
          </a:endParaRPr>
        </a:p>
      </dgm:t>
    </dgm:pt>
    <dgm:pt modelId="{96B03081-1B51-46B2-9EA8-244108E81BE5}" type="parTrans" cxnId="{8C5313BA-FA49-4E5C-AC1B-69DFAE7607DF}">
      <dgm:prSet/>
      <dgm:spPr/>
    </dgm:pt>
    <dgm:pt modelId="{D1AA1431-F4D2-4BFE-815A-068A9C623315}" type="sibTrans" cxnId="{8C5313BA-FA49-4E5C-AC1B-69DFAE7607DF}">
      <dgm:prSet/>
      <dgm:spPr/>
    </dgm:pt>
    <dgm:pt modelId="{2D5300A8-EF37-4D1A-A3BB-5B545D2D30FD}" type="pres">
      <dgm:prSet presAssocID="{BD28AA04-FC9A-45F4-91F7-2B5D24A6DAD5}" presName="Name0" presStyleCnt="0">
        <dgm:presLayoutVars>
          <dgm:dir/>
          <dgm:animLvl val="lvl"/>
          <dgm:resizeHandles val="exact"/>
        </dgm:presLayoutVars>
      </dgm:prSet>
      <dgm:spPr/>
      <dgm:t>
        <a:bodyPr/>
        <a:lstStyle/>
        <a:p>
          <a:endParaRPr lang="zh-CN" altLang="en-US"/>
        </a:p>
      </dgm:t>
    </dgm:pt>
    <dgm:pt modelId="{11A75BBD-DD9F-4DC1-B501-346FDD59300E}" type="pres">
      <dgm:prSet presAssocID="{A601CBC6-4C37-4C94-899D-F8B77510537E}" presName="linNode" presStyleCnt="0"/>
      <dgm:spPr/>
    </dgm:pt>
    <dgm:pt modelId="{A0276996-6247-45A7-B278-FD7AEB3C1DC7}" type="pres">
      <dgm:prSet presAssocID="{A601CBC6-4C37-4C94-899D-F8B77510537E}" presName="parentText" presStyleLbl="node1" presStyleIdx="0" presStyleCnt="2" custScaleX="71876" custScaleY="76984">
        <dgm:presLayoutVars>
          <dgm:chMax val="1"/>
          <dgm:bulletEnabled val="1"/>
        </dgm:presLayoutVars>
      </dgm:prSet>
      <dgm:spPr/>
      <dgm:t>
        <a:bodyPr/>
        <a:lstStyle/>
        <a:p>
          <a:endParaRPr lang="zh-CN" altLang="en-US"/>
        </a:p>
      </dgm:t>
    </dgm:pt>
    <dgm:pt modelId="{763A18FD-1362-474C-9809-65E8005F9BBA}" type="pres">
      <dgm:prSet presAssocID="{A601CBC6-4C37-4C94-899D-F8B77510537E}" presName="descendantText" presStyleLbl="alignAccFollowNode1" presStyleIdx="0" presStyleCnt="2" custScaleX="214690" custScaleY="117420">
        <dgm:presLayoutVars>
          <dgm:bulletEnabled val="1"/>
        </dgm:presLayoutVars>
      </dgm:prSet>
      <dgm:spPr/>
      <dgm:t>
        <a:bodyPr/>
        <a:lstStyle/>
        <a:p>
          <a:endParaRPr lang="zh-CN" altLang="en-US"/>
        </a:p>
      </dgm:t>
    </dgm:pt>
    <dgm:pt modelId="{C1A2D34C-1A99-4981-9354-7746873F6B09}" type="pres">
      <dgm:prSet presAssocID="{F8216789-FF13-4F74-A634-6CC814C6E3CF}" presName="sp" presStyleCnt="0"/>
      <dgm:spPr/>
    </dgm:pt>
    <dgm:pt modelId="{7FD1D783-569E-48DA-97FC-CFA5E9602986}" type="pres">
      <dgm:prSet presAssocID="{5A66B03C-712C-4B8B-A4BC-BC09F242CB92}" presName="linNode" presStyleCnt="0"/>
      <dgm:spPr/>
    </dgm:pt>
    <dgm:pt modelId="{D476896E-9368-434E-995C-965327584F2C}" type="pres">
      <dgm:prSet presAssocID="{5A66B03C-712C-4B8B-A4BC-BC09F242CB92}" presName="parentText" presStyleLbl="node1" presStyleIdx="1" presStyleCnt="2" custScaleX="71876" custScaleY="74741">
        <dgm:presLayoutVars>
          <dgm:chMax val="1"/>
          <dgm:bulletEnabled val="1"/>
        </dgm:presLayoutVars>
      </dgm:prSet>
      <dgm:spPr/>
      <dgm:t>
        <a:bodyPr/>
        <a:lstStyle/>
        <a:p>
          <a:endParaRPr lang="zh-CN" altLang="en-US"/>
        </a:p>
      </dgm:t>
    </dgm:pt>
    <dgm:pt modelId="{4229F615-B2A8-4BD2-9E62-00F84938C94F}" type="pres">
      <dgm:prSet presAssocID="{5A66B03C-712C-4B8B-A4BC-BC09F242CB92}" presName="descendantText" presStyleLbl="alignAccFollowNode1" presStyleIdx="1" presStyleCnt="2" custScaleX="216360">
        <dgm:presLayoutVars>
          <dgm:bulletEnabled val="1"/>
        </dgm:presLayoutVars>
      </dgm:prSet>
      <dgm:spPr/>
      <dgm:t>
        <a:bodyPr/>
        <a:lstStyle/>
        <a:p>
          <a:endParaRPr lang="zh-CN" altLang="en-US"/>
        </a:p>
      </dgm:t>
    </dgm:pt>
  </dgm:ptLst>
  <dgm:cxnLst>
    <dgm:cxn modelId="{BB3C17B9-B79F-4F0B-A51C-2587FE1281B9}" type="presOf" srcId="{054CE92F-3A47-4B67-91C3-6890D989CC80}" destId="{763A18FD-1362-474C-9809-65E8005F9BBA}" srcOrd="0" destOrd="1" presId="urn:microsoft.com/office/officeart/2005/8/layout/vList5"/>
    <dgm:cxn modelId="{79324CF2-0020-4368-BF56-16B47FC2DADF}" type="presOf" srcId="{A601CBC6-4C37-4C94-899D-F8B77510537E}" destId="{A0276996-6247-45A7-B278-FD7AEB3C1DC7}" srcOrd="0" destOrd="0" presId="urn:microsoft.com/office/officeart/2005/8/layout/vList5"/>
    <dgm:cxn modelId="{B5422615-6BC6-4034-B736-994945E41C9B}" type="presOf" srcId="{BD28AA04-FC9A-45F4-91F7-2B5D24A6DAD5}" destId="{2D5300A8-EF37-4D1A-A3BB-5B545D2D30FD}" srcOrd="0" destOrd="0" presId="urn:microsoft.com/office/officeart/2005/8/layout/vList5"/>
    <dgm:cxn modelId="{8227218C-095A-43FE-B477-616E8F2574AD}" type="presOf" srcId="{5A66B03C-712C-4B8B-A4BC-BC09F242CB92}" destId="{D476896E-9368-434E-995C-965327584F2C}" srcOrd="0" destOrd="0" presId="urn:microsoft.com/office/officeart/2005/8/layout/vList5"/>
    <dgm:cxn modelId="{5B7FCE15-F05D-45FA-9D73-A0476CCA7840}" type="presOf" srcId="{C9AE5AC8-4846-4B07-ACF7-38A41627D5EB}" destId="{4229F615-B2A8-4BD2-9E62-00F84938C94F}" srcOrd="0" destOrd="1" presId="urn:microsoft.com/office/officeart/2005/8/layout/vList5"/>
    <dgm:cxn modelId="{AA57BADA-831F-43A8-9236-BA15A68D1EDA}" srcId="{5A66B03C-712C-4B8B-A4BC-BC09F242CB92}" destId="{B5848B13-7E96-4E17-AE08-FBEFF2DF01A1}" srcOrd="0" destOrd="0" parTransId="{6644DEBA-B912-4A9F-A6D9-4E13FA32585E}" sibTransId="{E9FC98F3-2704-46C0-A400-EE8AEEB7CEC5}"/>
    <dgm:cxn modelId="{8C5313BA-FA49-4E5C-AC1B-69DFAE7607DF}" srcId="{A601CBC6-4C37-4C94-899D-F8B77510537E}" destId="{054CE92F-3A47-4B67-91C3-6890D989CC80}" srcOrd="1" destOrd="0" parTransId="{96B03081-1B51-46B2-9EA8-244108E81BE5}" sibTransId="{D1AA1431-F4D2-4BFE-815A-068A9C623315}"/>
    <dgm:cxn modelId="{AA524CE2-43F5-4B93-B269-413A1F1B4594}" srcId="{5A66B03C-712C-4B8B-A4BC-BC09F242CB92}" destId="{C9AE5AC8-4846-4B07-ACF7-38A41627D5EB}" srcOrd="1" destOrd="0" parTransId="{FEFE7870-1C50-4B2A-8BDB-BE154372CB76}" sibTransId="{0BEF27A4-1377-4D63-813A-C891977EEC99}"/>
    <dgm:cxn modelId="{582518AE-BD31-4A9E-AB82-C2E8CEDEAF74}" type="presOf" srcId="{DE64FB8A-39D2-4B4B-8835-3C90DC39ECB1}" destId="{763A18FD-1362-474C-9809-65E8005F9BBA}" srcOrd="0" destOrd="0" presId="urn:microsoft.com/office/officeart/2005/8/layout/vList5"/>
    <dgm:cxn modelId="{330C13C5-EE00-48C3-860F-009F252E930F}" srcId="{A601CBC6-4C37-4C94-899D-F8B77510537E}" destId="{DE64FB8A-39D2-4B4B-8835-3C90DC39ECB1}" srcOrd="0" destOrd="0" parTransId="{AE43D6C8-E3CA-47A5-AAEF-FFCED93557F2}" sibTransId="{D216B7AA-C9F3-4A91-B30A-DCA2C33B8820}"/>
    <dgm:cxn modelId="{1BCAA748-9D17-44CC-8092-4BA10C11B745}" srcId="{A601CBC6-4C37-4C94-899D-F8B77510537E}" destId="{5E59CD2D-45E7-49D2-95A7-B6AE3C1EB0FF}" srcOrd="2" destOrd="0" parTransId="{C757DC1E-AEF5-410D-B007-5BE2A658EC2E}" sibTransId="{0E08B52E-D0C3-4C91-8AE3-1632394233B5}"/>
    <dgm:cxn modelId="{B01082A0-0569-4345-A302-8E015416CF4A}" type="presOf" srcId="{5E59CD2D-45E7-49D2-95A7-B6AE3C1EB0FF}" destId="{763A18FD-1362-474C-9809-65E8005F9BBA}" srcOrd="0" destOrd="2" presId="urn:microsoft.com/office/officeart/2005/8/layout/vList5"/>
    <dgm:cxn modelId="{00698BDE-344A-4844-AC0C-A7DEE7A01863}" srcId="{BD28AA04-FC9A-45F4-91F7-2B5D24A6DAD5}" destId="{A601CBC6-4C37-4C94-899D-F8B77510537E}" srcOrd="0" destOrd="0" parTransId="{E2FAD6E0-FADD-4F0B-AE9B-721778EB636A}" sibTransId="{F8216789-FF13-4F74-A634-6CC814C6E3CF}"/>
    <dgm:cxn modelId="{C8709416-2CD4-4575-9964-719D9232B4F4}" srcId="{BD28AA04-FC9A-45F4-91F7-2B5D24A6DAD5}" destId="{5A66B03C-712C-4B8B-A4BC-BC09F242CB92}" srcOrd="1" destOrd="0" parTransId="{AA753A66-DD5E-49A6-8EFF-20F2987006EA}" sibTransId="{5FACC8F9-E850-404B-B35E-7BB6D5FE2715}"/>
    <dgm:cxn modelId="{B9D27D34-AA41-4B37-833E-C2F7CC17135C}" type="presOf" srcId="{B5848B13-7E96-4E17-AE08-FBEFF2DF01A1}" destId="{4229F615-B2A8-4BD2-9E62-00F84938C94F}" srcOrd="0" destOrd="0" presId="urn:microsoft.com/office/officeart/2005/8/layout/vList5"/>
    <dgm:cxn modelId="{AE7BC059-4006-43B2-A61B-7213A4465C22}" type="presParOf" srcId="{2D5300A8-EF37-4D1A-A3BB-5B545D2D30FD}" destId="{11A75BBD-DD9F-4DC1-B501-346FDD59300E}" srcOrd="0" destOrd="0" presId="urn:microsoft.com/office/officeart/2005/8/layout/vList5"/>
    <dgm:cxn modelId="{0E334E07-A526-4716-AF74-2EB3E680C7AA}" type="presParOf" srcId="{11A75BBD-DD9F-4DC1-B501-346FDD59300E}" destId="{A0276996-6247-45A7-B278-FD7AEB3C1DC7}" srcOrd="0" destOrd="0" presId="urn:microsoft.com/office/officeart/2005/8/layout/vList5"/>
    <dgm:cxn modelId="{61C17DC5-8E56-4749-9E35-452A1BBBFD04}" type="presParOf" srcId="{11A75BBD-DD9F-4DC1-B501-346FDD59300E}" destId="{763A18FD-1362-474C-9809-65E8005F9BBA}" srcOrd="1" destOrd="0" presId="urn:microsoft.com/office/officeart/2005/8/layout/vList5"/>
    <dgm:cxn modelId="{BF5458C5-070F-428C-97F2-6ED44E240C7D}" type="presParOf" srcId="{2D5300A8-EF37-4D1A-A3BB-5B545D2D30FD}" destId="{C1A2D34C-1A99-4981-9354-7746873F6B09}" srcOrd="1" destOrd="0" presId="urn:microsoft.com/office/officeart/2005/8/layout/vList5"/>
    <dgm:cxn modelId="{F0C71C14-DAAA-4FC4-8E33-083A42581A92}" type="presParOf" srcId="{2D5300A8-EF37-4D1A-A3BB-5B545D2D30FD}" destId="{7FD1D783-569E-48DA-97FC-CFA5E9602986}" srcOrd="2" destOrd="0" presId="urn:microsoft.com/office/officeart/2005/8/layout/vList5"/>
    <dgm:cxn modelId="{042F9157-BC23-4D3A-AD4F-6BB3737869CC}" type="presParOf" srcId="{7FD1D783-569E-48DA-97FC-CFA5E9602986}" destId="{D476896E-9368-434E-995C-965327584F2C}" srcOrd="0" destOrd="0" presId="urn:microsoft.com/office/officeart/2005/8/layout/vList5"/>
    <dgm:cxn modelId="{8F17F25E-193A-4FB4-9430-0ABF04CE0DC8}" type="presParOf" srcId="{7FD1D783-569E-48DA-97FC-CFA5E9602986}" destId="{4229F615-B2A8-4BD2-9E62-00F84938C94F}" srcOrd="1" destOrd="0" presId="urn:microsoft.com/office/officeart/2005/8/layout/vList5"/>
  </dgm:cxnLst>
  <dgm:bg/>
  <dgm:whole/>
</dgm:dataModel>
</file>

<file path=ppt/diagrams/data2.xml><?xml version="1.0" encoding="utf-8"?>
<dgm:dataModel xmlns:dgm="http://schemas.openxmlformats.org/drawingml/2006/diagram" xmlns:a="http://schemas.openxmlformats.org/drawingml/2006/main">
  <dgm:ptLst>
    <dgm:pt modelId="{A0144B67-5B92-4B99-87D7-EC3AB6EA816D}"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zh-CN" altLang="en-US"/>
        </a:p>
      </dgm:t>
    </dgm:pt>
    <dgm:pt modelId="{143644C8-2684-4F8F-A9C7-BD7C8DAE1849}">
      <dgm:prSet phldrT="[文本]" custT="1"/>
      <dgm:spPr/>
      <dgm:t>
        <a:bodyPr/>
        <a:lstStyle/>
        <a:p>
          <a:r>
            <a:rPr lang="zh-CN" altLang="en-US" sz="2000" b="1" dirty="0" smtClean="0">
              <a:latin typeface="微软雅黑" pitchFamily="34" charset="-122"/>
              <a:ea typeface="微软雅黑" pitchFamily="34" charset="-122"/>
            </a:rPr>
            <a:t>优  势</a:t>
          </a:r>
          <a:endParaRPr lang="zh-CN" altLang="en-US" sz="2000" b="1" dirty="0">
            <a:latin typeface="微软雅黑" pitchFamily="34" charset="-122"/>
            <a:ea typeface="微软雅黑" pitchFamily="34" charset="-122"/>
          </a:endParaRPr>
        </a:p>
      </dgm:t>
    </dgm:pt>
    <dgm:pt modelId="{2CE1AC80-F0EB-44B9-9021-3D5C3D39994F}" type="parTrans" cxnId="{5449BE1C-BBED-4C59-B96A-F646811A5B51}">
      <dgm:prSet/>
      <dgm:spPr/>
      <dgm:t>
        <a:bodyPr/>
        <a:lstStyle/>
        <a:p>
          <a:endParaRPr lang="zh-CN" altLang="en-US"/>
        </a:p>
      </dgm:t>
    </dgm:pt>
    <dgm:pt modelId="{7CDC08E5-335A-4369-9A7B-D9DEE60B47F0}" type="sibTrans" cxnId="{5449BE1C-BBED-4C59-B96A-F646811A5B51}">
      <dgm:prSet/>
      <dgm:spPr/>
      <dgm:t>
        <a:bodyPr/>
        <a:lstStyle/>
        <a:p>
          <a:endParaRPr lang="zh-CN" altLang="en-US"/>
        </a:p>
      </dgm:t>
    </dgm:pt>
    <dgm:pt modelId="{C2C3DDDB-2AE1-4E35-809E-7816C3401E16}">
      <dgm:prSet phldrT="[文本]"/>
      <dgm:spPr/>
      <dgm:t>
        <a:bodyPr/>
        <a:lstStyle/>
        <a:p>
          <a:r>
            <a:rPr lang="zh-CN" altLang="en-US" b="1" dirty="0" smtClean="0"/>
            <a:t>应用广泛：</a:t>
          </a:r>
          <a:r>
            <a:rPr lang="zh-CN" altLang="en-US" dirty="0" smtClean="0"/>
            <a:t>开发并发布</a:t>
          </a:r>
          <a:r>
            <a:rPr lang="en-US" altLang="en-US" dirty="0" smtClean="0"/>
            <a:t>Web</a:t>
          </a:r>
          <a:r>
            <a:rPr lang="zh-CN" altLang="en-US" dirty="0" smtClean="0"/>
            <a:t>服务中被广泛采用的基础架构</a:t>
          </a:r>
          <a:endParaRPr lang="zh-CN" altLang="en-US" dirty="0"/>
        </a:p>
      </dgm:t>
    </dgm:pt>
    <dgm:pt modelId="{2AB5D3DC-B2C1-4693-84FE-17B46B52652A}" type="parTrans" cxnId="{EB270017-ECD5-4034-95D4-C5B073C590BC}">
      <dgm:prSet/>
      <dgm:spPr/>
      <dgm:t>
        <a:bodyPr/>
        <a:lstStyle/>
        <a:p>
          <a:endParaRPr lang="zh-CN" altLang="en-US"/>
        </a:p>
      </dgm:t>
    </dgm:pt>
    <dgm:pt modelId="{7546B6F5-29BD-414C-A659-DDA1826B2C5B}" type="sibTrans" cxnId="{EB270017-ECD5-4034-95D4-C5B073C590BC}">
      <dgm:prSet/>
      <dgm:spPr/>
      <dgm:t>
        <a:bodyPr/>
        <a:lstStyle/>
        <a:p>
          <a:endParaRPr lang="zh-CN" altLang="en-US"/>
        </a:p>
      </dgm:t>
    </dgm:pt>
    <dgm:pt modelId="{09714E96-A814-4FB5-BFEA-62B5C8E7DFBD}">
      <dgm:prSet phldrT="[文本]" custT="1"/>
      <dgm:spPr/>
      <dgm:t>
        <a:bodyPr/>
        <a:lstStyle/>
        <a:p>
          <a:r>
            <a:rPr lang="zh-CN" altLang="en-US" sz="2000" b="1" dirty="0" smtClean="0">
              <a:latin typeface="微软雅黑" pitchFamily="34" charset="-122"/>
              <a:ea typeface="微软雅黑" pitchFamily="34" charset="-122"/>
            </a:rPr>
            <a:t>结  论</a:t>
          </a:r>
          <a:endParaRPr lang="zh-CN" altLang="en-US" sz="2000" b="1" dirty="0">
            <a:latin typeface="微软雅黑" pitchFamily="34" charset="-122"/>
            <a:ea typeface="微软雅黑" pitchFamily="34" charset="-122"/>
          </a:endParaRPr>
        </a:p>
      </dgm:t>
    </dgm:pt>
    <dgm:pt modelId="{ACE29B78-0532-4637-B247-A318978B76F4}" type="parTrans" cxnId="{AFE40370-650C-48A6-89AE-1E5D8A5D9C76}">
      <dgm:prSet/>
      <dgm:spPr/>
      <dgm:t>
        <a:bodyPr/>
        <a:lstStyle/>
        <a:p>
          <a:endParaRPr lang="zh-CN" altLang="en-US"/>
        </a:p>
      </dgm:t>
    </dgm:pt>
    <dgm:pt modelId="{49F4DDA5-046D-4E94-8BA2-F870FD1A2F71}" type="sibTrans" cxnId="{AFE40370-650C-48A6-89AE-1E5D8A5D9C76}">
      <dgm:prSet/>
      <dgm:spPr/>
      <dgm:t>
        <a:bodyPr/>
        <a:lstStyle/>
        <a:p>
          <a:endParaRPr lang="zh-CN" altLang="en-US"/>
        </a:p>
      </dgm:t>
    </dgm:pt>
    <dgm:pt modelId="{B386246F-CD63-44F2-9FB3-41409A610E20}">
      <dgm:prSet phldrT="[文本]"/>
      <dgm:spPr/>
      <dgm:t>
        <a:bodyPr/>
        <a:lstStyle/>
        <a:p>
          <a:r>
            <a:rPr lang="zh-CN" altLang="en-US" dirty="0" smtClean="0"/>
            <a:t>本原型系统是基于</a:t>
          </a:r>
          <a:r>
            <a:rPr lang="en-US" altLang="en-US" dirty="0" smtClean="0"/>
            <a:t>B/S</a:t>
          </a:r>
          <a:r>
            <a:rPr lang="zh-CN" altLang="en-US" dirty="0" smtClean="0"/>
            <a:t>模式开发，需开发并发布</a:t>
          </a:r>
          <a:r>
            <a:rPr lang="en-US" altLang="en-US" dirty="0" smtClean="0"/>
            <a:t>Web</a:t>
          </a:r>
          <a:r>
            <a:rPr lang="zh-CN" altLang="en-US" dirty="0" smtClean="0"/>
            <a:t>服务。故采用</a:t>
          </a:r>
          <a:r>
            <a:rPr lang="en-US" altLang="zh-CN" dirty="0" smtClean="0"/>
            <a:t>SOA</a:t>
          </a:r>
          <a:r>
            <a:rPr lang="zh-CN" altLang="en-US" dirty="0" smtClean="0"/>
            <a:t>架构开发</a:t>
          </a:r>
          <a:r>
            <a:rPr lang="en-US" altLang="zh-CN" dirty="0" smtClean="0"/>
            <a:t>Web</a:t>
          </a:r>
          <a:r>
            <a:rPr lang="zh-CN" altLang="en-US" dirty="0" smtClean="0"/>
            <a:t>服务。</a:t>
          </a:r>
          <a:endParaRPr lang="zh-CN" altLang="en-US" dirty="0"/>
        </a:p>
      </dgm:t>
    </dgm:pt>
    <dgm:pt modelId="{0C1D71DF-A494-440A-A3D4-C65CAFF21376}" type="parTrans" cxnId="{BA873C26-75E4-46B2-83D6-A605D0CDBBC5}">
      <dgm:prSet/>
      <dgm:spPr/>
      <dgm:t>
        <a:bodyPr/>
        <a:lstStyle/>
        <a:p>
          <a:endParaRPr lang="zh-CN" altLang="en-US"/>
        </a:p>
      </dgm:t>
    </dgm:pt>
    <dgm:pt modelId="{61F6FFFF-1399-40A7-98A3-F64EE2BDA96F}" type="sibTrans" cxnId="{BA873C26-75E4-46B2-83D6-A605D0CDBBC5}">
      <dgm:prSet/>
      <dgm:spPr/>
      <dgm:t>
        <a:bodyPr/>
        <a:lstStyle/>
        <a:p>
          <a:endParaRPr lang="zh-CN" altLang="en-US"/>
        </a:p>
      </dgm:t>
    </dgm:pt>
    <dgm:pt modelId="{C4D5E255-F98E-411D-919E-5C648C69AB94}">
      <dgm:prSet/>
      <dgm:spPr/>
      <dgm:t>
        <a:bodyPr/>
        <a:lstStyle/>
        <a:p>
          <a:r>
            <a:rPr lang="zh-CN" altLang="en-US" b="1" dirty="0" smtClean="0"/>
            <a:t>标准化：</a:t>
          </a:r>
          <a:r>
            <a:rPr lang="zh-CN" altLang="en-US" dirty="0" smtClean="0"/>
            <a:t>分层清晰，每层均定义了规范化的</a:t>
          </a:r>
          <a:r>
            <a:rPr lang="en-US" altLang="en-US" dirty="0" smtClean="0"/>
            <a:t>Web</a:t>
          </a:r>
          <a:r>
            <a:rPr lang="zh-CN" altLang="en-US" dirty="0" smtClean="0"/>
            <a:t>服务标准</a:t>
          </a:r>
          <a:endParaRPr lang="zh-CN" altLang="en-US" dirty="0"/>
        </a:p>
      </dgm:t>
    </dgm:pt>
    <dgm:pt modelId="{CFEBED05-206A-463F-9270-9F0CF9C1C137}" type="parTrans" cxnId="{5FC2F03A-11D9-40A1-8012-BC874482FDBF}">
      <dgm:prSet/>
      <dgm:spPr/>
      <dgm:t>
        <a:bodyPr/>
        <a:lstStyle/>
        <a:p>
          <a:endParaRPr lang="zh-CN" altLang="en-US"/>
        </a:p>
      </dgm:t>
    </dgm:pt>
    <dgm:pt modelId="{4967A128-95AA-44E4-B2EC-DA2A0CAFD1E0}" type="sibTrans" cxnId="{5FC2F03A-11D9-40A1-8012-BC874482FDBF}">
      <dgm:prSet/>
      <dgm:spPr/>
      <dgm:t>
        <a:bodyPr/>
        <a:lstStyle/>
        <a:p>
          <a:endParaRPr lang="zh-CN" altLang="en-US"/>
        </a:p>
      </dgm:t>
    </dgm:pt>
    <dgm:pt modelId="{2568F952-1E86-4458-8D6E-FD9C5761FA82}">
      <dgm:prSet/>
      <dgm:spPr/>
      <dgm:t>
        <a:bodyPr/>
        <a:lstStyle/>
        <a:p>
          <a:r>
            <a:rPr lang="zh-CN" altLang="en-US" b="1" dirty="0" smtClean="0"/>
            <a:t>互操作性：</a:t>
          </a:r>
          <a:r>
            <a:rPr lang="zh-CN" altLang="en-US" dirty="0" smtClean="0"/>
            <a:t>异构分布式系统之间交换和使用服务</a:t>
          </a:r>
          <a:endParaRPr lang="zh-CN" altLang="en-US" dirty="0"/>
        </a:p>
      </dgm:t>
    </dgm:pt>
    <dgm:pt modelId="{621BEE8A-6495-43CB-9FC4-F0A77D565F58}" type="parTrans" cxnId="{9C572C36-5ADD-4B7F-A32A-5C0E107F6B8E}">
      <dgm:prSet/>
      <dgm:spPr/>
      <dgm:t>
        <a:bodyPr/>
        <a:lstStyle/>
        <a:p>
          <a:endParaRPr lang="zh-CN" altLang="en-US"/>
        </a:p>
      </dgm:t>
    </dgm:pt>
    <dgm:pt modelId="{F538AA93-9ADB-43F1-80EB-AFE58733E152}" type="sibTrans" cxnId="{9C572C36-5ADD-4B7F-A32A-5C0E107F6B8E}">
      <dgm:prSet/>
      <dgm:spPr/>
      <dgm:t>
        <a:bodyPr/>
        <a:lstStyle/>
        <a:p>
          <a:endParaRPr lang="zh-CN" altLang="en-US"/>
        </a:p>
      </dgm:t>
    </dgm:pt>
    <dgm:pt modelId="{CB5E4381-F3D9-4223-A0D8-A37CFBC0AA99}">
      <dgm:prSet/>
      <dgm:spPr/>
      <dgm:t>
        <a:bodyPr/>
        <a:lstStyle/>
        <a:p>
          <a:r>
            <a:rPr lang="zh-CN" altLang="en-US" b="1" dirty="0" smtClean="0"/>
            <a:t>模块化、松耦合、可复用、接口与实现分离</a:t>
          </a:r>
          <a:r>
            <a:rPr lang="zh-CN" altLang="en-US" dirty="0" smtClean="0"/>
            <a:t>等其他优点。</a:t>
          </a:r>
          <a:endParaRPr lang="zh-CN" altLang="en-US" dirty="0"/>
        </a:p>
      </dgm:t>
    </dgm:pt>
    <dgm:pt modelId="{A5E6D465-D7D1-4575-9C3E-0DD7A906BD39}" type="parTrans" cxnId="{9031928E-46C5-4207-9ADA-A59C2858408D}">
      <dgm:prSet/>
      <dgm:spPr/>
      <dgm:t>
        <a:bodyPr/>
        <a:lstStyle/>
        <a:p>
          <a:endParaRPr lang="zh-CN" altLang="en-US"/>
        </a:p>
      </dgm:t>
    </dgm:pt>
    <dgm:pt modelId="{A2BEC623-EBF9-41F0-8E90-9139F6872298}" type="sibTrans" cxnId="{9031928E-46C5-4207-9ADA-A59C2858408D}">
      <dgm:prSet/>
      <dgm:spPr/>
      <dgm:t>
        <a:bodyPr/>
        <a:lstStyle/>
        <a:p>
          <a:endParaRPr lang="zh-CN" altLang="en-US"/>
        </a:p>
      </dgm:t>
    </dgm:pt>
    <dgm:pt modelId="{7D90A1BD-90B6-4DF4-99EA-C2AAAA70951C}" type="pres">
      <dgm:prSet presAssocID="{A0144B67-5B92-4B99-87D7-EC3AB6EA816D}" presName="Name0" presStyleCnt="0">
        <dgm:presLayoutVars>
          <dgm:dir/>
          <dgm:animLvl val="lvl"/>
          <dgm:resizeHandles val="exact"/>
        </dgm:presLayoutVars>
      </dgm:prSet>
      <dgm:spPr/>
      <dgm:t>
        <a:bodyPr/>
        <a:lstStyle/>
        <a:p>
          <a:endParaRPr lang="zh-CN" altLang="en-US"/>
        </a:p>
      </dgm:t>
    </dgm:pt>
    <dgm:pt modelId="{ABE03960-1639-4D52-8B61-7E9ECE42BCDA}" type="pres">
      <dgm:prSet presAssocID="{143644C8-2684-4F8F-A9C7-BD7C8DAE1849}" presName="composite" presStyleCnt="0"/>
      <dgm:spPr/>
    </dgm:pt>
    <dgm:pt modelId="{A2A5110B-5A0A-4D6C-8FDD-84924714CE0F}" type="pres">
      <dgm:prSet presAssocID="{143644C8-2684-4F8F-A9C7-BD7C8DAE1849}" presName="parTx" presStyleLbl="alignNode1" presStyleIdx="0" presStyleCnt="2" custScaleY="84025">
        <dgm:presLayoutVars>
          <dgm:chMax val="0"/>
          <dgm:chPref val="0"/>
          <dgm:bulletEnabled val="1"/>
        </dgm:presLayoutVars>
      </dgm:prSet>
      <dgm:spPr/>
      <dgm:t>
        <a:bodyPr/>
        <a:lstStyle/>
        <a:p>
          <a:endParaRPr lang="zh-CN" altLang="en-US"/>
        </a:p>
      </dgm:t>
    </dgm:pt>
    <dgm:pt modelId="{B92BB728-4EF8-47F3-83CC-8A5667A76EA7}" type="pres">
      <dgm:prSet presAssocID="{143644C8-2684-4F8F-A9C7-BD7C8DAE1849}" presName="desTx" presStyleLbl="alignAccFollowNode1" presStyleIdx="0" presStyleCnt="2">
        <dgm:presLayoutVars>
          <dgm:bulletEnabled val="1"/>
        </dgm:presLayoutVars>
      </dgm:prSet>
      <dgm:spPr/>
      <dgm:t>
        <a:bodyPr/>
        <a:lstStyle/>
        <a:p>
          <a:endParaRPr lang="zh-CN" altLang="en-US"/>
        </a:p>
      </dgm:t>
    </dgm:pt>
    <dgm:pt modelId="{38AE2751-8B79-4CF7-9399-4261139AC92B}" type="pres">
      <dgm:prSet presAssocID="{7CDC08E5-335A-4369-9A7B-D9DEE60B47F0}" presName="space" presStyleCnt="0"/>
      <dgm:spPr/>
    </dgm:pt>
    <dgm:pt modelId="{26D05BF2-972C-465E-B9AA-93AE1C95EBF4}" type="pres">
      <dgm:prSet presAssocID="{09714E96-A814-4FB5-BFEA-62B5C8E7DFBD}" presName="composite" presStyleCnt="0"/>
      <dgm:spPr/>
    </dgm:pt>
    <dgm:pt modelId="{737CC000-2EBC-4972-AEFA-457B7BBFED5B}" type="pres">
      <dgm:prSet presAssocID="{09714E96-A814-4FB5-BFEA-62B5C8E7DFBD}" presName="parTx" presStyleLbl="alignNode1" presStyleIdx="1" presStyleCnt="2" custScaleY="84025">
        <dgm:presLayoutVars>
          <dgm:chMax val="0"/>
          <dgm:chPref val="0"/>
          <dgm:bulletEnabled val="1"/>
        </dgm:presLayoutVars>
      </dgm:prSet>
      <dgm:spPr/>
      <dgm:t>
        <a:bodyPr/>
        <a:lstStyle/>
        <a:p>
          <a:endParaRPr lang="zh-CN" altLang="en-US"/>
        </a:p>
      </dgm:t>
    </dgm:pt>
    <dgm:pt modelId="{A6A14B6B-193C-4296-B334-CF374CE25074}" type="pres">
      <dgm:prSet presAssocID="{09714E96-A814-4FB5-BFEA-62B5C8E7DFBD}" presName="desTx" presStyleLbl="alignAccFollowNode1" presStyleIdx="1" presStyleCnt="2">
        <dgm:presLayoutVars>
          <dgm:bulletEnabled val="1"/>
        </dgm:presLayoutVars>
      </dgm:prSet>
      <dgm:spPr/>
      <dgm:t>
        <a:bodyPr/>
        <a:lstStyle/>
        <a:p>
          <a:endParaRPr lang="zh-CN" altLang="en-US"/>
        </a:p>
      </dgm:t>
    </dgm:pt>
  </dgm:ptLst>
  <dgm:cxnLst>
    <dgm:cxn modelId="{743D99FD-B44F-4D27-AA57-B87D0EF8E5E5}" type="presOf" srcId="{B386246F-CD63-44F2-9FB3-41409A610E20}" destId="{A6A14B6B-193C-4296-B334-CF374CE25074}" srcOrd="0" destOrd="0" presId="urn:microsoft.com/office/officeart/2005/8/layout/hList1"/>
    <dgm:cxn modelId="{EB270017-ECD5-4034-95D4-C5B073C590BC}" srcId="{143644C8-2684-4F8F-A9C7-BD7C8DAE1849}" destId="{C2C3DDDB-2AE1-4E35-809E-7816C3401E16}" srcOrd="0" destOrd="0" parTransId="{2AB5D3DC-B2C1-4693-84FE-17B46B52652A}" sibTransId="{7546B6F5-29BD-414C-A659-DDA1826B2C5B}"/>
    <dgm:cxn modelId="{5449BE1C-BBED-4C59-B96A-F646811A5B51}" srcId="{A0144B67-5B92-4B99-87D7-EC3AB6EA816D}" destId="{143644C8-2684-4F8F-A9C7-BD7C8DAE1849}" srcOrd="0" destOrd="0" parTransId="{2CE1AC80-F0EB-44B9-9021-3D5C3D39994F}" sibTransId="{7CDC08E5-335A-4369-9A7B-D9DEE60B47F0}"/>
    <dgm:cxn modelId="{F3DB5155-D2B5-4402-A9F6-96B6D80A3F28}" type="presOf" srcId="{A0144B67-5B92-4B99-87D7-EC3AB6EA816D}" destId="{7D90A1BD-90B6-4DF4-99EA-C2AAAA70951C}" srcOrd="0" destOrd="0" presId="urn:microsoft.com/office/officeart/2005/8/layout/hList1"/>
    <dgm:cxn modelId="{3F1E0F97-40FC-42E0-B485-86F6D72605EF}" type="presOf" srcId="{C2C3DDDB-2AE1-4E35-809E-7816C3401E16}" destId="{B92BB728-4EF8-47F3-83CC-8A5667A76EA7}" srcOrd="0" destOrd="0" presId="urn:microsoft.com/office/officeart/2005/8/layout/hList1"/>
    <dgm:cxn modelId="{9C572C36-5ADD-4B7F-A32A-5C0E107F6B8E}" srcId="{143644C8-2684-4F8F-A9C7-BD7C8DAE1849}" destId="{2568F952-1E86-4458-8D6E-FD9C5761FA82}" srcOrd="2" destOrd="0" parTransId="{621BEE8A-6495-43CB-9FC4-F0A77D565F58}" sibTransId="{F538AA93-9ADB-43F1-80EB-AFE58733E152}"/>
    <dgm:cxn modelId="{5FC2F03A-11D9-40A1-8012-BC874482FDBF}" srcId="{143644C8-2684-4F8F-A9C7-BD7C8DAE1849}" destId="{C4D5E255-F98E-411D-919E-5C648C69AB94}" srcOrd="1" destOrd="0" parTransId="{CFEBED05-206A-463F-9270-9F0CF9C1C137}" sibTransId="{4967A128-95AA-44E4-B2EC-DA2A0CAFD1E0}"/>
    <dgm:cxn modelId="{9031928E-46C5-4207-9ADA-A59C2858408D}" srcId="{143644C8-2684-4F8F-A9C7-BD7C8DAE1849}" destId="{CB5E4381-F3D9-4223-A0D8-A37CFBC0AA99}" srcOrd="3" destOrd="0" parTransId="{A5E6D465-D7D1-4575-9C3E-0DD7A906BD39}" sibTransId="{A2BEC623-EBF9-41F0-8E90-9139F6872298}"/>
    <dgm:cxn modelId="{777F46B8-66B3-499C-AA45-43BA3F3E57E9}" type="presOf" srcId="{09714E96-A814-4FB5-BFEA-62B5C8E7DFBD}" destId="{737CC000-2EBC-4972-AEFA-457B7BBFED5B}" srcOrd="0" destOrd="0" presId="urn:microsoft.com/office/officeart/2005/8/layout/hList1"/>
    <dgm:cxn modelId="{F3A71EA2-485C-4498-8FD0-CA795F17BCD1}" type="presOf" srcId="{C4D5E255-F98E-411D-919E-5C648C69AB94}" destId="{B92BB728-4EF8-47F3-83CC-8A5667A76EA7}" srcOrd="0" destOrd="1" presId="urn:microsoft.com/office/officeart/2005/8/layout/hList1"/>
    <dgm:cxn modelId="{7AF83CAE-8D04-47B6-9069-E3554410591E}" type="presOf" srcId="{143644C8-2684-4F8F-A9C7-BD7C8DAE1849}" destId="{A2A5110B-5A0A-4D6C-8FDD-84924714CE0F}" srcOrd="0" destOrd="0" presId="urn:microsoft.com/office/officeart/2005/8/layout/hList1"/>
    <dgm:cxn modelId="{BA873C26-75E4-46B2-83D6-A605D0CDBBC5}" srcId="{09714E96-A814-4FB5-BFEA-62B5C8E7DFBD}" destId="{B386246F-CD63-44F2-9FB3-41409A610E20}" srcOrd="0" destOrd="0" parTransId="{0C1D71DF-A494-440A-A3D4-C65CAFF21376}" sibTransId="{61F6FFFF-1399-40A7-98A3-F64EE2BDA96F}"/>
    <dgm:cxn modelId="{AFE40370-650C-48A6-89AE-1E5D8A5D9C76}" srcId="{A0144B67-5B92-4B99-87D7-EC3AB6EA816D}" destId="{09714E96-A814-4FB5-BFEA-62B5C8E7DFBD}" srcOrd="1" destOrd="0" parTransId="{ACE29B78-0532-4637-B247-A318978B76F4}" sibTransId="{49F4DDA5-046D-4E94-8BA2-F870FD1A2F71}"/>
    <dgm:cxn modelId="{84E0A107-72EE-4AD5-A57C-5123F7481107}" type="presOf" srcId="{2568F952-1E86-4458-8D6E-FD9C5761FA82}" destId="{B92BB728-4EF8-47F3-83CC-8A5667A76EA7}" srcOrd="0" destOrd="2" presId="urn:microsoft.com/office/officeart/2005/8/layout/hList1"/>
    <dgm:cxn modelId="{E6D9FAD9-84FB-43A4-8F7E-4338B6BD62A5}" type="presOf" srcId="{CB5E4381-F3D9-4223-A0D8-A37CFBC0AA99}" destId="{B92BB728-4EF8-47F3-83CC-8A5667A76EA7}" srcOrd="0" destOrd="3" presId="urn:microsoft.com/office/officeart/2005/8/layout/hList1"/>
    <dgm:cxn modelId="{1D3EFD8D-C961-4F3D-AAC5-09B8BB7CC621}" type="presParOf" srcId="{7D90A1BD-90B6-4DF4-99EA-C2AAAA70951C}" destId="{ABE03960-1639-4D52-8B61-7E9ECE42BCDA}" srcOrd="0" destOrd="0" presId="urn:microsoft.com/office/officeart/2005/8/layout/hList1"/>
    <dgm:cxn modelId="{2C5DBE01-16F3-4EF9-9BFF-ED5ABA816533}" type="presParOf" srcId="{ABE03960-1639-4D52-8B61-7E9ECE42BCDA}" destId="{A2A5110B-5A0A-4D6C-8FDD-84924714CE0F}" srcOrd="0" destOrd="0" presId="urn:microsoft.com/office/officeart/2005/8/layout/hList1"/>
    <dgm:cxn modelId="{786F4AF6-AC06-42E5-BF46-039747B475B4}" type="presParOf" srcId="{ABE03960-1639-4D52-8B61-7E9ECE42BCDA}" destId="{B92BB728-4EF8-47F3-83CC-8A5667A76EA7}" srcOrd="1" destOrd="0" presId="urn:microsoft.com/office/officeart/2005/8/layout/hList1"/>
    <dgm:cxn modelId="{B22B51E5-6E84-4C8C-B2AC-55B6A937CDAD}" type="presParOf" srcId="{7D90A1BD-90B6-4DF4-99EA-C2AAAA70951C}" destId="{38AE2751-8B79-4CF7-9399-4261139AC92B}" srcOrd="1" destOrd="0" presId="urn:microsoft.com/office/officeart/2005/8/layout/hList1"/>
    <dgm:cxn modelId="{30AF7A57-AAD3-4D78-88D0-DB07F08C2C59}" type="presParOf" srcId="{7D90A1BD-90B6-4DF4-99EA-C2AAAA70951C}" destId="{26D05BF2-972C-465E-B9AA-93AE1C95EBF4}" srcOrd="2" destOrd="0" presId="urn:microsoft.com/office/officeart/2005/8/layout/hList1"/>
    <dgm:cxn modelId="{48BF7C43-BC0C-4014-9463-377FC999F0A1}" type="presParOf" srcId="{26D05BF2-972C-465E-B9AA-93AE1C95EBF4}" destId="{737CC000-2EBC-4972-AEFA-457B7BBFED5B}" srcOrd="0" destOrd="0" presId="urn:microsoft.com/office/officeart/2005/8/layout/hList1"/>
    <dgm:cxn modelId="{01A2ACDF-5914-40E0-9E2D-650A4326F60A}" type="presParOf" srcId="{26D05BF2-972C-465E-B9AA-93AE1C95EBF4}" destId="{A6A14B6B-193C-4296-B334-CF374CE25074}" srcOrd="1" destOrd="0" presId="urn:microsoft.com/office/officeart/2005/8/layout/hList1"/>
  </dgm:cxnLst>
  <dgm:bg/>
  <dgm:whole/>
</dgm:dataModel>
</file>

<file path=ppt/diagrams/data3.xml><?xml version="1.0" encoding="utf-8"?>
<dgm:dataModel xmlns:dgm="http://schemas.openxmlformats.org/drawingml/2006/diagram" xmlns:a="http://schemas.openxmlformats.org/drawingml/2006/main">
  <dgm:ptLst>
    <dgm:pt modelId="{DF5E42AB-048F-4A4D-ABDF-8A74E780932B}"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zh-CN" altLang="en-US"/>
        </a:p>
      </dgm:t>
    </dgm:pt>
    <dgm:pt modelId="{860EC078-C683-40DD-A97C-4DF69654286F}">
      <dgm:prSet phldrT="[文本]" custT="1"/>
      <dgm:spPr/>
      <dgm:t>
        <a:bodyPr/>
        <a:lstStyle/>
        <a:p>
          <a:r>
            <a:rPr lang="zh-CN" altLang="en-US" sz="2800" b="1" dirty="0" smtClean="0">
              <a:solidFill>
                <a:schemeClr val="bg1"/>
              </a:solidFill>
              <a:latin typeface="微软雅黑" pitchFamily="34" charset="-122"/>
              <a:ea typeface="微软雅黑" pitchFamily="34" charset="-122"/>
            </a:rPr>
            <a:t>系统功能</a:t>
          </a:r>
          <a:endParaRPr lang="zh-CN" altLang="en-US" sz="2800" b="1" dirty="0">
            <a:solidFill>
              <a:schemeClr val="bg1"/>
            </a:solidFill>
            <a:latin typeface="微软雅黑" pitchFamily="34" charset="-122"/>
            <a:ea typeface="微软雅黑" pitchFamily="34" charset="-122"/>
          </a:endParaRPr>
        </a:p>
      </dgm:t>
    </dgm:pt>
    <dgm:pt modelId="{FFDB5D54-40E1-4578-8662-5DB69F7C4D79}" type="parTrans" cxnId="{CA3F836F-C000-46CE-A683-3E4F61D4A7A1}">
      <dgm:prSet/>
      <dgm:spPr/>
      <dgm:t>
        <a:bodyPr/>
        <a:lstStyle/>
        <a:p>
          <a:endParaRPr lang="zh-CN" altLang="en-US"/>
        </a:p>
      </dgm:t>
    </dgm:pt>
    <dgm:pt modelId="{1EC354D3-FB48-4789-BD4C-18B7E1C62BB9}" type="sibTrans" cxnId="{CA3F836F-C000-46CE-A683-3E4F61D4A7A1}">
      <dgm:prSet/>
      <dgm:spPr/>
      <dgm:t>
        <a:bodyPr/>
        <a:lstStyle/>
        <a:p>
          <a:endParaRPr lang="zh-CN" altLang="en-US"/>
        </a:p>
      </dgm:t>
    </dgm:pt>
    <dgm:pt modelId="{F9EF3220-0004-4154-B25B-8855FDF18993}">
      <dgm:prSet phldrT="[文本]" custT="1"/>
      <dgm:spPr/>
      <dgm:t>
        <a:bodyPr/>
        <a:lstStyle/>
        <a:p>
          <a:r>
            <a:rPr lang="zh-CN" altLang="en-US" sz="2400" b="1" dirty="0" smtClean="0">
              <a:solidFill>
                <a:schemeClr val="bg1"/>
              </a:solidFill>
              <a:latin typeface="微软雅黑" pitchFamily="34" charset="-122"/>
              <a:ea typeface="微软雅黑" pitchFamily="34" charset="-122"/>
            </a:rPr>
            <a:t>检索浏览</a:t>
          </a:r>
          <a:endParaRPr lang="zh-CN" altLang="en-US" sz="2400" b="1" dirty="0">
            <a:solidFill>
              <a:schemeClr val="bg1"/>
            </a:solidFill>
            <a:latin typeface="微软雅黑" pitchFamily="34" charset="-122"/>
            <a:ea typeface="微软雅黑" pitchFamily="34" charset="-122"/>
          </a:endParaRPr>
        </a:p>
      </dgm:t>
    </dgm:pt>
    <dgm:pt modelId="{DB138EF7-E405-4784-ABDE-CC6AD98D2780}" type="parTrans" cxnId="{3DE06B7F-8E42-4E84-A62E-1FDDA965CAB0}">
      <dgm:prSet/>
      <dgm:spPr/>
      <dgm:t>
        <a:bodyPr/>
        <a:lstStyle/>
        <a:p>
          <a:endParaRPr lang="zh-CN" altLang="en-US"/>
        </a:p>
      </dgm:t>
    </dgm:pt>
    <dgm:pt modelId="{B7F89ADA-A032-4066-9030-F4C8CBEE2C0C}" type="sibTrans" cxnId="{3DE06B7F-8E42-4E84-A62E-1FDDA965CAB0}">
      <dgm:prSet/>
      <dgm:spPr/>
      <dgm:t>
        <a:bodyPr/>
        <a:lstStyle/>
        <a:p>
          <a:endParaRPr lang="zh-CN" altLang="en-US"/>
        </a:p>
      </dgm:t>
    </dgm:pt>
    <dgm:pt modelId="{6C31EDD8-A6B9-407C-A884-8E306B394D81}">
      <dgm:prSet phldrT="[文本]"/>
      <dgm:spPr/>
      <dgm:t>
        <a:bodyPr/>
        <a:lstStyle/>
        <a:p>
          <a:r>
            <a:rPr lang="zh-CN" altLang="en-US" b="1" dirty="0" smtClean="0">
              <a:solidFill>
                <a:schemeClr val="bg1"/>
              </a:solidFill>
              <a:latin typeface="微软雅黑" pitchFamily="34" charset="-122"/>
              <a:ea typeface="微软雅黑" pitchFamily="34" charset="-122"/>
            </a:rPr>
            <a:t>锥形检索</a:t>
          </a:r>
          <a:endParaRPr lang="zh-CN" altLang="en-US" b="1" dirty="0">
            <a:solidFill>
              <a:schemeClr val="bg1"/>
            </a:solidFill>
            <a:latin typeface="微软雅黑" pitchFamily="34" charset="-122"/>
            <a:ea typeface="微软雅黑" pitchFamily="34" charset="-122"/>
          </a:endParaRPr>
        </a:p>
      </dgm:t>
    </dgm:pt>
    <dgm:pt modelId="{66DC0443-8588-4FCB-B233-3C371A4705A2}" type="parTrans" cxnId="{B829F448-264C-4906-B2DB-42650453A6FA}">
      <dgm:prSet/>
      <dgm:spPr/>
      <dgm:t>
        <a:bodyPr/>
        <a:lstStyle/>
        <a:p>
          <a:endParaRPr lang="zh-CN" altLang="en-US"/>
        </a:p>
      </dgm:t>
    </dgm:pt>
    <dgm:pt modelId="{10CBD2EA-C96E-44EF-BBA2-12F4CAE05237}" type="sibTrans" cxnId="{B829F448-264C-4906-B2DB-42650453A6FA}">
      <dgm:prSet/>
      <dgm:spPr/>
      <dgm:t>
        <a:bodyPr/>
        <a:lstStyle/>
        <a:p>
          <a:endParaRPr lang="zh-CN" altLang="en-US"/>
        </a:p>
      </dgm:t>
    </dgm:pt>
    <dgm:pt modelId="{A3BD9049-6055-4B04-A0BE-636FFCA74226}">
      <dgm:prSet phldrT="[文本]"/>
      <dgm:spPr/>
      <dgm:t>
        <a:bodyPr/>
        <a:lstStyle/>
        <a:p>
          <a:r>
            <a:rPr lang="zh-CN" altLang="en-US" b="1" i="0" u="none" strike="noStrike" dirty="0" smtClean="0">
              <a:solidFill>
                <a:schemeClr val="bg1"/>
              </a:solidFill>
              <a:latin typeface="微软雅黑" pitchFamily="34" charset="-122"/>
              <a:ea typeface="微软雅黑" pitchFamily="34" charset="-122"/>
              <a:cs typeface="+mn-cs"/>
            </a:rPr>
            <a:t>组合检索</a:t>
          </a:r>
          <a:endParaRPr lang="zh-CN" altLang="en-US" b="1" dirty="0">
            <a:solidFill>
              <a:schemeClr val="bg1"/>
            </a:solidFill>
            <a:latin typeface="微软雅黑" pitchFamily="34" charset="-122"/>
            <a:ea typeface="微软雅黑" pitchFamily="34" charset="-122"/>
          </a:endParaRPr>
        </a:p>
      </dgm:t>
    </dgm:pt>
    <dgm:pt modelId="{CD3E4E89-03C7-4C66-BF41-FC2DA132ED89}" type="parTrans" cxnId="{3D15031A-8F7E-4642-90BD-5DDEFF92F7D9}">
      <dgm:prSet/>
      <dgm:spPr/>
      <dgm:t>
        <a:bodyPr/>
        <a:lstStyle/>
        <a:p>
          <a:endParaRPr lang="zh-CN" altLang="en-US"/>
        </a:p>
      </dgm:t>
    </dgm:pt>
    <dgm:pt modelId="{41BD7F8C-5B31-462C-B17A-2534CA1E2DBE}" type="sibTrans" cxnId="{3D15031A-8F7E-4642-90BD-5DDEFF92F7D9}">
      <dgm:prSet/>
      <dgm:spPr/>
      <dgm:t>
        <a:bodyPr/>
        <a:lstStyle/>
        <a:p>
          <a:endParaRPr lang="zh-CN" altLang="en-US"/>
        </a:p>
      </dgm:t>
    </dgm:pt>
    <dgm:pt modelId="{62DBB1AE-86E2-4956-9278-B33A820831D2}">
      <dgm:prSet phldrT="[文本]" custT="1"/>
      <dgm:spPr/>
      <dgm:t>
        <a:bodyPr/>
        <a:lstStyle/>
        <a:p>
          <a:r>
            <a:rPr lang="zh-CN" altLang="en-US" sz="2400" b="1" dirty="0" smtClean="0">
              <a:solidFill>
                <a:schemeClr val="bg1"/>
              </a:solidFill>
              <a:latin typeface="微软雅黑" pitchFamily="34" charset="-122"/>
              <a:ea typeface="微软雅黑" pitchFamily="34" charset="-122"/>
            </a:rPr>
            <a:t>数据下载</a:t>
          </a:r>
          <a:endParaRPr lang="zh-CN" altLang="en-US" sz="2400" b="1" dirty="0">
            <a:solidFill>
              <a:schemeClr val="bg1"/>
            </a:solidFill>
            <a:latin typeface="微软雅黑" pitchFamily="34" charset="-122"/>
            <a:ea typeface="微软雅黑" pitchFamily="34" charset="-122"/>
          </a:endParaRPr>
        </a:p>
      </dgm:t>
    </dgm:pt>
    <dgm:pt modelId="{73107649-044A-4F5D-A2C3-AA8466BF4701}" type="parTrans" cxnId="{72D792E6-E33B-442C-B171-74BF6E28E3A3}">
      <dgm:prSet/>
      <dgm:spPr/>
      <dgm:t>
        <a:bodyPr/>
        <a:lstStyle/>
        <a:p>
          <a:endParaRPr lang="zh-CN" altLang="en-US"/>
        </a:p>
      </dgm:t>
    </dgm:pt>
    <dgm:pt modelId="{6E071CA8-A053-469A-811E-AA2779F37EA7}" type="sibTrans" cxnId="{72D792E6-E33B-442C-B171-74BF6E28E3A3}">
      <dgm:prSet/>
      <dgm:spPr/>
      <dgm:t>
        <a:bodyPr/>
        <a:lstStyle/>
        <a:p>
          <a:endParaRPr lang="zh-CN" altLang="en-US"/>
        </a:p>
      </dgm:t>
    </dgm:pt>
    <dgm:pt modelId="{1E83AE41-5F3C-49F3-915E-31F6346579FB}">
      <dgm:prSet phldrT="[文本]"/>
      <dgm:spPr/>
      <dgm:t>
        <a:bodyPr/>
        <a:lstStyle/>
        <a:p>
          <a:r>
            <a:rPr lang="zh-CN" altLang="en-US" b="1" i="0" u="none" strike="noStrike" dirty="0" smtClean="0">
              <a:solidFill>
                <a:schemeClr val="bg1"/>
              </a:solidFill>
              <a:latin typeface="微软雅黑" pitchFamily="34" charset="-122"/>
              <a:ea typeface="微软雅黑" pitchFamily="34" charset="-122"/>
              <a:cs typeface="+mn-cs"/>
            </a:rPr>
            <a:t>数据导出</a:t>
          </a:r>
          <a:endParaRPr lang="zh-CN" altLang="en-US" b="1" dirty="0">
            <a:solidFill>
              <a:schemeClr val="bg1"/>
            </a:solidFill>
            <a:latin typeface="微软雅黑" pitchFamily="34" charset="-122"/>
            <a:ea typeface="微软雅黑" pitchFamily="34" charset="-122"/>
          </a:endParaRPr>
        </a:p>
      </dgm:t>
    </dgm:pt>
    <dgm:pt modelId="{31EAC974-DA23-4154-80AA-4DDC1DD427FA}" type="parTrans" cxnId="{EE21A937-2BBC-4675-ADA7-9841D88A78B9}">
      <dgm:prSet/>
      <dgm:spPr/>
      <dgm:t>
        <a:bodyPr/>
        <a:lstStyle/>
        <a:p>
          <a:endParaRPr lang="zh-CN" altLang="en-US"/>
        </a:p>
      </dgm:t>
    </dgm:pt>
    <dgm:pt modelId="{08B58FF3-C0B3-4055-925C-510E2EB45C17}" type="sibTrans" cxnId="{EE21A937-2BBC-4675-ADA7-9841D88A78B9}">
      <dgm:prSet/>
      <dgm:spPr/>
      <dgm:t>
        <a:bodyPr/>
        <a:lstStyle/>
        <a:p>
          <a:endParaRPr lang="zh-CN" altLang="en-US"/>
        </a:p>
      </dgm:t>
    </dgm:pt>
    <dgm:pt modelId="{E5AFA851-9FDC-4B84-BF47-75100E1FD674}">
      <dgm:prSet phldrT="[文本]" custT="1"/>
      <dgm:spPr/>
      <dgm:t>
        <a:bodyPr/>
        <a:lstStyle/>
        <a:p>
          <a:r>
            <a:rPr lang="zh-CN" altLang="en-US" sz="2400" b="1" dirty="0" smtClean="0">
              <a:solidFill>
                <a:schemeClr val="bg1"/>
              </a:solidFill>
              <a:latin typeface="微软雅黑" pitchFamily="34" charset="-122"/>
              <a:ea typeface="微软雅黑" pitchFamily="34" charset="-122"/>
            </a:rPr>
            <a:t>可视交互</a:t>
          </a:r>
          <a:endParaRPr lang="zh-CN" altLang="en-US" sz="2400" b="1" dirty="0">
            <a:solidFill>
              <a:schemeClr val="bg1"/>
            </a:solidFill>
            <a:latin typeface="微软雅黑" pitchFamily="34" charset="-122"/>
            <a:ea typeface="微软雅黑" pitchFamily="34" charset="-122"/>
          </a:endParaRPr>
        </a:p>
      </dgm:t>
    </dgm:pt>
    <dgm:pt modelId="{95492500-D659-46E5-B731-7145C63B537E}" type="parTrans" cxnId="{98A60410-D22E-4A4A-80F3-C4F563A1968A}">
      <dgm:prSet/>
      <dgm:spPr/>
      <dgm:t>
        <a:bodyPr/>
        <a:lstStyle/>
        <a:p>
          <a:endParaRPr lang="zh-CN" altLang="en-US"/>
        </a:p>
      </dgm:t>
    </dgm:pt>
    <dgm:pt modelId="{912AF1B9-1EC7-4937-A96D-D56AD83F9DF3}" type="sibTrans" cxnId="{98A60410-D22E-4A4A-80F3-C4F563A1968A}">
      <dgm:prSet/>
      <dgm:spPr/>
      <dgm:t>
        <a:bodyPr/>
        <a:lstStyle/>
        <a:p>
          <a:endParaRPr lang="zh-CN" altLang="en-US"/>
        </a:p>
      </dgm:t>
    </dgm:pt>
    <dgm:pt modelId="{1A7748CD-B962-40D6-8A57-D36114DE80B9}">
      <dgm:prSet phldrT="[文本]"/>
      <dgm:spPr/>
      <dgm:t>
        <a:bodyPr/>
        <a:lstStyle/>
        <a:p>
          <a:r>
            <a:rPr lang="zh-CN" altLang="en-US" b="1" dirty="0" smtClean="0">
              <a:solidFill>
                <a:schemeClr val="bg1"/>
              </a:solidFill>
              <a:latin typeface="微软雅黑" pitchFamily="34" charset="-122"/>
              <a:ea typeface="微软雅黑" pitchFamily="34" charset="-122"/>
            </a:rPr>
            <a:t>关联检索</a:t>
          </a:r>
          <a:endParaRPr lang="zh-CN" altLang="en-US" b="1" dirty="0">
            <a:solidFill>
              <a:schemeClr val="bg1"/>
            </a:solidFill>
            <a:latin typeface="微软雅黑" pitchFamily="34" charset="-122"/>
            <a:ea typeface="微软雅黑" pitchFamily="34" charset="-122"/>
          </a:endParaRPr>
        </a:p>
      </dgm:t>
    </dgm:pt>
    <dgm:pt modelId="{F76CB26D-8B7A-4F3A-BC33-E499E0709975}" type="parTrans" cxnId="{94103032-6F46-4DDA-97A5-BBCBB26EDB77}">
      <dgm:prSet/>
      <dgm:spPr/>
      <dgm:t>
        <a:bodyPr/>
        <a:lstStyle/>
        <a:p>
          <a:endParaRPr lang="zh-CN" altLang="en-US"/>
        </a:p>
      </dgm:t>
    </dgm:pt>
    <dgm:pt modelId="{74E9C567-6394-4C41-A3C0-9BB9EA5C3058}" type="sibTrans" cxnId="{94103032-6F46-4DDA-97A5-BBCBB26EDB77}">
      <dgm:prSet/>
      <dgm:spPr/>
      <dgm:t>
        <a:bodyPr/>
        <a:lstStyle/>
        <a:p>
          <a:endParaRPr lang="zh-CN" altLang="en-US"/>
        </a:p>
      </dgm:t>
    </dgm:pt>
    <dgm:pt modelId="{035E5FC9-8EF4-4550-9B4A-AF45E13BF65C}">
      <dgm:prSet phldrT="[文本]"/>
      <dgm:spPr/>
      <dgm:t>
        <a:bodyPr/>
        <a:lstStyle/>
        <a:p>
          <a:r>
            <a:rPr lang="zh-CN" altLang="en-US" b="1" dirty="0" smtClean="0">
              <a:solidFill>
                <a:schemeClr val="bg1"/>
              </a:solidFill>
              <a:latin typeface="微软雅黑" pitchFamily="34" charset="-122"/>
              <a:ea typeface="微软雅黑" pitchFamily="34" charset="-122"/>
            </a:rPr>
            <a:t>打包下载</a:t>
          </a:r>
          <a:endParaRPr lang="zh-CN" altLang="en-US" b="1" dirty="0">
            <a:solidFill>
              <a:schemeClr val="bg1"/>
            </a:solidFill>
            <a:latin typeface="微软雅黑" pitchFamily="34" charset="-122"/>
            <a:ea typeface="微软雅黑" pitchFamily="34" charset="-122"/>
          </a:endParaRPr>
        </a:p>
      </dgm:t>
    </dgm:pt>
    <dgm:pt modelId="{94B7F958-5AF8-427B-BD56-20168F0C2747}" type="parTrans" cxnId="{D7B1E867-23C3-4A70-8026-58E52CB0A248}">
      <dgm:prSet/>
      <dgm:spPr/>
      <dgm:t>
        <a:bodyPr/>
        <a:lstStyle/>
        <a:p>
          <a:endParaRPr lang="zh-CN" altLang="en-US"/>
        </a:p>
      </dgm:t>
    </dgm:pt>
    <dgm:pt modelId="{37BEFB6C-7227-478C-B29A-CD23D2986AC2}" type="sibTrans" cxnId="{D7B1E867-23C3-4A70-8026-58E52CB0A248}">
      <dgm:prSet/>
      <dgm:spPr/>
      <dgm:t>
        <a:bodyPr/>
        <a:lstStyle/>
        <a:p>
          <a:endParaRPr lang="zh-CN" altLang="en-US"/>
        </a:p>
      </dgm:t>
    </dgm:pt>
    <dgm:pt modelId="{39F767A8-60C1-43CD-AB5D-7849EE1FB8F9}">
      <dgm:prSet phldrT="[文本]"/>
      <dgm:spPr/>
      <dgm:t>
        <a:bodyPr/>
        <a:lstStyle/>
        <a:p>
          <a:r>
            <a:rPr lang="zh-CN" altLang="en-US" b="1" dirty="0" smtClean="0">
              <a:solidFill>
                <a:schemeClr val="bg1"/>
              </a:solidFill>
              <a:latin typeface="微软雅黑" pitchFamily="34" charset="-122"/>
              <a:ea typeface="微软雅黑" pitchFamily="34" charset="-122"/>
            </a:rPr>
            <a:t>点源标注</a:t>
          </a:r>
          <a:endParaRPr lang="zh-CN" altLang="en-US" b="1" dirty="0">
            <a:solidFill>
              <a:schemeClr val="bg1"/>
            </a:solidFill>
            <a:latin typeface="微软雅黑" pitchFamily="34" charset="-122"/>
            <a:ea typeface="微软雅黑" pitchFamily="34" charset="-122"/>
          </a:endParaRPr>
        </a:p>
      </dgm:t>
    </dgm:pt>
    <dgm:pt modelId="{849FB0D3-30EF-4AC6-9782-1EE0D2C452AC}" type="parTrans" cxnId="{C2B69EC8-A29C-4AEA-BEA6-E09A8CCEA1C0}">
      <dgm:prSet/>
      <dgm:spPr/>
      <dgm:t>
        <a:bodyPr/>
        <a:lstStyle/>
        <a:p>
          <a:endParaRPr lang="zh-CN" altLang="en-US"/>
        </a:p>
      </dgm:t>
    </dgm:pt>
    <dgm:pt modelId="{3890B5E5-BCBD-4D43-9F02-1A02428B5DF5}" type="sibTrans" cxnId="{C2B69EC8-A29C-4AEA-BEA6-E09A8CCEA1C0}">
      <dgm:prSet/>
      <dgm:spPr/>
      <dgm:t>
        <a:bodyPr/>
        <a:lstStyle/>
        <a:p>
          <a:endParaRPr lang="zh-CN" altLang="en-US"/>
        </a:p>
      </dgm:t>
    </dgm:pt>
    <dgm:pt modelId="{4B86AA80-F151-4930-8B05-67684C00D6F2}">
      <dgm:prSet phldrT="[文本]"/>
      <dgm:spPr/>
      <dgm:t>
        <a:bodyPr/>
        <a:lstStyle/>
        <a:p>
          <a:r>
            <a:rPr lang="zh-CN" altLang="en-US" b="1" dirty="0" smtClean="0">
              <a:solidFill>
                <a:schemeClr val="bg1"/>
              </a:solidFill>
              <a:latin typeface="微软雅黑" pitchFamily="34" charset="-122"/>
              <a:ea typeface="微软雅黑" pitchFamily="34" charset="-122"/>
            </a:rPr>
            <a:t>可视浏览</a:t>
          </a:r>
          <a:endParaRPr lang="zh-CN" altLang="en-US" b="1" dirty="0">
            <a:solidFill>
              <a:schemeClr val="bg1"/>
            </a:solidFill>
            <a:latin typeface="微软雅黑" pitchFamily="34" charset="-122"/>
            <a:ea typeface="微软雅黑" pitchFamily="34" charset="-122"/>
          </a:endParaRPr>
        </a:p>
      </dgm:t>
    </dgm:pt>
    <dgm:pt modelId="{32AA6004-009D-46B0-AF1C-A213F6DD812D}" type="parTrans" cxnId="{3AED763E-677C-48D3-94DB-9CADA53D97DB}">
      <dgm:prSet/>
      <dgm:spPr/>
      <dgm:t>
        <a:bodyPr/>
        <a:lstStyle/>
        <a:p>
          <a:endParaRPr lang="zh-CN" altLang="en-US"/>
        </a:p>
      </dgm:t>
    </dgm:pt>
    <dgm:pt modelId="{7C9BCA3E-648B-4748-A4E8-732603239698}" type="sibTrans" cxnId="{3AED763E-677C-48D3-94DB-9CADA53D97DB}">
      <dgm:prSet/>
      <dgm:spPr/>
      <dgm:t>
        <a:bodyPr/>
        <a:lstStyle/>
        <a:p>
          <a:endParaRPr lang="zh-CN" altLang="en-US"/>
        </a:p>
      </dgm:t>
    </dgm:pt>
    <dgm:pt modelId="{67E532E8-E06B-4C13-AE3A-C7880BC59C73}" type="pres">
      <dgm:prSet presAssocID="{DF5E42AB-048F-4A4D-ABDF-8A74E780932B}" presName="diagram" presStyleCnt="0">
        <dgm:presLayoutVars>
          <dgm:chPref val="1"/>
          <dgm:dir/>
          <dgm:animOne val="branch"/>
          <dgm:animLvl val="lvl"/>
          <dgm:resizeHandles val="exact"/>
        </dgm:presLayoutVars>
      </dgm:prSet>
      <dgm:spPr/>
      <dgm:t>
        <a:bodyPr/>
        <a:lstStyle/>
        <a:p>
          <a:endParaRPr lang="zh-CN" altLang="en-US"/>
        </a:p>
      </dgm:t>
    </dgm:pt>
    <dgm:pt modelId="{22E7674F-31D7-4566-A24C-C8AA27518E84}" type="pres">
      <dgm:prSet presAssocID="{860EC078-C683-40DD-A97C-4DF69654286F}" presName="root1" presStyleCnt="0"/>
      <dgm:spPr/>
    </dgm:pt>
    <dgm:pt modelId="{158C9B91-679B-4CDF-8887-6001147DE08A}" type="pres">
      <dgm:prSet presAssocID="{860EC078-C683-40DD-A97C-4DF69654286F}" presName="LevelOneTextNode" presStyleLbl="node0" presStyleIdx="0" presStyleCnt="1" custScaleX="181825" custScaleY="162868" custLinFactNeighborX="-9135" custLinFactNeighborY="-22370">
        <dgm:presLayoutVars>
          <dgm:chPref val="3"/>
        </dgm:presLayoutVars>
      </dgm:prSet>
      <dgm:spPr/>
      <dgm:t>
        <a:bodyPr/>
        <a:lstStyle/>
        <a:p>
          <a:endParaRPr lang="zh-CN" altLang="en-US"/>
        </a:p>
      </dgm:t>
    </dgm:pt>
    <dgm:pt modelId="{F146C5E3-7DF2-498D-AAE1-8CFC3C673C5F}" type="pres">
      <dgm:prSet presAssocID="{860EC078-C683-40DD-A97C-4DF69654286F}" presName="level2hierChild" presStyleCnt="0"/>
      <dgm:spPr/>
    </dgm:pt>
    <dgm:pt modelId="{32FC88A1-D3B6-45D4-94A0-50B448527939}" type="pres">
      <dgm:prSet presAssocID="{DB138EF7-E405-4784-ABDE-CC6AD98D2780}" presName="conn2-1" presStyleLbl="parChTrans1D2" presStyleIdx="0" presStyleCnt="3"/>
      <dgm:spPr/>
      <dgm:t>
        <a:bodyPr/>
        <a:lstStyle/>
        <a:p>
          <a:endParaRPr lang="zh-CN" altLang="en-US"/>
        </a:p>
      </dgm:t>
    </dgm:pt>
    <dgm:pt modelId="{F0257852-4CC5-4C18-9664-77DF568E97A6}" type="pres">
      <dgm:prSet presAssocID="{DB138EF7-E405-4784-ABDE-CC6AD98D2780}" presName="connTx" presStyleLbl="parChTrans1D2" presStyleIdx="0" presStyleCnt="3"/>
      <dgm:spPr/>
      <dgm:t>
        <a:bodyPr/>
        <a:lstStyle/>
        <a:p>
          <a:endParaRPr lang="zh-CN" altLang="en-US"/>
        </a:p>
      </dgm:t>
    </dgm:pt>
    <dgm:pt modelId="{A31A0D75-0488-4CF8-BBFD-991175F5B476}" type="pres">
      <dgm:prSet presAssocID="{F9EF3220-0004-4154-B25B-8855FDF18993}" presName="root2" presStyleCnt="0"/>
      <dgm:spPr/>
    </dgm:pt>
    <dgm:pt modelId="{9E6CDFE6-C04A-4AD3-946F-49BC2A928CFB}" type="pres">
      <dgm:prSet presAssocID="{F9EF3220-0004-4154-B25B-8855FDF18993}" presName="LevelTwoTextNode" presStyleLbl="node2" presStyleIdx="0" presStyleCnt="3" custScaleX="181618" custScaleY="112702">
        <dgm:presLayoutVars>
          <dgm:chPref val="3"/>
        </dgm:presLayoutVars>
      </dgm:prSet>
      <dgm:spPr/>
      <dgm:t>
        <a:bodyPr/>
        <a:lstStyle/>
        <a:p>
          <a:endParaRPr lang="zh-CN" altLang="en-US"/>
        </a:p>
      </dgm:t>
    </dgm:pt>
    <dgm:pt modelId="{3BFF73FE-DE3E-47F4-B86D-4A414C753BCB}" type="pres">
      <dgm:prSet presAssocID="{F9EF3220-0004-4154-B25B-8855FDF18993}" presName="level3hierChild" presStyleCnt="0"/>
      <dgm:spPr/>
    </dgm:pt>
    <dgm:pt modelId="{9C66D8E3-823C-4932-AF22-D019CDE8AD37}" type="pres">
      <dgm:prSet presAssocID="{66DC0443-8588-4FCB-B233-3C371A4705A2}" presName="conn2-1" presStyleLbl="parChTrans1D3" presStyleIdx="0" presStyleCnt="7"/>
      <dgm:spPr/>
      <dgm:t>
        <a:bodyPr/>
        <a:lstStyle/>
        <a:p>
          <a:endParaRPr lang="zh-CN" altLang="en-US"/>
        </a:p>
      </dgm:t>
    </dgm:pt>
    <dgm:pt modelId="{E50F4081-C1B1-47C3-BC68-FC2EEF090293}" type="pres">
      <dgm:prSet presAssocID="{66DC0443-8588-4FCB-B233-3C371A4705A2}" presName="connTx" presStyleLbl="parChTrans1D3" presStyleIdx="0" presStyleCnt="7"/>
      <dgm:spPr/>
      <dgm:t>
        <a:bodyPr/>
        <a:lstStyle/>
        <a:p>
          <a:endParaRPr lang="zh-CN" altLang="en-US"/>
        </a:p>
      </dgm:t>
    </dgm:pt>
    <dgm:pt modelId="{ABE7A260-AB2E-48F6-95CB-79C9B952113E}" type="pres">
      <dgm:prSet presAssocID="{6C31EDD8-A6B9-407C-A884-8E306B394D81}" presName="root2" presStyleCnt="0"/>
      <dgm:spPr/>
    </dgm:pt>
    <dgm:pt modelId="{8CD92254-B16D-4FA3-9723-46652118ABFA}" type="pres">
      <dgm:prSet presAssocID="{6C31EDD8-A6B9-407C-A884-8E306B394D81}" presName="LevelTwoTextNode" presStyleLbl="node3" presStyleIdx="0" presStyleCnt="7" custScaleX="183471">
        <dgm:presLayoutVars>
          <dgm:chPref val="3"/>
        </dgm:presLayoutVars>
      </dgm:prSet>
      <dgm:spPr/>
      <dgm:t>
        <a:bodyPr/>
        <a:lstStyle/>
        <a:p>
          <a:endParaRPr lang="zh-CN" altLang="en-US"/>
        </a:p>
      </dgm:t>
    </dgm:pt>
    <dgm:pt modelId="{65AAD4BD-64C7-4906-B963-54A5BE40F7ED}" type="pres">
      <dgm:prSet presAssocID="{6C31EDD8-A6B9-407C-A884-8E306B394D81}" presName="level3hierChild" presStyleCnt="0"/>
      <dgm:spPr/>
    </dgm:pt>
    <dgm:pt modelId="{85128D62-EBC9-4A23-9F2C-403C6FF73BD0}" type="pres">
      <dgm:prSet presAssocID="{CD3E4E89-03C7-4C66-BF41-FC2DA132ED89}" presName="conn2-1" presStyleLbl="parChTrans1D3" presStyleIdx="1" presStyleCnt="7"/>
      <dgm:spPr/>
      <dgm:t>
        <a:bodyPr/>
        <a:lstStyle/>
        <a:p>
          <a:endParaRPr lang="zh-CN" altLang="en-US"/>
        </a:p>
      </dgm:t>
    </dgm:pt>
    <dgm:pt modelId="{8F44A9EC-9E92-492D-A129-07303DF2B7A8}" type="pres">
      <dgm:prSet presAssocID="{CD3E4E89-03C7-4C66-BF41-FC2DA132ED89}" presName="connTx" presStyleLbl="parChTrans1D3" presStyleIdx="1" presStyleCnt="7"/>
      <dgm:spPr/>
      <dgm:t>
        <a:bodyPr/>
        <a:lstStyle/>
        <a:p>
          <a:endParaRPr lang="zh-CN" altLang="en-US"/>
        </a:p>
      </dgm:t>
    </dgm:pt>
    <dgm:pt modelId="{F2FAB7D4-A2EE-4292-823B-54F91772BEA9}" type="pres">
      <dgm:prSet presAssocID="{A3BD9049-6055-4B04-A0BE-636FFCA74226}" presName="root2" presStyleCnt="0"/>
      <dgm:spPr/>
    </dgm:pt>
    <dgm:pt modelId="{1F259E07-ECB7-469C-A4B2-2512AAD25A44}" type="pres">
      <dgm:prSet presAssocID="{A3BD9049-6055-4B04-A0BE-636FFCA74226}" presName="LevelTwoTextNode" presStyleLbl="node3" presStyleIdx="1" presStyleCnt="7" custScaleX="185000">
        <dgm:presLayoutVars>
          <dgm:chPref val="3"/>
        </dgm:presLayoutVars>
      </dgm:prSet>
      <dgm:spPr/>
      <dgm:t>
        <a:bodyPr/>
        <a:lstStyle/>
        <a:p>
          <a:endParaRPr lang="zh-CN" altLang="en-US"/>
        </a:p>
      </dgm:t>
    </dgm:pt>
    <dgm:pt modelId="{1FCBD686-4390-4499-91F4-DCF4319A9D3D}" type="pres">
      <dgm:prSet presAssocID="{A3BD9049-6055-4B04-A0BE-636FFCA74226}" presName="level3hierChild" presStyleCnt="0"/>
      <dgm:spPr/>
    </dgm:pt>
    <dgm:pt modelId="{B3AC318C-1AF0-46D4-A0CA-E975E4BD7247}" type="pres">
      <dgm:prSet presAssocID="{73107649-044A-4F5D-A2C3-AA8466BF4701}" presName="conn2-1" presStyleLbl="parChTrans1D2" presStyleIdx="1" presStyleCnt="3"/>
      <dgm:spPr/>
      <dgm:t>
        <a:bodyPr/>
        <a:lstStyle/>
        <a:p>
          <a:endParaRPr lang="zh-CN" altLang="en-US"/>
        </a:p>
      </dgm:t>
    </dgm:pt>
    <dgm:pt modelId="{5AC5DD3E-30E8-439C-B02E-4283BC6AD8EB}" type="pres">
      <dgm:prSet presAssocID="{73107649-044A-4F5D-A2C3-AA8466BF4701}" presName="connTx" presStyleLbl="parChTrans1D2" presStyleIdx="1" presStyleCnt="3"/>
      <dgm:spPr/>
      <dgm:t>
        <a:bodyPr/>
        <a:lstStyle/>
        <a:p>
          <a:endParaRPr lang="zh-CN" altLang="en-US"/>
        </a:p>
      </dgm:t>
    </dgm:pt>
    <dgm:pt modelId="{D6742E73-2C03-4A8C-90A8-4CF0BF5761CA}" type="pres">
      <dgm:prSet presAssocID="{62DBB1AE-86E2-4956-9278-B33A820831D2}" presName="root2" presStyleCnt="0"/>
      <dgm:spPr/>
    </dgm:pt>
    <dgm:pt modelId="{401852BC-CA6A-4317-A0A6-08331B2578F0}" type="pres">
      <dgm:prSet presAssocID="{62DBB1AE-86E2-4956-9278-B33A820831D2}" presName="LevelTwoTextNode" presStyleLbl="node2" presStyleIdx="1" presStyleCnt="3" custScaleX="181696" custScaleY="102025">
        <dgm:presLayoutVars>
          <dgm:chPref val="3"/>
        </dgm:presLayoutVars>
      </dgm:prSet>
      <dgm:spPr/>
      <dgm:t>
        <a:bodyPr/>
        <a:lstStyle/>
        <a:p>
          <a:endParaRPr lang="zh-CN" altLang="en-US"/>
        </a:p>
      </dgm:t>
    </dgm:pt>
    <dgm:pt modelId="{10705BA2-72E9-4E84-B307-99033F44C476}" type="pres">
      <dgm:prSet presAssocID="{62DBB1AE-86E2-4956-9278-B33A820831D2}" presName="level3hierChild" presStyleCnt="0"/>
      <dgm:spPr/>
    </dgm:pt>
    <dgm:pt modelId="{9494F6AA-A125-406C-9D3E-564511F287B0}" type="pres">
      <dgm:prSet presAssocID="{31EAC974-DA23-4154-80AA-4DDC1DD427FA}" presName="conn2-1" presStyleLbl="parChTrans1D3" presStyleIdx="2" presStyleCnt="7"/>
      <dgm:spPr/>
      <dgm:t>
        <a:bodyPr/>
        <a:lstStyle/>
        <a:p>
          <a:endParaRPr lang="zh-CN" altLang="en-US"/>
        </a:p>
      </dgm:t>
    </dgm:pt>
    <dgm:pt modelId="{CC7C8507-015B-4BAF-814A-30DCAB9CA5F9}" type="pres">
      <dgm:prSet presAssocID="{31EAC974-DA23-4154-80AA-4DDC1DD427FA}" presName="connTx" presStyleLbl="parChTrans1D3" presStyleIdx="2" presStyleCnt="7"/>
      <dgm:spPr/>
      <dgm:t>
        <a:bodyPr/>
        <a:lstStyle/>
        <a:p>
          <a:endParaRPr lang="zh-CN" altLang="en-US"/>
        </a:p>
      </dgm:t>
    </dgm:pt>
    <dgm:pt modelId="{6552765B-4F6E-4F55-B5DE-A8F73AB30084}" type="pres">
      <dgm:prSet presAssocID="{1E83AE41-5F3C-49F3-915E-31F6346579FB}" presName="root2" presStyleCnt="0"/>
      <dgm:spPr/>
    </dgm:pt>
    <dgm:pt modelId="{1965D33D-FF7B-404B-95E4-7FF559A49455}" type="pres">
      <dgm:prSet presAssocID="{1E83AE41-5F3C-49F3-915E-31F6346579FB}" presName="LevelTwoTextNode" presStyleLbl="node3" presStyleIdx="2" presStyleCnt="7" custScaleX="186373">
        <dgm:presLayoutVars>
          <dgm:chPref val="3"/>
        </dgm:presLayoutVars>
      </dgm:prSet>
      <dgm:spPr/>
      <dgm:t>
        <a:bodyPr/>
        <a:lstStyle/>
        <a:p>
          <a:endParaRPr lang="zh-CN" altLang="en-US"/>
        </a:p>
      </dgm:t>
    </dgm:pt>
    <dgm:pt modelId="{6348B181-612B-4819-8F5E-D5F23490BE78}" type="pres">
      <dgm:prSet presAssocID="{1E83AE41-5F3C-49F3-915E-31F6346579FB}" presName="level3hierChild" presStyleCnt="0"/>
      <dgm:spPr/>
    </dgm:pt>
    <dgm:pt modelId="{814CAB97-A889-4E06-AE94-04494593B7D7}" type="pres">
      <dgm:prSet presAssocID="{94B7F958-5AF8-427B-BD56-20168F0C2747}" presName="conn2-1" presStyleLbl="parChTrans1D3" presStyleIdx="3" presStyleCnt="7"/>
      <dgm:spPr/>
      <dgm:t>
        <a:bodyPr/>
        <a:lstStyle/>
        <a:p>
          <a:endParaRPr lang="zh-CN" altLang="en-US"/>
        </a:p>
      </dgm:t>
    </dgm:pt>
    <dgm:pt modelId="{2238CB31-ADBB-4B56-BA31-35321580F0E6}" type="pres">
      <dgm:prSet presAssocID="{94B7F958-5AF8-427B-BD56-20168F0C2747}" presName="connTx" presStyleLbl="parChTrans1D3" presStyleIdx="3" presStyleCnt="7"/>
      <dgm:spPr/>
      <dgm:t>
        <a:bodyPr/>
        <a:lstStyle/>
        <a:p>
          <a:endParaRPr lang="zh-CN" altLang="en-US"/>
        </a:p>
      </dgm:t>
    </dgm:pt>
    <dgm:pt modelId="{B0D0BD09-CB19-4EBC-8188-9BDB0BC86199}" type="pres">
      <dgm:prSet presAssocID="{035E5FC9-8EF4-4550-9B4A-AF45E13BF65C}" presName="root2" presStyleCnt="0"/>
      <dgm:spPr/>
    </dgm:pt>
    <dgm:pt modelId="{C4C9A908-7BC9-4363-9367-5CCA78CCD781}" type="pres">
      <dgm:prSet presAssocID="{035E5FC9-8EF4-4550-9B4A-AF45E13BF65C}" presName="LevelTwoTextNode" presStyleLbl="node3" presStyleIdx="3" presStyleCnt="7" custScaleX="186373">
        <dgm:presLayoutVars>
          <dgm:chPref val="3"/>
        </dgm:presLayoutVars>
      </dgm:prSet>
      <dgm:spPr/>
      <dgm:t>
        <a:bodyPr/>
        <a:lstStyle/>
        <a:p>
          <a:endParaRPr lang="zh-CN" altLang="en-US"/>
        </a:p>
      </dgm:t>
    </dgm:pt>
    <dgm:pt modelId="{00B2BD6F-8A43-4240-A735-6596D4E38582}" type="pres">
      <dgm:prSet presAssocID="{035E5FC9-8EF4-4550-9B4A-AF45E13BF65C}" presName="level3hierChild" presStyleCnt="0"/>
      <dgm:spPr/>
    </dgm:pt>
    <dgm:pt modelId="{7481DCA8-CAC1-4B16-8989-0627BA269631}" type="pres">
      <dgm:prSet presAssocID="{95492500-D659-46E5-B731-7145C63B537E}" presName="conn2-1" presStyleLbl="parChTrans1D2" presStyleIdx="2" presStyleCnt="3"/>
      <dgm:spPr/>
      <dgm:t>
        <a:bodyPr/>
        <a:lstStyle/>
        <a:p>
          <a:endParaRPr lang="zh-CN" altLang="en-US"/>
        </a:p>
      </dgm:t>
    </dgm:pt>
    <dgm:pt modelId="{95668CB4-20B8-465D-AAC5-4EF3A8C9CCE7}" type="pres">
      <dgm:prSet presAssocID="{95492500-D659-46E5-B731-7145C63B537E}" presName="connTx" presStyleLbl="parChTrans1D2" presStyleIdx="2" presStyleCnt="3"/>
      <dgm:spPr/>
      <dgm:t>
        <a:bodyPr/>
        <a:lstStyle/>
        <a:p>
          <a:endParaRPr lang="zh-CN" altLang="en-US"/>
        </a:p>
      </dgm:t>
    </dgm:pt>
    <dgm:pt modelId="{24F5CDFA-4678-4A5D-A13F-2EAA3DC3B62B}" type="pres">
      <dgm:prSet presAssocID="{E5AFA851-9FDC-4B84-BF47-75100E1FD674}" presName="root2" presStyleCnt="0"/>
      <dgm:spPr/>
    </dgm:pt>
    <dgm:pt modelId="{ED3ABEAB-F502-4465-B46C-C17AC3B1714D}" type="pres">
      <dgm:prSet presAssocID="{E5AFA851-9FDC-4B84-BF47-75100E1FD674}" presName="LevelTwoTextNode" presStyleLbl="node2" presStyleIdx="2" presStyleCnt="3" custScaleX="177853" custScaleY="97948">
        <dgm:presLayoutVars>
          <dgm:chPref val="3"/>
        </dgm:presLayoutVars>
      </dgm:prSet>
      <dgm:spPr/>
      <dgm:t>
        <a:bodyPr/>
        <a:lstStyle/>
        <a:p>
          <a:endParaRPr lang="zh-CN" altLang="en-US"/>
        </a:p>
      </dgm:t>
    </dgm:pt>
    <dgm:pt modelId="{5EBBD474-8634-4CF7-88FC-D71220D4D82A}" type="pres">
      <dgm:prSet presAssocID="{E5AFA851-9FDC-4B84-BF47-75100E1FD674}" presName="level3hierChild" presStyleCnt="0"/>
      <dgm:spPr/>
    </dgm:pt>
    <dgm:pt modelId="{5504DB0F-54E5-466F-ACC6-72E12EF3283D}" type="pres">
      <dgm:prSet presAssocID="{F76CB26D-8B7A-4F3A-BC33-E499E0709975}" presName="conn2-1" presStyleLbl="parChTrans1D3" presStyleIdx="4" presStyleCnt="7"/>
      <dgm:spPr/>
      <dgm:t>
        <a:bodyPr/>
        <a:lstStyle/>
        <a:p>
          <a:endParaRPr lang="zh-CN" altLang="en-US"/>
        </a:p>
      </dgm:t>
    </dgm:pt>
    <dgm:pt modelId="{5EB37AF0-047F-4E55-9ACF-0953205FA84E}" type="pres">
      <dgm:prSet presAssocID="{F76CB26D-8B7A-4F3A-BC33-E499E0709975}" presName="connTx" presStyleLbl="parChTrans1D3" presStyleIdx="4" presStyleCnt="7"/>
      <dgm:spPr/>
      <dgm:t>
        <a:bodyPr/>
        <a:lstStyle/>
        <a:p>
          <a:endParaRPr lang="zh-CN" altLang="en-US"/>
        </a:p>
      </dgm:t>
    </dgm:pt>
    <dgm:pt modelId="{39ED61A4-73D7-4527-A8F3-FCB11AF55669}" type="pres">
      <dgm:prSet presAssocID="{1A7748CD-B962-40D6-8A57-D36114DE80B9}" presName="root2" presStyleCnt="0"/>
      <dgm:spPr/>
    </dgm:pt>
    <dgm:pt modelId="{BEF0EB26-6008-45CB-90B0-DADACDAB1AE6}" type="pres">
      <dgm:prSet presAssocID="{1A7748CD-B962-40D6-8A57-D36114DE80B9}" presName="LevelTwoTextNode" presStyleLbl="node3" presStyleIdx="4" presStyleCnt="7" custScaleX="190216">
        <dgm:presLayoutVars>
          <dgm:chPref val="3"/>
        </dgm:presLayoutVars>
      </dgm:prSet>
      <dgm:spPr/>
      <dgm:t>
        <a:bodyPr/>
        <a:lstStyle/>
        <a:p>
          <a:endParaRPr lang="zh-CN" altLang="en-US"/>
        </a:p>
      </dgm:t>
    </dgm:pt>
    <dgm:pt modelId="{90060EBE-E856-4A1D-8681-7ED306700FD3}" type="pres">
      <dgm:prSet presAssocID="{1A7748CD-B962-40D6-8A57-D36114DE80B9}" presName="level3hierChild" presStyleCnt="0"/>
      <dgm:spPr/>
    </dgm:pt>
    <dgm:pt modelId="{0BB7EA33-1BBF-419A-95B0-E996EFE936DB}" type="pres">
      <dgm:prSet presAssocID="{849FB0D3-30EF-4AC6-9782-1EE0D2C452AC}" presName="conn2-1" presStyleLbl="parChTrans1D3" presStyleIdx="5" presStyleCnt="7"/>
      <dgm:spPr/>
      <dgm:t>
        <a:bodyPr/>
        <a:lstStyle/>
        <a:p>
          <a:endParaRPr lang="zh-CN" altLang="en-US"/>
        </a:p>
      </dgm:t>
    </dgm:pt>
    <dgm:pt modelId="{717F8F55-7B3B-4454-B12B-18D9E46BB3E4}" type="pres">
      <dgm:prSet presAssocID="{849FB0D3-30EF-4AC6-9782-1EE0D2C452AC}" presName="connTx" presStyleLbl="parChTrans1D3" presStyleIdx="5" presStyleCnt="7"/>
      <dgm:spPr/>
      <dgm:t>
        <a:bodyPr/>
        <a:lstStyle/>
        <a:p>
          <a:endParaRPr lang="zh-CN" altLang="en-US"/>
        </a:p>
      </dgm:t>
    </dgm:pt>
    <dgm:pt modelId="{E6583C33-E9B2-42B9-AB58-14AEE2C22FA0}" type="pres">
      <dgm:prSet presAssocID="{39F767A8-60C1-43CD-AB5D-7849EE1FB8F9}" presName="root2" presStyleCnt="0"/>
      <dgm:spPr/>
    </dgm:pt>
    <dgm:pt modelId="{7A0E90ED-6B43-4365-B58F-8770948972B7}" type="pres">
      <dgm:prSet presAssocID="{39F767A8-60C1-43CD-AB5D-7849EE1FB8F9}" presName="LevelTwoTextNode" presStyleLbl="node3" presStyleIdx="5" presStyleCnt="7" custScaleX="190828">
        <dgm:presLayoutVars>
          <dgm:chPref val="3"/>
        </dgm:presLayoutVars>
      </dgm:prSet>
      <dgm:spPr/>
      <dgm:t>
        <a:bodyPr/>
        <a:lstStyle/>
        <a:p>
          <a:endParaRPr lang="zh-CN" altLang="en-US"/>
        </a:p>
      </dgm:t>
    </dgm:pt>
    <dgm:pt modelId="{94131E3F-E115-46A1-92DD-C9F88982E5FD}" type="pres">
      <dgm:prSet presAssocID="{39F767A8-60C1-43CD-AB5D-7849EE1FB8F9}" presName="level3hierChild" presStyleCnt="0"/>
      <dgm:spPr/>
    </dgm:pt>
    <dgm:pt modelId="{F98E82FC-1467-4B9E-B89D-2571D92389A0}" type="pres">
      <dgm:prSet presAssocID="{32AA6004-009D-46B0-AF1C-A213F6DD812D}" presName="conn2-1" presStyleLbl="parChTrans1D3" presStyleIdx="6" presStyleCnt="7"/>
      <dgm:spPr/>
      <dgm:t>
        <a:bodyPr/>
        <a:lstStyle/>
        <a:p>
          <a:endParaRPr lang="zh-CN" altLang="en-US"/>
        </a:p>
      </dgm:t>
    </dgm:pt>
    <dgm:pt modelId="{9C2AFA8A-A179-4E3B-8EFB-3460B6C281D4}" type="pres">
      <dgm:prSet presAssocID="{32AA6004-009D-46B0-AF1C-A213F6DD812D}" presName="connTx" presStyleLbl="parChTrans1D3" presStyleIdx="6" presStyleCnt="7"/>
      <dgm:spPr/>
      <dgm:t>
        <a:bodyPr/>
        <a:lstStyle/>
        <a:p>
          <a:endParaRPr lang="zh-CN" altLang="en-US"/>
        </a:p>
      </dgm:t>
    </dgm:pt>
    <dgm:pt modelId="{BF094C17-CD66-4341-892F-7DB7ABBE987A}" type="pres">
      <dgm:prSet presAssocID="{4B86AA80-F151-4930-8B05-67684C00D6F2}" presName="root2" presStyleCnt="0"/>
      <dgm:spPr/>
    </dgm:pt>
    <dgm:pt modelId="{CB82AA40-0909-479F-8D45-69A31809AE13}" type="pres">
      <dgm:prSet presAssocID="{4B86AA80-F151-4930-8B05-67684C00D6F2}" presName="LevelTwoTextNode" presStyleLbl="node3" presStyleIdx="6" presStyleCnt="7" custScaleX="190828">
        <dgm:presLayoutVars>
          <dgm:chPref val="3"/>
        </dgm:presLayoutVars>
      </dgm:prSet>
      <dgm:spPr/>
      <dgm:t>
        <a:bodyPr/>
        <a:lstStyle/>
        <a:p>
          <a:endParaRPr lang="zh-CN" altLang="en-US"/>
        </a:p>
      </dgm:t>
    </dgm:pt>
    <dgm:pt modelId="{51F7541E-E114-408B-9294-5CC9E9F13444}" type="pres">
      <dgm:prSet presAssocID="{4B86AA80-F151-4930-8B05-67684C00D6F2}" presName="level3hierChild" presStyleCnt="0"/>
      <dgm:spPr/>
    </dgm:pt>
  </dgm:ptLst>
  <dgm:cxnLst>
    <dgm:cxn modelId="{A14F8011-8FC3-4145-93F8-26EEA2A1F021}" type="presOf" srcId="{31EAC974-DA23-4154-80AA-4DDC1DD427FA}" destId="{9494F6AA-A125-406C-9D3E-564511F287B0}" srcOrd="0" destOrd="0" presId="urn:microsoft.com/office/officeart/2005/8/layout/hierarchy2"/>
    <dgm:cxn modelId="{19E5F849-B61D-4A57-9668-1D6D5F294B14}" type="presOf" srcId="{DB138EF7-E405-4784-ABDE-CC6AD98D2780}" destId="{F0257852-4CC5-4C18-9664-77DF568E97A6}" srcOrd="1" destOrd="0" presId="urn:microsoft.com/office/officeart/2005/8/layout/hierarchy2"/>
    <dgm:cxn modelId="{1D59FE05-CAA6-4AE8-BCF5-3968576317A8}" type="presOf" srcId="{94B7F958-5AF8-427B-BD56-20168F0C2747}" destId="{2238CB31-ADBB-4B56-BA31-35321580F0E6}" srcOrd="1" destOrd="0" presId="urn:microsoft.com/office/officeart/2005/8/layout/hierarchy2"/>
    <dgm:cxn modelId="{3145EC24-5675-4007-A0E3-C02EE229A59B}" type="presOf" srcId="{62DBB1AE-86E2-4956-9278-B33A820831D2}" destId="{401852BC-CA6A-4317-A0A6-08331B2578F0}" srcOrd="0" destOrd="0" presId="urn:microsoft.com/office/officeart/2005/8/layout/hierarchy2"/>
    <dgm:cxn modelId="{A33BEFBC-C9D7-4A30-9445-411311F7280E}" type="presOf" srcId="{73107649-044A-4F5D-A2C3-AA8466BF4701}" destId="{5AC5DD3E-30E8-439C-B02E-4283BC6AD8EB}" srcOrd="1" destOrd="0" presId="urn:microsoft.com/office/officeart/2005/8/layout/hierarchy2"/>
    <dgm:cxn modelId="{4BD0BF6A-88B9-4E6F-806E-9604011C2AFB}" type="presOf" srcId="{4B86AA80-F151-4930-8B05-67684C00D6F2}" destId="{CB82AA40-0909-479F-8D45-69A31809AE13}" srcOrd="0" destOrd="0" presId="urn:microsoft.com/office/officeart/2005/8/layout/hierarchy2"/>
    <dgm:cxn modelId="{6554B05B-0468-402C-99AE-3DD135AAE4FE}" type="presOf" srcId="{1A7748CD-B962-40D6-8A57-D36114DE80B9}" destId="{BEF0EB26-6008-45CB-90B0-DADACDAB1AE6}" srcOrd="0" destOrd="0" presId="urn:microsoft.com/office/officeart/2005/8/layout/hierarchy2"/>
    <dgm:cxn modelId="{BA2F97CC-63EB-49B8-B78F-3EB9B36A5559}" type="presOf" srcId="{6C31EDD8-A6B9-407C-A884-8E306B394D81}" destId="{8CD92254-B16D-4FA3-9723-46652118ABFA}" srcOrd="0" destOrd="0" presId="urn:microsoft.com/office/officeart/2005/8/layout/hierarchy2"/>
    <dgm:cxn modelId="{9D5E0538-0624-427E-B7C5-32EDA6D6DEC0}" type="presOf" srcId="{94B7F958-5AF8-427B-BD56-20168F0C2747}" destId="{814CAB97-A889-4E06-AE94-04494593B7D7}" srcOrd="0" destOrd="0" presId="urn:microsoft.com/office/officeart/2005/8/layout/hierarchy2"/>
    <dgm:cxn modelId="{1ADA6B08-D393-4165-98BE-A18EF5A76502}" type="presOf" srcId="{32AA6004-009D-46B0-AF1C-A213F6DD812D}" destId="{9C2AFA8A-A179-4E3B-8EFB-3460B6C281D4}" srcOrd="1" destOrd="0" presId="urn:microsoft.com/office/officeart/2005/8/layout/hierarchy2"/>
    <dgm:cxn modelId="{4C1E4A5B-3D5C-4FCD-B3CD-3029FA6D542F}" type="presOf" srcId="{CD3E4E89-03C7-4C66-BF41-FC2DA132ED89}" destId="{8F44A9EC-9E92-492D-A129-07303DF2B7A8}" srcOrd="1" destOrd="0" presId="urn:microsoft.com/office/officeart/2005/8/layout/hierarchy2"/>
    <dgm:cxn modelId="{FC06CD6E-779B-4944-8CE6-93D1CDDB92C0}" type="presOf" srcId="{DF5E42AB-048F-4A4D-ABDF-8A74E780932B}" destId="{67E532E8-E06B-4C13-AE3A-C7880BC59C73}" srcOrd="0" destOrd="0" presId="urn:microsoft.com/office/officeart/2005/8/layout/hierarchy2"/>
    <dgm:cxn modelId="{9275013D-DC2F-44AA-B2CA-0AB6BB8347B3}" type="presOf" srcId="{E5AFA851-9FDC-4B84-BF47-75100E1FD674}" destId="{ED3ABEAB-F502-4465-B46C-C17AC3B1714D}" srcOrd="0" destOrd="0" presId="urn:microsoft.com/office/officeart/2005/8/layout/hierarchy2"/>
    <dgm:cxn modelId="{CA3F836F-C000-46CE-A683-3E4F61D4A7A1}" srcId="{DF5E42AB-048F-4A4D-ABDF-8A74E780932B}" destId="{860EC078-C683-40DD-A97C-4DF69654286F}" srcOrd="0" destOrd="0" parTransId="{FFDB5D54-40E1-4578-8662-5DB69F7C4D79}" sibTransId="{1EC354D3-FB48-4789-BD4C-18B7E1C62BB9}"/>
    <dgm:cxn modelId="{6091B2EE-D444-4FA9-BD50-D48A3F53C8AF}" type="presOf" srcId="{66DC0443-8588-4FCB-B233-3C371A4705A2}" destId="{9C66D8E3-823C-4932-AF22-D019CDE8AD37}" srcOrd="0" destOrd="0" presId="urn:microsoft.com/office/officeart/2005/8/layout/hierarchy2"/>
    <dgm:cxn modelId="{D7B1E867-23C3-4A70-8026-58E52CB0A248}" srcId="{62DBB1AE-86E2-4956-9278-B33A820831D2}" destId="{035E5FC9-8EF4-4550-9B4A-AF45E13BF65C}" srcOrd="1" destOrd="0" parTransId="{94B7F958-5AF8-427B-BD56-20168F0C2747}" sibTransId="{37BEFB6C-7227-478C-B29A-CD23D2986AC2}"/>
    <dgm:cxn modelId="{3D7D2F8D-104A-4157-BED7-FAA2C1077130}" type="presOf" srcId="{849FB0D3-30EF-4AC6-9782-1EE0D2C452AC}" destId="{717F8F55-7B3B-4454-B12B-18D9E46BB3E4}" srcOrd="1" destOrd="0" presId="urn:microsoft.com/office/officeart/2005/8/layout/hierarchy2"/>
    <dgm:cxn modelId="{C2B69EC8-A29C-4AEA-BEA6-E09A8CCEA1C0}" srcId="{E5AFA851-9FDC-4B84-BF47-75100E1FD674}" destId="{39F767A8-60C1-43CD-AB5D-7849EE1FB8F9}" srcOrd="1" destOrd="0" parTransId="{849FB0D3-30EF-4AC6-9782-1EE0D2C452AC}" sibTransId="{3890B5E5-BCBD-4D43-9F02-1A02428B5DF5}"/>
    <dgm:cxn modelId="{3AED763E-677C-48D3-94DB-9CADA53D97DB}" srcId="{E5AFA851-9FDC-4B84-BF47-75100E1FD674}" destId="{4B86AA80-F151-4930-8B05-67684C00D6F2}" srcOrd="2" destOrd="0" parTransId="{32AA6004-009D-46B0-AF1C-A213F6DD812D}" sibTransId="{7C9BCA3E-648B-4748-A4E8-732603239698}"/>
    <dgm:cxn modelId="{DA9A319B-5A71-4558-BFD1-96C0DC8630BE}" type="presOf" srcId="{39F767A8-60C1-43CD-AB5D-7849EE1FB8F9}" destId="{7A0E90ED-6B43-4365-B58F-8770948972B7}" srcOrd="0" destOrd="0" presId="urn:microsoft.com/office/officeart/2005/8/layout/hierarchy2"/>
    <dgm:cxn modelId="{9E599131-7FCD-474A-A28A-5F6A887835EA}" type="presOf" srcId="{A3BD9049-6055-4B04-A0BE-636FFCA74226}" destId="{1F259E07-ECB7-469C-A4B2-2512AAD25A44}" srcOrd="0" destOrd="0" presId="urn:microsoft.com/office/officeart/2005/8/layout/hierarchy2"/>
    <dgm:cxn modelId="{6A5003EA-388A-4EA1-BD2B-41EAFB286DCE}" type="presOf" srcId="{F9EF3220-0004-4154-B25B-8855FDF18993}" destId="{9E6CDFE6-C04A-4AD3-946F-49BC2A928CFB}" srcOrd="0" destOrd="0" presId="urn:microsoft.com/office/officeart/2005/8/layout/hierarchy2"/>
    <dgm:cxn modelId="{98A60410-D22E-4A4A-80F3-C4F563A1968A}" srcId="{860EC078-C683-40DD-A97C-4DF69654286F}" destId="{E5AFA851-9FDC-4B84-BF47-75100E1FD674}" srcOrd="2" destOrd="0" parTransId="{95492500-D659-46E5-B731-7145C63B537E}" sibTransId="{912AF1B9-1EC7-4937-A96D-D56AD83F9DF3}"/>
    <dgm:cxn modelId="{B829F448-264C-4906-B2DB-42650453A6FA}" srcId="{F9EF3220-0004-4154-B25B-8855FDF18993}" destId="{6C31EDD8-A6B9-407C-A884-8E306B394D81}" srcOrd="0" destOrd="0" parTransId="{66DC0443-8588-4FCB-B233-3C371A4705A2}" sibTransId="{10CBD2EA-C96E-44EF-BBA2-12F4CAE05237}"/>
    <dgm:cxn modelId="{1C3AA2B7-0CE5-4134-BDD7-68B009738FFD}" type="presOf" srcId="{F76CB26D-8B7A-4F3A-BC33-E499E0709975}" destId="{5EB37AF0-047F-4E55-9ACF-0953205FA84E}" srcOrd="1" destOrd="0" presId="urn:microsoft.com/office/officeart/2005/8/layout/hierarchy2"/>
    <dgm:cxn modelId="{039C35A4-34C3-438C-ADAE-B6A62225BE6E}" type="presOf" srcId="{95492500-D659-46E5-B731-7145C63B537E}" destId="{95668CB4-20B8-465D-AAC5-4EF3A8C9CCE7}" srcOrd="1" destOrd="0" presId="urn:microsoft.com/office/officeart/2005/8/layout/hierarchy2"/>
    <dgm:cxn modelId="{77F528DB-D979-482F-8687-499C6646DD70}" type="presOf" srcId="{849FB0D3-30EF-4AC6-9782-1EE0D2C452AC}" destId="{0BB7EA33-1BBF-419A-95B0-E996EFE936DB}" srcOrd="0" destOrd="0" presId="urn:microsoft.com/office/officeart/2005/8/layout/hierarchy2"/>
    <dgm:cxn modelId="{8395D2CD-AF3F-47F6-BE98-1346B3328BC1}" type="presOf" srcId="{95492500-D659-46E5-B731-7145C63B537E}" destId="{7481DCA8-CAC1-4B16-8989-0627BA269631}" srcOrd="0" destOrd="0" presId="urn:microsoft.com/office/officeart/2005/8/layout/hierarchy2"/>
    <dgm:cxn modelId="{F6BB7189-F236-4D42-8A35-EEB3E6841E75}" type="presOf" srcId="{035E5FC9-8EF4-4550-9B4A-AF45E13BF65C}" destId="{C4C9A908-7BC9-4363-9367-5CCA78CCD781}" srcOrd="0" destOrd="0" presId="urn:microsoft.com/office/officeart/2005/8/layout/hierarchy2"/>
    <dgm:cxn modelId="{3C1E66DC-DE27-40F2-9F39-D080EC157A4E}" type="presOf" srcId="{860EC078-C683-40DD-A97C-4DF69654286F}" destId="{158C9B91-679B-4CDF-8887-6001147DE08A}" srcOrd="0" destOrd="0" presId="urn:microsoft.com/office/officeart/2005/8/layout/hierarchy2"/>
    <dgm:cxn modelId="{AA00B9D7-58E2-4BC8-82D0-A11F4F1ECFE7}" type="presOf" srcId="{32AA6004-009D-46B0-AF1C-A213F6DD812D}" destId="{F98E82FC-1467-4B9E-B89D-2571D92389A0}" srcOrd="0" destOrd="0" presId="urn:microsoft.com/office/officeart/2005/8/layout/hierarchy2"/>
    <dgm:cxn modelId="{DA950E80-A923-4E67-ABFE-1FD0B163D6B6}" type="presOf" srcId="{CD3E4E89-03C7-4C66-BF41-FC2DA132ED89}" destId="{85128D62-EBC9-4A23-9F2C-403C6FF73BD0}" srcOrd="0" destOrd="0" presId="urn:microsoft.com/office/officeart/2005/8/layout/hierarchy2"/>
    <dgm:cxn modelId="{9BE04C55-EC04-4495-83D3-7A5231BA4BD5}" type="presOf" srcId="{66DC0443-8588-4FCB-B233-3C371A4705A2}" destId="{E50F4081-C1B1-47C3-BC68-FC2EEF090293}" srcOrd="1" destOrd="0" presId="urn:microsoft.com/office/officeart/2005/8/layout/hierarchy2"/>
    <dgm:cxn modelId="{72D792E6-E33B-442C-B171-74BF6E28E3A3}" srcId="{860EC078-C683-40DD-A97C-4DF69654286F}" destId="{62DBB1AE-86E2-4956-9278-B33A820831D2}" srcOrd="1" destOrd="0" parTransId="{73107649-044A-4F5D-A2C3-AA8466BF4701}" sibTransId="{6E071CA8-A053-469A-811E-AA2779F37EA7}"/>
    <dgm:cxn modelId="{94103032-6F46-4DDA-97A5-BBCBB26EDB77}" srcId="{E5AFA851-9FDC-4B84-BF47-75100E1FD674}" destId="{1A7748CD-B962-40D6-8A57-D36114DE80B9}" srcOrd="0" destOrd="0" parTransId="{F76CB26D-8B7A-4F3A-BC33-E499E0709975}" sibTransId="{74E9C567-6394-4C41-A3C0-9BB9EA5C3058}"/>
    <dgm:cxn modelId="{3D15031A-8F7E-4642-90BD-5DDEFF92F7D9}" srcId="{F9EF3220-0004-4154-B25B-8855FDF18993}" destId="{A3BD9049-6055-4B04-A0BE-636FFCA74226}" srcOrd="1" destOrd="0" parTransId="{CD3E4E89-03C7-4C66-BF41-FC2DA132ED89}" sibTransId="{41BD7F8C-5B31-462C-B17A-2534CA1E2DBE}"/>
    <dgm:cxn modelId="{6ED8215F-5BAF-4494-81DB-79BC46C5CDCA}" type="presOf" srcId="{31EAC974-DA23-4154-80AA-4DDC1DD427FA}" destId="{CC7C8507-015B-4BAF-814A-30DCAB9CA5F9}" srcOrd="1" destOrd="0" presId="urn:microsoft.com/office/officeart/2005/8/layout/hierarchy2"/>
    <dgm:cxn modelId="{EE21A937-2BBC-4675-ADA7-9841D88A78B9}" srcId="{62DBB1AE-86E2-4956-9278-B33A820831D2}" destId="{1E83AE41-5F3C-49F3-915E-31F6346579FB}" srcOrd="0" destOrd="0" parTransId="{31EAC974-DA23-4154-80AA-4DDC1DD427FA}" sibTransId="{08B58FF3-C0B3-4055-925C-510E2EB45C17}"/>
    <dgm:cxn modelId="{E7ECB695-0FAB-417E-8D39-D79FE1488349}" type="presOf" srcId="{DB138EF7-E405-4784-ABDE-CC6AD98D2780}" destId="{32FC88A1-D3B6-45D4-94A0-50B448527939}" srcOrd="0" destOrd="0" presId="urn:microsoft.com/office/officeart/2005/8/layout/hierarchy2"/>
    <dgm:cxn modelId="{FD0D2F7D-6E04-47C3-B5E8-84E1FCA8E20A}" type="presOf" srcId="{F76CB26D-8B7A-4F3A-BC33-E499E0709975}" destId="{5504DB0F-54E5-466F-ACC6-72E12EF3283D}" srcOrd="0" destOrd="0" presId="urn:microsoft.com/office/officeart/2005/8/layout/hierarchy2"/>
    <dgm:cxn modelId="{3DE06B7F-8E42-4E84-A62E-1FDDA965CAB0}" srcId="{860EC078-C683-40DD-A97C-4DF69654286F}" destId="{F9EF3220-0004-4154-B25B-8855FDF18993}" srcOrd="0" destOrd="0" parTransId="{DB138EF7-E405-4784-ABDE-CC6AD98D2780}" sibTransId="{B7F89ADA-A032-4066-9030-F4C8CBEE2C0C}"/>
    <dgm:cxn modelId="{4CD2CE61-2AEC-4D1C-8332-1CB8D464A686}" type="presOf" srcId="{73107649-044A-4F5D-A2C3-AA8466BF4701}" destId="{B3AC318C-1AF0-46D4-A0CA-E975E4BD7247}" srcOrd="0" destOrd="0" presId="urn:microsoft.com/office/officeart/2005/8/layout/hierarchy2"/>
    <dgm:cxn modelId="{14610256-5914-45A2-94E9-7966286B0C6B}" type="presOf" srcId="{1E83AE41-5F3C-49F3-915E-31F6346579FB}" destId="{1965D33D-FF7B-404B-95E4-7FF559A49455}" srcOrd="0" destOrd="0" presId="urn:microsoft.com/office/officeart/2005/8/layout/hierarchy2"/>
    <dgm:cxn modelId="{962B1F01-0D67-48A1-8705-4A727694CE53}" type="presParOf" srcId="{67E532E8-E06B-4C13-AE3A-C7880BC59C73}" destId="{22E7674F-31D7-4566-A24C-C8AA27518E84}" srcOrd="0" destOrd="0" presId="urn:microsoft.com/office/officeart/2005/8/layout/hierarchy2"/>
    <dgm:cxn modelId="{EB76E945-ED66-4643-A337-2405D994DF14}" type="presParOf" srcId="{22E7674F-31D7-4566-A24C-C8AA27518E84}" destId="{158C9B91-679B-4CDF-8887-6001147DE08A}" srcOrd="0" destOrd="0" presId="urn:microsoft.com/office/officeart/2005/8/layout/hierarchy2"/>
    <dgm:cxn modelId="{2AF64BA3-6F50-478B-8E25-41498717E9CC}" type="presParOf" srcId="{22E7674F-31D7-4566-A24C-C8AA27518E84}" destId="{F146C5E3-7DF2-498D-AAE1-8CFC3C673C5F}" srcOrd="1" destOrd="0" presId="urn:microsoft.com/office/officeart/2005/8/layout/hierarchy2"/>
    <dgm:cxn modelId="{29BCA271-B4F8-4463-A2FF-7B78A2F33A78}" type="presParOf" srcId="{F146C5E3-7DF2-498D-AAE1-8CFC3C673C5F}" destId="{32FC88A1-D3B6-45D4-94A0-50B448527939}" srcOrd="0" destOrd="0" presId="urn:microsoft.com/office/officeart/2005/8/layout/hierarchy2"/>
    <dgm:cxn modelId="{8BE7E82D-72A8-4FAF-9F0D-C7B5179F7992}" type="presParOf" srcId="{32FC88A1-D3B6-45D4-94A0-50B448527939}" destId="{F0257852-4CC5-4C18-9664-77DF568E97A6}" srcOrd="0" destOrd="0" presId="urn:microsoft.com/office/officeart/2005/8/layout/hierarchy2"/>
    <dgm:cxn modelId="{1F6E9CA8-1B34-4496-866E-FEADBAB78D8B}" type="presParOf" srcId="{F146C5E3-7DF2-498D-AAE1-8CFC3C673C5F}" destId="{A31A0D75-0488-4CF8-BBFD-991175F5B476}" srcOrd="1" destOrd="0" presId="urn:microsoft.com/office/officeart/2005/8/layout/hierarchy2"/>
    <dgm:cxn modelId="{0DA6C9C0-6644-4182-A27E-E46EB2C60E37}" type="presParOf" srcId="{A31A0D75-0488-4CF8-BBFD-991175F5B476}" destId="{9E6CDFE6-C04A-4AD3-946F-49BC2A928CFB}" srcOrd="0" destOrd="0" presId="urn:microsoft.com/office/officeart/2005/8/layout/hierarchy2"/>
    <dgm:cxn modelId="{49D83FC6-B68F-4F3F-8447-E95B11E2142B}" type="presParOf" srcId="{A31A0D75-0488-4CF8-BBFD-991175F5B476}" destId="{3BFF73FE-DE3E-47F4-B86D-4A414C753BCB}" srcOrd="1" destOrd="0" presId="urn:microsoft.com/office/officeart/2005/8/layout/hierarchy2"/>
    <dgm:cxn modelId="{A7AAE3B5-9FF9-44E0-9445-20EEDC308EF6}" type="presParOf" srcId="{3BFF73FE-DE3E-47F4-B86D-4A414C753BCB}" destId="{9C66D8E3-823C-4932-AF22-D019CDE8AD37}" srcOrd="0" destOrd="0" presId="urn:microsoft.com/office/officeart/2005/8/layout/hierarchy2"/>
    <dgm:cxn modelId="{D98D1ABA-C7F6-46C1-99CA-6F032E28D220}" type="presParOf" srcId="{9C66D8E3-823C-4932-AF22-D019CDE8AD37}" destId="{E50F4081-C1B1-47C3-BC68-FC2EEF090293}" srcOrd="0" destOrd="0" presId="urn:microsoft.com/office/officeart/2005/8/layout/hierarchy2"/>
    <dgm:cxn modelId="{8A34EF3A-2EED-4F69-AA12-C65E26083FC7}" type="presParOf" srcId="{3BFF73FE-DE3E-47F4-B86D-4A414C753BCB}" destId="{ABE7A260-AB2E-48F6-95CB-79C9B952113E}" srcOrd="1" destOrd="0" presId="urn:microsoft.com/office/officeart/2005/8/layout/hierarchy2"/>
    <dgm:cxn modelId="{98BC6113-55C0-4E61-BD72-E8DC8E7DA0F7}" type="presParOf" srcId="{ABE7A260-AB2E-48F6-95CB-79C9B952113E}" destId="{8CD92254-B16D-4FA3-9723-46652118ABFA}" srcOrd="0" destOrd="0" presId="urn:microsoft.com/office/officeart/2005/8/layout/hierarchy2"/>
    <dgm:cxn modelId="{D6295272-E096-4792-B1EA-844FE03E12F4}" type="presParOf" srcId="{ABE7A260-AB2E-48F6-95CB-79C9B952113E}" destId="{65AAD4BD-64C7-4906-B963-54A5BE40F7ED}" srcOrd="1" destOrd="0" presId="urn:microsoft.com/office/officeart/2005/8/layout/hierarchy2"/>
    <dgm:cxn modelId="{D45F7B8F-6A6B-436A-BFE0-2ED64844EA06}" type="presParOf" srcId="{3BFF73FE-DE3E-47F4-B86D-4A414C753BCB}" destId="{85128D62-EBC9-4A23-9F2C-403C6FF73BD0}" srcOrd="2" destOrd="0" presId="urn:microsoft.com/office/officeart/2005/8/layout/hierarchy2"/>
    <dgm:cxn modelId="{5188463C-D294-4483-BC27-7A6666CC2D9C}" type="presParOf" srcId="{85128D62-EBC9-4A23-9F2C-403C6FF73BD0}" destId="{8F44A9EC-9E92-492D-A129-07303DF2B7A8}" srcOrd="0" destOrd="0" presId="urn:microsoft.com/office/officeart/2005/8/layout/hierarchy2"/>
    <dgm:cxn modelId="{B94B4C5B-4B14-4CEE-9096-7B760FE425D2}" type="presParOf" srcId="{3BFF73FE-DE3E-47F4-B86D-4A414C753BCB}" destId="{F2FAB7D4-A2EE-4292-823B-54F91772BEA9}" srcOrd="3" destOrd="0" presId="urn:microsoft.com/office/officeart/2005/8/layout/hierarchy2"/>
    <dgm:cxn modelId="{587B89FC-B21A-4973-8DCD-0F3CD36B3167}" type="presParOf" srcId="{F2FAB7D4-A2EE-4292-823B-54F91772BEA9}" destId="{1F259E07-ECB7-469C-A4B2-2512AAD25A44}" srcOrd="0" destOrd="0" presId="urn:microsoft.com/office/officeart/2005/8/layout/hierarchy2"/>
    <dgm:cxn modelId="{F866F562-7700-4CE2-9A95-3E6CC2F95686}" type="presParOf" srcId="{F2FAB7D4-A2EE-4292-823B-54F91772BEA9}" destId="{1FCBD686-4390-4499-91F4-DCF4319A9D3D}" srcOrd="1" destOrd="0" presId="urn:microsoft.com/office/officeart/2005/8/layout/hierarchy2"/>
    <dgm:cxn modelId="{D3B376BE-5064-4DD7-B8F4-5665BFD3FF48}" type="presParOf" srcId="{F146C5E3-7DF2-498D-AAE1-8CFC3C673C5F}" destId="{B3AC318C-1AF0-46D4-A0CA-E975E4BD7247}" srcOrd="2" destOrd="0" presId="urn:microsoft.com/office/officeart/2005/8/layout/hierarchy2"/>
    <dgm:cxn modelId="{935DD363-A189-4E25-97B0-7714F3A2251F}" type="presParOf" srcId="{B3AC318C-1AF0-46D4-A0CA-E975E4BD7247}" destId="{5AC5DD3E-30E8-439C-B02E-4283BC6AD8EB}" srcOrd="0" destOrd="0" presId="urn:microsoft.com/office/officeart/2005/8/layout/hierarchy2"/>
    <dgm:cxn modelId="{1239CB94-6CB3-4896-BB76-A1FAB1167240}" type="presParOf" srcId="{F146C5E3-7DF2-498D-AAE1-8CFC3C673C5F}" destId="{D6742E73-2C03-4A8C-90A8-4CF0BF5761CA}" srcOrd="3" destOrd="0" presId="urn:microsoft.com/office/officeart/2005/8/layout/hierarchy2"/>
    <dgm:cxn modelId="{86264CB1-F910-488F-971C-DF5924A3173C}" type="presParOf" srcId="{D6742E73-2C03-4A8C-90A8-4CF0BF5761CA}" destId="{401852BC-CA6A-4317-A0A6-08331B2578F0}" srcOrd="0" destOrd="0" presId="urn:microsoft.com/office/officeart/2005/8/layout/hierarchy2"/>
    <dgm:cxn modelId="{2E62EF7B-99B4-4AD1-BBED-D9D387B2DC0E}" type="presParOf" srcId="{D6742E73-2C03-4A8C-90A8-4CF0BF5761CA}" destId="{10705BA2-72E9-4E84-B307-99033F44C476}" srcOrd="1" destOrd="0" presId="urn:microsoft.com/office/officeart/2005/8/layout/hierarchy2"/>
    <dgm:cxn modelId="{8ED9E8BF-4C7E-46D8-86C9-09F0A3F7CC3A}" type="presParOf" srcId="{10705BA2-72E9-4E84-B307-99033F44C476}" destId="{9494F6AA-A125-406C-9D3E-564511F287B0}" srcOrd="0" destOrd="0" presId="urn:microsoft.com/office/officeart/2005/8/layout/hierarchy2"/>
    <dgm:cxn modelId="{941A4A3B-693E-48C2-824A-95023668D482}" type="presParOf" srcId="{9494F6AA-A125-406C-9D3E-564511F287B0}" destId="{CC7C8507-015B-4BAF-814A-30DCAB9CA5F9}" srcOrd="0" destOrd="0" presId="urn:microsoft.com/office/officeart/2005/8/layout/hierarchy2"/>
    <dgm:cxn modelId="{D3A025C1-4F05-4393-92E9-1B2D6294DEF1}" type="presParOf" srcId="{10705BA2-72E9-4E84-B307-99033F44C476}" destId="{6552765B-4F6E-4F55-B5DE-A8F73AB30084}" srcOrd="1" destOrd="0" presId="urn:microsoft.com/office/officeart/2005/8/layout/hierarchy2"/>
    <dgm:cxn modelId="{DF83654F-FFEF-4152-A1DA-B07DF46BD855}" type="presParOf" srcId="{6552765B-4F6E-4F55-B5DE-A8F73AB30084}" destId="{1965D33D-FF7B-404B-95E4-7FF559A49455}" srcOrd="0" destOrd="0" presId="urn:microsoft.com/office/officeart/2005/8/layout/hierarchy2"/>
    <dgm:cxn modelId="{CBF3B17D-473C-41D7-B5B7-83BAFE4A7F26}" type="presParOf" srcId="{6552765B-4F6E-4F55-B5DE-A8F73AB30084}" destId="{6348B181-612B-4819-8F5E-D5F23490BE78}" srcOrd="1" destOrd="0" presId="urn:microsoft.com/office/officeart/2005/8/layout/hierarchy2"/>
    <dgm:cxn modelId="{88CDB34D-1CB9-48E5-845E-E4E2BDA2F728}" type="presParOf" srcId="{10705BA2-72E9-4E84-B307-99033F44C476}" destId="{814CAB97-A889-4E06-AE94-04494593B7D7}" srcOrd="2" destOrd="0" presId="urn:microsoft.com/office/officeart/2005/8/layout/hierarchy2"/>
    <dgm:cxn modelId="{224812FD-1E1E-411A-87F1-0DCCBB591BFD}" type="presParOf" srcId="{814CAB97-A889-4E06-AE94-04494593B7D7}" destId="{2238CB31-ADBB-4B56-BA31-35321580F0E6}" srcOrd="0" destOrd="0" presId="urn:microsoft.com/office/officeart/2005/8/layout/hierarchy2"/>
    <dgm:cxn modelId="{5C5F4C07-506D-4429-8E20-61F60C3DD4D0}" type="presParOf" srcId="{10705BA2-72E9-4E84-B307-99033F44C476}" destId="{B0D0BD09-CB19-4EBC-8188-9BDB0BC86199}" srcOrd="3" destOrd="0" presId="urn:microsoft.com/office/officeart/2005/8/layout/hierarchy2"/>
    <dgm:cxn modelId="{05B1CFE6-1C9C-48DB-A250-8657FFC1A639}" type="presParOf" srcId="{B0D0BD09-CB19-4EBC-8188-9BDB0BC86199}" destId="{C4C9A908-7BC9-4363-9367-5CCA78CCD781}" srcOrd="0" destOrd="0" presId="urn:microsoft.com/office/officeart/2005/8/layout/hierarchy2"/>
    <dgm:cxn modelId="{02E2D597-720A-47E6-B499-CFFF7E020AEF}" type="presParOf" srcId="{B0D0BD09-CB19-4EBC-8188-9BDB0BC86199}" destId="{00B2BD6F-8A43-4240-A735-6596D4E38582}" srcOrd="1" destOrd="0" presId="urn:microsoft.com/office/officeart/2005/8/layout/hierarchy2"/>
    <dgm:cxn modelId="{C9CD2D91-0E30-4848-8A02-52419A91750B}" type="presParOf" srcId="{F146C5E3-7DF2-498D-AAE1-8CFC3C673C5F}" destId="{7481DCA8-CAC1-4B16-8989-0627BA269631}" srcOrd="4" destOrd="0" presId="urn:microsoft.com/office/officeart/2005/8/layout/hierarchy2"/>
    <dgm:cxn modelId="{353A3C90-5576-44E4-8D4A-7895C90AB24A}" type="presParOf" srcId="{7481DCA8-CAC1-4B16-8989-0627BA269631}" destId="{95668CB4-20B8-465D-AAC5-4EF3A8C9CCE7}" srcOrd="0" destOrd="0" presId="urn:microsoft.com/office/officeart/2005/8/layout/hierarchy2"/>
    <dgm:cxn modelId="{C571E4F6-1009-4EE6-93C8-C407B0F350A8}" type="presParOf" srcId="{F146C5E3-7DF2-498D-AAE1-8CFC3C673C5F}" destId="{24F5CDFA-4678-4A5D-A13F-2EAA3DC3B62B}" srcOrd="5" destOrd="0" presId="urn:microsoft.com/office/officeart/2005/8/layout/hierarchy2"/>
    <dgm:cxn modelId="{FE52DBF0-226F-4B45-8A60-8C46FBCF8848}" type="presParOf" srcId="{24F5CDFA-4678-4A5D-A13F-2EAA3DC3B62B}" destId="{ED3ABEAB-F502-4465-B46C-C17AC3B1714D}" srcOrd="0" destOrd="0" presId="urn:microsoft.com/office/officeart/2005/8/layout/hierarchy2"/>
    <dgm:cxn modelId="{4AFA9335-7D1E-4244-961C-4E8BCF45E16B}" type="presParOf" srcId="{24F5CDFA-4678-4A5D-A13F-2EAA3DC3B62B}" destId="{5EBBD474-8634-4CF7-88FC-D71220D4D82A}" srcOrd="1" destOrd="0" presId="urn:microsoft.com/office/officeart/2005/8/layout/hierarchy2"/>
    <dgm:cxn modelId="{E7BD39BA-69A2-4D54-8AFA-788BAEFB9381}" type="presParOf" srcId="{5EBBD474-8634-4CF7-88FC-D71220D4D82A}" destId="{5504DB0F-54E5-466F-ACC6-72E12EF3283D}" srcOrd="0" destOrd="0" presId="urn:microsoft.com/office/officeart/2005/8/layout/hierarchy2"/>
    <dgm:cxn modelId="{EF2512C3-3D10-4F76-B21E-4A85672E58E8}" type="presParOf" srcId="{5504DB0F-54E5-466F-ACC6-72E12EF3283D}" destId="{5EB37AF0-047F-4E55-9ACF-0953205FA84E}" srcOrd="0" destOrd="0" presId="urn:microsoft.com/office/officeart/2005/8/layout/hierarchy2"/>
    <dgm:cxn modelId="{1D3A21EC-EDDA-4609-8096-3C762E8E2124}" type="presParOf" srcId="{5EBBD474-8634-4CF7-88FC-D71220D4D82A}" destId="{39ED61A4-73D7-4527-A8F3-FCB11AF55669}" srcOrd="1" destOrd="0" presId="urn:microsoft.com/office/officeart/2005/8/layout/hierarchy2"/>
    <dgm:cxn modelId="{6FE614DE-4765-4C6A-97B2-8B9F0E150711}" type="presParOf" srcId="{39ED61A4-73D7-4527-A8F3-FCB11AF55669}" destId="{BEF0EB26-6008-45CB-90B0-DADACDAB1AE6}" srcOrd="0" destOrd="0" presId="urn:microsoft.com/office/officeart/2005/8/layout/hierarchy2"/>
    <dgm:cxn modelId="{E127E0A8-2FE9-4EBE-96C5-274F7D20CB65}" type="presParOf" srcId="{39ED61A4-73D7-4527-A8F3-FCB11AF55669}" destId="{90060EBE-E856-4A1D-8681-7ED306700FD3}" srcOrd="1" destOrd="0" presId="urn:microsoft.com/office/officeart/2005/8/layout/hierarchy2"/>
    <dgm:cxn modelId="{6C77215B-DEE2-4395-BE2C-8DAE4C780D98}" type="presParOf" srcId="{5EBBD474-8634-4CF7-88FC-D71220D4D82A}" destId="{0BB7EA33-1BBF-419A-95B0-E996EFE936DB}" srcOrd="2" destOrd="0" presId="urn:microsoft.com/office/officeart/2005/8/layout/hierarchy2"/>
    <dgm:cxn modelId="{80A7F0C8-A4EE-47F7-80E3-12BF0E0BB2C7}" type="presParOf" srcId="{0BB7EA33-1BBF-419A-95B0-E996EFE936DB}" destId="{717F8F55-7B3B-4454-B12B-18D9E46BB3E4}" srcOrd="0" destOrd="0" presId="urn:microsoft.com/office/officeart/2005/8/layout/hierarchy2"/>
    <dgm:cxn modelId="{C8ADEE67-B108-4318-8FD0-F4DCABDC7728}" type="presParOf" srcId="{5EBBD474-8634-4CF7-88FC-D71220D4D82A}" destId="{E6583C33-E9B2-42B9-AB58-14AEE2C22FA0}" srcOrd="3" destOrd="0" presId="urn:microsoft.com/office/officeart/2005/8/layout/hierarchy2"/>
    <dgm:cxn modelId="{E4D91B62-4808-4068-B08D-6AF95BB60889}" type="presParOf" srcId="{E6583C33-E9B2-42B9-AB58-14AEE2C22FA0}" destId="{7A0E90ED-6B43-4365-B58F-8770948972B7}" srcOrd="0" destOrd="0" presId="urn:microsoft.com/office/officeart/2005/8/layout/hierarchy2"/>
    <dgm:cxn modelId="{9D4F64E4-6270-4FF0-9607-99A2B4681A4F}" type="presParOf" srcId="{E6583C33-E9B2-42B9-AB58-14AEE2C22FA0}" destId="{94131E3F-E115-46A1-92DD-C9F88982E5FD}" srcOrd="1" destOrd="0" presId="urn:microsoft.com/office/officeart/2005/8/layout/hierarchy2"/>
    <dgm:cxn modelId="{65143DB9-F751-4633-92FD-748C87EDCA20}" type="presParOf" srcId="{5EBBD474-8634-4CF7-88FC-D71220D4D82A}" destId="{F98E82FC-1467-4B9E-B89D-2571D92389A0}" srcOrd="4" destOrd="0" presId="urn:microsoft.com/office/officeart/2005/8/layout/hierarchy2"/>
    <dgm:cxn modelId="{7CE44FAB-828E-4998-A0D4-CEC1E2FC5150}" type="presParOf" srcId="{F98E82FC-1467-4B9E-B89D-2571D92389A0}" destId="{9C2AFA8A-A179-4E3B-8EFB-3460B6C281D4}" srcOrd="0" destOrd="0" presId="urn:microsoft.com/office/officeart/2005/8/layout/hierarchy2"/>
    <dgm:cxn modelId="{F04677A1-5458-44EB-93D6-08C06D6F639A}" type="presParOf" srcId="{5EBBD474-8634-4CF7-88FC-D71220D4D82A}" destId="{BF094C17-CD66-4341-892F-7DB7ABBE987A}" srcOrd="5" destOrd="0" presId="urn:microsoft.com/office/officeart/2005/8/layout/hierarchy2"/>
    <dgm:cxn modelId="{F8423F0D-FCD5-4F53-8382-8AE6A27A25C1}" type="presParOf" srcId="{BF094C17-CD66-4341-892F-7DB7ABBE987A}" destId="{CB82AA40-0909-479F-8D45-69A31809AE13}" srcOrd="0" destOrd="0" presId="urn:microsoft.com/office/officeart/2005/8/layout/hierarchy2"/>
    <dgm:cxn modelId="{2DEA909B-29C8-4900-AE22-146785295FE8}" type="presParOf" srcId="{BF094C17-CD66-4341-892F-7DB7ABBE987A}" destId="{51F7541E-E114-408B-9294-5CC9E9F13444}" srcOrd="1" destOrd="0" presId="urn:microsoft.com/office/officeart/2005/8/layout/hierarchy2"/>
  </dgm:cxnLst>
  <dgm:bg/>
  <dgm:whole/>
</dgm:dataModel>
</file>

<file path=ppt/diagrams/data4.xml><?xml version="1.0" encoding="utf-8"?>
<dgm:dataModel xmlns:dgm="http://schemas.openxmlformats.org/drawingml/2006/diagram" xmlns:a="http://schemas.openxmlformats.org/drawingml/2006/main">
  <dgm:ptLst>
    <dgm:pt modelId="{50C31996-EB9B-4E32-8B9B-DDCD135F3352}" type="doc">
      <dgm:prSet loTypeId="urn:microsoft.com/office/officeart/2005/8/layout/vList2" loCatId="list" qsTypeId="urn:microsoft.com/office/officeart/2005/8/quickstyle/simple1" qsCatId="simple" csTypeId="urn:microsoft.com/office/officeart/2005/8/colors/accent5_1" csCatId="accent5" phldr="1"/>
      <dgm:spPr/>
      <dgm:t>
        <a:bodyPr/>
        <a:lstStyle/>
        <a:p>
          <a:endParaRPr lang="zh-CN" altLang="en-US"/>
        </a:p>
      </dgm:t>
    </dgm:pt>
    <dgm:pt modelId="{69F14E6A-A4D6-4AF8-8E81-243364A1C148}">
      <dgm:prSet phldrT="[文本]" custT="1"/>
      <dgm:spPr/>
      <dgm:t>
        <a:bodyPr/>
        <a:lstStyle/>
        <a:p>
          <a:r>
            <a:rPr lang="zh-CN" altLang="en-US" sz="1800" b="0" dirty="0" smtClean="0"/>
            <a:t>基于赤经、赤纬和检索半径共三项限定条件进行的检索</a:t>
          </a:r>
          <a:endParaRPr lang="zh-CN" altLang="en-US" sz="1800" b="0" dirty="0"/>
        </a:p>
      </dgm:t>
    </dgm:pt>
    <dgm:pt modelId="{8F10EBB2-A59F-4FB9-98F0-BB05C9612095}" type="parTrans" cxnId="{1AF22204-B9F7-44AE-BA20-BFB20745ED1C}">
      <dgm:prSet/>
      <dgm:spPr/>
      <dgm:t>
        <a:bodyPr/>
        <a:lstStyle/>
        <a:p>
          <a:endParaRPr lang="zh-CN" altLang="en-US"/>
        </a:p>
      </dgm:t>
    </dgm:pt>
    <dgm:pt modelId="{EE21E893-6308-4257-BBBD-C2D9B6D44FB9}" type="sibTrans" cxnId="{1AF22204-B9F7-44AE-BA20-BFB20745ED1C}">
      <dgm:prSet/>
      <dgm:spPr/>
      <dgm:t>
        <a:bodyPr/>
        <a:lstStyle/>
        <a:p>
          <a:endParaRPr lang="zh-CN" altLang="en-US"/>
        </a:p>
      </dgm:t>
    </dgm:pt>
    <dgm:pt modelId="{B887C09E-CB95-4ABC-8376-28B8E3AF2506}" type="pres">
      <dgm:prSet presAssocID="{50C31996-EB9B-4E32-8B9B-DDCD135F3352}" presName="linear" presStyleCnt="0">
        <dgm:presLayoutVars>
          <dgm:animLvl val="lvl"/>
          <dgm:resizeHandles val="exact"/>
        </dgm:presLayoutVars>
      </dgm:prSet>
      <dgm:spPr/>
      <dgm:t>
        <a:bodyPr/>
        <a:lstStyle/>
        <a:p>
          <a:endParaRPr lang="zh-CN" altLang="en-US"/>
        </a:p>
      </dgm:t>
    </dgm:pt>
    <dgm:pt modelId="{992911B8-6ACB-4981-866F-E273BD43098B}" type="pres">
      <dgm:prSet presAssocID="{69F14E6A-A4D6-4AF8-8E81-243364A1C148}" presName="parentText" presStyleLbl="node1" presStyleIdx="0" presStyleCnt="1" custScaleY="53494" custLinFactY="-5022" custLinFactNeighborY="-100000">
        <dgm:presLayoutVars>
          <dgm:chMax val="0"/>
          <dgm:bulletEnabled val="1"/>
        </dgm:presLayoutVars>
      </dgm:prSet>
      <dgm:spPr/>
      <dgm:t>
        <a:bodyPr/>
        <a:lstStyle/>
        <a:p>
          <a:endParaRPr lang="zh-CN" altLang="en-US"/>
        </a:p>
      </dgm:t>
    </dgm:pt>
  </dgm:ptLst>
  <dgm:cxnLst>
    <dgm:cxn modelId="{8303A302-A694-4925-B39D-C85202BA7BDB}" type="presOf" srcId="{50C31996-EB9B-4E32-8B9B-DDCD135F3352}" destId="{B887C09E-CB95-4ABC-8376-28B8E3AF2506}" srcOrd="0" destOrd="0" presId="urn:microsoft.com/office/officeart/2005/8/layout/vList2"/>
    <dgm:cxn modelId="{AD94AB0A-10DA-4951-904E-097753FF1D2D}" type="presOf" srcId="{69F14E6A-A4D6-4AF8-8E81-243364A1C148}" destId="{992911B8-6ACB-4981-866F-E273BD43098B}" srcOrd="0" destOrd="0" presId="urn:microsoft.com/office/officeart/2005/8/layout/vList2"/>
    <dgm:cxn modelId="{1AF22204-B9F7-44AE-BA20-BFB20745ED1C}" srcId="{50C31996-EB9B-4E32-8B9B-DDCD135F3352}" destId="{69F14E6A-A4D6-4AF8-8E81-243364A1C148}" srcOrd="0" destOrd="0" parTransId="{8F10EBB2-A59F-4FB9-98F0-BB05C9612095}" sibTransId="{EE21E893-6308-4257-BBBD-C2D9B6D44FB9}"/>
    <dgm:cxn modelId="{BBE2484A-E3A2-45D1-9013-DFE6DEBAC8C8}" type="presParOf" srcId="{B887C09E-CB95-4ABC-8376-28B8E3AF2506}" destId="{992911B8-6ACB-4981-866F-E273BD43098B}" srcOrd="0" destOrd="0" presId="urn:microsoft.com/office/officeart/2005/8/layout/vList2"/>
  </dgm:cxnLst>
  <dgm:bg/>
  <dgm:whole/>
</dgm:dataModel>
</file>

<file path=ppt/diagrams/data5.xml><?xml version="1.0" encoding="utf-8"?>
<dgm:dataModel xmlns:dgm="http://schemas.openxmlformats.org/drawingml/2006/diagram" xmlns:a="http://schemas.openxmlformats.org/drawingml/2006/main">
  <dgm:ptLst>
    <dgm:pt modelId="{50C31996-EB9B-4E32-8B9B-DDCD135F3352}" type="doc">
      <dgm:prSet loTypeId="urn:microsoft.com/office/officeart/2005/8/layout/vList2" loCatId="list" qsTypeId="urn:microsoft.com/office/officeart/2005/8/quickstyle/simple1" qsCatId="simple" csTypeId="urn:microsoft.com/office/officeart/2005/8/colors/accent5_1" csCatId="accent5" phldr="1"/>
      <dgm:spPr/>
      <dgm:t>
        <a:bodyPr/>
        <a:lstStyle/>
        <a:p>
          <a:endParaRPr lang="zh-CN" altLang="en-US"/>
        </a:p>
      </dgm:t>
    </dgm:pt>
    <dgm:pt modelId="{69F14E6A-A4D6-4AF8-8E81-243364A1C148}">
      <dgm:prSet phldrT="[文本]" custT="1"/>
      <dgm:spPr/>
      <dgm:t>
        <a:bodyPr/>
        <a:lstStyle/>
        <a:p>
          <a:r>
            <a:rPr lang="zh-CN" altLang="en-US" sz="1800" b="0" dirty="0" smtClean="0"/>
            <a:t>基于观测号、提案号、载荷名称、观测模式、观测起始时间、有效曝光时间、数据发布状态、数据发布时间等条件进行检索</a:t>
          </a:r>
          <a:endParaRPr lang="zh-CN" altLang="en-US" sz="1800" b="0" dirty="0"/>
        </a:p>
      </dgm:t>
    </dgm:pt>
    <dgm:pt modelId="{8F10EBB2-A59F-4FB9-98F0-BB05C9612095}" type="parTrans" cxnId="{1AF22204-B9F7-44AE-BA20-BFB20745ED1C}">
      <dgm:prSet/>
      <dgm:spPr/>
      <dgm:t>
        <a:bodyPr/>
        <a:lstStyle/>
        <a:p>
          <a:endParaRPr lang="zh-CN" altLang="en-US"/>
        </a:p>
      </dgm:t>
    </dgm:pt>
    <dgm:pt modelId="{EE21E893-6308-4257-BBBD-C2D9B6D44FB9}" type="sibTrans" cxnId="{1AF22204-B9F7-44AE-BA20-BFB20745ED1C}">
      <dgm:prSet/>
      <dgm:spPr/>
      <dgm:t>
        <a:bodyPr/>
        <a:lstStyle/>
        <a:p>
          <a:endParaRPr lang="zh-CN" altLang="en-US"/>
        </a:p>
      </dgm:t>
    </dgm:pt>
    <dgm:pt modelId="{B887C09E-CB95-4ABC-8376-28B8E3AF2506}" type="pres">
      <dgm:prSet presAssocID="{50C31996-EB9B-4E32-8B9B-DDCD135F3352}" presName="linear" presStyleCnt="0">
        <dgm:presLayoutVars>
          <dgm:animLvl val="lvl"/>
          <dgm:resizeHandles val="exact"/>
        </dgm:presLayoutVars>
      </dgm:prSet>
      <dgm:spPr/>
      <dgm:t>
        <a:bodyPr/>
        <a:lstStyle/>
        <a:p>
          <a:endParaRPr lang="zh-CN" altLang="en-US"/>
        </a:p>
      </dgm:t>
    </dgm:pt>
    <dgm:pt modelId="{992911B8-6ACB-4981-866F-E273BD43098B}" type="pres">
      <dgm:prSet presAssocID="{69F14E6A-A4D6-4AF8-8E81-243364A1C148}" presName="parentText" presStyleLbl="node1" presStyleIdx="0" presStyleCnt="1" custScaleY="53494" custLinFactY="-5022" custLinFactNeighborY="-100000">
        <dgm:presLayoutVars>
          <dgm:chMax val="0"/>
          <dgm:bulletEnabled val="1"/>
        </dgm:presLayoutVars>
      </dgm:prSet>
      <dgm:spPr/>
      <dgm:t>
        <a:bodyPr/>
        <a:lstStyle/>
        <a:p>
          <a:endParaRPr lang="zh-CN" altLang="en-US"/>
        </a:p>
      </dgm:t>
    </dgm:pt>
  </dgm:ptLst>
  <dgm:cxnLst>
    <dgm:cxn modelId="{5F59C880-6B0B-489B-A865-C145FA0ADC0D}" type="presOf" srcId="{69F14E6A-A4D6-4AF8-8E81-243364A1C148}" destId="{992911B8-6ACB-4981-866F-E273BD43098B}" srcOrd="0" destOrd="0" presId="urn:microsoft.com/office/officeart/2005/8/layout/vList2"/>
    <dgm:cxn modelId="{1AF22204-B9F7-44AE-BA20-BFB20745ED1C}" srcId="{50C31996-EB9B-4E32-8B9B-DDCD135F3352}" destId="{69F14E6A-A4D6-4AF8-8E81-243364A1C148}" srcOrd="0" destOrd="0" parTransId="{8F10EBB2-A59F-4FB9-98F0-BB05C9612095}" sibTransId="{EE21E893-6308-4257-BBBD-C2D9B6D44FB9}"/>
    <dgm:cxn modelId="{E2C155D8-5F4A-487E-8ECB-469A7C9F79A8}" type="presOf" srcId="{50C31996-EB9B-4E32-8B9B-DDCD135F3352}" destId="{B887C09E-CB95-4ABC-8376-28B8E3AF2506}" srcOrd="0" destOrd="0" presId="urn:microsoft.com/office/officeart/2005/8/layout/vList2"/>
    <dgm:cxn modelId="{F36BE659-D8A7-4C43-9A86-D03F23F0C7C5}" type="presParOf" srcId="{B887C09E-CB95-4ABC-8376-28B8E3AF2506}" destId="{992911B8-6ACB-4981-866F-E273BD43098B}" srcOrd="0" destOrd="0" presId="urn:microsoft.com/office/officeart/2005/8/layout/vList2"/>
  </dgm:cxnLst>
  <dgm:bg/>
  <dgm:whole/>
</dgm:dataModel>
</file>

<file path=ppt/diagrams/data6.xml><?xml version="1.0" encoding="utf-8"?>
<dgm:dataModel xmlns:dgm="http://schemas.openxmlformats.org/drawingml/2006/diagram" xmlns:a="http://schemas.openxmlformats.org/drawingml/2006/main">
  <dgm:ptLst>
    <dgm:pt modelId="{50C31996-EB9B-4E32-8B9B-DDCD135F3352}" type="doc">
      <dgm:prSet loTypeId="urn:microsoft.com/office/officeart/2005/8/layout/vList2" loCatId="list" qsTypeId="urn:microsoft.com/office/officeart/2005/8/quickstyle/simple1" qsCatId="simple" csTypeId="urn:microsoft.com/office/officeart/2005/8/colors/accent5_1" csCatId="accent5" phldr="1"/>
      <dgm:spPr/>
      <dgm:t>
        <a:bodyPr/>
        <a:lstStyle/>
        <a:p>
          <a:endParaRPr lang="zh-CN" altLang="en-US"/>
        </a:p>
      </dgm:t>
    </dgm:pt>
    <dgm:pt modelId="{69F14E6A-A4D6-4AF8-8E81-243364A1C148}">
      <dgm:prSet phldrT="[文本]" custT="1"/>
      <dgm:spPr/>
      <dgm:t>
        <a:bodyPr/>
        <a:lstStyle/>
        <a:p>
          <a:r>
            <a:rPr lang="zh-CN" altLang="en-US" sz="1800" dirty="0" smtClean="0"/>
            <a:t>用户可将检索结果数据导出为</a:t>
          </a:r>
          <a:r>
            <a:rPr lang="en-US" altLang="zh-CN" sz="1800" dirty="0" err="1" smtClean="0"/>
            <a:t>VOTable</a:t>
          </a:r>
          <a:r>
            <a:rPr lang="zh-CN" altLang="en-US" sz="1800" dirty="0" smtClean="0"/>
            <a:t>、</a:t>
          </a:r>
          <a:r>
            <a:rPr lang="en-US" altLang="zh-CN" sz="1800" dirty="0" smtClean="0"/>
            <a:t>CSV</a:t>
          </a:r>
          <a:r>
            <a:rPr lang="zh-CN" altLang="en-US" sz="1800" dirty="0" smtClean="0"/>
            <a:t>、</a:t>
          </a:r>
          <a:r>
            <a:rPr lang="en-US" altLang="zh-CN" sz="1800" dirty="0" smtClean="0"/>
            <a:t>HTML</a:t>
          </a:r>
          <a:r>
            <a:rPr lang="zh-CN" altLang="en-US" sz="1800" dirty="0" smtClean="0"/>
            <a:t>、</a:t>
          </a:r>
          <a:r>
            <a:rPr lang="en-US" altLang="zh-CN" sz="1800" dirty="0" smtClean="0"/>
            <a:t>XSL</a:t>
          </a:r>
          <a:r>
            <a:rPr lang="zh-CN" altLang="en-US" sz="1800" dirty="0" smtClean="0"/>
            <a:t>、</a:t>
          </a:r>
          <a:r>
            <a:rPr lang="en-US" altLang="zh-CN" sz="1800" dirty="0" smtClean="0"/>
            <a:t>TXT</a:t>
          </a:r>
          <a:r>
            <a:rPr lang="zh-CN" altLang="en-US" sz="1800" dirty="0" smtClean="0"/>
            <a:t>数据格式文件</a:t>
          </a:r>
          <a:endParaRPr lang="zh-CN" altLang="en-US" sz="1800" b="0" dirty="0"/>
        </a:p>
      </dgm:t>
    </dgm:pt>
    <dgm:pt modelId="{8F10EBB2-A59F-4FB9-98F0-BB05C9612095}" type="parTrans" cxnId="{1AF22204-B9F7-44AE-BA20-BFB20745ED1C}">
      <dgm:prSet/>
      <dgm:spPr/>
      <dgm:t>
        <a:bodyPr/>
        <a:lstStyle/>
        <a:p>
          <a:endParaRPr lang="zh-CN" altLang="en-US"/>
        </a:p>
      </dgm:t>
    </dgm:pt>
    <dgm:pt modelId="{EE21E893-6308-4257-BBBD-C2D9B6D44FB9}" type="sibTrans" cxnId="{1AF22204-B9F7-44AE-BA20-BFB20745ED1C}">
      <dgm:prSet/>
      <dgm:spPr/>
      <dgm:t>
        <a:bodyPr/>
        <a:lstStyle/>
        <a:p>
          <a:endParaRPr lang="zh-CN" altLang="en-US"/>
        </a:p>
      </dgm:t>
    </dgm:pt>
    <dgm:pt modelId="{B887C09E-CB95-4ABC-8376-28B8E3AF2506}" type="pres">
      <dgm:prSet presAssocID="{50C31996-EB9B-4E32-8B9B-DDCD135F3352}" presName="linear" presStyleCnt="0">
        <dgm:presLayoutVars>
          <dgm:animLvl val="lvl"/>
          <dgm:resizeHandles val="exact"/>
        </dgm:presLayoutVars>
      </dgm:prSet>
      <dgm:spPr/>
      <dgm:t>
        <a:bodyPr/>
        <a:lstStyle/>
        <a:p>
          <a:endParaRPr lang="zh-CN" altLang="en-US"/>
        </a:p>
      </dgm:t>
    </dgm:pt>
    <dgm:pt modelId="{992911B8-6ACB-4981-866F-E273BD43098B}" type="pres">
      <dgm:prSet presAssocID="{69F14E6A-A4D6-4AF8-8E81-243364A1C148}" presName="parentText" presStyleLbl="node1" presStyleIdx="0" presStyleCnt="1" custScaleY="53494" custLinFactY="-5022" custLinFactNeighborY="-100000">
        <dgm:presLayoutVars>
          <dgm:chMax val="0"/>
          <dgm:bulletEnabled val="1"/>
        </dgm:presLayoutVars>
      </dgm:prSet>
      <dgm:spPr/>
      <dgm:t>
        <a:bodyPr/>
        <a:lstStyle/>
        <a:p>
          <a:endParaRPr lang="zh-CN" altLang="en-US"/>
        </a:p>
      </dgm:t>
    </dgm:pt>
  </dgm:ptLst>
  <dgm:cxnLst>
    <dgm:cxn modelId="{D511D3E5-9310-45FC-AAE6-B608D17B9CDE}" type="presOf" srcId="{50C31996-EB9B-4E32-8B9B-DDCD135F3352}" destId="{B887C09E-CB95-4ABC-8376-28B8E3AF2506}" srcOrd="0" destOrd="0" presId="urn:microsoft.com/office/officeart/2005/8/layout/vList2"/>
    <dgm:cxn modelId="{1AF22204-B9F7-44AE-BA20-BFB20745ED1C}" srcId="{50C31996-EB9B-4E32-8B9B-DDCD135F3352}" destId="{69F14E6A-A4D6-4AF8-8E81-243364A1C148}" srcOrd="0" destOrd="0" parTransId="{8F10EBB2-A59F-4FB9-98F0-BB05C9612095}" sibTransId="{EE21E893-6308-4257-BBBD-C2D9B6D44FB9}"/>
    <dgm:cxn modelId="{499F1817-1EE7-42CE-9A83-F0A6F9CF514F}" type="presOf" srcId="{69F14E6A-A4D6-4AF8-8E81-243364A1C148}" destId="{992911B8-6ACB-4981-866F-E273BD43098B}" srcOrd="0" destOrd="0" presId="urn:microsoft.com/office/officeart/2005/8/layout/vList2"/>
    <dgm:cxn modelId="{2D237B7F-83D9-4E4E-8652-2FFE61E217CA}" type="presParOf" srcId="{B887C09E-CB95-4ABC-8376-28B8E3AF2506}" destId="{992911B8-6ACB-4981-866F-E273BD43098B}" srcOrd="0" destOrd="0" presId="urn:microsoft.com/office/officeart/2005/8/layout/vList2"/>
  </dgm:cxnLst>
  <dgm:bg/>
  <dgm:whole/>
</dgm:dataModel>
</file>

<file path=ppt/diagrams/data7.xml><?xml version="1.0" encoding="utf-8"?>
<dgm:dataModel xmlns:dgm="http://schemas.openxmlformats.org/drawingml/2006/diagram" xmlns:a="http://schemas.openxmlformats.org/drawingml/2006/main">
  <dgm:ptLst>
    <dgm:pt modelId="{50C31996-EB9B-4E32-8B9B-DDCD135F3352}" type="doc">
      <dgm:prSet loTypeId="urn:microsoft.com/office/officeart/2005/8/layout/vList2" loCatId="list" qsTypeId="urn:microsoft.com/office/officeart/2005/8/quickstyle/simple1" qsCatId="simple" csTypeId="urn:microsoft.com/office/officeart/2005/8/colors/accent5_1" csCatId="accent5" phldr="1"/>
      <dgm:spPr/>
      <dgm:t>
        <a:bodyPr/>
        <a:lstStyle/>
        <a:p>
          <a:endParaRPr lang="zh-CN" altLang="en-US"/>
        </a:p>
      </dgm:t>
    </dgm:pt>
    <dgm:pt modelId="{69F14E6A-A4D6-4AF8-8E81-243364A1C148}">
      <dgm:prSet phldrT="[文本]" custT="1"/>
      <dgm:spPr/>
      <dgm:t>
        <a:bodyPr/>
        <a:lstStyle/>
        <a:p>
          <a:r>
            <a:rPr lang="zh-CN" altLang="en-US" sz="1800" dirty="0" smtClean="0"/>
            <a:t>勾选数据确定待下载数据条目后，即可进行单条</a:t>
          </a:r>
          <a:r>
            <a:rPr lang="en-US" altLang="zh-CN" sz="1800" dirty="0" smtClean="0"/>
            <a:t>FITS</a:t>
          </a:r>
          <a:r>
            <a:rPr lang="zh-CN" altLang="en-US" sz="1800" dirty="0" smtClean="0"/>
            <a:t>格式数据或批量数据的打包下载</a:t>
          </a:r>
          <a:endParaRPr lang="zh-CN" altLang="en-US" sz="1800" b="0" dirty="0"/>
        </a:p>
      </dgm:t>
    </dgm:pt>
    <dgm:pt modelId="{8F10EBB2-A59F-4FB9-98F0-BB05C9612095}" type="parTrans" cxnId="{1AF22204-B9F7-44AE-BA20-BFB20745ED1C}">
      <dgm:prSet/>
      <dgm:spPr/>
      <dgm:t>
        <a:bodyPr/>
        <a:lstStyle/>
        <a:p>
          <a:endParaRPr lang="zh-CN" altLang="en-US"/>
        </a:p>
      </dgm:t>
    </dgm:pt>
    <dgm:pt modelId="{EE21E893-6308-4257-BBBD-C2D9B6D44FB9}" type="sibTrans" cxnId="{1AF22204-B9F7-44AE-BA20-BFB20745ED1C}">
      <dgm:prSet/>
      <dgm:spPr/>
      <dgm:t>
        <a:bodyPr/>
        <a:lstStyle/>
        <a:p>
          <a:endParaRPr lang="zh-CN" altLang="en-US"/>
        </a:p>
      </dgm:t>
    </dgm:pt>
    <dgm:pt modelId="{B887C09E-CB95-4ABC-8376-28B8E3AF2506}" type="pres">
      <dgm:prSet presAssocID="{50C31996-EB9B-4E32-8B9B-DDCD135F3352}" presName="linear" presStyleCnt="0">
        <dgm:presLayoutVars>
          <dgm:animLvl val="lvl"/>
          <dgm:resizeHandles val="exact"/>
        </dgm:presLayoutVars>
      </dgm:prSet>
      <dgm:spPr/>
      <dgm:t>
        <a:bodyPr/>
        <a:lstStyle/>
        <a:p>
          <a:endParaRPr lang="zh-CN" altLang="en-US"/>
        </a:p>
      </dgm:t>
    </dgm:pt>
    <dgm:pt modelId="{992911B8-6ACB-4981-866F-E273BD43098B}" type="pres">
      <dgm:prSet presAssocID="{69F14E6A-A4D6-4AF8-8E81-243364A1C148}" presName="parentText" presStyleLbl="node1" presStyleIdx="0" presStyleCnt="1" custScaleY="53494" custLinFactY="-5022" custLinFactNeighborY="-100000">
        <dgm:presLayoutVars>
          <dgm:chMax val="0"/>
          <dgm:bulletEnabled val="1"/>
        </dgm:presLayoutVars>
      </dgm:prSet>
      <dgm:spPr/>
      <dgm:t>
        <a:bodyPr/>
        <a:lstStyle/>
        <a:p>
          <a:endParaRPr lang="zh-CN" altLang="en-US"/>
        </a:p>
      </dgm:t>
    </dgm:pt>
  </dgm:ptLst>
  <dgm:cxnLst>
    <dgm:cxn modelId="{6E843D91-940B-4E6B-9402-4EE2C5DB0A6F}" type="presOf" srcId="{69F14E6A-A4D6-4AF8-8E81-243364A1C148}" destId="{992911B8-6ACB-4981-866F-E273BD43098B}" srcOrd="0" destOrd="0" presId="urn:microsoft.com/office/officeart/2005/8/layout/vList2"/>
    <dgm:cxn modelId="{52750E4A-09AE-4A7E-A3A9-CBE1A3740E3A}" type="presOf" srcId="{50C31996-EB9B-4E32-8B9B-DDCD135F3352}" destId="{B887C09E-CB95-4ABC-8376-28B8E3AF2506}" srcOrd="0" destOrd="0" presId="urn:microsoft.com/office/officeart/2005/8/layout/vList2"/>
    <dgm:cxn modelId="{1AF22204-B9F7-44AE-BA20-BFB20745ED1C}" srcId="{50C31996-EB9B-4E32-8B9B-DDCD135F3352}" destId="{69F14E6A-A4D6-4AF8-8E81-243364A1C148}" srcOrd="0" destOrd="0" parTransId="{8F10EBB2-A59F-4FB9-98F0-BB05C9612095}" sibTransId="{EE21E893-6308-4257-BBBD-C2D9B6D44FB9}"/>
    <dgm:cxn modelId="{9428358C-2C7D-4205-BF7C-BC64D4A8BF7A}" type="presParOf" srcId="{B887C09E-CB95-4ABC-8376-28B8E3AF2506}" destId="{992911B8-6ACB-4981-866F-E273BD43098B}" srcOrd="0" destOrd="0" presId="urn:microsoft.com/office/officeart/2005/8/layout/vList2"/>
  </dgm:cxnLst>
  <dgm:bg/>
  <dgm:whole/>
</dgm:dataModel>
</file>

<file path=ppt/diagrams/data8.xml><?xml version="1.0" encoding="utf-8"?>
<dgm:dataModel xmlns:dgm="http://schemas.openxmlformats.org/drawingml/2006/diagram" xmlns:a="http://schemas.openxmlformats.org/drawingml/2006/main">
  <dgm:ptLst>
    <dgm:pt modelId="{50C31996-EB9B-4E32-8B9B-DDCD135F3352}" type="doc">
      <dgm:prSet loTypeId="urn:microsoft.com/office/officeart/2005/8/layout/vList2" loCatId="list" qsTypeId="urn:microsoft.com/office/officeart/2005/8/quickstyle/simple1" qsCatId="simple" csTypeId="urn:microsoft.com/office/officeart/2005/8/colors/accent5_1" csCatId="accent5" phldr="1"/>
      <dgm:spPr/>
      <dgm:t>
        <a:bodyPr/>
        <a:lstStyle/>
        <a:p>
          <a:endParaRPr lang="zh-CN" altLang="en-US"/>
        </a:p>
      </dgm:t>
    </dgm:pt>
    <dgm:pt modelId="{69F14E6A-A4D6-4AF8-8E81-243364A1C148}">
      <dgm:prSet phldrT="[文本]" custT="1"/>
      <dgm:spPr/>
      <dgm:t>
        <a:bodyPr/>
        <a:lstStyle/>
        <a:p>
          <a:r>
            <a:rPr lang="en-US" altLang="zh-CN" sz="1800" dirty="0" err="1" smtClean="0"/>
            <a:t>Aladin</a:t>
          </a:r>
          <a:r>
            <a:rPr lang="zh-CN" altLang="en-US" sz="1800" dirty="0" smtClean="0"/>
            <a:t>接收从数据显示界面提取的目标名称或赤经赤纬位置信息，自动检索</a:t>
          </a:r>
          <a:r>
            <a:rPr lang="en-US" altLang="zh-CN" sz="1800" dirty="0" err="1" smtClean="0"/>
            <a:t>Simbad</a:t>
          </a:r>
          <a:r>
            <a:rPr lang="zh-CN" altLang="en-US" sz="1800" dirty="0" smtClean="0"/>
            <a:t>数据库等天文数据项目对应位置的数据，并将数据以点源显示、图片加载、星表条目自动添加的方式呈现出来</a:t>
          </a:r>
          <a:endParaRPr lang="zh-CN" altLang="en-US" sz="1800" b="0" dirty="0"/>
        </a:p>
      </dgm:t>
    </dgm:pt>
    <dgm:pt modelId="{8F10EBB2-A59F-4FB9-98F0-BB05C9612095}" type="parTrans" cxnId="{1AF22204-B9F7-44AE-BA20-BFB20745ED1C}">
      <dgm:prSet/>
      <dgm:spPr/>
      <dgm:t>
        <a:bodyPr/>
        <a:lstStyle/>
        <a:p>
          <a:endParaRPr lang="zh-CN" altLang="en-US"/>
        </a:p>
      </dgm:t>
    </dgm:pt>
    <dgm:pt modelId="{EE21E893-6308-4257-BBBD-C2D9B6D44FB9}" type="sibTrans" cxnId="{1AF22204-B9F7-44AE-BA20-BFB20745ED1C}">
      <dgm:prSet/>
      <dgm:spPr/>
      <dgm:t>
        <a:bodyPr/>
        <a:lstStyle/>
        <a:p>
          <a:endParaRPr lang="zh-CN" altLang="en-US"/>
        </a:p>
      </dgm:t>
    </dgm:pt>
    <dgm:pt modelId="{B887C09E-CB95-4ABC-8376-28B8E3AF2506}" type="pres">
      <dgm:prSet presAssocID="{50C31996-EB9B-4E32-8B9B-DDCD135F3352}" presName="linear" presStyleCnt="0">
        <dgm:presLayoutVars>
          <dgm:animLvl val="lvl"/>
          <dgm:resizeHandles val="exact"/>
        </dgm:presLayoutVars>
      </dgm:prSet>
      <dgm:spPr/>
      <dgm:t>
        <a:bodyPr/>
        <a:lstStyle/>
        <a:p>
          <a:endParaRPr lang="zh-CN" altLang="en-US"/>
        </a:p>
      </dgm:t>
    </dgm:pt>
    <dgm:pt modelId="{992911B8-6ACB-4981-866F-E273BD43098B}" type="pres">
      <dgm:prSet presAssocID="{69F14E6A-A4D6-4AF8-8E81-243364A1C148}" presName="parentText" presStyleLbl="node1" presStyleIdx="0" presStyleCnt="1" custScaleY="71552" custLinFactY="-5022" custLinFactNeighborY="-100000">
        <dgm:presLayoutVars>
          <dgm:chMax val="0"/>
          <dgm:bulletEnabled val="1"/>
        </dgm:presLayoutVars>
      </dgm:prSet>
      <dgm:spPr/>
      <dgm:t>
        <a:bodyPr/>
        <a:lstStyle/>
        <a:p>
          <a:endParaRPr lang="zh-CN" altLang="en-US"/>
        </a:p>
      </dgm:t>
    </dgm:pt>
  </dgm:ptLst>
  <dgm:cxnLst>
    <dgm:cxn modelId="{14679075-F9FC-45B8-80E8-7ACCCB430A16}" type="presOf" srcId="{69F14E6A-A4D6-4AF8-8E81-243364A1C148}" destId="{992911B8-6ACB-4981-866F-E273BD43098B}" srcOrd="0" destOrd="0" presId="urn:microsoft.com/office/officeart/2005/8/layout/vList2"/>
    <dgm:cxn modelId="{5381D8C6-378C-429E-A6EF-E55467466AA2}" type="presOf" srcId="{50C31996-EB9B-4E32-8B9B-DDCD135F3352}" destId="{B887C09E-CB95-4ABC-8376-28B8E3AF2506}" srcOrd="0" destOrd="0" presId="urn:microsoft.com/office/officeart/2005/8/layout/vList2"/>
    <dgm:cxn modelId="{1AF22204-B9F7-44AE-BA20-BFB20745ED1C}" srcId="{50C31996-EB9B-4E32-8B9B-DDCD135F3352}" destId="{69F14E6A-A4D6-4AF8-8E81-243364A1C148}" srcOrd="0" destOrd="0" parTransId="{8F10EBB2-A59F-4FB9-98F0-BB05C9612095}" sibTransId="{EE21E893-6308-4257-BBBD-C2D9B6D44FB9}"/>
    <dgm:cxn modelId="{D60731CE-CC88-4F54-9122-01643FBA7A82}" type="presParOf" srcId="{B887C09E-CB95-4ABC-8376-28B8E3AF2506}" destId="{992911B8-6ACB-4981-866F-E273BD43098B}" srcOrd="0" destOrd="0" presId="urn:microsoft.com/office/officeart/2005/8/layout/vList2"/>
  </dgm:cxnLst>
  <dgm:bg/>
  <dgm:whole/>
</dgm:dataModel>
</file>

<file path=ppt/diagrams/data9.xml><?xml version="1.0" encoding="utf-8"?>
<dgm:dataModel xmlns:dgm="http://schemas.openxmlformats.org/drawingml/2006/diagram" xmlns:a="http://schemas.openxmlformats.org/drawingml/2006/main">
  <dgm:ptLst>
    <dgm:pt modelId="{50C31996-EB9B-4E32-8B9B-DDCD135F3352}" type="doc">
      <dgm:prSet loTypeId="urn:microsoft.com/office/officeart/2005/8/layout/vList2" loCatId="list" qsTypeId="urn:microsoft.com/office/officeart/2005/8/quickstyle/simple1" qsCatId="simple" csTypeId="urn:microsoft.com/office/officeart/2005/8/colors/accent5_1" csCatId="accent5" phldr="1"/>
      <dgm:spPr/>
      <dgm:t>
        <a:bodyPr/>
        <a:lstStyle/>
        <a:p>
          <a:endParaRPr lang="zh-CN" altLang="en-US"/>
        </a:p>
      </dgm:t>
    </dgm:pt>
    <dgm:pt modelId="{69F14E6A-A4D6-4AF8-8E81-243364A1C148}">
      <dgm:prSet phldrT="[文本]" custT="1"/>
      <dgm:spPr/>
      <dgm:t>
        <a:bodyPr/>
        <a:lstStyle/>
        <a:p>
          <a:r>
            <a:rPr lang="zh-CN" altLang="en-US" sz="1800" dirty="0" smtClean="0"/>
            <a:t>将数据显示界面检索结果数据以</a:t>
          </a:r>
          <a:r>
            <a:rPr lang="en-US" altLang="zh-CN" sz="1800" dirty="0" err="1" smtClean="0"/>
            <a:t>VOTable</a:t>
          </a:r>
          <a:r>
            <a:rPr lang="zh-CN" altLang="en-US" sz="1800" dirty="0" smtClean="0"/>
            <a:t>格式导入到</a:t>
          </a:r>
          <a:r>
            <a:rPr lang="en-US" altLang="zh-CN" sz="1800" dirty="0" err="1" smtClean="0"/>
            <a:t>Aladin</a:t>
          </a:r>
          <a:r>
            <a:rPr lang="zh-CN" altLang="en-US" sz="1800" dirty="0" smtClean="0"/>
            <a:t>中，</a:t>
          </a:r>
          <a:r>
            <a:rPr lang="en-US" altLang="zh-CN" sz="1800" dirty="0" err="1" smtClean="0"/>
            <a:t>Aladin</a:t>
          </a:r>
          <a:r>
            <a:rPr lang="zh-CN" altLang="en-US" sz="1800" dirty="0" smtClean="0"/>
            <a:t>会自动将</a:t>
          </a:r>
          <a:r>
            <a:rPr lang="en-US" altLang="zh-CN" sz="1800" dirty="0" err="1" smtClean="0"/>
            <a:t>VOTable</a:t>
          </a:r>
          <a:r>
            <a:rPr lang="zh-CN" altLang="en-US" sz="1800" dirty="0" smtClean="0"/>
            <a:t>中的赤经、赤纬信息以点源方式标注在</a:t>
          </a:r>
          <a:r>
            <a:rPr lang="en-US" altLang="zh-CN" sz="1800" dirty="0" err="1" smtClean="0"/>
            <a:t>Aladin</a:t>
          </a:r>
          <a:r>
            <a:rPr lang="zh-CN" altLang="en-US" sz="1800" dirty="0" smtClean="0"/>
            <a:t>界面上，以方便用户直观地查看数据显示界面数据在天球中的位置。</a:t>
          </a:r>
          <a:endParaRPr lang="zh-CN" altLang="en-US" sz="1800" b="0" dirty="0"/>
        </a:p>
      </dgm:t>
    </dgm:pt>
    <dgm:pt modelId="{8F10EBB2-A59F-4FB9-98F0-BB05C9612095}" type="parTrans" cxnId="{1AF22204-B9F7-44AE-BA20-BFB20745ED1C}">
      <dgm:prSet/>
      <dgm:spPr/>
      <dgm:t>
        <a:bodyPr/>
        <a:lstStyle/>
        <a:p>
          <a:endParaRPr lang="zh-CN" altLang="en-US"/>
        </a:p>
      </dgm:t>
    </dgm:pt>
    <dgm:pt modelId="{EE21E893-6308-4257-BBBD-C2D9B6D44FB9}" type="sibTrans" cxnId="{1AF22204-B9F7-44AE-BA20-BFB20745ED1C}">
      <dgm:prSet/>
      <dgm:spPr/>
      <dgm:t>
        <a:bodyPr/>
        <a:lstStyle/>
        <a:p>
          <a:endParaRPr lang="zh-CN" altLang="en-US"/>
        </a:p>
      </dgm:t>
    </dgm:pt>
    <dgm:pt modelId="{B887C09E-CB95-4ABC-8376-28B8E3AF2506}" type="pres">
      <dgm:prSet presAssocID="{50C31996-EB9B-4E32-8B9B-DDCD135F3352}" presName="linear" presStyleCnt="0">
        <dgm:presLayoutVars>
          <dgm:animLvl val="lvl"/>
          <dgm:resizeHandles val="exact"/>
        </dgm:presLayoutVars>
      </dgm:prSet>
      <dgm:spPr/>
      <dgm:t>
        <a:bodyPr/>
        <a:lstStyle/>
        <a:p>
          <a:endParaRPr lang="zh-CN" altLang="en-US"/>
        </a:p>
      </dgm:t>
    </dgm:pt>
    <dgm:pt modelId="{992911B8-6ACB-4981-866F-E273BD43098B}" type="pres">
      <dgm:prSet presAssocID="{69F14E6A-A4D6-4AF8-8E81-243364A1C148}" presName="parentText" presStyleLbl="node1" presStyleIdx="0" presStyleCnt="1" custScaleY="71552" custLinFactY="-5022" custLinFactNeighborY="-100000">
        <dgm:presLayoutVars>
          <dgm:chMax val="0"/>
          <dgm:bulletEnabled val="1"/>
        </dgm:presLayoutVars>
      </dgm:prSet>
      <dgm:spPr/>
      <dgm:t>
        <a:bodyPr/>
        <a:lstStyle/>
        <a:p>
          <a:endParaRPr lang="zh-CN" altLang="en-US"/>
        </a:p>
      </dgm:t>
    </dgm:pt>
  </dgm:ptLst>
  <dgm:cxnLst>
    <dgm:cxn modelId="{ACA8EB8E-E07D-4517-A70D-8C9FC0BB0BAE}" type="presOf" srcId="{69F14E6A-A4D6-4AF8-8E81-243364A1C148}" destId="{992911B8-6ACB-4981-866F-E273BD43098B}" srcOrd="0" destOrd="0" presId="urn:microsoft.com/office/officeart/2005/8/layout/vList2"/>
    <dgm:cxn modelId="{E7F2B448-7F92-4394-9FD9-B371743B9004}" type="presOf" srcId="{50C31996-EB9B-4E32-8B9B-DDCD135F3352}" destId="{B887C09E-CB95-4ABC-8376-28B8E3AF2506}" srcOrd="0" destOrd="0" presId="urn:microsoft.com/office/officeart/2005/8/layout/vList2"/>
    <dgm:cxn modelId="{1AF22204-B9F7-44AE-BA20-BFB20745ED1C}" srcId="{50C31996-EB9B-4E32-8B9B-DDCD135F3352}" destId="{69F14E6A-A4D6-4AF8-8E81-243364A1C148}" srcOrd="0" destOrd="0" parTransId="{8F10EBB2-A59F-4FB9-98F0-BB05C9612095}" sibTransId="{EE21E893-6308-4257-BBBD-C2D9B6D44FB9}"/>
    <dgm:cxn modelId="{508E2383-81C6-479A-9424-EE1EB60D2EB0}" type="presParOf" srcId="{B887C09E-CB95-4ABC-8376-28B8E3AF2506}" destId="{992911B8-6ACB-4981-866F-E273BD43098B}" srcOrd="0"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278313" cy="339725"/>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5592763" y="0"/>
            <a:ext cx="4279900" cy="339725"/>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6062D802-849C-49A5-8694-AD9C6624C181}" type="datetimeFigureOut">
              <a:rPr lang="zh-CN" altLang="en-US"/>
              <a:pPr>
                <a:defRPr/>
              </a:pPr>
              <a:t>2014/6/4</a:t>
            </a:fld>
            <a:endParaRPr lang="zh-CN" altLang="en-US"/>
          </a:p>
        </p:txBody>
      </p:sp>
      <p:sp>
        <p:nvSpPr>
          <p:cNvPr id="4" name="页脚占位符 3"/>
          <p:cNvSpPr>
            <a:spLocks noGrp="1"/>
          </p:cNvSpPr>
          <p:nvPr>
            <p:ph type="ftr" sz="quarter" idx="2"/>
          </p:nvPr>
        </p:nvSpPr>
        <p:spPr>
          <a:xfrm>
            <a:off x="0" y="6456363"/>
            <a:ext cx="4278313" cy="33972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5592763" y="6456363"/>
            <a:ext cx="4279900" cy="339725"/>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8DB657A0-B120-4CDF-8BE2-3A7410FBCA3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278313" cy="339725"/>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5592763" y="0"/>
            <a:ext cx="4279900" cy="339725"/>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F1E378C9-6643-421A-B69A-1EBCB48375A6}" type="datetimeFigureOut">
              <a:rPr lang="zh-CN" altLang="en-US"/>
              <a:pPr>
                <a:defRPr/>
              </a:pPr>
              <a:t>2014/6/4</a:t>
            </a:fld>
            <a:endParaRPr lang="zh-CN" altLang="en-US"/>
          </a:p>
        </p:txBody>
      </p:sp>
      <p:sp>
        <p:nvSpPr>
          <p:cNvPr id="4" name="幻灯片图像占位符 3"/>
          <p:cNvSpPr>
            <a:spLocks noGrp="1" noRot="1" noChangeAspect="1"/>
          </p:cNvSpPr>
          <p:nvPr>
            <p:ph type="sldImg" idx="2"/>
          </p:nvPr>
        </p:nvSpPr>
        <p:spPr>
          <a:xfrm>
            <a:off x="3236913" y="509588"/>
            <a:ext cx="3400425" cy="2549525"/>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987425" y="3228975"/>
            <a:ext cx="7899400" cy="3059113"/>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6456363"/>
            <a:ext cx="4278313" cy="33972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5592763" y="6456363"/>
            <a:ext cx="4279900" cy="339725"/>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DD581B1F-3A8A-4190-ACA0-1A0455CDDF1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headEnd/>
            <a:tailEnd/>
          </a:ln>
        </p:spPr>
      </p:sp>
      <p:sp>
        <p:nvSpPr>
          <p:cNvPr id="4710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045D29EB-FAF5-4A83-903A-80E857D34382}" type="slidenum">
              <a:rPr lang="zh-CN" altLang="en-US" smtClean="0"/>
              <a:pPr>
                <a:defRPr/>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en-US" dirty="0" smtClean="0"/>
          </a:p>
        </p:txBody>
      </p:sp>
      <p:sp>
        <p:nvSpPr>
          <p:cNvPr id="4" name="灯片编号占位符 3"/>
          <p:cNvSpPr>
            <a:spLocks noGrp="1"/>
          </p:cNvSpPr>
          <p:nvPr>
            <p:ph type="sldNum" sz="quarter" idx="10"/>
          </p:nvPr>
        </p:nvSpPr>
        <p:spPr/>
        <p:txBody>
          <a:bodyPr/>
          <a:lstStyle/>
          <a:p>
            <a:pPr>
              <a:defRPr/>
            </a:pPr>
            <a:fld id="{DD581B1F-3A8A-4190-ACA0-1A0455CDDF1D}" type="slidenum">
              <a:rPr lang="zh-CN" altLang="en-US" smtClean="0"/>
              <a:pPr>
                <a:defRPr/>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headEnd/>
            <a:tailEnd/>
          </a:ln>
        </p:spPr>
      </p:sp>
      <p:sp>
        <p:nvSpPr>
          <p:cNvPr id="56323" name="备注占位符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dirty="0" smtClean="0"/>
          </a:p>
        </p:txBody>
      </p:sp>
      <p:sp>
        <p:nvSpPr>
          <p:cNvPr id="4" name="灯片编号占位符 3"/>
          <p:cNvSpPr>
            <a:spLocks noGrp="1"/>
          </p:cNvSpPr>
          <p:nvPr>
            <p:ph type="sldNum" sz="quarter" idx="5"/>
          </p:nvPr>
        </p:nvSpPr>
        <p:spPr/>
        <p:txBody>
          <a:bodyPr/>
          <a:lstStyle/>
          <a:p>
            <a:pPr>
              <a:defRPr/>
            </a:pPr>
            <a:fld id="{56BA94B4-CAF2-4DE1-ABA7-4325C1724423}" type="slidenum">
              <a:rPr lang="zh-CN" altLang="en-US" smtClean="0"/>
              <a:pPr>
                <a:defRPr/>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headEnd/>
            <a:tailEnd/>
          </a:ln>
        </p:spPr>
      </p:sp>
      <p:sp>
        <p:nvSpPr>
          <p:cNvPr id="5734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B4E21C85-782B-4F66-8DC7-E475ACB91DD8}" type="slidenum">
              <a:rPr lang="zh-CN" altLang="en-US" smtClean="0"/>
              <a:pPr>
                <a:defRPr/>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DD581B1F-3A8A-4190-ACA0-1A0455CDDF1D}" type="slidenum">
              <a:rPr lang="zh-CN" altLang="en-US" smtClean="0"/>
              <a:pPr>
                <a:defRPr/>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DD581B1F-3A8A-4190-ACA0-1A0455CDDF1D}" type="slidenum">
              <a:rPr lang="zh-CN" altLang="en-US" smtClean="0"/>
              <a:pPr>
                <a:defRPr/>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headEnd/>
            <a:tailEnd/>
          </a:ln>
        </p:spPr>
      </p:sp>
      <p:sp>
        <p:nvSpPr>
          <p:cNvPr id="5837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807FB705-DF81-4719-9776-ACF2CD8E5FC2}" type="slidenum">
              <a:rPr lang="zh-CN" altLang="en-US" smtClean="0"/>
              <a:pPr>
                <a:defRPr/>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noFill/>
          <a:ln>
            <a:solidFill>
              <a:srgbClr val="000000"/>
            </a:solidFill>
            <a:miter lim="800000"/>
            <a:headEnd/>
            <a:tailEnd/>
          </a:ln>
        </p:spPr>
      </p:sp>
      <p:sp>
        <p:nvSpPr>
          <p:cNvPr id="59395" name="备注占位符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zh-CN" altLang="en-US" dirty="0" smtClean="0"/>
          </a:p>
        </p:txBody>
      </p:sp>
      <p:sp>
        <p:nvSpPr>
          <p:cNvPr id="4" name="灯片编号占位符 3"/>
          <p:cNvSpPr>
            <a:spLocks noGrp="1"/>
          </p:cNvSpPr>
          <p:nvPr>
            <p:ph type="sldNum" sz="quarter" idx="5"/>
          </p:nvPr>
        </p:nvSpPr>
        <p:spPr/>
        <p:txBody>
          <a:bodyPr/>
          <a:lstStyle/>
          <a:p>
            <a:pPr>
              <a:defRPr/>
            </a:pPr>
            <a:fld id="{54ADEE7D-2BCB-4184-9149-1713FE760395}" type="slidenum">
              <a:rPr lang="zh-CN" altLang="en-US" smtClean="0"/>
              <a:pPr>
                <a:defRPr/>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bwMode="auto">
          <a:noFill/>
          <a:ln>
            <a:solidFill>
              <a:srgbClr val="000000"/>
            </a:solidFill>
            <a:miter lim="800000"/>
            <a:headEnd/>
            <a:tailEnd/>
          </a:ln>
        </p:spPr>
      </p:sp>
      <p:sp>
        <p:nvSpPr>
          <p:cNvPr id="6041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zh-CN" dirty="0" smtClean="0"/>
          </a:p>
        </p:txBody>
      </p:sp>
      <p:sp>
        <p:nvSpPr>
          <p:cNvPr id="4" name="灯片编号占位符 3"/>
          <p:cNvSpPr>
            <a:spLocks noGrp="1"/>
          </p:cNvSpPr>
          <p:nvPr>
            <p:ph type="sldNum" sz="quarter" idx="5"/>
          </p:nvPr>
        </p:nvSpPr>
        <p:spPr/>
        <p:txBody>
          <a:bodyPr/>
          <a:lstStyle/>
          <a:p>
            <a:pPr>
              <a:defRPr/>
            </a:pPr>
            <a:fld id="{9B4803BA-2662-4038-BB4E-20C1816588DA}" type="slidenum">
              <a:rPr lang="zh-CN" altLang="en-US" smtClean="0"/>
              <a:pPr>
                <a:defRPr/>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bwMode="auto">
          <a:noFill/>
          <a:ln>
            <a:solidFill>
              <a:srgbClr val="000000"/>
            </a:solidFill>
            <a:miter lim="800000"/>
            <a:headEnd/>
            <a:tailEnd/>
          </a:ln>
        </p:spPr>
      </p:sp>
      <p:sp>
        <p:nvSpPr>
          <p:cNvPr id="6144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zh-CN" dirty="0" smtClean="0"/>
          </a:p>
        </p:txBody>
      </p:sp>
      <p:sp>
        <p:nvSpPr>
          <p:cNvPr id="4" name="灯片编号占位符 3"/>
          <p:cNvSpPr>
            <a:spLocks noGrp="1"/>
          </p:cNvSpPr>
          <p:nvPr>
            <p:ph type="sldNum" sz="quarter" idx="5"/>
          </p:nvPr>
        </p:nvSpPr>
        <p:spPr/>
        <p:txBody>
          <a:bodyPr/>
          <a:lstStyle/>
          <a:p>
            <a:pPr>
              <a:defRPr/>
            </a:pPr>
            <a:fld id="{B7819F9A-C8AB-41D3-AB54-500BCE2316C6}" type="slidenum">
              <a:rPr lang="zh-CN" altLang="en-US" smtClean="0"/>
              <a:pPr>
                <a:defRPr/>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bwMode="auto">
          <a:noFill/>
          <a:ln>
            <a:solidFill>
              <a:srgbClr val="000000"/>
            </a:solidFill>
            <a:miter lim="800000"/>
            <a:headEnd/>
            <a:tailEnd/>
          </a:ln>
        </p:spPr>
      </p:sp>
      <p:sp>
        <p:nvSpPr>
          <p:cNvPr id="6246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93EA3E27-9827-4C9D-9B7E-6EE8C6C6B365}" type="slidenum">
              <a:rPr lang="zh-CN" altLang="en-US" smtClean="0"/>
              <a:pPr>
                <a:defRPr/>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noFill/>
          <a:ln>
            <a:solidFill>
              <a:srgbClr val="000000"/>
            </a:solidFill>
            <a:miter lim="800000"/>
            <a:headEnd/>
            <a:tailEnd/>
          </a:ln>
        </p:spPr>
      </p:sp>
      <p:sp>
        <p:nvSpPr>
          <p:cNvPr id="4813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55AAC553-CFE6-4A82-937F-912649D31F44}" type="slidenum">
              <a:rPr lang="zh-CN" altLang="en-US" smtClean="0"/>
              <a:pPr>
                <a:defRPr/>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bwMode="auto">
          <a:noFill/>
          <a:ln>
            <a:solidFill>
              <a:srgbClr val="000000"/>
            </a:solidFill>
            <a:miter lim="800000"/>
            <a:headEnd/>
            <a:tailEnd/>
          </a:ln>
        </p:spPr>
      </p:sp>
      <p:sp>
        <p:nvSpPr>
          <p:cNvPr id="6349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B4A687F7-A71D-4A11-841C-C2913D944F4B}" type="slidenum">
              <a:rPr lang="zh-CN" altLang="en-US" smtClean="0"/>
              <a:pPr>
                <a:defRPr/>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DD581B1F-3A8A-4190-ACA0-1A0455CDDF1D}" type="slidenum">
              <a:rPr lang="zh-CN" altLang="en-US" smtClean="0"/>
              <a:pPr>
                <a:defRPr/>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noFill/>
          <a:ln>
            <a:solidFill>
              <a:srgbClr val="000000"/>
            </a:solidFill>
            <a:miter lim="800000"/>
            <a:headEnd/>
            <a:tailEnd/>
          </a:ln>
        </p:spPr>
      </p:sp>
      <p:sp>
        <p:nvSpPr>
          <p:cNvPr id="64515" name="备注占位符 2"/>
          <p:cNvSpPr>
            <a:spLocks noGrp="1"/>
          </p:cNvSpPr>
          <p:nvPr>
            <p:ph type="body" idx="1"/>
          </p:nvPr>
        </p:nvSpPr>
        <p:spPr bwMode="auto">
          <a:noFill/>
        </p:spPr>
        <p:txBody>
          <a:bodyPr wrap="square" numCol="1" anchor="t" anchorCtr="0" compatLnSpc="1">
            <a:prstTxWarp prst="textNoShape">
              <a:avLst/>
            </a:prstTxWarp>
          </a:bodyPr>
          <a:lstStyle/>
          <a:p>
            <a:endParaRPr lang="en-US" altLang="zh-CN" dirty="0" smtClean="0"/>
          </a:p>
        </p:txBody>
      </p:sp>
      <p:sp>
        <p:nvSpPr>
          <p:cNvPr id="4" name="灯片编号占位符 3"/>
          <p:cNvSpPr>
            <a:spLocks noGrp="1"/>
          </p:cNvSpPr>
          <p:nvPr>
            <p:ph type="sldNum" sz="quarter" idx="5"/>
          </p:nvPr>
        </p:nvSpPr>
        <p:spPr/>
        <p:txBody>
          <a:bodyPr/>
          <a:lstStyle/>
          <a:p>
            <a:pPr>
              <a:defRPr/>
            </a:pPr>
            <a:fld id="{D432D70D-4C17-40E3-915F-9B8B5D57512E}" type="slidenum">
              <a:rPr lang="zh-CN" altLang="en-US" smtClean="0"/>
              <a:pPr>
                <a:defRPr/>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smtClean="0"/>
          </a:p>
        </p:txBody>
      </p:sp>
      <p:sp>
        <p:nvSpPr>
          <p:cNvPr id="4" name="灯片编号占位符 3"/>
          <p:cNvSpPr>
            <a:spLocks noGrp="1"/>
          </p:cNvSpPr>
          <p:nvPr>
            <p:ph type="sldNum" sz="quarter" idx="10"/>
          </p:nvPr>
        </p:nvSpPr>
        <p:spPr/>
        <p:txBody>
          <a:bodyPr/>
          <a:lstStyle/>
          <a:p>
            <a:pPr>
              <a:defRPr/>
            </a:pPr>
            <a:fld id="{DD581B1F-3A8A-4190-ACA0-1A0455CDDF1D}" type="slidenum">
              <a:rPr lang="zh-CN" altLang="en-US" smtClean="0"/>
              <a:pPr>
                <a:defRPr/>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bwMode="auto">
          <a:noFill/>
          <a:ln>
            <a:solidFill>
              <a:srgbClr val="000000"/>
            </a:solidFill>
            <a:miter lim="800000"/>
            <a:headEnd/>
            <a:tailEnd/>
          </a:ln>
        </p:spPr>
      </p:sp>
      <p:sp>
        <p:nvSpPr>
          <p:cNvPr id="6553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zh-CN" dirty="0" smtClean="0"/>
          </a:p>
        </p:txBody>
      </p:sp>
      <p:sp>
        <p:nvSpPr>
          <p:cNvPr id="4" name="灯片编号占位符 3"/>
          <p:cNvSpPr>
            <a:spLocks noGrp="1"/>
          </p:cNvSpPr>
          <p:nvPr>
            <p:ph type="sldNum" sz="quarter" idx="5"/>
          </p:nvPr>
        </p:nvSpPr>
        <p:spPr/>
        <p:txBody>
          <a:bodyPr/>
          <a:lstStyle/>
          <a:p>
            <a:pPr>
              <a:defRPr/>
            </a:pPr>
            <a:fld id="{8931D6EF-EFC1-49E4-8249-27290872312E}" type="slidenum">
              <a:rPr lang="zh-CN" altLang="en-US" smtClean="0"/>
              <a:pPr>
                <a:defRPr/>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dirty="0" smtClean="0"/>
          </a:p>
        </p:txBody>
      </p:sp>
      <p:sp>
        <p:nvSpPr>
          <p:cNvPr id="4" name="灯片编号占位符 3"/>
          <p:cNvSpPr>
            <a:spLocks noGrp="1"/>
          </p:cNvSpPr>
          <p:nvPr>
            <p:ph type="sldNum" sz="quarter" idx="10"/>
          </p:nvPr>
        </p:nvSpPr>
        <p:spPr/>
        <p:txBody>
          <a:bodyPr/>
          <a:lstStyle/>
          <a:p>
            <a:pPr>
              <a:defRPr/>
            </a:pPr>
            <a:fld id="{DD581B1F-3A8A-4190-ACA0-1A0455CDDF1D}" type="slidenum">
              <a:rPr lang="zh-CN" altLang="en-US" smtClean="0"/>
              <a:pPr>
                <a:defRPr/>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bwMode="auto">
          <a:noFill/>
          <a:ln>
            <a:solidFill>
              <a:srgbClr val="000000"/>
            </a:solidFill>
            <a:miter lim="800000"/>
            <a:headEnd/>
            <a:tailEnd/>
          </a:ln>
        </p:spPr>
      </p:sp>
      <p:sp>
        <p:nvSpPr>
          <p:cNvPr id="6656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F9AA3E28-4D5A-48F5-A1C2-648BD1B83C24}" type="slidenum">
              <a:rPr lang="zh-CN" altLang="en-US" smtClean="0"/>
              <a:pPr>
                <a:defRPr/>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bwMode="auto">
          <a:noFill/>
          <a:ln>
            <a:solidFill>
              <a:srgbClr val="000000"/>
            </a:solidFill>
            <a:miter lim="800000"/>
            <a:headEnd/>
            <a:tailEnd/>
          </a:ln>
        </p:spPr>
      </p:sp>
      <p:sp>
        <p:nvSpPr>
          <p:cNvPr id="67587" name="备注占位符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dirty="0" smtClean="0"/>
          </a:p>
        </p:txBody>
      </p:sp>
      <p:sp>
        <p:nvSpPr>
          <p:cNvPr id="4" name="灯片编号占位符 3"/>
          <p:cNvSpPr>
            <a:spLocks noGrp="1"/>
          </p:cNvSpPr>
          <p:nvPr>
            <p:ph type="sldNum" sz="quarter" idx="5"/>
          </p:nvPr>
        </p:nvSpPr>
        <p:spPr/>
        <p:txBody>
          <a:bodyPr/>
          <a:lstStyle/>
          <a:p>
            <a:pPr>
              <a:defRPr/>
            </a:pPr>
            <a:fld id="{809588F5-AFF4-4823-AE7D-D58C29AA6EF6}" type="slidenum">
              <a:rPr lang="zh-CN" altLang="en-US" smtClean="0"/>
              <a:pPr>
                <a:defRPr/>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headEnd/>
            <a:tailEnd/>
          </a:ln>
        </p:spPr>
      </p:sp>
      <p:sp>
        <p:nvSpPr>
          <p:cNvPr id="706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8FB69F74-BF13-46A0-868E-08BE185EE2A5}" type="slidenum">
              <a:rPr lang="zh-CN" altLang="en-US" smtClean="0"/>
              <a:pPr>
                <a:defRPr/>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headEnd/>
            <a:tailEnd/>
          </a:ln>
        </p:spPr>
      </p:sp>
      <p:sp>
        <p:nvSpPr>
          <p:cNvPr id="706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8FB69F74-BF13-46A0-868E-08BE185EE2A5}" type="slidenum">
              <a:rPr lang="zh-CN" altLang="en-US" smtClean="0"/>
              <a:pPr>
                <a:defRPr/>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headEnd/>
            <a:tailEnd/>
          </a:ln>
        </p:spPr>
      </p:sp>
      <p:sp>
        <p:nvSpPr>
          <p:cNvPr id="4915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7D7D2AAD-15D8-4011-BA81-5BF4678919E0}" type="slidenum">
              <a:rPr lang="zh-CN" altLang="en-US" smtClean="0"/>
              <a:pPr>
                <a:defRPr/>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bwMode="auto">
          <a:noFill/>
          <a:ln>
            <a:solidFill>
              <a:srgbClr val="000000"/>
            </a:solidFill>
            <a:miter lim="800000"/>
            <a:headEnd/>
            <a:tailEnd/>
          </a:ln>
        </p:spPr>
      </p:sp>
      <p:sp>
        <p:nvSpPr>
          <p:cNvPr id="6963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4F952BB1-20D3-4EDC-81BA-6EAFAF2FC0A9}" type="slidenum">
              <a:rPr lang="zh-CN" altLang="en-US" smtClean="0"/>
              <a:pPr>
                <a:defRPr/>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headEnd/>
            <a:tailEnd/>
          </a:ln>
        </p:spPr>
      </p:sp>
      <p:sp>
        <p:nvSpPr>
          <p:cNvPr id="706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8FB69F74-BF13-46A0-868E-08BE185EE2A5}" type="slidenum">
              <a:rPr lang="zh-CN" altLang="en-US" smtClean="0"/>
              <a:pPr>
                <a:defRPr/>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bwMode="auto">
          <a:noFill/>
          <a:ln>
            <a:solidFill>
              <a:srgbClr val="000000"/>
            </a:solidFill>
            <a:miter lim="800000"/>
            <a:headEnd/>
            <a:tailEnd/>
          </a:ln>
        </p:spPr>
      </p:sp>
      <p:sp>
        <p:nvSpPr>
          <p:cNvPr id="7168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41B3F57C-22D1-4824-A497-67E0A15F1BF8}" type="slidenum">
              <a:rPr lang="zh-CN" altLang="en-US" smtClean="0"/>
              <a:pPr>
                <a:defRPr/>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DD581B1F-3A8A-4190-ACA0-1A0455CDDF1D}" type="slidenum">
              <a:rPr lang="zh-CN" altLang="en-US" smtClean="0"/>
              <a:pPr>
                <a:defRPr/>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bwMode="auto">
          <a:noFill/>
          <a:ln>
            <a:solidFill>
              <a:srgbClr val="000000"/>
            </a:solidFill>
            <a:miter lim="800000"/>
            <a:headEnd/>
            <a:tailEnd/>
          </a:ln>
        </p:spPr>
      </p:sp>
      <p:sp>
        <p:nvSpPr>
          <p:cNvPr id="7168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41B3F57C-22D1-4824-A497-67E0A15F1BF8}" type="slidenum">
              <a:rPr lang="zh-CN" altLang="en-US" smtClean="0"/>
              <a:pPr>
                <a:defRPr/>
              </a:pPr>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幻灯片图像占位符 1"/>
          <p:cNvSpPr>
            <a:spLocks noGrp="1" noRot="1" noChangeAspect="1" noTextEdit="1"/>
          </p:cNvSpPr>
          <p:nvPr>
            <p:ph type="sldImg"/>
          </p:nvPr>
        </p:nvSpPr>
        <p:spPr bwMode="auto">
          <a:noFill/>
          <a:ln>
            <a:solidFill>
              <a:srgbClr val="000000"/>
            </a:solidFill>
            <a:miter lim="800000"/>
            <a:headEnd/>
            <a:tailEnd/>
          </a:ln>
        </p:spPr>
      </p:sp>
      <p:sp>
        <p:nvSpPr>
          <p:cNvPr id="7270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9A06C3CA-E741-4446-B6F0-D91362A7C1FE}" type="slidenum">
              <a:rPr lang="zh-CN" altLang="en-US" smtClean="0"/>
              <a:pPr>
                <a:defRPr/>
              </a:pPr>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bwMode="auto">
          <a:noFill/>
          <a:ln>
            <a:solidFill>
              <a:srgbClr val="000000"/>
            </a:solidFill>
            <a:miter lim="800000"/>
            <a:headEnd/>
            <a:tailEnd/>
          </a:ln>
        </p:spPr>
      </p:sp>
      <p:sp>
        <p:nvSpPr>
          <p:cNvPr id="73731" name="备注占位符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CN" dirty="0" smtClean="0"/>
          </a:p>
        </p:txBody>
      </p:sp>
      <p:sp>
        <p:nvSpPr>
          <p:cNvPr id="4" name="灯片编号占位符 3"/>
          <p:cNvSpPr>
            <a:spLocks noGrp="1"/>
          </p:cNvSpPr>
          <p:nvPr>
            <p:ph type="sldNum" sz="quarter" idx="5"/>
          </p:nvPr>
        </p:nvSpPr>
        <p:spPr/>
        <p:txBody>
          <a:bodyPr/>
          <a:lstStyle/>
          <a:p>
            <a:pPr>
              <a:defRPr/>
            </a:pPr>
            <a:fld id="{0F1D901D-A9CB-4749-8717-6F0C77E0B214}" type="slidenum">
              <a:rPr lang="zh-CN" altLang="en-US" smtClean="0"/>
              <a:pPr>
                <a:defRPr/>
              </a:pPr>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p:cNvSpPr>
            <a:spLocks noGrp="1" noRot="1" noChangeAspect="1" noTextEdit="1"/>
          </p:cNvSpPr>
          <p:nvPr>
            <p:ph type="sldImg"/>
          </p:nvPr>
        </p:nvSpPr>
        <p:spPr bwMode="auto">
          <a:noFill/>
          <a:ln>
            <a:solidFill>
              <a:srgbClr val="000000"/>
            </a:solidFill>
            <a:miter lim="800000"/>
            <a:headEnd/>
            <a:tailEnd/>
          </a:ln>
        </p:spPr>
      </p:sp>
      <p:sp>
        <p:nvSpPr>
          <p:cNvPr id="7475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F4B5E755-0E92-49E8-905B-BDB5EF05071C}" type="slidenum">
              <a:rPr lang="zh-CN" altLang="en-US" smtClean="0"/>
              <a:pPr>
                <a:defRPr/>
              </a:pPr>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幻灯片图像占位符 1"/>
          <p:cNvSpPr>
            <a:spLocks noGrp="1" noRot="1" noChangeAspect="1" noTextEdit="1"/>
          </p:cNvSpPr>
          <p:nvPr>
            <p:ph type="sldImg"/>
          </p:nvPr>
        </p:nvSpPr>
        <p:spPr bwMode="auto">
          <a:noFill/>
          <a:ln>
            <a:solidFill>
              <a:srgbClr val="000000"/>
            </a:solidFill>
            <a:miter lim="800000"/>
            <a:headEnd/>
            <a:tailEnd/>
          </a:ln>
        </p:spPr>
      </p:sp>
      <p:sp>
        <p:nvSpPr>
          <p:cNvPr id="7577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AC53970C-C852-4783-A6C0-AF805135C241}" type="slidenum">
              <a:rPr lang="zh-CN" altLang="en-US" smtClean="0"/>
              <a:pPr>
                <a:defRPr/>
              </a:pPr>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幻灯片图像占位符 1"/>
          <p:cNvSpPr>
            <a:spLocks noGrp="1" noRot="1" noChangeAspect="1" noTextEdit="1"/>
          </p:cNvSpPr>
          <p:nvPr>
            <p:ph type="sldImg"/>
          </p:nvPr>
        </p:nvSpPr>
        <p:spPr bwMode="auto">
          <a:noFill/>
          <a:ln>
            <a:solidFill>
              <a:srgbClr val="000000"/>
            </a:solidFill>
            <a:miter lim="800000"/>
            <a:headEnd/>
            <a:tailEnd/>
          </a:ln>
        </p:spPr>
      </p:sp>
      <p:sp>
        <p:nvSpPr>
          <p:cNvPr id="7680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zh-CN" dirty="0" smtClean="0"/>
          </a:p>
        </p:txBody>
      </p:sp>
      <p:sp>
        <p:nvSpPr>
          <p:cNvPr id="4" name="灯片编号占位符 3"/>
          <p:cNvSpPr>
            <a:spLocks noGrp="1"/>
          </p:cNvSpPr>
          <p:nvPr>
            <p:ph type="sldNum" sz="quarter" idx="5"/>
          </p:nvPr>
        </p:nvSpPr>
        <p:spPr/>
        <p:txBody>
          <a:bodyPr/>
          <a:lstStyle/>
          <a:p>
            <a:pPr>
              <a:defRPr/>
            </a:pPr>
            <a:fld id="{10F2A24A-8533-484A-9C35-BD127D4FAB81}" type="slidenum">
              <a:rPr lang="zh-CN" altLang="en-US" smtClean="0"/>
              <a:pPr>
                <a:defRPr/>
              </a:pPr>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noFill/>
          <a:ln>
            <a:solidFill>
              <a:srgbClr val="000000"/>
            </a:solidFill>
            <a:miter lim="800000"/>
            <a:headEnd/>
            <a:tailEnd/>
          </a:ln>
        </p:spPr>
      </p:sp>
      <p:sp>
        <p:nvSpPr>
          <p:cNvPr id="3" name="备注占位符 2"/>
          <p:cNvSpPr>
            <a:spLocks noGrp="1"/>
          </p:cNvSpPr>
          <p:nvPr>
            <p:ph type="body" idx="1"/>
          </p:nvPr>
        </p:nvSpPr>
        <p:spPr/>
        <p:txBody>
          <a:bodyPr>
            <a:normAutofit/>
          </a:bodyPr>
          <a:lstStyle/>
          <a:p>
            <a:pPr marL="0" lvl="1" eaLnBrk="1" hangingPunct="1">
              <a:defRPr/>
            </a:pPr>
            <a:endParaRPr lang="en-US" altLang="zh-CN" sz="1200" kern="1200" dirty="0" smtClean="0">
              <a:solidFill>
                <a:schemeClr val="tx1"/>
              </a:solidFill>
              <a:latin typeface="+mn-lt"/>
              <a:ea typeface="+mn-ea"/>
              <a:cs typeface="+mn-cs"/>
            </a:endParaRPr>
          </a:p>
        </p:txBody>
      </p:sp>
      <p:sp>
        <p:nvSpPr>
          <p:cNvPr id="4" name="灯片编号占位符 3"/>
          <p:cNvSpPr>
            <a:spLocks noGrp="1"/>
          </p:cNvSpPr>
          <p:nvPr>
            <p:ph type="sldNum" sz="quarter" idx="5"/>
          </p:nvPr>
        </p:nvSpPr>
        <p:spPr/>
        <p:txBody>
          <a:bodyPr/>
          <a:lstStyle/>
          <a:p>
            <a:pPr>
              <a:defRPr/>
            </a:pPr>
            <a:fld id="{7872F9E4-E68F-49D3-8C81-3598368E4331}" type="slidenum">
              <a:rPr lang="zh-CN" altLang="en-US" smtClean="0"/>
              <a:pPr>
                <a:defRPr/>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DD581B1F-3A8A-4190-ACA0-1A0455CDDF1D}" type="slidenum">
              <a:rPr lang="zh-CN" altLang="en-US" smtClean="0"/>
              <a:pPr>
                <a:defRPr/>
              </a:pPr>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bwMode="auto">
          <a:noFill/>
          <a:ln>
            <a:solidFill>
              <a:srgbClr val="000000"/>
            </a:solidFill>
            <a:miter lim="800000"/>
            <a:headEnd/>
            <a:tailEnd/>
          </a:ln>
        </p:spPr>
      </p:sp>
      <p:sp>
        <p:nvSpPr>
          <p:cNvPr id="7782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064B181D-238C-4220-88AE-BB398736D8B9}" type="slidenum">
              <a:rPr lang="zh-CN" altLang="en-US" smtClean="0"/>
              <a:pPr>
                <a:defRPr/>
              </a:pPr>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DD581B1F-3A8A-4190-ACA0-1A0455CDDF1D}" type="slidenum">
              <a:rPr lang="zh-CN" altLang="en-US" smtClean="0"/>
              <a:pPr>
                <a:defRPr/>
              </a:pPr>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hangingPunct="0"/>
            <a:endParaRPr lang="zh-CN" altLang="en-US" sz="1200" kern="120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pPr>
              <a:defRPr/>
            </a:pPr>
            <a:fld id="{DD581B1F-3A8A-4190-ACA0-1A0455CDDF1D}" type="slidenum">
              <a:rPr lang="zh-CN" altLang="en-US" smtClean="0"/>
              <a:pPr>
                <a:defRPr/>
              </a:pPr>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bwMode="auto">
          <a:noFill/>
          <a:ln>
            <a:solidFill>
              <a:srgbClr val="000000"/>
            </a:solidFill>
            <a:miter lim="800000"/>
            <a:headEnd/>
            <a:tailEnd/>
          </a:ln>
        </p:spPr>
      </p:sp>
      <p:sp>
        <p:nvSpPr>
          <p:cNvPr id="7987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FF7E749C-294B-4BF9-A48B-22F801ED13F5}" type="slidenum">
              <a:rPr lang="zh-CN" altLang="en-US" smtClean="0"/>
              <a:pPr>
                <a:defRPr/>
              </a:pPr>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1"/>
          <p:cNvSpPr>
            <a:spLocks noGrp="1" noRot="1" noChangeAspect="1" noTextEdit="1"/>
          </p:cNvSpPr>
          <p:nvPr>
            <p:ph type="sldImg"/>
          </p:nvPr>
        </p:nvSpPr>
        <p:spPr bwMode="auto">
          <a:noFill/>
          <a:ln>
            <a:solidFill>
              <a:srgbClr val="000000"/>
            </a:solidFill>
            <a:miter lim="800000"/>
            <a:headEnd/>
            <a:tailEnd/>
          </a:ln>
        </p:spPr>
      </p:sp>
      <p:sp>
        <p:nvSpPr>
          <p:cNvPr id="8089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A6383DAA-130A-4266-9465-164FFD6B19B0}" type="slidenum">
              <a:rPr lang="zh-CN" altLang="en-US" smtClean="0"/>
              <a:pPr>
                <a:defRPr/>
              </a:pPr>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1"/>
          <p:cNvSpPr>
            <a:spLocks noGrp="1" noRot="1" noChangeAspect="1" noTextEdit="1"/>
          </p:cNvSpPr>
          <p:nvPr>
            <p:ph type="sldImg"/>
          </p:nvPr>
        </p:nvSpPr>
        <p:spPr bwMode="auto">
          <a:noFill/>
          <a:ln>
            <a:solidFill>
              <a:srgbClr val="000000"/>
            </a:solidFill>
            <a:miter lim="800000"/>
            <a:headEnd/>
            <a:tailEnd/>
          </a:ln>
        </p:spPr>
      </p:sp>
      <p:sp>
        <p:nvSpPr>
          <p:cNvPr id="8192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833CCF86-FAC9-428C-BA81-006AF8FF0D07}" type="slidenum">
              <a:rPr lang="zh-CN" altLang="en-US" smtClean="0"/>
              <a:pPr>
                <a:defRPr/>
              </a:pPr>
              <a:t>46</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bwMode="auto">
          <a:noFill/>
          <a:ln>
            <a:solidFill>
              <a:srgbClr val="000000"/>
            </a:solidFill>
            <a:miter lim="800000"/>
            <a:headEnd/>
            <a:tailEnd/>
          </a:ln>
        </p:spPr>
      </p:sp>
      <p:sp>
        <p:nvSpPr>
          <p:cNvPr id="8294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3DFC014B-C05F-4D3B-8712-63CE8E94C253}" type="slidenum">
              <a:rPr lang="zh-CN" altLang="en-US" smtClean="0"/>
              <a:pPr>
                <a:defRPr/>
              </a:pPr>
              <a:t>47</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幻灯片图像占位符 1"/>
          <p:cNvSpPr>
            <a:spLocks noGrp="1" noRot="1" noChangeAspect="1" noTextEdit="1"/>
          </p:cNvSpPr>
          <p:nvPr>
            <p:ph type="sldImg"/>
          </p:nvPr>
        </p:nvSpPr>
        <p:spPr bwMode="auto">
          <a:noFill/>
          <a:ln>
            <a:solidFill>
              <a:srgbClr val="000000"/>
            </a:solidFill>
            <a:miter lim="800000"/>
            <a:headEnd/>
            <a:tailEnd/>
          </a:ln>
        </p:spPr>
      </p:sp>
      <p:sp>
        <p:nvSpPr>
          <p:cNvPr id="8397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4" name="灯片编号占位符 3"/>
          <p:cNvSpPr>
            <a:spLocks noGrp="1"/>
          </p:cNvSpPr>
          <p:nvPr>
            <p:ph type="sldNum" sz="quarter" idx="5"/>
          </p:nvPr>
        </p:nvSpPr>
        <p:spPr/>
        <p:txBody>
          <a:bodyPr/>
          <a:lstStyle/>
          <a:p>
            <a:pPr>
              <a:defRPr/>
            </a:pPr>
            <a:fld id="{79D13910-3469-4427-9562-09B46E2248BD}" type="slidenum">
              <a:rPr lang="zh-CN" altLang="en-US" smtClean="0"/>
              <a:pPr>
                <a:defRPr/>
              </a:pPr>
              <a:t>48</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1"/>
          <p:cNvSpPr>
            <a:spLocks noGrp="1" noRot="1" noChangeAspect="1" noTextEdit="1"/>
          </p:cNvSpPr>
          <p:nvPr>
            <p:ph type="sldImg"/>
          </p:nvPr>
        </p:nvSpPr>
        <p:spPr bwMode="auto">
          <a:noFill/>
          <a:ln>
            <a:solidFill>
              <a:srgbClr val="000000"/>
            </a:solidFill>
            <a:miter lim="800000"/>
            <a:headEnd/>
            <a:tailEnd/>
          </a:ln>
        </p:spPr>
      </p:sp>
      <p:sp>
        <p:nvSpPr>
          <p:cNvPr id="8499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z="1200" kern="1200" dirty="0" smtClean="0">
              <a:solidFill>
                <a:schemeClr val="tx1"/>
              </a:solidFill>
              <a:latin typeface="+mn-lt"/>
              <a:ea typeface="+mn-ea"/>
              <a:cs typeface="+mn-cs"/>
            </a:endParaRPr>
          </a:p>
        </p:txBody>
      </p:sp>
      <p:sp>
        <p:nvSpPr>
          <p:cNvPr id="4" name="灯片编号占位符 3"/>
          <p:cNvSpPr>
            <a:spLocks noGrp="1"/>
          </p:cNvSpPr>
          <p:nvPr>
            <p:ph type="sldNum" sz="quarter" idx="5"/>
          </p:nvPr>
        </p:nvSpPr>
        <p:spPr/>
        <p:txBody>
          <a:bodyPr/>
          <a:lstStyle/>
          <a:p>
            <a:pPr>
              <a:defRPr/>
            </a:pPr>
            <a:fld id="{7B7B49D3-79F7-4354-B87C-B4FA4EA53474}" type="slidenum">
              <a:rPr lang="zh-CN" altLang="en-US" smtClean="0"/>
              <a:pPr>
                <a:defRPr/>
              </a:pPr>
              <a:t>49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bwMode="auto">
          <a:noFill/>
          <a:ln>
            <a:solidFill>
              <a:srgbClr val="000000"/>
            </a:solidFill>
            <a:miter lim="800000"/>
            <a:headEnd/>
            <a:tailEnd/>
          </a:ln>
        </p:spPr>
      </p:sp>
      <p:sp>
        <p:nvSpPr>
          <p:cNvPr id="51203" name="备注占位符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CN" dirty="0" smtClean="0"/>
          </a:p>
        </p:txBody>
      </p:sp>
      <p:sp>
        <p:nvSpPr>
          <p:cNvPr id="4" name="灯片编号占位符 3"/>
          <p:cNvSpPr>
            <a:spLocks noGrp="1"/>
          </p:cNvSpPr>
          <p:nvPr>
            <p:ph type="sldNum" sz="quarter" idx="5"/>
          </p:nvPr>
        </p:nvSpPr>
        <p:spPr/>
        <p:txBody>
          <a:bodyPr/>
          <a:lstStyle/>
          <a:p>
            <a:pPr>
              <a:defRPr/>
            </a:pPr>
            <a:fld id="{A63C4EB1-5B1A-4A4B-AA09-451563671B16}" type="slidenum">
              <a:rPr lang="zh-CN" altLang="en-US" smtClean="0"/>
              <a:pPr>
                <a:defRPr/>
              </a:pPr>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bwMode="auto">
          <a:noFill/>
          <a:ln>
            <a:solidFill>
              <a:srgbClr val="000000"/>
            </a:solidFill>
            <a:miter lim="800000"/>
            <a:headEnd/>
            <a:tailEnd/>
          </a:ln>
        </p:spPr>
      </p:sp>
      <p:sp>
        <p:nvSpPr>
          <p:cNvPr id="8601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C0449CF5-C5E8-4224-BB76-DF04B0B71CDE}" type="slidenum">
              <a:rPr lang="zh-CN" altLang="en-US" smtClean="0"/>
              <a:pPr>
                <a:defRPr/>
              </a:pPr>
              <a:t>50</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a:bodyPr>
          <a:lstStyle/>
          <a:p>
            <a:endParaRPr lang="zh-CN" altLang="en-US" dirty="0" smtClean="0"/>
          </a:p>
        </p:txBody>
      </p:sp>
      <p:sp>
        <p:nvSpPr>
          <p:cNvPr id="4" name="灯片编号占位符 3"/>
          <p:cNvSpPr>
            <a:spLocks noGrp="1"/>
          </p:cNvSpPr>
          <p:nvPr>
            <p:ph type="sldNum" sz="quarter" idx="10"/>
          </p:nvPr>
        </p:nvSpPr>
        <p:spPr/>
        <p:txBody>
          <a:bodyPr/>
          <a:lstStyle/>
          <a:p>
            <a:pPr>
              <a:defRPr/>
            </a:pPr>
            <a:fld id="{DD581B1F-3A8A-4190-ACA0-1A0455CDDF1D}" type="slidenum">
              <a:rPr lang="zh-CN" altLang="en-US" smtClean="0"/>
              <a:pPr>
                <a:defRPr/>
              </a:pPr>
              <a:t>51</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bwMode="auto">
          <a:noFill/>
          <a:ln>
            <a:solidFill>
              <a:srgbClr val="000000"/>
            </a:solidFill>
            <a:miter lim="800000"/>
            <a:headEnd/>
            <a:tailEnd/>
          </a:ln>
        </p:spPr>
      </p:sp>
      <p:sp>
        <p:nvSpPr>
          <p:cNvPr id="88067" name="备注占位符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en-US" dirty="0" smtClean="0"/>
          </a:p>
        </p:txBody>
      </p:sp>
      <p:sp>
        <p:nvSpPr>
          <p:cNvPr id="4" name="灯片编号占位符 3"/>
          <p:cNvSpPr>
            <a:spLocks noGrp="1"/>
          </p:cNvSpPr>
          <p:nvPr>
            <p:ph type="sldNum" sz="quarter" idx="5"/>
          </p:nvPr>
        </p:nvSpPr>
        <p:spPr/>
        <p:txBody>
          <a:bodyPr/>
          <a:lstStyle/>
          <a:p>
            <a:pPr>
              <a:defRPr/>
            </a:pPr>
            <a:fld id="{E49E7D52-3879-47B9-A907-7839FD66B95D}" type="slidenum">
              <a:rPr lang="zh-CN" altLang="en-US" smtClean="0"/>
              <a:pPr>
                <a:defRPr/>
              </a:pPr>
              <a:t>52</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eaLnBrk="1" hangingPunct="1"/>
            <a:endParaRPr lang="zh-CN" altLang="en-US" dirty="0"/>
          </a:p>
        </p:txBody>
      </p:sp>
      <p:sp>
        <p:nvSpPr>
          <p:cNvPr id="4" name="灯片编号占位符 3"/>
          <p:cNvSpPr>
            <a:spLocks noGrp="1"/>
          </p:cNvSpPr>
          <p:nvPr>
            <p:ph type="sldNum" sz="quarter" idx="10"/>
          </p:nvPr>
        </p:nvSpPr>
        <p:spPr/>
        <p:txBody>
          <a:bodyPr/>
          <a:lstStyle/>
          <a:p>
            <a:pPr>
              <a:defRPr/>
            </a:pPr>
            <a:fld id="{DD581B1F-3A8A-4190-ACA0-1A0455CDDF1D}" type="slidenum">
              <a:rPr lang="zh-CN" altLang="en-US" smtClean="0"/>
              <a:pPr>
                <a:defRPr/>
              </a:pPr>
              <a:t>53</a:t>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DD581B1F-3A8A-4190-ACA0-1A0455CDDF1D}" type="slidenum">
              <a:rPr lang="zh-CN" altLang="en-US" smtClean="0"/>
              <a:pPr>
                <a:defRPr/>
              </a:pPr>
              <a:t>54</a:t>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幻灯片图像占位符 1"/>
          <p:cNvSpPr>
            <a:spLocks noGrp="1" noRot="1" noChangeAspect="1" noTextEdit="1"/>
          </p:cNvSpPr>
          <p:nvPr>
            <p:ph type="sldImg"/>
          </p:nvPr>
        </p:nvSpPr>
        <p:spPr bwMode="auto">
          <a:noFill/>
          <a:ln>
            <a:solidFill>
              <a:srgbClr val="000000"/>
            </a:solidFill>
            <a:miter lim="800000"/>
            <a:headEnd/>
            <a:tailEnd/>
          </a:ln>
        </p:spPr>
      </p:sp>
      <p:sp>
        <p:nvSpPr>
          <p:cNvPr id="9011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4" name="灯片编号占位符 3"/>
          <p:cNvSpPr>
            <a:spLocks noGrp="1"/>
          </p:cNvSpPr>
          <p:nvPr>
            <p:ph type="sldNum" sz="quarter" idx="5"/>
          </p:nvPr>
        </p:nvSpPr>
        <p:spPr/>
        <p:txBody>
          <a:bodyPr/>
          <a:lstStyle/>
          <a:p>
            <a:pPr>
              <a:defRPr/>
            </a:pPr>
            <a:fld id="{8FC1E168-1F33-4705-9FC4-0AA80F15FD0D}" type="slidenum">
              <a:rPr lang="zh-CN" altLang="en-US" smtClean="0"/>
              <a:pPr>
                <a:defRPr/>
              </a:pPr>
              <a:t>55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bwMode="auto">
          <a:noFill/>
          <a:ln>
            <a:solidFill>
              <a:srgbClr val="000000"/>
            </a:solidFill>
            <a:miter lim="800000"/>
            <a:headEnd/>
            <a:tailEnd/>
          </a:ln>
        </p:spPr>
      </p:sp>
      <p:sp>
        <p:nvSpPr>
          <p:cNvPr id="5222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zh-CN" dirty="0" smtClean="0"/>
          </a:p>
        </p:txBody>
      </p:sp>
      <p:sp>
        <p:nvSpPr>
          <p:cNvPr id="4" name="灯片编号占位符 3"/>
          <p:cNvSpPr>
            <a:spLocks noGrp="1"/>
          </p:cNvSpPr>
          <p:nvPr>
            <p:ph type="sldNum" sz="quarter" idx="5"/>
          </p:nvPr>
        </p:nvSpPr>
        <p:spPr/>
        <p:txBody>
          <a:bodyPr/>
          <a:lstStyle/>
          <a:p>
            <a:pPr>
              <a:defRPr/>
            </a:pPr>
            <a:fld id="{E9C527B4-4CD0-4EA8-A7F6-E08C8A4C9579}" type="slidenum">
              <a:rPr lang="zh-CN" altLang="en-US" smtClean="0"/>
              <a:pPr>
                <a:defRPr/>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bwMode="auto">
          <a:noFill/>
          <a:ln>
            <a:solidFill>
              <a:srgbClr val="000000"/>
            </a:solidFill>
            <a:miter lim="800000"/>
            <a:headEnd/>
            <a:tailEnd/>
          </a:ln>
        </p:spPr>
      </p:sp>
      <p:sp>
        <p:nvSpPr>
          <p:cNvPr id="39939" name="备注占位符 2"/>
          <p:cNvSpPr>
            <a:spLocks noGrp="1"/>
          </p:cNvSpPr>
          <p:nvPr>
            <p:ph type="body" idx="1"/>
          </p:nvPr>
        </p:nvSpPr>
        <p:spPr bwMode="auto"/>
        <p:txBody>
          <a:bodyPr wrap="square" numCol="1" anchor="t" anchorCtr="0" compatLnSpc="1">
            <a:prstTxWarp prst="textNoShape">
              <a:avLst/>
            </a:prstTxWarp>
          </a:bodyPr>
          <a:lstStyle/>
          <a:p>
            <a:pPr marL="0" lvl="1" eaLnBrk="1" hangingPunct="1">
              <a:defRPr/>
            </a:pPr>
            <a:endParaRPr lang="en-US" altLang="en-US" dirty="0" smtClean="0">
              <a:ea typeface="宋体" charset="-122"/>
            </a:endParaRPr>
          </a:p>
        </p:txBody>
      </p:sp>
      <p:sp>
        <p:nvSpPr>
          <p:cNvPr id="4" name="灯片编号占位符 3"/>
          <p:cNvSpPr>
            <a:spLocks noGrp="1"/>
          </p:cNvSpPr>
          <p:nvPr>
            <p:ph type="sldNum" sz="quarter" idx="5"/>
          </p:nvPr>
        </p:nvSpPr>
        <p:spPr/>
        <p:txBody>
          <a:bodyPr/>
          <a:lstStyle/>
          <a:p>
            <a:pPr>
              <a:defRPr/>
            </a:pPr>
            <a:fld id="{C3F6123D-D624-48BA-A122-E2BE0177665A}" type="slidenum">
              <a:rPr lang="zh-CN" altLang="en-US" smtClean="0"/>
              <a:pPr>
                <a:defRPr/>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p:spPr>
      </p:sp>
      <p:sp>
        <p:nvSpPr>
          <p:cNvPr id="54275" name="备注占位符 2"/>
          <p:cNvSpPr>
            <a:spLocks noGrp="1"/>
          </p:cNvSpPr>
          <p:nvPr>
            <p:ph type="body" idx="1"/>
          </p:nvPr>
        </p:nvSpPr>
        <p:spPr bwMode="auto">
          <a:noFill/>
        </p:spPr>
        <p:txBody>
          <a:bodyPr wrap="square" numCol="1" anchor="t" anchorCtr="0" compatLnSpc="1">
            <a:prstTxWarp prst="textNoShape">
              <a:avLst/>
            </a:prstTxWarp>
          </a:bodyPr>
          <a:lstStyle/>
          <a:p>
            <a:endParaRPr lang="en-US" altLang="zh-CN" dirty="0" smtClean="0"/>
          </a:p>
        </p:txBody>
      </p:sp>
      <p:sp>
        <p:nvSpPr>
          <p:cNvPr id="4" name="灯片编号占位符 3"/>
          <p:cNvSpPr>
            <a:spLocks noGrp="1"/>
          </p:cNvSpPr>
          <p:nvPr>
            <p:ph type="sldNum" sz="quarter" idx="5"/>
          </p:nvPr>
        </p:nvSpPr>
        <p:spPr/>
        <p:txBody>
          <a:bodyPr/>
          <a:lstStyle/>
          <a:p>
            <a:pPr>
              <a:defRPr/>
            </a:pPr>
            <a:fld id="{58F295EF-1C31-4FE8-975C-3089DE5872CA}" type="slidenum">
              <a:rPr lang="zh-CN" altLang="en-US" smtClean="0"/>
              <a:pPr>
                <a:defRPr/>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headEnd/>
            <a:tailEnd/>
          </a:ln>
        </p:spPr>
      </p:sp>
      <p:sp>
        <p:nvSpPr>
          <p:cNvPr id="5529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D0636361-505F-43B6-B398-0A0E0F885C2C}" type="slidenum">
              <a:rPr lang="zh-CN" altLang="en-US" smtClean="0"/>
              <a:pPr>
                <a:defRPr/>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EAB850E4-765B-4FA3-8AD9-11F0AA5178CD}" type="datetimeFigureOut">
              <a:rPr lang="zh-CN" altLang="en-US"/>
              <a:pPr>
                <a:defRPr/>
              </a:pPr>
              <a:t>2014/6/4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7C3B233-53FC-4C94-A7A0-8D2A237500E6}"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A53F054-486F-4C46-AC1B-1F6B96E437DD}" type="datetimeFigureOut">
              <a:rPr lang="zh-CN" altLang="en-US"/>
              <a:pPr>
                <a:defRPr/>
              </a:pPr>
              <a:t>2014/6/4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2E129F3-2E80-4AEB-977F-BCB16561EBE0}"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E58D37F-98E6-418A-B71A-BFFB0B9875A7}" type="datetimeFigureOut">
              <a:rPr lang="zh-CN" altLang="en-US"/>
              <a:pPr>
                <a:defRPr/>
              </a:pPr>
              <a:t>2014/6/4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CE64B30-F5E7-45B7-B22B-F70C4A2830CA}"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0899E59-E332-4F6A-AAE9-3E138AE9D3C1}" type="datetimeFigureOut">
              <a:rPr lang="zh-CN" altLang="en-US"/>
              <a:pPr>
                <a:defRPr/>
              </a:pPr>
              <a:t>2014/6/4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01660A9-7D55-41FE-BA0F-08CFEF61557B}"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B15A8CFB-3AFB-4D94-AEA8-7037080AD08C}" type="datetimeFigureOut">
              <a:rPr lang="zh-CN" altLang="en-US"/>
              <a:pPr>
                <a:defRPr/>
              </a:pPr>
              <a:t>2014/6/4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2CD0573-74A8-4BE6-88F5-5D8667F95299}"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9C782501-D8F9-4114-B919-F6F53BAE0D74}" type="datetimeFigureOut">
              <a:rPr lang="zh-CN" altLang="en-US"/>
              <a:pPr>
                <a:defRPr/>
              </a:pPr>
              <a:t>2014/6/4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BA8C030-5AA9-4990-94AC-46DD67C570AC}"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2F23B9EB-05A8-4171-A158-5A2870A296DC}" type="datetimeFigureOut">
              <a:rPr lang="zh-CN" altLang="en-US"/>
              <a:pPr>
                <a:defRPr/>
              </a:pPr>
              <a:t>2014/6/4</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BB52A297-1299-4371-9D1F-4F8DEB37C9BA}"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D2A0F274-98A3-4BD3-B35B-26DA65643407}" type="datetimeFigureOut">
              <a:rPr lang="zh-CN" altLang="en-US"/>
              <a:pPr>
                <a:defRPr/>
              </a:pPr>
              <a:t>2014/6/4</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D237377F-17D0-4BD7-AB66-A16787BD5212}"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C98B2DF5-D91D-4C62-B954-1B1471A6841A}" type="datetimeFigureOut">
              <a:rPr lang="zh-CN" altLang="en-US"/>
              <a:pPr>
                <a:defRPr/>
              </a:pPr>
              <a:t>2014/6/4</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A0B939D4-56B1-4356-B30C-8339A9AE3E30}"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93A9144C-A5C6-4437-A83B-7B827419D58E}" type="datetimeFigureOut">
              <a:rPr lang="zh-CN" altLang="en-US"/>
              <a:pPr>
                <a:defRPr/>
              </a:pPr>
              <a:t>2014/6/4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2FB99E89-1EFE-4ECE-A041-F91EDD402791}"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97179BE5-CCE9-487A-AC9F-3938B760BFEE}" type="datetimeFigureOut">
              <a:rPr lang="zh-CN" altLang="en-US"/>
              <a:pPr>
                <a:defRPr/>
              </a:pPr>
              <a:t>2014/6/4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0A71625-5F00-4AB4-A572-7EDD7D92D7CD}"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9219"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4189E9B0-9835-4B1B-B834-144F626276A9}" type="datetimeFigureOut">
              <a:rPr lang="zh-CN" altLang="en-US"/>
              <a:pPr>
                <a:defRPr/>
              </a:pPr>
              <a:t>2014/6/4</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250F8B0E-7696-4074-804D-70345F88BBAB}"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mycone.org/cgi-bin/search?RA=180.567&amp;DEC"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hyperlink" Target="http://=-30.45&amp;sr=0.0125mycone.org/cgi-bin/search?RA=180.567&amp;DEC" TargetMode="External"/><Relationship Id="rId4" Type="http://schemas.openxmlformats.org/officeDocument/2006/relationships/hyperlink" Target="http://=mycone.org/cgi-bin/search?RA=180.567&amp;DEC"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mycone.org/cgi-bin/search?RA=180.567&amp;DEC=-30.45&amp;SR=0.0125"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diagramColors" Target="../diagrams/colors2.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QuickStyle" Target="../diagrams/quickStyle5.xml"/><Relationship Id="rId18" Type="http://schemas.openxmlformats.org/officeDocument/2006/relationships/diagramColors" Target="../diagrams/colors6.xml"/><Relationship Id="rId26" Type="http://schemas.openxmlformats.org/officeDocument/2006/relationships/diagramColors" Target="../diagrams/colors8.xml"/><Relationship Id="rId3" Type="http://schemas.openxmlformats.org/officeDocument/2006/relationships/diagramData" Target="../diagrams/data3.xml"/><Relationship Id="rId21" Type="http://schemas.openxmlformats.org/officeDocument/2006/relationships/diagramQuickStyle" Target="../diagrams/quickStyle7.xml"/><Relationship Id="rId34" Type="http://schemas.openxmlformats.org/officeDocument/2006/relationships/diagramColors" Target="../diagrams/colors10.xml"/><Relationship Id="rId7" Type="http://schemas.openxmlformats.org/officeDocument/2006/relationships/diagramData" Target="../diagrams/data4.xml"/><Relationship Id="rId12" Type="http://schemas.openxmlformats.org/officeDocument/2006/relationships/diagramLayout" Target="../diagrams/layout5.xml"/><Relationship Id="rId17" Type="http://schemas.openxmlformats.org/officeDocument/2006/relationships/diagramQuickStyle" Target="../diagrams/quickStyle6.xml"/><Relationship Id="rId25" Type="http://schemas.openxmlformats.org/officeDocument/2006/relationships/diagramQuickStyle" Target="../diagrams/quickStyle8.xml"/><Relationship Id="rId33" Type="http://schemas.openxmlformats.org/officeDocument/2006/relationships/diagramQuickStyle" Target="../diagrams/quickStyle10.xml"/><Relationship Id="rId2" Type="http://schemas.openxmlformats.org/officeDocument/2006/relationships/notesSlide" Target="../notesSlides/notesSlide30.xml"/><Relationship Id="rId16" Type="http://schemas.openxmlformats.org/officeDocument/2006/relationships/diagramLayout" Target="../diagrams/layout6.xml"/><Relationship Id="rId20" Type="http://schemas.openxmlformats.org/officeDocument/2006/relationships/diagramLayout" Target="../diagrams/layout7.xml"/><Relationship Id="rId29" Type="http://schemas.openxmlformats.org/officeDocument/2006/relationships/diagramQuickStyle" Target="../diagrams/quickStyle9.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Data" Target="../diagrams/data5.xml"/><Relationship Id="rId24" Type="http://schemas.openxmlformats.org/officeDocument/2006/relationships/diagramLayout" Target="../diagrams/layout8.xml"/><Relationship Id="rId32" Type="http://schemas.openxmlformats.org/officeDocument/2006/relationships/diagramLayout" Target="../diagrams/layout10.xml"/><Relationship Id="rId5" Type="http://schemas.openxmlformats.org/officeDocument/2006/relationships/diagramQuickStyle" Target="../diagrams/quickStyle3.xml"/><Relationship Id="rId15" Type="http://schemas.openxmlformats.org/officeDocument/2006/relationships/diagramData" Target="../diagrams/data6.xml"/><Relationship Id="rId23" Type="http://schemas.openxmlformats.org/officeDocument/2006/relationships/diagramData" Target="../diagrams/data8.xml"/><Relationship Id="rId28" Type="http://schemas.openxmlformats.org/officeDocument/2006/relationships/diagramLayout" Target="../diagrams/layout9.xml"/><Relationship Id="rId10" Type="http://schemas.openxmlformats.org/officeDocument/2006/relationships/diagramColors" Target="../diagrams/colors4.xml"/><Relationship Id="rId19" Type="http://schemas.openxmlformats.org/officeDocument/2006/relationships/diagramData" Target="../diagrams/data7.xml"/><Relationship Id="rId31" Type="http://schemas.openxmlformats.org/officeDocument/2006/relationships/diagramData" Target="../diagrams/data10.xml"/><Relationship Id="rId4" Type="http://schemas.openxmlformats.org/officeDocument/2006/relationships/diagramLayout" Target="../diagrams/layout3.xml"/><Relationship Id="rId9" Type="http://schemas.openxmlformats.org/officeDocument/2006/relationships/diagramQuickStyle" Target="../diagrams/quickStyle4.xml"/><Relationship Id="rId14" Type="http://schemas.openxmlformats.org/officeDocument/2006/relationships/diagramColors" Target="../diagrams/colors5.xml"/><Relationship Id="rId22" Type="http://schemas.openxmlformats.org/officeDocument/2006/relationships/diagramColors" Target="../diagrams/colors7.xml"/><Relationship Id="rId27" Type="http://schemas.openxmlformats.org/officeDocument/2006/relationships/diagramData" Target="../diagrams/data9.xml"/><Relationship Id="rId30" Type="http://schemas.openxmlformats.org/officeDocument/2006/relationships/diagramColors" Target="../diagrams/colors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1.xm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image" Target="../media/image53.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jpeg"/></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0.png"/><Relationship Id="rId7" Type="http://schemas.openxmlformats.org/officeDocument/2006/relationships/diagramLayout" Target="../diagrams/layout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diagramColors" Target="../diagrams/colors1.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2.xml"/><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3.xml"/><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wmf"/><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4600575"/>
          </a:xfrm>
          <a:prstGeom prst="rect">
            <a:avLst/>
          </a:prstGeom>
          <a:solidFill>
            <a:srgbClr val="0070C0"/>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p>
        </p:txBody>
      </p:sp>
      <p:sp>
        <p:nvSpPr>
          <p:cNvPr id="5" name="文本占位符 4"/>
          <p:cNvSpPr>
            <a:spLocks noGrp="1"/>
          </p:cNvSpPr>
          <p:nvPr>
            <p:ph type="body" idx="4294967295"/>
          </p:nvPr>
        </p:nvSpPr>
        <p:spPr>
          <a:xfrm>
            <a:off x="1143000" y="4786313"/>
            <a:ext cx="6858000" cy="1571625"/>
          </a:xfrm>
        </p:spPr>
        <p:txBody>
          <a:bodyPr>
            <a:noAutofit/>
          </a:bodyPr>
          <a:lstStyle/>
          <a:p>
            <a:pPr marL="0" indent="0" algn="ctr" eaLnBrk="1" hangingPunct="1">
              <a:buFont typeface="Arial" charset="0"/>
              <a:buNone/>
              <a:defRPr/>
            </a:pPr>
            <a:r>
              <a:rPr lang="zh-CN" altLang="en-US" b="1" cap="all" dirty="0" smtClean="0">
                <a:ln w="0"/>
                <a:solidFill>
                  <a:srgbClr val="0070C0"/>
                </a:solidFill>
                <a:effectLst>
                  <a:outerShdw blurRad="38100" dist="38100" dir="2700000" algn="tl">
                    <a:srgbClr val="000000">
                      <a:alpha val="43137"/>
                    </a:srgbClr>
                  </a:outerShdw>
                  <a:reflection blurRad="12700" stA="50000" endPos="50000" dist="5000" dir="5400000" sy="-100000" rotWithShape="0"/>
                </a:effectLst>
              </a:rPr>
              <a:t>汇报人：姜  旭</a:t>
            </a:r>
            <a:endParaRPr lang="en-US" altLang="zh-CN" b="1" cap="all" dirty="0" smtClean="0">
              <a:ln w="0"/>
              <a:solidFill>
                <a:srgbClr val="0070C0"/>
              </a:solidFill>
              <a:effectLst>
                <a:outerShdw blurRad="38100" dist="38100" dir="2700000" algn="tl">
                  <a:srgbClr val="000000">
                    <a:alpha val="43137"/>
                  </a:srgbClr>
                </a:outerShdw>
                <a:reflection blurRad="12700" stA="50000" endPos="50000" dist="5000" dir="5400000" sy="-100000" rotWithShape="0"/>
              </a:effectLst>
            </a:endParaRPr>
          </a:p>
          <a:p>
            <a:pPr marL="0" indent="0" algn="ctr" eaLnBrk="1" hangingPunct="1">
              <a:buFont typeface="Arial" charset="0"/>
              <a:buNone/>
              <a:defRPr/>
            </a:pPr>
            <a:r>
              <a:rPr lang="zh-CN" altLang="en-US" b="1" cap="all" dirty="0" smtClean="0">
                <a:ln w="0"/>
                <a:solidFill>
                  <a:srgbClr val="0070C0"/>
                </a:solidFill>
                <a:effectLst>
                  <a:outerShdw blurRad="38100" dist="38100" dir="2700000" algn="tl">
                    <a:srgbClr val="000000">
                      <a:alpha val="43137"/>
                    </a:srgbClr>
                  </a:outerShdw>
                  <a:reflection blurRad="12700" stA="50000" endPos="50000" dist="5000" dir="5400000" sy="-100000" rotWithShape="0"/>
                </a:effectLst>
              </a:rPr>
              <a:t>   导    师：佟继周</a:t>
            </a:r>
            <a:endParaRPr lang="en-US" altLang="zh-CN" b="1" cap="all" dirty="0" smtClean="0">
              <a:ln w="0"/>
              <a:solidFill>
                <a:srgbClr val="0070C0"/>
              </a:solidFill>
              <a:effectLst>
                <a:outerShdw blurRad="38100" dist="38100" dir="2700000" algn="tl">
                  <a:srgbClr val="000000">
                    <a:alpha val="43137"/>
                  </a:srgbClr>
                </a:outerShdw>
                <a:reflection blurRad="12700" stA="50000" endPos="50000" dist="5000" dir="5400000" sy="-100000" rotWithShape="0"/>
              </a:effectLst>
            </a:endParaRPr>
          </a:p>
          <a:p>
            <a:pPr marL="0" indent="0" algn="ctr" eaLnBrk="1" hangingPunct="1">
              <a:buFont typeface="Arial" charset="0"/>
              <a:buNone/>
              <a:defRPr/>
            </a:pPr>
            <a:r>
              <a:rPr lang="en-US" altLang="zh-CN" sz="1600" dirty="0" smtClean="0"/>
              <a:t> </a:t>
            </a:r>
            <a:endParaRPr lang="zh-CN" altLang="en-US" sz="1600" dirty="0"/>
          </a:p>
        </p:txBody>
      </p:sp>
      <p:pic>
        <p:nvPicPr>
          <p:cNvPr id="7" name="Picture 4" descr="http://www.people.com.cn/mediafile/pic/20100913/45/18225051120858975213.jpg"/>
          <p:cNvPicPr>
            <a:picLocks noChangeAspect="1" noChangeArrowheads="1"/>
          </p:cNvPicPr>
          <p:nvPr/>
        </p:nvPicPr>
        <p:blipFill>
          <a:blip r:embed="rId3" cstate="print"/>
          <a:srcRect/>
          <a:stretch>
            <a:fillRect/>
          </a:stretch>
        </p:blipFill>
        <p:spPr bwMode="auto">
          <a:xfrm rot="21249321">
            <a:off x="75416" y="114905"/>
            <a:ext cx="2338473" cy="1600556"/>
          </a:xfrm>
          <a:prstGeom prst="rect">
            <a:avLst/>
          </a:prstGeom>
          <a:solidFill>
            <a:schemeClr val="bg1"/>
          </a:solidFill>
          <a:ln w="9525">
            <a:noFill/>
            <a:miter lim="800000"/>
            <a:headEnd/>
            <a:tailEnd/>
          </a:ln>
          <a:effectLst>
            <a:softEdge rad="635000"/>
          </a:effectLst>
        </p:spPr>
      </p:pic>
      <p:pic>
        <p:nvPicPr>
          <p:cNvPr id="9" name="Picture 1"/>
          <p:cNvPicPr>
            <a:picLocks noChangeAspect="1" noChangeArrowheads="1"/>
          </p:cNvPicPr>
          <p:nvPr/>
        </p:nvPicPr>
        <p:blipFill>
          <a:blip r:embed="rId4" cstate="print"/>
          <a:srcRect/>
          <a:stretch>
            <a:fillRect/>
          </a:stretch>
        </p:blipFill>
        <p:spPr bwMode="auto">
          <a:xfrm>
            <a:off x="1857356" y="285728"/>
            <a:ext cx="5739812" cy="2827417"/>
          </a:xfrm>
          <a:prstGeom prst="rect">
            <a:avLst/>
          </a:prstGeom>
          <a:solidFill>
            <a:schemeClr val="bg1"/>
          </a:solidFill>
          <a:ln w="9525">
            <a:noFill/>
            <a:miter lim="800000"/>
            <a:headEnd/>
            <a:tailEnd/>
          </a:ln>
          <a:effectLst>
            <a:softEdge rad="635000"/>
          </a:effectLst>
        </p:spPr>
      </p:pic>
      <p:sp>
        <p:nvSpPr>
          <p:cNvPr id="4" name="标题 3"/>
          <p:cNvSpPr>
            <a:spLocks noGrp="1"/>
          </p:cNvSpPr>
          <p:nvPr>
            <p:ph type="title" idx="4294967295"/>
          </p:nvPr>
        </p:nvSpPr>
        <p:spPr>
          <a:xfrm>
            <a:off x="-69850" y="2428875"/>
            <a:ext cx="9213850" cy="2105025"/>
          </a:xfrm>
        </p:spPr>
        <p:txBody>
          <a:bodyPr>
            <a:normAutofit fontScale="90000"/>
          </a:bodyPr>
          <a:lstStyle/>
          <a:p>
            <a:pPr eaLnBrk="1" hangingPunct="1">
              <a:defRPr/>
            </a:pPr>
            <a:r>
              <a:rPr lang="zh-CN" altLang="en-US" sz="5400" dirty="0" smtClean="0">
                <a:solidFill>
                  <a:schemeClr val="bg1"/>
                </a:solidFill>
                <a:latin typeface="隶书" pitchFamily="49" charset="-122"/>
                <a:ea typeface="隶书" pitchFamily="49" charset="-122"/>
              </a:rPr>
              <a:t>基于虚拟天文台的</a:t>
            </a:r>
            <a:r>
              <a:rPr lang="en-US" altLang="zh-CN" sz="5400" dirty="0" smtClean="0">
                <a:solidFill>
                  <a:schemeClr val="bg1"/>
                </a:solidFill>
                <a:latin typeface="隶书" pitchFamily="49" charset="-122"/>
                <a:ea typeface="隶书" pitchFamily="49" charset="-122"/>
              </a:rPr>
              <a:t>HXMT</a:t>
            </a:r>
            <a:r>
              <a:rPr lang="zh-CN" altLang="en-US" sz="5400" dirty="0" smtClean="0">
                <a:solidFill>
                  <a:schemeClr val="bg1"/>
                </a:solidFill>
                <a:latin typeface="隶书" pitchFamily="49" charset="-122"/>
                <a:ea typeface="隶书" pitchFamily="49" charset="-122"/>
              </a:rPr>
              <a:t>卫星</a:t>
            </a:r>
            <a:r>
              <a:rPr lang="en-US" altLang="zh-CN" sz="5400" dirty="0" smtClean="0">
                <a:solidFill>
                  <a:schemeClr val="bg1"/>
                </a:solidFill>
                <a:latin typeface="隶书" pitchFamily="49" charset="-122"/>
                <a:ea typeface="隶书" pitchFamily="49" charset="-122"/>
              </a:rPr>
              <a:t/>
            </a:r>
            <a:br>
              <a:rPr lang="en-US" altLang="zh-CN" sz="5400" dirty="0" smtClean="0">
                <a:solidFill>
                  <a:schemeClr val="bg1"/>
                </a:solidFill>
                <a:latin typeface="隶书" pitchFamily="49" charset="-122"/>
                <a:ea typeface="隶书" pitchFamily="49" charset="-122"/>
              </a:rPr>
            </a:br>
            <a:r>
              <a:rPr lang="zh-CN" altLang="en-US" sz="5400" dirty="0" smtClean="0">
                <a:solidFill>
                  <a:schemeClr val="bg1"/>
                </a:solidFill>
                <a:latin typeface="隶书" pitchFamily="49" charset="-122"/>
                <a:ea typeface="隶书" pitchFamily="49" charset="-122"/>
              </a:rPr>
              <a:t>数据检索发布系统设计与实现</a:t>
            </a:r>
            <a:r>
              <a:rPr lang="en-US" altLang="zh-CN" sz="5400" dirty="0" smtClean="0">
                <a:solidFill>
                  <a:schemeClr val="bg1"/>
                </a:solidFill>
                <a:latin typeface="隶书" pitchFamily="49" charset="-122"/>
                <a:ea typeface="隶书" pitchFamily="49" charset="-122"/>
              </a:rPr>
              <a:t/>
            </a:r>
            <a:br>
              <a:rPr lang="en-US" altLang="zh-CN" sz="5400" dirty="0" smtClean="0">
                <a:solidFill>
                  <a:schemeClr val="bg1"/>
                </a:solidFill>
                <a:latin typeface="隶书" pitchFamily="49" charset="-122"/>
                <a:ea typeface="隶书" pitchFamily="49" charset="-122"/>
              </a:rPr>
            </a:br>
            <a:r>
              <a:rPr lang="zh-CN" altLang="en-US" sz="5400" dirty="0" smtClean="0">
                <a:solidFill>
                  <a:schemeClr val="bg1"/>
                </a:solidFill>
                <a:latin typeface="黑体" pitchFamily="49" charset="-122"/>
                <a:ea typeface="黑体" pitchFamily="49" charset="-122"/>
              </a:rPr>
              <a:t>硕士答辩</a:t>
            </a:r>
            <a:endParaRPr lang="zh-CN" altLang="en-US" sz="5400" dirty="0">
              <a:solidFill>
                <a:schemeClr val="bg1"/>
              </a:solidFill>
              <a:latin typeface="黑体" pitchFamily="49" charset="-122"/>
              <a:ea typeface="黑体" pitchFamily="49" charset="-122"/>
            </a:endParaRPr>
          </a:p>
        </p:txBody>
      </p:sp>
      <p:sp>
        <p:nvSpPr>
          <p:cNvPr id="10247" name="副标题 2"/>
          <p:cNvSpPr txBox="1">
            <a:spLocks/>
          </p:cNvSpPr>
          <p:nvPr/>
        </p:nvSpPr>
        <p:spPr bwMode="auto">
          <a:xfrm>
            <a:off x="928688" y="6500813"/>
            <a:ext cx="7407275" cy="357187"/>
          </a:xfrm>
          <a:prstGeom prst="rect">
            <a:avLst/>
          </a:prstGeom>
          <a:noFill/>
          <a:ln w="9525">
            <a:noFill/>
            <a:miter lim="800000"/>
            <a:headEnd/>
            <a:tailEnd/>
          </a:ln>
        </p:spPr>
        <p:txBody>
          <a:bodyPr/>
          <a:lstStyle/>
          <a:p>
            <a:pPr marL="514350" indent="-514350" algn="ctr">
              <a:spcBef>
                <a:spcPct val="20000"/>
              </a:spcBef>
              <a:buFont typeface="Arial" charset="0"/>
              <a:buNone/>
            </a:pPr>
            <a:r>
              <a:rPr lang="en-US" altLang="zh-CN" sz="1600" dirty="0">
                <a:solidFill>
                  <a:schemeClr val="bg1"/>
                </a:solidFill>
                <a:latin typeface="微软雅黑" pitchFamily="34" charset="-122"/>
                <a:ea typeface="微软雅黑" pitchFamily="34" charset="-122"/>
              </a:rPr>
              <a:t>2014.5.29</a:t>
            </a:r>
          </a:p>
        </p:txBody>
      </p:sp>
    </p:spTree>
  </p:cSld>
  <p:clrMapOvr>
    <a:masterClrMapping/>
  </p:clrMapOvr>
  <p:transition>
    <p:plu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txBox="1">
            <a:spLocks/>
          </p:cNvSpPr>
          <p:nvPr/>
        </p:nvSpPr>
        <p:spPr>
          <a:xfrm>
            <a:off x="1643042" y="785794"/>
            <a:ext cx="6858016" cy="4357718"/>
          </a:xfrm>
          <a:prstGeom prst="rect">
            <a:avLst/>
          </a:prstGeom>
        </p:spPr>
        <p:txBody>
          <a:bodyPr/>
          <a:lstStyle/>
          <a:p>
            <a:pPr marL="0" lvl="1">
              <a:lnSpc>
                <a:spcPts val="4500"/>
              </a:lnSpc>
              <a:spcBef>
                <a:spcPct val="20000"/>
              </a:spcBef>
              <a:buFont typeface="Arial" charset="0"/>
              <a:buNone/>
              <a:defRPr/>
            </a:pPr>
            <a:r>
              <a:rPr lang="en-US" altLang="zh-CN" sz="2800" b="1" dirty="0">
                <a:latin typeface="+mn-lt"/>
                <a:ea typeface="+mn-ea"/>
              </a:rPr>
              <a:t>2.1</a:t>
            </a:r>
            <a:r>
              <a:rPr lang="zh-CN" altLang="en-US" sz="2800" b="1" dirty="0">
                <a:latin typeface="+mn-lt"/>
                <a:ea typeface="+mn-ea"/>
              </a:rPr>
              <a:t>   </a:t>
            </a:r>
            <a:r>
              <a:rPr lang="en-US" altLang="zh-CN" sz="2800" b="1" dirty="0">
                <a:latin typeface="+mn-lt"/>
                <a:ea typeface="+mn-ea"/>
              </a:rPr>
              <a:t>VO</a:t>
            </a:r>
            <a:r>
              <a:rPr lang="zh-CN" altLang="en-US" sz="2800" b="1" dirty="0">
                <a:latin typeface="+mn-lt"/>
                <a:ea typeface="+mn-ea"/>
              </a:rPr>
              <a:t>标准与</a:t>
            </a:r>
            <a:r>
              <a:rPr lang="zh-CN" altLang="en-US" sz="2800" b="1" dirty="0" smtClean="0">
                <a:latin typeface="+mn-lt"/>
                <a:ea typeface="+mn-ea"/>
              </a:rPr>
              <a:t>协议</a:t>
            </a:r>
            <a:endParaRPr lang="en-US" altLang="zh-CN" sz="2800" b="1" dirty="0" smtClean="0">
              <a:latin typeface="+mn-lt"/>
              <a:ea typeface="+mn-ea"/>
            </a:endParaRPr>
          </a:p>
          <a:p>
            <a:pPr marL="0" lvl="1">
              <a:lnSpc>
                <a:spcPts val="4500"/>
              </a:lnSpc>
              <a:spcBef>
                <a:spcPct val="20000"/>
              </a:spcBef>
              <a:buFont typeface="Arial" charset="0"/>
              <a:buNone/>
              <a:defRPr/>
            </a:pPr>
            <a:r>
              <a:rPr lang="en-US" altLang="zh-CN" sz="2800" b="1" dirty="0" smtClean="0">
                <a:latin typeface="+mn-lt"/>
                <a:ea typeface="+mn-ea"/>
              </a:rPr>
              <a:t>              </a:t>
            </a:r>
            <a:r>
              <a:rPr lang="en-US" altLang="zh-CN" sz="2800" b="1" dirty="0" smtClean="0">
                <a:latin typeface="宋体"/>
                <a:ea typeface="宋体"/>
              </a:rPr>
              <a:t>①</a:t>
            </a:r>
            <a:r>
              <a:rPr lang="zh-CN" altLang="en-US" sz="2800" b="1" dirty="0" smtClean="0">
                <a:latin typeface="+mn-lt"/>
                <a:ea typeface="+mn-ea"/>
              </a:rPr>
              <a:t>体系架构</a:t>
            </a:r>
            <a:endParaRPr lang="en-US" altLang="zh-CN" sz="2800" b="1" dirty="0" smtClean="0">
              <a:latin typeface="+mn-lt"/>
              <a:ea typeface="+mn-ea"/>
            </a:endParaRPr>
          </a:p>
          <a:p>
            <a:pPr marL="0" lvl="1">
              <a:lnSpc>
                <a:spcPts val="4500"/>
              </a:lnSpc>
              <a:spcBef>
                <a:spcPct val="20000"/>
              </a:spcBef>
              <a:buFont typeface="Arial" charset="0"/>
              <a:buNone/>
              <a:defRPr/>
            </a:pPr>
            <a:r>
              <a:rPr lang="en-US" altLang="zh-CN" sz="2800" b="1" dirty="0" smtClean="0"/>
              <a:t>            </a:t>
            </a:r>
            <a:r>
              <a:rPr lang="en-US" altLang="zh-CN" sz="2800" b="1" dirty="0" smtClean="0">
                <a:latin typeface="宋体"/>
                <a:ea typeface="宋体"/>
              </a:rPr>
              <a:t>②</a:t>
            </a:r>
            <a:r>
              <a:rPr lang="zh-CN" altLang="en-US" sz="2800" b="1" dirty="0" smtClean="0">
                <a:latin typeface="+mn-lt"/>
                <a:ea typeface="+mn-ea"/>
              </a:rPr>
              <a:t>数据访问协议</a:t>
            </a:r>
            <a:endParaRPr lang="en-US" altLang="zh-CN" sz="2800" b="1" dirty="0" smtClean="0">
              <a:latin typeface="+mn-lt"/>
              <a:ea typeface="+mn-ea"/>
            </a:endParaRPr>
          </a:p>
          <a:p>
            <a:pPr marL="0" lvl="1">
              <a:lnSpc>
                <a:spcPts val="4500"/>
              </a:lnSpc>
              <a:spcBef>
                <a:spcPct val="20000"/>
              </a:spcBef>
              <a:buFont typeface="Arial" charset="0"/>
              <a:buNone/>
              <a:defRPr/>
            </a:pPr>
            <a:r>
              <a:rPr lang="en-US" altLang="zh-CN" sz="2800" b="1" dirty="0" smtClean="0">
                <a:latin typeface="+mn-lt"/>
                <a:ea typeface="+mn-ea"/>
              </a:rPr>
              <a:t>               </a:t>
            </a:r>
            <a:r>
              <a:rPr lang="en-US" altLang="zh-CN" sz="2800" b="1" dirty="0" smtClean="0">
                <a:latin typeface="宋体"/>
                <a:ea typeface="宋体"/>
              </a:rPr>
              <a:t>③</a:t>
            </a:r>
            <a:r>
              <a:rPr lang="en-US" altLang="zh-CN" sz="2800" b="1" dirty="0" err="1" smtClean="0">
                <a:latin typeface="+mn-lt"/>
                <a:ea typeface="+mn-ea"/>
              </a:rPr>
              <a:t>VOTable</a:t>
            </a:r>
            <a:r>
              <a:rPr lang="zh-CN" altLang="en-US" sz="2800" b="1" dirty="0" smtClean="0">
                <a:latin typeface="+mn-lt"/>
                <a:ea typeface="+mn-ea"/>
              </a:rPr>
              <a:t>数据格式</a:t>
            </a:r>
            <a:endParaRPr lang="en-US" altLang="zh-CN" sz="2800" b="1" dirty="0" smtClean="0">
              <a:latin typeface="+mn-lt"/>
              <a:ea typeface="+mn-ea"/>
            </a:endParaRPr>
          </a:p>
          <a:p>
            <a:pPr marL="0" lvl="1">
              <a:lnSpc>
                <a:spcPts val="4500"/>
              </a:lnSpc>
              <a:spcBef>
                <a:spcPct val="20000"/>
              </a:spcBef>
              <a:buFont typeface="Arial" charset="0"/>
              <a:buNone/>
              <a:defRPr/>
            </a:pPr>
            <a:r>
              <a:rPr lang="en-US" altLang="zh-CN" sz="2800" b="1" dirty="0" smtClean="0">
                <a:latin typeface="+mn-lt"/>
                <a:ea typeface="+mn-ea"/>
              </a:rPr>
              <a:t>2.2  </a:t>
            </a:r>
            <a:r>
              <a:rPr lang="zh-CN" altLang="en-US" sz="2800" b="1" dirty="0" smtClean="0">
                <a:latin typeface="+mn-lt"/>
                <a:ea typeface="+mn-ea"/>
              </a:rPr>
              <a:t>计算机应用技术</a:t>
            </a:r>
            <a:endParaRPr lang="en-US" altLang="zh-CN" sz="2800" b="1" dirty="0" smtClean="0">
              <a:latin typeface="+mn-lt"/>
              <a:ea typeface="+mn-ea"/>
            </a:endParaRPr>
          </a:p>
          <a:p>
            <a:pPr marL="0" lvl="1">
              <a:lnSpc>
                <a:spcPts val="4500"/>
              </a:lnSpc>
              <a:spcBef>
                <a:spcPct val="20000"/>
              </a:spcBef>
              <a:buFont typeface="Arial" charset="0"/>
              <a:buNone/>
              <a:defRPr/>
            </a:pPr>
            <a:r>
              <a:rPr lang="en-US" altLang="zh-CN" sz="2800" b="1" dirty="0" smtClean="0">
                <a:latin typeface="+mn-lt"/>
                <a:ea typeface="+mn-ea"/>
              </a:rPr>
              <a:t>               </a:t>
            </a:r>
            <a:r>
              <a:rPr lang="en-US" altLang="zh-CN" sz="2800" b="1" dirty="0" smtClean="0">
                <a:latin typeface="宋体"/>
                <a:ea typeface="宋体"/>
              </a:rPr>
              <a:t>①</a:t>
            </a:r>
            <a:r>
              <a:rPr lang="en-US" altLang="zh-CN" sz="2800" b="1" dirty="0" smtClean="0">
                <a:latin typeface="+mn-lt"/>
                <a:ea typeface="+mn-ea"/>
              </a:rPr>
              <a:t>SOA </a:t>
            </a:r>
          </a:p>
          <a:p>
            <a:pPr marL="0" lvl="1">
              <a:lnSpc>
                <a:spcPts val="4500"/>
              </a:lnSpc>
              <a:spcBef>
                <a:spcPct val="20000"/>
              </a:spcBef>
              <a:buFont typeface="Arial" charset="0"/>
              <a:buNone/>
              <a:defRPr/>
            </a:pPr>
            <a:r>
              <a:rPr lang="en-US" altLang="zh-CN" sz="2800" b="1" dirty="0" smtClean="0">
                <a:latin typeface="+mn-lt"/>
                <a:ea typeface="+mn-ea"/>
              </a:rPr>
              <a:t>               </a:t>
            </a:r>
            <a:r>
              <a:rPr lang="en-US" altLang="zh-CN" sz="2800" b="1" dirty="0" smtClean="0">
                <a:latin typeface="宋体"/>
                <a:ea typeface="宋体"/>
              </a:rPr>
              <a:t>②</a:t>
            </a:r>
            <a:r>
              <a:rPr lang="en-US" altLang="zh-CN" sz="2800" b="1" dirty="0" smtClean="0">
                <a:latin typeface="+mn-lt"/>
                <a:ea typeface="+mn-ea"/>
              </a:rPr>
              <a:t>MVC</a:t>
            </a:r>
          </a:p>
          <a:p>
            <a:pPr marL="0" lvl="1">
              <a:lnSpc>
                <a:spcPts val="4500"/>
              </a:lnSpc>
              <a:spcBef>
                <a:spcPct val="20000"/>
              </a:spcBef>
              <a:buFont typeface="Arial" charset="0"/>
              <a:buNone/>
              <a:defRPr/>
            </a:pPr>
            <a:r>
              <a:rPr lang="en-US" altLang="zh-CN" sz="2800" b="1" dirty="0" smtClean="0">
                <a:latin typeface="+mn-lt"/>
                <a:ea typeface="+mn-ea"/>
              </a:rPr>
              <a:t>               </a:t>
            </a:r>
            <a:r>
              <a:rPr lang="en-US" altLang="zh-CN" sz="2800" b="1" dirty="0" smtClean="0">
                <a:latin typeface="宋体"/>
                <a:ea typeface="宋体"/>
              </a:rPr>
              <a:t>③</a:t>
            </a:r>
            <a:r>
              <a:rPr lang="en-US" altLang="zh-CN" sz="2800" b="1" dirty="0" smtClean="0">
                <a:latin typeface="+mn-lt"/>
                <a:ea typeface="+mn-ea"/>
              </a:rPr>
              <a:t>Spring</a:t>
            </a:r>
          </a:p>
        </p:txBody>
      </p:sp>
      <p:sp>
        <p:nvSpPr>
          <p:cNvPr id="6" name="Rectangle 2"/>
          <p:cNvSpPr txBox="1">
            <a:spLocks noChangeArrowheads="1"/>
          </p:cNvSpPr>
          <p:nvPr/>
        </p:nvSpPr>
        <p:spPr>
          <a:xfrm>
            <a:off x="433388" y="-3175"/>
            <a:ext cx="8353425" cy="431800"/>
          </a:xfrm>
          <a:prstGeom prst="rect">
            <a:avLst/>
          </a:prstGeom>
        </p:spPr>
        <p:txBody>
          <a:bodyPr/>
          <a:lstStyle/>
          <a:p>
            <a:pPr algn="ctr">
              <a:defRPr/>
            </a:pPr>
            <a:r>
              <a:rPr lang="zh-CN" altLang="en-US" sz="3200" kern="0" dirty="0">
                <a:solidFill>
                  <a:schemeClr val="accent6">
                    <a:lumMod val="50000"/>
                  </a:schemeClr>
                </a:solidFill>
                <a:effectLst>
                  <a:outerShdw blurRad="38100" dist="38100" dir="2700000" algn="tl">
                    <a:srgbClr val="000000">
                      <a:alpha val="43137"/>
                    </a:srgbClr>
                  </a:outerShdw>
                </a:effectLst>
                <a:latin typeface="微软雅黑" pitchFamily="34" charset="-122"/>
                <a:ea typeface="微软雅黑" pitchFamily="34" charset="-122"/>
              </a:rPr>
              <a:t>二、研究基础</a:t>
            </a:r>
          </a:p>
          <a:p>
            <a:pPr algn="ctr">
              <a:defRPr/>
            </a:pPr>
            <a:endParaRPr lang="zh-CN" altLang="en-US" sz="3200" kern="0" dirty="0">
              <a:solidFill>
                <a:schemeClr val="accent6">
                  <a:lumMod val="50000"/>
                </a:schemeClr>
              </a:solidFill>
              <a:effectLst>
                <a:outerShdw blurRad="38100" dist="38100" dir="2700000" algn="tl">
                  <a:srgbClr val="000000">
                    <a:alpha val="43137"/>
                  </a:srgbClr>
                </a:outerShdw>
              </a:effectLst>
              <a:latin typeface="微软雅黑" pitchFamily="34" charset="-122"/>
              <a:ea typeface="微软雅黑" pitchFamily="34" charset="-122"/>
            </a:endParaRPr>
          </a:p>
          <a:p>
            <a:pPr algn="ctr">
              <a:defRPr/>
            </a:pPr>
            <a:endParaRPr lang="en-US" altLang="zh-CN" sz="3200" kern="0" dirty="0">
              <a:solidFill>
                <a:schemeClr val="accent6">
                  <a:lumMod val="50000"/>
                </a:schemeClr>
              </a:solidFill>
              <a:effectLst>
                <a:outerShdw blurRad="38100" dist="38100" dir="2700000" algn="tl">
                  <a:srgbClr val="000000">
                    <a:alpha val="43137"/>
                  </a:srgbClr>
                </a:outerShdw>
              </a:effectLst>
              <a:latin typeface="微软雅黑" pitchFamily="34" charset="-122"/>
              <a:ea typeface="微软雅黑" pitchFamily="34" charset="-122"/>
              <a:cs typeface="+mj-cs"/>
            </a:endParaRPr>
          </a:p>
        </p:txBody>
      </p:sp>
    </p:spTree>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4"/>
          <p:cNvSpPr txBox="1">
            <a:spLocks/>
          </p:cNvSpPr>
          <p:nvPr/>
        </p:nvSpPr>
        <p:spPr>
          <a:xfrm>
            <a:off x="357158" y="142852"/>
            <a:ext cx="8215312" cy="500063"/>
          </a:xfrm>
          <a:prstGeom prst="rect">
            <a:avLst/>
          </a:prstGeom>
        </p:spPr>
        <p:txBody>
          <a:bodyPr/>
          <a:lstStyle/>
          <a:p>
            <a:pPr marL="0" lvl="1" algn="ctr">
              <a:spcBef>
                <a:spcPct val="20000"/>
              </a:spcBef>
              <a:buFont typeface="Arial" charset="0"/>
              <a:buNone/>
              <a:defRPr/>
            </a:pPr>
            <a:r>
              <a:rPr lang="en-US" altLang="zh-CN" sz="2800" b="1" dirty="0">
                <a:latin typeface="+mn-lt"/>
                <a:ea typeface="+mn-ea"/>
              </a:rPr>
              <a:t>2.1</a:t>
            </a:r>
            <a:r>
              <a:rPr lang="zh-CN" altLang="en-US" sz="2800" b="1" dirty="0">
                <a:latin typeface="+mn-lt"/>
                <a:ea typeface="+mn-ea"/>
              </a:rPr>
              <a:t>   </a:t>
            </a:r>
            <a:r>
              <a:rPr lang="en-US" altLang="zh-CN" sz="2800" b="1" dirty="0">
                <a:latin typeface="+mn-lt"/>
                <a:ea typeface="+mn-ea"/>
              </a:rPr>
              <a:t>VO</a:t>
            </a:r>
            <a:r>
              <a:rPr lang="zh-CN" altLang="en-US" sz="2800" b="1" dirty="0">
                <a:latin typeface="+mn-lt"/>
                <a:ea typeface="+mn-ea"/>
              </a:rPr>
              <a:t>标准与协议</a:t>
            </a:r>
            <a:endParaRPr lang="en-US" altLang="zh-CN" sz="2800" dirty="0">
              <a:latin typeface="+mn-lt"/>
              <a:ea typeface="+mn-ea"/>
            </a:endParaRPr>
          </a:p>
        </p:txBody>
      </p:sp>
      <p:graphicFrame>
        <p:nvGraphicFramePr>
          <p:cNvPr id="5" name="表格 4"/>
          <p:cNvGraphicFramePr>
            <a:graphicFrameLocks noGrp="1"/>
          </p:cNvGraphicFramePr>
          <p:nvPr/>
        </p:nvGraphicFramePr>
        <p:xfrm>
          <a:off x="714348" y="928670"/>
          <a:ext cx="7786742" cy="4917440"/>
        </p:xfrm>
        <a:graphic>
          <a:graphicData uri="http://schemas.openxmlformats.org/drawingml/2006/table">
            <a:tbl>
              <a:tblPr firstRow="1" bandRow="1">
                <a:tableStyleId>{00A15C55-8517-42AA-B614-E9B94910E393}</a:tableStyleId>
              </a:tblPr>
              <a:tblGrid>
                <a:gridCol w="2000264"/>
                <a:gridCol w="5786478"/>
              </a:tblGrid>
              <a:tr h="343298">
                <a:tc>
                  <a:txBody>
                    <a:bodyPr/>
                    <a:lstStyle/>
                    <a:p>
                      <a:pPr algn="ctr">
                        <a:lnSpc>
                          <a:spcPct val="100000"/>
                        </a:lnSpc>
                        <a:spcBef>
                          <a:spcPts val="600"/>
                        </a:spcBef>
                        <a:spcAft>
                          <a:spcPts val="600"/>
                        </a:spcAft>
                      </a:pPr>
                      <a:r>
                        <a:rPr lang="zh-CN" altLang="en-US" dirty="0" smtClean="0"/>
                        <a:t>分类</a:t>
                      </a:r>
                      <a:endParaRPr lang="zh-CN" altLang="en-US" dirty="0"/>
                    </a:p>
                  </a:txBody>
                  <a:tcPr/>
                </a:tc>
                <a:tc>
                  <a:txBody>
                    <a:bodyPr/>
                    <a:lstStyle/>
                    <a:p>
                      <a:pPr algn="ctr">
                        <a:lnSpc>
                          <a:spcPct val="100000"/>
                        </a:lnSpc>
                        <a:spcBef>
                          <a:spcPts val="600"/>
                        </a:spcBef>
                        <a:spcAft>
                          <a:spcPts val="600"/>
                        </a:spcAft>
                      </a:pPr>
                      <a:r>
                        <a:rPr lang="zh-CN" altLang="en-US" dirty="0" smtClean="0"/>
                        <a:t>具体标准协议</a:t>
                      </a:r>
                      <a:endParaRPr lang="zh-CN" altLang="en-US" dirty="0"/>
                    </a:p>
                  </a:txBody>
                  <a:tcPr/>
                </a:tc>
              </a:tr>
              <a:tr h="343298">
                <a:tc>
                  <a:txBody>
                    <a:bodyPr/>
                    <a:lstStyle/>
                    <a:p>
                      <a:pPr algn="l">
                        <a:lnSpc>
                          <a:spcPct val="100000"/>
                        </a:lnSpc>
                        <a:spcBef>
                          <a:spcPts val="600"/>
                        </a:spcBef>
                        <a:spcAft>
                          <a:spcPts val="600"/>
                        </a:spcAft>
                      </a:pPr>
                      <a:r>
                        <a:rPr lang="zh-CN" altLang="en-US" b="1" dirty="0" smtClean="0"/>
                        <a:t>应用</a:t>
                      </a:r>
                      <a:endParaRPr lang="zh-CN" altLang="en-US" b="1" dirty="0"/>
                    </a:p>
                  </a:txBody>
                  <a:tcPr/>
                </a:tc>
                <a:tc>
                  <a:txBody>
                    <a:bodyPr/>
                    <a:lstStyle/>
                    <a:p>
                      <a:pPr>
                        <a:lnSpc>
                          <a:spcPts val="2800"/>
                        </a:lnSpc>
                        <a:spcBef>
                          <a:spcPts val="0"/>
                        </a:spcBef>
                        <a:spcAft>
                          <a:spcPts val="0"/>
                        </a:spcAft>
                      </a:pPr>
                      <a:r>
                        <a:rPr lang="en-US" altLang="zh-CN" dirty="0" smtClean="0"/>
                        <a:t>SAMP(Simple Application Messaging Protocol)</a:t>
                      </a:r>
                      <a:r>
                        <a:rPr lang="zh-CN" altLang="en-US" dirty="0" smtClean="0"/>
                        <a:t>、</a:t>
                      </a:r>
                      <a:r>
                        <a:rPr lang="en-US" altLang="zh-CN" dirty="0" err="1" smtClean="0">
                          <a:solidFill>
                            <a:srgbClr val="C00000"/>
                          </a:solidFill>
                        </a:rPr>
                        <a:t>VOTable</a:t>
                      </a:r>
                      <a:r>
                        <a:rPr lang="zh-CN" altLang="en-US" dirty="0" smtClean="0"/>
                        <a:t>、</a:t>
                      </a:r>
                      <a:r>
                        <a:rPr lang="en-US" altLang="zh-CN" dirty="0" smtClean="0"/>
                        <a:t>MOC(</a:t>
                      </a:r>
                      <a:r>
                        <a:rPr lang="en-US" altLang="zh-CN" dirty="0" err="1" smtClean="0"/>
                        <a:t>HEALPix</a:t>
                      </a:r>
                      <a:r>
                        <a:rPr lang="en-US" altLang="zh-CN" dirty="0" smtClean="0"/>
                        <a:t> Multi-Order Coverage Map)</a:t>
                      </a:r>
                      <a:endParaRPr lang="zh-CN" altLang="en-US" dirty="0"/>
                    </a:p>
                  </a:txBody>
                  <a:tcPr/>
                </a:tc>
              </a:tr>
              <a:tr h="343298">
                <a:tc>
                  <a:txBody>
                    <a:bodyPr/>
                    <a:lstStyle/>
                    <a:p>
                      <a:pPr algn="l">
                        <a:lnSpc>
                          <a:spcPct val="100000"/>
                        </a:lnSpc>
                        <a:spcBef>
                          <a:spcPts val="600"/>
                        </a:spcBef>
                        <a:spcAft>
                          <a:spcPts val="600"/>
                        </a:spcAft>
                      </a:pPr>
                      <a:r>
                        <a:rPr lang="zh-CN" altLang="en-US" b="1" dirty="0" smtClean="0"/>
                        <a:t>数据访问层</a:t>
                      </a:r>
                      <a:endParaRPr lang="zh-CN" altLang="en-US" b="1" dirty="0"/>
                    </a:p>
                  </a:txBody>
                  <a:tcPr/>
                </a:tc>
                <a:tc>
                  <a:txBody>
                    <a:bodyPr/>
                    <a:lstStyle/>
                    <a:p>
                      <a:pPr>
                        <a:lnSpc>
                          <a:spcPts val="2800"/>
                        </a:lnSpc>
                        <a:spcBef>
                          <a:spcPts val="0"/>
                        </a:spcBef>
                        <a:spcAft>
                          <a:spcPts val="0"/>
                        </a:spcAft>
                      </a:pPr>
                      <a:r>
                        <a:rPr lang="en-US" sz="1800" kern="1200" dirty="0" smtClean="0">
                          <a:solidFill>
                            <a:srgbClr val="C00000"/>
                          </a:solidFill>
                        </a:rPr>
                        <a:t>SCS(Simple Cone Search) </a:t>
                      </a:r>
                      <a:r>
                        <a:rPr lang="zh-CN" altLang="en-US" sz="1800" kern="1200" dirty="0" smtClean="0">
                          <a:solidFill>
                            <a:srgbClr val="C00000"/>
                          </a:solidFill>
                        </a:rPr>
                        <a:t>、</a:t>
                      </a:r>
                      <a:r>
                        <a:rPr lang="en-US" sz="1800" kern="1200" dirty="0" smtClean="0">
                          <a:solidFill>
                            <a:schemeClr val="tx1"/>
                          </a:solidFill>
                        </a:rPr>
                        <a:t>SIA(Simple Image Access</a:t>
                      </a:r>
                      <a:r>
                        <a:rPr lang="en-US" altLang="zh-CN" sz="1800" kern="1200" dirty="0" smtClean="0">
                          <a:solidFill>
                            <a:schemeClr val="tx1"/>
                          </a:solidFill>
                        </a:rPr>
                        <a:t>)</a:t>
                      </a:r>
                      <a:r>
                        <a:rPr lang="zh-CN" altLang="en-US" sz="1800" kern="1200" dirty="0" smtClean="0">
                          <a:solidFill>
                            <a:schemeClr val="tx1"/>
                          </a:solidFill>
                        </a:rPr>
                        <a:t>、</a:t>
                      </a:r>
                      <a:r>
                        <a:rPr lang="en-US" sz="1800" kern="1200" dirty="0" smtClean="0"/>
                        <a:t>SSA(Simple Spectral Access)</a:t>
                      </a:r>
                      <a:r>
                        <a:rPr lang="zh-CN" altLang="en-US" sz="1800" kern="1200" dirty="0" smtClean="0"/>
                        <a:t>、</a:t>
                      </a:r>
                      <a:r>
                        <a:rPr lang="en-US" sz="1800" kern="1200" dirty="0" smtClean="0"/>
                        <a:t>TAP(Table Access Protocol</a:t>
                      </a:r>
                      <a:r>
                        <a:rPr lang="en-US" altLang="zh-CN" sz="1800" kern="1200" dirty="0" smtClean="0"/>
                        <a:t>)</a:t>
                      </a:r>
                      <a:r>
                        <a:rPr lang="zh-CN" altLang="en-US" sz="1800" kern="1200" dirty="0" smtClean="0"/>
                        <a:t>、</a:t>
                      </a:r>
                      <a:r>
                        <a:rPr lang="en-US" altLang="zh-CN" sz="1800" kern="1200" dirty="0" smtClean="0"/>
                        <a:t>ADQL(Astronomical Data Query Language)</a:t>
                      </a:r>
                      <a:r>
                        <a:rPr lang="zh-CN" altLang="en-US" sz="1800" kern="1200" dirty="0" smtClean="0"/>
                        <a:t>、</a:t>
                      </a:r>
                      <a:r>
                        <a:rPr lang="en-US" altLang="zh-CN" sz="1800" kern="1200" dirty="0" err="1" smtClean="0"/>
                        <a:t>SkyNode</a:t>
                      </a:r>
                      <a:r>
                        <a:rPr lang="zh-CN" altLang="en-US" sz="1800" kern="1200" dirty="0" smtClean="0"/>
                        <a:t>接口</a:t>
                      </a:r>
                      <a:endParaRPr lang="zh-CN" altLang="en-US" dirty="0"/>
                    </a:p>
                  </a:txBody>
                  <a:tcPr/>
                </a:tc>
              </a:tr>
              <a:tr h="343298">
                <a:tc>
                  <a:txBody>
                    <a:bodyPr/>
                    <a:lstStyle/>
                    <a:p>
                      <a:pPr algn="l">
                        <a:lnSpc>
                          <a:spcPct val="100000"/>
                        </a:lnSpc>
                        <a:spcBef>
                          <a:spcPts val="600"/>
                        </a:spcBef>
                        <a:spcAft>
                          <a:spcPts val="600"/>
                        </a:spcAft>
                      </a:pPr>
                      <a:r>
                        <a:rPr lang="zh-CN" altLang="en-US" b="1" dirty="0" smtClean="0"/>
                        <a:t>数据模型</a:t>
                      </a:r>
                      <a:endParaRPr lang="zh-CN" altLang="en-US" b="1" dirty="0"/>
                    </a:p>
                  </a:txBody>
                  <a:tcPr/>
                </a:tc>
                <a:tc>
                  <a:txBody>
                    <a:bodyPr/>
                    <a:lstStyle/>
                    <a:p>
                      <a:pPr>
                        <a:lnSpc>
                          <a:spcPts val="2800"/>
                        </a:lnSpc>
                        <a:spcBef>
                          <a:spcPts val="0"/>
                        </a:spcBef>
                        <a:spcAft>
                          <a:spcPts val="0"/>
                        </a:spcAft>
                      </a:pPr>
                      <a:r>
                        <a:rPr lang="zh-CN" altLang="en-US" sz="1800" kern="1200" dirty="0" smtClean="0"/>
                        <a:t>光谱</a:t>
                      </a:r>
                      <a:r>
                        <a:rPr lang="zh-CN" altLang="en-US" sz="1800" b="0" kern="1200" dirty="0" smtClean="0"/>
                        <a:t>数据模型、观测数据模型、仿真数据模型、时空坐标系元数据模型等</a:t>
                      </a:r>
                      <a:endParaRPr lang="en-US" altLang="zh-CN" sz="1800" b="0" kern="1200" dirty="0" smtClean="0">
                        <a:solidFill>
                          <a:schemeClr val="dk1"/>
                        </a:solidFill>
                        <a:latin typeface="+mn-lt"/>
                        <a:ea typeface="+mn-ea"/>
                        <a:cs typeface="+mn-cs"/>
                      </a:endParaRPr>
                    </a:p>
                  </a:txBody>
                  <a:tcPr/>
                </a:tc>
              </a:tr>
              <a:tr h="343298">
                <a:tc>
                  <a:txBody>
                    <a:bodyPr/>
                    <a:lstStyle/>
                    <a:p>
                      <a:pPr algn="l">
                        <a:lnSpc>
                          <a:spcPct val="100000"/>
                        </a:lnSpc>
                        <a:spcBef>
                          <a:spcPts val="600"/>
                        </a:spcBef>
                        <a:spcAft>
                          <a:spcPts val="600"/>
                        </a:spcAft>
                      </a:pPr>
                      <a:r>
                        <a:rPr lang="en-US" altLang="zh-CN" b="1" dirty="0" smtClean="0"/>
                        <a:t>Web</a:t>
                      </a:r>
                      <a:r>
                        <a:rPr lang="zh-CN" altLang="en-US" b="1" dirty="0" smtClean="0"/>
                        <a:t>服务</a:t>
                      </a:r>
                      <a:endParaRPr lang="zh-CN" altLang="en-US" b="1" dirty="0"/>
                    </a:p>
                  </a:txBody>
                  <a:tcPr/>
                </a:tc>
                <a:tc>
                  <a:txBody>
                    <a:bodyPr/>
                    <a:lstStyle/>
                    <a:p>
                      <a:pPr>
                        <a:lnSpc>
                          <a:spcPts val="2800"/>
                        </a:lnSpc>
                        <a:spcBef>
                          <a:spcPts val="0"/>
                        </a:spcBef>
                        <a:spcAft>
                          <a:spcPts val="0"/>
                        </a:spcAft>
                      </a:pPr>
                      <a:r>
                        <a:rPr lang="en-US" altLang="zh-CN" dirty="0" err="1" smtClean="0"/>
                        <a:t>VOSpace</a:t>
                      </a:r>
                      <a:r>
                        <a:rPr lang="zh-CN" altLang="en-US" dirty="0" smtClean="0"/>
                        <a:t>服务规范、单点登录机制、</a:t>
                      </a:r>
                      <a:r>
                        <a:rPr lang="en-US" altLang="zh-CN" dirty="0" smtClean="0"/>
                        <a:t>Web</a:t>
                      </a:r>
                      <a:r>
                        <a:rPr lang="zh-CN" altLang="en-US" dirty="0" smtClean="0"/>
                        <a:t>服务概要</a:t>
                      </a:r>
                      <a:endParaRPr lang="zh-CN" altLang="en-US" dirty="0"/>
                    </a:p>
                  </a:txBody>
                  <a:tcPr/>
                </a:tc>
              </a:tr>
              <a:tr h="343298">
                <a:tc>
                  <a:txBody>
                    <a:bodyPr/>
                    <a:lstStyle/>
                    <a:p>
                      <a:pPr algn="l">
                        <a:lnSpc>
                          <a:spcPct val="100000"/>
                        </a:lnSpc>
                        <a:spcBef>
                          <a:spcPts val="600"/>
                        </a:spcBef>
                        <a:spcAft>
                          <a:spcPts val="600"/>
                        </a:spcAft>
                      </a:pPr>
                      <a:r>
                        <a:rPr lang="zh-CN" altLang="en-US" b="1" dirty="0" smtClean="0"/>
                        <a:t>资源注册</a:t>
                      </a:r>
                      <a:endParaRPr lang="zh-CN" altLang="en-US" b="1" dirty="0"/>
                    </a:p>
                  </a:txBody>
                  <a:tcPr/>
                </a:tc>
                <a:tc>
                  <a:txBody>
                    <a:bodyPr/>
                    <a:lstStyle/>
                    <a:p>
                      <a:pPr>
                        <a:lnSpc>
                          <a:spcPts val="2800"/>
                        </a:lnSpc>
                        <a:spcBef>
                          <a:spcPts val="0"/>
                        </a:spcBef>
                        <a:spcAft>
                          <a:spcPts val="0"/>
                        </a:spcAft>
                      </a:pPr>
                      <a:r>
                        <a:rPr lang="zh-CN" altLang="en-US" dirty="0" smtClean="0"/>
                        <a:t>注册接口、资源元数据、标识符</a:t>
                      </a:r>
                      <a:endParaRPr lang="zh-CN" altLang="en-US" dirty="0"/>
                    </a:p>
                  </a:txBody>
                  <a:tcPr/>
                </a:tc>
              </a:tr>
              <a:tr h="343298">
                <a:tc>
                  <a:txBody>
                    <a:bodyPr/>
                    <a:lstStyle/>
                    <a:p>
                      <a:pPr algn="l">
                        <a:lnSpc>
                          <a:spcPct val="100000"/>
                        </a:lnSpc>
                        <a:spcBef>
                          <a:spcPts val="600"/>
                        </a:spcBef>
                        <a:spcAft>
                          <a:spcPts val="600"/>
                        </a:spcAft>
                      </a:pPr>
                      <a:r>
                        <a:rPr lang="zh-CN" altLang="en-US" b="1" dirty="0" smtClean="0"/>
                        <a:t>语义</a:t>
                      </a:r>
                      <a:endParaRPr lang="zh-CN" altLang="en-US" b="1" dirty="0"/>
                    </a:p>
                  </a:txBody>
                  <a:tcPr/>
                </a:tc>
                <a:tc>
                  <a:txBody>
                    <a:bodyPr/>
                    <a:lstStyle/>
                    <a:p>
                      <a:pPr>
                        <a:lnSpc>
                          <a:spcPts val="2800"/>
                        </a:lnSpc>
                        <a:spcBef>
                          <a:spcPts val="0"/>
                        </a:spcBef>
                        <a:spcAft>
                          <a:spcPts val="0"/>
                        </a:spcAft>
                      </a:pPr>
                      <a:r>
                        <a:rPr lang="en-US" altLang="zh-CN" dirty="0" smtClean="0">
                          <a:solidFill>
                            <a:srgbClr val="C00000"/>
                          </a:solidFill>
                        </a:rPr>
                        <a:t>UCD(Unified Content Descriptor)</a:t>
                      </a:r>
                      <a:endParaRPr lang="zh-CN" altLang="en-US" dirty="0">
                        <a:solidFill>
                          <a:srgbClr val="C00000"/>
                        </a:solidFill>
                      </a:endParaRPr>
                    </a:p>
                  </a:txBody>
                  <a:tcPr/>
                </a:tc>
              </a:tr>
              <a:tr h="343298">
                <a:tc>
                  <a:txBody>
                    <a:bodyPr/>
                    <a:lstStyle/>
                    <a:p>
                      <a:pPr algn="l">
                        <a:lnSpc>
                          <a:spcPct val="100000"/>
                        </a:lnSpc>
                        <a:spcBef>
                          <a:spcPts val="600"/>
                        </a:spcBef>
                        <a:spcAft>
                          <a:spcPts val="600"/>
                        </a:spcAft>
                      </a:pPr>
                      <a:r>
                        <a:rPr lang="zh-CN" altLang="en-US" b="1" dirty="0" smtClean="0"/>
                        <a:t>事例</a:t>
                      </a:r>
                      <a:endParaRPr lang="zh-CN" altLang="en-US" b="1" dirty="0"/>
                    </a:p>
                  </a:txBody>
                  <a:tcPr/>
                </a:tc>
                <a:tc>
                  <a:txBody>
                    <a:bodyPr/>
                    <a:lstStyle/>
                    <a:p>
                      <a:pPr>
                        <a:lnSpc>
                          <a:spcPts val="2800"/>
                        </a:lnSpc>
                        <a:spcBef>
                          <a:spcPts val="0"/>
                        </a:spcBef>
                        <a:spcAft>
                          <a:spcPts val="0"/>
                        </a:spcAft>
                      </a:pPr>
                      <a:r>
                        <a:rPr lang="en-US" altLang="zh-CN" dirty="0" err="1" smtClean="0"/>
                        <a:t>VOEvent</a:t>
                      </a:r>
                      <a:endParaRPr lang="zh-CN" altLang="en-US" dirty="0"/>
                    </a:p>
                  </a:txBody>
                  <a:tcPr/>
                </a:tc>
              </a:tr>
            </a:tbl>
          </a:graphicData>
        </a:graphic>
      </p:graphicFrame>
    </p:spTree>
  </p:cSld>
  <p:clrMapOvr>
    <a:masterClrMapping/>
  </p:clrMapOvr>
  <p:transition>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txBox="1">
            <a:spLocks/>
          </p:cNvSpPr>
          <p:nvPr/>
        </p:nvSpPr>
        <p:spPr>
          <a:xfrm>
            <a:off x="428596" y="142852"/>
            <a:ext cx="8215312" cy="500063"/>
          </a:xfrm>
          <a:prstGeom prst="rect">
            <a:avLst/>
          </a:prstGeom>
        </p:spPr>
        <p:txBody>
          <a:bodyPr/>
          <a:lstStyle/>
          <a:p>
            <a:pPr marL="0" lvl="1" algn="ctr">
              <a:spcBef>
                <a:spcPct val="20000"/>
              </a:spcBef>
              <a:buFont typeface="Arial" charset="0"/>
              <a:buNone/>
              <a:defRPr/>
            </a:pPr>
            <a:r>
              <a:rPr lang="en-US" altLang="zh-CN" sz="2800" b="1" dirty="0" smtClean="0">
                <a:solidFill>
                  <a:srgbClr val="C00000"/>
                </a:solidFill>
                <a:latin typeface="宋体"/>
                <a:ea typeface="宋体"/>
              </a:rPr>
              <a:t>①VO</a:t>
            </a:r>
            <a:r>
              <a:rPr lang="zh-CN" altLang="en-US" sz="2800" b="1" dirty="0" smtClean="0">
                <a:solidFill>
                  <a:srgbClr val="C00000"/>
                </a:solidFill>
                <a:latin typeface="宋体"/>
                <a:ea typeface="宋体"/>
              </a:rPr>
              <a:t>概念体系结构</a:t>
            </a:r>
            <a:endParaRPr lang="en-US" altLang="zh-CN" sz="2800" b="1" dirty="0">
              <a:solidFill>
                <a:srgbClr val="C00000"/>
              </a:solidFill>
              <a:latin typeface="+mn-lt"/>
              <a:ea typeface="+mn-ea"/>
            </a:endParaRPr>
          </a:p>
        </p:txBody>
      </p:sp>
      <p:sp>
        <p:nvSpPr>
          <p:cNvPr id="1029"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1026" name="Object 5"/>
          <p:cNvGraphicFramePr>
            <a:graphicFrameLocks noChangeAspect="1"/>
          </p:cNvGraphicFramePr>
          <p:nvPr/>
        </p:nvGraphicFramePr>
        <p:xfrm>
          <a:off x="1071538" y="928706"/>
          <a:ext cx="7178675" cy="5072062"/>
        </p:xfrm>
        <a:graphic>
          <a:graphicData uri="http://schemas.openxmlformats.org/presentationml/2006/ole">
            <p:oleObj spid="_x0000_s1026" name="Visio" r:id="rId4" imgW="5703914" imgH="4030479" progId="Visio.Drawing.11">
              <p:embed/>
            </p:oleObj>
          </a:graphicData>
        </a:graphic>
      </p:graphicFrame>
    </p:spTree>
  </p:cSld>
  <p:clrMapOvr>
    <a:masterClrMapping/>
  </p:clrMapOvr>
  <p:transition>
    <p:pull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16"/>
          <p:cNvGrpSpPr>
            <a:grpSpLocks/>
          </p:cNvGrpSpPr>
          <p:nvPr/>
        </p:nvGrpSpPr>
        <p:grpSpPr bwMode="auto">
          <a:xfrm>
            <a:off x="928662" y="1071546"/>
            <a:ext cx="7429552" cy="4000528"/>
            <a:chOff x="285750" y="857250"/>
            <a:chExt cx="9037948" cy="4572000"/>
          </a:xfrm>
        </p:grpSpPr>
        <p:pic>
          <p:nvPicPr>
            <p:cNvPr id="6" name="Picture 2"/>
            <p:cNvPicPr>
              <a:picLocks noChangeAspect="1" noChangeArrowheads="1"/>
            </p:cNvPicPr>
            <p:nvPr/>
          </p:nvPicPr>
          <p:blipFill>
            <a:blip r:embed="rId3"/>
            <a:srcRect/>
            <a:stretch>
              <a:fillRect/>
            </a:stretch>
          </p:blipFill>
          <p:spPr bwMode="auto">
            <a:xfrm>
              <a:off x="500063" y="857250"/>
              <a:ext cx="7962900" cy="4572000"/>
            </a:xfrm>
            <a:prstGeom prst="rect">
              <a:avLst/>
            </a:prstGeom>
            <a:noFill/>
            <a:ln w="9525">
              <a:noFill/>
              <a:miter lim="800000"/>
              <a:headEnd/>
              <a:tailEnd/>
            </a:ln>
          </p:spPr>
        </p:pic>
        <p:cxnSp>
          <p:nvCxnSpPr>
            <p:cNvPr id="7" name="直接连接符 6"/>
            <p:cNvCxnSpPr/>
            <p:nvPr/>
          </p:nvCxnSpPr>
          <p:spPr>
            <a:xfrm flipV="1">
              <a:off x="4429125" y="4612821"/>
              <a:ext cx="4894573" cy="814841"/>
            </a:xfrm>
            <a:prstGeom prst="bentConnector3">
              <a:avLst>
                <a:gd name="adj1" fmla="val 2"/>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85750" y="1570038"/>
              <a:ext cx="9037948" cy="2199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 name="TextBox 10"/>
          <p:cNvSpPr txBox="1">
            <a:spLocks noChangeArrowheads="1"/>
          </p:cNvSpPr>
          <p:nvPr/>
        </p:nvSpPr>
        <p:spPr bwMode="auto">
          <a:xfrm>
            <a:off x="7865774" y="2500306"/>
            <a:ext cx="492443" cy="927389"/>
          </a:xfrm>
          <a:prstGeom prst="rect">
            <a:avLst/>
          </a:prstGeom>
          <a:noFill/>
          <a:ln w="9525">
            <a:noFill/>
            <a:miter lim="800000"/>
            <a:headEnd/>
            <a:tailEnd/>
          </a:ln>
        </p:spPr>
        <p:txBody>
          <a:bodyPr vert="eaVert" wrap="square">
            <a:spAutoFit/>
          </a:bodyPr>
          <a:lstStyle/>
          <a:p>
            <a:r>
              <a:rPr lang="zh-CN" altLang="en-US" sz="2000" dirty="0" smtClean="0">
                <a:solidFill>
                  <a:schemeClr val="tx2"/>
                </a:solidFill>
                <a:latin typeface="微软雅黑" pitchFamily="34" charset="-122"/>
                <a:ea typeface="微软雅黑" pitchFamily="34" charset="-122"/>
              </a:rPr>
              <a:t>服务层</a:t>
            </a:r>
            <a:endParaRPr lang="zh-CN" altLang="en-US" sz="2000" dirty="0">
              <a:solidFill>
                <a:schemeClr val="tx2"/>
              </a:solidFill>
              <a:latin typeface="微软雅黑" pitchFamily="34" charset="-122"/>
              <a:ea typeface="微软雅黑" pitchFamily="34" charset="-122"/>
            </a:endParaRPr>
          </a:p>
        </p:txBody>
      </p:sp>
      <p:sp>
        <p:nvSpPr>
          <p:cNvPr id="10" name="TextBox 12"/>
          <p:cNvSpPr txBox="1">
            <a:spLocks noChangeArrowheads="1"/>
          </p:cNvSpPr>
          <p:nvPr/>
        </p:nvSpPr>
        <p:spPr bwMode="auto">
          <a:xfrm>
            <a:off x="7858148" y="4430439"/>
            <a:ext cx="591957" cy="927387"/>
          </a:xfrm>
          <a:prstGeom prst="rect">
            <a:avLst/>
          </a:prstGeom>
          <a:noFill/>
          <a:ln w="9525">
            <a:noFill/>
            <a:miter lim="800000"/>
            <a:headEnd/>
            <a:tailEnd/>
          </a:ln>
        </p:spPr>
        <p:txBody>
          <a:bodyPr vert="eaVert" wrap="square">
            <a:spAutoFit/>
          </a:bodyPr>
          <a:lstStyle/>
          <a:p>
            <a:pPr>
              <a:lnSpc>
                <a:spcPct val="150000"/>
              </a:lnSpc>
              <a:defRPr/>
            </a:pPr>
            <a:r>
              <a:rPr lang="zh-CN" altLang="en-US" sz="2000" kern="2000" dirty="0">
                <a:solidFill>
                  <a:schemeClr val="tx2"/>
                </a:solidFill>
                <a:latin typeface="微软雅黑" pitchFamily="34" charset="-122"/>
                <a:ea typeface="微软雅黑" pitchFamily="34" charset="-122"/>
              </a:rPr>
              <a:t>资源层</a:t>
            </a:r>
          </a:p>
        </p:txBody>
      </p:sp>
      <p:sp>
        <p:nvSpPr>
          <p:cNvPr id="11" name="TextBox 10"/>
          <p:cNvSpPr txBox="1">
            <a:spLocks noChangeArrowheads="1"/>
          </p:cNvSpPr>
          <p:nvPr/>
        </p:nvSpPr>
        <p:spPr bwMode="auto">
          <a:xfrm>
            <a:off x="7858148" y="858537"/>
            <a:ext cx="492443" cy="927389"/>
          </a:xfrm>
          <a:prstGeom prst="rect">
            <a:avLst/>
          </a:prstGeom>
          <a:noFill/>
          <a:ln w="9525">
            <a:noFill/>
            <a:miter lim="800000"/>
            <a:headEnd/>
            <a:tailEnd/>
          </a:ln>
        </p:spPr>
        <p:txBody>
          <a:bodyPr vert="eaVert" wrap="square">
            <a:spAutoFit/>
          </a:bodyPr>
          <a:lstStyle/>
          <a:p>
            <a:r>
              <a:rPr lang="zh-CN" altLang="en-US" sz="2000" dirty="0" smtClean="0">
                <a:solidFill>
                  <a:schemeClr val="tx2"/>
                </a:solidFill>
                <a:latin typeface="微软雅黑" pitchFamily="34" charset="-122"/>
                <a:ea typeface="微软雅黑" pitchFamily="34" charset="-122"/>
              </a:rPr>
              <a:t>用户层</a:t>
            </a:r>
            <a:endParaRPr lang="zh-CN" altLang="en-US" sz="2000" dirty="0">
              <a:solidFill>
                <a:schemeClr val="tx2"/>
              </a:solidFill>
              <a:latin typeface="微软雅黑" pitchFamily="34" charset="-122"/>
              <a:ea typeface="微软雅黑" pitchFamily="34" charset="-122"/>
            </a:endParaRPr>
          </a:p>
        </p:txBody>
      </p:sp>
      <p:sp>
        <p:nvSpPr>
          <p:cNvPr id="12" name="TextBox 11"/>
          <p:cNvSpPr txBox="1"/>
          <p:nvPr/>
        </p:nvSpPr>
        <p:spPr>
          <a:xfrm>
            <a:off x="1214414" y="5143512"/>
            <a:ext cx="5857916" cy="707886"/>
          </a:xfrm>
          <a:prstGeom prst="rect">
            <a:avLst/>
          </a:prstGeom>
          <a:noFill/>
        </p:spPr>
        <p:txBody>
          <a:bodyPr wrap="square" rtlCol="0">
            <a:spAutoFit/>
          </a:bodyPr>
          <a:lstStyle/>
          <a:p>
            <a:r>
              <a:rPr lang="zh-CN" altLang="en-US" sz="2000" dirty="0" smtClean="0"/>
              <a:t>英国</a:t>
            </a:r>
            <a:r>
              <a:rPr lang="en-US" sz="2000" dirty="0" err="1" smtClean="0"/>
              <a:t>AstroGrid</a:t>
            </a:r>
            <a:r>
              <a:rPr lang="zh-CN" altLang="en-US" sz="2000" dirty="0" smtClean="0"/>
              <a:t>重点对</a:t>
            </a:r>
            <a:r>
              <a:rPr lang="en-US" sz="2000" dirty="0" smtClean="0"/>
              <a:t>IVOA</a:t>
            </a:r>
            <a:r>
              <a:rPr lang="zh-CN" altLang="en-US" sz="2000" dirty="0" smtClean="0"/>
              <a:t>概念体系架构进行裁剪，实现了相对较为完整的、符合</a:t>
            </a:r>
            <a:r>
              <a:rPr lang="en-US" sz="2000" dirty="0" smtClean="0"/>
              <a:t>VO</a:t>
            </a:r>
            <a:r>
              <a:rPr lang="zh-CN" altLang="en-US" sz="2000" dirty="0" smtClean="0"/>
              <a:t>规范的体系架构。</a:t>
            </a:r>
            <a:endParaRPr lang="zh-CN" altLang="en-US" sz="2000" dirty="0"/>
          </a:p>
        </p:txBody>
      </p:sp>
      <p:sp>
        <p:nvSpPr>
          <p:cNvPr id="13" name="TextBox 12"/>
          <p:cNvSpPr txBox="1"/>
          <p:nvPr/>
        </p:nvSpPr>
        <p:spPr>
          <a:xfrm>
            <a:off x="2214546" y="214290"/>
            <a:ext cx="4286280" cy="461665"/>
          </a:xfrm>
          <a:prstGeom prst="rect">
            <a:avLst/>
          </a:prstGeom>
          <a:noFill/>
        </p:spPr>
        <p:txBody>
          <a:bodyPr wrap="square">
            <a:spAutoFit/>
          </a:bodyPr>
          <a:lstStyle/>
          <a:p>
            <a:pPr>
              <a:defRPr/>
            </a:pPr>
            <a:r>
              <a:rPr lang="zh-CN" altLang="en-US" sz="2400" dirty="0" smtClean="0">
                <a:latin typeface="微软雅黑" pitchFamily="34" charset="-122"/>
                <a:ea typeface="微软雅黑" pitchFamily="34" charset="-122"/>
              </a:rPr>
              <a:t>英国</a:t>
            </a:r>
            <a:r>
              <a:rPr lang="en-US" altLang="zh-CN" sz="2400" dirty="0" err="1" smtClean="0">
                <a:latin typeface="微软雅黑" pitchFamily="34" charset="-122"/>
                <a:ea typeface="微软雅黑" pitchFamily="34" charset="-122"/>
              </a:rPr>
              <a:t>AstroGrid</a:t>
            </a:r>
            <a:r>
              <a:rPr lang="zh-CN" altLang="en-US" sz="2400" dirty="0">
                <a:latin typeface="微软雅黑" pitchFamily="34" charset="-122"/>
                <a:ea typeface="微软雅黑" pitchFamily="34" charset="-122"/>
              </a:rPr>
              <a:t>体系结构</a:t>
            </a:r>
          </a:p>
        </p:txBody>
      </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85852" y="5214950"/>
            <a:ext cx="6786610" cy="1015663"/>
          </a:xfrm>
          <a:prstGeom prst="rect">
            <a:avLst/>
          </a:prstGeom>
          <a:noFill/>
        </p:spPr>
        <p:txBody>
          <a:bodyPr wrap="square" rtlCol="0">
            <a:spAutoFit/>
          </a:bodyPr>
          <a:lstStyle/>
          <a:p>
            <a:r>
              <a:rPr lang="zh-CN" altLang="en-US" sz="2000" dirty="0" smtClean="0"/>
              <a:t>特色：资源层采用开放网格服务架构（</a:t>
            </a:r>
            <a:r>
              <a:rPr lang="en-US" altLang="zh-CN" sz="2000" dirty="0" smtClean="0"/>
              <a:t>OGSA</a:t>
            </a:r>
            <a:r>
              <a:rPr lang="zh-CN" altLang="en-US" sz="2000" dirty="0" smtClean="0"/>
              <a:t>），用以屏蔽底层物理差异，并封装统一的数据访问、计算模拟等服务提供给用户。</a:t>
            </a:r>
            <a:endParaRPr lang="zh-CN" altLang="en-US" sz="2000" dirty="0"/>
          </a:p>
        </p:txBody>
      </p:sp>
      <p:sp>
        <p:nvSpPr>
          <p:cNvPr id="4" name="TextBox 3"/>
          <p:cNvSpPr txBox="1"/>
          <p:nvPr/>
        </p:nvSpPr>
        <p:spPr>
          <a:xfrm>
            <a:off x="1928794" y="214290"/>
            <a:ext cx="4929222" cy="461665"/>
          </a:xfrm>
          <a:prstGeom prst="rect">
            <a:avLst/>
          </a:prstGeom>
          <a:noFill/>
        </p:spPr>
        <p:txBody>
          <a:bodyPr wrap="square" rtlCol="0">
            <a:spAutoFit/>
          </a:bodyPr>
          <a:lstStyle/>
          <a:p>
            <a:pPr algn="ctr"/>
            <a:r>
              <a:rPr lang="zh-CN" altLang="en-US" sz="2400" dirty="0" smtClean="0">
                <a:latin typeface="微软雅黑" pitchFamily="34" charset="-122"/>
                <a:ea typeface="微软雅黑" pitchFamily="34" charset="-122"/>
              </a:rPr>
              <a:t>中国</a:t>
            </a:r>
            <a:r>
              <a:rPr lang="en-US" sz="2400" dirty="0" smtClean="0">
                <a:latin typeface="微软雅黑" pitchFamily="34" charset="-122"/>
                <a:ea typeface="微软雅黑" pitchFamily="34" charset="-122"/>
              </a:rPr>
              <a:t>China-VO</a:t>
            </a:r>
            <a:r>
              <a:rPr lang="zh-CN" altLang="en-US" sz="2400" dirty="0" smtClean="0">
                <a:latin typeface="微软雅黑" pitchFamily="34" charset="-122"/>
                <a:ea typeface="微软雅黑" pitchFamily="34" charset="-122"/>
              </a:rPr>
              <a:t>体系架构</a:t>
            </a:r>
            <a:endParaRPr lang="zh-CN" altLang="en-US" sz="2400" dirty="0">
              <a:latin typeface="微软雅黑" pitchFamily="34" charset="-122"/>
              <a:ea typeface="微软雅黑" pitchFamily="34" charset="-122"/>
            </a:endParaRPr>
          </a:p>
        </p:txBody>
      </p:sp>
      <p:pic>
        <p:nvPicPr>
          <p:cNvPr id="181249" name="Picture 1"/>
          <p:cNvPicPr>
            <a:picLocks noChangeAspect="1" noChangeArrowheads="1"/>
          </p:cNvPicPr>
          <p:nvPr/>
        </p:nvPicPr>
        <p:blipFill>
          <a:blip r:embed="rId3"/>
          <a:srcRect/>
          <a:stretch>
            <a:fillRect/>
          </a:stretch>
        </p:blipFill>
        <p:spPr bwMode="auto">
          <a:xfrm>
            <a:off x="1214414" y="1142984"/>
            <a:ext cx="7251542" cy="3429024"/>
          </a:xfrm>
          <a:prstGeom prst="rect">
            <a:avLst/>
          </a:prstGeom>
          <a:noFill/>
          <a:ln w="9525">
            <a:noFill/>
            <a:miter lim="800000"/>
            <a:headEnd/>
            <a:tailEnd/>
          </a:ln>
          <a:effectLst/>
        </p:spPr>
      </p:pic>
    </p:spTree>
  </p:cSld>
  <p:clrMapOvr>
    <a:masterClrMapping/>
  </p:clrMapOvr>
  <p:transition>
    <p:spli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zh-CN" altLang="en-US"/>
          </a:p>
        </p:txBody>
      </p:sp>
      <p:sp>
        <p:nvSpPr>
          <p:cNvPr id="20483" name="TextBox 2"/>
          <p:cNvSpPr txBox="1">
            <a:spLocks noChangeArrowheads="1"/>
          </p:cNvSpPr>
          <p:nvPr/>
        </p:nvSpPr>
        <p:spPr bwMode="auto">
          <a:xfrm>
            <a:off x="214313" y="571500"/>
            <a:ext cx="7858125" cy="1724025"/>
          </a:xfrm>
          <a:prstGeom prst="rect">
            <a:avLst/>
          </a:prstGeom>
          <a:noFill/>
          <a:ln w="9525">
            <a:noFill/>
            <a:miter lim="800000"/>
            <a:headEnd/>
            <a:tailEnd/>
          </a:ln>
        </p:spPr>
        <p:txBody>
          <a:bodyPr>
            <a:spAutoFit/>
          </a:bodyPr>
          <a:lstStyle/>
          <a:p>
            <a:pPr lvl="1">
              <a:lnSpc>
                <a:spcPct val="120000"/>
              </a:lnSpc>
              <a:buFont typeface="Arial" charset="0"/>
              <a:buNone/>
            </a:pPr>
            <a:endParaRPr lang="en-US" altLang="zh-CN" sz="2000"/>
          </a:p>
          <a:p>
            <a:endParaRPr lang="en-US" altLang="zh-CN" sz="2800" b="1">
              <a:latin typeface="宋体" pitchFamily="2" charset="-122"/>
              <a:cs typeface="Times New Roman" pitchFamily="18" charset="0"/>
            </a:endParaRPr>
          </a:p>
          <a:p>
            <a:endParaRPr lang="zh-CN" altLang="en-US" sz="5400" b="1"/>
          </a:p>
        </p:txBody>
      </p:sp>
      <p:sp>
        <p:nvSpPr>
          <p:cNvPr id="2048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20485" name="TextBox 2"/>
          <p:cNvSpPr txBox="1">
            <a:spLocks noChangeArrowheads="1"/>
          </p:cNvSpPr>
          <p:nvPr/>
        </p:nvSpPr>
        <p:spPr bwMode="auto">
          <a:xfrm>
            <a:off x="214313" y="642918"/>
            <a:ext cx="8929687" cy="4536627"/>
          </a:xfrm>
          <a:prstGeom prst="rect">
            <a:avLst/>
          </a:prstGeom>
          <a:noFill/>
          <a:ln w="9525">
            <a:noFill/>
            <a:miter lim="800000"/>
            <a:headEnd/>
            <a:tailEnd/>
          </a:ln>
        </p:spPr>
        <p:txBody>
          <a:bodyPr>
            <a:spAutoFit/>
          </a:bodyPr>
          <a:lstStyle/>
          <a:p>
            <a:r>
              <a:rPr lang="zh-CN" altLang="en-US" sz="2000" dirty="0">
                <a:latin typeface="宋体" pitchFamily="2" charset="-122"/>
                <a:cs typeface="Times New Roman" pitchFamily="18" charset="0"/>
              </a:rPr>
              <a:t>   </a:t>
            </a:r>
            <a:endParaRPr lang="en-US" altLang="zh-CN" sz="2000" dirty="0">
              <a:latin typeface="宋体" pitchFamily="2" charset="-122"/>
              <a:cs typeface="Times New Roman" pitchFamily="18" charset="0"/>
            </a:endParaRPr>
          </a:p>
          <a:p>
            <a:pPr>
              <a:lnSpc>
                <a:spcPct val="120000"/>
              </a:lnSpc>
            </a:pPr>
            <a:r>
              <a:rPr lang="en-US" altLang="zh-CN" sz="2400" b="1" dirty="0" smtClean="0">
                <a:solidFill>
                  <a:srgbClr val="0070C0"/>
                </a:solidFill>
                <a:latin typeface="宋体" pitchFamily="2" charset="-122"/>
              </a:rPr>
              <a:t>(1)</a:t>
            </a:r>
            <a:r>
              <a:rPr lang="zh-CN" altLang="en-US" sz="2400" b="1" dirty="0" smtClean="0">
                <a:solidFill>
                  <a:srgbClr val="0070C0"/>
                </a:solidFill>
                <a:latin typeface="宋体" pitchFamily="2" charset="-122"/>
              </a:rPr>
              <a:t>锥形</a:t>
            </a:r>
            <a:r>
              <a:rPr lang="zh-CN" altLang="en-US" sz="2400" b="1" dirty="0">
                <a:solidFill>
                  <a:srgbClr val="0070C0"/>
                </a:solidFill>
                <a:latin typeface="宋体" pitchFamily="2" charset="-122"/>
              </a:rPr>
              <a:t>检索</a:t>
            </a:r>
            <a:r>
              <a:rPr lang="zh-CN" altLang="en-US" sz="2400" b="1" dirty="0" smtClean="0">
                <a:solidFill>
                  <a:srgbClr val="0070C0"/>
                </a:solidFill>
                <a:latin typeface="宋体" pitchFamily="2" charset="-122"/>
              </a:rPr>
              <a:t>协议</a:t>
            </a:r>
            <a:r>
              <a:rPr lang="en-US" altLang="zh-CN" sz="2400" b="1" dirty="0" smtClean="0">
                <a:solidFill>
                  <a:srgbClr val="0070C0"/>
                </a:solidFill>
                <a:latin typeface="宋体" pitchFamily="2" charset="-122"/>
              </a:rPr>
              <a:t>(Simple </a:t>
            </a:r>
            <a:r>
              <a:rPr lang="en-US" altLang="zh-CN" sz="2400" b="1" dirty="0">
                <a:solidFill>
                  <a:srgbClr val="0070C0"/>
                </a:solidFill>
                <a:latin typeface="宋体" pitchFamily="2" charset="-122"/>
              </a:rPr>
              <a:t>Cone Search Protocol</a:t>
            </a:r>
            <a:r>
              <a:rPr lang="zh-CN" altLang="en-US" sz="2400" b="1" dirty="0">
                <a:solidFill>
                  <a:srgbClr val="0070C0"/>
                </a:solidFill>
                <a:latin typeface="宋体" pitchFamily="2" charset="-122"/>
              </a:rPr>
              <a:t>，</a:t>
            </a:r>
            <a:r>
              <a:rPr lang="en-US" altLang="zh-CN" sz="2400" b="1" dirty="0" smtClean="0">
                <a:solidFill>
                  <a:srgbClr val="0070C0"/>
                </a:solidFill>
                <a:latin typeface="宋体" pitchFamily="2" charset="-122"/>
              </a:rPr>
              <a:t>SCS</a:t>
            </a:r>
            <a:r>
              <a:rPr lang="en-US" altLang="zh-CN" sz="2400" b="1" dirty="0">
                <a:solidFill>
                  <a:srgbClr val="0070C0"/>
                </a:solidFill>
                <a:latin typeface="宋体" pitchFamily="2" charset="-122"/>
              </a:rPr>
              <a:t>)</a:t>
            </a:r>
          </a:p>
          <a:p>
            <a:pPr lvl="1">
              <a:lnSpc>
                <a:spcPct val="120000"/>
              </a:lnSpc>
              <a:buFont typeface="Arial" charset="0"/>
              <a:buNone/>
            </a:pPr>
            <a:r>
              <a:rPr lang="zh-CN" altLang="en-US" sz="2000" dirty="0" smtClean="0"/>
              <a:t>给定天球上一位置坐标（</a:t>
            </a:r>
            <a:r>
              <a:rPr lang="en-US" sz="2000" dirty="0" smtClean="0"/>
              <a:t>α</a:t>
            </a:r>
            <a:r>
              <a:rPr lang="zh-CN" altLang="en-US" sz="2000" dirty="0" smtClean="0"/>
              <a:t>，</a:t>
            </a:r>
            <a:r>
              <a:rPr lang="en-US" sz="2000" dirty="0" smtClean="0"/>
              <a:t>δ</a:t>
            </a:r>
            <a:r>
              <a:rPr lang="zh-CN" altLang="en-US" sz="2000" dirty="0" smtClean="0"/>
              <a:t>）和检索半径（</a:t>
            </a:r>
            <a:r>
              <a:rPr lang="en-US" sz="2000" dirty="0" smtClean="0"/>
              <a:t>r</a:t>
            </a:r>
            <a:r>
              <a:rPr lang="zh-CN" altLang="en-US" sz="2000" dirty="0" smtClean="0"/>
              <a:t>），找出与（</a:t>
            </a:r>
            <a:r>
              <a:rPr lang="en-US" sz="2000" dirty="0" smtClean="0"/>
              <a:t>α</a:t>
            </a:r>
            <a:r>
              <a:rPr lang="zh-CN" altLang="en-US" sz="2000" dirty="0" smtClean="0"/>
              <a:t>，</a:t>
            </a:r>
            <a:r>
              <a:rPr lang="en-US" sz="2000" dirty="0" smtClean="0"/>
              <a:t>δ</a:t>
            </a:r>
            <a:r>
              <a:rPr lang="zh-CN" altLang="en-US" sz="2000" dirty="0" smtClean="0"/>
              <a:t>）的角距离小于</a:t>
            </a:r>
            <a:r>
              <a:rPr lang="en-US" sz="2000" dirty="0" smtClean="0"/>
              <a:t>r</a:t>
            </a:r>
            <a:r>
              <a:rPr lang="zh-CN" altLang="en-US" sz="2000" dirty="0" smtClean="0"/>
              <a:t>的所有天体目标信息。</a:t>
            </a:r>
            <a:endParaRPr lang="en-US" altLang="zh-CN" sz="2000" dirty="0"/>
          </a:p>
          <a:p>
            <a:pPr lvl="1">
              <a:lnSpc>
                <a:spcPct val="120000"/>
              </a:lnSpc>
              <a:buFont typeface="Arial" charset="0"/>
              <a:buNone/>
            </a:pPr>
            <a:endParaRPr lang="en-US" altLang="zh-CN" sz="2000" dirty="0"/>
          </a:p>
          <a:p>
            <a:pPr lvl="1">
              <a:lnSpc>
                <a:spcPct val="120000"/>
              </a:lnSpc>
              <a:buFont typeface="Arial" charset="0"/>
              <a:buNone/>
            </a:pPr>
            <a:r>
              <a:rPr lang="en-US" altLang="zh-CN" sz="2000" dirty="0"/>
              <a:t>SCS</a:t>
            </a:r>
            <a:r>
              <a:rPr lang="zh-CN" altLang="en-US" sz="2000" dirty="0"/>
              <a:t>服务接口约束：</a:t>
            </a:r>
            <a:endParaRPr lang="en-US" altLang="zh-CN" sz="2000" dirty="0"/>
          </a:p>
          <a:p>
            <a:pPr lvl="1">
              <a:lnSpc>
                <a:spcPct val="120000"/>
              </a:lnSpc>
              <a:buFont typeface="Arial" charset="0"/>
              <a:buNone/>
            </a:pPr>
            <a:r>
              <a:rPr lang="en-US" altLang="zh-CN" sz="2000" dirty="0"/>
              <a:t>1</a:t>
            </a:r>
            <a:r>
              <a:rPr lang="zh-CN" altLang="en-US" sz="2000" dirty="0"/>
              <a:t>）必须标准</a:t>
            </a:r>
            <a:r>
              <a:rPr lang="en-US" altLang="zh-CN" sz="2000" dirty="0"/>
              <a:t>URL</a:t>
            </a:r>
            <a:r>
              <a:rPr lang="zh-CN" altLang="en-US" sz="2000" dirty="0"/>
              <a:t>方式发送</a:t>
            </a:r>
            <a:r>
              <a:rPr lang="en-US" altLang="zh-CN" sz="2000" dirty="0"/>
              <a:t>HTTP GET</a:t>
            </a:r>
            <a:r>
              <a:rPr lang="zh-CN" altLang="en-US" sz="2000" dirty="0"/>
              <a:t>请求；</a:t>
            </a:r>
            <a:endParaRPr lang="en-US" altLang="zh-CN" sz="2000" dirty="0"/>
          </a:p>
          <a:p>
            <a:pPr lvl="1">
              <a:lnSpc>
                <a:spcPct val="120000"/>
              </a:lnSpc>
              <a:buFont typeface="Arial" charset="0"/>
              <a:buNone/>
            </a:pPr>
            <a:r>
              <a:rPr lang="en-US" altLang="zh-CN" sz="2000" dirty="0"/>
              <a:t>http://&lt;server-address&gt;/&lt;path&gt;?[&lt;extra-GET-arg&gt;&amp;[...]]</a:t>
            </a:r>
          </a:p>
          <a:p>
            <a:pPr lvl="1">
              <a:lnSpc>
                <a:spcPct val="120000"/>
              </a:lnSpc>
              <a:buFont typeface="Arial" charset="0"/>
              <a:buNone/>
            </a:pPr>
            <a:r>
              <a:rPr lang="en-US" altLang="zh-CN" sz="2000" dirty="0"/>
              <a:t>                       </a:t>
            </a:r>
            <a:r>
              <a:rPr lang="zh-CN" altLang="en-US" sz="2000" dirty="0"/>
              <a:t>服务部署的域名</a:t>
            </a:r>
            <a:r>
              <a:rPr lang="en-US" altLang="zh-CN" sz="2000" dirty="0"/>
              <a:t>/</a:t>
            </a:r>
            <a:r>
              <a:rPr lang="zh-CN" altLang="en-US" sz="2000" dirty="0"/>
              <a:t>本地路径？参数</a:t>
            </a:r>
            <a:endParaRPr lang="en-US" altLang="zh-CN" sz="2000" dirty="0"/>
          </a:p>
          <a:p>
            <a:pPr lvl="1">
              <a:lnSpc>
                <a:spcPct val="120000"/>
              </a:lnSpc>
              <a:buFont typeface="Arial" charset="0"/>
              <a:buNone/>
            </a:pPr>
            <a:r>
              <a:rPr lang="en-US" altLang="zh-CN" sz="2000" dirty="0"/>
              <a:t>E.g. </a:t>
            </a:r>
            <a:r>
              <a:rPr lang="en-US" altLang="zh-CN" sz="2000" dirty="0">
                <a:hlinkClick r:id="rId3"/>
              </a:rPr>
              <a:t>http</a:t>
            </a:r>
            <a:r>
              <a:rPr lang="en-US" altLang="zh-CN" sz="2000" dirty="0" smtClean="0">
                <a:hlinkClick r:id="rId3"/>
              </a:rPr>
              <a:t>://mycone.org/cgi-bin/search?RA=180.567&amp;DEC</a:t>
            </a:r>
            <a:r>
              <a:rPr lang="en-US" altLang="zh-CN" sz="2000" dirty="0" smtClean="0">
                <a:hlinkClick r:id="rId4"/>
              </a:rPr>
              <a:t>=</a:t>
            </a:r>
            <a:r>
              <a:rPr lang="en-US" altLang="zh-CN" sz="2000" dirty="0" smtClean="0">
                <a:hlinkClick r:id="rId5"/>
              </a:rPr>
              <a:t>-30.45&amp;SR=0.0125</a:t>
            </a:r>
            <a:endParaRPr lang="en-US" altLang="zh-CN" sz="2000" dirty="0"/>
          </a:p>
          <a:p>
            <a:pPr lvl="1">
              <a:lnSpc>
                <a:spcPct val="120000"/>
              </a:lnSpc>
              <a:buFont typeface="Arial" charset="0"/>
              <a:buNone/>
            </a:pPr>
            <a:r>
              <a:rPr lang="en-US" altLang="zh-CN" sz="2000" dirty="0"/>
              <a:t> </a:t>
            </a:r>
            <a:r>
              <a:rPr lang="en-US" altLang="zh-CN" sz="2000" dirty="0">
                <a:latin typeface="宋体" pitchFamily="2" charset="-122"/>
              </a:rPr>
              <a:t>2</a:t>
            </a:r>
            <a:r>
              <a:rPr lang="zh-CN" altLang="en-US" sz="2000" dirty="0">
                <a:latin typeface="宋体" pitchFamily="2" charset="-122"/>
              </a:rPr>
              <a:t>）</a:t>
            </a:r>
            <a:r>
              <a:rPr lang="zh-CN" altLang="en-US" sz="2000" dirty="0"/>
              <a:t>必须以</a:t>
            </a:r>
            <a:r>
              <a:rPr lang="en-US" altLang="zh-CN" sz="2000" dirty="0" err="1"/>
              <a:t>VOTable</a:t>
            </a:r>
            <a:r>
              <a:rPr lang="zh-CN" altLang="en-US" sz="2000" dirty="0"/>
              <a:t>格式返回检索结果。</a:t>
            </a:r>
            <a:endParaRPr lang="en-US" altLang="zh-CN" sz="2000" dirty="0"/>
          </a:p>
        </p:txBody>
      </p:sp>
      <p:pic>
        <p:nvPicPr>
          <p:cNvPr id="20486" name="Picture 2"/>
          <p:cNvPicPr>
            <a:picLocks noChangeAspect="1" noChangeArrowheads="1"/>
          </p:cNvPicPr>
          <p:nvPr/>
        </p:nvPicPr>
        <p:blipFill>
          <a:blip r:embed="rId6"/>
          <a:srcRect/>
          <a:stretch>
            <a:fillRect/>
          </a:stretch>
        </p:blipFill>
        <p:spPr bwMode="auto">
          <a:xfrm>
            <a:off x="5643570" y="1785926"/>
            <a:ext cx="1857375" cy="1150937"/>
          </a:xfrm>
          <a:prstGeom prst="rect">
            <a:avLst/>
          </a:prstGeom>
          <a:noFill/>
          <a:ln w="9525">
            <a:noFill/>
            <a:miter lim="800000"/>
            <a:headEnd/>
            <a:tailEnd/>
          </a:ln>
        </p:spPr>
      </p:pic>
      <p:sp>
        <p:nvSpPr>
          <p:cNvPr id="11" name="内容占位符 4"/>
          <p:cNvSpPr txBox="1">
            <a:spLocks/>
          </p:cNvSpPr>
          <p:nvPr/>
        </p:nvSpPr>
        <p:spPr>
          <a:xfrm>
            <a:off x="428596" y="928670"/>
            <a:ext cx="8215313" cy="500063"/>
          </a:xfrm>
          <a:prstGeom prst="rect">
            <a:avLst/>
          </a:prstGeom>
        </p:spPr>
        <p:txBody>
          <a:bodyPr/>
          <a:lstStyle/>
          <a:p>
            <a:pPr marL="0" lvl="1" algn="ctr">
              <a:spcBef>
                <a:spcPct val="20000"/>
              </a:spcBef>
              <a:buFont typeface="Arial" charset="0"/>
              <a:buNone/>
              <a:defRPr/>
            </a:pPr>
            <a:endParaRPr lang="en-US" altLang="zh-CN" sz="2400" b="1" dirty="0">
              <a:solidFill>
                <a:srgbClr val="C00000"/>
              </a:solidFill>
              <a:latin typeface="+mn-lt"/>
              <a:ea typeface="+mn-ea"/>
            </a:endParaRPr>
          </a:p>
        </p:txBody>
      </p:sp>
      <p:sp>
        <p:nvSpPr>
          <p:cNvPr id="13" name="内容占位符 4"/>
          <p:cNvSpPr txBox="1">
            <a:spLocks/>
          </p:cNvSpPr>
          <p:nvPr/>
        </p:nvSpPr>
        <p:spPr>
          <a:xfrm>
            <a:off x="428596" y="142852"/>
            <a:ext cx="8215312" cy="500063"/>
          </a:xfrm>
          <a:prstGeom prst="rect">
            <a:avLst/>
          </a:prstGeom>
        </p:spPr>
        <p:txBody>
          <a:bodyPr/>
          <a:lstStyle/>
          <a:p>
            <a:pPr marL="0" lvl="1" algn="ctr">
              <a:spcBef>
                <a:spcPct val="20000"/>
              </a:spcBef>
              <a:buFont typeface="Arial" charset="0"/>
              <a:buNone/>
              <a:defRPr/>
            </a:pPr>
            <a:r>
              <a:rPr lang="en-US" altLang="zh-CN" sz="2800" b="1" dirty="0" smtClean="0">
                <a:solidFill>
                  <a:srgbClr val="C00000"/>
                </a:solidFill>
                <a:latin typeface="宋体"/>
                <a:ea typeface="宋体"/>
              </a:rPr>
              <a:t>②VO</a:t>
            </a:r>
            <a:r>
              <a:rPr lang="zh-CN" altLang="en-US" sz="2800" b="1" dirty="0" smtClean="0">
                <a:solidFill>
                  <a:srgbClr val="C00000"/>
                </a:solidFill>
                <a:latin typeface="宋体"/>
                <a:ea typeface="宋体"/>
              </a:rPr>
              <a:t>数据访问协议</a:t>
            </a:r>
            <a:endParaRPr lang="en-US" altLang="zh-CN" sz="2800" b="1" dirty="0">
              <a:solidFill>
                <a:srgbClr val="C00000"/>
              </a:solidFill>
            </a:endParaRPr>
          </a:p>
        </p:txBody>
      </p:sp>
    </p:spTree>
  </p:cSld>
  <p:clrMapOvr>
    <a:masterClrMapping/>
  </p:clrMapOvr>
  <p:transition>
    <p:pull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zh-CN" altLang="en-US"/>
          </a:p>
        </p:txBody>
      </p:sp>
      <p:sp>
        <p:nvSpPr>
          <p:cNvPr id="21507" name="TextBox 2"/>
          <p:cNvSpPr txBox="1">
            <a:spLocks noChangeArrowheads="1"/>
          </p:cNvSpPr>
          <p:nvPr/>
        </p:nvSpPr>
        <p:spPr bwMode="auto">
          <a:xfrm>
            <a:off x="214313" y="571500"/>
            <a:ext cx="7858125" cy="1724025"/>
          </a:xfrm>
          <a:prstGeom prst="rect">
            <a:avLst/>
          </a:prstGeom>
          <a:noFill/>
          <a:ln w="9525">
            <a:noFill/>
            <a:miter lim="800000"/>
            <a:headEnd/>
            <a:tailEnd/>
          </a:ln>
        </p:spPr>
        <p:txBody>
          <a:bodyPr>
            <a:spAutoFit/>
          </a:bodyPr>
          <a:lstStyle/>
          <a:p>
            <a:pPr lvl="1">
              <a:lnSpc>
                <a:spcPct val="120000"/>
              </a:lnSpc>
              <a:buFont typeface="Arial" charset="0"/>
              <a:buNone/>
            </a:pPr>
            <a:endParaRPr lang="en-US" altLang="zh-CN" sz="2000"/>
          </a:p>
          <a:p>
            <a:endParaRPr lang="en-US" altLang="zh-CN" sz="2800" b="1">
              <a:latin typeface="宋体" pitchFamily="2" charset="-122"/>
              <a:cs typeface="Times New Roman" pitchFamily="18" charset="0"/>
            </a:endParaRPr>
          </a:p>
          <a:p>
            <a:endParaRPr lang="zh-CN" altLang="en-US" sz="5400" b="1"/>
          </a:p>
        </p:txBody>
      </p:sp>
      <p:sp>
        <p:nvSpPr>
          <p:cNvPr id="2150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21509" name="TextBox 2"/>
          <p:cNvSpPr txBox="1">
            <a:spLocks noChangeArrowheads="1"/>
          </p:cNvSpPr>
          <p:nvPr/>
        </p:nvSpPr>
        <p:spPr bwMode="auto">
          <a:xfrm>
            <a:off x="214313" y="642918"/>
            <a:ext cx="8929687" cy="5533823"/>
          </a:xfrm>
          <a:prstGeom prst="rect">
            <a:avLst/>
          </a:prstGeom>
          <a:noFill/>
          <a:ln w="9525">
            <a:noFill/>
            <a:miter lim="800000"/>
            <a:headEnd/>
            <a:tailEnd/>
          </a:ln>
        </p:spPr>
        <p:txBody>
          <a:bodyPr>
            <a:spAutoFit/>
          </a:bodyPr>
          <a:lstStyle/>
          <a:p>
            <a:r>
              <a:rPr lang="zh-CN" altLang="en-US" sz="2000" dirty="0">
                <a:latin typeface="宋体" pitchFamily="2" charset="-122"/>
                <a:cs typeface="Times New Roman" pitchFamily="18" charset="0"/>
              </a:rPr>
              <a:t>   </a:t>
            </a:r>
            <a:endParaRPr lang="en-US" altLang="zh-CN" sz="2000" dirty="0">
              <a:latin typeface="宋体" pitchFamily="2" charset="-122"/>
              <a:cs typeface="Times New Roman" pitchFamily="18" charset="0"/>
            </a:endParaRPr>
          </a:p>
          <a:p>
            <a:pPr>
              <a:lnSpc>
                <a:spcPct val="120000"/>
              </a:lnSpc>
            </a:pPr>
            <a:r>
              <a:rPr lang="en-US" altLang="zh-CN" sz="2400" b="1" dirty="0" smtClean="0">
                <a:solidFill>
                  <a:srgbClr val="0070C0"/>
                </a:solidFill>
                <a:latin typeface="宋体" pitchFamily="2" charset="-122"/>
              </a:rPr>
              <a:t>(2)</a:t>
            </a:r>
            <a:r>
              <a:rPr lang="zh-CN" altLang="en-US" sz="2400" b="1" dirty="0" smtClean="0">
                <a:solidFill>
                  <a:srgbClr val="0070C0"/>
                </a:solidFill>
                <a:latin typeface="宋体" pitchFamily="2" charset="-122"/>
              </a:rPr>
              <a:t>简单</a:t>
            </a:r>
            <a:r>
              <a:rPr lang="zh-CN" altLang="en-US" sz="2400" b="1" dirty="0">
                <a:solidFill>
                  <a:srgbClr val="0070C0"/>
                </a:solidFill>
                <a:latin typeface="宋体" pitchFamily="2" charset="-122"/>
              </a:rPr>
              <a:t>图像访问</a:t>
            </a:r>
            <a:r>
              <a:rPr lang="zh-CN" altLang="en-US" sz="2400" b="1" dirty="0" smtClean="0">
                <a:solidFill>
                  <a:srgbClr val="0070C0"/>
                </a:solidFill>
                <a:latin typeface="宋体" pitchFamily="2" charset="-122"/>
              </a:rPr>
              <a:t>协议</a:t>
            </a:r>
            <a:r>
              <a:rPr lang="en-US" altLang="zh-CN" sz="2400" b="1" dirty="0" smtClean="0">
                <a:solidFill>
                  <a:srgbClr val="0070C0"/>
                </a:solidFill>
                <a:latin typeface="宋体" pitchFamily="2" charset="-122"/>
              </a:rPr>
              <a:t>(Simple </a:t>
            </a:r>
            <a:r>
              <a:rPr lang="en-US" altLang="zh-CN" sz="2400" b="1" dirty="0">
                <a:solidFill>
                  <a:srgbClr val="0070C0"/>
                </a:solidFill>
                <a:latin typeface="宋体" pitchFamily="2" charset="-122"/>
              </a:rPr>
              <a:t>Image Access</a:t>
            </a:r>
            <a:r>
              <a:rPr lang="zh-CN" altLang="en-US" sz="2400" b="1" dirty="0">
                <a:solidFill>
                  <a:srgbClr val="0070C0"/>
                </a:solidFill>
                <a:latin typeface="宋体" pitchFamily="2" charset="-122"/>
              </a:rPr>
              <a:t>，</a:t>
            </a:r>
            <a:r>
              <a:rPr lang="en-US" altLang="zh-CN" sz="2400" b="1" dirty="0" smtClean="0">
                <a:solidFill>
                  <a:srgbClr val="0070C0"/>
                </a:solidFill>
                <a:latin typeface="宋体" pitchFamily="2" charset="-122"/>
              </a:rPr>
              <a:t>SIA</a:t>
            </a:r>
            <a:r>
              <a:rPr lang="en-US" altLang="zh-CN" sz="2400" b="1" dirty="0">
                <a:solidFill>
                  <a:srgbClr val="0070C0"/>
                </a:solidFill>
                <a:latin typeface="宋体" pitchFamily="2" charset="-122"/>
              </a:rPr>
              <a:t>)</a:t>
            </a:r>
          </a:p>
          <a:p>
            <a:pPr lvl="1">
              <a:lnSpc>
                <a:spcPct val="120000"/>
              </a:lnSpc>
              <a:buFont typeface="Arial" charset="0"/>
              <a:buNone/>
            </a:pPr>
            <a:r>
              <a:rPr lang="zh-CN" altLang="en-US" sz="2000" dirty="0"/>
              <a:t>获取指定天空区域内的图像数据。初始返回结果为</a:t>
            </a:r>
            <a:r>
              <a:rPr lang="en-US" altLang="zh-CN" sz="2000" dirty="0" err="1"/>
              <a:t>VOTable</a:t>
            </a:r>
            <a:r>
              <a:rPr lang="zh-CN" altLang="en-US" sz="2000" dirty="0"/>
              <a:t>文件，包括图片链接</a:t>
            </a:r>
            <a:r>
              <a:rPr lang="en-US" altLang="zh-CN" sz="2000" dirty="0"/>
              <a:t>URL</a:t>
            </a:r>
            <a:r>
              <a:rPr lang="zh-CN" altLang="en-US" sz="2000" dirty="0"/>
              <a:t>，从而获取真实图像文件。</a:t>
            </a:r>
            <a:endParaRPr lang="en-US" altLang="zh-CN" sz="2000" dirty="0"/>
          </a:p>
          <a:p>
            <a:pPr lvl="1">
              <a:lnSpc>
                <a:spcPct val="120000"/>
              </a:lnSpc>
              <a:buFont typeface="Arial" charset="0"/>
              <a:buNone/>
            </a:pPr>
            <a:r>
              <a:rPr lang="en-US" altLang="zh-CN" sz="2000" dirty="0"/>
              <a:t>1</a:t>
            </a:r>
            <a:r>
              <a:rPr lang="zh-CN" altLang="en-US" sz="2000" dirty="0"/>
              <a:t>）输入：</a:t>
            </a:r>
            <a:r>
              <a:rPr lang="en-US" altLang="zh-CN" sz="2000" dirty="0"/>
              <a:t>http://</a:t>
            </a:r>
            <a:r>
              <a:rPr lang="en-US" altLang="zh-CN" sz="2000" i="1" dirty="0"/>
              <a:t>&lt;server-address&gt;</a:t>
            </a:r>
            <a:r>
              <a:rPr lang="en-US" altLang="zh-CN" sz="2000" dirty="0"/>
              <a:t>/</a:t>
            </a:r>
            <a:r>
              <a:rPr lang="en-US" altLang="zh-CN" sz="2000" i="1" dirty="0"/>
              <a:t>&lt;path&gt;</a:t>
            </a:r>
            <a:r>
              <a:rPr lang="en-US" altLang="zh-CN" sz="2000" dirty="0"/>
              <a:t>?</a:t>
            </a:r>
            <a:r>
              <a:rPr lang="en-US" altLang="zh-CN" sz="2000" i="1" dirty="0"/>
              <a:t>[&lt;extra GET </a:t>
            </a:r>
            <a:r>
              <a:rPr lang="en-US" altLang="zh-CN" sz="2000" i="1" dirty="0" err="1"/>
              <a:t>arg</a:t>
            </a:r>
            <a:r>
              <a:rPr lang="en-US" altLang="zh-CN" sz="2000" i="1" dirty="0"/>
              <a:t>&gt;</a:t>
            </a:r>
            <a:r>
              <a:rPr lang="en-US" altLang="zh-CN" sz="2000" dirty="0"/>
              <a:t>&amp;</a:t>
            </a:r>
            <a:r>
              <a:rPr lang="en-US" altLang="zh-CN" sz="2000" i="1" dirty="0"/>
              <a:t>[...]]</a:t>
            </a:r>
            <a:endParaRPr lang="en-US" altLang="zh-CN" sz="2000" dirty="0">
              <a:latin typeface="宋体" pitchFamily="2" charset="-122"/>
            </a:endParaRPr>
          </a:p>
          <a:p>
            <a:pPr lvl="1">
              <a:lnSpc>
                <a:spcPct val="120000"/>
              </a:lnSpc>
              <a:buFont typeface="Arial" charset="0"/>
              <a:buNone/>
            </a:pPr>
            <a:r>
              <a:rPr lang="en-US" altLang="zh-CN" sz="2000" dirty="0" err="1"/>
              <a:t>E.g.</a:t>
            </a:r>
            <a:r>
              <a:rPr lang="en-US" altLang="zh-CN" sz="2000" dirty="0" err="1">
                <a:hlinkClick r:id="rId3"/>
              </a:rPr>
              <a:t>http</a:t>
            </a:r>
            <a:r>
              <a:rPr lang="en-US" altLang="zh-CN" sz="2000" dirty="0">
                <a:hlinkClick r:id="rId3"/>
              </a:rPr>
              <a:t>://</a:t>
            </a:r>
            <a:r>
              <a:rPr lang="en-US" altLang="zh-CN" sz="2000" dirty="0" err="1">
                <a:hlinkClick r:id="rId3"/>
              </a:rPr>
              <a:t>myimages.org</a:t>
            </a:r>
            <a:r>
              <a:rPr lang="en-US" altLang="zh-CN" sz="2000" dirty="0">
                <a:hlinkClick r:id="rId3"/>
              </a:rPr>
              <a:t>/</a:t>
            </a:r>
            <a:r>
              <a:rPr lang="en-US" altLang="zh-CN" sz="2000" dirty="0" err="1">
                <a:hlinkClick r:id="rId3"/>
              </a:rPr>
              <a:t>cgi</a:t>
            </a:r>
            <a:r>
              <a:rPr lang="en-US" altLang="zh-CN" sz="2000" dirty="0">
                <a:hlinkClick r:id="rId3"/>
              </a:rPr>
              <a:t>-bin/</a:t>
            </a:r>
            <a:r>
              <a:rPr lang="en-US" altLang="zh-CN" sz="2000" dirty="0" err="1">
                <a:hlinkClick r:id="rId3"/>
              </a:rPr>
              <a:t>VOimq?POS</a:t>
            </a:r>
            <a:r>
              <a:rPr lang="en-US" altLang="zh-CN" sz="2000" dirty="0">
                <a:hlinkClick r:id="rId3"/>
              </a:rPr>
              <a:t>=180.567,-30.45 &amp;size = 0.0125</a:t>
            </a:r>
          </a:p>
          <a:p>
            <a:pPr lvl="1">
              <a:lnSpc>
                <a:spcPct val="120000"/>
              </a:lnSpc>
              <a:buFont typeface="Arial" charset="0"/>
              <a:buNone/>
            </a:pPr>
            <a:r>
              <a:rPr lang="zh-CN" altLang="en-US" sz="2000" dirty="0"/>
              <a:t>更多参数设置，如图像大小、图片格式、坐标系、旋转角度等。</a:t>
            </a:r>
            <a:endParaRPr lang="en-US" sz="2000" dirty="0"/>
          </a:p>
          <a:p>
            <a:pPr lvl="1">
              <a:lnSpc>
                <a:spcPct val="120000"/>
              </a:lnSpc>
              <a:buFont typeface="Arial" charset="0"/>
              <a:buNone/>
            </a:pPr>
            <a:r>
              <a:rPr lang="en-US" altLang="zh-CN" sz="2000" dirty="0">
                <a:latin typeface="宋体" pitchFamily="2" charset="-122"/>
              </a:rPr>
              <a:t>2</a:t>
            </a:r>
            <a:r>
              <a:rPr lang="zh-CN" altLang="en-US" sz="2000" dirty="0">
                <a:latin typeface="宋体" pitchFamily="2" charset="-122"/>
              </a:rPr>
              <a:t>）</a:t>
            </a:r>
            <a:r>
              <a:rPr lang="zh-CN" altLang="en-US" sz="2000" dirty="0"/>
              <a:t>输出：</a:t>
            </a:r>
            <a:r>
              <a:rPr lang="en-US" altLang="zh-CN" sz="2000" dirty="0" err="1"/>
              <a:t>VOTable</a:t>
            </a:r>
            <a:r>
              <a:rPr lang="zh-CN" altLang="en-US" sz="2000" dirty="0"/>
              <a:t>，较</a:t>
            </a:r>
            <a:r>
              <a:rPr lang="en-US" altLang="zh-CN" sz="2000" dirty="0"/>
              <a:t>SCS</a:t>
            </a:r>
            <a:r>
              <a:rPr lang="zh-CN" altLang="en-US" sz="2000" dirty="0"/>
              <a:t>约束条件更多。</a:t>
            </a:r>
            <a:endParaRPr lang="en-US" altLang="zh-CN" sz="2000" dirty="0"/>
          </a:p>
          <a:p>
            <a:pPr lvl="1">
              <a:lnSpc>
                <a:spcPct val="120000"/>
              </a:lnSpc>
              <a:buFont typeface="Arial" charset="0"/>
              <a:buNone/>
            </a:pPr>
            <a:r>
              <a:rPr lang="en-US" altLang="zh-CN" dirty="0" err="1"/>
              <a:t>E.g.</a:t>
            </a:r>
            <a:r>
              <a:rPr lang="en-US" altLang="en-US" dirty="0" err="1"/>
              <a:t>Image</a:t>
            </a:r>
            <a:r>
              <a:rPr lang="en-US" altLang="en-US" dirty="0"/>
              <a:t> Metadata</a:t>
            </a:r>
            <a:r>
              <a:rPr lang="zh-CN" altLang="en-US" dirty="0"/>
              <a:t>必须包含的域有：</a:t>
            </a:r>
            <a:endParaRPr lang="en-US" altLang="zh-CN" dirty="0"/>
          </a:p>
          <a:p>
            <a:pPr lvl="1">
              <a:lnSpc>
                <a:spcPct val="120000"/>
              </a:lnSpc>
              <a:buFont typeface="Arial" charset="0"/>
              <a:buNone/>
            </a:pPr>
            <a:r>
              <a:rPr lang="en-US" altLang="zh-CN" sz="1200" dirty="0" err="1"/>
              <a:t>ucd</a:t>
            </a:r>
            <a:r>
              <a:rPr lang="en-US" altLang="zh-CN" sz="1200" dirty="0"/>
              <a:t>=“</a:t>
            </a:r>
            <a:r>
              <a:rPr lang="en-US" altLang="zh-CN" sz="1200" dirty="0" err="1"/>
              <a:t>VOX:Image_Title</a:t>
            </a:r>
            <a:r>
              <a:rPr lang="en-US" altLang="zh-CN" sz="1200" dirty="0"/>
              <a:t>”, with </a:t>
            </a:r>
            <a:r>
              <a:rPr lang="en-US" altLang="zh-CN" sz="1200" dirty="0" err="1"/>
              <a:t>datatype</a:t>
            </a:r>
            <a:r>
              <a:rPr lang="en-US" altLang="zh-CN" sz="1200" dirty="0"/>
              <a:t>=“char”, and </a:t>
            </a:r>
            <a:r>
              <a:rPr lang="en-US" altLang="zh-CN" sz="1200" dirty="0" err="1"/>
              <a:t>arraysize</a:t>
            </a:r>
            <a:r>
              <a:rPr lang="en-US" altLang="zh-CN" sz="1200" dirty="0"/>
              <a:t>=“*”</a:t>
            </a:r>
            <a:r>
              <a:rPr lang="zh-CN" altLang="en-US" sz="1200" dirty="0"/>
              <a:t>；</a:t>
            </a:r>
            <a:endParaRPr lang="en-US" altLang="zh-CN" sz="1200" dirty="0"/>
          </a:p>
          <a:p>
            <a:pPr lvl="1">
              <a:lnSpc>
                <a:spcPct val="120000"/>
              </a:lnSpc>
              <a:buFont typeface="Arial" charset="0"/>
              <a:buNone/>
            </a:pPr>
            <a:r>
              <a:rPr lang="en-US" altLang="zh-CN" sz="1200" dirty="0" err="1"/>
              <a:t>ucd</a:t>
            </a:r>
            <a:r>
              <a:rPr lang="en-US" altLang="zh-CN" sz="1200" dirty="0"/>
              <a:t>="POS_EQ_RA_MAIN", with </a:t>
            </a:r>
            <a:r>
              <a:rPr lang="en-US" altLang="zh-CN" sz="1200" dirty="0" err="1"/>
              <a:t>datatype</a:t>
            </a:r>
            <a:r>
              <a:rPr lang="en-US" altLang="zh-CN" sz="1200" dirty="0"/>
              <a:t>="double"</a:t>
            </a:r>
            <a:r>
              <a:rPr lang="zh-CN" altLang="en-US" sz="1200" dirty="0"/>
              <a:t>； </a:t>
            </a:r>
            <a:r>
              <a:rPr lang="en-US" altLang="zh-CN" sz="1200" dirty="0" err="1"/>
              <a:t>ucd</a:t>
            </a:r>
            <a:r>
              <a:rPr lang="en-US" altLang="zh-CN" sz="1200" dirty="0"/>
              <a:t>="POS_EQ_DEC_MAIN", with </a:t>
            </a:r>
            <a:r>
              <a:rPr lang="en-US" altLang="zh-CN" sz="1200" dirty="0" err="1"/>
              <a:t>datatype</a:t>
            </a:r>
            <a:r>
              <a:rPr lang="en-US" altLang="zh-CN" sz="1200" dirty="0"/>
              <a:t>="double</a:t>
            </a:r>
            <a:r>
              <a:rPr lang="zh-CN" altLang="en-US" sz="1200" dirty="0"/>
              <a:t>；</a:t>
            </a:r>
            <a:endParaRPr lang="en-US" altLang="zh-CN" sz="1200" dirty="0"/>
          </a:p>
          <a:p>
            <a:pPr lvl="1">
              <a:lnSpc>
                <a:spcPct val="120000"/>
              </a:lnSpc>
              <a:buFont typeface="Arial" charset="0"/>
              <a:buNone/>
            </a:pPr>
            <a:r>
              <a:rPr lang="en-US" altLang="zh-CN" sz="1200" dirty="0" err="1"/>
              <a:t>ucd</a:t>
            </a:r>
            <a:r>
              <a:rPr lang="en-US" altLang="zh-CN" sz="1200" dirty="0"/>
              <a:t>="</a:t>
            </a:r>
            <a:r>
              <a:rPr lang="en-US" altLang="zh-CN" sz="1200" dirty="0" err="1"/>
              <a:t>VOX:Image_Naxes</a:t>
            </a:r>
            <a:r>
              <a:rPr lang="en-US" altLang="zh-CN" sz="1200" dirty="0"/>
              <a:t>", with </a:t>
            </a:r>
            <a:r>
              <a:rPr lang="en-US" altLang="zh-CN" sz="1200" dirty="0" err="1"/>
              <a:t>datatype</a:t>
            </a:r>
            <a:r>
              <a:rPr lang="en-US" altLang="zh-CN" sz="1200" dirty="0"/>
              <a:t>="</a:t>
            </a:r>
            <a:r>
              <a:rPr lang="en-US" altLang="zh-CN" sz="1200" dirty="0" err="1"/>
              <a:t>int</a:t>
            </a:r>
            <a:r>
              <a:rPr lang="en-US" altLang="zh-CN" sz="1200" dirty="0"/>
              <a:t>"</a:t>
            </a:r>
            <a:r>
              <a:rPr lang="zh-CN" altLang="en-US" sz="1200" dirty="0"/>
              <a:t>；</a:t>
            </a:r>
            <a:r>
              <a:rPr lang="en-US" altLang="zh-CN" sz="1200" dirty="0" err="1"/>
              <a:t>ucd</a:t>
            </a:r>
            <a:r>
              <a:rPr lang="en-US" altLang="zh-CN" sz="1200" dirty="0"/>
              <a:t>="</a:t>
            </a:r>
            <a:r>
              <a:rPr lang="en-US" altLang="zh-CN" sz="1200" dirty="0" err="1"/>
              <a:t>VOX:Image_Naxis</a:t>
            </a:r>
            <a:r>
              <a:rPr lang="en-US" altLang="zh-CN" sz="1200" dirty="0"/>
              <a:t>", with </a:t>
            </a:r>
            <a:r>
              <a:rPr lang="en-US" altLang="zh-CN" sz="1200" dirty="0" err="1"/>
              <a:t>datatype</a:t>
            </a:r>
            <a:r>
              <a:rPr lang="en-US" altLang="zh-CN" sz="1200" dirty="0"/>
              <a:t>="</a:t>
            </a:r>
            <a:r>
              <a:rPr lang="en-US" altLang="zh-CN" sz="1200" dirty="0" err="1"/>
              <a:t>int</a:t>
            </a:r>
            <a:r>
              <a:rPr lang="en-US" altLang="zh-CN" sz="1200" dirty="0"/>
              <a:t>", and </a:t>
            </a:r>
            <a:r>
              <a:rPr lang="en-US" altLang="zh-CN" sz="1200" dirty="0" err="1"/>
              <a:t>arraysize</a:t>
            </a:r>
            <a:r>
              <a:rPr lang="en-US" altLang="zh-CN" sz="1200" dirty="0"/>
              <a:t>="*"</a:t>
            </a:r>
            <a:r>
              <a:rPr lang="zh-CN" altLang="en-US" sz="1200" dirty="0"/>
              <a:t>； </a:t>
            </a:r>
          </a:p>
          <a:p>
            <a:pPr lvl="1">
              <a:lnSpc>
                <a:spcPct val="120000"/>
              </a:lnSpc>
              <a:buFont typeface="Arial" charset="0"/>
              <a:buNone/>
            </a:pPr>
            <a:r>
              <a:rPr lang="en-US" altLang="zh-CN" sz="1200" dirty="0" err="1"/>
              <a:t>ucd</a:t>
            </a:r>
            <a:r>
              <a:rPr lang="en-US" altLang="zh-CN" sz="1200" dirty="0"/>
              <a:t>="</a:t>
            </a:r>
            <a:r>
              <a:rPr lang="en-US" altLang="zh-CN" sz="1200" dirty="0" err="1"/>
              <a:t>VOX:Image_Scale</a:t>
            </a:r>
            <a:r>
              <a:rPr lang="en-US" altLang="zh-CN" sz="1200" dirty="0"/>
              <a:t>", with </a:t>
            </a:r>
            <a:r>
              <a:rPr lang="en-US" altLang="zh-CN" sz="1200" dirty="0" err="1"/>
              <a:t>datatype</a:t>
            </a:r>
            <a:r>
              <a:rPr lang="en-US" altLang="zh-CN" sz="1200" dirty="0"/>
              <a:t>="double", and </a:t>
            </a:r>
            <a:r>
              <a:rPr lang="en-US" altLang="zh-CN" sz="1200" dirty="0" err="1"/>
              <a:t>arraysize</a:t>
            </a:r>
            <a:r>
              <a:rPr lang="en-US" altLang="zh-CN" sz="1200" dirty="0"/>
              <a:t>="*"</a:t>
            </a:r>
            <a:r>
              <a:rPr lang="zh-CN" altLang="en-US" sz="1200" dirty="0"/>
              <a:t>；</a:t>
            </a:r>
            <a:r>
              <a:rPr lang="en-US" altLang="zh-CN" sz="1200" dirty="0" err="1"/>
              <a:t>ucd</a:t>
            </a:r>
            <a:r>
              <a:rPr lang="en-US" altLang="zh-CN" sz="1200" dirty="0"/>
              <a:t>="</a:t>
            </a:r>
            <a:r>
              <a:rPr lang="en-US" altLang="zh-CN" sz="1200" dirty="0" err="1"/>
              <a:t>VOX:Image_Format</a:t>
            </a:r>
            <a:r>
              <a:rPr lang="en-US" altLang="zh-CN" sz="1200" dirty="0"/>
              <a:t>", with </a:t>
            </a:r>
            <a:r>
              <a:rPr lang="en-US" altLang="zh-CN" sz="1200" dirty="0" err="1"/>
              <a:t>datatype</a:t>
            </a:r>
            <a:r>
              <a:rPr lang="en-US" altLang="zh-CN" sz="1200" dirty="0"/>
              <a:t>="char", and </a:t>
            </a:r>
            <a:r>
              <a:rPr lang="en-US" altLang="zh-CN" sz="1200" dirty="0" err="1"/>
              <a:t>arraysize</a:t>
            </a:r>
            <a:r>
              <a:rPr lang="en-US" altLang="zh-CN" sz="1200" dirty="0"/>
              <a:t>="*“</a:t>
            </a:r>
          </a:p>
          <a:p>
            <a:pPr lvl="1">
              <a:lnSpc>
                <a:spcPct val="120000"/>
              </a:lnSpc>
              <a:buFont typeface="Arial" charset="0"/>
              <a:buNone/>
            </a:pPr>
            <a:r>
              <a:rPr lang="en-US" altLang="en-US" dirty="0"/>
              <a:t>Access Metadata</a:t>
            </a:r>
            <a:r>
              <a:rPr lang="zh-CN" altLang="en-US" dirty="0"/>
              <a:t>必有：</a:t>
            </a:r>
            <a:r>
              <a:rPr lang="en-US" altLang="en-US" sz="1200" dirty="0" err="1"/>
              <a:t>ucd</a:t>
            </a:r>
            <a:r>
              <a:rPr lang="en-US" altLang="en-US" sz="1200" dirty="0"/>
              <a:t>=“</a:t>
            </a:r>
            <a:r>
              <a:rPr lang="en-US" altLang="en-US" sz="1200" dirty="0" err="1"/>
              <a:t>VOX:Image_AccessReference</a:t>
            </a:r>
            <a:r>
              <a:rPr lang="en-US" altLang="en-US" sz="1200" dirty="0"/>
              <a:t>”, with </a:t>
            </a:r>
            <a:r>
              <a:rPr lang="en-US" altLang="en-US" sz="1200" dirty="0" err="1"/>
              <a:t>datatype</a:t>
            </a:r>
            <a:r>
              <a:rPr lang="en-US" altLang="en-US" sz="1200" dirty="0"/>
              <a:t>=“char</a:t>
            </a:r>
            <a:r>
              <a:rPr lang="en-US" altLang="zh-CN" sz="1200" dirty="0"/>
              <a:t>” and </a:t>
            </a:r>
            <a:r>
              <a:rPr lang="en-US" altLang="zh-CN" sz="1200" dirty="0" err="1"/>
              <a:t>arraysize</a:t>
            </a:r>
            <a:r>
              <a:rPr lang="en-US" altLang="zh-CN" sz="1200" dirty="0"/>
              <a:t>=“*”,</a:t>
            </a:r>
            <a:r>
              <a:rPr lang="en-US" altLang="zh-CN" dirty="0"/>
              <a:t> </a:t>
            </a:r>
            <a:r>
              <a:rPr lang="zh-CN" altLang="en-US" dirty="0"/>
              <a:t>用于图片的直接获取</a:t>
            </a:r>
            <a:endParaRPr lang="en-US" altLang="zh-CN" dirty="0"/>
          </a:p>
        </p:txBody>
      </p:sp>
      <p:sp>
        <p:nvSpPr>
          <p:cNvPr id="13" name="内容占位符 4"/>
          <p:cNvSpPr txBox="1">
            <a:spLocks/>
          </p:cNvSpPr>
          <p:nvPr/>
        </p:nvSpPr>
        <p:spPr>
          <a:xfrm>
            <a:off x="428596" y="142852"/>
            <a:ext cx="8215312" cy="500063"/>
          </a:xfrm>
          <a:prstGeom prst="rect">
            <a:avLst/>
          </a:prstGeom>
        </p:spPr>
        <p:txBody>
          <a:bodyPr/>
          <a:lstStyle/>
          <a:p>
            <a:pPr marL="0" lvl="1" algn="ctr">
              <a:spcBef>
                <a:spcPct val="20000"/>
              </a:spcBef>
              <a:buFont typeface="Arial" charset="0"/>
              <a:buNone/>
              <a:defRPr/>
            </a:pPr>
            <a:r>
              <a:rPr lang="en-US" altLang="zh-CN" sz="2800" b="1" dirty="0" smtClean="0">
                <a:solidFill>
                  <a:srgbClr val="C00000"/>
                </a:solidFill>
                <a:latin typeface="宋体"/>
                <a:ea typeface="宋体"/>
              </a:rPr>
              <a:t>②VO</a:t>
            </a:r>
            <a:r>
              <a:rPr lang="zh-CN" altLang="en-US" sz="2800" b="1" dirty="0" smtClean="0">
                <a:solidFill>
                  <a:srgbClr val="C00000"/>
                </a:solidFill>
                <a:latin typeface="宋体"/>
                <a:ea typeface="宋体"/>
              </a:rPr>
              <a:t>数据访问协议</a:t>
            </a:r>
            <a:endParaRPr lang="en-US" altLang="zh-CN" sz="2800" b="1" dirty="0">
              <a:solidFill>
                <a:srgbClr val="C00000"/>
              </a:solidFill>
            </a:endParaRPr>
          </a:p>
        </p:txBody>
      </p:sp>
    </p:spTree>
  </p:cSld>
  <p:clrMapOvr>
    <a:masterClrMapping/>
  </p:clrMapOvr>
  <p:transition>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zh-CN" altLang="en-US"/>
          </a:p>
        </p:txBody>
      </p:sp>
      <p:sp>
        <p:nvSpPr>
          <p:cNvPr id="22531" name="TextBox 2"/>
          <p:cNvSpPr txBox="1">
            <a:spLocks noChangeArrowheads="1"/>
          </p:cNvSpPr>
          <p:nvPr/>
        </p:nvSpPr>
        <p:spPr bwMode="auto">
          <a:xfrm>
            <a:off x="214313" y="571500"/>
            <a:ext cx="7858125" cy="1724025"/>
          </a:xfrm>
          <a:prstGeom prst="rect">
            <a:avLst/>
          </a:prstGeom>
          <a:noFill/>
          <a:ln w="9525">
            <a:noFill/>
            <a:miter lim="800000"/>
            <a:headEnd/>
            <a:tailEnd/>
          </a:ln>
        </p:spPr>
        <p:txBody>
          <a:bodyPr>
            <a:spAutoFit/>
          </a:bodyPr>
          <a:lstStyle/>
          <a:p>
            <a:pPr lvl="1">
              <a:lnSpc>
                <a:spcPct val="120000"/>
              </a:lnSpc>
              <a:buFont typeface="Arial" charset="0"/>
              <a:buNone/>
            </a:pPr>
            <a:endParaRPr lang="en-US" altLang="zh-CN" sz="2000"/>
          </a:p>
          <a:p>
            <a:endParaRPr lang="en-US" altLang="zh-CN" sz="2800" b="1">
              <a:latin typeface="宋体" pitchFamily="2" charset="-122"/>
              <a:cs typeface="Times New Roman" pitchFamily="18" charset="0"/>
            </a:endParaRPr>
          </a:p>
          <a:p>
            <a:endParaRPr lang="zh-CN" altLang="en-US" sz="5400" b="1"/>
          </a:p>
        </p:txBody>
      </p:sp>
      <p:sp>
        <p:nvSpPr>
          <p:cNvPr id="2253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17413" name="TextBox 2"/>
          <p:cNvSpPr txBox="1">
            <a:spLocks noChangeArrowheads="1"/>
          </p:cNvSpPr>
          <p:nvPr/>
        </p:nvSpPr>
        <p:spPr bwMode="auto">
          <a:xfrm>
            <a:off x="214313" y="1000108"/>
            <a:ext cx="8929687" cy="3046988"/>
          </a:xfrm>
          <a:prstGeom prst="rect">
            <a:avLst/>
          </a:prstGeom>
          <a:noFill/>
          <a:ln w="9525">
            <a:noFill/>
            <a:miter lim="800000"/>
            <a:headEnd/>
            <a:tailEnd/>
          </a:ln>
        </p:spPr>
        <p:txBody>
          <a:bodyPr>
            <a:spAutoFit/>
          </a:bodyPr>
          <a:lstStyle/>
          <a:p>
            <a:pPr marL="457200" lvl="2" fontAlgn="auto">
              <a:lnSpc>
                <a:spcPct val="120000"/>
              </a:lnSpc>
              <a:spcBef>
                <a:spcPts val="0"/>
              </a:spcBef>
              <a:spcAft>
                <a:spcPts val="0"/>
              </a:spcAft>
              <a:defRPr/>
            </a:pPr>
            <a:r>
              <a:rPr lang="en-US" altLang="zh-CN" sz="2000" dirty="0" err="1">
                <a:ea typeface="宋体" charset="-122"/>
              </a:rPr>
              <a:t>VOTable</a:t>
            </a:r>
            <a:r>
              <a:rPr lang="zh-CN" altLang="en-US" sz="2000" dirty="0">
                <a:ea typeface="宋体" charset="-122"/>
              </a:rPr>
              <a:t>是一种</a:t>
            </a:r>
            <a:r>
              <a:rPr lang="en-US" altLang="zh-CN" sz="2000" dirty="0">
                <a:ea typeface="宋体" charset="-122"/>
              </a:rPr>
              <a:t>XML</a:t>
            </a:r>
            <a:r>
              <a:rPr lang="zh-CN" altLang="en-US" sz="2000" dirty="0">
                <a:ea typeface="宋体" charset="-122"/>
              </a:rPr>
              <a:t>数据格式，</a:t>
            </a:r>
            <a:r>
              <a:rPr lang="zh-CN" altLang="en-US" sz="2000" dirty="0"/>
              <a:t>用于封装数据以便于异构系统间数据的互访与传输</a:t>
            </a:r>
            <a:r>
              <a:rPr lang="zh-CN" altLang="en-US" sz="2000" dirty="0" smtClean="0">
                <a:ea typeface="宋体" charset="-122"/>
              </a:rPr>
              <a:t>。</a:t>
            </a:r>
            <a:endParaRPr lang="en-US" altLang="zh-CN" sz="2000" dirty="0" smtClean="0">
              <a:ea typeface="宋体" charset="-122"/>
            </a:endParaRPr>
          </a:p>
          <a:p>
            <a:pPr marL="457200" lvl="2" fontAlgn="auto">
              <a:lnSpc>
                <a:spcPct val="120000"/>
              </a:lnSpc>
              <a:spcBef>
                <a:spcPts val="0"/>
              </a:spcBef>
              <a:spcAft>
                <a:spcPts val="0"/>
              </a:spcAft>
              <a:defRPr/>
            </a:pPr>
            <a:r>
              <a:rPr lang="en-US" altLang="zh-CN" sz="2000" dirty="0" smtClean="0">
                <a:ea typeface="宋体" charset="-122"/>
              </a:rPr>
              <a:t>VO</a:t>
            </a:r>
            <a:r>
              <a:rPr lang="zh-CN" altLang="en-US" sz="2000" dirty="0">
                <a:ea typeface="宋体" charset="-122"/>
              </a:rPr>
              <a:t>系统和服务</a:t>
            </a:r>
            <a:r>
              <a:rPr lang="zh-CN" altLang="en-US" sz="2000" dirty="0">
                <a:solidFill>
                  <a:srgbClr val="C00000"/>
                </a:solidFill>
                <a:ea typeface="宋体" charset="-122"/>
              </a:rPr>
              <a:t>必须</a:t>
            </a:r>
            <a:r>
              <a:rPr lang="zh-CN" altLang="en-US" sz="2000" dirty="0">
                <a:ea typeface="宋体" charset="-122"/>
              </a:rPr>
              <a:t>支持</a:t>
            </a:r>
            <a:r>
              <a:rPr lang="en-US" altLang="zh-CN" sz="2000" dirty="0" err="1">
                <a:ea typeface="宋体" charset="-122"/>
              </a:rPr>
              <a:t>VOTable</a:t>
            </a:r>
            <a:r>
              <a:rPr lang="zh-CN" altLang="en-US" sz="2000" dirty="0" smtClean="0">
                <a:ea typeface="宋体" charset="-122"/>
              </a:rPr>
              <a:t>。</a:t>
            </a:r>
            <a:endParaRPr lang="en-US" altLang="zh-CN" sz="2000" dirty="0" smtClean="0">
              <a:ea typeface="宋体" charset="-122"/>
            </a:endParaRPr>
          </a:p>
          <a:p>
            <a:pPr marL="457200" lvl="2" fontAlgn="auto">
              <a:lnSpc>
                <a:spcPct val="120000"/>
              </a:lnSpc>
              <a:spcBef>
                <a:spcPts val="0"/>
              </a:spcBef>
              <a:spcAft>
                <a:spcPts val="0"/>
              </a:spcAft>
              <a:defRPr/>
            </a:pPr>
            <a:r>
              <a:rPr lang="zh-CN" altLang="en-US" sz="2000" dirty="0" smtClean="0">
                <a:ea typeface="宋体" charset="-122"/>
              </a:rPr>
              <a:t>数据模型</a:t>
            </a:r>
            <a:r>
              <a:rPr lang="zh-CN" altLang="en-US" sz="2000" dirty="0">
                <a:ea typeface="宋体" charset="-122"/>
              </a:rPr>
              <a:t>如下。</a:t>
            </a:r>
            <a:endParaRPr lang="en-US" altLang="zh-CN" sz="2000" dirty="0">
              <a:ea typeface="宋体" charset="-122"/>
            </a:endParaRPr>
          </a:p>
          <a:p>
            <a:pPr marL="457200" lvl="2" fontAlgn="auto">
              <a:lnSpc>
                <a:spcPct val="120000"/>
              </a:lnSpc>
              <a:spcBef>
                <a:spcPts val="0"/>
              </a:spcBef>
              <a:spcAft>
                <a:spcPts val="0"/>
              </a:spcAft>
              <a:defRPr/>
            </a:pPr>
            <a:endParaRPr lang="en-US" altLang="zh-CN" sz="2000" dirty="0">
              <a:ea typeface="宋体" charset="-122"/>
            </a:endParaRPr>
          </a:p>
          <a:p>
            <a:pPr marL="457200" lvl="2" fontAlgn="auto">
              <a:lnSpc>
                <a:spcPct val="120000"/>
              </a:lnSpc>
              <a:spcBef>
                <a:spcPts val="0"/>
              </a:spcBef>
              <a:spcAft>
                <a:spcPts val="0"/>
              </a:spcAft>
              <a:defRPr/>
            </a:pPr>
            <a:endParaRPr lang="en-US" altLang="zh-CN" sz="2000" dirty="0">
              <a:ea typeface="宋体" charset="-122"/>
            </a:endParaRPr>
          </a:p>
          <a:p>
            <a:pPr marL="457200" lvl="2" fontAlgn="auto">
              <a:lnSpc>
                <a:spcPct val="120000"/>
              </a:lnSpc>
              <a:spcBef>
                <a:spcPts val="0"/>
              </a:spcBef>
              <a:spcAft>
                <a:spcPts val="0"/>
              </a:spcAft>
              <a:defRPr/>
            </a:pPr>
            <a:endParaRPr lang="en-US" altLang="zh-CN" sz="2000" dirty="0">
              <a:ea typeface="宋体" charset="-122"/>
            </a:endParaRPr>
          </a:p>
          <a:p>
            <a:pPr marL="457200" lvl="2" fontAlgn="auto">
              <a:lnSpc>
                <a:spcPct val="120000"/>
              </a:lnSpc>
              <a:spcBef>
                <a:spcPts val="0"/>
              </a:spcBef>
              <a:spcAft>
                <a:spcPts val="0"/>
              </a:spcAft>
              <a:defRPr/>
            </a:pPr>
            <a:endParaRPr lang="en-US" altLang="zh-CN" sz="2000" dirty="0">
              <a:ea typeface="宋体" charset="-122"/>
            </a:endParaRPr>
          </a:p>
        </p:txBody>
      </p:sp>
      <p:pic>
        <p:nvPicPr>
          <p:cNvPr id="22536" name="图片 9"/>
          <p:cNvPicPr>
            <a:picLocks noChangeAspect="1" noChangeArrowheads="1"/>
          </p:cNvPicPr>
          <p:nvPr/>
        </p:nvPicPr>
        <p:blipFill>
          <a:blip r:embed="rId3"/>
          <a:srcRect/>
          <a:stretch>
            <a:fillRect/>
          </a:stretch>
        </p:blipFill>
        <p:spPr bwMode="auto">
          <a:xfrm>
            <a:off x="428596" y="2857496"/>
            <a:ext cx="7920299" cy="2428892"/>
          </a:xfrm>
          <a:prstGeom prst="rect">
            <a:avLst/>
          </a:prstGeom>
          <a:noFill/>
          <a:ln w="9525">
            <a:noFill/>
            <a:miter lim="800000"/>
            <a:headEnd/>
            <a:tailEnd/>
          </a:ln>
        </p:spPr>
      </p:pic>
      <p:sp>
        <p:nvSpPr>
          <p:cNvPr id="12" name="内容占位符 4"/>
          <p:cNvSpPr txBox="1">
            <a:spLocks/>
          </p:cNvSpPr>
          <p:nvPr/>
        </p:nvSpPr>
        <p:spPr>
          <a:xfrm>
            <a:off x="428596" y="142852"/>
            <a:ext cx="8215312" cy="500063"/>
          </a:xfrm>
          <a:prstGeom prst="rect">
            <a:avLst/>
          </a:prstGeom>
        </p:spPr>
        <p:txBody>
          <a:bodyPr/>
          <a:lstStyle/>
          <a:p>
            <a:pPr marL="0" lvl="1" algn="ctr">
              <a:spcBef>
                <a:spcPct val="20000"/>
              </a:spcBef>
              <a:buFont typeface="Arial" charset="0"/>
              <a:buNone/>
              <a:defRPr/>
            </a:pPr>
            <a:r>
              <a:rPr lang="en-US" altLang="zh-CN" sz="2800" b="1" dirty="0" smtClean="0">
                <a:solidFill>
                  <a:srgbClr val="C00000"/>
                </a:solidFill>
                <a:latin typeface="宋体"/>
                <a:ea typeface="宋体"/>
              </a:rPr>
              <a:t>③</a:t>
            </a:r>
            <a:r>
              <a:rPr lang="en-US" altLang="zh-CN" sz="2800" b="1" dirty="0" err="1" smtClean="0">
                <a:solidFill>
                  <a:srgbClr val="C00000"/>
                </a:solidFill>
                <a:latin typeface="宋体" pitchFamily="2" charset="-122"/>
              </a:rPr>
              <a:t>VOTable</a:t>
            </a:r>
            <a:r>
              <a:rPr lang="zh-CN" altLang="en-US" sz="2800" b="1" dirty="0" smtClean="0">
                <a:solidFill>
                  <a:srgbClr val="C00000"/>
                </a:solidFill>
                <a:latin typeface="宋体" pitchFamily="2" charset="-122"/>
              </a:rPr>
              <a:t>数据格式</a:t>
            </a:r>
            <a:endParaRPr lang="en-US" altLang="zh-CN" sz="2800" b="1" dirty="0">
              <a:solidFill>
                <a:srgbClr val="C00000"/>
              </a:solidFill>
            </a:endParaRPr>
          </a:p>
        </p:txBody>
      </p:sp>
      <p:cxnSp>
        <p:nvCxnSpPr>
          <p:cNvPr id="9" name="直接连接符 8"/>
          <p:cNvCxnSpPr/>
          <p:nvPr/>
        </p:nvCxnSpPr>
        <p:spPr bwMode="auto">
          <a:xfrm>
            <a:off x="2786050" y="3143248"/>
            <a:ext cx="928694"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bwMode="auto">
          <a:xfrm>
            <a:off x="4786314" y="3141660"/>
            <a:ext cx="928694"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plit orient="ver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zh-CN" altLang="en-US"/>
          </a:p>
        </p:txBody>
      </p:sp>
      <p:sp>
        <p:nvSpPr>
          <p:cNvPr id="23555" name="TextBox 2"/>
          <p:cNvSpPr txBox="1">
            <a:spLocks noChangeArrowheads="1"/>
          </p:cNvSpPr>
          <p:nvPr/>
        </p:nvSpPr>
        <p:spPr bwMode="auto">
          <a:xfrm>
            <a:off x="214313" y="571500"/>
            <a:ext cx="7858125" cy="1724025"/>
          </a:xfrm>
          <a:prstGeom prst="rect">
            <a:avLst/>
          </a:prstGeom>
          <a:noFill/>
          <a:ln w="9525">
            <a:noFill/>
            <a:miter lim="800000"/>
            <a:headEnd/>
            <a:tailEnd/>
          </a:ln>
        </p:spPr>
        <p:txBody>
          <a:bodyPr>
            <a:spAutoFit/>
          </a:bodyPr>
          <a:lstStyle/>
          <a:p>
            <a:pPr lvl="1">
              <a:lnSpc>
                <a:spcPct val="120000"/>
              </a:lnSpc>
              <a:buFont typeface="Arial" charset="0"/>
              <a:buNone/>
            </a:pPr>
            <a:endParaRPr lang="en-US" altLang="zh-CN" sz="2000"/>
          </a:p>
          <a:p>
            <a:endParaRPr lang="en-US" altLang="zh-CN" sz="2800" b="1">
              <a:latin typeface="宋体" pitchFamily="2" charset="-122"/>
              <a:cs typeface="Times New Roman" pitchFamily="18" charset="0"/>
            </a:endParaRPr>
          </a:p>
          <a:p>
            <a:endParaRPr lang="zh-CN" altLang="en-US" sz="5400" b="1"/>
          </a:p>
        </p:txBody>
      </p:sp>
      <p:sp>
        <p:nvSpPr>
          <p:cNvPr id="2355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23558" name="内容占位符 4"/>
          <p:cNvSpPr txBox="1">
            <a:spLocks/>
          </p:cNvSpPr>
          <p:nvPr/>
        </p:nvSpPr>
        <p:spPr bwMode="auto">
          <a:xfrm>
            <a:off x="428625" y="714356"/>
            <a:ext cx="8715375" cy="500063"/>
          </a:xfrm>
          <a:prstGeom prst="rect">
            <a:avLst/>
          </a:prstGeom>
          <a:noFill/>
          <a:ln w="9525">
            <a:noFill/>
            <a:miter lim="800000"/>
            <a:headEnd/>
            <a:tailEnd/>
          </a:ln>
        </p:spPr>
        <p:txBody>
          <a:bodyPr/>
          <a:lstStyle/>
          <a:p>
            <a:pPr marL="0" lvl="1">
              <a:spcBef>
                <a:spcPct val="20000"/>
              </a:spcBef>
            </a:pPr>
            <a:r>
              <a:rPr lang="en-US" altLang="zh-CN" sz="2400" b="1" dirty="0">
                <a:solidFill>
                  <a:srgbClr val="C00000"/>
                </a:solidFill>
                <a:latin typeface="宋体" pitchFamily="2" charset="-122"/>
              </a:rPr>
              <a:t>①SOA</a:t>
            </a:r>
            <a:r>
              <a:rPr lang="en-US" altLang="zh-CN" sz="2400" dirty="0"/>
              <a:t> </a:t>
            </a:r>
            <a:r>
              <a:rPr lang="en-US" altLang="zh-CN" sz="2400" b="1" dirty="0">
                <a:solidFill>
                  <a:srgbClr val="C00000"/>
                </a:solidFill>
                <a:latin typeface="宋体" pitchFamily="2" charset="-122"/>
              </a:rPr>
              <a:t>(Service-Oriented Architecture)</a:t>
            </a:r>
          </a:p>
        </p:txBody>
      </p:sp>
      <p:sp>
        <p:nvSpPr>
          <p:cNvPr id="13" name="内容占位符 4"/>
          <p:cNvSpPr txBox="1">
            <a:spLocks/>
          </p:cNvSpPr>
          <p:nvPr/>
        </p:nvSpPr>
        <p:spPr>
          <a:xfrm>
            <a:off x="428596" y="1000108"/>
            <a:ext cx="8215312" cy="500063"/>
          </a:xfrm>
          <a:prstGeom prst="rect">
            <a:avLst/>
          </a:prstGeom>
        </p:spPr>
        <p:txBody>
          <a:bodyPr/>
          <a:lstStyle/>
          <a:p>
            <a:pPr marL="0" lvl="1">
              <a:spcBef>
                <a:spcPct val="20000"/>
              </a:spcBef>
              <a:buFont typeface="Arial" charset="0"/>
              <a:buNone/>
              <a:defRPr/>
            </a:pPr>
            <a:endParaRPr lang="en-US" altLang="zh-CN" sz="2400" dirty="0">
              <a:latin typeface="+mn-lt"/>
              <a:ea typeface="+mn-ea"/>
            </a:endParaRPr>
          </a:p>
        </p:txBody>
      </p:sp>
      <p:pic>
        <p:nvPicPr>
          <p:cNvPr id="23560" name="图片 13"/>
          <p:cNvPicPr>
            <a:picLocks noChangeAspect="1" noChangeArrowheads="1"/>
          </p:cNvPicPr>
          <p:nvPr/>
        </p:nvPicPr>
        <p:blipFill>
          <a:blip r:embed="rId3"/>
          <a:srcRect/>
          <a:stretch>
            <a:fillRect/>
          </a:stretch>
        </p:blipFill>
        <p:spPr bwMode="auto">
          <a:xfrm>
            <a:off x="214282" y="4024334"/>
            <a:ext cx="3340100" cy="2476500"/>
          </a:xfrm>
          <a:prstGeom prst="rect">
            <a:avLst/>
          </a:prstGeom>
          <a:noFill/>
          <a:ln w="9525">
            <a:noFill/>
            <a:miter lim="800000"/>
            <a:headEnd/>
            <a:tailEnd/>
          </a:ln>
        </p:spPr>
      </p:pic>
      <p:sp>
        <p:nvSpPr>
          <p:cNvPr id="23562" name="TextBox 16"/>
          <p:cNvSpPr txBox="1">
            <a:spLocks noChangeArrowheads="1"/>
          </p:cNvSpPr>
          <p:nvPr/>
        </p:nvSpPr>
        <p:spPr bwMode="auto">
          <a:xfrm>
            <a:off x="3571868" y="4714884"/>
            <a:ext cx="714375" cy="1754188"/>
          </a:xfrm>
          <a:prstGeom prst="rect">
            <a:avLst/>
          </a:prstGeom>
          <a:noFill/>
          <a:ln w="9525">
            <a:noFill/>
            <a:miter lim="800000"/>
            <a:headEnd/>
            <a:tailEnd/>
          </a:ln>
        </p:spPr>
        <p:txBody>
          <a:bodyPr>
            <a:spAutoFit/>
          </a:bodyPr>
          <a:lstStyle/>
          <a:p>
            <a:r>
              <a:rPr lang="en-US" altLang="zh-CN" dirty="0"/>
              <a:t>Web</a:t>
            </a:r>
            <a:r>
              <a:rPr lang="zh-CN" altLang="en-US" dirty="0"/>
              <a:t>服</a:t>
            </a:r>
            <a:endParaRPr lang="en-US" altLang="zh-CN" dirty="0"/>
          </a:p>
          <a:p>
            <a:r>
              <a:rPr lang="zh-CN" altLang="en-US" dirty="0"/>
              <a:t>务</a:t>
            </a:r>
            <a:endParaRPr lang="en-US" altLang="zh-CN" dirty="0"/>
          </a:p>
          <a:p>
            <a:r>
              <a:rPr lang="zh-CN" altLang="en-US" dirty="0"/>
              <a:t>协</a:t>
            </a:r>
            <a:endParaRPr lang="en-US" altLang="zh-CN" dirty="0"/>
          </a:p>
          <a:p>
            <a:r>
              <a:rPr lang="zh-CN" altLang="en-US" dirty="0"/>
              <a:t>议</a:t>
            </a:r>
            <a:endParaRPr lang="en-US" altLang="zh-CN" dirty="0"/>
          </a:p>
          <a:p>
            <a:r>
              <a:rPr lang="zh-CN" altLang="en-US" dirty="0"/>
              <a:t>栈</a:t>
            </a:r>
          </a:p>
        </p:txBody>
      </p:sp>
      <p:sp>
        <p:nvSpPr>
          <p:cNvPr id="19" name="TextBox 18"/>
          <p:cNvSpPr txBox="1"/>
          <p:nvPr/>
        </p:nvSpPr>
        <p:spPr>
          <a:xfrm>
            <a:off x="4286250" y="4214818"/>
            <a:ext cx="4857750" cy="2586038"/>
          </a:xfrm>
          <a:prstGeom prst="rect">
            <a:avLst/>
          </a:prstGeom>
          <a:noFill/>
        </p:spPr>
        <p:txBody>
          <a:bodyPr>
            <a:spAutoFit/>
          </a:bodyPr>
          <a:lstStyle/>
          <a:p>
            <a:pPr>
              <a:defRPr/>
            </a:pPr>
            <a:r>
              <a:rPr lang="zh-CN" altLang="en-US" b="1" dirty="0">
                <a:solidFill>
                  <a:schemeClr val="accent5">
                    <a:lumMod val="75000"/>
                  </a:schemeClr>
                </a:solidFill>
              </a:rPr>
              <a:t>服务发布层和服务发现层</a:t>
            </a:r>
            <a:r>
              <a:rPr lang="zh-CN" altLang="en-US" dirty="0"/>
              <a:t>：</a:t>
            </a:r>
            <a:r>
              <a:rPr lang="en-US" altLang="zh-CN" dirty="0"/>
              <a:t>UDDI(</a:t>
            </a:r>
            <a:r>
              <a:rPr lang="zh-CN" altLang="en-US" dirty="0"/>
              <a:t>统一描述、发现和集成技术</a:t>
            </a:r>
            <a:r>
              <a:rPr lang="en-US" altLang="zh-CN" dirty="0"/>
              <a:t>)</a:t>
            </a:r>
            <a:r>
              <a:rPr lang="zh-CN" altLang="en-US" dirty="0"/>
              <a:t>提供</a:t>
            </a:r>
            <a:r>
              <a:rPr lang="en-US" altLang="zh-CN" dirty="0"/>
              <a:t>Web</a:t>
            </a:r>
            <a:r>
              <a:rPr lang="zh-CN" altLang="en-US" dirty="0"/>
              <a:t>服务的注册和发现机制。</a:t>
            </a:r>
            <a:endParaRPr lang="en-US" altLang="zh-CN" dirty="0"/>
          </a:p>
          <a:p>
            <a:pPr>
              <a:defRPr/>
            </a:pPr>
            <a:r>
              <a:rPr lang="zh-CN" altLang="en-US" b="1" dirty="0">
                <a:solidFill>
                  <a:schemeClr val="accent5">
                    <a:lumMod val="75000"/>
                  </a:schemeClr>
                </a:solidFill>
              </a:rPr>
              <a:t>服务描述层</a:t>
            </a:r>
            <a:r>
              <a:rPr lang="zh-CN" altLang="en-US" dirty="0"/>
              <a:t>：</a:t>
            </a:r>
            <a:r>
              <a:rPr lang="en-US" altLang="zh-CN" dirty="0"/>
              <a:t>WSDL (Web</a:t>
            </a:r>
            <a:r>
              <a:rPr lang="zh-CN" altLang="en-US" dirty="0"/>
              <a:t>服务描述语言</a:t>
            </a:r>
            <a:r>
              <a:rPr lang="en-US" altLang="zh-CN" dirty="0"/>
              <a:t>) </a:t>
            </a:r>
            <a:r>
              <a:rPr lang="zh-CN" altLang="en-US" dirty="0"/>
              <a:t>，生成服务的访问方法。</a:t>
            </a:r>
            <a:endParaRPr lang="en-US" altLang="zh-CN" dirty="0"/>
          </a:p>
          <a:p>
            <a:pPr>
              <a:defRPr/>
            </a:pPr>
            <a:r>
              <a:rPr lang="zh-CN" altLang="en-US" b="1" dirty="0">
                <a:solidFill>
                  <a:schemeClr val="accent5">
                    <a:lumMod val="75000"/>
                  </a:schemeClr>
                </a:solidFill>
              </a:rPr>
              <a:t>消息传递层</a:t>
            </a:r>
            <a:r>
              <a:rPr lang="zh-CN" altLang="en-US" dirty="0"/>
              <a:t>：</a:t>
            </a:r>
            <a:r>
              <a:rPr lang="en-US" altLang="zh-CN" dirty="0"/>
              <a:t>SOAP</a:t>
            </a:r>
            <a:r>
              <a:rPr lang="zh-CN" altLang="en-US" dirty="0"/>
              <a:t> </a:t>
            </a:r>
            <a:r>
              <a:rPr lang="en-US" altLang="zh-CN" dirty="0"/>
              <a:t>(</a:t>
            </a:r>
            <a:r>
              <a:rPr lang="zh-CN" altLang="en-US" dirty="0"/>
              <a:t>简单对象访问协议</a:t>
            </a:r>
            <a:r>
              <a:rPr lang="en-US" altLang="zh-CN" dirty="0"/>
              <a:t>)</a:t>
            </a:r>
            <a:r>
              <a:rPr lang="zh-CN" altLang="en-US" dirty="0"/>
              <a:t>，基于</a:t>
            </a:r>
            <a:r>
              <a:rPr lang="en-US" altLang="zh-CN" dirty="0"/>
              <a:t>XML</a:t>
            </a:r>
            <a:r>
              <a:rPr lang="zh-CN" altLang="en-US" dirty="0"/>
              <a:t>，用于交换</a:t>
            </a:r>
            <a:r>
              <a:rPr lang="en-US" altLang="zh-CN" dirty="0"/>
              <a:t>Web</a:t>
            </a:r>
            <a:r>
              <a:rPr lang="zh-CN" altLang="en-US" dirty="0"/>
              <a:t>信息。</a:t>
            </a:r>
            <a:endParaRPr lang="en-US" altLang="zh-CN" dirty="0"/>
          </a:p>
          <a:p>
            <a:pPr>
              <a:defRPr/>
            </a:pPr>
            <a:r>
              <a:rPr lang="zh-CN" altLang="en-US" b="1" dirty="0">
                <a:solidFill>
                  <a:schemeClr val="accent5">
                    <a:lumMod val="75000"/>
                  </a:schemeClr>
                </a:solidFill>
              </a:rPr>
              <a:t>网络传输层</a:t>
            </a:r>
          </a:p>
          <a:p>
            <a:pPr>
              <a:defRPr/>
            </a:pPr>
            <a:endParaRPr lang="zh-CN" altLang="en-US" dirty="0"/>
          </a:p>
        </p:txBody>
      </p:sp>
      <p:sp>
        <p:nvSpPr>
          <p:cNvPr id="15" name="内容占位符 4"/>
          <p:cNvSpPr txBox="1">
            <a:spLocks/>
          </p:cNvSpPr>
          <p:nvPr/>
        </p:nvSpPr>
        <p:spPr>
          <a:xfrm>
            <a:off x="428596" y="142852"/>
            <a:ext cx="8215312" cy="500063"/>
          </a:xfrm>
          <a:prstGeom prst="rect">
            <a:avLst/>
          </a:prstGeom>
        </p:spPr>
        <p:txBody>
          <a:bodyPr/>
          <a:lstStyle/>
          <a:p>
            <a:pPr marL="0" lvl="1" algn="ctr">
              <a:spcBef>
                <a:spcPct val="20000"/>
              </a:spcBef>
              <a:buFont typeface="Arial" charset="0"/>
              <a:buNone/>
              <a:defRPr/>
            </a:pPr>
            <a:r>
              <a:rPr lang="en-US" altLang="zh-CN" sz="2800" b="1" dirty="0" smtClean="0"/>
              <a:t>2.2</a:t>
            </a:r>
            <a:r>
              <a:rPr lang="zh-CN" altLang="en-US" sz="2800" b="1" dirty="0" smtClean="0"/>
              <a:t>   计算机应用技术</a:t>
            </a:r>
            <a:endParaRPr lang="en-US" altLang="zh-CN" sz="2800" dirty="0"/>
          </a:p>
        </p:txBody>
      </p:sp>
      <p:sp>
        <p:nvSpPr>
          <p:cNvPr id="17" name="矩形 16"/>
          <p:cNvSpPr/>
          <p:nvPr/>
        </p:nvSpPr>
        <p:spPr>
          <a:xfrm>
            <a:off x="4214810" y="5072074"/>
            <a:ext cx="2286016" cy="1428760"/>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0" name="图示 19"/>
          <p:cNvGraphicFramePr/>
          <p:nvPr/>
        </p:nvGraphicFramePr>
        <p:xfrm>
          <a:off x="1500166" y="1039810"/>
          <a:ext cx="6905652" cy="30321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zh-CN" altLang="en-US"/>
          </a:p>
        </p:txBody>
      </p:sp>
      <p:sp>
        <p:nvSpPr>
          <p:cNvPr id="24579" name="TextBox 2"/>
          <p:cNvSpPr txBox="1">
            <a:spLocks noChangeArrowheads="1"/>
          </p:cNvSpPr>
          <p:nvPr/>
        </p:nvSpPr>
        <p:spPr bwMode="auto">
          <a:xfrm>
            <a:off x="214313" y="571500"/>
            <a:ext cx="7858125" cy="1724025"/>
          </a:xfrm>
          <a:prstGeom prst="rect">
            <a:avLst/>
          </a:prstGeom>
          <a:noFill/>
          <a:ln w="9525">
            <a:noFill/>
            <a:miter lim="800000"/>
            <a:headEnd/>
            <a:tailEnd/>
          </a:ln>
        </p:spPr>
        <p:txBody>
          <a:bodyPr>
            <a:spAutoFit/>
          </a:bodyPr>
          <a:lstStyle/>
          <a:p>
            <a:pPr lvl="1">
              <a:lnSpc>
                <a:spcPct val="120000"/>
              </a:lnSpc>
              <a:buFont typeface="Arial" charset="0"/>
              <a:buNone/>
            </a:pPr>
            <a:endParaRPr lang="en-US" altLang="zh-CN" sz="2000"/>
          </a:p>
          <a:p>
            <a:endParaRPr lang="en-US" altLang="zh-CN" sz="2800" b="1">
              <a:latin typeface="宋体" pitchFamily="2" charset="-122"/>
              <a:cs typeface="Times New Roman" pitchFamily="18" charset="0"/>
            </a:endParaRPr>
          </a:p>
          <a:p>
            <a:endParaRPr lang="zh-CN" altLang="en-US" sz="5400" b="1"/>
          </a:p>
        </p:txBody>
      </p:sp>
      <p:sp>
        <p:nvSpPr>
          <p:cNvPr id="2458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24582" name="内容占位符 4"/>
          <p:cNvSpPr txBox="1">
            <a:spLocks/>
          </p:cNvSpPr>
          <p:nvPr/>
        </p:nvSpPr>
        <p:spPr bwMode="auto">
          <a:xfrm>
            <a:off x="428625" y="1000125"/>
            <a:ext cx="8715375" cy="500063"/>
          </a:xfrm>
          <a:prstGeom prst="rect">
            <a:avLst/>
          </a:prstGeom>
          <a:noFill/>
          <a:ln w="9525">
            <a:noFill/>
            <a:miter lim="800000"/>
            <a:headEnd/>
            <a:tailEnd/>
          </a:ln>
        </p:spPr>
        <p:txBody>
          <a:bodyPr/>
          <a:lstStyle/>
          <a:p>
            <a:pPr marL="0" lvl="1">
              <a:spcBef>
                <a:spcPct val="20000"/>
              </a:spcBef>
            </a:pPr>
            <a:r>
              <a:rPr lang="en-US" altLang="zh-CN" sz="2400" b="1" dirty="0">
                <a:solidFill>
                  <a:srgbClr val="C00000"/>
                </a:solidFill>
                <a:latin typeface="宋体" pitchFamily="2" charset="-122"/>
              </a:rPr>
              <a:t>②</a:t>
            </a:r>
            <a:r>
              <a:rPr lang="en-US" altLang="zh-CN" sz="2400" b="1" dirty="0" smtClean="0">
                <a:solidFill>
                  <a:srgbClr val="C00000"/>
                </a:solidFill>
                <a:latin typeface="宋体" pitchFamily="2" charset="-122"/>
              </a:rPr>
              <a:t>MVC</a:t>
            </a:r>
            <a:r>
              <a:rPr lang="zh-CN" altLang="en-US" sz="2400" b="1" dirty="0" smtClean="0">
                <a:solidFill>
                  <a:srgbClr val="C00000"/>
                </a:solidFill>
                <a:latin typeface="宋体" pitchFamily="2" charset="-122"/>
              </a:rPr>
              <a:t>模式</a:t>
            </a:r>
            <a:endParaRPr lang="en-US" altLang="zh-CN" sz="2400" b="1" dirty="0">
              <a:solidFill>
                <a:srgbClr val="C00000"/>
              </a:solidFill>
              <a:latin typeface="宋体" pitchFamily="2" charset="-122"/>
            </a:endParaRPr>
          </a:p>
        </p:txBody>
      </p:sp>
      <p:sp>
        <p:nvSpPr>
          <p:cNvPr id="24584" name="TextBox 16"/>
          <p:cNvSpPr txBox="1">
            <a:spLocks noChangeArrowheads="1"/>
          </p:cNvSpPr>
          <p:nvPr/>
        </p:nvSpPr>
        <p:spPr bwMode="auto">
          <a:xfrm>
            <a:off x="7215188" y="2071688"/>
            <a:ext cx="1928812" cy="646112"/>
          </a:xfrm>
          <a:prstGeom prst="rect">
            <a:avLst/>
          </a:prstGeom>
          <a:noFill/>
          <a:ln w="9525">
            <a:noFill/>
            <a:miter lim="800000"/>
            <a:headEnd/>
            <a:tailEnd/>
          </a:ln>
        </p:spPr>
        <p:txBody>
          <a:bodyPr>
            <a:spAutoFit/>
          </a:bodyPr>
          <a:lstStyle/>
          <a:p>
            <a:r>
              <a:rPr lang="en-US" altLang="zh-CN" b="1" dirty="0">
                <a:solidFill>
                  <a:srgbClr val="0070C0"/>
                </a:solidFill>
              </a:rPr>
              <a:t>MVC</a:t>
            </a:r>
          </a:p>
          <a:p>
            <a:r>
              <a:rPr lang="zh-CN" altLang="en-US" b="1" dirty="0">
                <a:solidFill>
                  <a:srgbClr val="0070C0"/>
                </a:solidFill>
              </a:rPr>
              <a:t>组件关系功能图</a:t>
            </a:r>
          </a:p>
        </p:txBody>
      </p:sp>
      <p:pic>
        <p:nvPicPr>
          <p:cNvPr id="24585" name="Picture 3"/>
          <p:cNvPicPr>
            <a:picLocks noChangeAspect="1" noChangeArrowheads="1"/>
          </p:cNvPicPr>
          <p:nvPr/>
        </p:nvPicPr>
        <p:blipFill>
          <a:blip r:embed="rId3"/>
          <a:srcRect/>
          <a:stretch>
            <a:fillRect/>
          </a:stretch>
        </p:blipFill>
        <p:spPr bwMode="auto">
          <a:xfrm>
            <a:off x="2000250" y="1000125"/>
            <a:ext cx="5060950" cy="2928938"/>
          </a:xfrm>
          <a:prstGeom prst="rect">
            <a:avLst/>
          </a:prstGeom>
          <a:noFill/>
          <a:ln w="9525">
            <a:noFill/>
            <a:miter lim="800000"/>
            <a:headEnd/>
            <a:tailEnd/>
          </a:ln>
        </p:spPr>
      </p:pic>
      <p:sp>
        <p:nvSpPr>
          <p:cNvPr id="24586" name="内容占位符 4"/>
          <p:cNvSpPr txBox="1">
            <a:spLocks/>
          </p:cNvSpPr>
          <p:nvPr/>
        </p:nvSpPr>
        <p:spPr bwMode="auto">
          <a:xfrm>
            <a:off x="428625" y="4143375"/>
            <a:ext cx="8715375" cy="500063"/>
          </a:xfrm>
          <a:prstGeom prst="rect">
            <a:avLst/>
          </a:prstGeom>
          <a:noFill/>
          <a:ln w="9525">
            <a:noFill/>
            <a:miter lim="800000"/>
            <a:headEnd/>
            <a:tailEnd/>
          </a:ln>
        </p:spPr>
        <p:txBody>
          <a:bodyPr/>
          <a:lstStyle/>
          <a:p>
            <a:pPr marL="0" lvl="1">
              <a:spcBef>
                <a:spcPct val="20000"/>
              </a:spcBef>
            </a:pPr>
            <a:r>
              <a:rPr lang="en-US" altLang="zh-CN" sz="2400" b="1" dirty="0">
                <a:solidFill>
                  <a:srgbClr val="C00000"/>
                </a:solidFill>
                <a:latin typeface="宋体" pitchFamily="2" charset="-122"/>
              </a:rPr>
              <a:t>③Spring</a:t>
            </a:r>
          </a:p>
        </p:txBody>
      </p:sp>
      <p:pic>
        <p:nvPicPr>
          <p:cNvPr id="24587" name="Picture 4"/>
          <p:cNvPicPr>
            <a:picLocks noChangeAspect="1" noChangeArrowheads="1"/>
          </p:cNvPicPr>
          <p:nvPr/>
        </p:nvPicPr>
        <p:blipFill>
          <a:blip r:embed="rId4"/>
          <a:srcRect/>
          <a:stretch>
            <a:fillRect/>
          </a:stretch>
        </p:blipFill>
        <p:spPr bwMode="auto">
          <a:xfrm>
            <a:off x="2571750" y="4357688"/>
            <a:ext cx="4071938" cy="2028825"/>
          </a:xfrm>
          <a:prstGeom prst="rect">
            <a:avLst/>
          </a:prstGeom>
          <a:noFill/>
          <a:ln w="9525">
            <a:noFill/>
            <a:miter lim="800000"/>
            <a:headEnd/>
            <a:tailEnd/>
          </a:ln>
        </p:spPr>
      </p:pic>
      <p:sp>
        <p:nvSpPr>
          <p:cNvPr id="24588" name="TextBox 20"/>
          <p:cNvSpPr txBox="1">
            <a:spLocks noChangeArrowheads="1"/>
          </p:cNvSpPr>
          <p:nvPr/>
        </p:nvSpPr>
        <p:spPr bwMode="auto">
          <a:xfrm>
            <a:off x="7000875" y="5286375"/>
            <a:ext cx="2143125" cy="369888"/>
          </a:xfrm>
          <a:prstGeom prst="rect">
            <a:avLst/>
          </a:prstGeom>
          <a:noFill/>
          <a:ln w="9525">
            <a:noFill/>
            <a:miter lim="800000"/>
            <a:headEnd/>
            <a:tailEnd/>
          </a:ln>
        </p:spPr>
        <p:txBody>
          <a:bodyPr>
            <a:spAutoFit/>
          </a:bodyPr>
          <a:lstStyle/>
          <a:p>
            <a:r>
              <a:rPr lang="en-US" altLang="zh-CN" b="1" dirty="0">
                <a:solidFill>
                  <a:srgbClr val="0070C0"/>
                </a:solidFill>
              </a:rPr>
              <a:t>Spring MVC</a:t>
            </a:r>
            <a:r>
              <a:rPr lang="zh-CN" altLang="en-US" b="1" dirty="0">
                <a:solidFill>
                  <a:srgbClr val="0070C0"/>
                </a:solidFill>
              </a:rPr>
              <a:t>框架</a:t>
            </a:r>
          </a:p>
        </p:txBody>
      </p:sp>
      <p:sp>
        <p:nvSpPr>
          <p:cNvPr id="14" name="内容占位符 4"/>
          <p:cNvSpPr txBox="1">
            <a:spLocks/>
          </p:cNvSpPr>
          <p:nvPr/>
        </p:nvSpPr>
        <p:spPr>
          <a:xfrm>
            <a:off x="428596" y="142852"/>
            <a:ext cx="8215312" cy="500063"/>
          </a:xfrm>
          <a:prstGeom prst="rect">
            <a:avLst/>
          </a:prstGeom>
        </p:spPr>
        <p:txBody>
          <a:bodyPr/>
          <a:lstStyle/>
          <a:p>
            <a:pPr marL="0" lvl="1" algn="ctr">
              <a:spcBef>
                <a:spcPct val="20000"/>
              </a:spcBef>
              <a:buFont typeface="Arial" charset="0"/>
              <a:buNone/>
              <a:defRPr/>
            </a:pPr>
            <a:r>
              <a:rPr lang="en-US" altLang="zh-CN" sz="2800" b="1" dirty="0" smtClean="0"/>
              <a:t>2.2</a:t>
            </a:r>
            <a:r>
              <a:rPr lang="zh-CN" altLang="en-US" sz="2800" b="1" dirty="0" smtClean="0"/>
              <a:t>   计算机应用技术</a:t>
            </a:r>
            <a:endParaRPr lang="en-US" altLang="zh-CN" sz="2800" dirty="0"/>
          </a:p>
        </p:txBody>
      </p:sp>
      <p:sp>
        <p:nvSpPr>
          <p:cNvPr id="15" name="TextBox 14"/>
          <p:cNvSpPr txBox="1"/>
          <p:nvPr/>
        </p:nvSpPr>
        <p:spPr>
          <a:xfrm>
            <a:off x="285720" y="1714488"/>
            <a:ext cx="1928826" cy="923330"/>
          </a:xfrm>
          <a:prstGeom prst="rect">
            <a:avLst/>
          </a:prstGeom>
          <a:noFill/>
        </p:spPr>
        <p:txBody>
          <a:bodyPr wrap="square" rtlCol="0">
            <a:spAutoFit/>
          </a:bodyPr>
          <a:lstStyle/>
          <a:p>
            <a:r>
              <a:rPr lang="zh-CN" altLang="en-US" dirty="0" smtClean="0">
                <a:latin typeface="微软雅黑" pitchFamily="34" charset="-122"/>
                <a:ea typeface="微软雅黑" pitchFamily="34" charset="-122"/>
              </a:rPr>
              <a:t>优势：</a:t>
            </a:r>
            <a:endParaRPr lang="en-US" altLang="zh-CN" dirty="0" smtClean="0">
              <a:latin typeface="微软雅黑" pitchFamily="34" charset="-122"/>
              <a:ea typeface="微软雅黑" pitchFamily="34" charset="-122"/>
            </a:endParaRPr>
          </a:p>
          <a:p>
            <a:r>
              <a:rPr lang="zh-CN" altLang="en-US" dirty="0" smtClean="0"/>
              <a:t>增强代码复用性，实现松耦合</a:t>
            </a:r>
            <a:endParaRPr lang="zh-CN" altLang="en-US" dirty="0"/>
          </a:p>
        </p:txBody>
      </p:sp>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750" y="285750"/>
            <a:ext cx="8153400" cy="990600"/>
          </a:xfrm>
        </p:spPr>
        <p:txBody>
          <a:bodyPr>
            <a:normAutofit/>
          </a:bodyPr>
          <a:lstStyle/>
          <a:p>
            <a:pPr eaLnBrk="1" hangingPunct="1">
              <a:defRPr/>
            </a:pPr>
            <a:r>
              <a:rPr lang="zh-CN" altLang="en-US" kern="0" dirty="0" smtClean="0">
                <a:solidFill>
                  <a:schemeClr val="accent6">
                    <a:lumMod val="50000"/>
                  </a:schemeClr>
                </a:solidFill>
                <a:effectLst>
                  <a:outerShdw blurRad="38100" dist="38100" dir="2700000" algn="tl">
                    <a:srgbClr val="000000">
                      <a:alpha val="43137"/>
                    </a:srgbClr>
                  </a:outerShdw>
                </a:effectLst>
                <a:latin typeface="微软雅黑" pitchFamily="34" charset="-122"/>
                <a:ea typeface="微软雅黑" pitchFamily="34" charset="-122"/>
              </a:rPr>
              <a:t>汇报内容 </a:t>
            </a:r>
            <a:endParaRPr lang="zh-CN" altLang="en-US" dirty="0"/>
          </a:p>
        </p:txBody>
      </p:sp>
      <p:sp>
        <p:nvSpPr>
          <p:cNvPr id="11267" name="内容占位符 2"/>
          <p:cNvSpPr>
            <a:spLocks noGrp="1"/>
          </p:cNvSpPr>
          <p:nvPr>
            <p:ph idx="1"/>
          </p:nvPr>
        </p:nvSpPr>
        <p:spPr>
          <a:xfrm>
            <a:off x="612775" y="1500188"/>
            <a:ext cx="8153400" cy="4840287"/>
          </a:xfrm>
        </p:spPr>
        <p:txBody>
          <a:bodyPr/>
          <a:lstStyle/>
          <a:p>
            <a:pPr eaLnBrk="1" hangingPunct="1">
              <a:buFont typeface="Arial" charset="0"/>
              <a:buNone/>
            </a:pPr>
            <a:r>
              <a:rPr lang="zh-CN" altLang="en-US" dirty="0" smtClean="0">
                <a:solidFill>
                  <a:srgbClr val="C00000"/>
                </a:solidFill>
                <a:latin typeface="微软雅黑" pitchFamily="34" charset="-122"/>
                <a:ea typeface="微软雅黑" pitchFamily="34" charset="-122"/>
              </a:rPr>
              <a:t>一、研究背景与意义</a:t>
            </a:r>
            <a:endParaRPr lang="en-US" altLang="zh-CN" dirty="0" smtClean="0">
              <a:solidFill>
                <a:srgbClr val="C00000"/>
              </a:solidFill>
              <a:latin typeface="微软雅黑" pitchFamily="34" charset="-122"/>
              <a:ea typeface="微软雅黑" pitchFamily="34" charset="-122"/>
            </a:endParaRPr>
          </a:p>
          <a:p>
            <a:pPr eaLnBrk="1" hangingPunct="1">
              <a:buFont typeface="Arial" charset="0"/>
              <a:buNone/>
            </a:pPr>
            <a:r>
              <a:rPr lang="zh-CN" altLang="en-US" dirty="0" smtClean="0">
                <a:latin typeface="微软雅黑" pitchFamily="34" charset="-122"/>
                <a:ea typeface="微软雅黑" pitchFamily="34" charset="-122"/>
              </a:rPr>
              <a:t>二、研究基础</a:t>
            </a:r>
            <a:endParaRPr lang="en-US" altLang="zh-CN" dirty="0" smtClean="0">
              <a:latin typeface="微软雅黑" pitchFamily="34" charset="-122"/>
              <a:ea typeface="微软雅黑" pitchFamily="34" charset="-122"/>
            </a:endParaRPr>
          </a:p>
          <a:p>
            <a:pPr eaLnBrk="1" hangingPunct="1">
              <a:buFont typeface="Arial" charset="0"/>
              <a:buNone/>
            </a:pPr>
            <a:r>
              <a:rPr lang="zh-CN" altLang="en-US" dirty="0" smtClean="0">
                <a:latin typeface="微软雅黑" pitchFamily="34" charset="-122"/>
                <a:ea typeface="微软雅黑" pitchFamily="34" charset="-122"/>
              </a:rPr>
              <a:t>三、研究内容</a:t>
            </a:r>
            <a:endParaRPr lang="en-US" altLang="zh-CN" dirty="0" smtClean="0">
              <a:latin typeface="微软雅黑" pitchFamily="34" charset="-122"/>
              <a:ea typeface="微软雅黑" pitchFamily="34" charset="-122"/>
            </a:endParaRPr>
          </a:p>
          <a:p>
            <a:pPr eaLnBrk="1" hangingPunct="1">
              <a:buFont typeface="Arial" charset="0"/>
              <a:buNone/>
            </a:pPr>
            <a:r>
              <a:rPr lang="zh-CN" altLang="en-US" dirty="0" smtClean="0">
                <a:latin typeface="微软雅黑" pitchFamily="34" charset="-122"/>
                <a:ea typeface="微软雅黑" pitchFamily="34" charset="-122"/>
              </a:rPr>
              <a:t>四、总结与展望</a:t>
            </a:r>
            <a:endParaRPr lang="en-US" altLang="zh-CN" dirty="0" smtClean="0">
              <a:latin typeface="微软雅黑" pitchFamily="34" charset="-122"/>
              <a:ea typeface="微软雅黑" pitchFamily="34" charset="-122"/>
            </a:endParaRPr>
          </a:p>
        </p:txBody>
      </p:sp>
      <p:pic>
        <p:nvPicPr>
          <p:cNvPr id="11268" name="Picture 3" descr="C:\Users\jx\Pictures\卫星\卫星蒙版.jpg"/>
          <p:cNvPicPr>
            <a:picLocks noChangeAspect="1" noChangeArrowheads="1"/>
          </p:cNvPicPr>
          <p:nvPr/>
        </p:nvPicPr>
        <p:blipFill>
          <a:blip r:embed="rId3"/>
          <a:srcRect/>
          <a:stretch>
            <a:fillRect/>
          </a:stretch>
        </p:blipFill>
        <p:spPr bwMode="auto">
          <a:xfrm>
            <a:off x="4857750" y="3714750"/>
            <a:ext cx="4286250" cy="2681288"/>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750" y="285750"/>
            <a:ext cx="8153400" cy="990600"/>
          </a:xfrm>
        </p:spPr>
        <p:txBody>
          <a:bodyPr>
            <a:normAutofit/>
          </a:bodyPr>
          <a:lstStyle/>
          <a:p>
            <a:pPr eaLnBrk="1" hangingPunct="1">
              <a:defRPr/>
            </a:pPr>
            <a:r>
              <a:rPr lang="zh-CN" altLang="en-US" kern="0" dirty="0" smtClean="0">
                <a:solidFill>
                  <a:schemeClr val="accent6">
                    <a:lumMod val="50000"/>
                  </a:schemeClr>
                </a:solidFill>
                <a:effectLst>
                  <a:outerShdw blurRad="38100" dist="38100" dir="2700000" algn="tl">
                    <a:srgbClr val="000000">
                      <a:alpha val="43137"/>
                    </a:srgbClr>
                  </a:outerShdw>
                </a:effectLst>
                <a:latin typeface="微软雅黑" pitchFamily="34" charset="-122"/>
                <a:ea typeface="微软雅黑" pitchFamily="34" charset="-122"/>
              </a:rPr>
              <a:t>汇报内容 </a:t>
            </a:r>
            <a:endParaRPr lang="zh-CN" altLang="en-US" dirty="0"/>
          </a:p>
        </p:txBody>
      </p:sp>
      <p:sp>
        <p:nvSpPr>
          <p:cNvPr id="25603" name="内容占位符 2"/>
          <p:cNvSpPr>
            <a:spLocks noGrp="1"/>
          </p:cNvSpPr>
          <p:nvPr>
            <p:ph idx="1"/>
          </p:nvPr>
        </p:nvSpPr>
        <p:spPr>
          <a:xfrm>
            <a:off x="612775" y="1500188"/>
            <a:ext cx="8153400" cy="4840287"/>
          </a:xfrm>
        </p:spPr>
        <p:txBody>
          <a:bodyPr/>
          <a:lstStyle/>
          <a:p>
            <a:pPr eaLnBrk="1" hangingPunct="1">
              <a:buFont typeface="Arial" charset="0"/>
              <a:buNone/>
            </a:pPr>
            <a:r>
              <a:rPr lang="zh-CN" altLang="en-US" smtClean="0">
                <a:latin typeface="微软雅黑" pitchFamily="34" charset="-122"/>
                <a:ea typeface="微软雅黑" pitchFamily="34" charset="-122"/>
              </a:rPr>
              <a:t>一、研究背景与意义</a:t>
            </a:r>
            <a:endParaRPr lang="en-US" altLang="zh-CN" smtClean="0">
              <a:latin typeface="微软雅黑" pitchFamily="34" charset="-122"/>
              <a:ea typeface="微软雅黑" pitchFamily="34" charset="-122"/>
            </a:endParaRPr>
          </a:p>
          <a:p>
            <a:pPr eaLnBrk="1" hangingPunct="1">
              <a:buFont typeface="Arial" charset="0"/>
              <a:buNone/>
            </a:pPr>
            <a:r>
              <a:rPr lang="zh-CN" altLang="en-US" smtClean="0">
                <a:latin typeface="微软雅黑" pitchFamily="34" charset="-122"/>
                <a:ea typeface="微软雅黑" pitchFamily="34" charset="-122"/>
              </a:rPr>
              <a:t>二、研究基础</a:t>
            </a:r>
            <a:endParaRPr lang="en-US" altLang="zh-CN" smtClean="0">
              <a:latin typeface="微软雅黑" pitchFamily="34" charset="-122"/>
              <a:ea typeface="微软雅黑" pitchFamily="34" charset="-122"/>
            </a:endParaRPr>
          </a:p>
          <a:p>
            <a:pPr eaLnBrk="1" hangingPunct="1">
              <a:buFont typeface="Arial" charset="0"/>
              <a:buNone/>
            </a:pPr>
            <a:r>
              <a:rPr lang="zh-CN" altLang="en-US" smtClean="0">
                <a:solidFill>
                  <a:srgbClr val="C00000"/>
                </a:solidFill>
                <a:latin typeface="微软雅黑" pitchFamily="34" charset="-122"/>
                <a:ea typeface="微软雅黑" pitchFamily="34" charset="-122"/>
              </a:rPr>
              <a:t>三、研究内容</a:t>
            </a:r>
            <a:endParaRPr lang="en-US" altLang="zh-CN" smtClean="0">
              <a:solidFill>
                <a:srgbClr val="C00000"/>
              </a:solidFill>
              <a:latin typeface="微软雅黑" pitchFamily="34" charset="-122"/>
              <a:ea typeface="微软雅黑" pitchFamily="34" charset="-122"/>
            </a:endParaRPr>
          </a:p>
          <a:p>
            <a:pPr eaLnBrk="1" hangingPunct="1">
              <a:buFont typeface="Arial" charset="0"/>
              <a:buNone/>
            </a:pPr>
            <a:r>
              <a:rPr lang="zh-CN" altLang="en-US" smtClean="0">
                <a:latin typeface="微软雅黑" pitchFamily="34" charset="-122"/>
                <a:ea typeface="微软雅黑" pitchFamily="34" charset="-122"/>
              </a:rPr>
              <a:t>四、总结与展望</a:t>
            </a:r>
            <a:endParaRPr lang="en-US" altLang="zh-CN" smtClean="0">
              <a:latin typeface="微软雅黑" pitchFamily="34" charset="-122"/>
              <a:ea typeface="微软雅黑" pitchFamily="34" charset="-122"/>
            </a:endParaRPr>
          </a:p>
        </p:txBody>
      </p:sp>
      <p:pic>
        <p:nvPicPr>
          <p:cNvPr id="25604" name="Picture 3" descr="C:\Users\jx\Pictures\卫星\卫星蒙版.jpg"/>
          <p:cNvPicPr>
            <a:picLocks noChangeAspect="1" noChangeArrowheads="1"/>
          </p:cNvPicPr>
          <p:nvPr/>
        </p:nvPicPr>
        <p:blipFill>
          <a:blip r:embed="rId3"/>
          <a:srcRect/>
          <a:stretch>
            <a:fillRect/>
          </a:stretch>
        </p:blipFill>
        <p:spPr bwMode="auto">
          <a:xfrm>
            <a:off x="4857750" y="3714750"/>
            <a:ext cx="4286250" cy="2681288"/>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642918"/>
            <a:ext cx="8229600" cy="5483245"/>
          </a:xfrm>
        </p:spPr>
        <p:txBody>
          <a:bodyPr/>
          <a:lstStyle/>
          <a:p>
            <a:pPr marL="0" indent="0">
              <a:buNone/>
            </a:pPr>
            <a:r>
              <a:rPr lang="zh-CN" altLang="en-US" sz="2800" dirty="0" smtClean="0">
                <a:latin typeface="楷体_GB2312" pitchFamily="49" charset="-122"/>
                <a:ea typeface="楷体_GB2312" pitchFamily="49" charset="-122"/>
              </a:rPr>
              <a:t>基于对外发布</a:t>
            </a:r>
            <a:r>
              <a:rPr lang="en-US" altLang="zh-CN" sz="2800" dirty="0" smtClean="0">
                <a:latin typeface="楷体_GB2312" pitchFamily="49" charset="-122"/>
                <a:ea typeface="楷体_GB2312" pitchFamily="49" charset="-122"/>
              </a:rPr>
              <a:t>HXMT</a:t>
            </a:r>
            <a:r>
              <a:rPr lang="zh-CN" altLang="en-US" sz="2800" dirty="0" smtClean="0">
                <a:latin typeface="楷体_GB2312" pitchFamily="49" charset="-122"/>
                <a:ea typeface="楷体_GB2312" pitchFamily="49" charset="-122"/>
              </a:rPr>
              <a:t>卫星数据以及未来融入</a:t>
            </a:r>
            <a:r>
              <a:rPr lang="en-US" altLang="zh-CN" sz="2800" dirty="0" smtClean="0">
                <a:latin typeface="楷体_GB2312" pitchFamily="49" charset="-122"/>
                <a:ea typeface="楷体_GB2312" pitchFamily="49" charset="-122"/>
              </a:rPr>
              <a:t>VO</a:t>
            </a:r>
            <a:r>
              <a:rPr lang="zh-CN" altLang="en-US" sz="2800" dirty="0" smtClean="0">
                <a:latin typeface="楷体_GB2312" pitchFamily="49" charset="-122"/>
                <a:ea typeface="楷体_GB2312" pitchFamily="49" charset="-122"/>
              </a:rPr>
              <a:t>环境实现国际数据共享的需求，需考虑如下问题：</a:t>
            </a:r>
            <a:endParaRPr lang="en-US" altLang="zh-CN" sz="2800" dirty="0" smtClean="0">
              <a:latin typeface="楷体_GB2312" pitchFamily="49" charset="-122"/>
              <a:ea typeface="楷体_GB2312" pitchFamily="49" charset="-122"/>
            </a:endParaRPr>
          </a:p>
          <a:p>
            <a:pPr marL="457200" indent="-457200">
              <a:buFont typeface="+mj-lt"/>
              <a:buAutoNum type="arabicPeriod"/>
            </a:pPr>
            <a:r>
              <a:rPr lang="zh-CN" altLang="en-US" sz="2400" b="1" dirty="0" smtClean="0">
                <a:latin typeface="楷体_GB2312" pitchFamily="49" charset="-122"/>
                <a:ea typeface="楷体_GB2312" pitchFamily="49" charset="-122"/>
              </a:rPr>
              <a:t>对</a:t>
            </a:r>
            <a:r>
              <a:rPr lang="en-US" altLang="zh-CN" sz="2400" b="1" dirty="0" smtClean="0">
                <a:latin typeface="楷体_GB2312" pitchFamily="49" charset="-122"/>
                <a:ea typeface="楷体_GB2312" pitchFamily="49" charset="-122"/>
              </a:rPr>
              <a:t>HXMT</a:t>
            </a:r>
            <a:r>
              <a:rPr lang="zh-CN" altLang="en-US" sz="2400" b="1" dirty="0" smtClean="0">
                <a:latin typeface="楷体_GB2312" pitchFamily="49" charset="-122"/>
                <a:ea typeface="楷体_GB2312" pitchFamily="49" charset="-122"/>
              </a:rPr>
              <a:t>卫星数据拥有充分的认识与理解</a:t>
            </a:r>
            <a:endParaRPr lang="en-US" altLang="zh-CN" sz="2400" b="1" dirty="0" smtClean="0">
              <a:latin typeface="楷体_GB2312" pitchFamily="49" charset="-122"/>
              <a:ea typeface="楷体_GB2312" pitchFamily="49" charset="-122"/>
            </a:endParaRPr>
          </a:p>
          <a:p>
            <a:pPr marL="1257300" lvl="2" indent="-457200">
              <a:buFont typeface="+mj-lt"/>
              <a:buAutoNum type="arabicPeriod"/>
            </a:pPr>
            <a:r>
              <a:rPr lang="zh-CN" altLang="en-US" sz="1800" dirty="0" smtClean="0">
                <a:latin typeface="楷体_GB2312" pitchFamily="49" charset="-122"/>
                <a:ea typeface="楷体_GB2312" pitchFamily="49" charset="-122"/>
              </a:rPr>
              <a:t>合适的数据模型来管理和使用数据</a:t>
            </a:r>
            <a:endParaRPr lang="en-US" altLang="zh-CN" sz="1800" dirty="0" smtClean="0">
              <a:latin typeface="楷体_GB2312" pitchFamily="49" charset="-122"/>
              <a:ea typeface="楷体_GB2312" pitchFamily="49" charset="-122"/>
            </a:endParaRPr>
          </a:p>
          <a:p>
            <a:pPr marL="1257300" lvl="2" indent="-457200">
              <a:buFont typeface="+mj-lt"/>
              <a:buAutoNum type="arabicPeriod"/>
            </a:pPr>
            <a:r>
              <a:rPr lang="zh-CN" altLang="en-US" sz="1800" dirty="0" smtClean="0">
                <a:latin typeface="楷体_GB2312" pitchFamily="49" charset="-122"/>
                <a:ea typeface="楷体_GB2312" pitchFamily="49" charset="-122"/>
              </a:rPr>
              <a:t>针对不同数据类型选用合适的</a:t>
            </a:r>
            <a:r>
              <a:rPr lang="en-US" altLang="zh-CN" sz="1800" dirty="0" smtClean="0">
                <a:latin typeface="楷体_GB2312" pitchFamily="49" charset="-122"/>
                <a:ea typeface="楷体_GB2312" pitchFamily="49" charset="-122"/>
              </a:rPr>
              <a:t>VO</a:t>
            </a:r>
            <a:r>
              <a:rPr lang="zh-CN" altLang="en-US" sz="1800" dirty="0" smtClean="0">
                <a:latin typeface="楷体_GB2312" pitchFamily="49" charset="-122"/>
                <a:ea typeface="楷体_GB2312" pitchFamily="49" charset="-122"/>
              </a:rPr>
              <a:t>标准协议进行对外发布</a:t>
            </a:r>
            <a:endParaRPr lang="en-US" altLang="zh-CN" sz="1800" dirty="0" smtClean="0">
              <a:latin typeface="楷体_GB2312" pitchFamily="49" charset="-122"/>
              <a:ea typeface="楷体_GB2312" pitchFamily="49" charset="-122"/>
            </a:endParaRPr>
          </a:p>
          <a:p>
            <a:pPr marL="1257300" lvl="2" indent="-457200">
              <a:buFont typeface="+mj-lt"/>
              <a:buAutoNum type="arabicPeriod"/>
            </a:pPr>
            <a:r>
              <a:rPr lang="zh-CN" altLang="en-US" sz="1800" dirty="0" smtClean="0">
                <a:latin typeface="楷体_GB2312" pitchFamily="49" charset="-122"/>
                <a:ea typeface="楷体_GB2312" pitchFamily="49" charset="-122"/>
              </a:rPr>
              <a:t>数据库设计与实现</a:t>
            </a:r>
            <a:endParaRPr lang="en-US" altLang="zh-CN" sz="1800" dirty="0" smtClean="0">
              <a:latin typeface="楷体_GB2312" pitchFamily="49" charset="-122"/>
              <a:ea typeface="楷体_GB2312" pitchFamily="49" charset="-122"/>
            </a:endParaRPr>
          </a:p>
          <a:p>
            <a:pPr marL="1257300" lvl="2" indent="-457200">
              <a:buFont typeface="+mj-lt"/>
              <a:buAutoNum type="arabicPeriod"/>
            </a:pPr>
            <a:r>
              <a:rPr lang="zh-CN" altLang="en-US" sz="1800" dirty="0" smtClean="0">
                <a:latin typeface="楷体_GB2312" pitchFamily="49" charset="-122"/>
                <a:ea typeface="楷体_GB2312" pitchFamily="49" charset="-122"/>
              </a:rPr>
              <a:t>高效索引来提升数据库检索效率</a:t>
            </a:r>
            <a:endParaRPr lang="en-US" altLang="zh-CN" sz="1800" dirty="0" smtClean="0">
              <a:latin typeface="楷体_GB2312" pitchFamily="49" charset="-122"/>
              <a:ea typeface="楷体_GB2312" pitchFamily="49" charset="-122"/>
            </a:endParaRPr>
          </a:p>
          <a:p>
            <a:pPr marL="1257300" lvl="2" indent="-457200">
              <a:buFont typeface="+mj-lt"/>
              <a:buAutoNum type="arabicPeriod"/>
            </a:pPr>
            <a:r>
              <a:rPr lang="en-US" altLang="zh-CN" sz="1800" dirty="0" smtClean="0">
                <a:latin typeface="楷体_GB2312" pitchFamily="49" charset="-122"/>
                <a:ea typeface="楷体_GB2312" pitchFamily="49" charset="-122"/>
              </a:rPr>
              <a:t>…</a:t>
            </a:r>
          </a:p>
          <a:p>
            <a:pPr marL="457200" indent="-457200">
              <a:buFont typeface="+mj-lt"/>
              <a:buAutoNum type="arabicPeriod"/>
            </a:pPr>
            <a:r>
              <a:rPr lang="zh-CN" altLang="en-US" sz="2400" b="1" dirty="0" smtClean="0">
                <a:latin typeface="楷体_GB2312" pitchFamily="49" charset="-122"/>
                <a:ea typeface="楷体_GB2312" pitchFamily="49" charset="-122"/>
              </a:rPr>
              <a:t>遵循</a:t>
            </a:r>
            <a:r>
              <a:rPr lang="en-US" altLang="zh-CN" sz="2400" b="1" dirty="0" smtClean="0">
                <a:latin typeface="楷体_GB2312" pitchFamily="49" charset="-122"/>
                <a:ea typeface="楷体_GB2312" pitchFamily="49" charset="-122"/>
              </a:rPr>
              <a:t>VO</a:t>
            </a:r>
            <a:r>
              <a:rPr lang="zh-CN" altLang="en-US" sz="2400" b="1" dirty="0" smtClean="0">
                <a:latin typeface="楷体_GB2312" pitchFamily="49" charset="-122"/>
                <a:ea typeface="楷体_GB2312" pitchFamily="49" charset="-122"/>
              </a:rPr>
              <a:t>标准协议进行系统研制</a:t>
            </a:r>
            <a:endParaRPr lang="en-US" altLang="zh-CN" sz="2400" b="1" dirty="0" smtClean="0">
              <a:latin typeface="楷体_GB2312" pitchFamily="49" charset="-122"/>
              <a:ea typeface="楷体_GB2312" pitchFamily="49" charset="-122"/>
            </a:endParaRPr>
          </a:p>
          <a:p>
            <a:pPr marL="1257300" lvl="2" indent="-457200">
              <a:buFont typeface="+mj-lt"/>
              <a:buAutoNum type="arabicPeriod"/>
            </a:pPr>
            <a:r>
              <a:rPr lang="zh-CN" altLang="en-US" sz="1800" dirty="0" smtClean="0">
                <a:latin typeface="楷体_GB2312" pitchFamily="49" charset="-122"/>
                <a:ea typeface="楷体_GB2312" pitchFamily="49" charset="-122"/>
              </a:rPr>
              <a:t>体系架构的确定与设计</a:t>
            </a:r>
            <a:endParaRPr lang="en-US" altLang="zh-CN" sz="1800" dirty="0" smtClean="0">
              <a:latin typeface="楷体_GB2312" pitchFamily="49" charset="-122"/>
              <a:ea typeface="楷体_GB2312" pitchFamily="49" charset="-122"/>
            </a:endParaRPr>
          </a:p>
          <a:p>
            <a:pPr marL="1257300" lvl="2" indent="-457200">
              <a:buFont typeface="+mj-lt"/>
              <a:buAutoNum type="arabicPeriod"/>
            </a:pPr>
            <a:r>
              <a:rPr lang="zh-CN" altLang="en-US" sz="1800" dirty="0" smtClean="0">
                <a:latin typeface="楷体_GB2312" pitchFamily="49" charset="-122"/>
                <a:ea typeface="楷体_GB2312" pitchFamily="49" charset="-122"/>
              </a:rPr>
              <a:t>功能模块要满足工程应用分析</a:t>
            </a:r>
            <a:endParaRPr lang="en-US" altLang="zh-CN" sz="1800" dirty="0" smtClean="0">
              <a:latin typeface="楷体_GB2312" pitchFamily="49" charset="-122"/>
              <a:ea typeface="楷体_GB2312" pitchFamily="49" charset="-122"/>
            </a:endParaRPr>
          </a:p>
          <a:p>
            <a:pPr marL="1257300" lvl="2" indent="-457200">
              <a:buFont typeface="+mj-lt"/>
              <a:buAutoNum type="arabicPeriod"/>
            </a:pPr>
            <a:r>
              <a:rPr lang="en-US" altLang="zh-CN" sz="1800" dirty="0" smtClean="0">
                <a:latin typeface="楷体_GB2312" pitchFamily="49" charset="-122"/>
                <a:ea typeface="楷体_GB2312" pitchFamily="49" charset="-122"/>
              </a:rPr>
              <a:t>Web</a:t>
            </a:r>
            <a:r>
              <a:rPr lang="zh-CN" altLang="en-US" sz="1800" dirty="0" smtClean="0">
                <a:latin typeface="楷体_GB2312" pitchFamily="49" charset="-122"/>
                <a:ea typeface="楷体_GB2312" pitchFamily="49" charset="-122"/>
              </a:rPr>
              <a:t>服务开发</a:t>
            </a:r>
            <a:endParaRPr lang="en-US" altLang="zh-CN" sz="1800" dirty="0" smtClean="0">
              <a:latin typeface="楷体_GB2312" pitchFamily="49" charset="-122"/>
              <a:ea typeface="楷体_GB2312" pitchFamily="49" charset="-122"/>
            </a:endParaRPr>
          </a:p>
          <a:p>
            <a:pPr marL="1257300" lvl="2" indent="-457200">
              <a:buFont typeface="+mj-lt"/>
              <a:buAutoNum type="arabicPeriod"/>
            </a:pPr>
            <a:r>
              <a:rPr lang="zh-CN" altLang="en-US" sz="1800" dirty="0" smtClean="0">
                <a:latin typeface="楷体_GB2312" pitchFamily="49" charset="-122"/>
                <a:ea typeface="楷体_GB2312" pitchFamily="49" charset="-122"/>
              </a:rPr>
              <a:t>良好的用户交互体验</a:t>
            </a:r>
            <a:endParaRPr lang="en-US" altLang="zh-CN" sz="1800" dirty="0" smtClean="0">
              <a:latin typeface="楷体_GB2312" pitchFamily="49" charset="-122"/>
              <a:ea typeface="楷体_GB2312" pitchFamily="49" charset="-122"/>
            </a:endParaRPr>
          </a:p>
          <a:p>
            <a:pPr marL="1257300" lvl="2" indent="-457200">
              <a:buFont typeface="+mj-lt"/>
              <a:buAutoNum type="arabicPeriod"/>
            </a:pPr>
            <a:r>
              <a:rPr lang="en-US" altLang="zh-CN" sz="1800" dirty="0" smtClean="0">
                <a:latin typeface="楷体_GB2312" pitchFamily="49" charset="-122"/>
                <a:ea typeface="楷体_GB2312" pitchFamily="49" charset="-122"/>
              </a:rPr>
              <a:t>…</a:t>
            </a:r>
          </a:p>
          <a:p>
            <a:endParaRPr lang="zh-CN" altLang="en-US" dirty="0"/>
          </a:p>
        </p:txBody>
      </p:sp>
    </p:spTree>
  </p:cSld>
  <p:clrMapOvr>
    <a:masterClrMapping/>
  </p:clrMapOvr>
  <p:transition>
    <p:split orient="vert"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肘形连接符 59"/>
          <p:cNvCxnSpPr/>
          <p:nvPr/>
        </p:nvCxnSpPr>
        <p:spPr>
          <a:xfrm>
            <a:off x="3428992" y="3071810"/>
            <a:ext cx="1285884" cy="1588"/>
          </a:xfrm>
          <a:prstGeom prst="bent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肘形连接符 59"/>
          <p:cNvCxnSpPr/>
          <p:nvPr/>
        </p:nvCxnSpPr>
        <p:spPr>
          <a:xfrm rot="5400000" flipH="1" flipV="1">
            <a:off x="3546472" y="1954198"/>
            <a:ext cx="1622425" cy="571500"/>
          </a:xfrm>
          <a:prstGeom prst="bent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627"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zh-CN" altLang="en-US"/>
          </a:p>
        </p:txBody>
      </p:sp>
      <p:sp>
        <p:nvSpPr>
          <p:cNvPr id="26628" name="TextBox 2"/>
          <p:cNvSpPr txBox="1">
            <a:spLocks noChangeArrowheads="1"/>
          </p:cNvSpPr>
          <p:nvPr/>
        </p:nvSpPr>
        <p:spPr bwMode="auto">
          <a:xfrm>
            <a:off x="214313" y="571500"/>
            <a:ext cx="7858125" cy="1724025"/>
          </a:xfrm>
          <a:prstGeom prst="rect">
            <a:avLst/>
          </a:prstGeom>
          <a:noFill/>
          <a:ln w="9525">
            <a:noFill/>
            <a:miter lim="800000"/>
            <a:headEnd/>
            <a:tailEnd/>
          </a:ln>
        </p:spPr>
        <p:txBody>
          <a:bodyPr>
            <a:spAutoFit/>
          </a:bodyPr>
          <a:lstStyle/>
          <a:p>
            <a:pPr lvl="1">
              <a:lnSpc>
                <a:spcPct val="120000"/>
              </a:lnSpc>
              <a:buFont typeface="Arial" charset="0"/>
              <a:buNone/>
            </a:pPr>
            <a:endParaRPr lang="en-US" altLang="zh-CN" sz="2000"/>
          </a:p>
          <a:p>
            <a:endParaRPr lang="en-US" altLang="zh-CN" sz="2800" b="1">
              <a:latin typeface="宋体" pitchFamily="2" charset="-122"/>
              <a:cs typeface="Times New Roman" pitchFamily="18" charset="0"/>
            </a:endParaRPr>
          </a:p>
          <a:p>
            <a:endParaRPr lang="zh-CN" altLang="en-US" sz="5400" b="1"/>
          </a:p>
        </p:txBody>
      </p:sp>
      <p:sp>
        <p:nvSpPr>
          <p:cNvPr id="2662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9" name="Rectangle 2"/>
          <p:cNvSpPr txBox="1">
            <a:spLocks noChangeArrowheads="1"/>
          </p:cNvSpPr>
          <p:nvPr/>
        </p:nvSpPr>
        <p:spPr>
          <a:xfrm>
            <a:off x="433388" y="-3175"/>
            <a:ext cx="8353425" cy="431800"/>
          </a:xfrm>
          <a:prstGeom prst="rect">
            <a:avLst/>
          </a:prstGeom>
        </p:spPr>
        <p:txBody>
          <a:bodyPr/>
          <a:lstStyle/>
          <a:p>
            <a:pPr algn="ctr">
              <a:defRPr/>
            </a:pPr>
            <a:r>
              <a:rPr lang="zh-CN" altLang="en-US" sz="3200" kern="0" dirty="0">
                <a:solidFill>
                  <a:schemeClr val="accent6">
                    <a:lumMod val="50000"/>
                  </a:schemeClr>
                </a:solidFill>
                <a:effectLst>
                  <a:outerShdw blurRad="38100" dist="38100" dir="2700000" algn="tl">
                    <a:srgbClr val="000000">
                      <a:alpha val="43137"/>
                    </a:srgbClr>
                  </a:outerShdw>
                </a:effectLst>
                <a:latin typeface="微软雅黑" pitchFamily="34" charset="-122"/>
                <a:ea typeface="微软雅黑" pitchFamily="34" charset="-122"/>
              </a:rPr>
              <a:t>三、研究内容</a:t>
            </a:r>
          </a:p>
          <a:p>
            <a:pPr algn="ctr">
              <a:defRPr/>
            </a:pPr>
            <a:endParaRPr lang="zh-CN" altLang="en-US" sz="3200" kern="0" dirty="0">
              <a:solidFill>
                <a:schemeClr val="accent6">
                  <a:lumMod val="50000"/>
                </a:schemeClr>
              </a:solidFill>
              <a:effectLst>
                <a:outerShdw blurRad="38100" dist="38100" dir="2700000" algn="tl">
                  <a:srgbClr val="000000">
                    <a:alpha val="43137"/>
                  </a:srgbClr>
                </a:outerShdw>
              </a:effectLst>
              <a:latin typeface="微软雅黑" pitchFamily="34" charset="-122"/>
              <a:ea typeface="微软雅黑" pitchFamily="34" charset="-122"/>
            </a:endParaRPr>
          </a:p>
          <a:p>
            <a:pPr algn="ctr">
              <a:defRPr/>
            </a:pPr>
            <a:endParaRPr lang="en-US" altLang="zh-CN" sz="3200" kern="0" dirty="0">
              <a:solidFill>
                <a:schemeClr val="accent6">
                  <a:lumMod val="50000"/>
                </a:schemeClr>
              </a:solidFill>
              <a:effectLst>
                <a:outerShdw blurRad="38100" dist="38100" dir="2700000" algn="tl">
                  <a:srgbClr val="000000">
                    <a:alpha val="43137"/>
                  </a:srgbClr>
                </a:outerShdw>
              </a:effectLst>
              <a:latin typeface="微软雅黑" pitchFamily="34" charset="-122"/>
              <a:ea typeface="微软雅黑" pitchFamily="34" charset="-122"/>
              <a:cs typeface="+mj-cs"/>
            </a:endParaRPr>
          </a:p>
        </p:txBody>
      </p:sp>
      <p:sp>
        <p:nvSpPr>
          <p:cNvPr id="20" name="AutoShape 20"/>
          <p:cNvSpPr>
            <a:spLocks noChangeArrowheads="1"/>
          </p:cNvSpPr>
          <p:nvPr/>
        </p:nvSpPr>
        <p:spPr bwMode="gray">
          <a:xfrm>
            <a:off x="4643438" y="1000108"/>
            <a:ext cx="3546475" cy="795337"/>
          </a:xfrm>
          <a:prstGeom prst="roundRect">
            <a:avLst>
              <a:gd name="adj" fmla="val 16667"/>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19050">
            <a:solidFill>
              <a:schemeClr val="bg2"/>
            </a:solidFill>
            <a:round/>
            <a:headEnd/>
            <a:tailEnd/>
          </a:ln>
        </p:spPr>
        <p:txBody>
          <a:bodyPr anchor="ctr"/>
          <a:lstStyle/>
          <a:p>
            <a:pPr algn="ctr" latinLnBrk="1">
              <a:defRPr/>
            </a:pPr>
            <a:r>
              <a:rPr kumimoji="1" lang="en-US" altLang="zh-CN" sz="2000" b="1" dirty="0">
                <a:solidFill>
                  <a:schemeClr val="bg1"/>
                </a:solidFill>
                <a:latin typeface="宋体" pitchFamily="2" charset="-122"/>
              </a:rPr>
              <a:t>HXMT</a:t>
            </a:r>
            <a:r>
              <a:rPr kumimoji="1" lang="zh-CN" altLang="en-US" sz="2000" b="1" dirty="0">
                <a:solidFill>
                  <a:schemeClr val="bg1"/>
                </a:solidFill>
                <a:latin typeface="宋体" pitchFamily="2" charset="-122"/>
              </a:rPr>
              <a:t>卫星</a:t>
            </a:r>
            <a:r>
              <a:rPr kumimoji="1" lang="zh-CN" altLang="en-US" sz="2000" b="1" dirty="0" smtClean="0">
                <a:solidFill>
                  <a:schemeClr val="bg1"/>
                </a:solidFill>
                <a:latin typeface="宋体" pitchFamily="2" charset="-122"/>
              </a:rPr>
              <a:t>数据组织管理</a:t>
            </a:r>
            <a:endParaRPr kumimoji="1" lang="en-US" altLang="ko-KR" sz="2000" b="1" dirty="0">
              <a:solidFill>
                <a:schemeClr val="bg1"/>
              </a:solidFill>
              <a:latin typeface="宋体" pitchFamily="2" charset="-122"/>
            </a:endParaRPr>
          </a:p>
        </p:txBody>
      </p:sp>
      <p:sp>
        <p:nvSpPr>
          <p:cNvPr id="22" name="AutoShape 21"/>
          <p:cNvSpPr>
            <a:spLocks noChangeArrowheads="1"/>
          </p:cNvSpPr>
          <p:nvPr/>
        </p:nvSpPr>
        <p:spPr bwMode="gray">
          <a:xfrm>
            <a:off x="4714876" y="2714620"/>
            <a:ext cx="3546475" cy="731837"/>
          </a:xfrm>
          <a:prstGeom prst="roundRect">
            <a:avLst>
              <a:gd name="adj" fmla="val 16667"/>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19050">
            <a:solidFill>
              <a:schemeClr val="bg2"/>
            </a:solidFill>
            <a:round/>
            <a:headEnd/>
            <a:tailEnd/>
          </a:ln>
        </p:spPr>
        <p:txBody>
          <a:bodyPr anchor="ctr"/>
          <a:lstStyle/>
          <a:p>
            <a:pPr algn="ctr" latinLnBrk="1">
              <a:defRPr/>
            </a:pPr>
            <a:r>
              <a:rPr kumimoji="1" lang="zh-CN" altLang="en-US" sz="2000" b="1" dirty="0" smtClean="0">
                <a:solidFill>
                  <a:schemeClr val="bg1"/>
                </a:solidFill>
                <a:latin typeface="宋体" pitchFamily="2" charset="-122"/>
              </a:rPr>
              <a:t>原型系统设计</a:t>
            </a:r>
            <a:endParaRPr kumimoji="1" lang="en-US" altLang="ko-KR" sz="2000" b="1" dirty="0">
              <a:solidFill>
                <a:schemeClr val="bg1"/>
              </a:solidFill>
              <a:latin typeface="宋体" pitchFamily="2" charset="-122"/>
            </a:endParaRPr>
          </a:p>
        </p:txBody>
      </p:sp>
      <p:grpSp>
        <p:nvGrpSpPr>
          <p:cNvPr id="26634" name="Group 22"/>
          <p:cNvGrpSpPr>
            <a:grpSpLocks/>
          </p:cNvGrpSpPr>
          <p:nvPr/>
        </p:nvGrpSpPr>
        <p:grpSpPr bwMode="auto">
          <a:xfrm>
            <a:off x="1239838" y="1071563"/>
            <a:ext cx="3094037" cy="4506912"/>
            <a:chOff x="1838" y="1259"/>
            <a:chExt cx="1949" cy="2839"/>
          </a:xfrm>
        </p:grpSpPr>
        <p:sp>
          <p:nvSpPr>
            <p:cNvPr id="24" name="AutoShape 23"/>
            <p:cNvSpPr>
              <a:spLocks noChangeArrowheads="1"/>
            </p:cNvSpPr>
            <p:nvPr/>
          </p:nvSpPr>
          <p:spPr bwMode="gray">
            <a:xfrm>
              <a:off x="1838" y="1259"/>
              <a:ext cx="1557" cy="2488"/>
            </a:xfrm>
            <a:prstGeom prst="roundRect">
              <a:avLst>
                <a:gd name="adj" fmla="val 16667"/>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19050">
              <a:solidFill>
                <a:srgbClr val="000000"/>
              </a:solidFill>
              <a:round/>
              <a:headEnd/>
              <a:tailEnd/>
            </a:ln>
            <a:effectLst/>
            <a:extLst>
              <a:ext uri="{AF507438-7753-43E0-B8FC-AC1667EBCBE1}"/>
            </a:extLst>
          </p:spPr>
          <p:txBody>
            <a:bodyPr wrap="none" anchor="ctr"/>
            <a:lstStyle/>
            <a:p>
              <a:pPr>
                <a:defRPr/>
              </a:pPr>
              <a:r>
                <a:rPr lang="en-US" altLang="zh-CN" sz="3200" dirty="0">
                  <a:solidFill>
                    <a:schemeClr val="bg1"/>
                  </a:solidFill>
                </a:rPr>
                <a:t>HXMT</a:t>
              </a:r>
              <a:r>
                <a:rPr lang="zh-CN" altLang="en-US" sz="3200" dirty="0">
                  <a:solidFill>
                    <a:schemeClr val="bg1"/>
                  </a:solidFill>
                </a:rPr>
                <a:t>卫星</a:t>
              </a:r>
              <a:endParaRPr lang="en-US" altLang="zh-CN" sz="3200" dirty="0">
                <a:solidFill>
                  <a:schemeClr val="bg1"/>
                </a:solidFill>
              </a:endParaRPr>
            </a:p>
            <a:p>
              <a:pPr>
                <a:defRPr/>
              </a:pPr>
              <a:r>
                <a:rPr lang="zh-CN" altLang="en-US" sz="3200" dirty="0">
                  <a:solidFill>
                    <a:schemeClr val="bg1"/>
                  </a:solidFill>
                </a:rPr>
                <a:t>数据检索</a:t>
              </a:r>
              <a:endParaRPr lang="en-US" altLang="zh-CN" sz="3200" dirty="0">
                <a:solidFill>
                  <a:schemeClr val="bg1"/>
                </a:solidFill>
              </a:endParaRPr>
            </a:p>
            <a:p>
              <a:pPr>
                <a:defRPr/>
              </a:pPr>
              <a:r>
                <a:rPr lang="zh-CN" altLang="en-US" sz="3200" dirty="0">
                  <a:solidFill>
                    <a:schemeClr val="bg1"/>
                  </a:solidFill>
                </a:rPr>
                <a:t>发布系统</a:t>
              </a:r>
              <a:endParaRPr lang="en-US" altLang="zh-CN" sz="3200" dirty="0">
                <a:solidFill>
                  <a:schemeClr val="bg1"/>
                </a:solidFill>
              </a:endParaRPr>
            </a:p>
            <a:p>
              <a:pPr>
                <a:defRPr/>
              </a:pPr>
              <a:r>
                <a:rPr lang="zh-CN" altLang="en-US" sz="3200" dirty="0">
                  <a:solidFill>
                    <a:schemeClr val="bg1"/>
                  </a:solidFill>
                </a:rPr>
                <a:t>设计与实现</a:t>
              </a:r>
            </a:p>
          </p:txBody>
        </p:sp>
        <p:pic>
          <p:nvPicPr>
            <p:cNvPr id="26641" name="Picture 24" descr="shadow"/>
            <p:cNvPicPr>
              <a:picLocks noChangeAspect="1" noChangeArrowheads="1"/>
            </p:cNvPicPr>
            <p:nvPr/>
          </p:nvPicPr>
          <p:blipFill>
            <a:blip r:embed="rId3"/>
            <a:srcRect/>
            <a:stretch>
              <a:fillRect/>
            </a:stretch>
          </p:blipFill>
          <p:spPr bwMode="gray">
            <a:xfrm>
              <a:off x="1973" y="3929"/>
              <a:ext cx="1814" cy="169"/>
            </a:xfrm>
            <a:prstGeom prst="rect">
              <a:avLst/>
            </a:prstGeom>
            <a:noFill/>
            <a:ln w="9525">
              <a:noFill/>
              <a:miter lim="800000"/>
              <a:headEnd/>
              <a:tailEnd/>
            </a:ln>
          </p:spPr>
        </p:pic>
      </p:grpSp>
      <p:pic>
        <p:nvPicPr>
          <p:cNvPr id="26635" name="Picture 25" descr="shadow"/>
          <p:cNvPicPr>
            <a:picLocks noChangeAspect="1" noChangeArrowheads="1"/>
          </p:cNvPicPr>
          <p:nvPr/>
        </p:nvPicPr>
        <p:blipFill>
          <a:blip r:embed="rId3"/>
          <a:srcRect/>
          <a:stretch>
            <a:fillRect/>
          </a:stretch>
        </p:blipFill>
        <p:spPr bwMode="gray">
          <a:xfrm>
            <a:off x="4764088" y="5310188"/>
            <a:ext cx="2451100" cy="268287"/>
          </a:xfrm>
          <a:prstGeom prst="rect">
            <a:avLst/>
          </a:prstGeom>
          <a:noFill/>
          <a:ln w="9525">
            <a:noFill/>
            <a:miter lim="800000"/>
            <a:headEnd/>
            <a:tailEnd/>
          </a:ln>
        </p:spPr>
      </p:pic>
      <p:sp>
        <p:nvSpPr>
          <p:cNvPr id="46" name="AutoShape 21"/>
          <p:cNvSpPr>
            <a:spLocks noChangeArrowheads="1"/>
          </p:cNvSpPr>
          <p:nvPr/>
        </p:nvSpPr>
        <p:spPr bwMode="gray">
          <a:xfrm>
            <a:off x="4668838" y="4246573"/>
            <a:ext cx="3500437" cy="754063"/>
          </a:xfrm>
          <a:prstGeom prst="roundRect">
            <a:avLst>
              <a:gd name="adj" fmla="val 16667"/>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19050">
            <a:solidFill>
              <a:schemeClr val="bg2"/>
            </a:solidFill>
            <a:round/>
            <a:headEnd/>
            <a:tailEnd/>
          </a:ln>
        </p:spPr>
        <p:txBody>
          <a:bodyPr anchor="ctr"/>
          <a:lstStyle/>
          <a:p>
            <a:pPr algn="ctr" latinLnBrk="1">
              <a:defRPr/>
            </a:pPr>
            <a:r>
              <a:rPr kumimoji="1" lang="zh-CN" altLang="en-US" sz="2000" b="1" dirty="0" smtClean="0">
                <a:solidFill>
                  <a:schemeClr val="bg1"/>
                </a:solidFill>
                <a:latin typeface="宋体" pitchFamily="2" charset="-122"/>
              </a:rPr>
              <a:t>原型系统</a:t>
            </a:r>
            <a:r>
              <a:rPr kumimoji="1" lang="zh-CN" altLang="en-US" sz="2000" b="1" dirty="0">
                <a:solidFill>
                  <a:schemeClr val="bg1"/>
                </a:solidFill>
                <a:latin typeface="宋体" pitchFamily="2" charset="-122"/>
              </a:rPr>
              <a:t>实现</a:t>
            </a:r>
            <a:endParaRPr kumimoji="1" lang="en-US" altLang="ko-KR" sz="2000" b="1" dirty="0">
              <a:solidFill>
                <a:schemeClr val="bg1"/>
              </a:solidFill>
              <a:latin typeface="宋体" pitchFamily="2" charset="-122"/>
            </a:endParaRPr>
          </a:p>
        </p:txBody>
      </p:sp>
      <p:cxnSp>
        <p:nvCxnSpPr>
          <p:cNvPr id="70" name="肘形连接符 59"/>
          <p:cNvCxnSpPr/>
          <p:nvPr/>
        </p:nvCxnSpPr>
        <p:spPr>
          <a:xfrm rot="16200000" flipH="1">
            <a:off x="3581397" y="3562348"/>
            <a:ext cx="1552575" cy="571500"/>
          </a:xfrm>
          <a:prstGeom prst="bent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txBox="1">
            <a:spLocks/>
          </p:cNvSpPr>
          <p:nvPr/>
        </p:nvSpPr>
        <p:spPr>
          <a:xfrm>
            <a:off x="1428728" y="857232"/>
            <a:ext cx="6858016" cy="4429156"/>
          </a:xfrm>
          <a:prstGeom prst="rect">
            <a:avLst/>
          </a:prstGeom>
        </p:spPr>
        <p:txBody>
          <a:bodyPr/>
          <a:lstStyle/>
          <a:p>
            <a:pPr marL="0" lvl="1">
              <a:spcBef>
                <a:spcPts val="0"/>
              </a:spcBef>
              <a:buFont typeface="Arial" charset="0"/>
              <a:buNone/>
              <a:defRPr/>
            </a:pPr>
            <a:r>
              <a:rPr lang="en-US" altLang="zh-CN" sz="2800" b="1" dirty="0">
                <a:latin typeface="+mn-lt"/>
                <a:ea typeface="+mn-ea"/>
              </a:rPr>
              <a:t>3</a:t>
            </a:r>
            <a:r>
              <a:rPr lang="en-US" altLang="zh-CN" sz="2800" b="1" dirty="0" smtClean="0">
                <a:latin typeface="+mn-lt"/>
                <a:ea typeface="+mn-ea"/>
              </a:rPr>
              <a:t>.1</a:t>
            </a:r>
            <a:r>
              <a:rPr lang="zh-CN" altLang="en-US" sz="2800" b="1" dirty="0" smtClean="0">
                <a:latin typeface="+mn-lt"/>
                <a:ea typeface="+mn-ea"/>
              </a:rPr>
              <a:t>   </a:t>
            </a:r>
            <a:r>
              <a:rPr lang="en-US" altLang="zh-CN" sz="2800" b="1" dirty="0" smtClean="0">
                <a:latin typeface="+mn-lt"/>
                <a:ea typeface="+mn-ea"/>
              </a:rPr>
              <a:t>HXMT</a:t>
            </a:r>
            <a:r>
              <a:rPr lang="zh-CN" altLang="en-US" sz="2800" b="1" dirty="0" smtClean="0">
                <a:latin typeface="+mn-lt"/>
                <a:ea typeface="+mn-ea"/>
              </a:rPr>
              <a:t>卫星数据组织管理</a:t>
            </a:r>
            <a:endParaRPr lang="en-US" altLang="zh-CN" sz="2800" b="1" dirty="0" smtClean="0">
              <a:latin typeface="+mn-lt"/>
              <a:ea typeface="+mn-ea"/>
            </a:endParaRPr>
          </a:p>
          <a:p>
            <a:pPr marL="0" lvl="1">
              <a:spcBef>
                <a:spcPts val="0"/>
              </a:spcBef>
              <a:buFont typeface="Arial" charset="0"/>
              <a:buNone/>
              <a:defRPr/>
            </a:pPr>
            <a:r>
              <a:rPr lang="en-US" altLang="zh-CN" sz="2800" b="1" dirty="0" smtClean="0"/>
              <a:t>           ①</a:t>
            </a:r>
            <a:r>
              <a:rPr lang="zh-CN" altLang="en-US" sz="2800" b="1" dirty="0" smtClean="0"/>
              <a:t>数据分级定义</a:t>
            </a:r>
            <a:endParaRPr lang="en-US" altLang="zh-CN" sz="2800" b="1" dirty="0" smtClean="0"/>
          </a:p>
          <a:p>
            <a:pPr marL="0" lvl="1">
              <a:spcBef>
                <a:spcPts val="0"/>
              </a:spcBef>
              <a:buFont typeface="Arial" charset="0"/>
              <a:buNone/>
              <a:defRPr/>
            </a:pPr>
            <a:r>
              <a:rPr lang="en-US" altLang="zh-CN" sz="2800" b="1" dirty="0" smtClean="0"/>
              <a:t>           ②</a:t>
            </a:r>
            <a:r>
              <a:rPr lang="zh-CN" altLang="en-US" sz="2800" b="1" dirty="0" smtClean="0"/>
              <a:t>归档目录结构</a:t>
            </a:r>
            <a:endParaRPr lang="en-US" altLang="zh-CN" sz="2800" b="1" dirty="0" smtClean="0"/>
          </a:p>
          <a:p>
            <a:pPr marL="0" lvl="1">
              <a:spcBef>
                <a:spcPts val="0"/>
              </a:spcBef>
              <a:buFont typeface="Arial" charset="0"/>
              <a:buNone/>
              <a:defRPr/>
            </a:pPr>
            <a:r>
              <a:rPr lang="zh-CN" altLang="en-US" sz="2800" b="1" dirty="0" smtClean="0">
                <a:latin typeface="宋体"/>
                <a:ea typeface="宋体"/>
              </a:rPr>
              <a:t>      ③</a:t>
            </a:r>
            <a:r>
              <a:rPr lang="zh-CN" altLang="en-US" sz="2800" b="1" dirty="0" smtClean="0"/>
              <a:t>数据产品种类</a:t>
            </a:r>
            <a:endParaRPr lang="en-US" altLang="zh-CN" sz="2800" b="1" dirty="0" smtClean="0">
              <a:latin typeface="+mn-lt"/>
              <a:ea typeface="+mn-ea"/>
            </a:endParaRPr>
          </a:p>
          <a:p>
            <a:pPr marL="0" lvl="1">
              <a:spcBef>
                <a:spcPts val="0"/>
              </a:spcBef>
              <a:buFont typeface="Arial" charset="0"/>
              <a:buNone/>
              <a:defRPr/>
            </a:pPr>
            <a:r>
              <a:rPr lang="en-US" altLang="zh-CN" sz="2800" b="1" dirty="0" smtClean="0">
                <a:latin typeface="+mn-lt"/>
                <a:ea typeface="+mn-ea"/>
              </a:rPr>
              <a:t>3.2</a:t>
            </a:r>
            <a:r>
              <a:rPr lang="en-US" altLang="zh-CN" sz="2800" b="1" dirty="0" smtClean="0"/>
              <a:t>   </a:t>
            </a:r>
            <a:r>
              <a:rPr lang="zh-CN" altLang="en-US" sz="2800" b="1" dirty="0" smtClean="0">
                <a:latin typeface="+mn-lt"/>
                <a:ea typeface="+mn-ea"/>
              </a:rPr>
              <a:t>原型系统设计</a:t>
            </a:r>
            <a:endParaRPr lang="en-US" altLang="zh-CN" sz="2800" b="1" dirty="0" smtClean="0">
              <a:latin typeface="+mn-lt"/>
              <a:ea typeface="+mn-ea"/>
            </a:endParaRPr>
          </a:p>
          <a:p>
            <a:pPr marL="0" lvl="1">
              <a:spcBef>
                <a:spcPts val="0"/>
              </a:spcBef>
              <a:buFont typeface="Arial" charset="0"/>
              <a:buNone/>
              <a:defRPr/>
            </a:pPr>
            <a:r>
              <a:rPr lang="en-US" altLang="zh-CN" sz="2800" b="1" dirty="0" smtClean="0">
                <a:latin typeface="+mn-lt"/>
                <a:ea typeface="+mn-ea"/>
              </a:rPr>
              <a:t>              ①</a:t>
            </a:r>
            <a:r>
              <a:rPr lang="zh-CN" altLang="en-US" sz="2800" b="1" dirty="0" smtClean="0">
                <a:latin typeface="+mn-lt"/>
                <a:ea typeface="+mn-ea"/>
              </a:rPr>
              <a:t>体系结构           </a:t>
            </a:r>
            <a:r>
              <a:rPr lang="en-US" altLang="zh-CN" sz="2800" b="1" dirty="0" smtClean="0">
                <a:latin typeface="+mn-lt"/>
                <a:ea typeface="+mn-ea"/>
              </a:rPr>
              <a:t>②</a:t>
            </a:r>
            <a:r>
              <a:rPr lang="zh-CN" altLang="en-US" sz="2800" b="1" dirty="0" smtClean="0">
                <a:latin typeface="+mn-lt"/>
                <a:ea typeface="+mn-ea"/>
              </a:rPr>
              <a:t>功能模块</a:t>
            </a:r>
            <a:endParaRPr lang="en-US" altLang="zh-CN" sz="2800" b="1" dirty="0" smtClean="0">
              <a:latin typeface="+mn-lt"/>
              <a:ea typeface="+mn-ea"/>
            </a:endParaRPr>
          </a:p>
          <a:p>
            <a:pPr marL="0" lvl="1">
              <a:spcBef>
                <a:spcPts val="0"/>
              </a:spcBef>
              <a:buFont typeface="Arial" charset="0"/>
              <a:buNone/>
              <a:defRPr/>
            </a:pPr>
            <a:r>
              <a:rPr lang="en-US" altLang="zh-CN" sz="2800" b="1" dirty="0" smtClean="0">
                <a:latin typeface="+mn-lt"/>
                <a:ea typeface="+mn-ea"/>
              </a:rPr>
              <a:t>              ③</a:t>
            </a:r>
            <a:r>
              <a:rPr lang="zh-CN" altLang="en-US" sz="2800" b="1" dirty="0" smtClean="0">
                <a:latin typeface="+mn-lt"/>
                <a:ea typeface="+mn-ea"/>
              </a:rPr>
              <a:t>数据模型</a:t>
            </a:r>
            <a:r>
              <a:rPr lang="en-US" altLang="zh-CN" sz="2800" b="1" dirty="0" smtClean="0">
                <a:latin typeface="+mn-lt"/>
                <a:ea typeface="+mn-ea"/>
              </a:rPr>
              <a:t>	      </a:t>
            </a:r>
            <a:r>
              <a:rPr lang="en-US" altLang="zh-CN" sz="2800" b="1" dirty="0" smtClean="0">
                <a:latin typeface="宋体"/>
                <a:ea typeface="宋体"/>
              </a:rPr>
              <a:t>④</a:t>
            </a:r>
            <a:r>
              <a:rPr lang="zh-CN" altLang="en-US" sz="2800" b="1" dirty="0" smtClean="0"/>
              <a:t>数据库（索引）</a:t>
            </a:r>
            <a:endParaRPr lang="zh-CN" altLang="en-US" sz="2800" b="1" dirty="0" smtClean="0">
              <a:latin typeface="+mn-lt"/>
              <a:ea typeface="+mn-ea"/>
            </a:endParaRPr>
          </a:p>
          <a:p>
            <a:pPr marL="0" lvl="1">
              <a:spcBef>
                <a:spcPts val="0"/>
              </a:spcBef>
              <a:buFont typeface="Arial" charset="0"/>
              <a:buNone/>
              <a:defRPr/>
            </a:pPr>
            <a:r>
              <a:rPr lang="en-US" altLang="zh-CN" sz="2800" b="1" dirty="0" smtClean="0">
                <a:latin typeface="+mn-lt"/>
                <a:ea typeface="+mn-ea"/>
              </a:rPr>
              <a:t>3.3   </a:t>
            </a:r>
            <a:r>
              <a:rPr lang="zh-CN" altLang="en-US" sz="2800" b="1" dirty="0" smtClean="0">
                <a:latin typeface="+mn-lt"/>
                <a:ea typeface="+mn-ea"/>
              </a:rPr>
              <a:t>原型系统实现</a:t>
            </a:r>
            <a:endParaRPr lang="en-US" altLang="zh-CN" sz="2800" b="1" dirty="0" smtClean="0">
              <a:latin typeface="+mn-lt"/>
              <a:ea typeface="+mn-ea"/>
            </a:endParaRPr>
          </a:p>
          <a:p>
            <a:pPr marL="0" lvl="1">
              <a:spcBef>
                <a:spcPts val="0"/>
              </a:spcBef>
              <a:buFont typeface="Arial" charset="0"/>
              <a:buNone/>
              <a:defRPr/>
            </a:pPr>
            <a:r>
              <a:rPr lang="en-US" altLang="zh-CN" sz="2800" b="1" dirty="0" smtClean="0"/>
              <a:t>           ①</a:t>
            </a:r>
            <a:r>
              <a:rPr lang="zh-CN" altLang="en-US" sz="2800" b="1" dirty="0" smtClean="0">
                <a:latin typeface="+mn-lt"/>
                <a:ea typeface="+mn-ea"/>
              </a:rPr>
              <a:t>技术开发框架</a:t>
            </a:r>
          </a:p>
          <a:p>
            <a:pPr marL="0" lvl="1">
              <a:spcBef>
                <a:spcPts val="0"/>
              </a:spcBef>
              <a:buFont typeface="Arial" charset="0"/>
              <a:buNone/>
              <a:defRPr/>
            </a:pPr>
            <a:r>
              <a:rPr lang="en-US" altLang="zh-CN" sz="2800" b="1" dirty="0" smtClean="0"/>
              <a:t>           ②</a:t>
            </a:r>
            <a:r>
              <a:rPr lang="zh-CN" altLang="en-US" sz="2800" b="1" dirty="0" smtClean="0">
                <a:latin typeface="+mn-lt"/>
                <a:ea typeface="+mn-ea"/>
              </a:rPr>
              <a:t>主要功能实现</a:t>
            </a:r>
          </a:p>
          <a:p>
            <a:pPr marL="0" lvl="1">
              <a:spcBef>
                <a:spcPts val="0"/>
              </a:spcBef>
              <a:buFont typeface="Arial" charset="0"/>
              <a:buNone/>
              <a:defRPr/>
            </a:pPr>
            <a:r>
              <a:rPr lang="en-US" altLang="zh-CN" sz="2800" b="1" dirty="0" smtClean="0"/>
              <a:t>           ③</a:t>
            </a:r>
            <a:r>
              <a:rPr lang="zh-CN" altLang="en-US" sz="2800" b="1" dirty="0" smtClean="0">
                <a:latin typeface="+mn-lt"/>
                <a:ea typeface="+mn-ea"/>
              </a:rPr>
              <a:t>数据库实现</a:t>
            </a:r>
            <a:endParaRPr lang="en-US" altLang="zh-CN" sz="2800" b="1" dirty="0" smtClean="0">
              <a:latin typeface="+mn-lt"/>
              <a:ea typeface="+mn-ea"/>
            </a:endParaRPr>
          </a:p>
          <a:p>
            <a:pPr marL="0" lvl="1">
              <a:spcBef>
                <a:spcPct val="20000"/>
              </a:spcBef>
              <a:buFont typeface="Arial" charset="0"/>
              <a:buNone/>
              <a:defRPr/>
            </a:pPr>
            <a:r>
              <a:rPr lang="en-US" altLang="zh-CN" sz="2800" b="1" dirty="0" smtClean="0">
                <a:latin typeface="+mn-lt"/>
                <a:ea typeface="+mn-ea"/>
              </a:rPr>
              <a:t>        </a:t>
            </a:r>
          </a:p>
        </p:txBody>
      </p:sp>
      <p:sp>
        <p:nvSpPr>
          <p:cNvPr id="6" name="Rectangle 2"/>
          <p:cNvSpPr txBox="1">
            <a:spLocks noChangeArrowheads="1"/>
          </p:cNvSpPr>
          <p:nvPr/>
        </p:nvSpPr>
        <p:spPr>
          <a:xfrm>
            <a:off x="433388" y="-3175"/>
            <a:ext cx="8353425" cy="431800"/>
          </a:xfrm>
          <a:prstGeom prst="rect">
            <a:avLst/>
          </a:prstGeom>
        </p:spPr>
        <p:txBody>
          <a:bodyPr/>
          <a:lstStyle/>
          <a:p>
            <a:pPr algn="ctr">
              <a:defRPr/>
            </a:pPr>
            <a:r>
              <a:rPr lang="zh-CN" altLang="en-US" sz="3200" kern="0" dirty="0" smtClean="0">
                <a:solidFill>
                  <a:schemeClr val="accent6">
                    <a:lumMod val="50000"/>
                  </a:schemeClr>
                </a:solidFill>
                <a:effectLst>
                  <a:outerShdw blurRad="38100" dist="38100" dir="2700000" algn="tl">
                    <a:srgbClr val="000000">
                      <a:alpha val="43137"/>
                    </a:srgbClr>
                  </a:outerShdw>
                </a:effectLst>
                <a:latin typeface="微软雅黑" pitchFamily="34" charset="-122"/>
                <a:ea typeface="微软雅黑" pitchFamily="34" charset="-122"/>
              </a:rPr>
              <a:t>三、研究内容</a:t>
            </a:r>
          </a:p>
          <a:p>
            <a:pPr algn="ctr">
              <a:defRPr/>
            </a:pPr>
            <a:endParaRPr lang="zh-CN" altLang="en-US" sz="3200" kern="0" dirty="0">
              <a:solidFill>
                <a:schemeClr val="accent6">
                  <a:lumMod val="50000"/>
                </a:schemeClr>
              </a:solidFill>
              <a:effectLst>
                <a:outerShdw blurRad="38100" dist="38100" dir="2700000" algn="tl">
                  <a:srgbClr val="000000">
                    <a:alpha val="43137"/>
                  </a:srgbClr>
                </a:outerShdw>
              </a:effectLst>
              <a:latin typeface="微软雅黑" pitchFamily="34" charset="-122"/>
              <a:ea typeface="微软雅黑" pitchFamily="34" charset="-122"/>
            </a:endParaRPr>
          </a:p>
          <a:p>
            <a:pPr algn="ctr">
              <a:defRPr/>
            </a:pPr>
            <a:endParaRPr lang="en-US" altLang="zh-CN" sz="3200" kern="0" dirty="0">
              <a:solidFill>
                <a:schemeClr val="accent6">
                  <a:lumMod val="50000"/>
                </a:schemeClr>
              </a:solidFill>
              <a:effectLst>
                <a:outerShdw blurRad="38100" dist="38100" dir="2700000" algn="tl">
                  <a:srgbClr val="000000">
                    <a:alpha val="43137"/>
                  </a:srgbClr>
                </a:outerShdw>
              </a:effectLst>
              <a:latin typeface="微软雅黑" pitchFamily="34" charset="-122"/>
              <a:ea typeface="微软雅黑" pitchFamily="34" charset="-122"/>
              <a:cs typeface="+mj-cs"/>
            </a:endParaRPr>
          </a:p>
        </p:txBody>
      </p:sp>
    </p:spTree>
  </p:cSld>
  <p:clrMapOvr>
    <a:masterClrMapping/>
  </p:clrMapOvr>
  <p:transition>
    <p:pull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zh-CN" altLang="en-US"/>
          </a:p>
        </p:txBody>
      </p:sp>
      <p:sp>
        <p:nvSpPr>
          <p:cNvPr id="27651" name="TextBox 2"/>
          <p:cNvSpPr txBox="1">
            <a:spLocks noChangeArrowheads="1"/>
          </p:cNvSpPr>
          <p:nvPr/>
        </p:nvSpPr>
        <p:spPr bwMode="auto">
          <a:xfrm>
            <a:off x="214313" y="571500"/>
            <a:ext cx="7858125" cy="1724025"/>
          </a:xfrm>
          <a:prstGeom prst="rect">
            <a:avLst/>
          </a:prstGeom>
          <a:noFill/>
          <a:ln w="9525">
            <a:noFill/>
            <a:miter lim="800000"/>
            <a:headEnd/>
            <a:tailEnd/>
          </a:ln>
        </p:spPr>
        <p:txBody>
          <a:bodyPr>
            <a:spAutoFit/>
          </a:bodyPr>
          <a:lstStyle/>
          <a:p>
            <a:pPr lvl="1">
              <a:lnSpc>
                <a:spcPct val="120000"/>
              </a:lnSpc>
              <a:buFont typeface="Arial" charset="0"/>
              <a:buNone/>
            </a:pPr>
            <a:endParaRPr lang="en-US" altLang="zh-CN" sz="2000"/>
          </a:p>
          <a:p>
            <a:endParaRPr lang="en-US" altLang="zh-CN" sz="2800" b="1">
              <a:latin typeface="宋体" pitchFamily="2" charset="-122"/>
              <a:cs typeface="Times New Roman" pitchFamily="18" charset="0"/>
            </a:endParaRPr>
          </a:p>
          <a:p>
            <a:endParaRPr lang="zh-CN" altLang="en-US" sz="5400" b="1"/>
          </a:p>
        </p:txBody>
      </p:sp>
      <p:sp>
        <p:nvSpPr>
          <p:cNvPr id="2765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27654" name="内容占位符 4"/>
          <p:cNvSpPr txBox="1">
            <a:spLocks/>
          </p:cNvSpPr>
          <p:nvPr/>
        </p:nvSpPr>
        <p:spPr bwMode="auto">
          <a:xfrm>
            <a:off x="428625" y="785794"/>
            <a:ext cx="8715375" cy="500063"/>
          </a:xfrm>
          <a:prstGeom prst="rect">
            <a:avLst/>
          </a:prstGeom>
          <a:noFill/>
          <a:ln w="9525">
            <a:noFill/>
            <a:miter lim="800000"/>
            <a:headEnd/>
            <a:tailEnd/>
          </a:ln>
        </p:spPr>
        <p:txBody>
          <a:bodyPr/>
          <a:lstStyle/>
          <a:p>
            <a:pPr marL="0" lvl="1">
              <a:spcBef>
                <a:spcPct val="20000"/>
              </a:spcBef>
            </a:pPr>
            <a:r>
              <a:rPr lang="en-US" altLang="zh-CN" sz="2400" b="1" dirty="0">
                <a:solidFill>
                  <a:srgbClr val="C00000"/>
                </a:solidFill>
                <a:latin typeface="宋体" pitchFamily="2" charset="-122"/>
              </a:rPr>
              <a:t>①</a:t>
            </a:r>
            <a:r>
              <a:rPr lang="zh-CN" altLang="en-US" sz="2400" b="1" dirty="0">
                <a:solidFill>
                  <a:srgbClr val="C00000"/>
                </a:solidFill>
                <a:latin typeface="宋体" pitchFamily="2" charset="-122"/>
              </a:rPr>
              <a:t>数据</a:t>
            </a:r>
            <a:r>
              <a:rPr lang="zh-CN" altLang="en-US" sz="2400" b="1" dirty="0" smtClean="0">
                <a:solidFill>
                  <a:srgbClr val="C00000"/>
                </a:solidFill>
                <a:latin typeface="宋体" pitchFamily="2" charset="-122"/>
              </a:rPr>
              <a:t>分级定义</a:t>
            </a:r>
            <a:endParaRPr lang="en-US" altLang="zh-CN" sz="2400" b="1" dirty="0">
              <a:solidFill>
                <a:srgbClr val="C00000"/>
              </a:solidFill>
              <a:latin typeface="宋体" pitchFamily="2" charset="-122"/>
            </a:endParaRPr>
          </a:p>
        </p:txBody>
      </p:sp>
      <p:sp>
        <p:nvSpPr>
          <p:cNvPr id="13" name="内容占位符 4"/>
          <p:cNvSpPr txBox="1">
            <a:spLocks/>
          </p:cNvSpPr>
          <p:nvPr/>
        </p:nvSpPr>
        <p:spPr>
          <a:xfrm>
            <a:off x="500034" y="142852"/>
            <a:ext cx="8215312" cy="500063"/>
          </a:xfrm>
          <a:prstGeom prst="rect">
            <a:avLst/>
          </a:prstGeom>
        </p:spPr>
        <p:txBody>
          <a:bodyPr/>
          <a:lstStyle/>
          <a:p>
            <a:pPr marL="0" lvl="1" algn="ctr">
              <a:spcBef>
                <a:spcPct val="20000"/>
              </a:spcBef>
              <a:buFont typeface="Arial" charset="0"/>
              <a:buNone/>
              <a:defRPr/>
            </a:pPr>
            <a:r>
              <a:rPr lang="en-US" altLang="zh-CN" sz="2800" b="1" dirty="0">
                <a:latin typeface="+mn-lt"/>
                <a:ea typeface="+mn-ea"/>
              </a:rPr>
              <a:t>3.1   HXMT</a:t>
            </a:r>
            <a:r>
              <a:rPr lang="zh-CN" altLang="en-US" sz="2800" b="1" dirty="0">
                <a:latin typeface="+mn-lt"/>
                <a:ea typeface="+mn-ea"/>
              </a:rPr>
              <a:t>卫星</a:t>
            </a:r>
            <a:r>
              <a:rPr lang="zh-CN" altLang="en-US" sz="2800" b="1" dirty="0" smtClean="0">
                <a:latin typeface="+mn-lt"/>
                <a:ea typeface="+mn-ea"/>
              </a:rPr>
              <a:t>数据组织管理</a:t>
            </a:r>
            <a:endParaRPr lang="en-US" altLang="zh-CN" sz="2000" dirty="0">
              <a:solidFill>
                <a:srgbClr val="C00000"/>
              </a:solidFill>
              <a:latin typeface="+mn-lt"/>
              <a:ea typeface="+mn-ea"/>
            </a:endParaRPr>
          </a:p>
        </p:txBody>
      </p:sp>
      <p:graphicFrame>
        <p:nvGraphicFramePr>
          <p:cNvPr id="8" name="表格 7"/>
          <p:cNvGraphicFramePr>
            <a:graphicFrameLocks noGrp="1"/>
          </p:cNvGraphicFramePr>
          <p:nvPr/>
        </p:nvGraphicFramePr>
        <p:xfrm>
          <a:off x="571472" y="1357298"/>
          <a:ext cx="8072495" cy="4097842"/>
        </p:xfrm>
        <a:graphic>
          <a:graphicData uri="http://schemas.openxmlformats.org/drawingml/2006/table">
            <a:tbl>
              <a:tblPr/>
              <a:tblGrid>
                <a:gridCol w="990191"/>
                <a:gridCol w="795759"/>
                <a:gridCol w="2500330"/>
                <a:gridCol w="3786215"/>
              </a:tblGrid>
              <a:tr h="368788">
                <a:tc gridSpan="3">
                  <a:txBody>
                    <a:bodyPr/>
                    <a:lstStyle/>
                    <a:p>
                      <a:pPr indent="304800" algn="ctr">
                        <a:spcAft>
                          <a:spcPts val="0"/>
                        </a:spcAft>
                      </a:pPr>
                      <a:r>
                        <a:rPr lang="zh-CN" sz="1800" b="1" kern="100" dirty="0">
                          <a:latin typeface="Times New Roman"/>
                          <a:ea typeface="宋体"/>
                          <a:cs typeface="宋体"/>
                        </a:rPr>
                        <a:t>数据级别</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indent="304800" algn="ctr">
                        <a:spcAft>
                          <a:spcPts val="0"/>
                        </a:spcAft>
                      </a:pPr>
                      <a:r>
                        <a:rPr lang="zh-CN" sz="1800" b="1" kern="100" dirty="0">
                          <a:solidFill>
                            <a:schemeClr val="tx1"/>
                          </a:solidFill>
                          <a:latin typeface="Times New Roman"/>
                          <a:ea typeface="宋体"/>
                          <a:cs typeface="宋体"/>
                        </a:rPr>
                        <a:t>处理程度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7576">
                <a:tc rowSpan="4">
                  <a:txBody>
                    <a:bodyPr/>
                    <a:lstStyle/>
                    <a:p>
                      <a:pPr algn="just">
                        <a:lnSpc>
                          <a:spcPct val="150000"/>
                        </a:lnSpc>
                        <a:spcAft>
                          <a:spcPts val="0"/>
                        </a:spcAft>
                      </a:pPr>
                      <a:r>
                        <a:rPr lang="zh-CN" sz="1800" b="1" kern="100" dirty="0">
                          <a:latin typeface="Times New Roman"/>
                          <a:ea typeface="宋体"/>
                          <a:cs typeface="宋体"/>
                        </a:rPr>
                        <a:t>标准</a:t>
                      </a:r>
                      <a:r>
                        <a:rPr lang="zh-CN" sz="1800" b="1" kern="100" dirty="0" smtClean="0">
                          <a:latin typeface="Times New Roman"/>
                          <a:ea typeface="宋体"/>
                          <a:cs typeface="宋体"/>
                        </a:rPr>
                        <a:t>科学数据</a:t>
                      </a:r>
                      <a:r>
                        <a:rPr lang="zh-CN" sz="1800" b="1" kern="100" dirty="0">
                          <a:latin typeface="Times New Roman"/>
                          <a:ea typeface="宋体"/>
                          <a:cs typeface="宋体"/>
                        </a:rPr>
                        <a:t>产品</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Bef>
                          <a:spcPts val="240"/>
                        </a:spcBef>
                        <a:spcAft>
                          <a:spcPts val="240"/>
                        </a:spcAft>
                      </a:pPr>
                      <a:r>
                        <a:rPr lang="en-US" sz="1800" kern="100" dirty="0">
                          <a:latin typeface="Times New Roman"/>
                          <a:ea typeface="宋体"/>
                          <a:cs typeface="宋体"/>
                        </a:rPr>
                        <a:t>0</a:t>
                      </a:r>
                      <a:r>
                        <a:rPr lang="zh-CN" sz="1800" kern="100" dirty="0">
                          <a:latin typeface="Times New Roman"/>
                          <a:ea typeface="宋体"/>
                          <a:cs typeface="宋体"/>
                        </a:rPr>
                        <a:t>级数据产品</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r>
                        <a:rPr lang="zh-CN" altLang="en-US" dirty="0" smtClean="0"/>
                        <a:t>经地面站接收、解调、帧同步、解码、解扰后生成的由卫星原始数据数据传输帧组成的数据文件。根据卫星下行信道的不同，分为数传原始数据和遥测原始数据两类。 </a:t>
                      </a:r>
                      <a:endParaRPr lang="zh-CN" altLang="en-US"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8148">
                <a:tc vMerge="1">
                  <a:txBody>
                    <a:bodyPr/>
                    <a:lstStyle/>
                    <a:p>
                      <a:endParaRPr lang="zh-CN" altLang="en-US"/>
                    </a:p>
                  </a:txBody>
                  <a:tcPr/>
                </a:tc>
                <a:tc rowSpan="2">
                  <a:txBody>
                    <a:bodyPr/>
                    <a:lstStyle/>
                    <a:p>
                      <a:pPr algn="just">
                        <a:spcBef>
                          <a:spcPts val="240"/>
                        </a:spcBef>
                        <a:spcAft>
                          <a:spcPts val="240"/>
                        </a:spcAft>
                      </a:pPr>
                      <a:r>
                        <a:rPr lang="en-US" sz="1800" kern="100">
                          <a:latin typeface="Times New Roman"/>
                          <a:ea typeface="宋体"/>
                          <a:cs typeface="宋体"/>
                        </a:rPr>
                        <a:t>1</a:t>
                      </a:r>
                      <a:r>
                        <a:rPr lang="zh-CN" sz="1800" kern="100">
                          <a:latin typeface="Times New Roman"/>
                          <a:ea typeface="宋体"/>
                          <a:cs typeface="宋体"/>
                        </a:rPr>
                        <a:t>级</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40"/>
                        </a:spcBef>
                        <a:spcAft>
                          <a:spcPts val="240"/>
                        </a:spcAft>
                      </a:pPr>
                      <a:r>
                        <a:rPr lang="en-US" sz="1800" kern="100" dirty="0">
                          <a:latin typeface="Times New Roman"/>
                          <a:ea typeface="宋体"/>
                          <a:cs typeface="宋体"/>
                        </a:rPr>
                        <a:t>1</a:t>
                      </a:r>
                      <a:r>
                        <a:rPr lang="zh-CN" sz="1800" kern="100" dirty="0">
                          <a:latin typeface="Times New Roman"/>
                          <a:ea typeface="宋体"/>
                          <a:cs typeface="宋体"/>
                        </a:rPr>
                        <a:t>级提案观测数据</a:t>
                      </a:r>
                      <a:r>
                        <a:rPr lang="en-US" sz="1800" kern="100" dirty="0">
                          <a:latin typeface="Times New Roman"/>
                          <a:ea typeface="宋体"/>
                          <a:cs typeface="宋体"/>
                        </a:rPr>
                        <a:t>(1L)</a:t>
                      </a:r>
                      <a:endParaRPr lang="zh-CN" sz="1800" kern="100" dirty="0">
                        <a:latin typeface="Times New Roman"/>
                        <a:ea typeface="宋体"/>
                        <a:cs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r>
                        <a:rPr lang="zh-CN" altLang="en-US" dirty="0" smtClean="0"/>
                        <a:t>经过数据组织、重构、换算等处理过程得到的可供科学用户进行科学研究的观测数据产品。 </a:t>
                      </a:r>
                      <a:endParaRPr lang="zh-CN" altLang="en-US"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942">
                <a:tc vMerge="1">
                  <a:txBody>
                    <a:bodyPr/>
                    <a:lstStyle/>
                    <a:p>
                      <a:endParaRPr lang="zh-CN" altLang="en-US"/>
                    </a:p>
                  </a:txBody>
                  <a:tcPr/>
                </a:tc>
                <a:tc vMerge="1">
                  <a:txBody>
                    <a:bodyPr/>
                    <a:lstStyle/>
                    <a:p>
                      <a:endParaRPr lang="zh-CN" altLang="en-US"/>
                    </a:p>
                  </a:txBody>
                  <a:tcPr/>
                </a:tc>
                <a:tc>
                  <a:txBody>
                    <a:bodyPr/>
                    <a:lstStyle/>
                    <a:p>
                      <a:pPr algn="just">
                        <a:spcBef>
                          <a:spcPts val="240"/>
                        </a:spcBef>
                        <a:spcAft>
                          <a:spcPts val="240"/>
                        </a:spcAft>
                      </a:pPr>
                      <a:r>
                        <a:rPr lang="en-US" sz="1800" kern="100" dirty="0">
                          <a:latin typeface="Times New Roman"/>
                          <a:ea typeface="宋体"/>
                          <a:cs typeface="宋体"/>
                        </a:rPr>
                        <a:t>1</a:t>
                      </a:r>
                      <a:r>
                        <a:rPr lang="zh-CN" sz="1800" kern="100" dirty="0">
                          <a:latin typeface="Times New Roman"/>
                          <a:ea typeface="宋体"/>
                          <a:cs typeface="宋体"/>
                        </a:rPr>
                        <a:t>级巡天观测数据</a:t>
                      </a:r>
                      <a:r>
                        <a:rPr lang="en-US" sz="1800" kern="100" dirty="0">
                          <a:latin typeface="Times New Roman"/>
                          <a:ea typeface="宋体"/>
                          <a:cs typeface="宋体"/>
                        </a:rPr>
                        <a:t>(1S)</a:t>
                      </a:r>
                      <a:endParaRPr lang="zh-CN" sz="1800" kern="100" dirty="0">
                        <a:latin typeface="Times New Roman"/>
                        <a:ea typeface="宋体"/>
                        <a:cs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1106364">
                <a:tc vMerge="1">
                  <a:txBody>
                    <a:bodyPr/>
                    <a:lstStyle/>
                    <a:p>
                      <a:endParaRPr lang="zh-CN" altLang="en-US"/>
                    </a:p>
                  </a:txBody>
                  <a:tcPr/>
                </a:tc>
                <a:tc gridSpan="2">
                  <a:txBody>
                    <a:bodyPr/>
                    <a:lstStyle/>
                    <a:p>
                      <a:pPr algn="just">
                        <a:spcBef>
                          <a:spcPts val="240"/>
                        </a:spcBef>
                        <a:spcAft>
                          <a:spcPts val="240"/>
                        </a:spcAft>
                      </a:pPr>
                      <a:r>
                        <a:rPr lang="en-US" sz="1800" kern="100" dirty="0">
                          <a:latin typeface="Times New Roman"/>
                          <a:ea typeface="宋体"/>
                          <a:cs typeface="宋体"/>
                        </a:rPr>
                        <a:t>2</a:t>
                      </a:r>
                      <a:r>
                        <a:rPr lang="zh-CN" sz="1800" kern="100" dirty="0">
                          <a:latin typeface="Times New Roman"/>
                          <a:ea typeface="宋体"/>
                          <a:cs typeface="宋体"/>
                        </a:rPr>
                        <a:t>级科学数据</a:t>
                      </a:r>
                      <a:r>
                        <a:rPr lang="zh-CN" sz="1800" kern="100" dirty="0" smtClean="0">
                          <a:latin typeface="Times New Roman"/>
                          <a:ea typeface="宋体"/>
                          <a:cs typeface="宋体"/>
                        </a:rPr>
                        <a:t>产品</a:t>
                      </a:r>
                      <a:r>
                        <a:rPr lang="en-US" altLang="zh-CN" sz="1800" kern="100" dirty="0" smtClean="0">
                          <a:latin typeface="Times New Roman"/>
                          <a:ea typeface="宋体"/>
                          <a:cs typeface="宋体"/>
                        </a:rPr>
                        <a:t>(2L)</a:t>
                      </a:r>
                      <a:endParaRPr lang="zh-CN" sz="1800" kern="100" dirty="0">
                        <a:latin typeface="Times New Roman"/>
                        <a:ea typeface="宋体"/>
                        <a:cs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r>
                        <a:rPr lang="zh-CN" altLang="en-US" dirty="0" smtClean="0"/>
                        <a:t>按照目标天体的特性选择一组预先定义的标准参数，应用标准的数据分析流程对</a:t>
                      </a:r>
                      <a:r>
                        <a:rPr lang="en-US" altLang="zh-CN" dirty="0" smtClean="0"/>
                        <a:t>1</a:t>
                      </a:r>
                      <a:r>
                        <a:rPr lang="zh-CN" altLang="en-US" dirty="0" smtClean="0"/>
                        <a:t>级数据进行分析得到的具备科学意义的分析结果。</a:t>
                      </a:r>
                      <a:endParaRPr lang="zh-CN" altLang="en-US"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7679" name="TextBox 9"/>
          <p:cNvSpPr txBox="1">
            <a:spLocks noChangeArrowheads="1"/>
          </p:cNvSpPr>
          <p:nvPr/>
        </p:nvSpPr>
        <p:spPr bwMode="auto">
          <a:xfrm>
            <a:off x="500034" y="5715016"/>
            <a:ext cx="8215313" cy="984250"/>
          </a:xfrm>
          <a:prstGeom prst="rect">
            <a:avLst/>
          </a:prstGeom>
          <a:noFill/>
          <a:ln w="9525">
            <a:noFill/>
            <a:miter lim="800000"/>
            <a:headEnd/>
            <a:tailEnd/>
          </a:ln>
        </p:spPr>
        <p:txBody>
          <a:bodyPr>
            <a:spAutoFit/>
          </a:bodyPr>
          <a:lstStyle/>
          <a:p>
            <a:r>
              <a:rPr lang="zh-CN" altLang="en-US" sz="2000" dirty="0"/>
              <a:t>按照</a:t>
            </a:r>
            <a:r>
              <a:rPr lang="en-US" altLang="zh-CN" sz="2000" dirty="0"/>
              <a:t>HXMT</a:t>
            </a:r>
            <a:r>
              <a:rPr lang="zh-CN" altLang="en-US" sz="2000" dirty="0"/>
              <a:t>卫星数据政策的要求，仅将</a:t>
            </a:r>
            <a:r>
              <a:rPr lang="en-US" altLang="zh-CN" sz="2000" dirty="0"/>
              <a:t>1L</a:t>
            </a:r>
            <a:r>
              <a:rPr lang="zh-CN" altLang="en-US" sz="2000" dirty="0"/>
              <a:t>、</a:t>
            </a:r>
            <a:r>
              <a:rPr lang="en-US" altLang="zh-CN" sz="2000" dirty="0"/>
              <a:t>1S</a:t>
            </a:r>
            <a:r>
              <a:rPr lang="zh-CN" altLang="en-US" sz="2000" dirty="0"/>
              <a:t>、</a:t>
            </a:r>
            <a:r>
              <a:rPr lang="en-US" altLang="zh-CN" sz="2000" dirty="0"/>
              <a:t>2L</a:t>
            </a:r>
            <a:r>
              <a:rPr lang="zh-CN" altLang="en-US" sz="2000" dirty="0"/>
              <a:t>级科学数据产品面向科学用户开放公开发布，</a:t>
            </a:r>
            <a:r>
              <a:rPr lang="en-US" altLang="zh-CN" sz="2000" dirty="0"/>
              <a:t>0</a:t>
            </a:r>
            <a:r>
              <a:rPr lang="zh-CN" altLang="en-US" sz="2000" dirty="0"/>
              <a:t>级级科学数据产品均不对外公开发布。</a:t>
            </a:r>
          </a:p>
          <a:p>
            <a:endParaRPr lang="zh-CN" altLang="en-US" dirty="0"/>
          </a:p>
        </p:txBody>
      </p:sp>
    </p:spTree>
  </p:cSld>
  <p:clrMapOvr>
    <a:masterClrMapping/>
  </p:clrMapOvr>
  <p:transition>
    <p:zoom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组合 80"/>
          <p:cNvGrpSpPr/>
          <p:nvPr/>
        </p:nvGrpSpPr>
        <p:grpSpPr>
          <a:xfrm>
            <a:off x="2428860" y="785794"/>
            <a:ext cx="4357718" cy="4071966"/>
            <a:chOff x="2357422" y="357166"/>
            <a:chExt cx="4452416" cy="4857784"/>
          </a:xfrm>
        </p:grpSpPr>
        <p:sp>
          <p:nvSpPr>
            <p:cNvPr id="80" name="AutoShape 16"/>
            <p:cNvSpPr>
              <a:spLocks noChangeArrowheads="1"/>
            </p:cNvSpPr>
            <p:nvPr/>
          </p:nvSpPr>
          <p:spPr bwMode="gray">
            <a:xfrm rot="19238019">
              <a:off x="3277780" y="3696305"/>
              <a:ext cx="530165" cy="391713"/>
            </a:xfrm>
            <a:prstGeom prst="leftArrow">
              <a:avLst>
                <a:gd name="adj1" fmla="val 31250"/>
                <a:gd name="adj2" fmla="val 71531"/>
              </a:avLst>
            </a:prstGeom>
            <a:gradFill rotWithShape="1">
              <a:gsLst>
                <a:gs pos="0">
                  <a:srgbClr val="666699"/>
                </a:gs>
                <a:gs pos="100000">
                  <a:srgbClr val="666699">
                    <a:gamma/>
                    <a:tint val="42353"/>
                    <a:invGamma/>
                  </a:srgbClr>
                </a:gs>
              </a:gsLst>
              <a:lin ang="0" scaled="1"/>
            </a:gra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2" name="Group 3"/>
            <p:cNvGrpSpPr>
              <a:grpSpLocks/>
            </p:cNvGrpSpPr>
            <p:nvPr/>
          </p:nvGrpSpPr>
          <p:grpSpPr bwMode="auto">
            <a:xfrm>
              <a:off x="3571868" y="2071654"/>
              <a:ext cx="2023853" cy="2120660"/>
              <a:chOff x="4071" y="1584"/>
              <a:chExt cx="1092" cy="1097"/>
            </a:xfrm>
          </p:grpSpPr>
          <p:sp>
            <p:nvSpPr>
              <p:cNvPr id="3" name="Oval 4"/>
              <p:cNvSpPr>
                <a:spLocks noChangeArrowheads="1"/>
              </p:cNvSpPr>
              <p:nvPr/>
            </p:nvSpPr>
            <p:spPr bwMode="gray">
              <a:xfrm>
                <a:off x="4071" y="1584"/>
                <a:ext cx="1090" cy="1088"/>
              </a:xfrm>
              <a:prstGeom prst="ellipse">
                <a:avLst/>
              </a:prstGeom>
              <a:gradFill rotWithShape="1">
                <a:gsLst>
                  <a:gs pos="0">
                    <a:srgbClr val="D8755A">
                      <a:gamma/>
                      <a:tint val="0"/>
                      <a:invGamma/>
                    </a:srgbClr>
                  </a:gs>
                  <a:gs pos="50000">
                    <a:srgbClr val="D8755A"/>
                  </a:gs>
                  <a:gs pos="100000">
                    <a:srgbClr val="D8755A">
                      <a:gamma/>
                      <a:tint val="0"/>
                      <a:invGamma/>
                    </a:srgb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4" name="Oval 5"/>
              <p:cNvSpPr>
                <a:spLocks noChangeArrowheads="1"/>
              </p:cNvSpPr>
              <p:nvPr/>
            </p:nvSpPr>
            <p:spPr bwMode="gray">
              <a:xfrm>
                <a:off x="4073" y="1593"/>
                <a:ext cx="1090" cy="1088"/>
              </a:xfrm>
              <a:prstGeom prst="ellipse">
                <a:avLst/>
              </a:prstGeom>
              <a:gradFill rotWithShape="1">
                <a:gsLst>
                  <a:gs pos="0">
                    <a:srgbClr val="D8755A">
                      <a:alpha val="32001"/>
                    </a:srgbClr>
                  </a:gs>
                  <a:gs pos="100000">
                    <a:srgbClr val="D8755A">
                      <a:gamma/>
                      <a:shade val="0"/>
                      <a:invGamma/>
                      <a:alpha val="89999"/>
                    </a:srgb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5" name="Oval 6"/>
              <p:cNvSpPr>
                <a:spLocks noChangeArrowheads="1"/>
              </p:cNvSpPr>
              <p:nvPr/>
            </p:nvSpPr>
            <p:spPr bwMode="gray">
              <a:xfrm>
                <a:off x="4131" y="1655"/>
                <a:ext cx="946" cy="945"/>
              </a:xfrm>
              <a:prstGeom prst="ellipse">
                <a:avLst/>
              </a:prstGeom>
              <a:gradFill rotWithShape="1">
                <a:gsLst>
                  <a:gs pos="0">
                    <a:srgbClr val="D8755A">
                      <a:gamma/>
                      <a:shade val="54118"/>
                      <a:invGamma/>
                    </a:srgbClr>
                  </a:gs>
                  <a:gs pos="50000">
                    <a:srgbClr val="D8755A"/>
                  </a:gs>
                  <a:gs pos="100000">
                    <a:srgbClr val="D8755A">
                      <a:gamma/>
                      <a:shade val="54118"/>
                      <a:invGamma/>
                    </a:srgbClr>
                  </a:gs>
                </a:gsLst>
                <a:lin ang="189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6" name="Oval 7"/>
              <p:cNvSpPr>
                <a:spLocks noChangeArrowheads="1"/>
              </p:cNvSpPr>
              <p:nvPr/>
            </p:nvSpPr>
            <p:spPr bwMode="gray">
              <a:xfrm>
                <a:off x="4128" y="1650"/>
                <a:ext cx="946" cy="945"/>
              </a:xfrm>
              <a:prstGeom prst="ellipse">
                <a:avLst/>
              </a:prstGeom>
              <a:gradFill rotWithShape="1">
                <a:gsLst>
                  <a:gs pos="0">
                    <a:srgbClr val="D8755A">
                      <a:gamma/>
                      <a:shade val="63529"/>
                      <a:invGamma/>
                    </a:srgbClr>
                  </a:gs>
                  <a:gs pos="100000">
                    <a:srgbClr val="D8755A">
                      <a:alpha val="0"/>
                    </a:srgb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7" name="Oval 8"/>
              <p:cNvSpPr>
                <a:spLocks noChangeArrowheads="1"/>
              </p:cNvSpPr>
              <p:nvPr/>
            </p:nvSpPr>
            <p:spPr bwMode="gray">
              <a:xfrm>
                <a:off x="4178" y="1703"/>
                <a:ext cx="852" cy="850"/>
              </a:xfrm>
              <a:prstGeom prst="ellipse">
                <a:avLst/>
              </a:prstGeom>
              <a:solidFill>
                <a:srgbClr val="000000"/>
              </a:soli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grpSp>
            <p:nvGrpSpPr>
              <p:cNvPr id="8" name="Group 9"/>
              <p:cNvGrpSpPr>
                <a:grpSpLocks/>
              </p:cNvGrpSpPr>
              <p:nvPr/>
            </p:nvGrpSpPr>
            <p:grpSpPr bwMode="auto">
              <a:xfrm>
                <a:off x="4197" y="1716"/>
                <a:ext cx="826" cy="825"/>
                <a:chOff x="4166" y="1706"/>
                <a:chExt cx="1252" cy="1252"/>
              </a:xfrm>
            </p:grpSpPr>
            <p:sp>
              <p:nvSpPr>
                <p:cNvPr id="9" name="Oval 10"/>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10" name="Oval 11"/>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11" name="Oval 12"/>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12" name="Oval 13"/>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grpSp>
        <p:sp>
          <p:nvSpPr>
            <p:cNvPr id="17" name="AutoShape 18"/>
            <p:cNvSpPr>
              <a:spLocks noChangeArrowheads="1"/>
            </p:cNvSpPr>
            <p:nvPr/>
          </p:nvSpPr>
          <p:spPr bwMode="gray">
            <a:xfrm rot="12837803">
              <a:off x="5422011" y="3615091"/>
              <a:ext cx="530165" cy="391713"/>
            </a:xfrm>
            <a:prstGeom prst="leftArrow">
              <a:avLst>
                <a:gd name="adj1" fmla="val 31250"/>
                <a:gd name="adj2" fmla="val 71531"/>
              </a:avLst>
            </a:prstGeom>
            <a:gradFill rotWithShape="1">
              <a:gsLst>
                <a:gs pos="0">
                  <a:srgbClr val="666699"/>
                </a:gs>
                <a:gs pos="100000">
                  <a:srgbClr val="666699">
                    <a:gamma/>
                    <a:tint val="42353"/>
                    <a:invGamma/>
                  </a:srgbClr>
                </a:gs>
              </a:gsLst>
              <a:lin ang="0" scaled="1"/>
            </a:gra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 name="Text Box 19"/>
            <p:cNvSpPr txBox="1">
              <a:spLocks noChangeArrowheads="1"/>
            </p:cNvSpPr>
            <p:nvPr/>
          </p:nvSpPr>
          <p:spPr bwMode="gray">
            <a:xfrm>
              <a:off x="3868274" y="2955966"/>
              <a:ext cx="150122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zh-CN" altLang="en-US" sz="2400" b="1" dirty="0" smtClean="0">
                  <a:solidFill>
                    <a:srgbClr val="000000"/>
                  </a:solidFill>
                </a:rPr>
                <a:t>观测模式</a:t>
              </a:r>
              <a:endParaRPr lang="en-US" altLang="zh-CN" sz="2400" b="1" dirty="0">
                <a:solidFill>
                  <a:srgbClr val="000000"/>
                </a:solidFill>
                <a:ea typeface="宋体" pitchFamily="2" charset="-122"/>
              </a:endParaRPr>
            </a:p>
          </p:txBody>
        </p:sp>
        <p:grpSp>
          <p:nvGrpSpPr>
            <p:cNvPr id="31" name="Group 32"/>
            <p:cNvGrpSpPr>
              <a:grpSpLocks/>
            </p:cNvGrpSpPr>
            <p:nvPr/>
          </p:nvGrpSpPr>
          <p:grpSpPr bwMode="auto">
            <a:xfrm>
              <a:off x="5572132" y="3889538"/>
              <a:ext cx="1237706" cy="1325412"/>
              <a:chOff x="864" y="1680"/>
              <a:chExt cx="910" cy="960"/>
            </a:xfrm>
          </p:grpSpPr>
          <p:sp>
            <p:nvSpPr>
              <p:cNvPr id="32" name="Oval 33"/>
              <p:cNvSpPr>
                <a:spLocks noChangeArrowheads="1"/>
              </p:cNvSpPr>
              <p:nvPr/>
            </p:nvSpPr>
            <p:spPr bwMode="gray">
              <a:xfrm>
                <a:off x="864" y="1680"/>
                <a:ext cx="910" cy="960"/>
              </a:xfrm>
              <a:prstGeom prst="ellipse">
                <a:avLst/>
              </a:prstGeom>
              <a:gradFill rotWithShape="1">
                <a:gsLst>
                  <a:gs pos="0">
                    <a:srgbClr val="FF6699">
                      <a:gamma/>
                      <a:tint val="0"/>
                      <a:invGamma/>
                    </a:srgbClr>
                  </a:gs>
                  <a:gs pos="50000">
                    <a:srgbClr val="FF6699"/>
                  </a:gs>
                  <a:gs pos="100000">
                    <a:srgbClr val="FF6699">
                      <a:gamma/>
                      <a:tint val="0"/>
                      <a:invGamma/>
                    </a:srgb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33" name="Oval 34"/>
              <p:cNvSpPr>
                <a:spLocks noChangeArrowheads="1"/>
              </p:cNvSpPr>
              <p:nvPr/>
            </p:nvSpPr>
            <p:spPr bwMode="gray">
              <a:xfrm>
                <a:off x="864" y="1680"/>
                <a:ext cx="910" cy="960"/>
              </a:xfrm>
              <a:prstGeom prst="ellipse">
                <a:avLst/>
              </a:prstGeom>
              <a:gradFill rotWithShape="1">
                <a:gsLst>
                  <a:gs pos="0">
                    <a:srgbClr val="FF6699">
                      <a:alpha val="32001"/>
                    </a:srgbClr>
                  </a:gs>
                  <a:gs pos="100000">
                    <a:srgbClr val="FF6699">
                      <a:gamma/>
                      <a:shade val="0"/>
                      <a:invGamma/>
                      <a:alpha val="89999"/>
                    </a:srgb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34" name="Oval 35"/>
              <p:cNvSpPr>
                <a:spLocks noChangeArrowheads="1"/>
              </p:cNvSpPr>
              <p:nvPr/>
            </p:nvSpPr>
            <p:spPr bwMode="gray">
              <a:xfrm>
                <a:off x="923" y="1742"/>
                <a:ext cx="792" cy="836"/>
              </a:xfrm>
              <a:prstGeom prst="ellipse">
                <a:avLst/>
              </a:prstGeom>
              <a:gradFill rotWithShape="1">
                <a:gsLst>
                  <a:gs pos="0">
                    <a:srgbClr val="FF6699">
                      <a:gamma/>
                      <a:shade val="54118"/>
                      <a:invGamma/>
                    </a:srgbClr>
                  </a:gs>
                  <a:gs pos="50000">
                    <a:srgbClr val="FF6699"/>
                  </a:gs>
                  <a:gs pos="100000">
                    <a:srgbClr val="FF6699">
                      <a:gamma/>
                      <a:shade val="54118"/>
                      <a:invGamma/>
                    </a:srgbClr>
                  </a:gs>
                </a:gsLst>
                <a:lin ang="189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35" name="Oval 36"/>
              <p:cNvSpPr>
                <a:spLocks noChangeArrowheads="1"/>
              </p:cNvSpPr>
              <p:nvPr/>
            </p:nvSpPr>
            <p:spPr bwMode="gray">
              <a:xfrm>
                <a:off x="912" y="1714"/>
                <a:ext cx="791" cy="836"/>
              </a:xfrm>
              <a:prstGeom prst="ellipse">
                <a:avLst/>
              </a:prstGeom>
              <a:gradFill rotWithShape="1">
                <a:gsLst>
                  <a:gs pos="0">
                    <a:srgbClr val="FF6699">
                      <a:gamma/>
                      <a:shade val="63529"/>
                      <a:invGamma/>
                    </a:srgbClr>
                  </a:gs>
                  <a:gs pos="100000">
                    <a:srgbClr val="FF6699">
                      <a:alpha val="0"/>
                    </a:srgb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36" name="Oval 37"/>
              <p:cNvSpPr>
                <a:spLocks noChangeArrowheads="1"/>
              </p:cNvSpPr>
              <p:nvPr/>
            </p:nvSpPr>
            <p:spPr bwMode="gray">
              <a:xfrm>
                <a:off x="966" y="1785"/>
                <a:ext cx="712" cy="750"/>
              </a:xfrm>
              <a:prstGeom prst="ellipse">
                <a:avLst/>
              </a:prstGeom>
              <a:solidFill>
                <a:srgbClr val="333333"/>
              </a:soli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37" name="Oval 38"/>
              <p:cNvSpPr>
                <a:spLocks noChangeArrowheads="1"/>
              </p:cNvSpPr>
              <p:nvPr/>
            </p:nvSpPr>
            <p:spPr bwMode="gray">
              <a:xfrm>
                <a:off x="960" y="1776"/>
                <a:ext cx="689" cy="727"/>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38" name="Oval 39"/>
              <p:cNvSpPr>
                <a:spLocks noChangeArrowheads="1"/>
              </p:cNvSpPr>
              <p:nvPr/>
            </p:nvSpPr>
            <p:spPr bwMode="gray">
              <a:xfrm>
                <a:off x="986" y="1801"/>
                <a:ext cx="673" cy="709"/>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39" name="Oval 40"/>
              <p:cNvSpPr>
                <a:spLocks noChangeArrowheads="1"/>
              </p:cNvSpPr>
              <p:nvPr/>
            </p:nvSpPr>
            <p:spPr bwMode="gray">
              <a:xfrm>
                <a:off x="994" y="1808"/>
                <a:ext cx="640" cy="663"/>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40" name="Oval 41"/>
              <p:cNvSpPr>
                <a:spLocks noChangeArrowheads="1"/>
              </p:cNvSpPr>
              <p:nvPr/>
            </p:nvSpPr>
            <p:spPr bwMode="gray">
              <a:xfrm>
                <a:off x="1031" y="1827"/>
                <a:ext cx="569" cy="538"/>
              </a:xfrm>
              <a:prstGeom prst="ellipse">
                <a:avLst/>
              </a:prstGeom>
              <a:gradFill rotWithShape="1">
                <a:gsLst>
                  <a:gs pos="0">
                    <a:srgbClr val="C0C0C0">
                      <a:gamma/>
                      <a:tint val="0"/>
                      <a:invGamma/>
                    </a:srgbClr>
                  </a:gs>
                  <a:gs pos="100000">
                    <a:srgbClr val="C0C0C0">
                      <a:alpha val="38000"/>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41" name="Text Box 42"/>
              <p:cNvSpPr txBox="1">
                <a:spLocks noChangeArrowheads="1"/>
              </p:cNvSpPr>
              <p:nvPr/>
            </p:nvSpPr>
            <p:spPr bwMode="gray">
              <a:xfrm>
                <a:off x="1006" y="2015"/>
                <a:ext cx="705" cy="2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CN" altLang="en-US" sz="2000" b="1" dirty="0" smtClean="0">
                    <a:solidFill>
                      <a:srgbClr val="000000"/>
                    </a:solidFill>
                    <a:latin typeface="微软雅黑" pitchFamily="34" charset="-122"/>
                    <a:ea typeface="微软雅黑" pitchFamily="34" charset="-122"/>
                  </a:rPr>
                  <a:t>小天区</a:t>
                </a:r>
                <a:endParaRPr lang="en-US" altLang="zh-CN" sz="2000" b="1" dirty="0">
                  <a:solidFill>
                    <a:srgbClr val="000000"/>
                  </a:solidFill>
                  <a:latin typeface="微软雅黑" pitchFamily="34" charset="-122"/>
                  <a:ea typeface="微软雅黑" pitchFamily="34" charset="-122"/>
                </a:endParaRPr>
              </a:p>
            </p:txBody>
          </p:sp>
        </p:grpSp>
        <p:grpSp>
          <p:nvGrpSpPr>
            <p:cNvPr id="53" name="Group 54"/>
            <p:cNvGrpSpPr>
              <a:grpSpLocks/>
            </p:cNvGrpSpPr>
            <p:nvPr/>
          </p:nvGrpSpPr>
          <p:grpSpPr bwMode="auto">
            <a:xfrm>
              <a:off x="2357422" y="3929042"/>
              <a:ext cx="1233625" cy="1252239"/>
              <a:chOff x="1685" y="3125"/>
              <a:chExt cx="907" cy="907"/>
            </a:xfrm>
          </p:grpSpPr>
          <p:grpSp>
            <p:nvGrpSpPr>
              <p:cNvPr id="54" name="Group 55"/>
              <p:cNvGrpSpPr>
                <a:grpSpLocks/>
              </p:cNvGrpSpPr>
              <p:nvPr/>
            </p:nvGrpSpPr>
            <p:grpSpPr bwMode="auto">
              <a:xfrm>
                <a:off x="1685" y="3125"/>
                <a:ext cx="907" cy="907"/>
                <a:chOff x="2832" y="1728"/>
                <a:chExt cx="907" cy="907"/>
              </a:xfrm>
            </p:grpSpPr>
            <p:sp>
              <p:nvSpPr>
                <p:cNvPr id="56" name="Oval 56"/>
                <p:cNvSpPr>
                  <a:spLocks noChangeArrowheads="1"/>
                </p:cNvSpPr>
                <p:nvPr/>
              </p:nvSpPr>
              <p:spPr bwMode="gray">
                <a:xfrm>
                  <a:off x="2832" y="1728"/>
                  <a:ext cx="907" cy="907"/>
                </a:xfrm>
                <a:prstGeom prst="ellipse">
                  <a:avLst/>
                </a:prstGeom>
                <a:gradFill rotWithShape="1">
                  <a:gsLst>
                    <a:gs pos="0">
                      <a:srgbClr val="3965E1">
                        <a:gamma/>
                        <a:tint val="0"/>
                        <a:invGamma/>
                      </a:srgbClr>
                    </a:gs>
                    <a:gs pos="50000">
                      <a:srgbClr val="3965E1"/>
                    </a:gs>
                    <a:gs pos="100000">
                      <a:srgbClr val="3965E1">
                        <a:gamma/>
                        <a:tint val="0"/>
                        <a:invGamma/>
                      </a:srgb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57" name="Oval 57"/>
                <p:cNvSpPr>
                  <a:spLocks noChangeArrowheads="1"/>
                </p:cNvSpPr>
                <p:nvPr/>
              </p:nvSpPr>
              <p:spPr bwMode="gray">
                <a:xfrm>
                  <a:off x="2832" y="1728"/>
                  <a:ext cx="907" cy="907"/>
                </a:xfrm>
                <a:prstGeom prst="ellipse">
                  <a:avLst/>
                </a:prstGeom>
                <a:gradFill rotWithShape="1">
                  <a:gsLst>
                    <a:gs pos="0">
                      <a:srgbClr val="3965E1">
                        <a:alpha val="32001"/>
                      </a:srgbClr>
                    </a:gs>
                    <a:gs pos="100000">
                      <a:srgbClr val="3965E1">
                        <a:gamma/>
                        <a:shade val="0"/>
                        <a:invGamma/>
                        <a:alpha val="89999"/>
                      </a:srgb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58" name="Oval 58"/>
                <p:cNvSpPr>
                  <a:spLocks noChangeArrowheads="1"/>
                </p:cNvSpPr>
                <p:nvPr/>
              </p:nvSpPr>
              <p:spPr bwMode="gray">
                <a:xfrm>
                  <a:off x="2889" y="1788"/>
                  <a:ext cx="787" cy="788"/>
                </a:xfrm>
                <a:prstGeom prst="ellipse">
                  <a:avLst/>
                </a:prstGeom>
                <a:gradFill rotWithShape="1">
                  <a:gsLst>
                    <a:gs pos="0">
                      <a:srgbClr val="3965E1">
                        <a:gamma/>
                        <a:shade val="54118"/>
                        <a:invGamma/>
                      </a:srgbClr>
                    </a:gs>
                    <a:gs pos="50000">
                      <a:srgbClr val="3965E1"/>
                    </a:gs>
                    <a:gs pos="100000">
                      <a:srgbClr val="3965E1">
                        <a:gamma/>
                        <a:shade val="54118"/>
                        <a:invGamma/>
                      </a:srgbClr>
                    </a:gs>
                  </a:gsLst>
                  <a:lin ang="189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59" name="Oval 59"/>
                <p:cNvSpPr>
                  <a:spLocks noChangeArrowheads="1"/>
                </p:cNvSpPr>
                <p:nvPr/>
              </p:nvSpPr>
              <p:spPr bwMode="gray">
                <a:xfrm>
                  <a:off x="2889" y="1794"/>
                  <a:ext cx="787" cy="788"/>
                </a:xfrm>
                <a:prstGeom prst="ellipse">
                  <a:avLst/>
                </a:prstGeom>
                <a:gradFill rotWithShape="1">
                  <a:gsLst>
                    <a:gs pos="0">
                      <a:srgbClr val="3965E1">
                        <a:gamma/>
                        <a:shade val="66667"/>
                        <a:invGamma/>
                      </a:srgbClr>
                    </a:gs>
                    <a:gs pos="100000">
                      <a:srgbClr val="3965E1">
                        <a:alpha val="0"/>
                      </a:srgb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60" name="Oval 60"/>
                <p:cNvSpPr>
                  <a:spLocks noChangeArrowheads="1"/>
                </p:cNvSpPr>
                <p:nvPr/>
              </p:nvSpPr>
              <p:spPr bwMode="gray">
                <a:xfrm>
                  <a:off x="2928" y="1833"/>
                  <a:ext cx="709" cy="709"/>
                </a:xfrm>
                <a:prstGeom prst="ellipse">
                  <a:avLst/>
                </a:prstGeom>
                <a:gradFill rotWithShape="1">
                  <a:gsLst>
                    <a:gs pos="0">
                      <a:srgbClr val="3965E1"/>
                    </a:gs>
                    <a:gs pos="100000">
                      <a:srgbClr val="3965E1">
                        <a:gamma/>
                        <a:shade val="5882"/>
                        <a:invGamma/>
                      </a:srgbClr>
                    </a:gs>
                  </a:gsLst>
                  <a:lin ang="54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grpSp>
              <p:nvGrpSpPr>
                <p:cNvPr id="61" name="Group 61"/>
                <p:cNvGrpSpPr>
                  <a:grpSpLocks/>
                </p:cNvGrpSpPr>
                <p:nvPr/>
              </p:nvGrpSpPr>
              <p:grpSpPr bwMode="auto">
                <a:xfrm>
                  <a:off x="2946" y="1842"/>
                  <a:ext cx="687" cy="688"/>
                  <a:chOff x="4166" y="1706"/>
                  <a:chExt cx="1252" cy="1252"/>
                </a:xfrm>
              </p:grpSpPr>
              <p:sp>
                <p:nvSpPr>
                  <p:cNvPr id="62" name="Oval 62"/>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63" name="Oval 63"/>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64" name="Oval 64"/>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65" name="Oval 65"/>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grpSp>
          <p:sp>
            <p:nvSpPr>
              <p:cNvPr id="55" name="Text Box 66"/>
              <p:cNvSpPr txBox="1">
                <a:spLocks noChangeArrowheads="1"/>
              </p:cNvSpPr>
              <p:nvPr/>
            </p:nvSpPr>
            <p:spPr bwMode="gray">
              <a:xfrm>
                <a:off x="1843" y="3456"/>
                <a:ext cx="569" cy="2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CN" altLang="en-US" sz="2000" b="1" dirty="0" smtClean="0">
                    <a:solidFill>
                      <a:srgbClr val="000000"/>
                    </a:solidFill>
                    <a:latin typeface="微软雅黑" pitchFamily="34" charset="-122"/>
                    <a:ea typeface="微软雅黑" pitchFamily="34" charset="-122"/>
                  </a:rPr>
                  <a:t>定 点</a:t>
                </a:r>
                <a:endParaRPr lang="en-US" altLang="zh-CN" sz="2000" b="1" dirty="0">
                  <a:solidFill>
                    <a:srgbClr val="000000"/>
                  </a:solidFill>
                  <a:latin typeface="微软雅黑" pitchFamily="34" charset="-122"/>
                  <a:ea typeface="微软雅黑" pitchFamily="34" charset="-122"/>
                </a:endParaRPr>
              </a:p>
            </p:txBody>
          </p:sp>
        </p:grpSp>
        <p:sp>
          <p:nvSpPr>
            <p:cNvPr id="68" name="AutoShape 17"/>
            <p:cNvSpPr>
              <a:spLocks noChangeArrowheads="1"/>
            </p:cNvSpPr>
            <p:nvPr/>
          </p:nvSpPr>
          <p:spPr bwMode="gray">
            <a:xfrm rot="5400000">
              <a:off x="4366793" y="1633919"/>
              <a:ext cx="522285" cy="397624"/>
            </a:xfrm>
            <a:prstGeom prst="leftArrow">
              <a:avLst>
                <a:gd name="adj1" fmla="val 31250"/>
                <a:gd name="adj2" fmla="val 71531"/>
              </a:avLst>
            </a:prstGeom>
            <a:gradFill rotWithShape="1">
              <a:gsLst>
                <a:gs pos="0">
                  <a:srgbClr val="666699"/>
                </a:gs>
                <a:gs pos="100000">
                  <a:srgbClr val="666699">
                    <a:gamma/>
                    <a:tint val="42353"/>
                    <a:invGamma/>
                  </a:srgbClr>
                </a:gs>
              </a:gsLst>
              <a:lin ang="0" scaled="1"/>
            </a:gra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69" name="Group 43"/>
            <p:cNvGrpSpPr>
              <a:grpSpLocks/>
            </p:cNvGrpSpPr>
            <p:nvPr/>
          </p:nvGrpSpPr>
          <p:grpSpPr bwMode="auto">
            <a:xfrm>
              <a:off x="4000496" y="357166"/>
              <a:ext cx="1239066" cy="1325412"/>
              <a:chOff x="884" y="2523"/>
              <a:chExt cx="862" cy="862"/>
            </a:xfrm>
          </p:grpSpPr>
          <p:sp>
            <p:nvSpPr>
              <p:cNvPr id="70" name="Oval 44"/>
              <p:cNvSpPr>
                <a:spLocks noChangeArrowheads="1"/>
              </p:cNvSpPr>
              <p:nvPr/>
            </p:nvSpPr>
            <p:spPr bwMode="gray">
              <a:xfrm>
                <a:off x="884" y="2523"/>
                <a:ext cx="862" cy="862"/>
              </a:xfrm>
              <a:prstGeom prst="ellipse">
                <a:avLst/>
              </a:prstGeom>
              <a:gradFill rotWithShape="1">
                <a:gsLst>
                  <a:gs pos="0">
                    <a:srgbClr val="00CC66">
                      <a:gamma/>
                      <a:tint val="0"/>
                      <a:invGamma/>
                    </a:srgbClr>
                  </a:gs>
                  <a:gs pos="50000">
                    <a:srgbClr val="00CC66"/>
                  </a:gs>
                  <a:gs pos="100000">
                    <a:srgbClr val="00CC66">
                      <a:gamma/>
                      <a:tint val="0"/>
                      <a:invGamma/>
                    </a:srgb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71" name="Oval 45"/>
              <p:cNvSpPr>
                <a:spLocks noChangeArrowheads="1"/>
              </p:cNvSpPr>
              <p:nvPr/>
            </p:nvSpPr>
            <p:spPr bwMode="gray">
              <a:xfrm>
                <a:off x="884" y="2523"/>
                <a:ext cx="862" cy="862"/>
              </a:xfrm>
              <a:prstGeom prst="ellipse">
                <a:avLst/>
              </a:prstGeom>
              <a:gradFill rotWithShape="1">
                <a:gsLst>
                  <a:gs pos="0">
                    <a:srgbClr val="00CC66">
                      <a:alpha val="32001"/>
                    </a:srgbClr>
                  </a:gs>
                  <a:gs pos="100000">
                    <a:srgbClr val="00CC66">
                      <a:gamma/>
                      <a:shade val="0"/>
                      <a:invGamma/>
                      <a:alpha val="89999"/>
                    </a:srgb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72" name="Oval 46"/>
              <p:cNvSpPr>
                <a:spLocks noChangeArrowheads="1"/>
              </p:cNvSpPr>
              <p:nvPr/>
            </p:nvSpPr>
            <p:spPr bwMode="gray">
              <a:xfrm>
                <a:off x="940" y="2579"/>
                <a:ext cx="750" cy="750"/>
              </a:xfrm>
              <a:prstGeom prst="ellipse">
                <a:avLst/>
              </a:prstGeom>
              <a:gradFill rotWithShape="1">
                <a:gsLst>
                  <a:gs pos="0">
                    <a:srgbClr val="00CC66">
                      <a:gamma/>
                      <a:shade val="54118"/>
                      <a:invGamma/>
                    </a:srgbClr>
                  </a:gs>
                  <a:gs pos="50000">
                    <a:srgbClr val="00CC66"/>
                  </a:gs>
                  <a:gs pos="100000">
                    <a:srgbClr val="00CC66">
                      <a:gamma/>
                      <a:shade val="54118"/>
                      <a:invGamma/>
                    </a:srgbClr>
                  </a:gs>
                </a:gsLst>
                <a:lin ang="189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73" name="Oval 47"/>
              <p:cNvSpPr>
                <a:spLocks noChangeArrowheads="1"/>
              </p:cNvSpPr>
              <p:nvPr/>
            </p:nvSpPr>
            <p:spPr bwMode="gray">
              <a:xfrm>
                <a:off x="941" y="2579"/>
                <a:ext cx="749" cy="750"/>
              </a:xfrm>
              <a:prstGeom prst="ellipse">
                <a:avLst/>
              </a:prstGeom>
              <a:gradFill rotWithShape="1">
                <a:gsLst>
                  <a:gs pos="0">
                    <a:srgbClr val="00CC66">
                      <a:gamma/>
                      <a:shade val="63529"/>
                      <a:invGamma/>
                    </a:srgbClr>
                  </a:gs>
                  <a:gs pos="100000">
                    <a:srgbClr val="00CC66">
                      <a:alpha val="0"/>
                    </a:srgb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74" name="Oval 48"/>
              <p:cNvSpPr>
                <a:spLocks noChangeArrowheads="1"/>
              </p:cNvSpPr>
              <p:nvPr/>
            </p:nvSpPr>
            <p:spPr bwMode="gray">
              <a:xfrm>
                <a:off x="981" y="2617"/>
                <a:ext cx="674" cy="674"/>
              </a:xfrm>
              <a:prstGeom prst="ellipse">
                <a:avLst/>
              </a:prstGeom>
              <a:solidFill>
                <a:srgbClr val="333333"/>
              </a:soli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75" name="Oval 49"/>
              <p:cNvSpPr>
                <a:spLocks noChangeArrowheads="1"/>
              </p:cNvSpPr>
              <p:nvPr/>
            </p:nvSpPr>
            <p:spPr bwMode="gray">
              <a:xfrm>
                <a:off x="992" y="2628"/>
                <a:ext cx="653" cy="653"/>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76" name="Oval 50"/>
              <p:cNvSpPr>
                <a:spLocks noChangeArrowheads="1"/>
              </p:cNvSpPr>
              <p:nvPr/>
            </p:nvSpPr>
            <p:spPr bwMode="gray">
              <a:xfrm>
                <a:off x="1000" y="2632"/>
                <a:ext cx="637" cy="636"/>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77" name="Oval 51"/>
              <p:cNvSpPr>
                <a:spLocks noChangeArrowheads="1"/>
              </p:cNvSpPr>
              <p:nvPr/>
            </p:nvSpPr>
            <p:spPr bwMode="gray">
              <a:xfrm>
                <a:off x="1007" y="2638"/>
                <a:ext cx="606" cy="59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78" name="Oval 52"/>
              <p:cNvSpPr>
                <a:spLocks noChangeArrowheads="1"/>
              </p:cNvSpPr>
              <p:nvPr/>
            </p:nvSpPr>
            <p:spPr bwMode="gray">
              <a:xfrm>
                <a:off x="1042" y="2655"/>
                <a:ext cx="539" cy="483"/>
              </a:xfrm>
              <a:prstGeom prst="ellipse">
                <a:avLst/>
              </a:prstGeom>
              <a:gradFill rotWithShape="1">
                <a:gsLst>
                  <a:gs pos="0">
                    <a:srgbClr val="C0C0C0">
                      <a:gamma/>
                      <a:tint val="0"/>
                      <a:invGamma/>
                    </a:srgbClr>
                  </a:gs>
                  <a:gs pos="100000">
                    <a:srgbClr val="C0C0C0">
                      <a:alpha val="38000"/>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sp>
          <p:nvSpPr>
            <p:cNvPr id="79" name="TextBox 78"/>
            <p:cNvSpPr txBox="1"/>
            <p:nvPr/>
          </p:nvSpPr>
          <p:spPr>
            <a:xfrm>
              <a:off x="4286248" y="814288"/>
              <a:ext cx="1143008" cy="400110"/>
            </a:xfrm>
            <a:prstGeom prst="rect">
              <a:avLst/>
            </a:prstGeom>
            <a:noFill/>
          </p:spPr>
          <p:txBody>
            <a:bodyPr wrap="square" rtlCol="0">
              <a:spAutoFit/>
            </a:bodyPr>
            <a:lstStyle/>
            <a:p>
              <a:r>
                <a:rPr lang="zh-CN" altLang="en-US" sz="2000" b="1" dirty="0" smtClean="0">
                  <a:latin typeface="微软雅黑" pitchFamily="34" charset="-122"/>
                  <a:ea typeface="微软雅黑" pitchFamily="34" charset="-122"/>
                </a:rPr>
                <a:t>巡 天</a:t>
              </a:r>
              <a:endParaRPr lang="zh-CN" altLang="en-US" sz="2000" b="1" dirty="0">
                <a:latin typeface="微软雅黑" pitchFamily="34" charset="-122"/>
                <a:ea typeface="微软雅黑" pitchFamily="34" charset="-122"/>
              </a:endParaRPr>
            </a:p>
          </p:txBody>
        </p:sp>
      </p:grpSp>
      <p:sp>
        <p:nvSpPr>
          <p:cNvPr id="66" name="矩形 65"/>
          <p:cNvSpPr/>
          <p:nvPr/>
        </p:nvSpPr>
        <p:spPr>
          <a:xfrm>
            <a:off x="3357554" y="500042"/>
            <a:ext cx="2533820" cy="42862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rPr>
              <a:t>“时间”为组织线索</a:t>
            </a:r>
            <a:endParaRPr lang="en-US" altLang="zh-CN" dirty="0" smtClean="0">
              <a:solidFill>
                <a:schemeClr val="tx1"/>
              </a:solidFill>
            </a:endParaRPr>
          </a:p>
        </p:txBody>
      </p:sp>
      <p:sp>
        <p:nvSpPr>
          <p:cNvPr id="67" name="矩形 66"/>
          <p:cNvSpPr/>
          <p:nvPr/>
        </p:nvSpPr>
        <p:spPr>
          <a:xfrm>
            <a:off x="500034" y="4643446"/>
            <a:ext cx="8072494" cy="192882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rPr>
              <a:t>“提案</a:t>
            </a:r>
            <a:r>
              <a:rPr lang="en-US" altLang="zh-CN" b="1" dirty="0" smtClean="0">
                <a:solidFill>
                  <a:schemeClr val="tx1"/>
                </a:solidFill>
              </a:rPr>
              <a:t>-</a:t>
            </a:r>
            <a:r>
              <a:rPr lang="zh-CN" altLang="en-US" b="1" dirty="0" smtClean="0">
                <a:solidFill>
                  <a:schemeClr val="tx1"/>
                </a:solidFill>
              </a:rPr>
              <a:t>观测</a:t>
            </a:r>
            <a:r>
              <a:rPr lang="en-US" altLang="zh-CN" b="1" dirty="0" smtClean="0">
                <a:solidFill>
                  <a:schemeClr val="tx1"/>
                </a:solidFill>
              </a:rPr>
              <a:t>-</a:t>
            </a:r>
            <a:r>
              <a:rPr lang="zh-CN" altLang="en-US" b="1" dirty="0" smtClean="0">
                <a:solidFill>
                  <a:schemeClr val="tx1"/>
                </a:solidFill>
              </a:rPr>
              <a:t>曝光”为组织线索</a:t>
            </a:r>
            <a:endParaRPr lang="en-US" altLang="zh-CN" b="1" dirty="0" smtClean="0">
              <a:solidFill>
                <a:schemeClr val="tx1"/>
              </a:solidFill>
            </a:endParaRPr>
          </a:p>
          <a:p>
            <a:r>
              <a:rPr lang="zh-CN" altLang="en-US" b="1" dirty="0" smtClean="0">
                <a:solidFill>
                  <a:schemeClr val="tx1"/>
                </a:solidFill>
              </a:rPr>
              <a:t>提案：</a:t>
            </a:r>
            <a:r>
              <a:rPr lang="zh-CN" altLang="en-US" dirty="0" smtClean="0">
                <a:solidFill>
                  <a:schemeClr val="tx1"/>
                </a:solidFill>
              </a:rPr>
              <a:t>定点和小天区观测会面向科研人员征求观测“提案”。</a:t>
            </a:r>
          </a:p>
          <a:p>
            <a:r>
              <a:rPr lang="zh-CN" altLang="en-US" b="1" dirty="0" smtClean="0">
                <a:solidFill>
                  <a:schemeClr val="tx1"/>
                </a:solidFill>
              </a:rPr>
              <a:t>观测：</a:t>
            </a:r>
            <a:r>
              <a:rPr lang="zh-CN" altLang="en-US" dirty="0" smtClean="0">
                <a:solidFill>
                  <a:schemeClr val="tx1"/>
                </a:solidFill>
              </a:rPr>
              <a:t>以观测目标的切换或者仪器状态的改变为分割点，望远镜某一组工作参数对某一个目标天体源（或目标天区）的连续工作过程定义为一次“观测”。</a:t>
            </a:r>
          </a:p>
          <a:p>
            <a:r>
              <a:rPr lang="zh-CN" altLang="en-US" b="1" dirty="0" smtClean="0">
                <a:solidFill>
                  <a:schemeClr val="tx1"/>
                </a:solidFill>
              </a:rPr>
              <a:t>曝光：</a:t>
            </a:r>
            <a:r>
              <a:rPr lang="zh-CN" altLang="en-US" dirty="0" smtClean="0">
                <a:solidFill>
                  <a:schemeClr val="tx1"/>
                </a:solidFill>
              </a:rPr>
              <a:t>人为地将观测时段分割为若干次“曝光”，作为组织数据产品的时间单位。考虑到数据文件大小，每次“曝光”长度选择在</a:t>
            </a:r>
            <a:r>
              <a:rPr lang="en-US" altLang="zh-CN" dirty="0" smtClean="0">
                <a:solidFill>
                  <a:schemeClr val="tx1"/>
                </a:solidFill>
              </a:rPr>
              <a:t>3</a:t>
            </a:r>
            <a:r>
              <a:rPr lang="zh-CN" altLang="en-US" dirty="0" smtClean="0">
                <a:solidFill>
                  <a:schemeClr val="tx1"/>
                </a:solidFill>
              </a:rPr>
              <a:t>小时左右。</a:t>
            </a:r>
            <a:endParaRPr lang="en-US" altLang="zh-CN" dirty="0" smtClean="0">
              <a:solidFill>
                <a:schemeClr val="tx1"/>
              </a:solidFill>
            </a:endParaRPr>
          </a:p>
        </p:txBody>
      </p:sp>
      <p:sp>
        <p:nvSpPr>
          <p:cNvPr id="82" name="内容占位符 4"/>
          <p:cNvSpPr txBox="1">
            <a:spLocks/>
          </p:cNvSpPr>
          <p:nvPr/>
        </p:nvSpPr>
        <p:spPr bwMode="auto">
          <a:xfrm>
            <a:off x="428625" y="571480"/>
            <a:ext cx="8715375" cy="500063"/>
          </a:xfrm>
          <a:prstGeom prst="rect">
            <a:avLst/>
          </a:prstGeom>
          <a:noFill/>
          <a:ln w="9525">
            <a:noFill/>
            <a:miter lim="800000"/>
            <a:headEnd/>
            <a:tailEnd/>
          </a:ln>
        </p:spPr>
        <p:txBody>
          <a:bodyPr/>
          <a:lstStyle/>
          <a:p>
            <a:pPr marL="0" lvl="1">
              <a:spcBef>
                <a:spcPct val="20000"/>
              </a:spcBef>
            </a:pPr>
            <a:r>
              <a:rPr lang="zh-CN" altLang="en-US" sz="2800" b="1" dirty="0">
                <a:solidFill>
                  <a:srgbClr val="C00000"/>
                </a:solidFill>
                <a:latin typeface="宋体" pitchFamily="2" charset="-122"/>
              </a:rPr>
              <a:t>②归档目录结构</a:t>
            </a:r>
            <a:endParaRPr lang="en-US" altLang="zh-CN" sz="2800" b="1" dirty="0">
              <a:solidFill>
                <a:srgbClr val="C00000"/>
              </a:solidFill>
              <a:latin typeface="宋体" pitchFamily="2" charset="-122"/>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200"/>
                                        <p:tgtEl>
                                          <p:spTgt spid="66"/>
                                        </p:tgtEl>
                                      </p:cBhvr>
                                    </p:animEffect>
                                    <p:anim calcmode="lin" valueType="num">
                                      <p:cBhvr>
                                        <p:cTn id="8" dur="200" fill="hold"/>
                                        <p:tgtEl>
                                          <p:spTgt spid="66"/>
                                        </p:tgtEl>
                                        <p:attrNameLst>
                                          <p:attrName>ppt_x</p:attrName>
                                        </p:attrNameLst>
                                      </p:cBhvr>
                                      <p:tavLst>
                                        <p:tav tm="0">
                                          <p:val>
                                            <p:strVal val="#ppt_x"/>
                                          </p:val>
                                        </p:tav>
                                        <p:tav tm="100000">
                                          <p:val>
                                            <p:strVal val="#ppt_x"/>
                                          </p:val>
                                        </p:tav>
                                      </p:tavLst>
                                    </p:anim>
                                    <p:anim calcmode="lin" valueType="num">
                                      <p:cBhvr>
                                        <p:cTn id="9" dur="2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7"/>
                                        </p:tgtEl>
                                        <p:attrNameLst>
                                          <p:attrName>style.visibility</p:attrName>
                                        </p:attrNameLst>
                                      </p:cBhvr>
                                      <p:to>
                                        <p:strVal val="visible"/>
                                      </p:to>
                                    </p:set>
                                    <p:anim calcmode="lin" valueType="num">
                                      <p:cBhvr additive="base">
                                        <p:cTn id="14" dur="200" fill="hold"/>
                                        <p:tgtEl>
                                          <p:spTgt spid="67"/>
                                        </p:tgtEl>
                                        <p:attrNameLst>
                                          <p:attrName>ppt_x</p:attrName>
                                        </p:attrNameLst>
                                      </p:cBhvr>
                                      <p:tavLst>
                                        <p:tav tm="0">
                                          <p:val>
                                            <p:strVal val="#ppt_x"/>
                                          </p:val>
                                        </p:tav>
                                        <p:tav tm="100000">
                                          <p:val>
                                            <p:strVal val="#ppt_x"/>
                                          </p:val>
                                        </p:tav>
                                      </p:tavLst>
                                    </p:anim>
                                    <p:anim calcmode="lin" valueType="num">
                                      <p:cBhvr additive="base">
                                        <p:cTn id="15" dur="2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9" presetClass="emph" presetSubtype="0" grpId="1" nodeType="clickEffect">
                                  <p:stCondLst>
                                    <p:cond delay="0"/>
                                  </p:stCondLst>
                                  <p:childTnLst>
                                    <p:set>
                                      <p:cBhvr rctx="PPT">
                                        <p:cTn id="19" dur="indefinite"/>
                                        <p:tgtEl>
                                          <p:spTgt spid="66"/>
                                        </p:tgtEl>
                                        <p:attrNameLst>
                                          <p:attrName>style.opacity</p:attrName>
                                        </p:attrNameLst>
                                      </p:cBhvr>
                                      <p:to>
                                        <p:strVal val="0.5"/>
                                      </p:to>
                                    </p:set>
                                    <p:animEffect filter="image" prLst="opacity: 0.5">
                                      <p:cBhvr rctx="IE">
                                        <p:cTn id="20" dur="indefinite"/>
                                        <p:tgtEl>
                                          <p:spTgt spid="66"/>
                                        </p:tgtEl>
                                      </p:cBhvr>
                                    </p:animEffect>
                                  </p:childTnLst>
                                </p:cTn>
                              </p:par>
                              <p:par>
                                <p:cTn id="21" presetID="9" presetClass="emph" presetSubtype="0" grpId="1" nodeType="withEffect">
                                  <p:stCondLst>
                                    <p:cond delay="0"/>
                                  </p:stCondLst>
                                  <p:childTnLst>
                                    <p:set>
                                      <p:cBhvr rctx="PPT">
                                        <p:cTn id="22" dur="indefinite"/>
                                        <p:tgtEl>
                                          <p:spTgt spid="67"/>
                                        </p:tgtEl>
                                        <p:attrNameLst>
                                          <p:attrName>style.opacity</p:attrName>
                                        </p:attrNameLst>
                                      </p:cBhvr>
                                      <p:to>
                                        <p:strVal val="0.5"/>
                                      </p:to>
                                    </p:set>
                                    <p:animEffect filter="image" prLst="opacity: 0.5">
                                      <p:cBhvr rctx="IE">
                                        <p:cTn id="23" dur="indefinite"/>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6" grpId="1" animBg="1"/>
      <p:bldP spid="67" grpId="0" animBg="1"/>
      <p:bldP spid="6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zh-CN" altLang="en-US"/>
          </a:p>
        </p:txBody>
      </p:sp>
      <p:sp>
        <p:nvSpPr>
          <p:cNvPr id="28675" name="TextBox 2"/>
          <p:cNvSpPr txBox="1">
            <a:spLocks noChangeArrowheads="1"/>
          </p:cNvSpPr>
          <p:nvPr/>
        </p:nvSpPr>
        <p:spPr bwMode="auto">
          <a:xfrm>
            <a:off x="214313" y="571500"/>
            <a:ext cx="7858125" cy="1724025"/>
          </a:xfrm>
          <a:prstGeom prst="rect">
            <a:avLst/>
          </a:prstGeom>
          <a:noFill/>
          <a:ln w="9525">
            <a:noFill/>
            <a:miter lim="800000"/>
            <a:headEnd/>
            <a:tailEnd/>
          </a:ln>
        </p:spPr>
        <p:txBody>
          <a:bodyPr>
            <a:spAutoFit/>
          </a:bodyPr>
          <a:lstStyle/>
          <a:p>
            <a:pPr lvl="1">
              <a:lnSpc>
                <a:spcPct val="120000"/>
              </a:lnSpc>
              <a:buFont typeface="Arial" charset="0"/>
              <a:buNone/>
            </a:pPr>
            <a:endParaRPr lang="en-US" altLang="zh-CN" sz="2000"/>
          </a:p>
          <a:p>
            <a:endParaRPr lang="en-US" altLang="zh-CN" sz="2800" b="1">
              <a:latin typeface="宋体" pitchFamily="2" charset="-122"/>
              <a:cs typeface="Times New Roman" pitchFamily="18" charset="0"/>
            </a:endParaRPr>
          </a:p>
          <a:p>
            <a:endParaRPr lang="zh-CN" altLang="en-US" sz="5400" b="1"/>
          </a:p>
        </p:txBody>
      </p:sp>
      <p:sp>
        <p:nvSpPr>
          <p:cNvPr id="2867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28678" name="内容占位符 4"/>
          <p:cNvSpPr txBox="1">
            <a:spLocks/>
          </p:cNvSpPr>
          <p:nvPr/>
        </p:nvSpPr>
        <p:spPr bwMode="auto">
          <a:xfrm>
            <a:off x="285720" y="214290"/>
            <a:ext cx="8715375" cy="500063"/>
          </a:xfrm>
          <a:prstGeom prst="rect">
            <a:avLst/>
          </a:prstGeom>
          <a:noFill/>
          <a:ln w="9525">
            <a:noFill/>
            <a:miter lim="800000"/>
            <a:headEnd/>
            <a:tailEnd/>
          </a:ln>
        </p:spPr>
        <p:txBody>
          <a:bodyPr/>
          <a:lstStyle/>
          <a:p>
            <a:pPr marL="0" lvl="1" algn="ctr">
              <a:spcBef>
                <a:spcPct val="20000"/>
              </a:spcBef>
            </a:pPr>
            <a:r>
              <a:rPr lang="zh-CN" altLang="en-US" sz="2800" b="1" dirty="0">
                <a:solidFill>
                  <a:srgbClr val="C00000"/>
                </a:solidFill>
                <a:latin typeface="宋体" pitchFamily="2" charset="-122"/>
              </a:rPr>
              <a:t>②归档目录结构</a:t>
            </a:r>
            <a:endParaRPr lang="en-US" altLang="zh-CN" sz="2800" b="1" dirty="0">
              <a:solidFill>
                <a:srgbClr val="C00000"/>
              </a:solidFill>
              <a:latin typeface="宋体" pitchFamily="2" charset="-122"/>
            </a:endParaRPr>
          </a:p>
        </p:txBody>
      </p:sp>
      <p:pic>
        <p:nvPicPr>
          <p:cNvPr id="28680" name="图片 11"/>
          <p:cNvPicPr>
            <a:picLocks noChangeAspect="1" noChangeArrowheads="1"/>
          </p:cNvPicPr>
          <p:nvPr/>
        </p:nvPicPr>
        <p:blipFill>
          <a:blip r:embed="rId3"/>
          <a:srcRect/>
          <a:stretch>
            <a:fillRect/>
          </a:stretch>
        </p:blipFill>
        <p:spPr bwMode="auto">
          <a:xfrm>
            <a:off x="1857332" y="1500203"/>
            <a:ext cx="3643312" cy="4143375"/>
          </a:xfrm>
          <a:prstGeom prst="rect">
            <a:avLst/>
          </a:prstGeom>
          <a:noFill/>
          <a:ln w="9525">
            <a:noFill/>
            <a:miter lim="800000"/>
            <a:headEnd/>
            <a:tailEnd/>
          </a:ln>
        </p:spPr>
      </p:pic>
      <p:sp>
        <p:nvSpPr>
          <p:cNvPr id="15" name="线形标注 2(带强调线) 14"/>
          <p:cNvSpPr/>
          <p:nvPr/>
        </p:nvSpPr>
        <p:spPr>
          <a:xfrm>
            <a:off x="3857568" y="1214439"/>
            <a:ext cx="3571928" cy="398461"/>
          </a:xfrm>
          <a:prstGeom prst="accentCallout2">
            <a:avLst>
              <a:gd name="adj1" fmla="val 18750"/>
              <a:gd name="adj2" fmla="val -8333"/>
              <a:gd name="adj3" fmla="val 18750"/>
              <a:gd name="adj4" fmla="val -16667"/>
              <a:gd name="adj5" fmla="val 150223"/>
              <a:gd name="adj6" fmla="val -30822"/>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dirty="0">
                <a:solidFill>
                  <a:srgbClr val="C00000"/>
                </a:solidFill>
              </a:rPr>
              <a:t>提案</a:t>
            </a:r>
            <a:r>
              <a:rPr lang="zh-CN" altLang="en-US" dirty="0" smtClean="0">
                <a:solidFill>
                  <a:srgbClr val="C00000"/>
                </a:solidFill>
              </a:rPr>
              <a:t>批次</a:t>
            </a:r>
            <a:r>
              <a:rPr lang="en-US" altLang="zh-CN" dirty="0" smtClean="0">
                <a:solidFill>
                  <a:srgbClr val="C00000"/>
                </a:solidFill>
              </a:rPr>
              <a:t>(</a:t>
            </a:r>
            <a:r>
              <a:rPr lang="en-US" dirty="0" smtClean="0">
                <a:solidFill>
                  <a:srgbClr val="C00000"/>
                </a:solidFill>
              </a:rPr>
              <a:t>A</a:t>
            </a:r>
            <a:r>
              <a:rPr lang="en-US" dirty="0">
                <a:solidFill>
                  <a:srgbClr val="C00000"/>
                </a:solidFill>
              </a:rPr>
              <a:t>+</a:t>
            </a:r>
            <a:r>
              <a:rPr lang="zh-CN" altLang="en-US" dirty="0">
                <a:solidFill>
                  <a:srgbClr val="C00000"/>
                </a:solidFill>
              </a:rPr>
              <a:t>两位序号，</a:t>
            </a:r>
            <a:r>
              <a:rPr lang="en-US" dirty="0">
                <a:solidFill>
                  <a:srgbClr val="C00000"/>
                </a:solidFill>
              </a:rPr>
              <a:t>01</a:t>
            </a:r>
            <a:r>
              <a:rPr lang="zh-CN" altLang="en-US" dirty="0" smtClean="0">
                <a:solidFill>
                  <a:srgbClr val="C00000"/>
                </a:solidFill>
              </a:rPr>
              <a:t>开始</a:t>
            </a:r>
            <a:r>
              <a:rPr lang="en-US" altLang="zh-CN" dirty="0" smtClean="0">
                <a:solidFill>
                  <a:srgbClr val="C00000"/>
                </a:solidFill>
              </a:rPr>
              <a:t>)</a:t>
            </a:r>
            <a:endParaRPr lang="zh-CN" altLang="en-US" dirty="0">
              <a:solidFill>
                <a:srgbClr val="C00000"/>
              </a:solidFill>
            </a:endParaRPr>
          </a:p>
        </p:txBody>
      </p:sp>
      <p:sp>
        <p:nvSpPr>
          <p:cNvPr id="16" name="线形标注 2(带强调线) 15"/>
          <p:cNvSpPr/>
          <p:nvPr/>
        </p:nvSpPr>
        <p:spPr>
          <a:xfrm>
            <a:off x="4286196" y="1785943"/>
            <a:ext cx="4071994" cy="469909"/>
          </a:xfrm>
          <a:prstGeom prst="accentCallout2">
            <a:avLst>
              <a:gd name="adj1" fmla="val 18750"/>
              <a:gd name="adj2" fmla="val -8333"/>
              <a:gd name="adj3" fmla="val 18750"/>
              <a:gd name="adj4" fmla="val -16667"/>
              <a:gd name="adj5" fmla="val 116889"/>
              <a:gd name="adj6" fmla="val -27091"/>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dirty="0">
                <a:solidFill>
                  <a:srgbClr val="C00000"/>
                </a:solidFill>
              </a:rPr>
              <a:t>提案</a:t>
            </a:r>
            <a:r>
              <a:rPr lang="zh-CN" altLang="en-US" dirty="0" smtClean="0">
                <a:solidFill>
                  <a:srgbClr val="C00000"/>
                </a:solidFill>
              </a:rPr>
              <a:t>号</a:t>
            </a:r>
            <a:r>
              <a:rPr lang="en-US" altLang="zh-CN" dirty="0" smtClean="0">
                <a:solidFill>
                  <a:srgbClr val="C00000"/>
                </a:solidFill>
              </a:rPr>
              <a:t>(P+2</a:t>
            </a:r>
            <a:r>
              <a:rPr lang="zh-CN" altLang="en-US" dirty="0" smtClean="0">
                <a:solidFill>
                  <a:srgbClr val="C00000"/>
                </a:solidFill>
              </a:rPr>
              <a:t>位提案批次序号</a:t>
            </a:r>
            <a:r>
              <a:rPr lang="en-US" altLang="zh-CN" dirty="0" smtClean="0">
                <a:solidFill>
                  <a:srgbClr val="C00000"/>
                </a:solidFill>
              </a:rPr>
              <a:t>+2</a:t>
            </a:r>
            <a:r>
              <a:rPr lang="zh-CN" altLang="en-US" dirty="0" smtClean="0">
                <a:solidFill>
                  <a:srgbClr val="C00000"/>
                </a:solidFill>
              </a:rPr>
              <a:t>位表示提案类型的数字</a:t>
            </a:r>
            <a:r>
              <a:rPr lang="en-US" altLang="zh-CN" dirty="0" smtClean="0">
                <a:solidFill>
                  <a:srgbClr val="C00000"/>
                </a:solidFill>
              </a:rPr>
              <a:t>+3</a:t>
            </a:r>
            <a:r>
              <a:rPr lang="zh-CN" altLang="en-US" dirty="0" smtClean="0">
                <a:solidFill>
                  <a:srgbClr val="C00000"/>
                </a:solidFill>
              </a:rPr>
              <a:t>位数字序号</a:t>
            </a:r>
            <a:r>
              <a:rPr lang="en-US" altLang="zh-CN" dirty="0" smtClean="0">
                <a:solidFill>
                  <a:srgbClr val="C00000"/>
                </a:solidFill>
              </a:rPr>
              <a:t>)</a:t>
            </a:r>
            <a:endParaRPr lang="zh-CN" altLang="en-US" dirty="0">
              <a:solidFill>
                <a:srgbClr val="C00000"/>
              </a:solidFill>
            </a:endParaRPr>
          </a:p>
        </p:txBody>
      </p:sp>
      <p:cxnSp>
        <p:nvCxnSpPr>
          <p:cNvPr id="17" name="直接连接符 16"/>
          <p:cNvCxnSpPr/>
          <p:nvPr/>
        </p:nvCxnSpPr>
        <p:spPr>
          <a:xfrm>
            <a:off x="2714582" y="2928953"/>
            <a:ext cx="785812" cy="1587"/>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3214644" y="3143265"/>
            <a:ext cx="785813" cy="158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8686" name="TextBox 18"/>
          <p:cNvSpPr txBox="1">
            <a:spLocks noChangeArrowheads="1"/>
          </p:cNvSpPr>
          <p:nvPr/>
        </p:nvSpPr>
        <p:spPr bwMode="auto">
          <a:xfrm>
            <a:off x="3571868" y="5929330"/>
            <a:ext cx="2571750" cy="369887"/>
          </a:xfrm>
          <a:prstGeom prst="rect">
            <a:avLst/>
          </a:prstGeom>
          <a:noFill/>
          <a:ln w="9525">
            <a:noFill/>
            <a:miter lim="800000"/>
            <a:headEnd/>
            <a:tailEnd/>
          </a:ln>
        </p:spPr>
        <p:txBody>
          <a:bodyPr>
            <a:spAutoFit/>
          </a:bodyPr>
          <a:lstStyle/>
          <a:p>
            <a:r>
              <a:rPr lang="en-US" altLang="zh-CN" dirty="0">
                <a:solidFill>
                  <a:srgbClr val="002060"/>
                </a:solidFill>
                <a:latin typeface="微软雅黑" pitchFamily="34" charset="-122"/>
                <a:ea typeface="微软雅黑" pitchFamily="34" charset="-122"/>
              </a:rPr>
              <a:t>1L</a:t>
            </a:r>
            <a:r>
              <a:rPr lang="zh-CN" altLang="en-US" dirty="0">
                <a:solidFill>
                  <a:srgbClr val="002060"/>
                </a:solidFill>
                <a:latin typeface="微软雅黑" pitchFamily="34" charset="-122"/>
                <a:ea typeface="微软雅黑" pitchFamily="34" charset="-122"/>
              </a:rPr>
              <a:t>数据归档目录结构</a:t>
            </a:r>
          </a:p>
        </p:txBody>
      </p:sp>
      <p:sp>
        <p:nvSpPr>
          <p:cNvPr id="19" name="线形标注 2(带强调线) 18"/>
          <p:cNvSpPr/>
          <p:nvPr/>
        </p:nvSpPr>
        <p:spPr>
          <a:xfrm>
            <a:off x="4643414" y="2357447"/>
            <a:ext cx="4429180" cy="398461"/>
          </a:xfrm>
          <a:prstGeom prst="accentCallout2">
            <a:avLst>
              <a:gd name="adj1" fmla="val 18750"/>
              <a:gd name="adj2" fmla="val -8333"/>
              <a:gd name="adj3" fmla="val 18750"/>
              <a:gd name="adj4" fmla="val -16667"/>
              <a:gd name="adj5" fmla="val 116889"/>
              <a:gd name="adj6" fmla="val -23650"/>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dirty="0" smtClean="0">
                <a:solidFill>
                  <a:srgbClr val="C00000"/>
                </a:solidFill>
              </a:rPr>
              <a:t>观测号</a:t>
            </a:r>
            <a:r>
              <a:rPr lang="en-US" altLang="zh-CN" dirty="0" smtClean="0">
                <a:solidFill>
                  <a:srgbClr val="C00000"/>
                </a:solidFill>
              </a:rPr>
              <a:t>(</a:t>
            </a:r>
            <a:r>
              <a:rPr lang="zh-CN" altLang="en-US" dirty="0" smtClean="0">
                <a:solidFill>
                  <a:srgbClr val="C00000"/>
                </a:solidFill>
              </a:rPr>
              <a:t>提案号</a:t>
            </a:r>
            <a:r>
              <a:rPr lang="en-US" altLang="zh-CN" dirty="0" smtClean="0">
                <a:solidFill>
                  <a:srgbClr val="C00000"/>
                </a:solidFill>
              </a:rPr>
              <a:t>+2</a:t>
            </a:r>
            <a:r>
              <a:rPr lang="zh-CN" altLang="en-US" dirty="0" smtClean="0">
                <a:solidFill>
                  <a:srgbClr val="C00000"/>
                </a:solidFill>
              </a:rPr>
              <a:t>位任务号</a:t>
            </a:r>
            <a:r>
              <a:rPr lang="en-US" altLang="zh-CN" dirty="0" smtClean="0">
                <a:solidFill>
                  <a:srgbClr val="C00000"/>
                </a:solidFill>
              </a:rPr>
              <a:t>+3</a:t>
            </a:r>
            <a:r>
              <a:rPr lang="zh-CN" altLang="en-US" dirty="0" smtClean="0">
                <a:solidFill>
                  <a:srgbClr val="C00000"/>
                </a:solidFill>
              </a:rPr>
              <a:t>位观测序号</a:t>
            </a:r>
            <a:r>
              <a:rPr lang="en-US" altLang="zh-CN" dirty="0" smtClean="0">
                <a:solidFill>
                  <a:srgbClr val="C00000"/>
                </a:solidFill>
              </a:rPr>
              <a:t>)</a:t>
            </a:r>
            <a:endParaRPr lang="zh-CN" altLang="en-US" dirty="0">
              <a:solidFill>
                <a:srgbClr val="C00000"/>
              </a:solidFill>
            </a:endParaRPr>
          </a:p>
        </p:txBody>
      </p:sp>
      <p:grpSp>
        <p:nvGrpSpPr>
          <p:cNvPr id="22" name="组合 21"/>
          <p:cNvGrpSpPr/>
          <p:nvPr/>
        </p:nvGrpSpPr>
        <p:grpSpPr>
          <a:xfrm>
            <a:off x="3357530" y="3214703"/>
            <a:ext cx="3220980" cy="2143140"/>
            <a:chOff x="2571736" y="3357562"/>
            <a:chExt cx="3220980" cy="2143140"/>
          </a:xfrm>
        </p:grpSpPr>
        <p:sp>
          <p:nvSpPr>
            <p:cNvPr id="13" name="右箭头 12"/>
            <p:cNvSpPr/>
            <p:nvPr/>
          </p:nvSpPr>
          <p:spPr>
            <a:xfrm>
              <a:off x="5000628" y="4286256"/>
              <a:ext cx="792088" cy="282808"/>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20" name="矩形 19"/>
            <p:cNvSpPr/>
            <p:nvPr/>
          </p:nvSpPr>
          <p:spPr>
            <a:xfrm>
              <a:off x="2571736" y="3357562"/>
              <a:ext cx="2286016" cy="2143140"/>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zh-CN" altLang="en-US"/>
          </a:p>
        </p:txBody>
      </p:sp>
      <p:sp>
        <p:nvSpPr>
          <p:cNvPr id="29699" name="TextBox 2"/>
          <p:cNvSpPr txBox="1">
            <a:spLocks noChangeArrowheads="1"/>
          </p:cNvSpPr>
          <p:nvPr/>
        </p:nvSpPr>
        <p:spPr bwMode="auto">
          <a:xfrm>
            <a:off x="214313" y="571500"/>
            <a:ext cx="7858125" cy="1724025"/>
          </a:xfrm>
          <a:prstGeom prst="rect">
            <a:avLst/>
          </a:prstGeom>
          <a:noFill/>
          <a:ln w="9525">
            <a:noFill/>
            <a:miter lim="800000"/>
            <a:headEnd/>
            <a:tailEnd/>
          </a:ln>
        </p:spPr>
        <p:txBody>
          <a:bodyPr>
            <a:spAutoFit/>
          </a:bodyPr>
          <a:lstStyle/>
          <a:p>
            <a:pPr lvl="1">
              <a:lnSpc>
                <a:spcPct val="120000"/>
              </a:lnSpc>
              <a:buFont typeface="Arial" charset="0"/>
              <a:buNone/>
            </a:pPr>
            <a:endParaRPr lang="en-US" altLang="zh-CN" sz="2000"/>
          </a:p>
          <a:p>
            <a:endParaRPr lang="en-US" altLang="zh-CN" sz="2800" b="1">
              <a:latin typeface="宋体" pitchFamily="2" charset="-122"/>
              <a:cs typeface="Times New Roman" pitchFamily="18" charset="0"/>
            </a:endParaRPr>
          </a:p>
          <a:p>
            <a:endParaRPr lang="zh-CN" altLang="en-US" sz="5400" b="1"/>
          </a:p>
        </p:txBody>
      </p:sp>
      <p:sp>
        <p:nvSpPr>
          <p:cNvPr id="2970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29702" name="内容占位符 4"/>
          <p:cNvSpPr txBox="1">
            <a:spLocks/>
          </p:cNvSpPr>
          <p:nvPr/>
        </p:nvSpPr>
        <p:spPr bwMode="auto">
          <a:xfrm>
            <a:off x="428625" y="642918"/>
            <a:ext cx="8715375" cy="500063"/>
          </a:xfrm>
          <a:prstGeom prst="rect">
            <a:avLst/>
          </a:prstGeom>
          <a:noFill/>
          <a:ln w="9525">
            <a:noFill/>
            <a:miter lim="800000"/>
            <a:headEnd/>
            <a:tailEnd/>
          </a:ln>
        </p:spPr>
        <p:txBody>
          <a:bodyPr/>
          <a:lstStyle/>
          <a:p>
            <a:pPr marL="0" lvl="1">
              <a:spcBef>
                <a:spcPct val="20000"/>
              </a:spcBef>
            </a:pPr>
            <a:r>
              <a:rPr lang="en-US" altLang="zh-CN" sz="2800" b="1" dirty="0">
                <a:solidFill>
                  <a:srgbClr val="C00000"/>
                </a:solidFill>
                <a:latin typeface="宋体" pitchFamily="2" charset="-122"/>
              </a:rPr>
              <a:t>③</a:t>
            </a:r>
            <a:r>
              <a:rPr lang="zh-CN" altLang="en-US" sz="2800" b="1" dirty="0" smtClean="0">
                <a:solidFill>
                  <a:srgbClr val="C00000"/>
                </a:solidFill>
                <a:latin typeface="宋体" pitchFamily="2" charset="-122"/>
              </a:rPr>
              <a:t>数据产品种类</a:t>
            </a:r>
            <a:endParaRPr lang="en-US" altLang="zh-CN" sz="2800" b="1" dirty="0">
              <a:solidFill>
                <a:srgbClr val="C00000"/>
              </a:solidFill>
              <a:latin typeface="宋体" pitchFamily="2" charset="-122"/>
            </a:endParaRPr>
          </a:p>
        </p:txBody>
      </p:sp>
      <p:sp>
        <p:nvSpPr>
          <p:cNvPr id="29705" name="TextBox 13"/>
          <p:cNvSpPr txBox="1">
            <a:spLocks noChangeArrowheads="1"/>
          </p:cNvSpPr>
          <p:nvPr/>
        </p:nvSpPr>
        <p:spPr bwMode="auto">
          <a:xfrm>
            <a:off x="285720" y="1500174"/>
            <a:ext cx="2571750" cy="708025"/>
          </a:xfrm>
          <a:prstGeom prst="rect">
            <a:avLst/>
          </a:prstGeom>
          <a:noFill/>
          <a:ln w="9525">
            <a:noFill/>
            <a:miter lim="800000"/>
            <a:headEnd/>
            <a:tailEnd/>
          </a:ln>
        </p:spPr>
        <p:txBody>
          <a:bodyPr>
            <a:spAutoFit/>
          </a:bodyPr>
          <a:lstStyle/>
          <a:p>
            <a:r>
              <a:rPr lang="en-US" altLang="zh-CN" sz="2000" dirty="0"/>
              <a:t>8</a:t>
            </a:r>
            <a:r>
              <a:rPr lang="zh-CN" altLang="en-US" sz="2000" dirty="0"/>
              <a:t>大类，共计</a:t>
            </a:r>
            <a:r>
              <a:rPr lang="en-US" altLang="zh-CN" sz="2000" dirty="0"/>
              <a:t>30</a:t>
            </a:r>
            <a:r>
              <a:rPr lang="zh-CN" altLang="en-US" sz="2000" dirty="0"/>
              <a:t>多种数据产品文件</a:t>
            </a:r>
          </a:p>
        </p:txBody>
      </p:sp>
      <p:pic>
        <p:nvPicPr>
          <p:cNvPr id="94210" name="Picture 2"/>
          <p:cNvPicPr>
            <a:picLocks noChangeAspect="1" noChangeArrowheads="1"/>
          </p:cNvPicPr>
          <p:nvPr/>
        </p:nvPicPr>
        <p:blipFill>
          <a:blip r:embed="rId3"/>
          <a:srcRect/>
          <a:stretch>
            <a:fillRect/>
          </a:stretch>
        </p:blipFill>
        <p:spPr bwMode="auto">
          <a:xfrm>
            <a:off x="3706480" y="0"/>
            <a:ext cx="5223237" cy="7072338"/>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zh-CN" altLang="en-US"/>
          </a:p>
        </p:txBody>
      </p:sp>
      <p:sp>
        <p:nvSpPr>
          <p:cNvPr id="2052" name="TextBox 2"/>
          <p:cNvSpPr txBox="1">
            <a:spLocks noChangeArrowheads="1"/>
          </p:cNvSpPr>
          <p:nvPr/>
        </p:nvSpPr>
        <p:spPr bwMode="auto">
          <a:xfrm>
            <a:off x="214313" y="642938"/>
            <a:ext cx="7858125" cy="1724025"/>
          </a:xfrm>
          <a:prstGeom prst="rect">
            <a:avLst/>
          </a:prstGeom>
          <a:noFill/>
          <a:ln w="9525">
            <a:noFill/>
            <a:miter lim="800000"/>
            <a:headEnd/>
            <a:tailEnd/>
          </a:ln>
        </p:spPr>
        <p:txBody>
          <a:bodyPr>
            <a:spAutoFit/>
          </a:bodyPr>
          <a:lstStyle/>
          <a:p>
            <a:pPr lvl="1">
              <a:lnSpc>
                <a:spcPct val="120000"/>
              </a:lnSpc>
              <a:buFont typeface="Arial" charset="0"/>
              <a:buNone/>
            </a:pPr>
            <a:endParaRPr lang="en-US" altLang="zh-CN" sz="2000"/>
          </a:p>
          <a:p>
            <a:endParaRPr lang="en-US" altLang="zh-CN" sz="2800" b="1">
              <a:latin typeface="宋体" pitchFamily="2" charset="-122"/>
              <a:cs typeface="Times New Roman" pitchFamily="18" charset="0"/>
            </a:endParaRPr>
          </a:p>
          <a:p>
            <a:endParaRPr lang="zh-CN" altLang="en-US" sz="5400" b="1"/>
          </a:p>
        </p:txBody>
      </p:sp>
      <p:sp>
        <p:nvSpPr>
          <p:cNvPr id="205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2055" name="内容占位符 4"/>
          <p:cNvSpPr txBox="1">
            <a:spLocks/>
          </p:cNvSpPr>
          <p:nvPr/>
        </p:nvSpPr>
        <p:spPr bwMode="auto">
          <a:xfrm>
            <a:off x="428625" y="642918"/>
            <a:ext cx="8715375" cy="500063"/>
          </a:xfrm>
          <a:prstGeom prst="rect">
            <a:avLst/>
          </a:prstGeom>
          <a:noFill/>
          <a:ln w="9525">
            <a:noFill/>
            <a:miter lim="800000"/>
            <a:headEnd/>
            <a:tailEnd/>
          </a:ln>
        </p:spPr>
        <p:txBody>
          <a:bodyPr/>
          <a:lstStyle/>
          <a:p>
            <a:pPr marL="0" lvl="1">
              <a:spcBef>
                <a:spcPct val="20000"/>
              </a:spcBef>
            </a:pPr>
            <a:r>
              <a:rPr lang="en-US" altLang="zh-CN" sz="2400" b="1" dirty="0" smtClean="0">
                <a:solidFill>
                  <a:srgbClr val="C00000"/>
                </a:solidFill>
                <a:latin typeface="宋体" pitchFamily="2" charset="-122"/>
                <a:ea typeface="宋体"/>
              </a:rPr>
              <a:t>①</a:t>
            </a:r>
            <a:r>
              <a:rPr lang="zh-CN" altLang="en-US" sz="2400" b="1" dirty="0" smtClean="0">
                <a:solidFill>
                  <a:srgbClr val="C00000"/>
                </a:solidFill>
                <a:latin typeface="宋体" pitchFamily="2" charset="-122"/>
              </a:rPr>
              <a:t>体系结构</a:t>
            </a:r>
            <a:endParaRPr lang="en-US" altLang="zh-CN" sz="2400" b="1" dirty="0">
              <a:solidFill>
                <a:srgbClr val="C00000"/>
              </a:solidFill>
              <a:latin typeface="宋体" pitchFamily="2" charset="-122"/>
            </a:endParaRPr>
          </a:p>
        </p:txBody>
      </p:sp>
      <p:sp>
        <p:nvSpPr>
          <p:cNvPr id="9" name="内容占位符 4"/>
          <p:cNvSpPr txBox="1">
            <a:spLocks/>
          </p:cNvSpPr>
          <p:nvPr/>
        </p:nvSpPr>
        <p:spPr>
          <a:xfrm>
            <a:off x="500034" y="142852"/>
            <a:ext cx="8215312" cy="500063"/>
          </a:xfrm>
          <a:prstGeom prst="rect">
            <a:avLst/>
          </a:prstGeom>
        </p:spPr>
        <p:txBody>
          <a:bodyPr/>
          <a:lstStyle/>
          <a:p>
            <a:pPr marL="0" lvl="1" algn="ctr">
              <a:spcBef>
                <a:spcPct val="20000"/>
              </a:spcBef>
              <a:buFont typeface="Arial" charset="0"/>
              <a:buNone/>
              <a:defRPr/>
            </a:pPr>
            <a:r>
              <a:rPr lang="en-US" altLang="zh-CN" sz="2800" b="1" dirty="0" smtClean="0">
                <a:latin typeface="+mn-lt"/>
                <a:ea typeface="+mn-ea"/>
              </a:rPr>
              <a:t>3.2   </a:t>
            </a:r>
            <a:r>
              <a:rPr lang="zh-CN" altLang="en-US" sz="2800" b="1" dirty="0" smtClean="0">
                <a:latin typeface="+mn-lt"/>
                <a:ea typeface="+mn-ea"/>
              </a:rPr>
              <a:t>原型系统设计</a:t>
            </a:r>
            <a:endParaRPr lang="en-US" altLang="zh-CN" sz="2000" dirty="0">
              <a:solidFill>
                <a:srgbClr val="C00000"/>
              </a:solidFill>
              <a:latin typeface="+mn-lt"/>
              <a:ea typeface="+mn-ea"/>
            </a:endParaRPr>
          </a:p>
        </p:txBody>
      </p:sp>
      <p:sp>
        <p:nvSpPr>
          <p:cNvPr id="11" name="TextBox 10"/>
          <p:cNvSpPr txBox="1"/>
          <p:nvPr/>
        </p:nvSpPr>
        <p:spPr>
          <a:xfrm>
            <a:off x="500034" y="1142984"/>
            <a:ext cx="7786742" cy="984885"/>
          </a:xfrm>
          <a:prstGeom prst="rect">
            <a:avLst/>
          </a:prstGeom>
          <a:noFill/>
        </p:spPr>
        <p:txBody>
          <a:bodyPr wrap="square" rtlCol="0">
            <a:spAutoFit/>
          </a:bodyPr>
          <a:lstStyle/>
          <a:p>
            <a:r>
              <a:rPr lang="zh-CN" altLang="en-US" sz="2000" dirty="0" smtClean="0"/>
              <a:t>对</a:t>
            </a:r>
            <a:r>
              <a:rPr lang="en-US" sz="2000" dirty="0" smtClean="0"/>
              <a:t>IVOA</a:t>
            </a:r>
            <a:r>
              <a:rPr lang="zh-CN" altLang="en-US" sz="2000" dirty="0" smtClean="0"/>
              <a:t>提出的</a:t>
            </a:r>
            <a:r>
              <a:rPr lang="en-US" sz="2000" dirty="0" smtClean="0"/>
              <a:t>VO</a:t>
            </a:r>
            <a:r>
              <a:rPr lang="zh-CN" altLang="en-US" sz="2000" dirty="0" smtClean="0"/>
              <a:t>概念体系结构进行裁剪，选择性支持</a:t>
            </a:r>
            <a:r>
              <a:rPr lang="en-US" sz="2000" dirty="0" err="1" smtClean="0"/>
              <a:t>VOTable</a:t>
            </a:r>
            <a:r>
              <a:rPr lang="zh-CN" altLang="en-US" sz="2000" dirty="0" smtClean="0"/>
              <a:t>数据格式、</a:t>
            </a:r>
            <a:r>
              <a:rPr lang="en-US" altLang="zh-CN" sz="2000" dirty="0" smtClean="0"/>
              <a:t>UCD</a:t>
            </a:r>
            <a:r>
              <a:rPr lang="zh-CN" altLang="en-US" sz="2000" dirty="0" smtClean="0"/>
              <a:t>语义标准和</a:t>
            </a:r>
            <a:r>
              <a:rPr lang="en-US" sz="2000" dirty="0" smtClean="0"/>
              <a:t>SCS</a:t>
            </a:r>
            <a:r>
              <a:rPr lang="zh-CN" altLang="en-US" sz="2000" dirty="0" smtClean="0"/>
              <a:t>数据访问协议，构建本系统的体系架构。</a:t>
            </a:r>
          </a:p>
          <a:p>
            <a:endParaRPr lang="zh-CN" altLang="en-US" dirty="0"/>
          </a:p>
        </p:txBody>
      </p:sp>
      <p:sp>
        <p:nvSpPr>
          <p:cNvPr id="15258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52580" name="Object 4"/>
          <p:cNvGraphicFramePr>
            <a:graphicFrameLocks noChangeAspect="1"/>
          </p:cNvGraphicFramePr>
          <p:nvPr/>
        </p:nvGraphicFramePr>
        <p:xfrm>
          <a:off x="1071538" y="2000240"/>
          <a:ext cx="7063685" cy="4429156"/>
        </p:xfrm>
        <a:graphic>
          <a:graphicData uri="http://schemas.openxmlformats.org/presentationml/2006/ole">
            <p:oleObj spid="_x0000_s152580" name="Visio" r:id="rId4" imgW="5730456" imgH="3598187" progId="Visio.Drawing.11">
              <p:embed/>
            </p:oleObj>
          </a:graphicData>
        </a:graphic>
      </p:graphicFrame>
    </p:spTree>
  </p:cSld>
  <p:clrMapOvr>
    <a:masterClrMapping/>
  </p:clrMapOvr>
  <p:transition>
    <p:wheel spokes="2"/>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zh-CN" altLang="en-US"/>
          </a:p>
        </p:txBody>
      </p:sp>
      <p:sp>
        <p:nvSpPr>
          <p:cNvPr id="2052" name="TextBox 2"/>
          <p:cNvSpPr txBox="1">
            <a:spLocks noChangeArrowheads="1"/>
          </p:cNvSpPr>
          <p:nvPr/>
        </p:nvSpPr>
        <p:spPr bwMode="auto">
          <a:xfrm>
            <a:off x="214313" y="642938"/>
            <a:ext cx="7858125" cy="1724025"/>
          </a:xfrm>
          <a:prstGeom prst="rect">
            <a:avLst/>
          </a:prstGeom>
          <a:noFill/>
          <a:ln w="9525">
            <a:noFill/>
            <a:miter lim="800000"/>
            <a:headEnd/>
            <a:tailEnd/>
          </a:ln>
        </p:spPr>
        <p:txBody>
          <a:bodyPr>
            <a:spAutoFit/>
          </a:bodyPr>
          <a:lstStyle/>
          <a:p>
            <a:pPr lvl="1">
              <a:lnSpc>
                <a:spcPct val="120000"/>
              </a:lnSpc>
              <a:buFont typeface="Arial" charset="0"/>
              <a:buNone/>
            </a:pPr>
            <a:endParaRPr lang="en-US" altLang="zh-CN" sz="2000"/>
          </a:p>
          <a:p>
            <a:endParaRPr lang="en-US" altLang="zh-CN" sz="2800" b="1">
              <a:latin typeface="宋体" pitchFamily="2" charset="-122"/>
              <a:cs typeface="Times New Roman" pitchFamily="18" charset="0"/>
            </a:endParaRPr>
          </a:p>
          <a:p>
            <a:endParaRPr lang="zh-CN" altLang="en-US" sz="5400" b="1"/>
          </a:p>
        </p:txBody>
      </p:sp>
      <p:sp>
        <p:nvSpPr>
          <p:cNvPr id="205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2055" name="内容占位符 4"/>
          <p:cNvSpPr txBox="1">
            <a:spLocks/>
          </p:cNvSpPr>
          <p:nvPr/>
        </p:nvSpPr>
        <p:spPr bwMode="auto">
          <a:xfrm>
            <a:off x="285720" y="214290"/>
            <a:ext cx="8715375" cy="500063"/>
          </a:xfrm>
          <a:prstGeom prst="rect">
            <a:avLst/>
          </a:prstGeom>
          <a:noFill/>
          <a:ln w="9525">
            <a:noFill/>
            <a:miter lim="800000"/>
            <a:headEnd/>
            <a:tailEnd/>
          </a:ln>
        </p:spPr>
        <p:txBody>
          <a:bodyPr/>
          <a:lstStyle/>
          <a:p>
            <a:pPr marL="0" lvl="1" algn="ctr">
              <a:spcBef>
                <a:spcPct val="20000"/>
              </a:spcBef>
            </a:pPr>
            <a:r>
              <a:rPr lang="en-US" altLang="zh-CN" sz="2400" b="1" dirty="0" smtClean="0">
                <a:latin typeface="宋体" pitchFamily="2" charset="-122"/>
                <a:ea typeface="宋体"/>
              </a:rPr>
              <a:t>HXMT</a:t>
            </a:r>
            <a:r>
              <a:rPr lang="zh-CN" altLang="en-US" sz="2400" b="1" dirty="0" smtClean="0">
                <a:latin typeface="宋体" pitchFamily="2" charset="-122"/>
                <a:ea typeface="宋体"/>
              </a:rPr>
              <a:t>卫星数据检索发布系统</a:t>
            </a:r>
            <a:r>
              <a:rPr lang="zh-CN" altLang="en-US" sz="2400" b="1" dirty="0" smtClean="0">
                <a:latin typeface="宋体" pitchFamily="2" charset="-122"/>
              </a:rPr>
              <a:t>体系结构</a:t>
            </a:r>
            <a:endParaRPr lang="en-US" altLang="zh-CN" sz="2400" b="1" dirty="0">
              <a:latin typeface="宋体" pitchFamily="2" charset="-122"/>
            </a:endParaRPr>
          </a:p>
        </p:txBody>
      </p:sp>
      <p:graphicFrame>
        <p:nvGraphicFramePr>
          <p:cNvPr id="2050" name="Object 1"/>
          <p:cNvGraphicFramePr>
            <a:graphicFrameLocks noChangeAspect="1"/>
          </p:cNvGraphicFramePr>
          <p:nvPr/>
        </p:nvGraphicFramePr>
        <p:xfrm>
          <a:off x="1000100" y="1071546"/>
          <a:ext cx="7000875" cy="4902200"/>
        </p:xfrm>
        <a:graphic>
          <a:graphicData uri="http://schemas.openxmlformats.org/presentationml/2006/ole">
            <p:oleObj spid="_x0000_s178178" name="Visio" r:id="rId4" imgW="4433572" imgH="3128501" progId="Visio.Drawing.11">
              <p:embed/>
            </p:oleObj>
          </a:graphicData>
        </a:graphic>
      </p:graphicFrame>
      <p:grpSp>
        <p:nvGrpSpPr>
          <p:cNvPr id="11" name="组合 10"/>
          <p:cNvGrpSpPr/>
          <p:nvPr/>
        </p:nvGrpSpPr>
        <p:grpSpPr>
          <a:xfrm>
            <a:off x="6715140" y="2928934"/>
            <a:ext cx="2220848" cy="648072"/>
            <a:chOff x="6715140" y="2928934"/>
            <a:chExt cx="2220848" cy="648072"/>
          </a:xfrm>
        </p:grpSpPr>
        <p:sp>
          <p:nvSpPr>
            <p:cNvPr id="8" name="椭圆 7"/>
            <p:cNvSpPr/>
            <p:nvPr/>
          </p:nvSpPr>
          <p:spPr>
            <a:xfrm>
              <a:off x="6715140" y="2928934"/>
              <a:ext cx="1357322" cy="6480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右箭头 9"/>
            <p:cNvSpPr/>
            <p:nvPr/>
          </p:nvSpPr>
          <p:spPr>
            <a:xfrm>
              <a:off x="8143900" y="3071810"/>
              <a:ext cx="792088" cy="282808"/>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grpSp>
      <p:sp>
        <p:nvSpPr>
          <p:cNvPr id="13" name="矩形 12"/>
          <p:cNvSpPr/>
          <p:nvPr/>
        </p:nvSpPr>
        <p:spPr>
          <a:xfrm>
            <a:off x="1214414" y="1785926"/>
            <a:ext cx="3929090" cy="714380"/>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3"/>
          <a:srcRect/>
          <a:stretch>
            <a:fillRect/>
          </a:stretch>
        </p:blipFill>
        <p:spPr bwMode="auto">
          <a:xfrm>
            <a:off x="2643174" y="4857750"/>
            <a:ext cx="4470400" cy="2000250"/>
          </a:xfrm>
          <a:prstGeom prst="rect">
            <a:avLst/>
          </a:prstGeom>
          <a:noFill/>
          <a:ln w="9525">
            <a:noFill/>
            <a:miter lim="800000"/>
            <a:headEnd/>
            <a:tailEnd/>
          </a:ln>
        </p:spPr>
      </p:pic>
      <p:sp>
        <p:nvSpPr>
          <p:cNvPr id="12291" name="TextBox 3"/>
          <p:cNvSpPr txBox="1">
            <a:spLocks noChangeArrowheads="1"/>
          </p:cNvSpPr>
          <p:nvPr/>
        </p:nvSpPr>
        <p:spPr bwMode="auto">
          <a:xfrm>
            <a:off x="428625" y="571500"/>
            <a:ext cx="8429625" cy="4646613"/>
          </a:xfrm>
          <a:prstGeom prst="rect">
            <a:avLst/>
          </a:prstGeom>
          <a:noFill/>
          <a:ln w="9525">
            <a:noFill/>
            <a:miter lim="800000"/>
            <a:headEnd/>
            <a:tailEnd/>
          </a:ln>
        </p:spPr>
        <p:txBody>
          <a:bodyPr>
            <a:spAutoFit/>
          </a:bodyPr>
          <a:lstStyle/>
          <a:p>
            <a:pPr algn="ctr"/>
            <a:endParaRPr lang="en-US" altLang="zh-CN" sz="2800" b="1" dirty="0"/>
          </a:p>
          <a:p>
            <a:pPr algn="ctr"/>
            <a:r>
              <a:rPr lang="en-US" altLang="zh-CN" sz="2400" b="1" dirty="0">
                <a:solidFill>
                  <a:srgbClr val="C00000"/>
                </a:solidFill>
              </a:rPr>
              <a:t>HXMT</a:t>
            </a:r>
            <a:r>
              <a:rPr lang="zh-CN" altLang="en-US" sz="2400" b="1" dirty="0">
                <a:solidFill>
                  <a:srgbClr val="C00000"/>
                </a:solidFill>
              </a:rPr>
              <a:t>卫星</a:t>
            </a:r>
            <a:endParaRPr lang="en-US" altLang="zh-CN" sz="2400" b="1" dirty="0">
              <a:solidFill>
                <a:srgbClr val="C00000"/>
              </a:solidFill>
            </a:endParaRPr>
          </a:p>
          <a:p>
            <a:r>
              <a:rPr lang="zh-CN" altLang="en-US" sz="2000" b="1" dirty="0"/>
              <a:t>科学目标：</a:t>
            </a:r>
            <a:r>
              <a:rPr lang="zh-CN" altLang="en-US" sz="2000" dirty="0"/>
              <a:t>实现高灵敏度宽波段</a:t>
            </a:r>
            <a:r>
              <a:rPr lang="en-US" altLang="zh-CN" sz="2000" dirty="0"/>
              <a:t>X</a:t>
            </a:r>
            <a:r>
              <a:rPr lang="zh-CN" altLang="en-US" sz="2000" dirty="0"/>
              <a:t>射线巡天，研究致密天体和黑洞强引力场中动力学和高能辐射过程，研究</a:t>
            </a:r>
            <a:r>
              <a:rPr lang="en-US" altLang="zh-CN" sz="2000" dirty="0"/>
              <a:t>X</a:t>
            </a:r>
            <a:r>
              <a:rPr lang="zh-CN" altLang="en-US" sz="2000" dirty="0"/>
              <a:t>射线脉冲星自主导航可行性。</a:t>
            </a:r>
            <a:endParaRPr lang="en-US" altLang="zh-CN" sz="2000" b="1" dirty="0"/>
          </a:p>
          <a:p>
            <a:r>
              <a:rPr lang="zh-CN" altLang="en-US" sz="2000" b="1" dirty="0"/>
              <a:t>有效载荷：</a:t>
            </a:r>
            <a:r>
              <a:rPr lang="zh-CN" altLang="en-US" sz="2000" dirty="0"/>
              <a:t>高能望远镜</a:t>
            </a:r>
            <a:r>
              <a:rPr lang="en-US" altLang="zh-CN" sz="2000" dirty="0"/>
              <a:t>(HE)</a:t>
            </a:r>
            <a:r>
              <a:rPr lang="zh-CN" altLang="en-US" sz="2000" dirty="0"/>
              <a:t>、中能望远镜</a:t>
            </a:r>
            <a:r>
              <a:rPr lang="en-US" altLang="zh-CN" sz="2000" dirty="0"/>
              <a:t>(ME)</a:t>
            </a:r>
            <a:r>
              <a:rPr lang="zh-CN" altLang="en-US" sz="2000" dirty="0"/>
              <a:t>、低能望远镜</a:t>
            </a:r>
            <a:r>
              <a:rPr lang="en-US" altLang="zh-CN" sz="2000" dirty="0"/>
              <a:t>(LE)</a:t>
            </a:r>
            <a:r>
              <a:rPr lang="zh-CN" altLang="en-US" sz="2000" dirty="0"/>
              <a:t>、</a:t>
            </a:r>
            <a:endParaRPr lang="en-US" altLang="zh-CN" sz="2000" dirty="0"/>
          </a:p>
          <a:p>
            <a:r>
              <a:rPr lang="zh-CN" altLang="en-US" sz="2000" dirty="0"/>
              <a:t>                   空间环境</a:t>
            </a:r>
            <a:r>
              <a:rPr lang="zh-CN" altLang="en-US" sz="2000" dirty="0" smtClean="0"/>
              <a:t>监测器</a:t>
            </a:r>
            <a:r>
              <a:rPr lang="en-US" altLang="zh-CN" sz="2000" dirty="0" smtClean="0"/>
              <a:t>(SEM</a:t>
            </a:r>
            <a:r>
              <a:rPr lang="en-US" altLang="zh-CN" sz="2000" dirty="0"/>
              <a:t>)</a:t>
            </a:r>
          </a:p>
          <a:p>
            <a:r>
              <a:rPr lang="zh-CN" altLang="en-US" sz="2000" b="1" dirty="0"/>
              <a:t>工作模式：</a:t>
            </a:r>
            <a:r>
              <a:rPr lang="zh-CN" altLang="en-US" sz="2000" dirty="0"/>
              <a:t>巡天观测、定点观测、小天区观测</a:t>
            </a:r>
            <a:endParaRPr lang="en-US" altLang="zh-CN" sz="2000" dirty="0"/>
          </a:p>
          <a:p>
            <a:r>
              <a:rPr lang="zh-CN" altLang="en-US" sz="2000" b="1" dirty="0"/>
              <a:t>数据产品：</a:t>
            </a:r>
            <a:endParaRPr lang="en-US" altLang="zh-CN" sz="2000" b="1" dirty="0"/>
          </a:p>
          <a:p>
            <a:pPr lvl="1">
              <a:buFont typeface="Arial" charset="0"/>
              <a:buChar char="•"/>
            </a:pPr>
            <a:r>
              <a:rPr lang="zh-CN" altLang="en-US" sz="2000" b="1" dirty="0"/>
              <a:t>原始观测数据</a:t>
            </a:r>
            <a:r>
              <a:rPr lang="en-US" altLang="zh-CN" sz="2000" dirty="0" smtClean="0"/>
              <a:t>(</a:t>
            </a:r>
            <a:r>
              <a:rPr lang="zh-CN" altLang="en-US" sz="2000" dirty="0" smtClean="0"/>
              <a:t>预计约</a:t>
            </a:r>
            <a:r>
              <a:rPr lang="en-US" altLang="zh-CN" sz="2000" dirty="0"/>
              <a:t>22TB)</a:t>
            </a:r>
          </a:p>
          <a:p>
            <a:pPr lvl="1">
              <a:buFont typeface="Arial" charset="0"/>
              <a:buChar char="•"/>
            </a:pPr>
            <a:r>
              <a:rPr lang="en-US" altLang="zh-CN" sz="2000" b="1" dirty="0"/>
              <a:t>1</a:t>
            </a:r>
            <a:r>
              <a:rPr lang="zh-CN" altLang="en-US" sz="2000" b="1" dirty="0"/>
              <a:t>级科学数据产品：</a:t>
            </a:r>
            <a:r>
              <a:rPr lang="zh-CN" altLang="en-US" sz="2000" dirty="0"/>
              <a:t>经过数据组织、重构、换算等处理。包括</a:t>
            </a:r>
            <a:r>
              <a:rPr lang="en-US" altLang="zh-CN" sz="2000" dirty="0"/>
              <a:t>1</a:t>
            </a:r>
            <a:r>
              <a:rPr lang="zh-CN" altLang="en-US" sz="2000" dirty="0"/>
              <a:t>级提案观测数据</a:t>
            </a:r>
            <a:r>
              <a:rPr lang="en-US" altLang="zh-CN" sz="2000" dirty="0"/>
              <a:t>(1L)</a:t>
            </a:r>
            <a:r>
              <a:rPr lang="zh-CN" altLang="en-US" sz="2000" dirty="0"/>
              <a:t>和</a:t>
            </a:r>
            <a:r>
              <a:rPr lang="en-US" altLang="zh-CN" sz="2000" dirty="0"/>
              <a:t>1</a:t>
            </a:r>
            <a:r>
              <a:rPr lang="zh-CN" altLang="en-US" sz="2000" dirty="0"/>
              <a:t>级巡天观测数据</a:t>
            </a:r>
            <a:r>
              <a:rPr lang="en-US" altLang="zh-CN" sz="2000" dirty="0"/>
              <a:t>(1S)</a:t>
            </a:r>
            <a:r>
              <a:rPr lang="zh-CN" altLang="en-US" sz="2000" dirty="0"/>
              <a:t>。</a:t>
            </a:r>
            <a:endParaRPr lang="en-US" altLang="zh-CN" sz="2000" dirty="0"/>
          </a:p>
          <a:p>
            <a:pPr lvl="1">
              <a:buFont typeface="Arial" charset="0"/>
              <a:buChar char="•"/>
            </a:pPr>
            <a:r>
              <a:rPr lang="en-US" altLang="zh-CN" sz="2000" b="1" dirty="0"/>
              <a:t>2</a:t>
            </a:r>
            <a:r>
              <a:rPr lang="zh-CN" altLang="en-US" sz="2000" b="1" dirty="0"/>
              <a:t>级科学数据产品：</a:t>
            </a:r>
            <a:r>
              <a:rPr lang="zh-CN" altLang="en-US" sz="2000" dirty="0"/>
              <a:t>经过标定与有效化处理。包括光变曲线、能谱等具有科学意义的分析结果。</a:t>
            </a:r>
            <a:endParaRPr lang="en-US" altLang="zh-CN" sz="2000" b="1" dirty="0"/>
          </a:p>
          <a:p>
            <a:endParaRPr lang="en-US" altLang="zh-CN" sz="2000" b="1" dirty="0"/>
          </a:p>
        </p:txBody>
      </p:sp>
      <p:sp>
        <p:nvSpPr>
          <p:cNvPr id="5" name="内容占位符 4"/>
          <p:cNvSpPr txBox="1">
            <a:spLocks/>
          </p:cNvSpPr>
          <p:nvPr/>
        </p:nvSpPr>
        <p:spPr>
          <a:xfrm>
            <a:off x="500063" y="571500"/>
            <a:ext cx="8215312" cy="500063"/>
          </a:xfrm>
          <a:prstGeom prst="rect">
            <a:avLst/>
          </a:prstGeom>
        </p:spPr>
        <p:txBody>
          <a:bodyPr/>
          <a:lstStyle/>
          <a:p>
            <a:pPr marL="0" lvl="1">
              <a:spcBef>
                <a:spcPct val="20000"/>
              </a:spcBef>
              <a:buFont typeface="Arial" charset="0"/>
              <a:buNone/>
              <a:defRPr/>
            </a:pPr>
            <a:r>
              <a:rPr lang="en-US" altLang="zh-CN" sz="2400" b="1" dirty="0">
                <a:latin typeface="+mn-lt"/>
                <a:ea typeface="+mn-ea"/>
              </a:rPr>
              <a:t>1.1</a:t>
            </a:r>
            <a:r>
              <a:rPr lang="zh-CN" altLang="en-US" sz="2400" b="1" dirty="0">
                <a:latin typeface="+mn-lt"/>
                <a:ea typeface="+mn-ea"/>
              </a:rPr>
              <a:t>   项目应用背景</a:t>
            </a:r>
            <a:endParaRPr lang="en-US" altLang="zh-CN" sz="2400" dirty="0">
              <a:latin typeface="+mn-lt"/>
              <a:ea typeface="+mn-ea"/>
            </a:endParaRPr>
          </a:p>
        </p:txBody>
      </p:sp>
      <p:sp>
        <p:nvSpPr>
          <p:cNvPr id="6" name="Rectangle 2"/>
          <p:cNvSpPr txBox="1">
            <a:spLocks noChangeArrowheads="1"/>
          </p:cNvSpPr>
          <p:nvPr/>
        </p:nvSpPr>
        <p:spPr>
          <a:xfrm>
            <a:off x="433388" y="-3175"/>
            <a:ext cx="8353425" cy="431800"/>
          </a:xfrm>
          <a:prstGeom prst="rect">
            <a:avLst/>
          </a:prstGeom>
        </p:spPr>
        <p:txBody>
          <a:bodyPr/>
          <a:lstStyle/>
          <a:p>
            <a:pPr algn="ctr">
              <a:defRPr/>
            </a:pPr>
            <a:r>
              <a:rPr lang="zh-CN" altLang="en-US" sz="3200" kern="0" dirty="0">
                <a:solidFill>
                  <a:schemeClr val="accent6">
                    <a:lumMod val="50000"/>
                  </a:schemeClr>
                </a:solidFill>
                <a:effectLst>
                  <a:outerShdw blurRad="38100" dist="38100" dir="2700000" algn="tl">
                    <a:srgbClr val="000000">
                      <a:alpha val="43137"/>
                    </a:srgbClr>
                  </a:outerShdw>
                </a:effectLst>
                <a:latin typeface="微软雅黑" pitchFamily="34" charset="-122"/>
                <a:ea typeface="微软雅黑" pitchFamily="34" charset="-122"/>
              </a:rPr>
              <a:t>一、研究背景与意义</a:t>
            </a:r>
          </a:p>
          <a:p>
            <a:pPr algn="ctr">
              <a:defRPr/>
            </a:pPr>
            <a:endParaRPr lang="zh-CN" altLang="en-US" sz="3200" kern="0" dirty="0">
              <a:solidFill>
                <a:schemeClr val="accent6">
                  <a:lumMod val="50000"/>
                </a:schemeClr>
              </a:solidFill>
              <a:effectLst>
                <a:outerShdw blurRad="38100" dist="38100" dir="2700000" algn="tl">
                  <a:srgbClr val="000000">
                    <a:alpha val="43137"/>
                  </a:srgbClr>
                </a:outerShdw>
              </a:effectLst>
              <a:latin typeface="微软雅黑" pitchFamily="34" charset="-122"/>
              <a:ea typeface="微软雅黑" pitchFamily="34" charset="-122"/>
            </a:endParaRPr>
          </a:p>
          <a:p>
            <a:pPr algn="ctr">
              <a:defRPr/>
            </a:pPr>
            <a:endParaRPr lang="en-US" altLang="zh-CN" sz="3200" kern="0" dirty="0">
              <a:solidFill>
                <a:schemeClr val="accent6">
                  <a:lumMod val="50000"/>
                </a:schemeClr>
              </a:solidFill>
              <a:effectLst>
                <a:outerShdw blurRad="38100" dist="38100" dir="2700000" algn="tl">
                  <a:srgbClr val="000000">
                    <a:alpha val="43137"/>
                  </a:srgbClr>
                </a:outerShdw>
              </a:effectLst>
              <a:latin typeface="微软雅黑" pitchFamily="34" charset="-122"/>
              <a:ea typeface="微软雅黑" pitchFamily="34" charset="-122"/>
              <a:cs typeface="+mj-cs"/>
            </a:endParaRP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zh-CN" altLang="en-US"/>
          </a:p>
        </p:txBody>
      </p:sp>
      <p:sp>
        <p:nvSpPr>
          <p:cNvPr id="31747" name="TextBox 2"/>
          <p:cNvSpPr txBox="1">
            <a:spLocks noChangeArrowheads="1"/>
          </p:cNvSpPr>
          <p:nvPr/>
        </p:nvSpPr>
        <p:spPr bwMode="auto">
          <a:xfrm>
            <a:off x="214313" y="571500"/>
            <a:ext cx="7858125" cy="1724025"/>
          </a:xfrm>
          <a:prstGeom prst="rect">
            <a:avLst/>
          </a:prstGeom>
          <a:noFill/>
          <a:ln w="9525">
            <a:noFill/>
            <a:miter lim="800000"/>
            <a:headEnd/>
            <a:tailEnd/>
          </a:ln>
        </p:spPr>
        <p:txBody>
          <a:bodyPr>
            <a:spAutoFit/>
          </a:bodyPr>
          <a:lstStyle/>
          <a:p>
            <a:pPr lvl="1">
              <a:lnSpc>
                <a:spcPct val="120000"/>
              </a:lnSpc>
              <a:buFont typeface="Arial" charset="0"/>
              <a:buNone/>
            </a:pPr>
            <a:endParaRPr lang="en-US" altLang="zh-CN" sz="2000" dirty="0"/>
          </a:p>
          <a:p>
            <a:endParaRPr lang="en-US" altLang="zh-CN" sz="2800" b="1" dirty="0">
              <a:latin typeface="宋体" pitchFamily="2" charset="-122"/>
              <a:cs typeface="Times New Roman" pitchFamily="18" charset="0"/>
            </a:endParaRPr>
          </a:p>
          <a:p>
            <a:endParaRPr lang="zh-CN" altLang="en-US" sz="5400" b="1"/>
          </a:p>
        </p:txBody>
      </p:sp>
      <p:sp>
        <p:nvSpPr>
          <p:cNvPr id="3174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12" name="图示 11"/>
          <p:cNvGraphicFramePr/>
          <p:nvPr/>
        </p:nvGraphicFramePr>
        <p:xfrm>
          <a:off x="214282" y="1857364"/>
          <a:ext cx="8429684" cy="4357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8" name="组合 27"/>
          <p:cNvGrpSpPr/>
          <p:nvPr/>
        </p:nvGrpSpPr>
        <p:grpSpPr>
          <a:xfrm>
            <a:off x="857224" y="928670"/>
            <a:ext cx="7715304" cy="1285884"/>
            <a:chOff x="857224" y="1000108"/>
            <a:chExt cx="7715304" cy="1285884"/>
          </a:xfrm>
        </p:grpSpPr>
        <p:graphicFrame>
          <p:nvGraphicFramePr>
            <p:cNvPr id="29" name="图示 28"/>
            <p:cNvGraphicFramePr/>
            <p:nvPr/>
          </p:nvGraphicFramePr>
          <p:xfrm>
            <a:off x="857224" y="1000108"/>
            <a:ext cx="7715304" cy="7143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0" name="直角上箭头 29"/>
            <p:cNvSpPr/>
            <p:nvPr/>
          </p:nvSpPr>
          <p:spPr>
            <a:xfrm>
              <a:off x="7929586" y="1714488"/>
              <a:ext cx="285752" cy="57150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857224" y="928670"/>
            <a:ext cx="7715304" cy="1785950"/>
            <a:chOff x="857224" y="928670"/>
            <a:chExt cx="7715304" cy="1785950"/>
          </a:xfrm>
        </p:grpSpPr>
        <p:sp>
          <p:nvSpPr>
            <p:cNvPr id="25" name="直角上箭头 24"/>
            <p:cNvSpPr/>
            <p:nvPr/>
          </p:nvSpPr>
          <p:spPr>
            <a:xfrm>
              <a:off x="7929586" y="1643050"/>
              <a:ext cx="285752" cy="1071570"/>
            </a:xfrm>
            <a:prstGeom prst="ben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1" name="图示 30"/>
            <p:cNvGraphicFramePr/>
            <p:nvPr/>
          </p:nvGraphicFramePr>
          <p:xfrm>
            <a:off x="857224" y="928670"/>
            <a:ext cx="7715304" cy="71438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pSp>
      <p:grpSp>
        <p:nvGrpSpPr>
          <p:cNvPr id="34" name="组合 33"/>
          <p:cNvGrpSpPr/>
          <p:nvPr/>
        </p:nvGrpSpPr>
        <p:grpSpPr>
          <a:xfrm>
            <a:off x="857224" y="928670"/>
            <a:ext cx="7715304" cy="2428892"/>
            <a:chOff x="857224" y="928670"/>
            <a:chExt cx="7715304" cy="2428892"/>
          </a:xfrm>
        </p:grpSpPr>
        <p:sp>
          <p:nvSpPr>
            <p:cNvPr id="20" name="直角上箭头 19"/>
            <p:cNvSpPr/>
            <p:nvPr/>
          </p:nvSpPr>
          <p:spPr>
            <a:xfrm>
              <a:off x="7929586" y="1643050"/>
              <a:ext cx="285752" cy="171451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3" name="图示 32"/>
            <p:cNvGraphicFramePr/>
            <p:nvPr/>
          </p:nvGraphicFramePr>
          <p:xfrm>
            <a:off x="857224" y="928670"/>
            <a:ext cx="7715304" cy="71438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pSp>
      <p:grpSp>
        <p:nvGrpSpPr>
          <p:cNvPr id="36" name="组合 35"/>
          <p:cNvGrpSpPr/>
          <p:nvPr/>
        </p:nvGrpSpPr>
        <p:grpSpPr>
          <a:xfrm>
            <a:off x="857224" y="928670"/>
            <a:ext cx="7715304" cy="3071834"/>
            <a:chOff x="857224" y="928670"/>
            <a:chExt cx="7715304" cy="3071834"/>
          </a:xfrm>
        </p:grpSpPr>
        <p:sp>
          <p:nvSpPr>
            <p:cNvPr id="21" name="直角上箭头 20"/>
            <p:cNvSpPr/>
            <p:nvPr/>
          </p:nvSpPr>
          <p:spPr>
            <a:xfrm>
              <a:off x="7929586" y="1643050"/>
              <a:ext cx="285752" cy="2357454"/>
            </a:xfrm>
            <a:prstGeom prst="ben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5" name="图示 34"/>
            <p:cNvGraphicFramePr/>
            <p:nvPr/>
          </p:nvGraphicFramePr>
          <p:xfrm>
            <a:off x="857224" y="928670"/>
            <a:ext cx="7715304" cy="71438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pSp>
      <p:grpSp>
        <p:nvGrpSpPr>
          <p:cNvPr id="39" name="组合 38"/>
          <p:cNvGrpSpPr/>
          <p:nvPr/>
        </p:nvGrpSpPr>
        <p:grpSpPr>
          <a:xfrm>
            <a:off x="857224" y="928670"/>
            <a:ext cx="7715304" cy="3786214"/>
            <a:chOff x="857224" y="928670"/>
            <a:chExt cx="7715304" cy="3786214"/>
          </a:xfrm>
        </p:grpSpPr>
        <p:sp>
          <p:nvSpPr>
            <p:cNvPr id="23" name="直角上箭头 22"/>
            <p:cNvSpPr/>
            <p:nvPr/>
          </p:nvSpPr>
          <p:spPr>
            <a:xfrm>
              <a:off x="7929586" y="1785926"/>
              <a:ext cx="285752" cy="292895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7" name="图示 36"/>
            <p:cNvGraphicFramePr/>
            <p:nvPr/>
          </p:nvGraphicFramePr>
          <p:xfrm>
            <a:off x="857224" y="928670"/>
            <a:ext cx="7715304" cy="857256"/>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pSp>
      <p:grpSp>
        <p:nvGrpSpPr>
          <p:cNvPr id="42" name="组合 41"/>
          <p:cNvGrpSpPr/>
          <p:nvPr/>
        </p:nvGrpSpPr>
        <p:grpSpPr>
          <a:xfrm>
            <a:off x="857224" y="928670"/>
            <a:ext cx="7715304" cy="4429156"/>
            <a:chOff x="857224" y="928670"/>
            <a:chExt cx="7715304" cy="4429156"/>
          </a:xfrm>
        </p:grpSpPr>
        <p:sp>
          <p:nvSpPr>
            <p:cNvPr id="40" name="直角上箭头 39"/>
            <p:cNvSpPr/>
            <p:nvPr/>
          </p:nvSpPr>
          <p:spPr>
            <a:xfrm>
              <a:off x="7929586" y="1785926"/>
              <a:ext cx="285752" cy="3571900"/>
            </a:xfrm>
            <a:prstGeom prst="ben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41" name="图示 40"/>
            <p:cNvGraphicFramePr/>
            <p:nvPr/>
          </p:nvGraphicFramePr>
          <p:xfrm>
            <a:off x="857224" y="928670"/>
            <a:ext cx="7715304" cy="857256"/>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pSp>
      <p:grpSp>
        <p:nvGrpSpPr>
          <p:cNvPr id="44" name="组合 43"/>
          <p:cNvGrpSpPr/>
          <p:nvPr/>
        </p:nvGrpSpPr>
        <p:grpSpPr>
          <a:xfrm>
            <a:off x="857224" y="928670"/>
            <a:ext cx="7715304" cy="5072098"/>
            <a:chOff x="857224" y="928670"/>
            <a:chExt cx="7715304" cy="5072098"/>
          </a:xfrm>
        </p:grpSpPr>
        <p:sp>
          <p:nvSpPr>
            <p:cNvPr id="24" name="直角上箭头 23"/>
            <p:cNvSpPr/>
            <p:nvPr/>
          </p:nvSpPr>
          <p:spPr>
            <a:xfrm>
              <a:off x="7929586" y="1785926"/>
              <a:ext cx="285752" cy="421484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43" name="图示 42"/>
            <p:cNvGraphicFramePr/>
            <p:nvPr/>
          </p:nvGraphicFramePr>
          <p:xfrm>
            <a:off x="857224" y="928670"/>
            <a:ext cx="7715304" cy="857256"/>
          </p:xfrm>
          <a:graphic>
            <a:graphicData uri="http://schemas.openxmlformats.org/drawingml/2006/diagram">
              <dgm:relIds xmlns:dgm="http://schemas.openxmlformats.org/drawingml/2006/diagram" xmlns:r="http://schemas.openxmlformats.org/officeDocument/2006/relationships" r:dm="rId31" r:lo="rId32" r:qs="rId33" r:cs="rId34"/>
            </a:graphicData>
          </a:graphic>
        </p:graphicFrame>
      </p:grpSp>
      <p:sp>
        <p:nvSpPr>
          <p:cNvPr id="46" name="内容占位符 4"/>
          <p:cNvSpPr txBox="1">
            <a:spLocks/>
          </p:cNvSpPr>
          <p:nvPr/>
        </p:nvSpPr>
        <p:spPr bwMode="auto">
          <a:xfrm>
            <a:off x="214282" y="142852"/>
            <a:ext cx="8715375" cy="500063"/>
          </a:xfrm>
          <a:prstGeom prst="rect">
            <a:avLst/>
          </a:prstGeom>
          <a:noFill/>
          <a:ln w="9525">
            <a:noFill/>
            <a:miter lim="800000"/>
            <a:headEnd/>
            <a:tailEnd/>
          </a:ln>
        </p:spPr>
        <p:txBody>
          <a:bodyPr/>
          <a:lstStyle/>
          <a:p>
            <a:pPr marL="0" lvl="1" algn="ctr">
              <a:spcBef>
                <a:spcPct val="20000"/>
              </a:spcBef>
            </a:pPr>
            <a:r>
              <a:rPr lang="zh-CN" altLang="en-US" sz="2800" b="1" dirty="0" smtClean="0">
                <a:solidFill>
                  <a:srgbClr val="C00000"/>
                </a:solidFill>
                <a:latin typeface="宋体"/>
                <a:ea typeface="宋体"/>
              </a:rPr>
              <a:t>②功能设计</a:t>
            </a:r>
            <a:endParaRPr lang="en-US" altLang="zh-CN" sz="2800" b="1" dirty="0">
              <a:solidFill>
                <a:srgbClr val="C00000"/>
              </a:solidFill>
              <a:latin typeface="宋体" pitchFamily="2" charset="-122"/>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anim calcmode="lin" valueType="num">
                                      <p:cBhvr>
                                        <p:cTn id="15" dur="500" fill="hold"/>
                                        <p:tgtEl>
                                          <p:spTgt spid="32"/>
                                        </p:tgtEl>
                                        <p:attrNameLst>
                                          <p:attrName>ppt_x</p:attrName>
                                        </p:attrNameLst>
                                      </p:cBhvr>
                                      <p:tavLst>
                                        <p:tav tm="0">
                                          <p:val>
                                            <p:strVal val="#ppt_x"/>
                                          </p:val>
                                        </p:tav>
                                        <p:tav tm="100000">
                                          <p:val>
                                            <p:strVal val="#ppt_x"/>
                                          </p:val>
                                        </p:tav>
                                      </p:tavLst>
                                    </p:anim>
                                    <p:anim calcmode="lin" valueType="num">
                                      <p:cBhvr>
                                        <p:cTn id="16"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strVal val="#ppt_x"/>
                                          </p:val>
                                        </p:tav>
                                        <p:tav tm="100000">
                                          <p:val>
                                            <p:strVal val="#ppt_x"/>
                                          </p:val>
                                        </p:tav>
                                      </p:tavLst>
                                    </p:anim>
                                    <p:anim calcmode="lin" valueType="num">
                                      <p:cBhvr>
                                        <p:cTn id="23" dur="5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anim calcmode="lin" valueType="num">
                                      <p:cBhvr>
                                        <p:cTn id="29" dur="500" fill="hold"/>
                                        <p:tgtEl>
                                          <p:spTgt spid="36"/>
                                        </p:tgtEl>
                                        <p:attrNameLst>
                                          <p:attrName>ppt_x</p:attrName>
                                        </p:attrNameLst>
                                      </p:cBhvr>
                                      <p:tavLst>
                                        <p:tav tm="0">
                                          <p:val>
                                            <p:strVal val="#ppt_x"/>
                                          </p:val>
                                        </p:tav>
                                        <p:tav tm="100000">
                                          <p:val>
                                            <p:strVal val="#ppt_x"/>
                                          </p:val>
                                        </p:tav>
                                      </p:tavLst>
                                    </p:anim>
                                    <p:anim calcmode="lin" valueType="num">
                                      <p:cBhvr>
                                        <p:cTn id="30"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anim calcmode="lin" valueType="num">
                                      <p:cBhvr>
                                        <p:cTn id="36" dur="500" fill="hold"/>
                                        <p:tgtEl>
                                          <p:spTgt spid="39"/>
                                        </p:tgtEl>
                                        <p:attrNameLst>
                                          <p:attrName>ppt_x</p:attrName>
                                        </p:attrNameLst>
                                      </p:cBhvr>
                                      <p:tavLst>
                                        <p:tav tm="0">
                                          <p:val>
                                            <p:strVal val="#ppt_x"/>
                                          </p:val>
                                        </p:tav>
                                        <p:tav tm="100000">
                                          <p:val>
                                            <p:strVal val="#ppt_x"/>
                                          </p:val>
                                        </p:tav>
                                      </p:tavLst>
                                    </p:anim>
                                    <p:anim calcmode="lin" valueType="num">
                                      <p:cBhvr>
                                        <p:cTn id="37" dur="5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anim calcmode="lin" valueType="num">
                                      <p:cBhvr>
                                        <p:cTn id="43" dur="500" fill="hold"/>
                                        <p:tgtEl>
                                          <p:spTgt spid="42"/>
                                        </p:tgtEl>
                                        <p:attrNameLst>
                                          <p:attrName>ppt_x</p:attrName>
                                        </p:attrNameLst>
                                      </p:cBhvr>
                                      <p:tavLst>
                                        <p:tav tm="0">
                                          <p:val>
                                            <p:strVal val="#ppt_x"/>
                                          </p:val>
                                        </p:tav>
                                        <p:tav tm="100000">
                                          <p:val>
                                            <p:strVal val="#ppt_x"/>
                                          </p:val>
                                        </p:tav>
                                      </p:tavLst>
                                    </p:anim>
                                    <p:anim calcmode="lin" valueType="num">
                                      <p:cBhvr>
                                        <p:cTn id="44" dur="5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500"/>
                                        <p:tgtEl>
                                          <p:spTgt spid="44"/>
                                        </p:tgtEl>
                                      </p:cBhvr>
                                    </p:animEffect>
                                    <p:anim calcmode="lin" valueType="num">
                                      <p:cBhvr>
                                        <p:cTn id="50" dur="500" fill="hold"/>
                                        <p:tgtEl>
                                          <p:spTgt spid="44"/>
                                        </p:tgtEl>
                                        <p:attrNameLst>
                                          <p:attrName>ppt_x</p:attrName>
                                        </p:attrNameLst>
                                      </p:cBhvr>
                                      <p:tavLst>
                                        <p:tav tm="0">
                                          <p:val>
                                            <p:strVal val="#ppt_x"/>
                                          </p:val>
                                        </p:tav>
                                        <p:tav tm="100000">
                                          <p:val>
                                            <p:strVal val="#ppt_x"/>
                                          </p:val>
                                        </p:tav>
                                      </p:tavLst>
                                    </p:anim>
                                    <p:anim calcmode="lin" valueType="num">
                                      <p:cBhvr>
                                        <p:cTn id="51"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zh-CN" altLang="en-US"/>
          </a:p>
        </p:txBody>
      </p:sp>
      <p:sp>
        <p:nvSpPr>
          <p:cNvPr id="2052" name="TextBox 2"/>
          <p:cNvSpPr txBox="1">
            <a:spLocks noChangeArrowheads="1"/>
          </p:cNvSpPr>
          <p:nvPr/>
        </p:nvSpPr>
        <p:spPr bwMode="auto">
          <a:xfrm>
            <a:off x="214313" y="642938"/>
            <a:ext cx="7858125" cy="1724025"/>
          </a:xfrm>
          <a:prstGeom prst="rect">
            <a:avLst/>
          </a:prstGeom>
          <a:noFill/>
          <a:ln w="9525">
            <a:noFill/>
            <a:miter lim="800000"/>
            <a:headEnd/>
            <a:tailEnd/>
          </a:ln>
        </p:spPr>
        <p:txBody>
          <a:bodyPr>
            <a:spAutoFit/>
          </a:bodyPr>
          <a:lstStyle/>
          <a:p>
            <a:pPr lvl="1">
              <a:lnSpc>
                <a:spcPct val="120000"/>
              </a:lnSpc>
              <a:buFont typeface="Arial" charset="0"/>
              <a:buNone/>
            </a:pPr>
            <a:endParaRPr lang="en-US" altLang="zh-CN" sz="2000"/>
          </a:p>
          <a:p>
            <a:endParaRPr lang="en-US" altLang="zh-CN" sz="2800" b="1">
              <a:latin typeface="宋体" pitchFamily="2" charset="-122"/>
              <a:cs typeface="Times New Roman" pitchFamily="18" charset="0"/>
            </a:endParaRPr>
          </a:p>
          <a:p>
            <a:endParaRPr lang="zh-CN" altLang="en-US" sz="5400" b="1"/>
          </a:p>
        </p:txBody>
      </p:sp>
      <p:sp>
        <p:nvSpPr>
          <p:cNvPr id="205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2055" name="内容占位符 4"/>
          <p:cNvSpPr txBox="1">
            <a:spLocks/>
          </p:cNvSpPr>
          <p:nvPr/>
        </p:nvSpPr>
        <p:spPr bwMode="auto">
          <a:xfrm>
            <a:off x="285720" y="214290"/>
            <a:ext cx="8715375" cy="500063"/>
          </a:xfrm>
          <a:prstGeom prst="rect">
            <a:avLst/>
          </a:prstGeom>
          <a:noFill/>
          <a:ln w="9525">
            <a:noFill/>
            <a:miter lim="800000"/>
            <a:headEnd/>
            <a:tailEnd/>
          </a:ln>
        </p:spPr>
        <p:txBody>
          <a:bodyPr/>
          <a:lstStyle/>
          <a:p>
            <a:pPr marL="0" lvl="1" algn="ctr">
              <a:spcBef>
                <a:spcPct val="20000"/>
              </a:spcBef>
            </a:pPr>
            <a:r>
              <a:rPr lang="en-US" altLang="zh-CN" sz="2400" b="1" dirty="0" smtClean="0">
                <a:latin typeface="宋体" pitchFamily="2" charset="-122"/>
                <a:ea typeface="宋体"/>
              </a:rPr>
              <a:t>HXMT</a:t>
            </a:r>
            <a:r>
              <a:rPr lang="zh-CN" altLang="en-US" sz="2400" b="1" dirty="0" smtClean="0">
                <a:latin typeface="宋体" pitchFamily="2" charset="-122"/>
                <a:ea typeface="宋体"/>
              </a:rPr>
              <a:t>卫星数据检索发布系统</a:t>
            </a:r>
            <a:r>
              <a:rPr lang="zh-CN" altLang="en-US" sz="2400" b="1" dirty="0" smtClean="0">
                <a:latin typeface="宋体" pitchFamily="2" charset="-122"/>
              </a:rPr>
              <a:t>体系结构</a:t>
            </a:r>
            <a:endParaRPr lang="en-US" altLang="zh-CN" sz="2400" b="1" dirty="0">
              <a:latin typeface="宋体" pitchFamily="2" charset="-122"/>
            </a:endParaRPr>
          </a:p>
        </p:txBody>
      </p:sp>
      <p:graphicFrame>
        <p:nvGraphicFramePr>
          <p:cNvPr id="2050" name="Object 1"/>
          <p:cNvGraphicFramePr>
            <a:graphicFrameLocks noChangeAspect="1"/>
          </p:cNvGraphicFramePr>
          <p:nvPr/>
        </p:nvGraphicFramePr>
        <p:xfrm>
          <a:off x="1000100" y="1071546"/>
          <a:ext cx="7000875" cy="4902200"/>
        </p:xfrm>
        <a:graphic>
          <a:graphicData uri="http://schemas.openxmlformats.org/presentationml/2006/ole">
            <p:oleObj spid="_x0000_s185346" name="Visio" r:id="rId4" imgW="4433572" imgH="3128501" progId="Visio.Drawing.11">
              <p:embed/>
            </p:oleObj>
          </a:graphicData>
        </a:graphic>
      </p:graphicFrame>
      <p:grpSp>
        <p:nvGrpSpPr>
          <p:cNvPr id="2" name="组合 10"/>
          <p:cNvGrpSpPr/>
          <p:nvPr/>
        </p:nvGrpSpPr>
        <p:grpSpPr>
          <a:xfrm>
            <a:off x="6715140" y="5072074"/>
            <a:ext cx="2220848" cy="648072"/>
            <a:chOff x="6715140" y="2928934"/>
            <a:chExt cx="2220848" cy="648072"/>
          </a:xfrm>
        </p:grpSpPr>
        <p:sp>
          <p:nvSpPr>
            <p:cNvPr id="8" name="椭圆 7"/>
            <p:cNvSpPr/>
            <p:nvPr/>
          </p:nvSpPr>
          <p:spPr>
            <a:xfrm>
              <a:off x="6715140" y="2928934"/>
              <a:ext cx="1357322" cy="6480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右箭头 9"/>
            <p:cNvSpPr/>
            <p:nvPr/>
          </p:nvSpPr>
          <p:spPr>
            <a:xfrm>
              <a:off x="8143900" y="3071810"/>
              <a:ext cx="792088" cy="282808"/>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gr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zh-CN" altLang="en-US"/>
          </a:p>
        </p:txBody>
      </p:sp>
      <p:sp>
        <p:nvSpPr>
          <p:cNvPr id="32771" name="TextBox 2"/>
          <p:cNvSpPr txBox="1">
            <a:spLocks noChangeArrowheads="1"/>
          </p:cNvSpPr>
          <p:nvPr/>
        </p:nvSpPr>
        <p:spPr bwMode="auto">
          <a:xfrm>
            <a:off x="214313" y="571500"/>
            <a:ext cx="7858125" cy="1724025"/>
          </a:xfrm>
          <a:prstGeom prst="rect">
            <a:avLst/>
          </a:prstGeom>
          <a:noFill/>
          <a:ln w="9525">
            <a:noFill/>
            <a:miter lim="800000"/>
            <a:headEnd/>
            <a:tailEnd/>
          </a:ln>
        </p:spPr>
        <p:txBody>
          <a:bodyPr>
            <a:spAutoFit/>
          </a:bodyPr>
          <a:lstStyle/>
          <a:p>
            <a:pPr lvl="1">
              <a:lnSpc>
                <a:spcPct val="120000"/>
              </a:lnSpc>
              <a:buFont typeface="Arial" charset="0"/>
              <a:buNone/>
            </a:pPr>
            <a:endParaRPr lang="en-US" altLang="zh-CN" sz="2000"/>
          </a:p>
          <a:p>
            <a:endParaRPr lang="en-US" altLang="zh-CN" sz="2800" b="1">
              <a:latin typeface="宋体" pitchFamily="2" charset="-122"/>
              <a:cs typeface="Times New Roman" pitchFamily="18" charset="0"/>
            </a:endParaRPr>
          </a:p>
          <a:p>
            <a:endParaRPr lang="zh-CN" altLang="en-US" sz="5400" b="1"/>
          </a:p>
        </p:txBody>
      </p:sp>
      <p:sp>
        <p:nvSpPr>
          <p:cNvPr id="3277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8" name="表格 7"/>
          <p:cNvGraphicFramePr>
            <a:graphicFrameLocks noGrp="1"/>
          </p:cNvGraphicFramePr>
          <p:nvPr/>
        </p:nvGraphicFramePr>
        <p:xfrm>
          <a:off x="428596" y="1071546"/>
          <a:ext cx="8358218" cy="4405356"/>
        </p:xfrm>
        <a:graphic>
          <a:graphicData uri="http://schemas.openxmlformats.org/drawingml/2006/table">
            <a:tbl>
              <a:tblPr>
                <a:tableStyleId>{22838BEF-8BB2-4498-84A7-C5851F593DF1}</a:tableStyleId>
              </a:tblPr>
              <a:tblGrid>
                <a:gridCol w="1357322"/>
                <a:gridCol w="1571636"/>
                <a:gridCol w="1214446"/>
                <a:gridCol w="4214814"/>
              </a:tblGrid>
              <a:tr h="333378">
                <a:tc>
                  <a:txBody>
                    <a:bodyPr/>
                    <a:lstStyle/>
                    <a:p>
                      <a:endParaRPr lang="zh-CN" sz="1800" b="1" kern="100" dirty="0">
                        <a:solidFill>
                          <a:schemeClr val="tx1">
                            <a:lumMod val="95000"/>
                            <a:lumOff val="5000"/>
                          </a:schemeClr>
                        </a:solidFill>
                        <a:latin typeface="微软雅黑" pitchFamily="34" charset="-122"/>
                        <a:ea typeface="微软雅黑" pitchFamily="34" charset="-122"/>
                      </a:endParaRPr>
                    </a:p>
                  </a:txBody>
                  <a:tcPr marL="68580" marR="68580" marT="0" marB="0" anchor="ctr"/>
                </a:tc>
                <a:tc>
                  <a:txBody>
                    <a:bodyPr/>
                    <a:lstStyle/>
                    <a:p>
                      <a:pPr indent="111125" algn="l">
                        <a:lnSpc>
                          <a:spcPct val="150000"/>
                        </a:lnSpc>
                        <a:spcAft>
                          <a:spcPts val="0"/>
                        </a:spcAft>
                      </a:pPr>
                      <a:r>
                        <a:rPr lang="zh-CN" sz="1800" b="1" kern="100" dirty="0">
                          <a:solidFill>
                            <a:schemeClr val="tx1">
                              <a:lumMod val="95000"/>
                              <a:lumOff val="5000"/>
                            </a:schemeClr>
                          </a:solidFill>
                          <a:latin typeface="微软雅黑" pitchFamily="34" charset="-122"/>
                          <a:ea typeface="微软雅黑" pitchFamily="34" charset="-122"/>
                        </a:rPr>
                        <a:t>存储格式</a:t>
                      </a:r>
                      <a:endParaRPr lang="zh-CN" sz="1800" b="1" kern="100" dirty="0">
                        <a:solidFill>
                          <a:schemeClr val="tx1">
                            <a:lumMod val="95000"/>
                            <a:lumOff val="5000"/>
                          </a:schemeClr>
                        </a:solidFill>
                        <a:latin typeface="微软雅黑" pitchFamily="34" charset="-122"/>
                        <a:ea typeface="微软雅黑" pitchFamily="34" charset="-122"/>
                        <a:cs typeface="Arial"/>
                      </a:endParaRPr>
                    </a:p>
                  </a:txBody>
                  <a:tcPr marL="68580" marR="68580" marT="0" marB="0" anchor="ctr"/>
                </a:tc>
                <a:tc>
                  <a:txBody>
                    <a:bodyPr/>
                    <a:lstStyle/>
                    <a:p>
                      <a:pPr indent="127000" algn="l">
                        <a:lnSpc>
                          <a:spcPct val="150000"/>
                        </a:lnSpc>
                        <a:spcAft>
                          <a:spcPts val="0"/>
                        </a:spcAft>
                      </a:pPr>
                      <a:r>
                        <a:rPr lang="zh-CN" sz="1800" b="1" kern="100">
                          <a:solidFill>
                            <a:schemeClr val="tx1">
                              <a:lumMod val="95000"/>
                              <a:lumOff val="5000"/>
                            </a:schemeClr>
                          </a:solidFill>
                          <a:latin typeface="微软雅黑" pitchFamily="34" charset="-122"/>
                          <a:ea typeface="微软雅黑" pitchFamily="34" charset="-122"/>
                        </a:rPr>
                        <a:t>存储位置</a:t>
                      </a:r>
                      <a:endParaRPr lang="zh-CN" sz="1800" b="1" kern="100">
                        <a:solidFill>
                          <a:schemeClr val="tx1">
                            <a:lumMod val="95000"/>
                            <a:lumOff val="5000"/>
                          </a:schemeClr>
                        </a:solidFill>
                        <a:latin typeface="微软雅黑" pitchFamily="34" charset="-122"/>
                        <a:ea typeface="微软雅黑" pitchFamily="34" charset="-122"/>
                        <a:cs typeface="Arial"/>
                      </a:endParaRPr>
                    </a:p>
                  </a:txBody>
                  <a:tcPr marL="68580" marR="68580" marT="0" marB="0" anchor="ctr"/>
                </a:tc>
                <a:tc>
                  <a:txBody>
                    <a:bodyPr/>
                    <a:lstStyle/>
                    <a:p>
                      <a:pPr indent="267970" algn="l">
                        <a:lnSpc>
                          <a:spcPct val="150000"/>
                        </a:lnSpc>
                        <a:spcAft>
                          <a:spcPts val="0"/>
                        </a:spcAft>
                      </a:pPr>
                      <a:r>
                        <a:rPr lang="zh-CN" sz="1800" b="1" kern="100" dirty="0">
                          <a:solidFill>
                            <a:schemeClr val="tx1">
                              <a:lumMod val="95000"/>
                              <a:lumOff val="5000"/>
                            </a:schemeClr>
                          </a:solidFill>
                          <a:latin typeface="微软雅黑" pitchFamily="34" charset="-122"/>
                          <a:ea typeface="微软雅黑" pitchFamily="34" charset="-122"/>
                        </a:rPr>
                        <a:t>数据内容</a:t>
                      </a:r>
                      <a:endParaRPr lang="zh-CN" sz="1800" b="1" kern="100" dirty="0">
                        <a:solidFill>
                          <a:schemeClr val="tx1">
                            <a:lumMod val="95000"/>
                            <a:lumOff val="5000"/>
                          </a:schemeClr>
                        </a:solidFill>
                        <a:latin typeface="微软雅黑" pitchFamily="34" charset="-122"/>
                        <a:ea typeface="微软雅黑" pitchFamily="34" charset="-122"/>
                        <a:cs typeface="Arial"/>
                      </a:endParaRPr>
                    </a:p>
                  </a:txBody>
                  <a:tcPr marL="68580" marR="68580" marT="0" marB="0" anchor="ctr"/>
                </a:tc>
              </a:tr>
              <a:tr h="660089">
                <a:tc>
                  <a:txBody>
                    <a:bodyPr/>
                    <a:lstStyle/>
                    <a:p>
                      <a:pPr indent="127000" algn="l">
                        <a:lnSpc>
                          <a:spcPct val="100000"/>
                        </a:lnSpc>
                        <a:spcAft>
                          <a:spcPts val="0"/>
                        </a:spcAft>
                      </a:pPr>
                      <a:r>
                        <a:rPr lang="zh-CN" sz="1800" b="1" kern="100" dirty="0">
                          <a:latin typeface="微软雅黑" pitchFamily="34" charset="-122"/>
                          <a:ea typeface="微软雅黑" pitchFamily="34" charset="-122"/>
                        </a:rPr>
                        <a:t>互访</a:t>
                      </a:r>
                      <a:r>
                        <a:rPr lang="zh-CN" sz="1800" b="1" kern="100" dirty="0" smtClean="0">
                          <a:latin typeface="微软雅黑" pitchFamily="34" charset="-122"/>
                          <a:ea typeface="微软雅黑" pitchFamily="34" charset="-122"/>
                        </a:rPr>
                        <a:t>问</a:t>
                      </a:r>
                      <a:endParaRPr lang="en-US" altLang="zh-CN" sz="1800" b="1" kern="100" dirty="0" smtClean="0">
                        <a:latin typeface="微软雅黑" pitchFamily="34" charset="-122"/>
                        <a:ea typeface="微软雅黑" pitchFamily="34" charset="-122"/>
                      </a:endParaRPr>
                    </a:p>
                    <a:p>
                      <a:pPr indent="127000" algn="l">
                        <a:lnSpc>
                          <a:spcPct val="100000"/>
                        </a:lnSpc>
                        <a:spcAft>
                          <a:spcPts val="0"/>
                        </a:spcAft>
                      </a:pPr>
                      <a:r>
                        <a:rPr lang="zh-CN" sz="1800" b="1" kern="100" dirty="0" smtClean="0">
                          <a:latin typeface="微软雅黑" pitchFamily="34" charset="-122"/>
                          <a:ea typeface="微软雅黑" pitchFamily="34" charset="-122"/>
                        </a:rPr>
                        <a:t>数据</a:t>
                      </a:r>
                      <a:endParaRPr lang="zh-CN" sz="1800" b="1" kern="100" dirty="0">
                        <a:latin typeface="微软雅黑" pitchFamily="34" charset="-122"/>
                        <a:ea typeface="微软雅黑" pitchFamily="34" charset="-122"/>
                        <a:cs typeface="Arial"/>
                      </a:endParaRPr>
                    </a:p>
                  </a:txBody>
                  <a:tcPr marL="68580" marR="68580" marT="0" marB="0" anchor="ctr"/>
                </a:tc>
                <a:tc>
                  <a:txBody>
                    <a:bodyPr/>
                    <a:lstStyle/>
                    <a:p>
                      <a:pPr indent="110490" algn="l">
                        <a:lnSpc>
                          <a:spcPct val="100000"/>
                        </a:lnSpc>
                        <a:spcAft>
                          <a:spcPts val="0"/>
                        </a:spcAft>
                      </a:pPr>
                      <a:r>
                        <a:rPr lang="en-US" sz="1800" kern="100" dirty="0" err="1"/>
                        <a:t>VOTable</a:t>
                      </a:r>
                      <a:endParaRPr lang="zh-CN" sz="1800" kern="100" dirty="0">
                        <a:latin typeface="Calibri"/>
                        <a:ea typeface="宋体"/>
                        <a:cs typeface="Arial"/>
                      </a:endParaRPr>
                    </a:p>
                  </a:txBody>
                  <a:tcPr marL="68580" marR="68580" marT="0" marB="0" anchor="ctr"/>
                </a:tc>
                <a:tc>
                  <a:txBody>
                    <a:bodyPr/>
                    <a:lstStyle/>
                    <a:p>
                      <a:pPr indent="127000" algn="l">
                        <a:lnSpc>
                          <a:spcPct val="100000"/>
                        </a:lnSpc>
                        <a:spcAft>
                          <a:spcPts val="0"/>
                        </a:spcAft>
                      </a:pPr>
                      <a:r>
                        <a:rPr lang="zh-CN" sz="1800" kern="100" dirty="0"/>
                        <a:t>无</a:t>
                      </a:r>
                      <a:endParaRPr lang="zh-CN" sz="1800" kern="100" dirty="0">
                        <a:latin typeface="Calibri"/>
                        <a:ea typeface="宋体"/>
                        <a:cs typeface="Arial"/>
                      </a:endParaRPr>
                    </a:p>
                  </a:txBody>
                  <a:tcPr marL="68580" marR="68580" marT="0" marB="0" anchor="ctr"/>
                </a:tc>
                <a:tc>
                  <a:txBody>
                    <a:bodyPr/>
                    <a:lstStyle/>
                    <a:p>
                      <a:pPr indent="127000" algn="l">
                        <a:lnSpc>
                          <a:spcPct val="100000"/>
                        </a:lnSpc>
                        <a:spcAft>
                          <a:spcPts val="0"/>
                        </a:spcAft>
                      </a:pPr>
                      <a:r>
                        <a:rPr lang="zh-CN" sz="1800" kern="100" dirty="0" smtClean="0"/>
                        <a:t>元数据</a:t>
                      </a:r>
                      <a:r>
                        <a:rPr lang="zh-CN" altLang="en-US" sz="1800" kern="100" dirty="0" smtClean="0"/>
                        <a:t>信息</a:t>
                      </a:r>
                      <a:endParaRPr lang="zh-CN" sz="1800" kern="100" dirty="0">
                        <a:latin typeface="Calibri"/>
                        <a:ea typeface="宋体"/>
                        <a:cs typeface="Arial"/>
                      </a:endParaRPr>
                    </a:p>
                  </a:txBody>
                  <a:tcPr marL="68580" marR="68580" marT="0" marB="0" anchor="ctr"/>
                </a:tc>
              </a:tr>
              <a:tr h="1333515">
                <a:tc>
                  <a:txBody>
                    <a:bodyPr/>
                    <a:lstStyle/>
                    <a:p>
                      <a:pPr indent="111125" algn="l">
                        <a:lnSpc>
                          <a:spcPct val="100000"/>
                        </a:lnSpc>
                        <a:spcAft>
                          <a:spcPts val="0"/>
                        </a:spcAft>
                      </a:pPr>
                      <a:r>
                        <a:rPr lang="zh-CN" sz="1800" b="1" kern="100" dirty="0">
                          <a:latin typeface="微软雅黑" pitchFamily="34" charset="-122"/>
                          <a:ea typeface="微软雅黑" pitchFamily="34" charset="-122"/>
                        </a:rPr>
                        <a:t>元数据</a:t>
                      </a:r>
                      <a:endParaRPr lang="zh-CN" sz="1800" b="1" kern="100" dirty="0">
                        <a:latin typeface="微软雅黑" pitchFamily="34" charset="-122"/>
                        <a:ea typeface="微软雅黑" pitchFamily="34" charset="-122"/>
                        <a:cs typeface="Arial"/>
                      </a:endParaRPr>
                    </a:p>
                  </a:txBody>
                  <a:tcPr marL="68580" marR="68580" marT="0" marB="0" anchor="ctr"/>
                </a:tc>
                <a:tc>
                  <a:txBody>
                    <a:bodyPr/>
                    <a:lstStyle/>
                    <a:p>
                      <a:pPr indent="110490" algn="l">
                        <a:lnSpc>
                          <a:spcPct val="100000"/>
                        </a:lnSpc>
                        <a:spcAft>
                          <a:spcPts val="0"/>
                        </a:spcAft>
                      </a:pPr>
                      <a:r>
                        <a:rPr lang="zh-CN" sz="1800" kern="100" dirty="0"/>
                        <a:t>数据库表</a:t>
                      </a:r>
                      <a:endParaRPr lang="zh-CN" sz="1800" kern="100" dirty="0">
                        <a:latin typeface="Calibri"/>
                        <a:ea typeface="宋体"/>
                        <a:cs typeface="Arial"/>
                      </a:endParaRPr>
                    </a:p>
                  </a:txBody>
                  <a:tcPr marL="68580" marR="68580" marT="0" marB="0" anchor="ctr"/>
                </a:tc>
                <a:tc>
                  <a:txBody>
                    <a:bodyPr/>
                    <a:lstStyle/>
                    <a:p>
                      <a:pPr indent="127000" algn="l">
                        <a:lnSpc>
                          <a:spcPct val="100000"/>
                        </a:lnSpc>
                        <a:spcAft>
                          <a:spcPts val="0"/>
                        </a:spcAft>
                      </a:pPr>
                      <a:r>
                        <a:rPr lang="zh-CN" altLang="en-US" sz="1800" kern="100" dirty="0" smtClean="0"/>
                        <a:t>关系型</a:t>
                      </a:r>
                      <a:endParaRPr lang="en-US" altLang="zh-CN" sz="1800" kern="100" dirty="0" smtClean="0"/>
                    </a:p>
                    <a:p>
                      <a:pPr indent="127000" algn="l">
                        <a:lnSpc>
                          <a:spcPct val="100000"/>
                        </a:lnSpc>
                        <a:spcAft>
                          <a:spcPts val="0"/>
                        </a:spcAft>
                      </a:pPr>
                      <a:r>
                        <a:rPr lang="zh-CN" sz="1800" kern="100" dirty="0" smtClean="0"/>
                        <a:t>数据库</a:t>
                      </a:r>
                      <a:endParaRPr lang="zh-CN" sz="1800" kern="100" dirty="0">
                        <a:latin typeface="Calibri"/>
                        <a:ea typeface="宋体"/>
                        <a:cs typeface="Arial"/>
                      </a:endParaRPr>
                    </a:p>
                  </a:txBody>
                  <a:tcPr marL="68580" marR="68580" marT="0" marB="0" anchor="ctr"/>
                </a:tc>
                <a:tc>
                  <a:txBody>
                    <a:bodyPr/>
                    <a:lstStyle/>
                    <a:p>
                      <a:pPr indent="127000" algn="l">
                        <a:lnSpc>
                          <a:spcPct val="100000"/>
                        </a:lnSpc>
                        <a:spcAft>
                          <a:spcPts val="0"/>
                        </a:spcAft>
                      </a:pPr>
                      <a:r>
                        <a:rPr lang="zh-CN" sz="1800" kern="100" dirty="0"/>
                        <a:t>目标名称、赤经、赤纬、观测号、提案号、载荷名称、观测模式、观测起始时间、有效曝光时间、数据发布状态、数据发布时间、文件路径</a:t>
                      </a:r>
                      <a:endParaRPr lang="zh-CN" sz="1800" kern="100" dirty="0">
                        <a:latin typeface="Calibri"/>
                        <a:ea typeface="宋体"/>
                        <a:cs typeface="Arial"/>
                      </a:endParaRPr>
                    </a:p>
                  </a:txBody>
                  <a:tcPr marL="68580" marR="68580" marT="0" marB="0" anchor="ctr"/>
                </a:tc>
              </a:tr>
              <a:tr h="2000272">
                <a:tc>
                  <a:txBody>
                    <a:bodyPr/>
                    <a:lstStyle/>
                    <a:p>
                      <a:pPr indent="127000" algn="l">
                        <a:lnSpc>
                          <a:spcPct val="100000"/>
                        </a:lnSpc>
                        <a:spcAft>
                          <a:spcPts val="0"/>
                        </a:spcAft>
                      </a:pPr>
                      <a:r>
                        <a:rPr lang="zh-CN" sz="1800" b="1" kern="100" dirty="0">
                          <a:latin typeface="微软雅黑" pitchFamily="34" charset="-122"/>
                          <a:ea typeface="微软雅黑" pitchFamily="34" charset="-122"/>
                        </a:rPr>
                        <a:t>数据</a:t>
                      </a:r>
                      <a:r>
                        <a:rPr lang="zh-CN" sz="1800" b="1" kern="100" dirty="0" smtClean="0">
                          <a:latin typeface="微软雅黑" pitchFamily="34" charset="-122"/>
                          <a:ea typeface="微软雅黑" pitchFamily="34" charset="-122"/>
                        </a:rPr>
                        <a:t>实体</a:t>
                      </a:r>
                      <a:endParaRPr lang="en-US" altLang="zh-CN" sz="1800" b="1" kern="100" dirty="0" smtClean="0">
                        <a:latin typeface="微软雅黑" pitchFamily="34" charset="-122"/>
                        <a:ea typeface="微软雅黑" pitchFamily="34" charset="-122"/>
                      </a:endParaRPr>
                    </a:p>
                    <a:p>
                      <a:pPr indent="127000" algn="l">
                        <a:lnSpc>
                          <a:spcPct val="100000"/>
                        </a:lnSpc>
                        <a:spcAft>
                          <a:spcPts val="0"/>
                        </a:spcAft>
                      </a:pPr>
                      <a:r>
                        <a:rPr lang="zh-CN" sz="1800" b="1" kern="100" dirty="0" smtClean="0">
                          <a:latin typeface="微软雅黑" pitchFamily="34" charset="-122"/>
                          <a:ea typeface="微软雅黑" pitchFamily="34" charset="-122"/>
                        </a:rPr>
                        <a:t>文件</a:t>
                      </a:r>
                      <a:endParaRPr lang="zh-CN" sz="1800" b="1" kern="100" dirty="0">
                        <a:latin typeface="微软雅黑" pitchFamily="34" charset="-122"/>
                        <a:ea typeface="微软雅黑" pitchFamily="34" charset="-122"/>
                        <a:cs typeface="Arial"/>
                      </a:endParaRPr>
                    </a:p>
                  </a:txBody>
                  <a:tcPr marL="68580" marR="68580" marT="0" marB="0" anchor="ctr"/>
                </a:tc>
                <a:tc>
                  <a:txBody>
                    <a:bodyPr/>
                    <a:lstStyle/>
                    <a:p>
                      <a:pPr indent="127000" algn="l">
                        <a:lnSpc>
                          <a:spcPct val="100000"/>
                        </a:lnSpc>
                        <a:spcAft>
                          <a:spcPts val="0"/>
                        </a:spcAft>
                      </a:pPr>
                      <a:r>
                        <a:rPr lang="en-US" sz="1800" kern="100" dirty="0"/>
                        <a:t>FITS</a:t>
                      </a:r>
                      <a:r>
                        <a:rPr lang="zh-CN" sz="1800" kern="100" dirty="0"/>
                        <a:t>、</a:t>
                      </a:r>
                      <a:r>
                        <a:rPr lang="en-US" sz="1800" kern="100" dirty="0" smtClean="0"/>
                        <a:t>jpg</a:t>
                      </a:r>
                      <a:endParaRPr lang="zh-CN" sz="1800" kern="100" dirty="0">
                        <a:latin typeface="Calibri"/>
                        <a:ea typeface="宋体"/>
                        <a:cs typeface="Arial"/>
                      </a:endParaRPr>
                    </a:p>
                  </a:txBody>
                  <a:tcPr marL="68580" marR="68580" marT="0" marB="0" anchor="ctr"/>
                </a:tc>
                <a:tc>
                  <a:txBody>
                    <a:bodyPr/>
                    <a:lstStyle/>
                    <a:p>
                      <a:pPr indent="127000" algn="l">
                        <a:lnSpc>
                          <a:spcPct val="100000"/>
                        </a:lnSpc>
                        <a:spcAft>
                          <a:spcPts val="0"/>
                        </a:spcAft>
                      </a:pPr>
                      <a:r>
                        <a:rPr lang="zh-CN" sz="1800" kern="100" dirty="0"/>
                        <a:t>文件系统</a:t>
                      </a:r>
                      <a:endParaRPr lang="zh-CN" sz="1800" kern="100" dirty="0">
                        <a:latin typeface="Calibri"/>
                        <a:ea typeface="宋体"/>
                        <a:cs typeface="Arial"/>
                      </a:endParaRPr>
                    </a:p>
                  </a:txBody>
                  <a:tcPr marL="68580" marR="68580" marT="0" marB="0" anchor="ctr"/>
                </a:tc>
                <a:tc>
                  <a:txBody>
                    <a:bodyPr/>
                    <a:lstStyle/>
                    <a:p>
                      <a:pPr indent="127000" algn="l">
                        <a:lnSpc>
                          <a:spcPct val="100000"/>
                        </a:lnSpc>
                        <a:spcAft>
                          <a:spcPts val="0"/>
                        </a:spcAft>
                      </a:pPr>
                      <a:r>
                        <a:rPr lang="en-US" sz="1800" kern="100" dirty="0" smtClean="0"/>
                        <a:t>HE/ME/LE</a:t>
                      </a:r>
                      <a:r>
                        <a:rPr lang="zh-CN" sz="1800" kern="100" dirty="0"/>
                        <a:t>科学事例数据、</a:t>
                      </a:r>
                      <a:r>
                        <a:rPr lang="en-US" sz="1800" kern="100" dirty="0"/>
                        <a:t>HE/ME/LE</a:t>
                      </a:r>
                      <a:r>
                        <a:rPr lang="zh-CN" sz="1800" kern="100" dirty="0"/>
                        <a:t>标定源事例数据、</a:t>
                      </a:r>
                      <a:r>
                        <a:rPr lang="en-US" sz="1800" kern="100" dirty="0"/>
                        <a:t>HE/ME/LE</a:t>
                      </a:r>
                      <a:r>
                        <a:rPr lang="zh-CN" sz="1800" kern="100" dirty="0"/>
                        <a:t>设备状态数据</a:t>
                      </a:r>
                      <a:r>
                        <a:rPr lang="zh-CN" sz="1800" kern="100" dirty="0" smtClean="0"/>
                        <a:t>、</a:t>
                      </a:r>
                      <a:r>
                        <a:rPr lang="en-US" sz="1800" kern="100" dirty="0" smtClean="0"/>
                        <a:t>HE/ME/LE</a:t>
                      </a:r>
                      <a:r>
                        <a:rPr lang="zh-CN" altLang="en-US" sz="1800" kern="100" dirty="0" smtClean="0"/>
                        <a:t>温度监测数据、</a:t>
                      </a:r>
                      <a:r>
                        <a:rPr lang="en-US" sz="1800" kern="100" dirty="0" smtClean="0"/>
                        <a:t>HE/ME/LE</a:t>
                      </a:r>
                      <a:r>
                        <a:rPr lang="zh-CN" sz="1800" kern="100" dirty="0"/>
                        <a:t>计数类数据、姿态数据、轨道数据、有效载荷</a:t>
                      </a:r>
                      <a:r>
                        <a:rPr lang="en-US" sz="1800" kern="100" dirty="0"/>
                        <a:t>TH</a:t>
                      </a:r>
                      <a:r>
                        <a:rPr lang="zh-CN" sz="1800" kern="100" dirty="0"/>
                        <a:t>数据、事例过滤</a:t>
                      </a:r>
                      <a:r>
                        <a:rPr lang="zh-CN" sz="1800" kern="100" dirty="0" smtClean="0"/>
                        <a:t>文件等</a:t>
                      </a:r>
                      <a:endParaRPr lang="zh-CN" sz="1800" kern="100" dirty="0">
                        <a:latin typeface="Calibri"/>
                        <a:ea typeface="宋体"/>
                        <a:cs typeface="Arial"/>
                      </a:endParaRPr>
                    </a:p>
                  </a:txBody>
                  <a:tcPr marL="68580" marR="68580" marT="0" marB="0" anchor="ctr"/>
                </a:tc>
              </a:tr>
            </a:tbl>
          </a:graphicData>
        </a:graphic>
      </p:graphicFrame>
      <p:sp>
        <p:nvSpPr>
          <p:cNvPr id="10" name="内容占位符 4"/>
          <p:cNvSpPr txBox="1">
            <a:spLocks/>
          </p:cNvSpPr>
          <p:nvPr/>
        </p:nvSpPr>
        <p:spPr bwMode="auto">
          <a:xfrm>
            <a:off x="214282" y="142852"/>
            <a:ext cx="8715375" cy="500063"/>
          </a:xfrm>
          <a:prstGeom prst="rect">
            <a:avLst/>
          </a:prstGeom>
          <a:noFill/>
          <a:ln w="9525">
            <a:noFill/>
            <a:miter lim="800000"/>
            <a:headEnd/>
            <a:tailEnd/>
          </a:ln>
        </p:spPr>
        <p:txBody>
          <a:bodyPr/>
          <a:lstStyle/>
          <a:p>
            <a:pPr marL="0" lvl="1" algn="ctr">
              <a:spcBef>
                <a:spcPct val="20000"/>
              </a:spcBef>
            </a:pPr>
            <a:r>
              <a:rPr lang="zh-CN" altLang="en-US" sz="2800" b="1" dirty="0" smtClean="0">
                <a:solidFill>
                  <a:srgbClr val="C00000"/>
                </a:solidFill>
                <a:latin typeface="宋体"/>
                <a:ea typeface="宋体"/>
              </a:rPr>
              <a:t>③分层数据模型</a:t>
            </a:r>
            <a:endParaRPr lang="en-US" altLang="zh-CN" sz="2400" b="1" dirty="0">
              <a:latin typeface="宋体" pitchFamily="2" charset="-122"/>
            </a:endParaRPr>
          </a:p>
          <a:p>
            <a:pPr marL="0" lvl="1">
              <a:spcBef>
                <a:spcPct val="20000"/>
              </a:spcBef>
            </a:pPr>
            <a:endParaRPr lang="en-US" altLang="zh-CN" sz="2800" b="1" dirty="0">
              <a:solidFill>
                <a:srgbClr val="C00000"/>
              </a:solidFill>
              <a:latin typeface="宋体" pitchFamily="2" charset="-122"/>
            </a:endParaRPr>
          </a:p>
        </p:txBody>
      </p:sp>
      <p:sp>
        <p:nvSpPr>
          <p:cNvPr id="11" name="椭圆 10"/>
          <p:cNvSpPr/>
          <p:nvPr/>
        </p:nvSpPr>
        <p:spPr>
          <a:xfrm>
            <a:off x="285720" y="1500174"/>
            <a:ext cx="1285884" cy="5715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3"/>
          <a:srcRect/>
          <a:stretch>
            <a:fillRect/>
          </a:stretch>
        </p:blipFill>
        <p:spPr bwMode="auto">
          <a:xfrm>
            <a:off x="1928794" y="571480"/>
            <a:ext cx="5214974" cy="7473773"/>
          </a:xfrm>
          <a:prstGeom prst="rect">
            <a:avLst/>
          </a:prstGeom>
          <a:noFill/>
          <a:ln w="9525">
            <a:noFill/>
            <a:miter lim="800000"/>
            <a:headEnd/>
            <a:tailEnd/>
          </a:ln>
        </p:spPr>
      </p:pic>
      <p:sp>
        <p:nvSpPr>
          <p:cNvPr id="3" name="TextBox 2"/>
          <p:cNvSpPr txBox="1"/>
          <p:nvPr/>
        </p:nvSpPr>
        <p:spPr>
          <a:xfrm>
            <a:off x="2143108" y="71414"/>
            <a:ext cx="4572032" cy="523220"/>
          </a:xfrm>
          <a:prstGeom prst="rect">
            <a:avLst/>
          </a:prstGeom>
          <a:noFill/>
        </p:spPr>
        <p:txBody>
          <a:bodyPr wrap="square" rtlCol="0">
            <a:spAutoFit/>
          </a:bodyPr>
          <a:lstStyle/>
          <a:p>
            <a:pPr algn="ctr"/>
            <a:r>
              <a:rPr lang="en-US" altLang="zh-CN" sz="2800" b="1" dirty="0" err="1" smtClean="0"/>
              <a:t>VOTable</a:t>
            </a:r>
            <a:r>
              <a:rPr lang="zh-CN" altLang="en-US" sz="2800" b="1" dirty="0" smtClean="0"/>
              <a:t>设计</a:t>
            </a:r>
            <a:endParaRPr lang="zh-CN" altLang="en-US" sz="2800" b="1" dirty="0"/>
          </a:p>
        </p:txBody>
      </p:sp>
      <p:sp>
        <p:nvSpPr>
          <p:cNvPr id="10" name="TextBox 9"/>
          <p:cNvSpPr txBox="1"/>
          <p:nvPr/>
        </p:nvSpPr>
        <p:spPr>
          <a:xfrm>
            <a:off x="1214417" y="5072050"/>
            <a:ext cx="461665" cy="1785950"/>
          </a:xfrm>
          <a:prstGeom prst="rect">
            <a:avLst/>
          </a:prstGeom>
          <a:noFill/>
        </p:spPr>
        <p:txBody>
          <a:bodyPr vert="eaVert" wrap="square" rtlCol="0">
            <a:spAutoFit/>
          </a:bodyPr>
          <a:lstStyle/>
          <a:p>
            <a:endParaRPr lang="zh-CN" altLang="en-US" dirty="0"/>
          </a:p>
        </p:txBody>
      </p:sp>
      <p:grpSp>
        <p:nvGrpSpPr>
          <p:cNvPr id="25" name="组合 24"/>
          <p:cNvGrpSpPr/>
          <p:nvPr/>
        </p:nvGrpSpPr>
        <p:grpSpPr>
          <a:xfrm>
            <a:off x="214282" y="6000768"/>
            <a:ext cx="2003684" cy="1224136"/>
            <a:chOff x="214282" y="6000768"/>
            <a:chExt cx="2003684" cy="1224136"/>
          </a:xfrm>
        </p:grpSpPr>
        <p:sp>
          <p:nvSpPr>
            <p:cNvPr id="11" name="左大括号 10"/>
            <p:cNvSpPr/>
            <p:nvPr/>
          </p:nvSpPr>
          <p:spPr bwMode="auto">
            <a:xfrm>
              <a:off x="1785918" y="6000768"/>
              <a:ext cx="432048" cy="1224136"/>
            </a:xfrm>
            <a:prstGeom prst="leftBrace">
              <a:avLst>
                <a:gd name="adj1" fmla="val 30871"/>
                <a:gd name="adj2" fmla="val 18202"/>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kumimoji="1" lang="zh-CN" altLang="en-US" sz="2400" smtClean="0">
                <a:solidFill>
                  <a:schemeClr val="bg1"/>
                </a:solidFill>
                <a:latin typeface="Times New Roman" pitchFamily="18" charset="0"/>
              </a:endParaRPr>
            </a:p>
          </p:txBody>
        </p:sp>
        <p:sp>
          <p:nvSpPr>
            <p:cNvPr id="13" name="Rectangle 4"/>
            <p:cNvSpPr>
              <a:spLocks noChangeArrowheads="1"/>
            </p:cNvSpPr>
            <p:nvPr/>
          </p:nvSpPr>
          <p:spPr bwMode="auto">
            <a:xfrm>
              <a:off x="214282" y="6000768"/>
              <a:ext cx="1571636" cy="478976"/>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3">
              <a:schemeClr val="accent6"/>
            </a:fillRef>
            <a:effectRef idx="2">
              <a:schemeClr val="accent6"/>
            </a:effectRef>
            <a:fontRef idx="minor">
              <a:schemeClr val="lt1"/>
            </a:fontRef>
          </p:style>
          <p:txBody>
            <a:bodyPr vert="eaVert" wrap="square" lIns="91440" tIns="45720" rIns="91440" bIns="45720" numCol="1" anchor="ctr" anchorCtr="1" compatLnSpc="1">
              <a:prstTxWarp prst="textNoShape">
                <a:avLst/>
              </a:prstTxWarp>
            </a:bodyPr>
            <a:lstStyle/>
            <a:p>
              <a:pPr algn="ctr" rtl="1"/>
              <a:endParaRPr kumimoji="0" lang="en-US" altLang="zh-CN" sz="1800" i="0" u="none" strike="noStrike" cap="none" normalizeH="0" baseline="0" dirty="0" smtClean="0">
                <a:ln>
                  <a:noFill/>
                </a:ln>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宋体" pitchFamily="2" charset="-122"/>
              </a:endParaRPr>
            </a:p>
          </p:txBody>
        </p:sp>
        <p:sp>
          <p:nvSpPr>
            <p:cNvPr id="14" name="TextBox 13"/>
            <p:cNvSpPr txBox="1"/>
            <p:nvPr/>
          </p:nvSpPr>
          <p:spPr>
            <a:xfrm>
              <a:off x="214282" y="6072206"/>
              <a:ext cx="1571636" cy="369332"/>
            </a:xfrm>
            <a:prstGeom prst="rect">
              <a:avLst/>
            </a:prstGeom>
            <a:noFill/>
          </p:spPr>
          <p:txBody>
            <a:bodyPr wrap="square" rtlCol="0">
              <a:spAutoFit/>
            </a:bodyPr>
            <a:lstStyle/>
            <a:p>
              <a:r>
                <a:rPr lang="zh-CN" altLang="en-US" b="1" dirty="0" smtClean="0">
                  <a:solidFill>
                    <a:schemeClr val="bg1"/>
                  </a:solidFill>
                  <a:latin typeface="微软雅黑" pitchFamily="34" charset="-122"/>
                  <a:ea typeface="微软雅黑" pitchFamily="34" charset="-122"/>
                </a:rPr>
                <a:t>表列真实数据</a:t>
              </a:r>
              <a:endParaRPr lang="zh-CN" altLang="en-US" b="1" dirty="0">
                <a:solidFill>
                  <a:schemeClr val="bg1"/>
                </a:solidFill>
                <a:latin typeface="微软雅黑" pitchFamily="34" charset="-122"/>
                <a:ea typeface="微软雅黑" pitchFamily="34" charset="-122"/>
              </a:endParaRPr>
            </a:p>
          </p:txBody>
        </p:sp>
      </p:grpSp>
      <p:grpSp>
        <p:nvGrpSpPr>
          <p:cNvPr id="24" name="组合 23"/>
          <p:cNvGrpSpPr/>
          <p:nvPr/>
        </p:nvGrpSpPr>
        <p:grpSpPr>
          <a:xfrm>
            <a:off x="214282" y="2000240"/>
            <a:ext cx="2003684" cy="3786214"/>
            <a:chOff x="214282" y="2000240"/>
            <a:chExt cx="2003684" cy="3786214"/>
          </a:xfrm>
        </p:grpSpPr>
        <p:sp>
          <p:nvSpPr>
            <p:cNvPr id="8" name="左大括号 7"/>
            <p:cNvSpPr/>
            <p:nvPr/>
          </p:nvSpPr>
          <p:spPr bwMode="auto">
            <a:xfrm>
              <a:off x="1785918" y="2000240"/>
              <a:ext cx="432048" cy="3786214"/>
            </a:xfrm>
            <a:prstGeom prst="leftBrace">
              <a:avLst>
                <a:gd name="adj1" fmla="val 30871"/>
                <a:gd name="adj2" fmla="val 49326"/>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kumimoji="1" lang="zh-CN" altLang="en-US" sz="2400" smtClean="0">
                <a:solidFill>
                  <a:schemeClr val="bg1"/>
                </a:solidFill>
                <a:latin typeface="Times New Roman" pitchFamily="18" charset="0"/>
              </a:endParaRPr>
            </a:p>
          </p:txBody>
        </p:sp>
        <p:sp>
          <p:nvSpPr>
            <p:cNvPr id="16" name="Rectangle 4"/>
            <p:cNvSpPr>
              <a:spLocks noChangeArrowheads="1"/>
            </p:cNvSpPr>
            <p:nvPr/>
          </p:nvSpPr>
          <p:spPr bwMode="auto">
            <a:xfrm>
              <a:off x="214282" y="3500438"/>
              <a:ext cx="1571636" cy="714380"/>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3">
              <a:schemeClr val="accent6"/>
            </a:fillRef>
            <a:effectRef idx="2">
              <a:schemeClr val="accent6"/>
            </a:effectRef>
            <a:fontRef idx="minor">
              <a:schemeClr val="lt1"/>
            </a:fontRef>
          </p:style>
          <p:txBody>
            <a:bodyPr vert="eaVert" wrap="square" lIns="91440" tIns="45720" rIns="91440" bIns="45720" numCol="1" anchor="ctr" anchorCtr="1" compatLnSpc="1">
              <a:prstTxWarp prst="textNoShape">
                <a:avLst/>
              </a:prstTxWarp>
            </a:bodyPr>
            <a:lstStyle/>
            <a:p>
              <a:pPr algn="ctr" rtl="1"/>
              <a:endParaRPr kumimoji="0" lang="en-US" altLang="zh-CN" sz="1800" i="0" u="none" strike="noStrike" cap="none" normalizeH="0" baseline="0" dirty="0" smtClean="0">
                <a:ln>
                  <a:noFill/>
                </a:ln>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宋体" pitchFamily="2" charset="-122"/>
              </a:endParaRPr>
            </a:p>
          </p:txBody>
        </p:sp>
        <p:sp>
          <p:nvSpPr>
            <p:cNvPr id="17" name="TextBox 16"/>
            <p:cNvSpPr txBox="1"/>
            <p:nvPr/>
          </p:nvSpPr>
          <p:spPr>
            <a:xfrm>
              <a:off x="214282" y="3571876"/>
              <a:ext cx="1571636" cy="646331"/>
            </a:xfrm>
            <a:prstGeom prst="rect">
              <a:avLst/>
            </a:prstGeom>
            <a:noFill/>
          </p:spPr>
          <p:txBody>
            <a:bodyPr wrap="square" rtlCol="0">
              <a:spAutoFit/>
            </a:bodyPr>
            <a:lstStyle/>
            <a:p>
              <a:pPr algn="ctr"/>
              <a:r>
                <a:rPr lang="zh-CN" altLang="en-US" b="1" dirty="0" smtClean="0">
                  <a:solidFill>
                    <a:schemeClr val="bg1"/>
                  </a:solidFill>
                  <a:latin typeface="微软雅黑" pitchFamily="34" charset="-122"/>
                  <a:ea typeface="微软雅黑" pitchFamily="34" charset="-122"/>
                </a:rPr>
                <a:t>元数据</a:t>
              </a:r>
              <a:endParaRPr lang="en-US" altLang="zh-CN" b="1" dirty="0" smtClean="0">
                <a:solidFill>
                  <a:schemeClr val="bg1"/>
                </a:solidFill>
                <a:latin typeface="微软雅黑" pitchFamily="34" charset="-122"/>
                <a:ea typeface="微软雅黑" pitchFamily="34" charset="-122"/>
              </a:endParaRPr>
            </a:p>
            <a:p>
              <a:pPr algn="ctr"/>
              <a:r>
                <a:rPr lang="en-US" altLang="zh-CN" b="1" dirty="0" smtClean="0">
                  <a:solidFill>
                    <a:schemeClr val="bg1"/>
                  </a:solidFill>
                  <a:latin typeface="微软雅黑" pitchFamily="34" charset="-122"/>
                  <a:ea typeface="微软雅黑" pitchFamily="34" charset="-122"/>
                </a:rPr>
                <a:t>(</a:t>
              </a:r>
              <a:r>
                <a:rPr lang="zh-CN" altLang="en-US" b="1" dirty="0" smtClean="0">
                  <a:solidFill>
                    <a:schemeClr val="bg1"/>
                  </a:solidFill>
                  <a:latin typeface="微软雅黑" pitchFamily="34" charset="-122"/>
                  <a:ea typeface="微软雅黑" pitchFamily="34" charset="-122"/>
                </a:rPr>
                <a:t>表列属性</a:t>
              </a:r>
              <a:r>
                <a:rPr lang="en-US" altLang="zh-CN" b="1" dirty="0" smtClean="0">
                  <a:solidFill>
                    <a:schemeClr val="bg1"/>
                  </a:solidFill>
                  <a:latin typeface="微软雅黑" pitchFamily="34" charset="-122"/>
                  <a:ea typeface="微软雅黑" pitchFamily="34" charset="-122"/>
                </a:rPr>
                <a:t>)</a:t>
              </a:r>
              <a:endParaRPr lang="zh-CN" altLang="en-US" b="1" dirty="0">
                <a:solidFill>
                  <a:schemeClr val="bg1"/>
                </a:solidFill>
                <a:latin typeface="微软雅黑" pitchFamily="34" charset="-122"/>
                <a:ea typeface="微软雅黑" pitchFamily="34" charset="-122"/>
              </a:endParaRPr>
            </a:p>
          </p:txBody>
        </p:sp>
      </p:grpSp>
      <p:grpSp>
        <p:nvGrpSpPr>
          <p:cNvPr id="23" name="组合 22"/>
          <p:cNvGrpSpPr/>
          <p:nvPr/>
        </p:nvGrpSpPr>
        <p:grpSpPr>
          <a:xfrm>
            <a:off x="4071934" y="2214554"/>
            <a:ext cx="4012434" cy="646331"/>
            <a:chOff x="4071934" y="2214554"/>
            <a:chExt cx="1617917" cy="646331"/>
          </a:xfrm>
        </p:grpSpPr>
        <p:cxnSp>
          <p:nvCxnSpPr>
            <p:cNvPr id="18" name="直接箭头连接符 17"/>
            <p:cNvCxnSpPr/>
            <p:nvPr/>
          </p:nvCxnSpPr>
          <p:spPr>
            <a:xfrm flipV="1">
              <a:off x="4071934" y="2357430"/>
              <a:ext cx="604919" cy="322570"/>
            </a:xfrm>
            <a:prstGeom prst="straightConnector1">
              <a:avLst/>
            </a:prstGeom>
            <a:noFill/>
            <a:ln w="57150">
              <a:solidFill>
                <a:srgbClr val="C00000"/>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22" name="TextBox 21"/>
            <p:cNvSpPr txBox="1"/>
            <p:nvPr/>
          </p:nvSpPr>
          <p:spPr>
            <a:xfrm>
              <a:off x="4648047" y="2214554"/>
              <a:ext cx="1041804" cy="646331"/>
            </a:xfrm>
            <a:prstGeom prst="rect">
              <a:avLst/>
            </a:prstGeom>
            <a:noFill/>
          </p:spPr>
          <p:txBody>
            <a:bodyPr wrap="square" rtlCol="0">
              <a:spAutoFit/>
            </a:bodyPr>
            <a:lstStyle/>
            <a:p>
              <a:r>
                <a:rPr lang="en-US" altLang="zh-CN" dirty="0" smtClean="0">
                  <a:solidFill>
                    <a:srgbClr val="C00000"/>
                  </a:solidFill>
                </a:rPr>
                <a:t>UCD</a:t>
              </a:r>
              <a:r>
                <a:rPr lang="zh-CN" altLang="en-US" dirty="0" smtClean="0">
                  <a:solidFill>
                    <a:srgbClr val="C00000"/>
                  </a:solidFill>
                </a:rPr>
                <a:t>（统一内容描述符）</a:t>
              </a:r>
              <a:endParaRPr lang="zh-CN" altLang="en-US" dirty="0">
                <a:solidFill>
                  <a:srgbClr val="C00000"/>
                </a:solidFill>
              </a:endParaRPr>
            </a:p>
          </p:txBody>
        </p:sp>
      </p:gr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0-#ppt_w/2"/>
                                          </p:val>
                                        </p:tav>
                                        <p:tav tm="100000">
                                          <p:val>
                                            <p:strVal val="#ppt_x"/>
                                          </p:val>
                                        </p:tav>
                                      </p:tavLst>
                                    </p:anim>
                                    <p:anim calcmode="lin" valueType="num">
                                      <p:cBhvr additive="base">
                                        <p:cTn id="14"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zh-CN" altLang="en-US"/>
          </a:p>
        </p:txBody>
      </p:sp>
      <p:sp>
        <p:nvSpPr>
          <p:cNvPr id="32771" name="TextBox 2"/>
          <p:cNvSpPr txBox="1">
            <a:spLocks noChangeArrowheads="1"/>
          </p:cNvSpPr>
          <p:nvPr/>
        </p:nvSpPr>
        <p:spPr bwMode="auto">
          <a:xfrm>
            <a:off x="214313" y="571500"/>
            <a:ext cx="7858125" cy="1724025"/>
          </a:xfrm>
          <a:prstGeom prst="rect">
            <a:avLst/>
          </a:prstGeom>
          <a:noFill/>
          <a:ln w="9525">
            <a:noFill/>
            <a:miter lim="800000"/>
            <a:headEnd/>
            <a:tailEnd/>
          </a:ln>
        </p:spPr>
        <p:txBody>
          <a:bodyPr>
            <a:spAutoFit/>
          </a:bodyPr>
          <a:lstStyle/>
          <a:p>
            <a:pPr lvl="1">
              <a:lnSpc>
                <a:spcPct val="120000"/>
              </a:lnSpc>
              <a:buFont typeface="Arial" charset="0"/>
              <a:buNone/>
            </a:pPr>
            <a:endParaRPr lang="en-US" altLang="zh-CN" sz="2000"/>
          </a:p>
          <a:p>
            <a:endParaRPr lang="en-US" altLang="zh-CN" sz="2800" b="1">
              <a:latin typeface="宋体" pitchFamily="2" charset="-122"/>
              <a:cs typeface="Times New Roman" pitchFamily="18" charset="0"/>
            </a:endParaRPr>
          </a:p>
          <a:p>
            <a:endParaRPr lang="zh-CN" altLang="en-US" sz="5400" b="1"/>
          </a:p>
        </p:txBody>
      </p:sp>
      <p:sp>
        <p:nvSpPr>
          <p:cNvPr id="3277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8" name="表格 7"/>
          <p:cNvGraphicFramePr>
            <a:graphicFrameLocks noGrp="1"/>
          </p:cNvGraphicFramePr>
          <p:nvPr/>
        </p:nvGraphicFramePr>
        <p:xfrm>
          <a:off x="428596" y="1071546"/>
          <a:ext cx="8358218" cy="4405356"/>
        </p:xfrm>
        <a:graphic>
          <a:graphicData uri="http://schemas.openxmlformats.org/drawingml/2006/table">
            <a:tbl>
              <a:tblPr>
                <a:tableStyleId>{22838BEF-8BB2-4498-84A7-C5851F593DF1}</a:tableStyleId>
              </a:tblPr>
              <a:tblGrid>
                <a:gridCol w="1357322"/>
                <a:gridCol w="1571636"/>
                <a:gridCol w="1214446"/>
                <a:gridCol w="4214814"/>
              </a:tblGrid>
              <a:tr h="333378">
                <a:tc>
                  <a:txBody>
                    <a:bodyPr/>
                    <a:lstStyle/>
                    <a:p>
                      <a:endParaRPr lang="zh-CN" sz="1800" b="1" kern="100" dirty="0">
                        <a:solidFill>
                          <a:schemeClr val="tx1">
                            <a:lumMod val="95000"/>
                            <a:lumOff val="5000"/>
                          </a:schemeClr>
                        </a:solidFill>
                        <a:latin typeface="微软雅黑" pitchFamily="34" charset="-122"/>
                        <a:ea typeface="微软雅黑" pitchFamily="34" charset="-122"/>
                      </a:endParaRPr>
                    </a:p>
                  </a:txBody>
                  <a:tcPr marL="68580" marR="68580" marT="0" marB="0" anchor="ctr"/>
                </a:tc>
                <a:tc>
                  <a:txBody>
                    <a:bodyPr/>
                    <a:lstStyle/>
                    <a:p>
                      <a:pPr indent="111125" algn="l">
                        <a:lnSpc>
                          <a:spcPct val="150000"/>
                        </a:lnSpc>
                        <a:spcAft>
                          <a:spcPts val="0"/>
                        </a:spcAft>
                      </a:pPr>
                      <a:r>
                        <a:rPr lang="zh-CN" sz="1800" b="1" kern="100" dirty="0">
                          <a:solidFill>
                            <a:schemeClr val="tx1">
                              <a:lumMod val="95000"/>
                              <a:lumOff val="5000"/>
                            </a:schemeClr>
                          </a:solidFill>
                          <a:latin typeface="微软雅黑" pitchFamily="34" charset="-122"/>
                          <a:ea typeface="微软雅黑" pitchFamily="34" charset="-122"/>
                        </a:rPr>
                        <a:t>存储格式</a:t>
                      </a:r>
                      <a:endParaRPr lang="zh-CN" sz="1800" b="1" kern="100" dirty="0">
                        <a:solidFill>
                          <a:schemeClr val="tx1">
                            <a:lumMod val="95000"/>
                            <a:lumOff val="5000"/>
                          </a:schemeClr>
                        </a:solidFill>
                        <a:latin typeface="微软雅黑" pitchFamily="34" charset="-122"/>
                        <a:ea typeface="微软雅黑" pitchFamily="34" charset="-122"/>
                        <a:cs typeface="Arial"/>
                      </a:endParaRPr>
                    </a:p>
                  </a:txBody>
                  <a:tcPr marL="68580" marR="68580" marT="0" marB="0" anchor="ctr"/>
                </a:tc>
                <a:tc>
                  <a:txBody>
                    <a:bodyPr/>
                    <a:lstStyle/>
                    <a:p>
                      <a:pPr indent="127000" algn="l">
                        <a:lnSpc>
                          <a:spcPct val="150000"/>
                        </a:lnSpc>
                        <a:spcAft>
                          <a:spcPts val="0"/>
                        </a:spcAft>
                      </a:pPr>
                      <a:r>
                        <a:rPr lang="zh-CN" sz="1800" b="1" kern="100">
                          <a:solidFill>
                            <a:schemeClr val="tx1">
                              <a:lumMod val="95000"/>
                              <a:lumOff val="5000"/>
                            </a:schemeClr>
                          </a:solidFill>
                          <a:latin typeface="微软雅黑" pitchFamily="34" charset="-122"/>
                          <a:ea typeface="微软雅黑" pitchFamily="34" charset="-122"/>
                        </a:rPr>
                        <a:t>存储位置</a:t>
                      </a:r>
                      <a:endParaRPr lang="zh-CN" sz="1800" b="1" kern="100">
                        <a:solidFill>
                          <a:schemeClr val="tx1">
                            <a:lumMod val="95000"/>
                            <a:lumOff val="5000"/>
                          </a:schemeClr>
                        </a:solidFill>
                        <a:latin typeface="微软雅黑" pitchFamily="34" charset="-122"/>
                        <a:ea typeface="微软雅黑" pitchFamily="34" charset="-122"/>
                        <a:cs typeface="Arial"/>
                      </a:endParaRPr>
                    </a:p>
                  </a:txBody>
                  <a:tcPr marL="68580" marR="68580" marT="0" marB="0" anchor="ctr"/>
                </a:tc>
                <a:tc>
                  <a:txBody>
                    <a:bodyPr/>
                    <a:lstStyle/>
                    <a:p>
                      <a:pPr indent="267970" algn="l">
                        <a:lnSpc>
                          <a:spcPct val="150000"/>
                        </a:lnSpc>
                        <a:spcAft>
                          <a:spcPts val="0"/>
                        </a:spcAft>
                      </a:pPr>
                      <a:r>
                        <a:rPr lang="zh-CN" sz="1800" b="1" kern="100" dirty="0">
                          <a:solidFill>
                            <a:schemeClr val="tx1">
                              <a:lumMod val="95000"/>
                              <a:lumOff val="5000"/>
                            </a:schemeClr>
                          </a:solidFill>
                          <a:latin typeface="微软雅黑" pitchFamily="34" charset="-122"/>
                          <a:ea typeface="微软雅黑" pitchFamily="34" charset="-122"/>
                        </a:rPr>
                        <a:t>数据内容</a:t>
                      </a:r>
                      <a:endParaRPr lang="zh-CN" sz="1800" b="1" kern="100" dirty="0">
                        <a:solidFill>
                          <a:schemeClr val="tx1">
                            <a:lumMod val="95000"/>
                            <a:lumOff val="5000"/>
                          </a:schemeClr>
                        </a:solidFill>
                        <a:latin typeface="微软雅黑" pitchFamily="34" charset="-122"/>
                        <a:ea typeface="微软雅黑" pitchFamily="34" charset="-122"/>
                        <a:cs typeface="Arial"/>
                      </a:endParaRPr>
                    </a:p>
                  </a:txBody>
                  <a:tcPr marL="68580" marR="68580" marT="0" marB="0" anchor="ctr"/>
                </a:tc>
              </a:tr>
              <a:tr h="660089">
                <a:tc>
                  <a:txBody>
                    <a:bodyPr/>
                    <a:lstStyle/>
                    <a:p>
                      <a:pPr indent="127000" algn="l">
                        <a:lnSpc>
                          <a:spcPct val="100000"/>
                        </a:lnSpc>
                        <a:spcAft>
                          <a:spcPts val="0"/>
                        </a:spcAft>
                      </a:pPr>
                      <a:r>
                        <a:rPr lang="zh-CN" sz="1800" b="1" kern="100" dirty="0">
                          <a:latin typeface="微软雅黑" pitchFamily="34" charset="-122"/>
                          <a:ea typeface="微软雅黑" pitchFamily="34" charset="-122"/>
                        </a:rPr>
                        <a:t>互访</a:t>
                      </a:r>
                      <a:r>
                        <a:rPr lang="zh-CN" sz="1800" b="1" kern="100" dirty="0" smtClean="0">
                          <a:latin typeface="微软雅黑" pitchFamily="34" charset="-122"/>
                          <a:ea typeface="微软雅黑" pitchFamily="34" charset="-122"/>
                        </a:rPr>
                        <a:t>问</a:t>
                      </a:r>
                      <a:endParaRPr lang="en-US" altLang="zh-CN" sz="1800" b="1" kern="100" dirty="0" smtClean="0">
                        <a:latin typeface="微软雅黑" pitchFamily="34" charset="-122"/>
                        <a:ea typeface="微软雅黑" pitchFamily="34" charset="-122"/>
                      </a:endParaRPr>
                    </a:p>
                    <a:p>
                      <a:pPr indent="127000" algn="l">
                        <a:lnSpc>
                          <a:spcPct val="100000"/>
                        </a:lnSpc>
                        <a:spcAft>
                          <a:spcPts val="0"/>
                        </a:spcAft>
                      </a:pPr>
                      <a:r>
                        <a:rPr lang="zh-CN" sz="1800" b="1" kern="100" dirty="0" smtClean="0">
                          <a:latin typeface="微软雅黑" pitchFamily="34" charset="-122"/>
                          <a:ea typeface="微软雅黑" pitchFamily="34" charset="-122"/>
                        </a:rPr>
                        <a:t>数据</a:t>
                      </a:r>
                      <a:endParaRPr lang="zh-CN" sz="1800" b="1" kern="100" dirty="0">
                        <a:latin typeface="微软雅黑" pitchFamily="34" charset="-122"/>
                        <a:ea typeface="微软雅黑" pitchFamily="34" charset="-122"/>
                        <a:cs typeface="Arial"/>
                      </a:endParaRPr>
                    </a:p>
                  </a:txBody>
                  <a:tcPr marL="68580" marR="68580" marT="0" marB="0" anchor="ctr"/>
                </a:tc>
                <a:tc>
                  <a:txBody>
                    <a:bodyPr/>
                    <a:lstStyle/>
                    <a:p>
                      <a:pPr indent="110490" algn="l">
                        <a:lnSpc>
                          <a:spcPct val="100000"/>
                        </a:lnSpc>
                        <a:spcAft>
                          <a:spcPts val="0"/>
                        </a:spcAft>
                      </a:pPr>
                      <a:r>
                        <a:rPr lang="en-US" sz="1800" kern="100" dirty="0" err="1"/>
                        <a:t>VOTable</a:t>
                      </a:r>
                      <a:endParaRPr lang="zh-CN" sz="1800" kern="100" dirty="0">
                        <a:latin typeface="Calibri"/>
                        <a:ea typeface="宋体"/>
                        <a:cs typeface="Arial"/>
                      </a:endParaRPr>
                    </a:p>
                  </a:txBody>
                  <a:tcPr marL="68580" marR="68580" marT="0" marB="0" anchor="ctr"/>
                </a:tc>
                <a:tc>
                  <a:txBody>
                    <a:bodyPr/>
                    <a:lstStyle/>
                    <a:p>
                      <a:pPr indent="127000" algn="l">
                        <a:lnSpc>
                          <a:spcPct val="100000"/>
                        </a:lnSpc>
                        <a:spcAft>
                          <a:spcPts val="0"/>
                        </a:spcAft>
                      </a:pPr>
                      <a:r>
                        <a:rPr lang="zh-CN" sz="1800" kern="100" dirty="0"/>
                        <a:t>无</a:t>
                      </a:r>
                      <a:endParaRPr lang="zh-CN" sz="1800" kern="100" dirty="0">
                        <a:latin typeface="Calibri"/>
                        <a:ea typeface="宋体"/>
                        <a:cs typeface="Arial"/>
                      </a:endParaRPr>
                    </a:p>
                  </a:txBody>
                  <a:tcPr marL="68580" marR="68580" marT="0" marB="0" anchor="ctr"/>
                </a:tc>
                <a:tc>
                  <a:txBody>
                    <a:bodyPr/>
                    <a:lstStyle/>
                    <a:p>
                      <a:pPr indent="127000" algn="l">
                        <a:lnSpc>
                          <a:spcPct val="100000"/>
                        </a:lnSpc>
                        <a:spcAft>
                          <a:spcPts val="0"/>
                        </a:spcAft>
                      </a:pPr>
                      <a:r>
                        <a:rPr lang="zh-CN" sz="1800" kern="100" dirty="0" smtClean="0"/>
                        <a:t>元数据</a:t>
                      </a:r>
                      <a:r>
                        <a:rPr lang="zh-CN" altLang="en-US" sz="1800" kern="100" dirty="0" smtClean="0"/>
                        <a:t>信息</a:t>
                      </a:r>
                      <a:endParaRPr lang="zh-CN" sz="1800" kern="100" dirty="0">
                        <a:latin typeface="Calibri"/>
                        <a:ea typeface="宋体"/>
                        <a:cs typeface="Arial"/>
                      </a:endParaRPr>
                    </a:p>
                  </a:txBody>
                  <a:tcPr marL="68580" marR="68580" marT="0" marB="0" anchor="ctr"/>
                </a:tc>
              </a:tr>
              <a:tr h="1333515">
                <a:tc>
                  <a:txBody>
                    <a:bodyPr/>
                    <a:lstStyle/>
                    <a:p>
                      <a:pPr indent="111125" algn="l">
                        <a:lnSpc>
                          <a:spcPct val="100000"/>
                        </a:lnSpc>
                        <a:spcAft>
                          <a:spcPts val="0"/>
                        </a:spcAft>
                      </a:pPr>
                      <a:r>
                        <a:rPr lang="zh-CN" sz="1800" b="1" kern="100" dirty="0">
                          <a:latin typeface="微软雅黑" pitchFamily="34" charset="-122"/>
                          <a:ea typeface="微软雅黑" pitchFamily="34" charset="-122"/>
                        </a:rPr>
                        <a:t>元数据</a:t>
                      </a:r>
                      <a:endParaRPr lang="zh-CN" sz="1800" b="1" kern="100" dirty="0">
                        <a:latin typeface="微软雅黑" pitchFamily="34" charset="-122"/>
                        <a:ea typeface="微软雅黑" pitchFamily="34" charset="-122"/>
                        <a:cs typeface="Arial"/>
                      </a:endParaRPr>
                    </a:p>
                  </a:txBody>
                  <a:tcPr marL="68580" marR="68580" marT="0" marB="0" anchor="ctr"/>
                </a:tc>
                <a:tc>
                  <a:txBody>
                    <a:bodyPr/>
                    <a:lstStyle/>
                    <a:p>
                      <a:pPr indent="110490" algn="l">
                        <a:lnSpc>
                          <a:spcPct val="100000"/>
                        </a:lnSpc>
                        <a:spcAft>
                          <a:spcPts val="0"/>
                        </a:spcAft>
                      </a:pPr>
                      <a:r>
                        <a:rPr lang="zh-CN" sz="1800" kern="100" dirty="0"/>
                        <a:t>数据库表</a:t>
                      </a:r>
                      <a:endParaRPr lang="zh-CN" sz="1800" kern="100" dirty="0">
                        <a:latin typeface="Calibri"/>
                        <a:ea typeface="宋体"/>
                        <a:cs typeface="Arial"/>
                      </a:endParaRPr>
                    </a:p>
                  </a:txBody>
                  <a:tcPr marL="68580" marR="68580" marT="0" marB="0" anchor="ctr"/>
                </a:tc>
                <a:tc>
                  <a:txBody>
                    <a:bodyPr/>
                    <a:lstStyle/>
                    <a:p>
                      <a:pPr indent="127000" algn="l">
                        <a:lnSpc>
                          <a:spcPct val="100000"/>
                        </a:lnSpc>
                        <a:spcAft>
                          <a:spcPts val="0"/>
                        </a:spcAft>
                      </a:pPr>
                      <a:r>
                        <a:rPr lang="zh-CN" altLang="en-US" sz="1800" kern="100" dirty="0" smtClean="0"/>
                        <a:t>关系型</a:t>
                      </a:r>
                      <a:endParaRPr lang="en-US" altLang="zh-CN" sz="1800" kern="100" dirty="0" smtClean="0"/>
                    </a:p>
                    <a:p>
                      <a:pPr indent="127000" algn="l">
                        <a:lnSpc>
                          <a:spcPct val="100000"/>
                        </a:lnSpc>
                        <a:spcAft>
                          <a:spcPts val="0"/>
                        </a:spcAft>
                      </a:pPr>
                      <a:r>
                        <a:rPr lang="zh-CN" sz="1800" kern="100" dirty="0" smtClean="0"/>
                        <a:t>数据库</a:t>
                      </a:r>
                      <a:endParaRPr lang="zh-CN" sz="1800" kern="100" dirty="0">
                        <a:latin typeface="Calibri"/>
                        <a:ea typeface="宋体"/>
                        <a:cs typeface="Arial"/>
                      </a:endParaRPr>
                    </a:p>
                  </a:txBody>
                  <a:tcPr marL="68580" marR="68580" marT="0" marB="0" anchor="ctr"/>
                </a:tc>
                <a:tc>
                  <a:txBody>
                    <a:bodyPr/>
                    <a:lstStyle/>
                    <a:p>
                      <a:pPr indent="127000" algn="l">
                        <a:lnSpc>
                          <a:spcPct val="100000"/>
                        </a:lnSpc>
                        <a:spcAft>
                          <a:spcPts val="0"/>
                        </a:spcAft>
                      </a:pPr>
                      <a:r>
                        <a:rPr lang="zh-CN" sz="1800" kern="100" dirty="0"/>
                        <a:t>目标名称、赤经、赤纬、观测号、提案号、载荷名称、观测模式、观测起始时间、有效曝光时间、数据发布状态、数据发布时间、文件路径</a:t>
                      </a:r>
                      <a:endParaRPr lang="zh-CN" sz="1800" kern="100" dirty="0">
                        <a:latin typeface="Calibri"/>
                        <a:ea typeface="宋体"/>
                        <a:cs typeface="Arial"/>
                      </a:endParaRPr>
                    </a:p>
                  </a:txBody>
                  <a:tcPr marL="68580" marR="68580" marT="0" marB="0" anchor="ctr"/>
                </a:tc>
              </a:tr>
              <a:tr h="2000272">
                <a:tc>
                  <a:txBody>
                    <a:bodyPr/>
                    <a:lstStyle/>
                    <a:p>
                      <a:pPr indent="127000" algn="l">
                        <a:lnSpc>
                          <a:spcPct val="100000"/>
                        </a:lnSpc>
                        <a:spcAft>
                          <a:spcPts val="0"/>
                        </a:spcAft>
                      </a:pPr>
                      <a:r>
                        <a:rPr lang="zh-CN" sz="1800" b="1" kern="100" dirty="0">
                          <a:latin typeface="微软雅黑" pitchFamily="34" charset="-122"/>
                          <a:ea typeface="微软雅黑" pitchFamily="34" charset="-122"/>
                        </a:rPr>
                        <a:t>数据</a:t>
                      </a:r>
                      <a:r>
                        <a:rPr lang="zh-CN" sz="1800" b="1" kern="100" dirty="0" smtClean="0">
                          <a:latin typeface="微软雅黑" pitchFamily="34" charset="-122"/>
                          <a:ea typeface="微软雅黑" pitchFamily="34" charset="-122"/>
                        </a:rPr>
                        <a:t>实体</a:t>
                      </a:r>
                      <a:endParaRPr lang="en-US" altLang="zh-CN" sz="1800" b="1" kern="100" dirty="0" smtClean="0">
                        <a:latin typeface="微软雅黑" pitchFamily="34" charset="-122"/>
                        <a:ea typeface="微软雅黑" pitchFamily="34" charset="-122"/>
                      </a:endParaRPr>
                    </a:p>
                    <a:p>
                      <a:pPr indent="127000" algn="l">
                        <a:lnSpc>
                          <a:spcPct val="100000"/>
                        </a:lnSpc>
                        <a:spcAft>
                          <a:spcPts val="0"/>
                        </a:spcAft>
                      </a:pPr>
                      <a:r>
                        <a:rPr lang="zh-CN" sz="1800" b="1" kern="100" dirty="0" smtClean="0">
                          <a:latin typeface="微软雅黑" pitchFamily="34" charset="-122"/>
                          <a:ea typeface="微软雅黑" pitchFamily="34" charset="-122"/>
                        </a:rPr>
                        <a:t>文件</a:t>
                      </a:r>
                      <a:endParaRPr lang="zh-CN" sz="1800" b="1" kern="100" dirty="0">
                        <a:latin typeface="微软雅黑" pitchFamily="34" charset="-122"/>
                        <a:ea typeface="微软雅黑" pitchFamily="34" charset="-122"/>
                        <a:cs typeface="Arial"/>
                      </a:endParaRPr>
                    </a:p>
                  </a:txBody>
                  <a:tcPr marL="68580" marR="68580" marT="0" marB="0" anchor="ctr"/>
                </a:tc>
                <a:tc>
                  <a:txBody>
                    <a:bodyPr/>
                    <a:lstStyle/>
                    <a:p>
                      <a:pPr indent="127000" algn="l">
                        <a:lnSpc>
                          <a:spcPct val="100000"/>
                        </a:lnSpc>
                        <a:spcAft>
                          <a:spcPts val="0"/>
                        </a:spcAft>
                      </a:pPr>
                      <a:r>
                        <a:rPr lang="en-US" sz="1800" kern="100" dirty="0"/>
                        <a:t>FITS</a:t>
                      </a:r>
                      <a:r>
                        <a:rPr lang="zh-CN" sz="1800" kern="100" dirty="0"/>
                        <a:t>、</a:t>
                      </a:r>
                      <a:r>
                        <a:rPr lang="en-US" sz="1800" kern="100" dirty="0"/>
                        <a:t>jpg</a:t>
                      </a:r>
                      <a:r>
                        <a:rPr lang="zh-CN" sz="1800" kern="100" dirty="0"/>
                        <a:t>、</a:t>
                      </a:r>
                      <a:r>
                        <a:rPr lang="en-US" sz="1800" kern="100" dirty="0" err="1"/>
                        <a:t>pdf</a:t>
                      </a:r>
                      <a:endParaRPr lang="zh-CN" sz="1800" kern="100" dirty="0">
                        <a:latin typeface="Calibri"/>
                        <a:ea typeface="宋体"/>
                        <a:cs typeface="Arial"/>
                      </a:endParaRPr>
                    </a:p>
                  </a:txBody>
                  <a:tcPr marL="68580" marR="68580" marT="0" marB="0" anchor="ctr"/>
                </a:tc>
                <a:tc>
                  <a:txBody>
                    <a:bodyPr/>
                    <a:lstStyle/>
                    <a:p>
                      <a:pPr indent="127000" algn="l">
                        <a:lnSpc>
                          <a:spcPct val="100000"/>
                        </a:lnSpc>
                        <a:spcAft>
                          <a:spcPts val="0"/>
                        </a:spcAft>
                      </a:pPr>
                      <a:r>
                        <a:rPr lang="zh-CN" sz="1800" kern="100" dirty="0"/>
                        <a:t>文件系统</a:t>
                      </a:r>
                      <a:endParaRPr lang="zh-CN" sz="1800" kern="100" dirty="0">
                        <a:latin typeface="Calibri"/>
                        <a:ea typeface="宋体"/>
                        <a:cs typeface="Arial"/>
                      </a:endParaRPr>
                    </a:p>
                  </a:txBody>
                  <a:tcPr marL="68580" marR="68580" marT="0" marB="0" anchor="ctr"/>
                </a:tc>
                <a:tc>
                  <a:txBody>
                    <a:bodyPr/>
                    <a:lstStyle/>
                    <a:p>
                      <a:pPr indent="127000" algn="l">
                        <a:lnSpc>
                          <a:spcPct val="100000"/>
                        </a:lnSpc>
                        <a:spcAft>
                          <a:spcPts val="0"/>
                        </a:spcAft>
                      </a:pPr>
                      <a:r>
                        <a:rPr lang="en-US" sz="1800" kern="100" dirty="0"/>
                        <a:t>HE/ME/LE</a:t>
                      </a:r>
                      <a:r>
                        <a:rPr lang="zh-CN" sz="1800" kern="100" dirty="0"/>
                        <a:t>事例数据、</a:t>
                      </a:r>
                      <a:r>
                        <a:rPr lang="en-US" sz="1800" kern="100" dirty="0"/>
                        <a:t>HE/ME/LE</a:t>
                      </a:r>
                      <a:r>
                        <a:rPr lang="zh-CN" sz="1800" kern="100" dirty="0"/>
                        <a:t>科学事例数据、</a:t>
                      </a:r>
                      <a:r>
                        <a:rPr lang="en-US" sz="1800" kern="100" dirty="0"/>
                        <a:t>HE/ME/LE</a:t>
                      </a:r>
                      <a:r>
                        <a:rPr lang="zh-CN" sz="1800" kern="100" dirty="0"/>
                        <a:t>标定源事例数据、</a:t>
                      </a:r>
                      <a:r>
                        <a:rPr lang="en-US" sz="1800" kern="100" dirty="0"/>
                        <a:t>HE/ME/LE</a:t>
                      </a:r>
                      <a:r>
                        <a:rPr lang="zh-CN" sz="1800" kern="100" dirty="0"/>
                        <a:t>设备状态数据、</a:t>
                      </a:r>
                      <a:r>
                        <a:rPr lang="en-US" sz="1800" kern="100" dirty="0"/>
                        <a:t>HE/ME/LE</a:t>
                      </a:r>
                      <a:r>
                        <a:rPr lang="zh-CN" sz="1800" kern="100" dirty="0"/>
                        <a:t>计数类数据、姿态数据、轨道数据、有效载荷</a:t>
                      </a:r>
                      <a:r>
                        <a:rPr lang="en-US" sz="1800" kern="100" dirty="0"/>
                        <a:t>TH</a:t>
                      </a:r>
                      <a:r>
                        <a:rPr lang="zh-CN" sz="1800" kern="100" dirty="0"/>
                        <a:t>数据、事例过滤文件、好时间段文件、数据质量报告、数据发布日志等</a:t>
                      </a:r>
                      <a:endParaRPr lang="zh-CN" sz="1800" kern="100" dirty="0">
                        <a:latin typeface="Calibri"/>
                        <a:ea typeface="宋体"/>
                        <a:cs typeface="Arial"/>
                      </a:endParaRPr>
                    </a:p>
                  </a:txBody>
                  <a:tcPr marL="68580" marR="68580" marT="0" marB="0" anchor="ctr"/>
                </a:tc>
              </a:tr>
            </a:tbl>
          </a:graphicData>
        </a:graphic>
      </p:graphicFrame>
      <p:sp>
        <p:nvSpPr>
          <p:cNvPr id="10" name="内容占位符 4"/>
          <p:cNvSpPr txBox="1">
            <a:spLocks/>
          </p:cNvSpPr>
          <p:nvPr/>
        </p:nvSpPr>
        <p:spPr bwMode="auto">
          <a:xfrm>
            <a:off x="214282" y="142852"/>
            <a:ext cx="8715375" cy="500063"/>
          </a:xfrm>
          <a:prstGeom prst="rect">
            <a:avLst/>
          </a:prstGeom>
          <a:noFill/>
          <a:ln w="9525">
            <a:noFill/>
            <a:miter lim="800000"/>
            <a:headEnd/>
            <a:tailEnd/>
          </a:ln>
        </p:spPr>
        <p:txBody>
          <a:bodyPr/>
          <a:lstStyle/>
          <a:p>
            <a:pPr marL="0" lvl="1" algn="ctr">
              <a:spcBef>
                <a:spcPct val="20000"/>
              </a:spcBef>
            </a:pPr>
            <a:r>
              <a:rPr lang="zh-CN" altLang="en-US" sz="2800" b="1" dirty="0" smtClean="0">
                <a:solidFill>
                  <a:srgbClr val="C00000"/>
                </a:solidFill>
                <a:latin typeface="宋体"/>
                <a:ea typeface="宋体"/>
              </a:rPr>
              <a:t>③分层数据模型</a:t>
            </a:r>
            <a:endParaRPr lang="en-US" altLang="zh-CN" sz="2400" b="1" dirty="0">
              <a:latin typeface="宋体" pitchFamily="2" charset="-122"/>
            </a:endParaRPr>
          </a:p>
          <a:p>
            <a:pPr marL="0" lvl="1">
              <a:spcBef>
                <a:spcPct val="20000"/>
              </a:spcBef>
            </a:pPr>
            <a:endParaRPr lang="en-US" altLang="zh-CN" sz="2800" b="1" dirty="0">
              <a:solidFill>
                <a:srgbClr val="C00000"/>
              </a:solidFill>
              <a:latin typeface="宋体" pitchFamily="2" charset="-122"/>
            </a:endParaRPr>
          </a:p>
        </p:txBody>
      </p:sp>
      <p:sp>
        <p:nvSpPr>
          <p:cNvPr id="11" name="椭圆 10"/>
          <p:cNvSpPr/>
          <p:nvPr/>
        </p:nvSpPr>
        <p:spPr>
          <a:xfrm>
            <a:off x="357158" y="2500306"/>
            <a:ext cx="1285884" cy="5715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zh-CN" altLang="en-US"/>
          </a:p>
        </p:txBody>
      </p:sp>
      <p:sp>
        <p:nvSpPr>
          <p:cNvPr id="3076" name="TextBox 2"/>
          <p:cNvSpPr txBox="1">
            <a:spLocks noChangeArrowheads="1"/>
          </p:cNvSpPr>
          <p:nvPr/>
        </p:nvSpPr>
        <p:spPr bwMode="auto">
          <a:xfrm>
            <a:off x="214313" y="571500"/>
            <a:ext cx="7858125" cy="1724025"/>
          </a:xfrm>
          <a:prstGeom prst="rect">
            <a:avLst/>
          </a:prstGeom>
          <a:noFill/>
          <a:ln w="9525">
            <a:noFill/>
            <a:miter lim="800000"/>
            <a:headEnd/>
            <a:tailEnd/>
          </a:ln>
        </p:spPr>
        <p:txBody>
          <a:bodyPr>
            <a:spAutoFit/>
          </a:bodyPr>
          <a:lstStyle/>
          <a:p>
            <a:pPr lvl="1">
              <a:lnSpc>
                <a:spcPct val="120000"/>
              </a:lnSpc>
              <a:buFont typeface="Arial" charset="0"/>
              <a:buNone/>
            </a:pPr>
            <a:endParaRPr lang="en-US" altLang="zh-CN" sz="2000"/>
          </a:p>
          <a:p>
            <a:endParaRPr lang="en-US" altLang="zh-CN" sz="2800" b="1">
              <a:latin typeface="宋体" pitchFamily="2" charset="-122"/>
              <a:cs typeface="Times New Roman" pitchFamily="18" charset="0"/>
            </a:endParaRPr>
          </a:p>
          <a:p>
            <a:endParaRPr lang="zh-CN" altLang="en-US" sz="5400" b="1"/>
          </a:p>
        </p:txBody>
      </p:sp>
      <p:sp>
        <p:nvSpPr>
          <p:cNvPr id="307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3074" name="Object 1"/>
          <p:cNvGraphicFramePr>
            <a:graphicFrameLocks noChangeAspect="1"/>
          </p:cNvGraphicFramePr>
          <p:nvPr/>
        </p:nvGraphicFramePr>
        <p:xfrm>
          <a:off x="500034" y="1142984"/>
          <a:ext cx="8091487" cy="3929063"/>
        </p:xfrm>
        <a:graphic>
          <a:graphicData uri="http://schemas.openxmlformats.org/presentationml/2006/ole">
            <p:oleObj spid="_x0000_s3074" name="Visio" r:id="rId4" imgW="7018708" imgH="3396090" progId="Visio.Drawing.11">
              <p:embed/>
            </p:oleObj>
          </a:graphicData>
        </a:graphic>
      </p:graphicFrame>
      <p:sp>
        <p:nvSpPr>
          <p:cNvPr id="3081" name="TextBox 9"/>
          <p:cNvSpPr txBox="1">
            <a:spLocks noChangeArrowheads="1"/>
          </p:cNvSpPr>
          <p:nvPr/>
        </p:nvSpPr>
        <p:spPr bwMode="auto">
          <a:xfrm>
            <a:off x="3143240" y="5429264"/>
            <a:ext cx="2571750" cy="400110"/>
          </a:xfrm>
          <a:prstGeom prst="rect">
            <a:avLst/>
          </a:prstGeom>
          <a:noFill/>
          <a:ln w="9525">
            <a:noFill/>
            <a:miter lim="800000"/>
            <a:headEnd/>
            <a:tailEnd/>
          </a:ln>
        </p:spPr>
        <p:txBody>
          <a:bodyPr>
            <a:spAutoFit/>
          </a:bodyPr>
          <a:lstStyle/>
          <a:p>
            <a:r>
              <a:rPr lang="zh-CN" altLang="en-US" sz="2000" dirty="0">
                <a:latin typeface="微软雅黑" pitchFamily="34" charset="-122"/>
                <a:ea typeface="微软雅黑" pitchFamily="34" charset="-122"/>
              </a:rPr>
              <a:t>概念设计</a:t>
            </a:r>
            <a:r>
              <a:rPr lang="en-US" altLang="zh-CN" sz="2000" dirty="0">
                <a:latin typeface="微软雅黑" pitchFamily="34" charset="-122"/>
                <a:ea typeface="微软雅黑" pitchFamily="34" charset="-122"/>
              </a:rPr>
              <a:t>E-R</a:t>
            </a:r>
            <a:r>
              <a:rPr lang="zh-CN" altLang="en-US" sz="2000" dirty="0">
                <a:latin typeface="微软雅黑" pitchFamily="34" charset="-122"/>
                <a:ea typeface="微软雅黑" pitchFamily="34" charset="-122"/>
              </a:rPr>
              <a:t>图</a:t>
            </a:r>
          </a:p>
        </p:txBody>
      </p:sp>
      <p:sp>
        <p:nvSpPr>
          <p:cNvPr id="10" name="内容占位符 4"/>
          <p:cNvSpPr txBox="1">
            <a:spLocks/>
          </p:cNvSpPr>
          <p:nvPr/>
        </p:nvSpPr>
        <p:spPr bwMode="auto">
          <a:xfrm>
            <a:off x="214282" y="142852"/>
            <a:ext cx="8715375" cy="500063"/>
          </a:xfrm>
          <a:prstGeom prst="rect">
            <a:avLst/>
          </a:prstGeom>
          <a:noFill/>
          <a:ln w="9525">
            <a:noFill/>
            <a:miter lim="800000"/>
            <a:headEnd/>
            <a:tailEnd/>
          </a:ln>
        </p:spPr>
        <p:txBody>
          <a:bodyPr/>
          <a:lstStyle/>
          <a:p>
            <a:pPr marL="0" lvl="1" algn="ctr">
              <a:spcBef>
                <a:spcPct val="20000"/>
              </a:spcBef>
            </a:pPr>
            <a:r>
              <a:rPr lang="zh-CN" altLang="en-US" sz="2800" b="1" dirty="0" smtClean="0">
                <a:solidFill>
                  <a:srgbClr val="C00000"/>
                </a:solidFill>
                <a:latin typeface="宋体"/>
                <a:ea typeface="宋体"/>
              </a:rPr>
              <a:t>④数据库设计</a:t>
            </a:r>
            <a:endParaRPr lang="en-US" altLang="zh-CN" sz="2400" b="1" dirty="0">
              <a:latin typeface="宋体" pitchFamily="2" charset="-122"/>
            </a:endParaRPr>
          </a:p>
          <a:p>
            <a:pPr marL="0" lvl="1">
              <a:spcBef>
                <a:spcPct val="20000"/>
              </a:spcBef>
            </a:pPr>
            <a:endParaRPr lang="en-US" altLang="zh-CN" sz="2800" b="1" dirty="0">
              <a:solidFill>
                <a:srgbClr val="C00000"/>
              </a:solidFill>
              <a:latin typeface="宋体" pitchFamily="2" charset="-122"/>
            </a:endParaRPr>
          </a:p>
        </p:txBody>
      </p:sp>
      <p:sp>
        <p:nvSpPr>
          <p:cNvPr id="8" name="椭圆 7"/>
          <p:cNvSpPr/>
          <p:nvPr/>
        </p:nvSpPr>
        <p:spPr>
          <a:xfrm>
            <a:off x="5786446" y="3357562"/>
            <a:ext cx="1643074" cy="6429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785918" y="3429000"/>
            <a:ext cx="1643074" cy="6429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714744" y="4286256"/>
            <a:ext cx="1857388" cy="6429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zh-CN" altLang="en-US"/>
          </a:p>
        </p:txBody>
      </p:sp>
      <p:sp>
        <p:nvSpPr>
          <p:cNvPr id="33795" name="TextBox 2"/>
          <p:cNvSpPr txBox="1">
            <a:spLocks noChangeArrowheads="1"/>
          </p:cNvSpPr>
          <p:nvPr/>
        </p:nvSpPr>
        <p:spPr bwMode="auto">
          <a:xfrm>
            <a:off x="214313" y="571500"/>
            <a:ext cx="7858125" cy="1724025"/>
          </a:xfrm>
          <a:prstGeom prst="rect">
            <a:avLst/>
          </a:prstGeom>
          <a:noFill/>
          <a:ln w="9525">
            <a:noFill/>
            <a:miter lim="800000"/>
            <a:headEnd/>
            <a:tailEnd/>
          </a:ln>
        </p:spPr>
        <p:txBody>
          <a:bodyPr>
            <a:spAutoFit/>
          </a:bodyPr>
          <a:lstStyle/>
          <a:p>
            <a:pPr lvl="1">
              <a:lnSpc>
                <a:spcPct val="120000"/>
              </a:lnSpc>
              <a:buFont typeface="Arial" charset="0"/>
              <a:buNone/>
            </a:pPr>
            <a:endParaRPr lang="en-US" altLang="zh-CN" sz="2000"/>
          </a:p>
          <a:p>
            <a:endParaRPr lang="en-US" altLang="zh-CN" sz="2800" b="1">
              <a:latin typeface="宋体" pitchFamily="2" charset="-122"/>
              <a:cs typeface="Times New Roman" pitchFamily="18" charset="0"/>
            </a:endParaRPr>
          </a:p>
          <a:p>
            <a:endParaRPr lang="zh-CN" altLang="en-US" sz="5400" b="1"/>
          </a:p>
        </p:txBody>
      </p:sp>
      <p:sp>
        <p:nvSpPr>
          <p:cNvPr id="3379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16" name="图示 15"/>
          <p:cNvGraphicFramePr/>
          <p:nvPr/>
        </p:nvGraphicFramePr>
        <p:xfrm>
          <a:off x="500034" y="714356"/>
          <a:ext cx="8286808" cy="5715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内容占位符 4"/>
          <p:cNvSpPr txBox="1">
            <a:spLocks/>
          </p:cNvSpPr>
          <p:nvPr/>
        </p:nvSpPr>
        <p:spPr bwMode="auto">
          <a:xfrm>
            <a:off x="214282" y="142852"/>
            <a:ext cx="8715375" cy="500063"/>
          </a:xfrm>
          <a:prstGeom prst="rect">
            <a:avLst/>
          </a:prstGeom>
          <a:noFill/>
          <a:ln w="9525">
            <a:noFill/>
            <a:miter lim="800000"/>
            <a:headEnd/>
            <a:tailEnd/>
          </a:ln>
        </p:spPr>
        <p:txBody>
          <a:bodyPr/>
          <a:lstStyle/>
          <a:p>
            <a:pPr marL="0" lvl="1" algn="ctr">
              <a:spcBef>
                <a:spcPct val="20000"/>
              </a:spcBef>
            </a:pPr>
            <a:r>
              <a:rPr lang="zh-CN" altLang="en-US" sz="2800" b="1" dirty="0" smtClean="0">
                <a:solidFill>
                  <a:srgbClr val="C00000"/>
                </a:solidFill>
                <a:latin typeface="宋体"/>
                <a:ea typeface="宋体"/>
              </a:rPr>
              <a:t>⑤数据库索引设计</a:t>
            </a:r>
            <a:endParaRPr lang="en-US" altLang="zh-CN" sz="2400" b="1" dirty="0">
              <a:latin typeface="宋体" pitchFamily="2" charset="-122"/>
            </a:endParaRPr>
          </a:p>
          <a:p>
            <a:pPr marL="0" lvl="1">
              <a:spcBef>
                <a:spcPct val="20000"/>
              </a:spcBef>
            </a:pPr>
            <a:endParaRPr lang="en-US" altLang="zh-CN" sz="2800" b="1" dirty="0">
              <a:solidFill>
                <a:srgbClr val="C00000"/>
              </a:solidFill>
              <a:latin typeface="宋体" pitchFamily="2" charset="-122"/>
            </a:endParaRPr>
          </a:p>
        </p:txBody>
      </p:sp>
      <p:sp>
        <p:nvSpPr>
          <p:cNvPr id="7" name="TextBox 6"/>
          <p:cNvSpPr txBox="1"/>
          <p:nvPr/>
        </p:nvSpPr>
        <p:spPr>
          <a:xfrm>
            <a:off x="714348" y="1428736"/>
            <a:ext cx="8429652" cy="2308324"/>
          </a:xfrm>
          <a:prstGeom prst="rect">
            <a:avLst/>
          </a:prstGeom>
          <a:noFill/>
        </p:spPr>
        <p:txBody>
          <a:bodyPr wrap="square" rtlCol="0">
            <a:spAutoFit/>
          </a:bodyPr>
          <a:lstStyle/>
          <a:p>
            <a:r>
              <a:rPr lang="zh-CN" altLang="en-US" sz="2400" dirty="0" smtClean="0">
                <a:latin typeface="微软雅黑" pitchFamily="34" charset="-122"/>
                <a:ea typeface="微软雅黑" pitchFamily="34" charset="-122"/>
              </a:rPr>
              <a:t>锥形检索角距离计算公式</a:t>
            </a:r>
            <a:endParaRPr lang="en-US" sz="2400" dirty="0" smtClean="0">
              <a:latin typeface="微软雅黑" pitchFamily="34" charset="-122"/>
              <a:ea typeface="微软雅黑" pitchFamily="34" charset="-122"/>
            </a:endParaRPr>
          </a:p>
          <a:p>
            <a:r>
              <a:rPr lang="en-US" sz="2400" dirty="0" smtClean="0"/>
              <a:t>r=cos</a:t>
            </a:r>
            <a:r>
              <a:rPr lang="en-US" sz="2400" baseline="30000" dirty="0" smtClean="0"/>
              <a:t>-1</a:t>
            </a:r>
            <a:r>
              <a:rPr lang="zh-CN" altLang="en-US" sz="2400" dirty="0" smtClean="0"/>
              <a:t>［</a:t>
            </a:r>
            <a:r>
              <a:rPr lang="en-US" sz="2400" dirty="0" smtClean="0"/>
              <a:t>sin(</a:t>
            </a:r>
            <a:r>
              <a:rPr lang="en-US" altLang="zh-CN" sz="2400" dirty="0" smtClean="0"/>
              <a:t>δ</a:t>
            </a:r>
            <a:r>
              <a:rPr lang="en-US" sz="2400" baseline="-25000" dirty="0" smtClean="0"/>
              <a:t>1</a:t>
            </a:r>
            <a:r>
              <a:rPr lang="en-US" sz="2400" dirty="0" smtClean="0"/>
              <a:t>)*sin(</a:t>
            </a:r>
            <a:r>
              <a:rPr lang="en-US" altLang="zh-CN" sz="2400" dirty="0" smtClean="0"/>
              <a:t>δ</a:t>
            </a:r>
            <a:r>
              <a:rPr lang="en-US" sz="2400" baseline="-25000" dirty="0" smtClean="0"/>
              <a:t>0</a:t>
            </a:r>
            <a:r>
              <a:rPr lang="en-US" sz="2400" dirty="0" smtClean="0"/>
              <a:t>)+</a:t>
            </a:r>
            <a:r>
              <a:rPr lang="en-US" sz="2400" dirty="0" err="1" smtClean="0"/>
              <a:t>cos</a:t>
            </a:r>
            <a:r>
              <a:rPr lang="en-US" sz="2400" dirty="0" smtClean="0"/>
              <a:t>(</a:t>
            </a:r>
            <a:r>
              <a:rPr lang="en-US" altLang="zh-CN" sz="2400" dirty="0" smtClean="0"/>
              <a:t>δ</a:t>
            </a:r>
            <a:r>
              <a:rPr lang="en-US" sz="2400" baseline="-25000" dirty="0" smtClean="0"/>
              <a:t>1</a:t>
            </a:r>
            <a:r>
              <a:rPr lang="en-US" sz="2400" dirty="0" smtClean="0"/>
              <a:t>)*</a:t>
            </a:r>
            <a:r>
              <a:rPr lang="en-US" sz="2400" dirty="0" err="1" smtClean="0"/>
              <a:t>cos</a:t>
            </a:r>
            <a:r>
              <a:rPr lang="en-US" sz="2400" dirty="0" smtClean="0"/>
              <a:t>(</a:t>
            </a:r>
            <a:r>
              <a:rPr lang="en-US" altLang="zh-CN" sz="2400" dirty="0" smtClean="0"/>
              <a:t>δ</a:t>
            </a:r>
            <a:r>
              <a:rPr lang="en-US" sz="2400" baseline="-25000" dirty="0" smtClean="0"/>
              <a:t>0</a:t>
            </a:r>
            <a:r>
              <a:rPr lang="en-US" sz="2400" dirty="0" smtClean="0"/>
              <a:t>)*</a:t>
            </a:r>
            <a:r>
              <a:rPr lang="en-US" sz="2400" dirty="0" err="1" smtClean="0"/>
              <a:t>cos</a:t>
            </a:r>
            <a:r>
              <a:rPr lang="en-US" sz="2400" dirty="0" smtClean="0"/>
              <a:t>(</a:t>
            </a:r>
            <a:r>
              <a:rPr lang="en-US" altLang="zh-CN" sz="2400" dirty="0" smtClean="0"/>
              <a:t>α</a:t>
            </a:r>
            <a:r>
              <a:rPr lang="en-US" sz="2400" baseline="-25000" dirty="0" smtClean="0"/>
              <a:t>1</a:t>
            </a:r>
            <a:r>
              <a:rPr lang="en-US" sz="2400" dirty="0" smtClean="0"/>
              <a:t>-</a:t>
            </a:r>
            <a:r>
              <a:rPr lang="en-US" altLang="zh-CN" sz="2400" dirty="0" smtClean="0"/>
              <a:t>α</a:t>
            </a:r>
            <a:r>
              <a:rPr lang="en-US" sz="2400" baseline="-25000" dirty="0" smtClean="0"/>
              <a:t>0</a:t>
            </a:r>
            <a:r>
              <a:rPr lang="en-US" sz="2400" dirty="0" smtClean="0"/>
              <a:t>)]</a:t>
            </a:r>
          </a:p>
          <a:p>
            <a:r>
              <a:rPr lang="en-US" altLang="zh-CN" sz="2400" dirty="0" smtClean="0"/>
              <a:t>SQL</a:t>
            </a:r>
            <a:r>
              <a:rPr lang="zh-CN" altLang="en-US" sz="2400" dirty="0" smtClean="0"/>
              <a:t>语言</a:t>
            </a:r>
            <a:r>
              <a:rPr lang="en-US" altLang="zh-CN" sz="2400" dirty="0" smtClean="0"/>
              <a:t>Where</a:t>
            </a:r>
            <a:r>
              <a:rPr lang="zh-CN" altLang="en-US" sz="2400" dirty="0" smtClean="0"/>
              <a:t>子句含三角函数计算，数据库引擎放弃使用索引而进行全表扫描。</a:t>
            </a:r>
          </a:p>
          <a:p>
            <a:endParaRPr lang="en-US" sz="2400" dirty="0" smtClean="0"/>
          </a:p>
          <a:p>
            <a:endParaRPr lang="zh-CN" alt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1" nodeType="clickEffect">
                                  <p:stCondLst>
                                    <p:cond delay="0"/>
                                  </p:stCondLst>
                                  <p:childTnLst>
                                    <p:anim calcmode="lin" valueType="num">
                                      <p:cBhvr additive="base">
                                        <p:cTn id="10" dur="500"/>
                                        <p:tgtEl>
                                          <p:spTgt spid="7"/>
                                        </p:tgtEl>
                                        <p:attrNameLst>
                                          <p:attrName>ppt_x</p:attrName>
                                        </p:attrNameLst>
                                      </p:cBhvr>
                                      <p:tavLst>
                                        <p:tav tm="0">
                                          <p:val>
                                            <p:strVal val="ppt_x"/>
                                          </p:val>
                                        </p:tav>
                                        <p:tav tm="100000">
                                          <p:val>
                                            <p:strVal val="ppt_x"/>
                                          </p:val>
                                        </p:tav>
                                      </p:tavLst>
                                    </p:anim>
                                    <p:anim calcmode="lin" valueType="num">
                                      <p:cBhvr additive="base">
                                        <p:cTn id="11" dur="500"/>
                                        <p:tgtEl>
                                          <p:spTgt spid="7"/>
                                        </p:tgtEl>
                                        <p:attrNameLst>
                                          <p:attrName>ppt_y</p:attrName>
                                        </p:attrNameLst>
                                      </p:cBhvr>
                                      <p:tavLst>
                                        <p:tav tm="0">
                                          <p:val>
                                            <p:strVal val="ppt_y"/>
                                          </p:val>
                                        </p:tav>
                                        <p:tav tm="100000">
                                          <p:val>
                                            <p:strVal val="1+ppt_h/2"/>
                                          </p:val>
                                        </p:tav>
                                      </p:tavLst>
                                    </p:anim>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strips(downRight)">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P spid="7" grpId="0"/>
      <p:bldP spid="7"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zh-CN" altLang="en-US"/>
          </a:p>
        </p:txBody>
      </p:sp>
      <p:sp>
        <p:nvSpPr>
          <p:cNvPr id="34819" name="TextBox 2"/>
          <p:cNvSpPr txBox="1">
            <a:spLocks noChangeArrowheads="1"/>
          </p:cNvSpPr>
          <p:nvPr/>
        </p:nvSpPr>
        <p:spPr bwMode="auto">
          <a:xfrm>
            <a:off x="214313" y="571500"/>
            <a:ext cx="7858125" cy="1724025"/>
          </a:xfrm>
          <a:prstGeom prst="rect">
            <a:avLst/>
          </a:prstGeom>
          <a:noFill/>
          <a:ln w="9525">
            <a:noFill/>
            <a:miter lim="800000"/>
            <a:headEnd/>
            <a:tailEnd/>
          </a:ln>
        </p:spPr>
        <p:txBody>
          <a:bodyPr>
            <a:spAutoFit/>
          </a:bodyPr>
          <a:lstStyle/>
          <a:p>
            <a:pPr lvl="1">
              <a:lnSpc>
                <a:spcPct val="120000"/>
              </a:lnSpc>
              <a:buFont typeface="Arial" charset="0"/>
              <a:buNone/>
            </a:pPr>
            <a:endParaRPr lang="en-US" altLang="zh-CN" sz="2000"/>
          </a:p>
          <a:p>
            <a:endParaRPr lang="en-US" altLang="zh-CN" sz="2800" b="1">
              <a:latin typeface="宋体" pitchFamily="2" charset="-122"/>
              <a:cs typeface="Times New Roman" pitchFamily="18" charset="0"/>
            </a:endParaRPr>
          </a:p>
          <a:p>
            <a:endParaRPr lang="zh-CN" altLang="en-US" sz="5400" b="1"/>
          </a:p>
        </p:txBody>
      </p:sp>
      <p:sp>
        <p:nvSpPr>
          <p:cNvPr id="3482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pic>
        <p:nvPicPr>
          <p:cNvPr id="34824" name="图片 9"/>
          <p:cNvPicPr>
            <a:picLocks noChangeAspect="1" noChangeArrowheads="1"/>
          </p:cNvPicPr>
          <p:nvPr/>
        </p:nvPicPr>
        <p:blipFill>
          <a:blip r:embed="rId3"/>
          <a:srcRect/>
          <a:stretch>
            <a:fillRect/>
          </a:stretch>
        </p:blipFill>
        <p:spPr bwMode="auto">
          <a:xfrm>
            <a:off x="428596" y="1339847"/>
            <a:ext cx="2928938" cy="1660525"/>
          </a:xfrm>
          <a:prstGeom prst="rect">
            <a:avLst/>
          </a:prstGeom>
          <a:noFill/>
          <a:ln w="9525">
            <a:noFill/>
            <a:miter lim="800000"/>
            <a:headEnd/>
            <a:tailEnd/>
          </a:ln>
        </p:spPr>
      </p:pic>
      <p:sp>
        <p:nvSpPr>
          <p:cNvPr id="34825" name="TextBox 11"/>
          <p:cNvSpPr txBox="1">
            <a:spLocks noChangeArrowheads="1"/>
          </p:cNvSpPr>
          <p:nvPr/>
        </p:nvSpPr>
        <p:spPr bwMode="auto">
          <a:xfrm>
            <a:off x="571472" y="3100328"/>
            <a:ext cx="2428875" cy="400110"/>
          </a:xfrm>
          <a:prstGeom prst="rect">
            <a:avLst/>
          </a:prstGeom>
          <a:noFill/>
          <a:ln w="9525">
            <a:noFill/>
            <a:miter lim="800000"/>
            <a:headEnd/>
            <a:tailEnd/>
          </a:ln>
        </p:spPr>
        <p:txBody>
          <a:bodyPr>
            <a:spAutoFit/>
          </a:bodyPr>
          <a:lstStyle/>
          <a:p>
            <a:r>
              <a:rPr lang="en-US" altLang="zh-CN" sz="2000" dirty="0">
                <a:solidFill>
                  <a:srgbClr val="0070C0"/>
                </a:solidFill>
                <a:latin typeface="微软雅黑" pitchFamily="34" charset="-122"/>
                <a:ea typeface="微软雅黑" pitchFamily="34" charset="-122"/>
              </a:rPr>
              <a:t>HTM</a:t>
            </a:r>
            <a:r>
              <a:rPr lang="zh-CN" altLang="en-US" sz="2000" dirty="0">
                <a:solidFill>
                  <a:srgbClr val="0070C0"/>
                </a:solidFill>
                <a:latin typeface="微软雅黑" pitchFamily="34" charset="-122"/>
                <a:ea typeface="微软雅黑" pitchFamily="34" charset="-122"/>
              </a:rPr>
              <a:t>天区划分方法</a:t>
            </a:r>
          </a:p>
        </p:txBody>
      </p:sp>
      <p:pic>
        <p:nvPicPr>
          <p:cNvPr id="34826" name="图片 13"/>
          <p:cNvPicPr>
            <a:picLocks noChangeAspect="1" noChangeArrowheads="1"/>
          </p:cNvPicPr>
          <p:nvPr/>
        </p:nvPicPr>
        <p:blipFill>
          <a:blip r:embed="rId4"/>
          <a:srcRect/>
          <a:stretch>
            <a:fillRect/>
          </a:stretch>
        </p:blipFill>
        <p:spPr bwMode="auto">
          <a:xfrm>
            <a:off x="3857620" y="928670"/>
            <a:ext cx="5099050" cy="2178050"/>
          </a:xfrm>
          <a:prstGeom prst="rect">
            <a:avLst/>
          </a:prstGeom>
          <a:noFill/>
          <a:ln w="9525">
            <a:noFill/>
            <a:miter lim="800000"/>
            <a:headEnd/>
            <a:tailEnd/>
          </a:ln>
        </p:spPr>
      </p:pic>
      <p:pic>
        <p:nvPicPr>
          <p:cNvPr id="34827" name="图片 14"/>
          <p:cNvPicPr>
            <a:picLocks noChangeAspect="1" noChangeArrowheads="1"/>
          </p:cNvPicPr>
          <p:nvPr/>
        </p:nvPicPr>
        <p:blipFill>
          <a:blip r:embed="rId5"/>
          <a:srcRect/>
          <a:stretch>
            <a:fillRect/>
          </a:stretch>
        </p:blipFill>
        <p:spPr bwMode="auto">
          <a:xfrm>
            <a:off x="357188" y="4357688"/>
            <a:ext cx="2376487" cy="1868487"/>
          </a:xfrm>
          <a:prstGeom prst="rect">
            <a:avLst/>
          </a:prstGeom>
          <a:noFill/>
          <a:ln w="9525">
            <a:noFill/>
            <a:miter lim="800000"/>
            <a:headEnd/>
            <a:tailEnd/>
          </a:ln>
        </p:spPr>
      </p:pic>
      <p:pic>
        <p:nvPicPr>
          <p:cNvPr id="34828" name="图片 16"/>
          <p:cNvPicPr>
            <a:picLocks noChangeAspect="1" noChangeArrowheads="1"/>
          </p:cNvPicPr>
          <p:nvPr/>
        </p:nvPicPr>
        <p:blipFill>
          <a:blip r:embed="rId6"/>
          <a:srcRect/>
          <a:stretch>
            <a:fillRect/>
          </a:stretch>
        </p:blipFill>
        <p:spPr bwMode="auto">
          <a:xfrm>
            <a:off x="2928938" y="4286250"/>
            <a:ext cx="3857625" cy="1928813"/>
          </a:xfrm>
          <a:prstGeom prst="rect">
            <a:avLst/>
          </a:prstGeom>
          <a:noFill/>
          <a:ln w="9525">
            <a:noFill/>
            <a:miter lim="800000"/>
            <a:headEnd/>
            <a:tailEnd/>
          </a:ln>
        </p:spPr>
      </p:pic>
      <p:sp>
        <p:nvSpPr>
          <p:cNvPr id="34829" name="TextBox 17"/>
          <p:cNvSpPr txBox="1">
            <a:spLocks noChangeArrowheads="1"/>
          </p:cNvSpPr>
          <p:nvPr/>
        </p:nvSpPr>
        <p:spPr bwMode="auto">
          <a:xfrm>
            <a:off x="7143750" y="5143500"/>
            <a:ext cx="1857375" cy="400110"/>
          </a:xfrm>
          <a:prstGeom prst="rect">
            <a:avLst/>
          </a:prstGeom>
          <a:noFill/>
          <a:ln w="9525">
            <a:noFill/>
            <a:miter lim="800000"/>
            <a:headEnd/>
            <a:tailEnd/>
          </a:ln>
        </p:spPr>
        <p:txBody>
          <a:bodyPr>
            <a:spAutoFit/>
          </a:bodyPr>
          <a:lstStyle/>
          <a:p>
            <a:r>
              <a:rPr lang="en-US" altLang="zh-CN" sz="2000" dirty="0">
                <a:solidFill>
                  <a:srgbClr val="0070C0"/>
                </a:solidFill>
                <a:latin typeface="微软雅黑" pitchFamily="34" charset="-122"/>
                <a:ea typeface="微软雅黑" pitchFamily="34" charset="-122"/>
              </a:rPr>
              <a:t>HTM</a:t>
            </a:r>
            <a:r>
              <a:rPr lang="zh-CN" altLang="en-US" sz="2000" dirty="0">
                <a:solidFill>
                  <a:srgbClr val="0070C0"/>
                </a:solidFill>
                <a:latin typeface="微软雅黑" pitchFamily="34" charset="-122"/>
                <a:ea typeface="微软雅黑" pitchFamily="34" charset="-122"/>
              </a:rPr>
              <a:t>编码方式</a:t>
            </a:r>
          </a:p>
        </p:txBody>
      </p:sp>
      <p:sp>
        <p:nvSpPr>
          <p:cNvPr id="34830" name="TextBox 18"/>
          <p:cNvSpPr txBox="1">
            <a:spLocks noChangeArrowheads="1"/>
          </p:cNvSpPr>
          <p:nvPr/>
        </p:nvSpPr>
        <p:spPr bwMode="auto">
          <a:xfrm>
            <a:off x="3857620" y="3100328"/>
            <a:ext cx="5143506" cy="400110"/>
          </a:xfrm>
          <a:prstGeom prst="rect">
            <a:avLst/>
          </a:prstGeom>
          <a:noFill/>
          <a:ln w="9525">
            <a:noFill/>
            <a:miter lim="800000"/>
            <a:headEnd/>
            <a:tailEnd/>
          </a:ln>
        </p:spPr>
        <p:txBody>
          <a:bodyPr wrap="square">
            <a:spAutoFit/>
          </a:bodyPr>
          <a:lstStyle/>
          <a:p>
            <a:r>
              <a:rPr lang="en-US" altLang="zh-CN" sz="2000" dirty="0">
                <a:solidFill>
                  <a:srgbClr val="0070C0"/>
                </a:solidFill>
                <a:latin typeface="微软雅黑" pitchFamily="34" charset="-122"/>
                <a:ea typeface="微软雅黑" pitchFamily="34" charset="-122"/>
              </a:rPr>
              <a:t>HTM</a:t>
            </a:r>
            <a:r>
              <a:rPr lang="zh-CN" altLang="en-US" sz="2000" dirty="0">
                <a:solidFill>
                  <a:srgbClr val="0070C0"/>
                </a:solidFill>
                <a:latin typeface="微软雅黑" pitchFamily="34" charset="-122"/>
                <a:ea typeface="微软雅黑" pitchFamily="34" charset="-122"/>
              </a:rPr>
              <a:t>不同</a:t>
            </a:r>
            <a:r>
              <a:rPr lang="zh-CN" altLang="en-US" sz="2000" dirty="0" smtClean="0">
                <a:solidFill>
                  <a:srgbClr val="0070C0"/>
                </a:solidFill>
                <a:latin typeface="微软雅黑" pitchFamily="34" charset="-122"/>
                <a:ea typeface="微软雅黑" pitchFamily="34" charset="-122"/>
              </a:rPr>
              <a:t>划分级次对应</a:t>
            </a:r>
            <a:r>
              <a:rPr lang="zh-CN" altLang="en-US" sz="2000" dirty="0">
                <a:solidFill>
                  <a:srgbClr val="0070C0"/>
                </a:solidFill>
                <a:latin typeface="微软雅黑" pitchFamily="34" charset="-122"/>
                <a:ea typeface="微软雅黑" pitchFamily="34" charset="-122"/>
              </a:rPr>
              <a:t>的单元数和单元大小</a:t>
            </a:r>
          </a:p>
        </p:txBody>
      </p:sp>
      <p:sp>
        <p:nvSpPr>
          <p:cNvPr id="15" name="内容占位符 4"/>
          <p:cNvSpPr txBox="1">
            <a:spLocks/>
          </p:cNvSpPr>
          <p:nvPr/>
        </p:nvSpPr>
        <p:spPr bwMode="auto">
          <a:xfrm>
            <a:off x="214282" y="142852"/>
            <a:ext cx="8715375" cy="500063"/>
          </a:xfrm>
          <a:prstGeom prst="rect">
            <a:avLst/>
          </a:prstGeom>
          <a:noFill/>
          <a:ln w="9525">
            <a:noFill/>
            <a:miter lim="800000"/>
            <a:headEnd/>
            <a:tailEnd/>
          </a:ln>
        </p:spPr>
        <p:txBody>
          <a:bodyPr/>
          <a:lstStyle/>
          <a:p>
            <a:pPr marL="0" lvl="1" algn="ctr">
              <a:spcBef>
                <a:spcPct val="20000"/>
              </a:spcBef>
            </a:pPr>
            <a:r>
              <a:rPr lang="zh-CN" altLang="en-US" sz="2800" b="1" dirty="0" smtClean="0">
                <a:solidFill>
                  <a:srgbClr val="C00000"/>
                </a:solidFill>
                <a:latin typeface="宋体"/>
                <a:ea typeface="宋体"/>
              </a:rPr>
              <a:t>⑤数据库索引设计</a:t>
            </a:r>
            <a:endParaRPr lang="en-US" altLang="zh-CN" sz="2400" b="1" dirty="0">
              <a:latin typeface="宋体" pitchFamily="2" charset="-122"/>
            </a:endParaRPr>
          </a:p>
          <a:p>
            <a:pPr marL="0" lvl="1">
              <a:spcBef>
                <a:spcPct val="20000"/>
              </a:spcBef>
            </a:pPr>
            <a:endParaRPr lang="en-US" altLang="zh-CN" sz="2800" b="1" dirty="0">
              <a:solidFill>
                <a:srgbClr val="C00000"/>
              </a:solidFill>
              <a:latin typeface="宋体" pitchFamily="2" charset="-122"/>
            </a:endParaRPr>
          </a:p>
        </p:txBody>
      </p:sp>
    </p:spTree>
  </p:cSld>
  <p:clrMapOvr>
    <a:masterClrMapping/>
  </p:clrMapOvr>
  <p:transition>
    <p:blinds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zh-CN" altLang="en-US"/>
          </a:p>
        </p:txBody>
      </p:sp>
      <p:sp>
        <p:nvSpPr>
          <p:cNvPr id="4100" name="TextBox 2"/>
          <p:cNvSpPr txBox="1">
            <a:spLocks noChangeArrowheads="1"/>
          </p:cNvSpPr>
          <p:nvPr/>
        </p:nvSpPr>
        <p:spPr bwMode="auto">
          <a:xfrm>
            <a:off x="214313" y="571500"/>
            <a:ext cx="7858125" cy="1724025"/>
          </a:xfrm>
          <a:prstGeom prst="rect">
            <a:avLst/>
          </a:prstGeom>
          <a:noFill/>
          <a:ln w="9525">
            <a:noFill/>
            <a:miter lim="800000"/>
            <a:headEnd/>
            <a:tailEnd/>
          </a:ln>
        </p:spPr>
        <p:txBody>
          <a:bodyPr>
            <a:spAutoFit/>
          </a:bodyPr>
          <a:lstStyle/>
          <a:p>
            <a:pPr lvl="1">
              <a:lnSpc>
                <a:spcPct val="120000"/>
              </a:lnSpc>
              <a:buFont typeface="Arial" charset="0"/>
              <a:buNone/>
            </a:pPr>
            <a:endParaRPr lang="en-US" altLang="zh-CN" sz="2000"/>
          </a:p>
          <a:p>
            <a:endParaRPr lang="en-US" altLang="zh-CN" sz="2800" b="1">
              <a:latin typeface="宋体" pitchFamily="2" charset="-122"/>
              <a:cs typeface="Times New Roman" pitchFamily="18" charset="0"/>
            </a:endParaRPr>
          </a:p>
          <a:p>
            <a:endParaRPr lang="zh-CN" altLang="en-US" sz="5400" b="1"/>
          </a:p>
        </p:txBody>
      </p:sp>
      <p:sp>
        <p:nvSpPr>
          <p:cNvPr id="410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4103" name="内容占位符 4"/>
          <p:cNvSpPr txBox="1">
            <a:spLocks/>
          </p:cNvSpPr>
          <p:nvPr/>
        </p:nvSpPr>
        <p:spPr bwMode="auto">
          <a:xfrm>
            <a:off x="428625" y="714356"/>
            <a:ext cx="8715375" cy="500063"/>
          </a:xfrm>
          <a:prstGeom prst="rect">
            <a:avLst/>
          </a:prstGeom>
          <a:noFill/>
          <a:ln w="9525">
            <a:noFill/>
            <a:miter lim="800000"/>
            <a:headEnd/>
            <a:tailEnd/>
          </a:ln>
        </p:spPr>
        <p:txBody>
          <a:bodyPr/>
          <a:lstStyle/>
          <a:p>
            <a:pPr marL="0" lvl="1">
              <a:spcBef>
                <a:spcPct val="20000"/>
              </a:spcBef>
            </a:pPr>
            <a:r>
              <a:rPr lang="en-US" altLang="zh-CN" sz="2400" b="1" dirty="0" smtClean="0">
                <a:solidFill>
                  <a:srgbClr val="C00000"/>
                </a:solidFill>
                <a:latin typeface="宋体" pitchFamily="2" charset="-122"/>
              </a:rPr>
              <a:t>①</a:t>
            </a:r>
            <a:r>
              <a:rPr lang="zh-CN" altLang="en-US" sz="2400" b="1" dirty="0" smtClean="0">
                <a:solidFill>
                  <a:srgbClr val="C00000"/>
                </a:solidFill>
                <a:latin typeface="宋体" pitchFamily="2" charset="-122"/>
              </a:rPr>
              <a:t>技术开发框架</a:t>
            </a:r>
            <a:endParaRPr lang="en-US" altLang="zh-CN" sz="2400" b="1" dirty="0">
              <a:solidFill>
                <a:srgbClr val="C00000"/>
              </a:solidFill>
              <a:latin typeface="宋体" pitchFamily="2" charset="-122"/>
            </a:endParaRPr>
          </a:p>
        </p:txBody>
      </p:sp>
      <p:sp>
        <p:nvSpPr>
          <p:cNvPr id="410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4098" name="Object 1"/>
          <p:cNvGraphicFramePr>
            <a:graphicFrameLocks noChangeAspect="1"/>
          </p:cNvGraphicFramePr>
          <p:nvPr/>
        </p:nvGraphicFramePr>
        <p:xfrm>
          <a:off x="928662" y="1357298"/>
          <a:ext cx="7072694" cy="4143404"/>
        </p:xfrm>
        <a:graphic>
          <a:graphicData uri="http://schemas.openxmlformats.org/presentationml/2006/ole">
            <p:oleObj spid="_x0000_s4098" name="Visio" r:id="rId4" imgW="4949952" imgH="2897873" progId="Visio.Drawing.11">
              <p:embed/>
            </p:oleObj>
          </a:graphicData>
        </a:graphic>
      </p:graphicFrame>
      <p:sp>
        <p:nvSpPr>
          <p:cNvPr id="4107" name="TextBox 11"/>
          <p:cNvSpPr txBox="1">
            <a:spLocks noChangeArrowheads="1"/>
          </p:cNvSpPr>
          <p:nvPr/>
        </p:nvSpPr>
        <p:spPr bwMode="auto">
          <a:xfrm>
            <a:off x="8215339" y="2428868"/>
            <a:ext cx="492443" cy="2286000"/>
          </a:xfrm>
          <a:prstGeom prst="rect">
            <a:avLst/>
          </a:prstGeom>
          <a:noFill/>
          <a:ln w="9525">
            <a:noFill/>
            <a:miter lim="800000"/>
            <a:headEnd/>
            <a:tailEnd/>
          </a:ln>
        </p:spPr>
        <p:txBody>
          <a:bodyPr vert="eaVert">
            <a:spAutoFit/>
          </a:bodyPr>
          <a:lstStyle/>
          <a:p>
            <a:r>
              <a:rPr lang="zh-CN" altLang="en-US" sz="2000" dirty="0">
                <a:latin typeface="微软雅黑" pitchFamily="34" charset="-122"/>
                <a:ea typeface="微软雅黑" pitchFamily="34" charset="-122"/>
              </a:rPr>
              <a:t>技术架构图</a:t>
            </a:r>
          </a:p>
        </p:txBody>
      </p:sp>
      <p:sp>
        <p:nvSpPr>
          <p:cNvPr id="11" name="内容占位符 4"/>
          <p:cNvSpPr txBox="1">
            <a:spLocks/>
          </p:cNvSpPr>
          <p:nvPr/>
        </p:nvSpPr>
        <p:spPr>
          <a:xfrm>
            <a:off x="500034" y="142852"/>
            <a:ext cx="8215312" cy="500063"/>
          </a:xfrm>
          <a:prstGeom prst="rect">
            <a:avLst/>
          </a:prstGeom>
        </p:spPr>
        <p:txBody>
          <a:bodyPr/>
          <a:lstStyle/>
          <a:p>
            <a:pPr marL="0" lvl="1" algn="ctr">
              <a:spcBef>
                <a:spcPct val="20000"/>
              </a:spcBef>
              <a:buFont typeface="Arial" charset="0"/>
              <a:buNone/>
              <a:defRPr/>
            </a:pPr>
            <a:r>
              <a:rPr lang="en-US" altLang="zh-CN" sz="2800" b="1" dirty="0" smtClean="0">
                <a:latin typeface="+mn-lt"/>
                <a:ea typeface="+mn-ea"/>
              </a:rPr>
              <a:t>3.3   </a:t>
            </a:r>
            <a:r>
              <a:rPr lang="zh-CN" altLang="en-US" sz="2800" b="1" dirty="0" smtClean="0">
                <a:latin typeface="+mn-lt"/>
                <a:ea typeface="+mn-ea"/>
              </a:rPr>
              <a:t>原型系统实现</a:t>
            </a:r>
            <a:endParaRPr lang="en-US" altLang="zh-CN" sz="2000" dirty="0">
              <a:solidFill>
                <a:srgbClr val="C00000"/>
              </a:solidFill>
              <a:latin typeface="+mn-lt"/>
              <a:ea typeface="+mn-ea"/>
            </a:endParaRPr>
          </a:p>
        </p:txBody>
      </p:sp>
      <p:grpSp>
        <p:nvGrpSpPr>
          <p:cNvPr id="19" name="组合 18"/>
          <p:cNvGrpSpPr/>
          <p:nvPr/>
        </p:nvGrpSpPr>
        <p:grpSpPr>
          <a:xfrm>
            <a:off x="642910" y="1285860"/>
            <a:ext cx="1214446" cy="4869926"/>
            <a:chOff x="642910" y="1285860"/>
            <a:chExt cx="1214446" cy="4869926"/>
          </a:xfrm>
        </p:grpSpPr>
        <p:sp>
          <p:nvSpPr>
            <p:cNvPr id="10" name="矩形 9"/>
            <p:cNvSpPr/>
            <p:nvPr/>
          </p:nvSpPr>
          <p:spPr>
            <a:xfrm>
              <a:off x="714348" y="1285860"/>
              <a:ext cx="1071570" cy="4357718"/>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642910" y="5786454"/>
              <a:ext cx="1214446" cy="369332"/>
            </a:xfrm>
            <a:prstGeom prst="rect">
              <a:avLst/>
            </a:prstGeom>
            <a:noFill/>
          </p:spPr>
          <p:txBody>
            <a:bodyPr wrap="square" rtlCol="0">
              <a:spAutoFit/>
            </a:bodyPr>
            <a:lstStyle/>
            <a:p>
              <a:r>
                <a:rPr lang="zh-CN" altLang="en-US" b="1" dirty="0" smtClean="0">
                  <a:solidFill>
                    <a:srgbClr val="0070C0"/>
                  </a:solidFill>
                </a:rPr>
                <a:t>体系结构</a:t>
              </a:r>
              <a:endParaRPr lang="zh-CN" altLang="en-US" b="1" dirty="0">
                <a:solidFill>
                  <a:srgbClr val="0070C0"/>
                </a:solidFill>
              </a:endParaRPr>
            </a:p>
          </p:txBody>
        </p:sp>
      </p:grpSp>
      <p:grpSp>
        <p:nvGrpSpPr>
          <p:cNvPr id="20" name="组合 19"/>
          <p:cNvGrpSpPr/>
          <p:nvPr/>
        </p:nvGrpSpPr>
        <p:grpSpPr>
          <a:xfrm>
            <a:off x="2000232" y="1285860"/>
            <a:ext cx="1643074" cy="4869926"/>
            <a:chOff x="2000232" y="1285860"/>
            <a:chExt cx="1643074" cy="4869926"/>
          </a:xfrm>
        </p:grpSpPr>
        <p:sp>
          <p:nvSpPr>
            <p:cNvPr id="15" name="矩形 14"/>
            <p:cNvSpPr/>
            <p:nvPr/>
          </p:nvSpPr>
          <p:spPr>
            <a:xfrm>
              <a:off x="2000232" y="1285860"/>
              <a:ext cx="1643074" cy="4357718"/>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2285984" y="5786454"/>
              <a:ext cx="1214446" cy="369332"/>
            </a:xfrm>
            <a:prstGeom prst="rect">
              <a:avLst/>
            </a:prstGeom>
            <a:noFill/>
          </p:spPr>
          <p:txBody>
            <a:bodyPr wrap="square" rtlCol="0">
              <a:spAutoFit/>
            </a:bodyPr>
            <a:lstStyle/>
            <a:p>
              <a:r>
                <a:rPr lang="en-US" altLang="zh-CN" b="1" dirty="0" smtClean="0">
                  <a:solidFill>
                    <a:srgbClr val="0070C0"/>
                  </a:solidFill>
                </a:rPr>
                <a:t>MVC</a:t>
              </a:r>
              <a:r>
                <a:rPr lang="zh-CN" altLang="en-US" b="1" dirty="0" smtClean="0">
                  <a:solidFill>
                    <a:srgbClr val="0070C0"/>
                  </a:solidFill>
                </a:rPr>
                <a:t>模式</a:t>
              </a:r>
              <a:endParaRPr lang="zh-CN" altLang="en-US" b="1" dirty="0">
                <a:solidFill>
                  <a:srgbClr val="0070C0"/>
                </a:solidFill>
              </a:endParaRPr>
            </a:p>
          </p:txBody>
        </p:sp>
      </p:grpSp>
      <p:grpSp>
        <p:nvGrpSpPr>
          <p:cNvPr id="21" name="组合 20"/>
          <p:cNvGrpSpPr/>
          <p:nvPr/>
        </p:nvGrpSpPr>
        <p:grpSpPr>
          <a:xfrm>
            <a:off x="5000628" y="1285860"/>
            <a:ext cx="3000396" cy="4869926"/>
            <a:chOff x="5000628" y="1285860"/>
            <a:chExt cx="3000396" cy="4869926"/>
          </a:xfrm>
        </p:grpSpPr>
        <p:sp>
          <p:nvSpPr>
            <p:cNvPr id="14" name="矩形 13"/>
            <p:cNvSpPr/>
            <p:nvPr/>
          </p:nvSpPr>
          <p:spPr>
            <a:xfrm>
              <a:off x="5000628" y="1285860"/>
              <a:ext cx="3000396" cy="4357718"/>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5500694" y="5786454"/>
              <a:ext cx="2071702" cy="369332"/>
            </a:xfrm>
            <a:prstGeom prst="rect">
              <a:avLst/>
            </a:prstGeom>
            <a:noFill/>
          </p:spPr>
          <p:txBody>
            <a:bodyPr wrap="square" rtlCol="0">
              <a:spAutoFit/>
            </a:bodyPr>
            <a:lstStyle/>
            <a:p>
              <a:r>
                <a:rPr lang="zh-CN" altLang="en-US" b="1" dirty="0" smtClean="0">
                  <a:solidFill>
                    <a:srgbClr val="0070C0"/>
                  </a:solidFill>
                </a:rPr>
                <a:t>具体应用技术</a:t>
              </a:r>
              <a:endParaRPr lang="zh-CN" altLang="en-US" b="1" dirty="0">
                <a:solidFill>
                  <a:srgbClr val="0070C0"/>
                </a:solidFill>
              </a:endParaRPr>
            </a:p>
          </p:txBody>
        </p:sp>
      </p:gr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1+#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zh-CN" altLang="en-US"/>
          </a:p>
        </p:txBody>
      </p:sp>
      <p:sp>
        <p:nvSpPr>
          <p:cNvPr id="35843" name="TextBox 2"/>
          <p:cNvSpPr txBox="1">
            <a:spLocks noChangeArrowheads="1"/>
          </p:cNvSpPr>
          <p:nvPr/>
        </p:nvSpPr>
        <p:spPr bwMode="auto">
          <a:xfrm>
            <a:off x="214313" y="571500"/>
            <a:ext cx="7858125" cy="1724025"/>
          </a:xfrm>
          <a:prstGeom prst="rect">
            <a:avLst/>
          </a:prstGeom>
          <a:noFill/>
          <a:ln w="9525">
            <a:noFill/>
            <a:miter lim="800000"/>
            <a:headEnd/>
            <a:tailEnd/>
          </a:ln>
        </p:spPr>
        <p:txBody>
          <a:bodyPr>
            <a:spAutoFit/>
          </a:bodyPr>
          <a:lstStyle/>
          <a:p>
            <a:pPr lvl="1">
              <a:lnSpc>
                <a:spcPct val="120000"/>
              </a:lnSpc>
              <a:buFont typeface="Arial" charset="0"/>
              <a:buNone/>
            </a:pPr>
            <a:endParaRPr lang="en-US" altLang="zh-CN" sz="2000"/>
          </a:p>
          <a:p>
            <a:endParaRPr lang="en-US" altLang="zh-CN" sz="2800" b="1">
              <a:latin typeface="宋体" pitchFamily="2" charset="-122"/>
              <a:cs typeface="Times New Roman" pitchFamily="18" charset="0"/>
            </a:endParaRPr>
          </a:p>
          <a:p>
            <a:endParaRPr lang="zh-CN" altLang="en-US" sz="5400" b="1"/>
          </a:p>
        </p:txBody>
      </p:sp>
      <p:sp>
        <p:nvSpPr>
          <p:cNvPr id="3584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pic>
        <p:nvPicPr>
          <p:cNvPr id="35848" name="图片 11" descr="E:\hxmt_uml2拷贝2.jpg"/>
          <p:cNvPicPr>
            <a:picLocks noChangeAspect="1" noChangeArrowheads="1"/>
          </p:cNvPicPr>
          <p:nvPr/>
        </p:nvPicPr>
        <p:blipFill>
          <a:blip r:embed="rId3"/>
          <a:srcRect/>
          <a:stretch>
            <a:fillRect/>
          </a:stretch>
        </p:blipFill>
        <p:spPr bwMode="auto">
          <a:xfrm>
            <a:off x="214282" y="928670"/>
            <a:ext cx="5232400" cy="4178300"/>
          </a:xfrm>
          <a:prstGeom prst="rect">
            <a:avLst/>
          </a:prstGeom>
          <a:noFill/>
          <a:ln w="9525">
            <a:noFill/>
            <a:miter lim="800000"/>
            <a:headEnd/>
            <a:tailEnd/>
          </a:ln>
        </p:spPr>
      </p:pic>
      <p:sp>
        <p:nvSpPr>
          <p:cNvPr id="35849" name="TextBox 13"/>
          <p:cNvSpPr txBox="1">
            <a:spLocks noChangeArrowheads="1"/>
          </p:cNvSpPr>
          <p:nvPr/>
        </p:nvSpPr>
        <p:spPr bwMode="auto">
          <a:xfrm>
            <a:off x="1643042" y="5214950"/>
            <a:ext cx="2285996" cy="400110"/>
          </a:xfrm>
          <a:prstGeom prst="rect">
            <a:avLst/>
          </a:prstGeom>
          <a:noFill/>
          <a:ln w="9525">
            <a:noFill/>
            <a:miter lim="800000"/>
            <a:headEnd/>
            <a:tailEnd/>
          </a:ln>
        </p:spPr>
        <p:txBody>
          <a:bodyPr wrap="square">
            <a:spAutoFit/>
          </a:bodyPr>
          <a:lstStyle/>
          <a:p>
            <a:r>
              <a:rPr lang="zh-CN" altLang="en-US" sz="2000" dirty="0">
                <a:latin typeface="微软雅黑" pitchFamily="34" charset="-122"/>
                <a:ea typeface="微软雅黑" pitchFamily="34" charset="-122"/>
              </a:rPr>
              <a:t>系统实现类图</a:t>
            </a:r>
          </a:p>
        </p:txBody>
      </p:sp>
      <p:sp>
        <p:nvSpPr>
          <p:cNvPr id="35850" name="TextBox 14"/>
          <p:cNvSpPr txBox="1">
            <a:spLocks noChangeArrowheads="1"/>
          </p:cNvSpPr>
          <p:nvPr/>
        </p:nvSpPr>
        <p:spPr bwMode="auto">
          <a:xfrm>
            <a:off x="5786438" y="285728"/>
            <a:ext cx="3357562" cy="5324535"/>
          </a:xfrm>
          <a:prstGeom prst="rect">
            <a:avLst/>
          </a:prstGeom>
          <a:noFill/>
          <a:ln w="9525">
            <a:noFill/>
            <a:miter lim="800000"/>
            <a:headEnd/>
            <a:tailEnd/>
          </a:ln>
        </p:spPr>
        <p:txBody>
          <a:bodyPr wrap="square">
            <a:spAutoFit/>
          </a:bodyPr>
          <a:lstStyle/>
          <a:p>
            <a:r>
              <a:rPr lang="zh-CN" altLang="en-US" sz="2000" dirty="0">
                <a:solidFill>
                  <a:srgbClr val="0070C0"/>
                </a:solidFill>
                <a:latin typeface="微软雅黑" pitchFamily="34" charset="-122"/>
                <a:ea typeface="微软雅黑" pitchFamily="34" charset="-122"/>
              </a:rPr>
              <a:t>控制层：</a:t>
            </a:r>
            <a:r>
              <a:rPr lang="en-US" altLang="zh-CN" sz="2000" dirty="0"/>
              <a:t>controller</a:t>
            </a:r>
            <a:r>
              <a:rPr lang="zh-CN" altLang="en-US" sz="2000" dirty="0"/>
              <a:t>包</a:t>
            </a:r>
            <a:r>
              <a:rPr lang="en-US" altLang="zh-CN" sz="2000" dirty="0"/>
              <a:t>-</a:t>
            </a:r>
            <a:r>
              <a:rPr lang="en-US" altLang="zh-CN" sz="2000" dirty="0" err="1">
                <a:solidFill>
                  <a:srgbClr val="DD01B8"/>
                </a:solidFill>
              </a:rPr>
              <a:t>FileDownloadController</a:t>
            </a:r>
            <a:r>
              <a:rPr lang="zh-CN" altLang="en-US" sz="2000" dirty="0">
                <a:solidFill>
                  <a:srgbClr val="DD01B8"/>
                </a:solidFill>
              </a:rPr>
              <a:t>类</a:t>
            </a:r>
            <a:r>
              <a:rPr lang="en-US" altLang="zh-CN" sz="2000" dirty="0"/>
              <a:t>(</a:t>
            </a:r>
            <a:r>
              <a:rPr lang="zh-CN" altLang="en-US" sz="2000" dirty="0"/>
              <a:t>响应用户下载请求</a:t>
            </a:r>
            <a:r>
              <a:rPr lang="en-US" altLang="zh-CN" sz="2000" dirty="0"/>
              <a:t>)</a:t>
            </a:r>
            <a:r>
              <a:rPr lang="zh-CN" altLang="en-US" sz="2000" dirty="0"/>
              <a:t>、</a:t>
            </a:r>
            <a:r>
              <a:rPr lang="en-US" altLang="zh-CN" sz="2000" dirty="0" err="1">
                <a:solidFill>
                  <a:srgbClr val="DD01B8"/>
                </a:solidFill>
              </a:rPr>
              <a:t>SearchController</a:t>
            </a:r>
            <a:r>
              <a:rPr lang="zh-CN" altLang="en-US" sz="2000" dirty="0">
                <a:solidFill>
                  <a:srgbClr val="DD01B8"/>
                </a:solidFill>
              </a:rPr>
              <a:t>类</a:t>
            </a:r>
            <a:endParaRPr lang="en-US" altLang="zh-CN" sz="2000" dirty="0">
              <a:solidFill>
                <a:srgbClr val="DD01B8"/>
              </a:solidFill>
            </a:endParaRPr>
          </a:p>
          <a:p>
            <a:r>
              <a:rPr lang="en-US" altLang="zh-CN" sz="2000" dirty="0"/>
              <a:t>(</a:t>
            </a:r>
            <a:r>
              <a:rPr lang="zh-CN" altLang="en-US" sz="2000" dirty="0"/>
              <a:t>响应用户检索请求</a:t>
            </a:r>
            <a:r>
              <a:rPr lang="en-US" altLang="zh-CN" sz="2000" dirty="0" smtClean="0"/>
              <a:t>)</a:t>
            </a:r>
          </a:p>
          <a:p>
            <a:endParaRPr lang="en-US" altLang="zh-CN" sz="2000" dirty="0"/>
          </a:p>
          <a:p>
            <a:r>
              <a:rPr lang="zh-CN" altLang="en-US" sz="2000" dirty="0">
                <a:solidFill>
                  <a:srgbClr val="0070C0"/>
                </a:solidFill>
                <a:latin typeface="微软雅黑" pitchFamily="34" charset="-122"/>
                <a:ea typeface="微软雅黑" pitchFamily="34" charset="-122"/>
              </a:rPr>
              <a:t>业务逻辑层：</a:t>
            </a:r>
            <a:r>
              <a:rPr lang="en-US" altLang="zh-CN" sz="2000" dirty="0"/>
              <a:t>entity</a:t>
            </a:r>
            <a:r>
              <a:rPr lang="zh-CN" altLang="en-US" sz="2000" dirty="0"/>
              <a:t>模型包</a:t>
            </a:r>
            <a:r>
              <a:rPr lang="en-US" altLang="zh-CN" sz="2000" dirty="0"/>
              <a:t>-</a:t>
            </a:r>
            <a:r>
              <a:rPr lang="en-US" altLang="zh-CN" sz="2000" dirty="0">
                <a:solidFill>
                  <a:srgbClr val="DD01B8"/>
                </a:solidFill>
              </a:rPr>
              <a:t>Product</a:t>
            </a:r>
            <a:r>
              <a:rPr lang="zh-CN" altLang="en-US" sz="2000" dirty="0">
                <a:solidFill>
                  <a:srgbClr val="DD01B8"/>
                </a:solidFill>
              </a:rPr>
              <a:t>类</a:t>
            </a:r>
            <a:r>
              <a:rPr lang="en-US" altLang="zh-CN" sz="2000" dirty="0"/>
              <a:t>(</a:t>
            </a:r>
            <a:r>
              <a:rPr lang="en-US" altLang="zh-CN" sz="2000" dirty="0" err="1"/>
              <a:t>Javabean</a:t>
            </a:r>
            <a:r>
              <a:rPr lang="en-US" altLang="zh-CN" sz="2000" dirty="0" smtClean="0"/>
              <a:t>)</a:t>
            </a:r>
          </a:p>
          <a:p>
            <a:endParaRPr lang="en-US" altLang="zh-CN" sz="2000" dirty="0"/>
          </a:p>
          <a:p>
            <a:r>
              <a:rPr lang="zh-CN" altLang="en-US" sz="2000" dirty="0">
                <a:solidFill>
                  <a:srgbClr val="0070C0"/>
                </a:solidFill>
                <a:latin typeface="微软雅黑" pitchFamily="34" charset="-122"/>
                <a:ea typeface="微软雅黑" pitchFamily="34" charset="-122"/>
              </a:rPr>
              <a:t>数据访问层：</a:t>
            </a:r>
            <a:r>
              <a:rPr lang="en-US" altLang="zh-CN" sz="2000" dirty="0" err="1"/>
              <a:t>dao</a:t>
            </a:r>
            <a:r>
              <a:rPr lang="zh-CN" altLang="en-US" sz="2000" dirty="0"/>
              <a:t>包</a:t>
            </a:r>
            <a:r>
              <a:rPr lang="en-US" altLang="zh-CN" sz="2000" dirty="0"/>
              <a:t>-</a:t>
            </a:r>
            <a:r>
              <a:rPr lang="en-US" altLang="zh-CN" sz="2000" dirty="0" err="1">
                <a:solidFill>
                  <a:srgbClr val="DD01B8"/>
                </a:solidFill>
              </a:rPr>
              <a:t>ProductDAO</a:t>
            </a:r>
            <a:r>
              <a:rPr lang="zh-CN" altLang="en-US" sz="2000" dirty="0">
                <a:solidFill>
                  <a:srgbClr val="DD01B8"/>
                </a:solidFill>
              </a:rPr>
              <a:t>类</a:t>
            </a:r>
            <a:endParaRPr lang="en-US" altLang="zh-CN" sz="2000" dirty="0">
              <a:solidFill>
                <a:srgbClr val="DD01B8"/>
              </a:solidFill>
            </a:endParaRPr>
          </a:p>
          <a:p>
            <a:r>
              <a:rPr lang="en-US" altLang="zh-CN" sz="2000" dirty="0"/>
              <a:t>(</a:t>
            </a:r>
            <a:r>
              <a:rPr lang="zh-CN" altLang="en-US" sz="2000" dirty="0"/>
              <a:t>封装各种数据库操作</a:t>
            </a:r>
            <a:r>
              <a:rPr lang="en-US" altLang="zh-CN" sz="2000" dirty="0"/>
              <a:t>)</a:t>
            </a:r>
          </a:p>
          <a:p>
            <a:endParaRPr lang="en-US" altLang="zh-CN" sz="2000" dirty="0"/>
          </a:p>
          <a:p>
            <a:r>
              <a:rPr lang="en-US" altLang="zh-CN" sz="2000" dirty="0" err="1"/>
              <a:t>util</a:t>
            </a:r>
            <a:r>
              <a:rPr lang="zh-CN" altLang="en-US" sz="2000" dirty="0"/>
              <a:t>实用包</a:t>
            </a:r>
            <a:r>
              <a:rPr lang="en-US" altLang="zh-CN" sz="2000" dirty="0"/>
              <a:t>-</a:t>
            </a:r>
          </a:p>
          <a:p>
            <a:r>
              <a:rPr lang="en-US" altLang="zh-CN" sz="2000" dirty="0" err="1">
                <a:solidFill>
                  <a:srgbClr val="DD01B8"/>
                </a:solidFill>
              </a:rPr>
              <a:t>ConfigUtil</a:t>
            </a:r>
            <a:r>
              <a:rPr lang="zh-CN" altLang="en-US" sz="2000" dirty="0">
                <a:solidFill>
                  <a:srgbClr val="DD01B8"/>
                </a:solidFill>
              </a:rPr>
              <a:t>类</a:t>
            </a:r>
            <a:r>
              <a:rPr lang="en-US" altLang="zh-CN" sz="2000" dirty="0"/>
              <a:t>(</a:t>
            </a:r>
            <a:r>
              <a:rPr lang="zh-CN" altLang="en-US" sz="2000" dirty="0"/>
              <a:t>读配置文件</a:t>
            </a:r>
            <a:r>
              <a:rPr lang="en-US" altLang="zh-CN" sz="2000" dirty="0"/>
              <a:t>)</a:t>
            </a:r>
            <a:r>
              <a:rPr lang="zh-CN" altLang="en-US" sz="2000" dirty="0"/>
              <a:t>、</a:t>
            </a:r>
            <a:r>
              <a:rPr lang="en-US" altLang="zh-CN" sz="2000" dirty="0" err="1">
                <a:solidFill>
                  <a:srgbClr val="DD01B8"/>
                </a:solidFill>
              </a:rPr>
              <a:t>ZipUtil</a:t>
            </a:r>
            <a:r>
              <a:rPr lang="zh-CN" altLang="en-US" sz="2000" dirty="0">
                <a:solidFill>
                  <a:srgbClr val="DD01B8"/>
                </a:solidFill>
              </a:rPr>
              <a:t>类</a:t>
            </a:r>
            <a:r>
              <a:rPr lang="en-US" altLang="zh-CN" sz="2000" dirty="0"/>
              <a:t>(</a:t>
            </a:r>
            <a:r>
              <a:rPr lang="zh-CN" altLang="en-US" sz="2000" dirty="0"/>
              <a:t>打包压缩数据</a:t>
            </a:r>
            <a:r>
              <a:rPr lang="en-US" altLang="zh-CN" sz="2000" dirty="0"/>
              <a:t>)</a:t>
            </a:r>
            <a:r>
              <a:rPr lang="zh-CN" altLang="en-US" sz="2000" dirty="0"/>
              <a:t>、</a:t>
            </a:r>
            <a:r>
              <a:rPr lang="en-US" altLang="zh-CN" sz="2000" dirty="0" err="1">
                <a:solidFill>
                  <a:srgbClr val="DD01B8"/>
                </a:solidFill>
              </a:rPr>
              <a:t>ConeSearch</a:t>
            </a:r>
            <a:r>
              <a:rPr lang="zh-CN" altLang="en-US" sz="2000" dirty="0">
                <a:solidFill>
                  <a:srgbClr val="DD01B8"/>
                </a:solidFill>
              </a:rPr>
              <a:t>类</a:t>
            </a:r>
            <a:r>
              <a:rPr lang="en-US" altLang="zh-CN" sz="2000" dirty="0"/>
              <a:t>(</a:t>
            </a:r>
            <a:r>
              <a:rPr lang="zh-CN" altLang="en-US" sz="2000" dirty="0"/>
              <a:t>锥形检索</a:t>
            </a:r>
            <a:r>
              <a:rPr lang="en-US" altLang="zh-CN" sz="2000" dirty="0"/>
              <a:t>)</a:t>
            </a:r>
            <a:endParaRPr lang="zh-CN" altLang="en-US" sz="2000" dirty="0"/>
          </a:p>
        </p:txBody>
      </p:sp>
      <p:cxnSp>
        <p:nvCxnSpPr>
          <p:cNvPr id="12" name="直接箭头连接符 11"/>
          <p:cNvCxnSpPr/>
          <p:nvPr/>
        </p:nvCxnSpPr>
        <p:spPr>
          <a:xfrm flipV="1">
            <a:off x="2357422" y="3786190"/>
            <a:ext cx="3500462" cy="928694"/>
          </a:xfrm>
          <a:prstGeom prst="straightConnector1">
            <a:avLst/>
          </a:prstGeom>
          <a:noFill/>
          <a:ln w="57150">
            <a:solidFill>
              <a:srgbClr val="C00000"/>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7" name="直接箭头连接符 16"/>
          <p:cNvCxnSpPr/>
          <p:nvPr/>
        </p:nvCxnSpPr>
        <p:spPr>
          <a:xfrm flipV="1">
            <a:off x="2714612" y="428604"/>
            <a:ext cx="3071834" cy="2071702"/>
          </a:xfrm>
          <a:prstGeom prst="straightConnector1">
            <a:avLst/>
          </a:prstGeom>
          <a:noFill/>
          <a:ln w="57150">
            <a:solidFill>
              <a:srgbClr val="C00000"/>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9" name="直接箭头连接符 18"/>
          <p:cNvCxnSpPr/>
          <p:nvPr/>
        </p:nvCxnSpPr>
        <p:spPr>
          <a:xfrm>
            <a:off x="5214942" y="2500306"/>
            <a:ext cx="642942" cy="1588"/>
          </a:xfrm>
          <a:prstGeom prst="straightConnector1">
            <a:avLst/>
          </a:prstGeom>
          <a:noFill/>
          <a:ln w="57150">
            <a:solidFill>
              <a:srgbClr val="C00000"/>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1+#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内容占位符 4"/>
          <p:cNvSpPr>
            <a:spLocks noGrp="1"/>
          </p:cNvSpPr>
          <p:nvPr>
            <p:ph idx="1"/>
          </p:nvPr>
        </p:nvSpPr>
        <p:spPr>
          <a:xfrm>
            <a:off x="500063" y="571500"/>
            <a:ext cx="8215312" cy="500063"/>
          </a:xfrm>
        </p:spPr>
        <p:txBody>
          <a:bodyPr/>
          <a:lstStyle/>
          <a:p>
            <a:pPr marL="0" lvl="1" indent="0" eaLnBrk="1" hangingPunct="1">
              <a:buFont typeface="Arial" charset="0"/>
              <a:buNone/>
            </a:pPr>
            <a:r>
              <a:rPr lang="en-US" altLang="zh-CN" sz="2400" b="1" dirty="0" smtClean="0"/>
              <a:t>1.1   </a:t>
            </a:r>
            <a:r>
              <a:rPr lang="zh-CN" altLang="en-US" sz="2400" b="1" smtClean="0"/>
              <a:t>项目应用背景</a:t>
            </a:r>
            <a:endParaRPr lang="en-US" altLang="zh-CN" sz="2400" dirty="0" smtClean="0"/>
          </a:p>
        </p:txBody>
      </p:sp>
      <p:sp>
        <p:nvSpPr>
          <p:cNvPr id="11" name="TextBox 10"/>
          <p:cNvSpPr txBox="1"/>
          <p:nvPr/>
        </p:nvSpPr>
        <p:spPr>
          <a:xfrm>
            <a:off x="5560566" y="800457"/>
            <a:ext cx="2146742" cy="369332"/>
          </a:xfrm>
          <a:prstGeom prst="rect">
            <a:avLst/>
          </a:prstGeom>
          <a:noFill/>
          <a:effectLst>
            <a:reflection blurRad="6350" stA="50000" endA="300" endPos="55000" dir="5400000" sy="-100000" algn="bl" rotWithShape="0"/>
            <a:softEdge rad="12700"/>
          </a:effectLst>
          <a:scene3d>
            <a:camera prst="isometricOffAxis2Top"/>
            <a:lightRig rig="threePt" dir="t"/>
          </a:scene3d>
        </p:spPr>
        <p:txBody>
          <a:bodyPr spcFirstLastPara="1" wrap="none">
            <a:prstTxWarp prst="textCircle">
              <a:avLst/>
            </a:prstTxWarp>
            <a:spAutoFit/>
          </a:bodyPr>
          <a:lstStyle/>
          <a:p>
            <a:pPr>
              <a:defRPr/>
            </a:pPr>
            <a:r>
              <a:rPr lang="en-US" altLang="zh-CN" dirty="0">
                <a:solidFill>
                  <a:schemeClr val="bg1"/>
                </a:solidFill>
                <a:ea typeface="宋体" charset="-122"/>
              </a:rPr>
              <a:t>010100001011010110</a:t>
            </a:r>
            <a:endParaRPr lang="zh-CN" altLang="en-US" dirty="0">
              <a:solidFill>
                <a:schemeClr val="bg1"/>
              </a:solidFill>
              <a:ea typeface="宋体" charset="-122"/>
            </a:endParaRPr>
          </a:p>
        </p:txBody>
      </p:sp>
      <p:grpSp>
        <p:nvGrpSpPr>
          <p:cNvPr id="13316" name="组合 29"/>
          <p:cNvGrpSpPr>
            <a:grpSpLocks/>
          </p:cNvGrpSpPr>
          <p:nvPr/>
        </p:nvGrpSpPr>
        <p:grpSpPr bwMode="auto">
          <a:xfrm>
            <a:off x="2428875" y="2214563"/>
            <a:ext cx="1630363" cy="857250"/>
            <a:chOff x="2432381" y="2357430"/>
            <a:chExt cx="1630025" cy="857372"/>
          </a:xfrm>
        </p:grpSpPr>
        <p:sp>
          <p:nvSpPr>
            <p:cNvPr id="27" name="Freeform 18"/>
            <p:cNvSpPr>
              <a:spLocks/>
            </p:cNvSpPr>
            <p:nvPr/>
          </p:nvSpPr>
          <p:spPr bwMode="gray">
            <a:xfrm rot="16200000">
              <a:off x="3424213" y="2576609"/>
              <a:ext cx="857372" cy="419013"/>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w="0">
              <a:noFill/>
              <a:prstDash val="solid"/>
              <a:round/>
              <a:headEnd/>
              <a:tailEnd/>
            </a:ln>
          </p:spPr>
          <p:txBody>
            <a:bodyPr/>
            <a:lstStyle/>
            <a:p>
              <a:pPr eaLnBrk="0" hangingPunct="0">
                <a:lnSpc>
                  <a:spcPct val="110000"/>
                </a:lnSpc>
                <a:spcBef>
                  <a:spcPct val="20000"/>
                </a:spcBef>
                <a:buFont typeface="Wingdings" pitchFamily="2" charset="2"/>
                <a:buChar char=""/>
                <a:defRPr/>
              </a:pPr>
              <a:endParaRPr lang="zh-CN" altLang="en-US" sz="1200" b="1">
                <a:solidFill>
                  <a:srgbClr val="000066"/>
                </a:solidFill>
                <a:effectLst>
                  <a:outerShdw blurRad="38100" dist="38100" dir="2700000" algn="tl">
                    <a:srgbClr val="000000">
                      <a:alpha val="43137"/>
                    </a:srgbClr>
                  </a:outerShdw>
                </a:effectLst>
                <a:latin typeface="+mj-ea"/>
                <a:ea typeface="+mj-ea"/>
              </a:endParaRPr>
            </a:p>
          </p:txBody>
        </p:sp>
        <p:sp>
          <p:nvSpPr>
            <p:cNvPr id="13" name="Rectangle 6"/>
            <p:cNvSpPr>
              <a:spLocks noChangeArrowheads="1"/>
            </p:cNvSpPr>
            <p:nvPr/>
          </p:nvSpPr>
          <p:spPr bwMode="gray">
            <a:xfrm>
              <a:off x="2432381" y="2357430"/>
              <a:ext cx="1353857" cy="857372"/>
            </a:xfrm>
            <a:prstGeom prst="rect">
              <a:avLst/>
            </a:prstGeom>
            <a:gradFill rotWithShape="1">
              <a:gsLst>
                <a:gs pos="0">
                  <a:srgbClr val="0099CC">
                    <a:gamma/>
                    <a:tint val="36471"/>
                    <a:invGamma/>
                  </a:srgbClr>
                </a:gs>
                <a:gs pos="100000">
                  <a:srgbClr val="0099CC"/>
                </a:gs>
              </a:gsLst>
              <a:lin ang="2700000" scaled="1"/>
            </a:gradFill>
            <a:ln w="9525" algn="ctr">
              <a:noFill/>
              <a:miter lim="800000"/>
              <a:headEnd/>
              <a:tailEnd/>
            </a:ln>
            <a:effectLst/>
          </p:spPr>
          <p:txBody>
            <a:bodyPr wrap="none" anchor="ctr"/>
            <a:lstStyle/>
            <a:p>
              <a:pPr algn="ctr" eaLnBrk="0" hangingPunct="0">
                <a:defRPr/>
              </a:pPr>
              <a:r>
                <a:rPr lang="zh-CN" altLang="en-US" b="1" dirty="0">
                  <a:solidFill>
                    <a:srgbClr val="000000"/>
                  </a:solidFill>
                  <a:effectLst>
                    <a:outerShdw blurRad="38100" dist="38100" dir="2700000" algn="tl">
                      <a:srgbClr val="FFFFFF"/>
                    </a:outerShdw>
                  </a:effectLst>
                  <a:latin typeface="+mj-ea"/>
                  <a:ea typeface="+mj-ea"/>
                </a:rPr>
                <a:t>暗物质粒子</a:t>
              </a:r>
              <a:endParaRPr lang="en-US" altLang="zh-CN" b="1" dirty="0">
                <a:solidFill>
                  <a:srgbClr val="000000"/>
                </a:solidFill>
                <a:effectLst>
                  <a:outerShdw blurRad="38100" dist="38100" dir="2700000" algn="tl">
                    <a:srgbClr val="FFFFFF"/>
                  </a:outerShdw>
                </a:effectLst>
                <a:latin typeface="+mj-ea"/>
                <a:ea typeface="+mj-ea"/>
              </a:endParaRPr>
            </a:p>
            <a:p>
              <a:pPr algn="ctr" eaLnBrk="0" hangingPunct="0">
                <a:defRPr/>
              </a:pPr>
              <a:r>
                <a:rPr lang="zh-CN" altLang="en-US" b="1" dirty="0">
                  <a:solidFill>
                    <a:srgbClr val="000000"/>
                  </a:solidFill>
                  <a:effectLst>
                    <a:outerShdw blurRad="38100" dist="38100" dir="2700000" algn="tl">
                      <a:srgbClr val="FFFFFF"/>
                    </a:outerShdw>
                  </a:effectLst>
                  <a:latin typeface="+mj-ea"/>
                  <a:ea typeface="+mj-ea"/>
                </a:rPr>
                <a:t>探测卫星</a:t>
              </a:r>
            </a:p>
          </p:txBody>
        </p:sp>
      </p:grpSp>
      <p:sp>
        <p:nvSpPr>
          <p:cNvPr id="24" name="Freeform 18"/>
          <p:cNvSpPr>
            <a:spLocks/>
          </p:cNvSpPr>
          <p:nvPr/>
        </p:nvSpPr>
        <p:spPr bwMode="gray">
          <a:xfrm rot="16200000">
            <a:off x="3424238" y="1362075"/>
            <a:ext cx="857250" cy="419100"/>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w="0">
            <a:noFill/>
            <a:prstDash val="solid"/>
            <a:round/>
            <a:headEnd/>
            <a:tailEnd/>
          </a:ln>
        </p:spPr>
        <p:txBody>
          <a:bodyPr/>
          <a:lstStyle/>
          <a:p>
            <a:pPr eaLnBrk="0" hangingPunct="0">
              <a:lnSpc>
                <a:spcPct val="110000"/>
              </a:lnSpc>
              <a:spcBef>
                <a:spcPct val="20000"/>
              </a:spcBef>
              <a:buFont typeface="Wingdings" pitchFamily="2" charset="2"/>
              <a:buChar char=""/>
              <a:defRPr/>
            </a:pPr>
            <a:endParaRPr lang="zh-CN" altLang="en-US" sz="1200" b="1">
              <a:solidFill>
                <a:srgbClr val="000066"/>
              </a:solidFill>
              <a:effectLst>
                <a:outerShdw blurRad="38100" dist="38100" dir="2700000" algn="tl">
                  <a:srgbClr val="000000">
                    <a:alpha val="43137"/>
                  </a:srgbClr>
                </a:outerShdw>
              </a:effectLst>
              <a:latin typeface="+mj-ea"/>
              <a:ea typeface="+mj-ea"/>
            </a:endParaRPr>
          </a:p>
        </p:txBody>
      </p:sp>
      <p:sp>
        <p:nvSpPr>
          <p:cNvPr id="25" name="Rectangle 20"/>
          <p:cNvSpPr>
            <a:spLocks noChangeArrowheads="1"/>
          </p:cNvSpPr>
          <p:nvPr/>
        </p:nvSpPr>
        <p:spPr bwMode="gray">
          <a:xfrm>
            <a:off x="2357438" y="1143000"/>
            <a:ext cx="1422400" cy="857250"/>
          </a:xfrm>
          <a:prstGeom prst="rect">
            <a:avLst/>
          </a:prstGeom>
          <a:gradFill rotWithShape="1">
            <a:gsLst>
              <a:gs pos="0">
                <a:srgbClr val="99D549">
                  <a:gamma/>
                  <a:tint val="51373"/>
                  <a:invGamma/>
                </a:srgbClr>
              </a:gs>
              <a:gs pos="100000">
                <a:srgbClr val="99D549"/>
              </a:gs>
            </a:gsLst>
            <a:lin ang="2700000" scaled="1"/>
          </a:gradFill>
          <a:ln w="9525" algn="ctr">
            <a:noFill/>
            <a:miter lim="800000"/>
            <a:headEnd/>
            <a:tailEnd/>
          </a:ln>
          <a:effectLst/>
        </p:spPr>
        <p:txBody>
          <a:bodyPr wrap="none" anchor="ctr"/>
          <a:lstStyle/>
          <a:p>
            <a:pPr algn="ctr" eaLnBrk="0" hangingPunct="0">
              <a:defRPr/>
            </a:pPr>
            <a:r>
              <a:rPr lang="zh-CN" altLang="en-US" b="1" dirty="0">
                <a:solidFill>
                  <a:srgbClr val="000000"/>
                </a:solidFill>
                <a:effectLst>
                  <a:outerShdw blurRad="38100" dist="38100" dir="2700000" algn="tl">
                    <a:srgbClr val="FFFFFF"/>
                  </a:outerShdw>
                </a:effectLst>
                <a:latin typeface="+mj-ea"/>
                <a:ea typeface="+mj-ea"/>
              </a:rPr>
              <a:t>硬</a:t>
            </a:r>
            <a:r>
              <a:rPr lang="en-US" altLang="zh-CN" b="1" dirty="0">
                <a:solidFill>
                  <a:srgbClr val="000000"/>
                </a:solidFill>
                <a:effectLst>
                  <a:outerShdw blurRad="38100" dist="38100" dir="2700000" algn="tl">
                    <a:srgbClr val="FFFFFF"/>
                  </a:outerShdw>
                </a:effectLst>
                <a:latin typeface="+mj-ea"/>
                <a:ea typeface="+mj-ea"/>
              </a:rPr>
              <a:t>X</a:t>
            </a:r>
            <a:r>
              <a:rPr lang="zh-CN" altLang="en-US" b="1" dirty="0">
                <a:solidFill>
                  <a:srgbClr val="000000"/>
                </a:solidFill>
                <a:effectLst>
                  <a:outerShdw blurRad="38100" dist="38100" dir="2700000" algn="tl">
                    <a:srgbClr val="FFFFFF"/>
                  </a:outerShdw>
                </a:effectLst>
                <a:latin typeface="+mj-ea"/>
                <a:ea typeface="+mj-ea"/>
              </a:rPr>
              <a:t>射线调制</a:t>
            </a:r>
          </a:p>
          <a:p>
            <a:pPr algn="ctr" eaLnBrk="0" hangingPunct="0">
              <a:defRPr/>
            </a:pPr>
            <a:r>
              <a:rPr lang="zh-CN" altLang="en-US" b="1" dirty="0">
                <a:solidFill>
                  <a:srgbClr val="000000"/>
                </a:solidFill>
                <a:effectLst>
                  <a:outerShdw blurRad="38100" dist="38100" dir="2700000" algn="tl">
                    <a:srgbClr val="FFFFFF"/>
                  </a:outerShdw>
                </a:effectLst>
                <a:latin typeface="+mj-ea"/>
                <a:ea typeface="+mj-ea"/>
              </a:rPr>
              <a:t>望远镜</a:t>
            </a:r>
            <a:endParaRPr lang="en-US" altLang="zh-CN" b="1" dirty="0">
              <a:solidFill>
                <a:srgbClr val="000000"/>
              </a:solidFill>
              <a:effectLst>
                <a:outerShdw blurRad="38100" dist="38100" dir="2700000" algn="tl">
                  <a:srgbClr val="FFFFFF"/>
                </a:outerShdw>
              </a:effectLst>
              <a:latin typeface="+mj-ea"/>
              <a:ea typeface="+mj-ea"/>
            </a:endParaRPr>
          </a:p>
          <a:p>
            <a:pPr algn="ctr" eaLnBrk="0" hangingPunct="0">
              <a:defRPr/>
            </a:pPr>
            <a:r>
              <a:rPr lang="zh-CN" altLang="en-US" b="1" dirty="0">
                <a:solidFill>
                  <a:srgbClr val="000000"/>
                </a:solidFill>
                <a:effectLst>
                  <a:outerShdw blurRad="38100" dist="38100" dir="2700000" algn="tl">
                    <a:srgbClr val="FFFFFF"/>
                  </a:outerShdw>
                </a:effectLst>
                <a:latin typeface="+mj-ea"/>
                <a:ea typeface="+mj-ea"/>
              </a:rPr>
              <a:t>（</a:t>
            </a:r>
            <a:r>
              <a:rPr lang="en-US" altLang="zh-CN" b="1" dirty="0">
                <a:solidFill>
                  <a:srgbClr val="000000"/>
                </a:solidFill>
                <a:effectLst>
                  <a:outerShdw blurRad="38100" dist="38100" dir="2700000" algn="tl">
                    <a:srgbClr val="FFFFFF"/>
                  </a:outerShdw>
                </a:effectLst>
                <a:latin typeface="+mj-ea"/>
                <a:ea typeface="+mj-ea"/>
              </a:rPr>
              <a:t>HXMT</a:t>
            </a:r>
            <a:r>
              <a:rPr lang="zh-CN" altLang="en-US" b="1" dirty="0">
                <a:solidFill>
                  <a:srgbClr val="000000"/>
                </a:solidFill>
                <a:effectLst>
                  <a:outerShdw blurRad="38100" dist="38100" dir="2700000" algn="tl">
                    <a:srgbClr val="FFFFFF"/>
                  </a:outerShdw>
                </a:effectLst>
                <a:latin typeface="+mj-ea"/>
                <a:ea typeface="+mj-ea"/>
              </a:rPr>
              <a:t>）</a:t>
            </a:r>
            <a:endParaRPr lang="en-US" altLang="zh-CN" b="1" dirty="0">
              <a:solidFill>
                <a:srgbClr val="000000"/>
              </a:solidFill>
              <a:effectLst>
                <a:outerShdw blurRad="38100" dist="38100" dir="2700000" algn="tl">
                  <a:srgbClr val="FFFFFF"/>
                </a:outerShdw>
              </a:effectLst>
              <a:latin typeface="+mj-ea"/>
              <a:ea typeface="+mj-ea"/>
            </a:endParaRPr>
          </a:p>
        </p:txBody>
      </p:sp>
      <p:grpSp>
        <p:nvGrpSpPr>
          <p:cNvPr id="13319" name="组合 33"/>
          <p:cNvGrpSpPr>
            <a:grpSpLocks/>
          </p:cNvGrpSpPr>
          <p:nvPr/>
        </p:nvGrpSpPr>
        <p:grpSpPr bwMode="auto">
          <a:xfrm>
            <a:off x="2428875" y="3279775"/>
            <a:ext cx="1633538" cy="863600"/>
            <a:chOff x="2428860" y="3423382"/>
            <a:chExt cx="1633546" cy="862874"/>
          </a:xfrm>
        </p:grpSpPr>
        <p:sp>
          <p:nvSpPr>
            <p:cNvPr id="28" name="Freeform 18"/>
            <p:cNvSpPr>
              <a:spLocks/>
            </p:cNvSpPr>
            <p:nvPr/>
          </p:nvSpPr>
          <p:spPr bwMode="gray">
            <a:xfrm rot="16200000">
              <a:off x="3424590" y="3648440"/>
              <a:ext cx="856529" cy="419102"/>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w="0">
              <a:noFill/>
              <a:prstDash val="solid"/>
              <a:round/>
              <a:headEnd/>
              <a:tailEnd/>
            </a:ln>
          </p:spPr>
          <p:txBody>
            <a:bodyPr/>
            <a:lstStyle/>
            <a:p>
              <a:pPr eaLnBrk="0" hangingPunct="0">
                <a:lnSpc>
                  <a:spcPct val="110000"/>
                </a:lnSpc>
                <a:spcBef>
                  <a:spcPct val="20000"/>
                </a:spcBef>
                <a:buFont typeface="Wingdings" pitchFamily="2" charset="2"/>
                <a:buChar char=""/>
                <a:defRPr/>
              </a:pPr>
              <a:endParaRPr lang="zh-CN" altLang="en-US" sz="1200" b="1">
                <a:solidFill>
                  <a:srgbClr val="000066"/>
                </a:solidFill>
                <a:effectLst>
                  <a:outerShdw blurRad="38100" dist="38100" dir="2700000" algn="tl">
                    <a:srgbClr val="000000">
                      <a:alpha val="43137"/>
                    </a:srgbClr>
                  </a:outerShdw>
                </a:effectLst>
                <a:latin typeface="+mj-ea"/>
                <a:ea typeface="+mj-ea"/>
              </a:endParaRPr>
            </a:p>
          </p:txBody>
        </p:sp>
        <p:sp>
          <p:nvSpPr>
            <p:cNvPr id="32" name="Rectangle 9"/>
            <p:cNvSpPr>
              <a:spLocks noChangeArrowheads="1"/>
            </p:cNvSpPr>
            <p:nvPr/>
          </p:nvSpPr>
          <p:spPr bwMode="gray">
            <a:xfrm>
              <a:off x="2428860" y="3423382"/>
              <a:ext cx="1327156" cy="856529"/>
            </a:xfrm>
            <a:prstGeom prst="rect">
              <a:avLst/>
            </a:prstGeom>
            <a:gradFill rotWithShape="1">
              <a:gsLst>
                <a:gs pos="0">
                  <a:schemeClr val="folHlink">
                    <a:gamma/>
                    <a:tint val="24314"/>
                    <a:invGamma/>
                  </a:schemeClr>
                </a:gs>
                <a:gs pos="100000">
                  <a:schemeClr val="folHlink"/>
                </a:gs>
              </a:gsLst>
              <a:lin ang="2700000" scaled="1"/>
            </a:gradFill>
            <a:ln w="9525" algn="ctr">
              <a:noFill/>
              <a:miter lim="800000"/>
              <a:headEnd/>
              <a:tailEnd/>
            </a:ln>
            <a:effectLst/>
          </p:spPr>
          <p:txBody>
            <a:bodyPr wrap="none"/>
            <a:lstStyle/>
            <a:p>
              <a:pPr algn="ctr" eaLnBrk="0" hangingPunct="0">
                <a:defRPr/>
              </a:pPr>
              <a:r>
                <a:rPr lang="zh-CN" altLang="en-US" b="1" dirty="0">
                  <a:solidFill>
                    <a:srgbClr val="000000"/>
                  </a:solidFill>
                  <a:effectLst>
                    <a:outerShdw blurRad="38100" dist="38100" dir="2700000" algn="tl">
                      <a:srgbClr val="FFFFFF"/>
                    </a:outerShdw>
                  </a:effectLst>
                  <a:latin typeface="+mj-ea"/>
                  <a:ea typeface="+mj-ea"/>
                </a:rPr>
                <a:t>中法合作</a:t>
              </a:r>
              <a:endParaRPr lang="en-US" altLang="zh-CN" b="1" dirty="0">
                <a:solidFill>
                  <a:srgbClr val="000000"/>
                </a:solidFill>
                <a:effectLst>
                  <a:outerShdw blurRad="38100" dist="38100" dir="2700000" algn="tl">
                    <a:srgbClr val="FFFFFF"/>
                  </a:outerShdw>
                </a:effectLst>
                <a:latin typeface="+mj-ea"/>
                <a:ea typeface="+mj-ea"/>
              </a:endParaRPr>
            </a:p>
            <a:p>
              <a:pPr algn="ctr" eaLnBrk="0" hangingPunct="0">
                <a:defRPr/>
              </a:pPr>
              <a:r>
                <a:rPr lang="zh-CN" altLang="en-US" b="1" dirty="0">
                  <a:solidFill>
                    <a:srgbClr val="000000"/>
                  </a:solidFill>
                  <a:effectLst>
                    <a:outerShdw blurRad="38100" dist="38100" dir="2700000" algn="tl">
                      <a:srgbClr val="FFFFFF"/>
                    </a:outerShdw>
                  </a:effectLst>
                  <a:latin typeface="+mj-ea"/>
                  <a:ea typeface="+mj-ea"/>
                </a:rPr>
                <a:t>天文卫星</a:t>
              </a:r>
              <a:endParaRPr lang="en-US" altLang="zh-CN" b="1" dirty="0">
                <a:solidFill>
                  <a:srgbClr val="000000"/>
                </a:solidFill>
                <a:effectLst>
                  <a:outerShdw blurRad="38100" dist="38100" dir="2700000" algn="tl">
                    <a:srgbClr val="FFFFFF"/>
                  </a:outerShdw>
                </a:effectLst>
                <a:latin typeface="+mj-ea"/>
                <a:ea typeface="+mj-ea"/>
              </a:endParaRPr>
            </a:p>
            <a:p>
              <a:pPr algn="ctr" eaLnBrk="0" hangingPunct="0">
                <a:defRPr/>
              </a:pPr>
              <a:r>
                <a:rPr lang="en-US" altLang="zh-CN" b="1" dirty="0">
                  <a:solidFill>
                    <a:srgbClr val="000000"/>
                  </a:solidFill>
                  <a:effectLst>
                    <a:outerShdw blurRad="38100" dist="38100" dir="2700000" algn="tl">
                      <a:srgbClr val="FFFFFF"/>
                    </a:outerShdw>
                  </a:effectLst>
                  <a:latin typeface="+mj-ea"/>
                  <a:ea typeface="+mj-ea"/>
                </a:rPr>
                <a:t>(SVOM)</a:t>
              </a:r>
            </a:p>
          </p:txBody>
        </p:sp>
      </p:grpSp>
      <p:sp>
        <p:nvSpPr>
          <p:cNvPr id="33" name="Line 22"/>
          <p:cNvSpPr>
            <a:spLocks noChangeShapeType="1"/>
          </p:cNvSpPr>
          <p:nvPr/>
        </p:nvSpPr>
        <p:spPr bwMode="auto">
          <a:xfrm>
            <a:off x="714375" y="4286250"/>
            <a:ext cx="6929438" cy="46038"/>
          </a:xfrm>
          <a:prstGeom prst="line">
            <a:avLst/>
          </a:prstGeom>
          <a:noFill/>
          <a:ln w="38100" cap="rnd">
            <a:solidFill>
              <a:schemeClr val="tx1"/>
            </a:solidFill>
            <a:prstDash val="sysDot"/>
            <a:round/>
            <a:headEnd/>
            <a:tailEnd/>
          </a:ln>
          <a:extLst>
            <a:ext uri="{909E8E84-426E-40DD-AFC4-6F175D3DCCD1}"/>
          </a:extLst>
        </p:spPr>
        <p:txBody>
          <a:bodyPr/>
          <a:lstStyle/>
          <a:p>
            <a:pPr eaLnBrk="0" hangingPunct="0">
              <a:lnSpc>
                <a:spcPct val="110000"/>
              </a:lnSpc>
              <a:spcBef>
                <a:spcPct val="20000"/>
              </a:spcBef>
              <a:buFont typeface="Wingdings" pitchFamily="2" charset="2"/>
              <a:buChar char=""/>
              <a:defRPr/>
            </a:pPr>
            <a:endParaRPr lang="zh-CN" altLang="en-US" sz="1400">
              <a:solidFill>
                <a:srgbClr val="000066"/>
              </a:solidFill>
              <a:latin typeface="+mj-ea"/>
              <a:ea typeface="+mj-ea"/>
            </a:endParaRPr>
          </a:p>
        </p:txBody>
      </p:sp>
      <p:pic>
        <p:nvPicPr>
          <p:cNvPr id="13321" name="Picture 2" descr="http://132.149.11.177/IcSVOM/svom_big.png"/>
          <p:cNvPicPr>
            <a:picLocks noChangeAspect="1" noChangeArrowheads="1"/>
          </p:cNvPicPr>
          <p:nvPr/>
        </p:nvPicPr>
        <p:blipFill>
          <a:blip r:embed="rId3"/>
          <a:srcRect/>
          <a:stretch>
            <a:fillRect/>
          </a:stretch>
        </p:blipFill>
        <p:spPr bwMode="auto">
          <a:xfrm>
            <a:off x="4214813" y="3286125"/>
            <a:ext cx="1357312" cy="895350"/>
          </a:xfrm>
          <a:prstGeom prst="rect">
            <a:avLst/>
          </a:prstGeom>
          <a:noFill/>
          <a:ln w="9525">
            <a:noFill/>
            <a:miter lim="800000"/>
            <a:headEnd/>
            <a:tailEnd/>
          </a:ln>
        </p:spPr>
      </p:pic>
      <p:pic>
        <p:nvPicPr>
          <p:cNvPr id="13322" name="Picture 5" descr="暗物质粒子探测卫星"/>
          <p:cNvPicPr>
            <a:picLocks noChangeAspect="1" noChangeArrowheads="1"/>
          </p:cNvPicPr>
          <p:nvPr/>
        </p:nvPicPr>
        <p:blipFill>
          <a:blip r:embed="rId4"/>
          <a:srcRect/>
          <a:stretch>
            <a:fillRect/>
          </a:stretch>
        </p:blipFill>
        <p:spPr bwMode="auto">
          <a:xfrm>
            <a:off x="4214813" y="2214563"/>
            <a:ext cx="1357312" cy="849312"/>
          </a:xfrm>
          <a:prstGeom prst="rect">
            <a:avLst/>
          </a:prstGeom>
          <a:noFill/>
          <a:ln w="9525">
            <a:noFill/>
            <a:miter lim="800000"/>
            <a:headEnd/>
            <a:tailEnd/>
          </a:ln>
        </p:spPr>
      </p:pic>
      <p:pic>
        <p:nvPicPr>
          <p:cNvPr id="13323" name="Picture 4" descr="http://www.ihep.cas.cn/zt/sq35/images/HXMT.jpg"/>
          <p:cNvPicPr>
            <a:picLocks noChangeAspect="1" noChangeArrowheads="1"/>
          </p:cNvPicPr>
          <p:nvPr/>
        </p:nvPicPr>
        <p:blipFill>
          <a:blip r:embed="rId5"/>
          <a:srcRect/>
          <a:stretch>
            <a:fillRect/>
          </a:stretch>
        </p:blipFill>
        <p:spPr bwMode="auto">
          <a:xfrm>
            <a:off x="4214813" y="1143000"/>
            <a:ext cx="1368425" cy="822325"/>
          </a:xfrm>
          <a:prstGeom prst="rect">
            <a:avLst/>
          </a:prstGeom>
          <a:noFill/>
          <a:ln w="9525">
            <a:noFill/>
            <a:miter lim="800000"/>
            <a:headEnd/>
            <a:tailEnd/>
          </a:ln>
        </p:spPr>
      </p:pic>
      <p:sp>
        <p:nvSpPr>
          <p:cNvPr id="13324" name="TextBox 41"/>
          <p:cNvSpPr txBox="1">
            <a:spLocks noChangeArrowheads="1"/>
          </p:cNvSpPr>
          <p:nvPr/>
        </p:nvSpPr>
        <p:spPr bwMode="auto">
          <a:xfrm>
            <a:off x="6038850" y="5572125"/>
            <a:ext cx="461963" cy="857250"/>
          </a:xfrm>
          <a:prstGeom prst="rect">
            <a:avLst/>
          </a:prstGeom>
          <a:noFill/>
          <a:ln w="9525">
            <a:noFill/>
            <a:miter lim="800000"/>
            <a:headEnd/>
            <a:tailEnd/>
          </a:ln>
        </p:spPr>
        <p:txBody>
          <a:bodyPr vert="eaVert">
            <a:spAutoFit/>
          </a:bodyPr>
          <a:lstStyle/>
          <a:p>
            <a:endParaRPr lang="zh-CN" altLang="en-US"/>
          </a:p>
        </p:txBody>
      </p:sp>
      <p:sp>
        <p:nvSpPr>
          <p:cNvPr id="45" name="TextBox 44"/>
          <p:cNvSpPr txBox="1"/>
          <p:nvPr/>
        </p:nvSpPr>
        <p:spPr>
          <a:xfrm>
            <a:off x="214313" y="2143125"/>
            <a:ext cx="554037" cy="3357563"/>
          </a:xfrm>
          <a:prstGeom prst="rect">
            <a:avLst/>
          </a:prstGeom>
          <a:noFill/>
        </p:spPr>
        <p:txBody>
          <a:bodyPr vert="eaVert">
            <a:spAutoFit/>
          </a:bodyPr>
          <a:lstStyle/>
          <a:p>
            <a:pPr marL="0" lvl="1">
              <a:defRPr/>
            </a:pPr>
            <a:r>
              <a:rPr lang="zh-CN" altLang="en-US" sz="2400" b="1" dirty="0">
                <a:solidFill>
                  <a:srgbClr val="C00000"/>
                </a:solidFill>
                <a:latin typeface="+mj-ea"/>
                <a:ea typeface="宋体" charset="-122"/>
              </a:rPr>
              <a:t>空间天文卫星</a:t>
            </a:r>
            <a:endParaRPr lang="en-US" altLang="zh-CN" sz="2400" b="1" dirty="0">
              <a:solidFill>
                <a:srgbClr val="C00000"/>
              </a:solidFill>
              <a:latin typeface="+mj-ea"/>
              <a:ea typeface="宋体" charset="-122"/>
            </a:endParaRPr>
          </a:p>
        </p:txBody>
      </p:sp>
      <p:sp>
        <p:nvSpPr>
          <p:cNvPr id="13326" name="TextBox 34"/>
          <p:cNvSpPr txBox="1">
            <a:spLocks noChangeArrowheads="1"/>
          </p:cNvSpPr>
          <p:nvPr/>
        </p:nvSpPr>
        <p:spPr bwMode="auto">
          <a:xfrm>
            <a:off x="1285852" y="1857364"/>
            <a:ext cx="492125" cy="1443038"/>
          </a:xfrm>
          <a:prstGeom prst="rect">
            <a:avLst/>
          </a:prstGeom>
          <a:noFill/>
          <a:ln w="9525">
            <a:noFill/>
            <a:miter lim="800000"/>
            <a:headEnd/>
            <a:tailEnd/>
          </a:ln>
        </p:spPr>
        <p:txBody>
          <a:bodyPr vert="eaVert" wrap="none">
            <a:spAutoFit/>
          </a:bodyPr>
          <a:lstStyle/>
          <a:p>
            <a:r>
              <a:rPr lang="zh-CN" altLang="en-US" sz="2000" b="1" dirty="0"/>
              <a:t>十二</a:t>
            </a:r>
            <a:r>
              <a:rPr lang="en-US" altLang="zh-CN" sz="2000" b="1" dirty="0"/>
              <a:t>·</a:t>
            </a:r>
            <a:r>
              <a:rPr lang="zh-CN" altLang="en-US" sz="2000" b="1" dirty="0"/>
              <a:t>五期间</a:t>
            </a:r>
          </a:p>
        </p:txBody>
      </p:sp>
      <p:sp>
        <p:nvSpPr>
          <p:cNvPr id="37" name="Line 22"/>
          <p:cNvSpPr>
            <a:spLocks noChangeShapeType="1"/>
          </p:cNvSpPr>
          <p:nvPr/>
        </p:nvSpPr>
        <p:spPr bwMode="auto">
          <a:xfrm flipV="1">
            <a:off x="6072188" y="857250"/>
            <a:ext cx="46037" cy="4786313"/>
          </a:xfrm>
          <a:prstGeom prst="line">
            <a:avLst/>
          </a:prstGeom>
          <a:noFill/>
          <a:ln w="38100" cap="rnd">
            <a:solidFill>
              <a:schemeClr val="tx1"/>
            </a:solidFill>
            <a:prstDash val="sysDot"/>
            <a:round/>
            <a:headEnd/>
            <a:tailEnd/>
          </a:ln>
          <a:extLst>
            <a:ext uri="{909E8E84-426E-40DD-AFC4-6F175D3DCCD1}"/>
          </a:extLst>
        </p:spPr>
        <p:txBody>
          <a:bodyPr/>
          <a:lstStyle/>
          <a:p>
            <a:pPr eaLnBrk="0" hangingPunct="0">
              <a:lnSpc>
                <a:spcPct val="110000"/>
              </a:lnSpc>
              <a:spcBef>
                <a:spcPct val="20000"/>
              </a:spcBef>
              <a:buFont typeface="Wingdings" pitchFamily="2" charset="2"/>
              <a:buChar char=""/>
              <a:defRPr/>
            </a:pPr>
            <a:endParaRPr lang="zh-CN" altLang="en-US" sz="1400">
              <a:solidFill>
                <a:srgbClr val="000066"/>
              </a:solidFill>
              <a:latin typeface="+mj-ea"/>
              <a:ea typeface="+mj-ea"/>
            </a:endParaRPr>
          </a:p>
        </p:txBody>
      </p:sp>
      <p:sp>
        <p:nvSpPr>
          <p:cNvPr id="13331" name="TextBox 46"/>
          <p:cNvSpPr txBox="1">
            <a:spLocks noChangeArrowheads="1"/>
          </p:cNvSpPr>
          <p:nvPr/>
        </p:nvSpPr>
        <p:spPr bwMode="auto">
          <a:xfrm>
            <a:off x="1357313" y="4786313"/>
            <a:ext cx="492125" cy="598487"/>
          </a:xfrm>
          <a:prstGeom prst="rect">
            <a:avLst/>
          </a:prstGeom>
          <a:noFill/>
          <a:ln w="9525">
            <a:noFill/>
            <a:miter lim="800000"/>
            <a:headEnd/>
            <a:tailEnd/>
          </a:ln>
        </p:spPr>
        <p:txBody>
          <a:bodyPr vert="eaVert" wrap="none">
            <a:spAutoFit/>
          </a:bodyPr>
          <a:lstStyle/>
          <a:p>
            <a:r>
              <a:rPr lang="zh-CN" altLang="en-US" sz="2000" b="1" dirty="0"/>
              <a:t>未来</a:t>
            </a:r>
          </a:p>
        </p:txBody>
      </p:sp>
      <p:pic>
        <p:nvPicPr>
          <p:cNvPr id="13333" name="Picture 2" descr="C:\Users\jx\Pictures\卫星\gps-constellation-of-satellites.gif"/>
          <p:cNvPicPr>
            <a:picLocks noChangeAspect="1" noChangeArrowheads="1"/>
          </p:cNvPicPr>
          <p:nvPr/>
        </p:nvPicPr>
        <p:blipFill>
          <a:blip r:embed="rId6"/>
          <a:srcRect/>
          <a:stretch>
            <a:fillRect/>
          </a:stretch>
        </p:blipFill>
        <p:spPr bwMode="auto">
          <a:xfrm>
            <a:off x="4214813" y="4500563"/>
            <a:ext cx="1357312" cy="928687"/>
          </a:xfrm>
          <a:prstGeom prst="rect">
            <a:avLst/>
          </a:prstGeom>
          <a:noFill/>
          <a:ln w="9525">
            <a:noFill/>
            <a:miter lim="800000"/>
            <a:headEnd/>
            <a:tailEnd/>
          </a:ln>
        </p:spPr>
      </p:pic>
      <p:sp>
        <p:nvSpPr>
          <p:cNvPr id="50" name="TextBox 49"/>
          <p:cNvSpPr txBox="1"/>
          <p:nvPr/>
        </p:nvSpPr>
        <p:spPr>
          <a:xfrm>
            <a:off x="500063" y="5659460"/>
            <a:ext cx="7786687" cy="984885"/>
          </a:xfrm>
          <a:prstGeom prst="rect">
            <a:avLst/>
          </a:prstGeom>
          <a:noFill/>
        </p:spPr>
        <p:txBody>
          <a:bodyPr>
            <a:spAutoFit/>
          </a:bodyPr>
          <a:lstStyle/>
          <a:p>
            <a:pPr marL="0" lvl="1">
              <a:defRPr/>
            </a:pPr>
            <a:r>
              <a:rPr lang="zh-CN" altLang="en-US" sz="2000" dirty="0">
                <a:ea typeface="宋体" charset="-122"/>
              </a:rPr>
              <a:t>构建</a:t>
            </a:r>
            <a:r>
              <a:rPr lang="en-US" altLang="en-US" sz="2000" dirty="0">
                <a:ea typeface="宋体" charset="-122"/>
              </a:rPr>
              <a:t>HXMT</a:t>
            </a:r>
            <a:r>
              <a:rPr lang="zh-CN" altLang="en-US" sz="2000" dirty="0">
                <a:ea typeface="宋体" charset="-122"/>
              </a:rPr>
              <a:t>卫星</a:t>
            </a:r>
            <a:r>
              <a:rPr lang="zh-CN" altLang="en-US" sz="2000" dirty="0" smtClean="0">
                <a:ea typeface="宋体" charset="-122"/>
              </a:rPr>
              <a:t>数据检索发布系统</a:t>
            </a:r>
            <a:r>
              <a:rPr lang="zh-CN" altLang="en-US" sz="2000" dirty="0">
                <a:ea typeface="宋体" charset="-122"/>
              </a:rPr>
              <a:t>，对</a:t>
            </a:r>
            <a:r>
              <a:rPr lang="zh-CN" altLang="en-US" sz="2000" dirty="0" smtClean="0">
                <a:latin typeface="+mj-ea"/>
                <a:ea typeface="宋体" charset="-122"/>
              </a:rPr>
              <a:t>后续我国研制其他空间</a:t>
            </a:r>
            <a:r>
              <a:rPr lang="zh-CN" altLang="en-US" sz="2000" dirty="0">
                <a:latin typeface="+mj-ea"/>
                <a:ea typeface="宋体" charset="-122"/>
              </a:rPr>
              <a:t>天文</a:t>
            </a:r>
            <a:r>
              <a:rPr lang="zh-CN" altLang="en-US" sz="2000" dirty="0" smtClean="0">
                <a:latin typeface="+mj-ea"/>
                <a:ea typeface="宋体" charset="-122"/>
              </a:rPr>
              <a:t>卫星数据检索发布系统有着重要</a:t>
            </a:r>
            <a:r>
              <a:rPr lang="zh-CN" altLang="en-US" sz="2000" dirty="0">
                <a:latin typeface="+mj-ea"/>
                <a:ea typeface="宋体" charset="-122"/>
              </a:rPr>
              <a:t>的引领</a:t>
            </a:r>
            <a:r>
              <a:rPr lang="zh-CN" altLang="en-US" sz="2000" dirty="0" smtClean="0">
                <a:latin typeface="+mj-ea"/>
                <a:ea typeface="宋体" charset="-122"/>
              </a:rPr>
              <a:t>意义</a:t>
            </a:r>
            <a:endParaRPr lang="en-US" altLang="zh-CN" sz="2000" dirty="0">
              <a:latin typeface="+mj-ea"/>
              <a:ea typeface="宋体" charset="-122"/>
            </a:endParaRPr>
          </a:p>
          <a:p>
            <a:pPr>
              <a:defRPr/>
            </a:pPr>
            <a:endParaRPr lang="zh-CN" altLang="en-US" dirty="0">
              <a:ea typeface="宋体" charset="-122"/>
            </a:endParaRPr>
          </a:p>
        </p:txBody>
      </p:sp>
      <p:grpSp>
        <p:nvGrpSpPr>
          <p:cNvPr id="13335" name="组合 55"/>
          <p:cNvGrpSpPr>
            <a:grpSpLocks/>
          </p:cNvGrpSpPr>
          <p:nvPr/>
        </p:nvGrpSpPr>
        <p:grpSpPr bwMode="auto">
          <a:xfrm>
            <a:off x="2428875" y="4572000"/>
            <a:ext cx="1643063" cy="857250"/>
            <a:chOff x="2428860" y="4500570"/>
            <a:chExt cx="1643074" cy="857256"/>
          </a:xfrm>
        </p:grpSpPr>
        <p:sp>
          <p:nvSpPr>
            <p:cNvPr id="55" name="Freeform 18"/>
            <p:cNvSpPr>
              <a:spLocks/>
            </p:cNvSpPr>
            <p:nvPr/>
          </p:nvSpPr>
          <p:spPr bwMode="gray">
            <a:xfrm rot="16200000">
              <a:off x="3433755" y="4719647"/>
              <a:ext cx="857256" cy="419103"/>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w="0">
              <a:noFill/>
              <a:prstDash val="solid"/>
              <a:round/>
              <a:headEnd/>
              <a:tailEnd/>
            </a:ln>
          </p:spPr>
          <p:txBody>
            <a:bodyPr/>
            <a:lstStyle/>
            <a:p>
              <a:pPr eaLnBrk="0" hangingPunct="0">
                <a:lnSpc>
                  <a:spcPct val="110000"/>
                </a:lnSpc>
                <a:spcBef>
                  <a:spcPct val="20000"/>
                </a:spcBef>
                <a:buFont typeface="Wingdings" pitchFamily="2" charset="2"/>
                <a:buChar char=""/>
                <a:defRPr/>
              </a:pPr>
              <a:endParaRPr lang="zh-CN" altLang="en-US" sz="1200" b="1">
                <a:solidFill>
                  <a:srgbClr val="000066"/>
                </a:solidFill>
                <a:effectLst>
                  <a:outerShdw blurRad="38100" dist="38100" dir="2700000" algn="tl">
                    <a:srgbClr val="000000">
                      <a:alpha val="43137"/>
                    </a:srgbClr>
                  </a:outerShdw>
                </a:effectLst>
                <a:latin typeface="+mj-ea"/>
                <a:ea typeface="+mj-ea"/>
              </a:endParaRPr>
            </a:p>
          </p:txBody>
        </p:sp>
        <p:grpSp>
          <p:nvGrpSpPr>
            <p:cNvPr id="13338" name="组合 5"/>
            <p:cNvGrpSpPr>
              <a:grpSpLocks/>
            </p:cNvGrpSpPr>
            <p:nvPr/>
          </p:nvGrpSpPr>
          <p:grpSpPr bwMode="auto">
            <a:xfrm>
              <a:off x="2428860" y="4500570"/>
              <a:ext cx="1357322" cy="855674"/>
              <a:chOff x="6228182" y="3791972"/>
              <a:chExt cx="1357322" cy="855674"/>
            </a:xfrm>
          </p:grpSpPr>
          <p:sp>
            <p:nvSpPr>
              <p:cNvPr id="53" name="Rectangle 3"/>
              <p:cNvSpPr>
                <a:spLocks noChangeArrowheads="1"/>
              </p:cNvSpPr>
              <p:nvPr/>
            </p:nvSpPr>
            <p:spPr bwMode="gray">
              <a:xfrm>
                <a:off x="6228182" y="3791972"/>
                <a:ext cx="1357322" cy="855669"/>
              </a:xfrm>
              <a:prstGeom prst="rect">
                <a:avLst/>
              </a:prstGeom>
              <a:gradFill rotWithShape="1">
                <a:gsLst>
                  <a:gs pos="0">
                    <a:srgbClr val="D8755A">
                      <a:gamma/>
                      <a:tint val="51373"/>
                      <a:invGamma/>
                    </a:srgbClr>
                  </a:gs>
                  <a:gs pos="100000">
                    <a:srgbClr val="D8755A"/>
                  </a:gs>
                </a:gsLst>
                <a:lin ang="2700000" scaled="1"/>
              </a:gradFill>
              <a:ln w="9525" algn="ctr">
                <a:noFill/>
                <a:miter lim="800000"/>
                <a:headEnd/>
                <a:tailEnd/>
              </a:ln>
              <a:effectLst/>
            </p:spPr>
            <p:txBody>
              <a:bodyPr wrap="none"/>
              <a:lstStyle/>
              <a:p>
                <a:pPr algn="ctr" eaLnBrk="0" hangingPunct="0">
                  <a:defRPr/>
                </a:pPr>
                <a:endParaRPr lang="zh-CN" altLang="en-US" sz="1200" b="1">
                  <a:solidFill>
                    <a:srgbClr val="000000"/>
                  </a:solidFill>
                  <a:effectLst>
                    <a:outerShdw blurRad="38100" dist="38100" dir="2700000" algn="tl">
                      <a:srgbClr val="FFFFFF"/>
                    </a:outerShdw>
                  </a:effectLst>
                  <a:latin typeface="+mj-ea"/>
                  <a:ea typeface="+mj-ea"/>
                </a:endParaRPr>
              </a:p>
            </p:txBody>
          </p:sp>
          <p:sp>
            <p:nvSpPr>
              <p:cNvPr id="54" name="Rectangle 37"/>
              <p:cNvSpPr>
                <a:spLocks noChangeArrowheads="1"/>
              </p:cNvSpPr>
              <p:nvPr/>
            </p:nvSpPr>
            <p:spPr bwMode="auto">
              <a:xfrm>
                <a:off x="6228182" y="3945961"/>
                <a:ext cx="1285884" cy="701680"/>
              </a:xfrm>
              <a:prstGeom prst="rect">
                <a:avLst/>
              </a:prstGeom>
              <a:noFill/>
              <a:ln w="9525" algn="ctr">
                <a:noFill/>
                <a:miter lim="800000"/>
                <a:headEnd/>
                <a:tailEnd/>
              </a:ln>
              <a:effectLst/>
            </p:spPr>
            <p:txBody>
              <a:bodyPr anchor="ctr">
                <a:spAutoFit/>
              </a:bodyPr>
              <a:lstStyle/>
              <a:p>
                <a:pPr algn="ctr" eaLnBrk="0" hangingPunct="0">
                  <a:lnSpc>
                    <a:spcPct val="110000"/>
                  </a:lnSpc>
                  <a:spcBef>
                    <a:spcPct val="20000"/>
                  </a:spcBef>
                  <a:buFont typeface="Wingdings 2" pitchFamily="18" charset="2"/>
                  <a:buNone/>
                  <a:defRPr/>
                </a:pPr>
                <a:r>
                  <a:rPr lang="zh-CN" altLang="en-US" b="1" dirty="0">
                    <a:solidFill>
                      <a:srgbClr val="000000"/>
                    </a:solidFill>
                    <a:effectLst>
                      <a:outerShdw blurRad="38100" dist="38100" dir="2700000" algn="tl">
                        <a:srgbClr val="C0C0C0"/>
                      </a:outerShdw>
                    </a:effectLst>
                    <a:latin typeface="+mj-ea"/>
                    <a:ea typeface="+mj-ea"/>
                  </a:rPr>
                  <a:t>其他空间天文卫星</a:t>
                </a:r>
                <a:endParaRPr lang="en-US" altLang="zh-CN" b="1" dirty="0">
                  <a:solidFill>
                    <a:srgbClr val="000000"/>
                  </a:solidFill>
                  <a:effectLst>
                    <a:outerShdw blurRad="38100" dist="38100" dir="2700000" algn="tl">
                      <a:srgbClr val="C0C0C0"/>
                    </a:outerShdw>
                  </a:effectLst>
                  <a:latin typeface="+mj-ea"/>
                  <a:ea typeface="+mj-ea"/>
                </a:endParaRPr>
              </a:p>
            </p:txBody>
          </p:sp>
        </p:grpSp>
      </p:grpSp>
      <p:sp>
        <p:nvSpPr>
          <p:cNvPr id="34" name="Rectangle 2"/>
          <p:cNvSpPr txBox="1">
            <a:spLocks noChangeArrowheads="1"/>
          </p:cNvSpPr>
          <p:nvPr/>
        </p:nvSpPr>
        <p:spPr>
          <a:xfrm>
            <a:off x="433388" y="-3175"/>
            <a:ext cx="8353425" cy="431800"/>
          </a:xfrm>
          <a:prstGeom prst="rect">
            <a:avLst/>
          </a:prstGeom>
        </p:spPr>
        <p:txBody>
          <a:bodyPr/>
          <a:lstStyle/>
          <a:p>
            <a:pPr algn="ctr">
              <a:defRPr/>
            </a:pPr>
            <a:r>
              <a:rPr lang="zh-CN" altLang="en-US" sz="3200" kern="0" dirty="0">
                <a:solidFill>
                  <a:schemeClr val="accent6">
                    <a:lumMod val="50000"/>
                  </a:schemeClr>
                </a:solidFill>
                <a:effectLst>
                  <a:outerShdw blurRad="38100" dist="38100" dir="2700000" algn="tl">
                    <a:srgbClr val="000000">
                      <a:alpha val="43137"/>
                    </a:srgbClr>
                  </a:outerShdw>
                </a:effectLst>
                <a:latin typeface="微软雅黑" pitchFamily="34" charset="-122"/>
                <a:ea typeface="微软雅黑" pitchFamily="34" charset="-122"/>
              </a:rPr>
              <a:t>一、研究背景与意义</a:t>
            </a:r>
          </a:p>
          <a:p>
            <a:pPr algn="ctr">
              <a:defRPr/>
            </a:pPr>
            <a:endParaRPr lang="zh-CN" altLang="en-US" sz="3200" kern="0" dirty="0">
              <a:solidFill>
                <a:schemeClr val="accent6">
                  <a:lumMod val="50000"/>
                </a:schemeClr>
              </a:solidFill>
              <a:effectLst>
                <a:outerShdw blurRad="38100" dist="38100" dir="2700000" algn="tl">
                  <a:srgbClr val="000000">
                    <a:alpha val="43137"/>
                  </a:srgbClr>
                </a:outerShdw>
              </a:effectLst>
              <a:latin typeface="微软雅黑" pitchFamily="34" charset="-122"/>
              <a:ea typeface="微软雅黑" pitchFamily="34" charset="-122"/>
            </a:endParaRPr>
          </a:p>
          <a:p>
            <a:pPr algn="ctr">
              <a:defRPr/>
            </a:pPr>
            <a:endParaRPr lang="en-US" altLang="zh-CN" sz="3200" kern="0" dirty="0">
              <a:solidFill>
                <a:schemeClr val="accent6">
                  <a:lumMod val="50000"/>
                </a:schemeClr>
              </a:solidFill>
              <a:effectLst>
                <a:outerShdw blurRad="38100" dist="38100" dir="2700000" algn="tl">
                  <a:srgbClr val="000000">
                    <a:alpha val="43137"/>
                  </a:srgbClr>
                </a:outerShdw>
              </a:effectLst>
              <a:latin typeface="微软雅黑" pitchFamily="34" charset="-122"/>
              <a:ea typeface="微软雅黑" pitchFamily="34" charset="-122"/>
              <a:cs typeface="+mj-cs"/>
            </a:endParaRPr>
          </a:p>
        </p:txBody>
      </p:sp>
      <p:sp>
        <p:nvSpPr>
          <p:cNvPr id="35" name="TextBox 34"/>
          <p:cNvSpPr txBox="1">
            <a:spLocks noChangeArrowheads="1"/>
          </p:cNvSpPr>
          <p:nvPr/>
        </p:nvSpPr>
        <p:spPr bwMode="auto">
          <a:xfrm>
            <a:off x="6357950" y="1571612"/>
            <a:ext cx="492443" cy="2118529"/>
          </a:xfrm>
          <a:prstGeom prst="rect">
            <a:avLst/>
          </a:prstGeom>
          <a:noFill/>
          <a:ln w="9525">
            <a:noFill/>
            <a:miter lim="800000"/>
            <a:headEnd/>
            <a:tailEnd/>
          </a:ln>
        </p:spPr>
        <p:txBody>
          <a:bodyPr vert="eaVert" wrap="none">
            <a:spAutoFit/>
          </a:bodyPr>
          <a:lstStyle/>
          <a:p>
            <a:r>
              <a:rPr lang="zh-CN" altLang="en-US" sz="2000" b="1" dirty="0" smtClean="0"/>
              <a:t>空间科学先导专项</a:t>
            </a:r>
            <a:endParaRPr lang="zh-CN" altLang="en-US" sz="2000" b="1" dirty="0"/>
          </a:p>
        </p:txBody>
      </p:sp>
    </p:spTree>
  </p:cSld>
  <p:clrMapOvr>
    <a:masterClrMapping/>
  </p:clrMapOvr>
  <p:transition>
    <p:strips/>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857224" y="1214422"/>
          <a:ext cx="7572428" cy="2692800"/>
        </p:xfrm>
        <a:graphic>
          <a:graphicData uri="http://schemas.openxmlformats.org/drawingml/2006/table">
            <a:tbl>
              <a:tblPr firstRow="1" bandRow="1">
                <a:tableStyleId>{22838BEF-8BB2-4498-84A7-C5851F593DF1}</a:tableStyleId>
              </a:tblPr>
              <a:tblGrid>
                <a:gridCol w="2627169"/>
                <a:gridCol w="4945259"/>
              </a:tblGrid>
              <a:tr h="370840">
                <a:tc>
                  <a:txBody>
                    <a:bodyPr/>
                    <a:lstStyle/>
                    <a:p>
                      <a:r>
                        <a:rPr lang="zh-CN" altLang="en-US" sz="2000" b="1" dirty="0" smtClean="0">
                          <a:latin typeface="微软雅黑" pitchFamily="34" charset="-122"/>
                          <a:ea typeface="微软雅黑" pitchFamily="34" charset="-122"/>
                        </a:rPr>
                        <a:t>开发语言</a:t>
                      </a:r>
                      <a:endParaRPr lang="zh-CN" altLang="en-US" sz="2000" b="1" dirty="0">
                        <a:latin typeface="微软雅黑" pitchFamily="34" charset="-122"/>
                        <a:ea typeface="微软雅黑" pitchFamily="34" charset="-122"/>
                      </a:endParaRPr>
                    </a:p>
                  </a:txBody>
                  <a:tcPr marT="72000" marB="72000"/>
                </a:tc>
                <a:tc>
                  <a:txBody>
                    <a:bodyPr/>
                    <a:lstStyle/>
                    <a:p>
                      <a:r>
                        <a:rPr lang="en-US" altLang="zh-CN" sz="2000" b="0" dirty="0" err="1" smtClean="0"/>
                        <a:t>Java+JSP+Javascript</a:t>
                      </a:r>
                      <a:endParaRPr lang="zh-CN" altLang="en-US" sz="2000" b="0" dirty="0"/>
                    </a:p>
                  </a:txBody>
                  <a:tcPr marT="72000" marB="72000"/>
                </a:tc>
              </a:tr>
              <a:tr h="370840">
                <a:tc>
                  <a:txBody>
                    <a:bodyPr/>
                    <a:lstStyle/>
                    <a:p>
                      <a:r>
                        <a:rPr lang="zh-CN" altLang="en-US" sz="2000" b="1" dirty="0" smtClean="0">
                          <a:latin typeface="微软雅黑" pitchFamily="34" charset="-122"/>
                          <a:ea typeface="微软雅黑" pitchFamily="34" charset="-122"/>
                        </a:rPr>
                        <a:t>开发平台</a:t>
                      </a:r>
                      <a:endParaRPr lang="zh-CN" altLang="en-US" sz="2000" b="1" dirty="0">
                        <a:latin typeface="微软雅黑" pitchFamily="34" charset="-122"/>
                        <a:ea typeface="微软雅黑" pitchFamily="34" charset="-122"/>
                      </a:endParaRPr>
                    </a:p>
                  </a:txBody>
                  <a:tcPr marT="72000" marB="72000"/>
                </a:tc>
                <a:tc>
                  <a:txBody>
                    <a:bodyPr/>
                    <a:lstStyle/>
                    <a:p>
                      <a:r>
                        <a:rPr lang="en-US" altLang="zh-CN" sz="2000" b="0" dirty="0" smtClean="0"/>
                        <a:t>Eclipse IDE for Java EE Developers</a:t>
                      </a:r>
                      <a:r>
                        <a:rPr lang="zh-CN" altLang="en-US" sz="2000" b="0" dirty="0" smtClean="0"/>
                        <a:t>，</a:t>
                      </a:r>
                      <a:r>
                        <a:rPr lang="en-GB" altLang="zh-CN" sz="2000" b="0" dirty="0" smtClean="0"/>
                        <a:t>JDK1.6</a:t>
                      </a:r>
                      <a:endParaRPr lang="zh-CN" altLang="en-US" sz="2000" b="0" dirty="0"/>
                    </a:p>
                  </a:txBody>
                  <a:tcPr marT="72000" marB="72000"/>
                </a:tc>
              </a:tr>
              <a:tr h="370840">
                <a:tc>
                  <a:txBody>
                    <a:bodyPr/>
                    <a:lstStyle/>
                    <a:p>
                      <a:r>
                        <a:rPr lang="en-US" altLang="zh-CN" sz="2000" b="1" dirty="0" smtClean="0">
                          <a:latin typeface="微软雅黑" pitchFamily="34" charset="-122"/>
                          <a:ea typeface="微软雅黑" pitchFamily="34" charset="-122"/>
                        </a:rPr>
                        <a:t>Web</a:t>
                      </a:r>
                      <a:r>
                        <a:rPr lang="zh-CN" altLang="en-US" sz="2000" b="1" dirty="0" smtClean="0">
                          <a:latin typeface="微软雅黑" pitchFamily="34" charset="-122"/>
                          <a:ea typeface="微软雅黑" pitchFamily="34" charset="-122"/>
                        </a:rPr>
                        <a:t>服务开发插件</a:t>
                      </a:r>
                      <a:endParaRPr lang="zh-CN" altLang="en-US" sz="2000" b="1" dirty="0">
                        <a:latin typeface="微软雅黑" pitchFamily="34" charset="-122"/>
                        <a:ea typeface="微软雅黑" pitchFamily="34" charset="-122"/>
                      </a:endParaRPr>
                    </a:p>
                  </a:txBody>
                  <a:tcPr marT="72000" marB="72000"/>
                </a:tc>
                <a:tc>
                  <a:txBody>
                    <a:bodyPr/>
                    <a:lstStyle/>
                    <a:p>
                      <a:r>
                        <a:rPr lang="en-US" altLang="zh-CN" sz="2000" b="0" dirty="0" smtClean="0"/>
                        <a:t>CXF</a:t>
                      </a:r>
                      <a:endParaRPr lang="zh-CN" altLang="en-US" sz="2000" b="0" dirty="0"/>
                    </a:p>
                  </a:txBody>
                  <a:tcPr marT="72000" marB="72000"/>
                </a:tc>
              </a:tr>
              <a:tr h="370840">
                <a:tc>
                  <a:txBody>
                    <a:bodyPr/>
                    <a:lstStyle/>
                    <a:p>
                      <a:r>
                        <a:rPr lang="en-GB" altLang="zh-CN" sz="2000" b="1" dirty="0" smtClean="0">
                          <a:latin typeface="微软雅黑" pitchFamily="34" charset="-122"/>
                          <a:ea typeface="微软雅黑" pitchFamily="34" charset="-122"/>
                        </a:rPr>
                        <a:t>Web</a:t>
                      </a:r>
                      <a:r>
                        <a:rPr lang="zh-CN" altLang="en-US" sz="2000" b="1" dirty="0" smtClean="0">
                          <a:latin typeface="微软雅黑" pitchFamily="34" charset="-122"/>
                          <a:ea typeface="微软雅黑" pitchFamily="34" charset="-122"/>
                        </a:rPr>
                        <a:t>服务发布引擎</a:t>
                      </a:r>
                      <a:endParaRPr lang="zh-CN" altLang="en-US" sz="2000" b="1" dirty="0">
                        <a:latin typeface="微软雅黑" pitchFamily="34" charset="-122"/>
                        <a:ea typeface="微软雅黑" pitchFamily="34" charset="-122"/>
                      </a:endParaRPr>
                    </a:p>
                  </a:txBody>
                  <a:tcPr marT="72000" marB="72000"/>
                </a:tc>
                <a:tc>
                  <a:txBody>
                    <a:bodyPr/>
                    <a:lstStyle/>
                    <a:p>
                      <a:r>
                        <a:rPr lang="en-GB" altLang="zh-CN" sz="2000" b="0" dirty="0" smtClean="0"/>
                        <a:t>Tomcat 6.0</a:t>
                      </a:r>
                      <a:endParaRPr lang="zh-CN" altLang="en-US" sz="2000" b="0" dirty="0"/>
                    </a:p>
                  </a:txBody>
                  <a:tcPr marT="72000" marB="72000"/>
                </a:tc>
              </a:tr>
              <a:tr h="370840">
                <a:tc>
                  <a:txBody>
                    <a:bodyPr/>
                    <a:lstStyle/>
                    <a:p>
                      <a:r>
                        <a:rPr lang="zh-CN" altLang="en-US" sz="2000" b="1" dirty="0" smtClean="0">
                          <a:latin typeface="微软雅黑" pitchFamily="34" charset="-122"/>
                          <a:ea typeface="微软雅黑" pitchFamily="34" charset="-122"/>
                        </a:rPr>
                        <a:t>数据库</a:t>
                      </a:r>
                      <a:endParaRPr lang="zh-CN" altLang="en-US" sz="2000" b="1" dirty="0">
                        <a:latin typeface="微软雅黑" pitchFamily="34" charset="-122"/>
                        <a:ea typeface="微软雅黑" pitchFamily="34" charset="-122"/>
                      </a:endParaRPr>
                    </a:p>
                  </a:txBody>
                  <a:tcPr marT="72000" marB="72000"/>
                </a:tc>
                <a:tc>
                  <a:txBody>
                    <a:bodyPr/>
                    <a:lstStyle/>
                    <a:p>
                      <a:r>
                        <a:rPr lang="en-GB" altLang="zh-CN" sz="2000" b="0" dirty="0" smtClean="0"/>
                        <a:t>MySQL5.5</a:t>
                      </a:r>
                      <a:endParaRPr lang="zh-CN" altLang="en-US" sz="2000" b="0" dirty="0"/>
                    </a:p>
                  </a:txBody>
                  <a:tcPr marT="72000" marB="72000"/>
                </a:tc>
              </a:tr>
              <a:tr h="370840">
                <a:tc>
                  <a:txBody>
                    <a:bodyPr/>
                    <a:lstStyle/>
                    <a:p>
                      <a:r>
                        <a:rPr lang="zh-CN" altLang="en-US" sz="2000" b="1" dirty="0" smtClean="0">
                          <a:latin typeface="微软雅黑" pitchFamily="34" charset="-122"/>
                          <a:ea typeface="微软雅黑" pitchFamily="34" charset="-122"/>
                        </a:rPr>
                        <a:t>测试数据</a:t>
                      </a:r>
                      <a:endParaRPr lang="zh-CN" altLang="en-US" sz="2000" b="1" dirty="0">
                        <a:latin typeface="微软雅黑" pitchFamily="34" charset="-122"/>
                        <a:ea typeface="微软雅黑" pitchFamily="34" charset="-122"/>
                      </a:endParaRPr>
                    </a:p>
                  </a:txBody>
                  <a:tcPr marT="72000" marB="72000"/>
                </a:tc>
                <a:tc>
                  <a:txBody>
                    <a:bodyPr/>
                    <a:lstStyle/>
                    <a:p>
                      <a:r>
                        <a:rPr lang="en-US" altLang="zh-CN" sz="2000" b="0" dirty="0" smtClean="0"/>
                        <a:t>Chandra</a:t>
                      </a:r>
                      <a:endParaRPr lang="zh-CN" altLang="en-US" sz="2000" b="0" dirty="0"/>
                    </a:p>
                  </a:txBody>
                  <a:tcPr marT="72000" marB="72000"/>
                </a:tc>
              </a:tr>
            </a:tbl>
          </a:graphicData>
        </a:graphic>
      </p:graphicFrame>
      <p:sp>
        <p:nvSpPr>
          <p:cNvPr id="5" name="TextBox 4"/>
          <p:cNvSpPr txBox="1"/>
          <p:nvPr/>
        </p:nvSpPr>
        <p:spPr>
          <a:xfrm>
            <a:off x="2428860" y="214290"/>
            <a:ext cx="3429024" cy="523220"/>
          </a:xfrm>
          <a:prstGeom prst="rect">
            <a:avLst/>
          </a:prstGeom>
          <a:noFill/>
        </p:spPr>
        <p:txBody>
          <a:bodyPr wrap="square" rtlCol="0">
            <a:spAutoFit/>
          </a:bodyPr>
          <a:lstStyle/>
          <a:p>
            <a:pPr algn="ctr"/>
            <a:r>
              <a:rPr lang="zh-CN" altLang="en-US" sz="2800" dirty="0" smtClean="0">
                <a:latin typeface="微软雅黑" pitchFamily="34" charset="-122"/>
                <a:ea typeface="微软雅黑" pitchFamily="34" charset="-122"/>
              </a:rPr>
              <a:t>开发环境</a:t>
            </a:r>
            <a:endParaRPr lang="zh-CN" altLang="en-US" sz="2800" dirty="0">
              <a:latin typeface="微软雅黑" pitchFamily="34" charset="-122"/>
              <a:ea typeface="微软雅黑" pitchFamily="34" charset="-122"/>
            </a:endParaRPr>
          </a:p>
        </p:txBody>
      </p:sp>
      <p:sp>
        <p:nvSpPr>
          <p:cNvPr id="6" name="椭圆 5"/>
          <p:cNvSpPr/>
          <p:nvPr/>
        </p:nvSpPr>
        <p:spPr>
          <a:xfrm>
            <a:off x="3357554" y="3357562"/>
            <a:ext cx="1357322" cy="5715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285720" y="3929066"/>
            <a:ext cx="8215370" cy="2611582"/>
            <a:chOff x="285720" y="3929066"/>
            <a:chExt cx="8215370" cy="2611582"/>
          </a:xfrm>
        </p:grpSpPr>
        <p:sp>
          <p:nvSpPr>
            <p:cNvPr id="9" name="右箭头 8"/>
            <p:cNvSpPr/>
            <p:nvPr/>
          </p:nvSpPr>
          <p:spPr>
            <a:xfrm rot="5400000">
              <a:off x="3674418" y="4183706"/>
              <a:ext cx="792088" cy="282808"/>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11" name="TextBox 10"/>
            <p:cNvSpPr txBox="1"/>
            <p:nvPr/>
          </p:nvSpPr>
          <p:spPr>
            <a:xfrm>
              <a:off x="285720" y="4786322"/>
              <a:ext cx="8215370" cy="1754326"/>
            </a:xfrm>
            <a:prstGeom prst="rect">
              <a:avLst/>
            </a:prstGeom>
            <a:noFill/>
          </p:spPr>
          <p:txBody>
            <a:bodyPr wrap="square" rtlCol="0">
              <a:spAutoFit/>
            </a:bodyPr>
            <a:lstStyle/>
            <a:p>
              <a:pPr algn="ctr"/>
              <a:r>
                <a:rPr lang="en-US" altLang="zh-CN" dirty="0" smtClean="0">
                  <a:solidFill>
                    <a:srgbClr val="000000"/>
                  </a:solidFill>
                </a:rPr>
                <a:t>HXMT</a:t>
              </a:r>
              <a:r>
                <a:rPr lang="zh-CN" altLang="en-US" dirty="0" smtClean="0">
                  <a:solidFill>
                    <a:srgbClr val="000000"/>
                  </a:solidFill>
                </a:rPr>
                <a:t> 卫星  </a:t>
              </a:r>
              <a:r>
                <a:rPr lang="en-US" altLang="zh-CN" dirty="0" smtClean="0">
                  <a:solidFill>
                    <a:srgbClr val="000000"/>
                  </a:solidFill>
                </a:rPr>
                <a:t>VS. Chandra</a:t>
              </a:r>
              <a:r>
                <a:rPr lang="zh-CN" altLang="en-US" dirty="0" smtClean="0">
                  <a:solidFill>
                    <a:srgbClr val="000000"/>
                  </a:solidFill>
                </a:rPr>
                <a:t>卫星</a:t>
              </a:r>
              <a:endParaRPr lang="en-US" altLang="zh-CN" dirty="0" smtClean="0">
                <a:solidFill>
                  <a:srgbClr val="000000"/>
                </a:solidFill>
              </a:endParaRPr>
            </a:p>
            <a:p>
              <a:r>
                <a:rPr lang="en-US" altLang="zh-CN" dirty="0" smtClean="0">
                  <a:solidFill>
                    <a:srgbClr val="000000"/>
                  </a:solidFill>
                </a:rPr>
                <a:t>        </a:t>
              </a:r>
              <a:r>
                <a:rPr lang="zh-CN" altLang="en-US" dirty="0" smtClean="0">
                  <a:solidFill>
                    <a:srgbClr val="C00000"/>
                  </a:solidFill>
                </a:rPr>
                <a:t>科学目标</a:t>
              </a:r>
              <a:r>
                <a:rPr lang="zh-CN" altLang="en-US" dirty="0" smtClean="0">
                  <a:solidFill>
                    <a:srgbClr val="000000"/>
                  </a:solidFill>
                </a:rPr>
                <a:t>一致，</a:t>
              </a:r>
              <a:r>
                <a:rPr lang="zh-CN" altLang="en-US" dirty="0" smtClean="0">
                  <a:solidFill>
                    <a:srgbClr val="C00000"/>
                  </a:solidFill>
                </a:rPr>
                <a:t>探测范围</a:t>
              </a:r>
              <a:r>
                <a:rPr lang="zh-CN" altLang="en-US" dirty="0" smtClean="0">
                  <a:solidFill>
                    <a:srgbClr val="000000"/>
                  </a:solidFill>
                </a:rPr>
                <a:t>相似，</a:t>
              </a:r>
              <a:r>
                <a:rPr lang="zh-CN" altLang="en-US" dirty="0" smtClean="0">
                  <a:solidFill>
                    <a:srgbClr val="C00000"/>
                  </a:solidFill>
                </a:rPr>
                <a:t>数据分级定义、数据存储格式、数据产品种类</a:t>
              </a:r>
              <a:r>
                <a:rPr lang="zh-CN" altLang="en-US" dirty="0" smtClean="0">
                  <a:solidFill>
                    <a:srgbClr val="000000"/>
                  </a:solidFill>
                </a:rPr>
                <a:t>也均有重合之处，所以，在</a:t>
              </a:r>
              <a:r>
                <a:rPr lang="en-US" altLang="zh-CN" dirty="0" smtClean="0">
                  <a:solidFill>
                    <a:srgbClr val="000000"/>
                  </a:solidFill>
                </a:rPr>
                <a:t>HXMT</a:t>
              </a:r>
              <a:r>
                <a:rPr lang="zh-CN" altLang="en-US" dirty="0" smtClean="0">
                  <a:solidFill>
                    <a:srgbClr val="000000"/>
                  </a:solidFill>
                </a:rPr>
                <a:t>卫星数据产品文件内容尚未确定之前，采用</a:t>
              </a:r>
              <a:r>
                <a:rPr lang="en-US" altLang="zh-CN" dirty="0" smtClean="0">
                  <a:solidFill>
                    <a:srgbClr val="000000"/>
                  </a:solidFill>
                </a:rPr>
                <a:t>Chandra</a:t>
              </a:r>
              <a:r>
                <a:rPr lang="zh-CN" altLang="en-US" dirty="0" smtClean="0">
                  <a:solidFill>
                    <a:srgbClr val="000000"/>
                  </a:solidFill>
                </a:rPr>
                <a:t>数据产品实体文件作为系统底层测试数据，但数据模型、数据库和文件系统均针对</a:t>
              </a:r>
              <a:r>
                <a:rPr lang="en-US" altLang="zh-CN" dirty="0" smtClean="0">
                  <a:solidFill>
                    <a:srgbClr val="000000"/>
                  </a:solidFill>
                </a:rPr>
                <a:t>HXMT</a:t>
              </a:r>
              <a:r>
                <a:rPr lang="zh-CN" altLang="en-US" dirty="0" smtClean="0">
                  <a:solidFill>
                    <a:srgbClr val="000000"/>
                  </a:solidFill>
                </a:rPr>
                <a:t>卫星进行设计。</a:t>
              </a:r>
            </a:p>
            <a:p>
              <a:endParaRPr lang="zh-CN" altLang="en-US" dirty="0"/>
            </a:p>
          </p:txBody>
        </p:sp>
      </p:gr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zh-CN" altLang="en-US"/>
          </a:p>
        </p:txBody>
      </p:sp>
      <p:sp>
        <p:nvSpPr>
          <p:cNvPr id="5124" name="TextBox 2"/>
          <p:cNvSpPr txBox="1">
            <a:spLocks noChangeArrowheads="1"/>
          </p:cNvSpPr>
          <p:nvPr/>
        </p:nvSpPr>
        <p:spPr bwMode="auto">
          <a:xfrm>
            <a:off x="214313" y="571500"/>
            <a:ext cx="7858125" cy="1724025"/>
          </a:xfrm>
          <a:prstGeom prst="rect">
            <a:avLst/>
          </a:prstGeom>
          <a:noFill/>
          <a:ln w="9525">
            <a:noFill/>
            <a:miter lim="800000"/>
            <a:headEnd/>
            <a:tailEnd/>
          </a:ln>
        </p:spPr>
        <p:txBody>
          <a:bodyPr>
            <a:spAutoFit/>
          </a:bodyPr>
          <a:lstStyle/>
          <a:p>
            <a:pPr lvl="1">
              <a:lnSpc>
                <a:spcPct val="120000"/>
              </a:lnSpc>
              <a:buFont typeface="Arial" charset="0"/>
              <a:buNone/>
            </a:pPr>
            <a:endParaRPr lang="en-US" altLang="zh-CN" sz="2000"/>
          </a:p>
          <a:p>
            <a:endParaRPr lang="en-US" altLang="zh-CN" sz="2800" b="1">
              <a:latin typeface="宋体" pitchFamily="2" charset="-122"/>
              <a:cs typeface="Times New Roman" pitchFamily="18" charset="0"/>
            </a:endParaRPr>
          </a:p>
          <a:p>
            <a:endParaRPr lang="zh-CN" altLang="en-US" sz="5400" b="1"/>
          </a:p>
        </p:txBody>
      </p:sp>
      <p:sp>
        <p:nvSpPr>
          <p:cNvPr id="512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513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513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5132"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5122" name="Object 8"/>
          <p:cNvGraphicFramePr>
            <a:graphicFrameLocks noChangeAspect="1"/>
          </p:cNvGraphicFramePr>
          <p:nvPr/>
        </p:nvGraphicFramePr>
        <p:xfrm>
          <a:off x="2286023" y="428625"/>
          <a:ext cx="5500687" cy="6429375"/>
        </p:xfrm>
        <a:graphic>
          <a:graphicData uri="http://schemas.openxmlformats.org/presentationml/2006/ole">
            <p:oleObj spid="_x0000_s5122" name="Visio" r:id="rId4" imgW="4224258" imgH="6107429" progId="Visio.Drawing.11">
              <p:embed/>
            </p:oleObj>
          </a:graphicData>
        </a:graphic>
      </p:graphicFrame>
      <p:sp>
        <p:nvSpPr>
          <p:cNvPr id="14" name="内容占位符 4"/>
          <p:cNvSpPr txBox="1">
            <a:spLocks/>
          </p:cNvSpPr>
          <p:nvPr/>
        </p:nvSpPr>
        <p:spPr bwMode="auto">
          <a:xfrm>
            <a:off x="214282" y="-24"/>
            <a:ext cx="8715375" cy="500063"/>
          </a:xfrm>
          <a:prstGeom prst="rect">
            <a:avLst/>
          </a:prstGeom>
          <a:noFill/>
          <a:ln w="9525">
            <a:noFill/>
            <a:miter lim="800000"/>
            <a:headEnd/>
            <a:tailEnd/>
          </a:ln>
        </p:spPr>
        <p:txBody>
          <a:bodyPr/>
          <a:lstStyle/>
          <a:p>
            <a:pPr marL="0" lvl="1" algn="ctr">
              <a:spcBef>
                <a:spcPct val="20000"/>
              </a:spcBef>
            </a:pPr>
            <a:r>
              <a:rPr lang="zh-CN" altLang="en-US" sz="2800" b="1" dirty="0" smtClean="0">
                <a:solidFill>
                  <a:srgbClr val="C00000"/>
                </a:solidFill>
                <a:latin typeface="宋体" pitchFamily="2" charset="-122"/>
                <a:ea typeface="宋体"/>
              </a:rPr>
              <a:t>②</a:t>
            </a:r>
            <a:r>
              <a:rPr lang="zh-CN" altLang="en-US" sz="2800" b="1" dirty="0" smtClean="0">
                <a:solidFill>
                  <a:srgbClr val="C00000"/>
                </a:solidFill>
                <a:latin typeface="宋体" pitchFamily="2" charset="-122"/>
              </a:rPr>
              <a:t>主要功能实现</a:t>
            </a:r>
            <a:r>
              <a:rPr lang="en-US" altLang="zh-CN" sz="2400" b="1" dirty="0" smtClean="0">
                <a:latin typeface="宋体" pitchFamily="2" charset="-122"/>
              </a:rPr>
              <a:t>—</a:t>
            </a:r>
            <a:r>
              <a:rPr lang="zh-CN" altLang="en-US" sz="2400" b="1" dirty="0" smtClean="0">
                <a:latin typeface="宋体" pitchFamily="2" charset="-122"/>
              </a:rPr>
              <a:t>检索浏览</a:t>
            </a:r>
            <a:endParaRPr lang="en-US" altLang="zh-CN" sz="2400" b="1" dirty="0">
              <a:latin typeface="宋体" pitchFamily="2" charset="-122"/>
            </a:endParaRPr>
          </a:p>
          <a:p>
            <a:pPr marL="0" lvl="1">
              <a:spcBef>
                <a:spcPct val="20000"/>
              </a:spcBef>
            </a:pPr>
            <a:endParaRPr lang="en-US" altLang="zh-CN" sz="2800" b="1" dirty="0">
              <a:solidFill>
                <a:srgbClr val="C00000"/>
              </a:solidFill>
              <a:latin typeface="宋体" pitchFamily="2" charset="-122"/>
            </a:endParaRPr>
          </a:p>
        </p:txBody>
      </p:sp>
    </p:spTree>
  </p:cSld>
  <p:clrMapOvr>
    <a:masterClrMapping/>
  </p:clrMapOvr>
  <p:transition>
    <p:strips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5" name="Picture 3"/>
          <p:cNvPicPr>
            <a:picLocks noChangeAspect="1" noChangeArrowheads="1"/>
          </p:cNvPicPr>
          <p:nvPr/>
        </p:nvPicPr>
        <p:blipFill>
          <a:blip r:embed="rId3"/>
          <a:srcRect/>
          <a:stretch>
            <a:fillRect/>
          </a:stretch>
        </p:blipFill>
        <p:spPr bwMode="auto">
          <a:xfrm>
            <a:off x="285720" y="785794"/>
            <a:ext cx="8692650" cy="5437208"/>
          </a:xfrm>
          <a:prstGeom prst="rect">
            <a:avLst/>
          </a:prstGeom>
          <a:noFill/>
          <a:ln w="9525">
            <a:noFill/>
            <a:miter lim="800000"/>
            <a:headEnd/>
            <a:tailEnd/>
          </a:ln>
          <a:effectLst/>
        </p:spPr>
      </p:pic>
      <p:sp>
        <p:nvSpPr>
          <p:cNvPr id="4" name="内容占位符 4"/>
          <p:cNvSpPr txBox="1">
            <a:spLocks/>
          </p:cNvSpPr>
          <p:nvPr/>
        </p:nvSpPr>
        <p:spPr bwMode="auto">
          <a:xfrm>
            <a:off x="214282" y="142852"/>
            <a:ext cx="8715375" cy="500063"/>
          </a:xfrm>
          <a:prstGeom prst="rect">
            <a:avLst/>
          </a:prstGeom>
          <a:noFill/>
          <a:ln w="9525">
            <a:noFill/>
            <a:miter lim="800000"/>
            <a:headEnd/>
            <a:tailEnd/>
          </a:ln>
        </p:spPr>
        <p:txBody>
          <a:bodyPr/>
          <a:lstStyle/>
          <a:p>
            <a:pPr marL="0" lvl="1" algn="ctr">
              <a:spcBef>
                <a:spcPct val="20000"/>
              </a:spcBef>
            </a:pPr>
            <a:r>
              <a:rPr lang="zh-CN" altLang="en-US" sz="2800" b="1" dirty="0" smtClean="0">
                <a:solidFill>
                  <a:srgbClr val="C00000"/>
                </a:solidFill>
                <a:latin typeface="宋体" pitchFamily="2" charset="-122"/>
                <a:ea typeface="宋体"/>
              </a:rPr>
              <a:t>②</a:t>
            </a:r>
            <a:r>
              <a:rPr lang="zh-CN" altLang="en-US" sz="2800" b="1" dirty="0" smtClean="0">
                <a:solidFill>
                  <a:srgbClr val="C00000"/>
                </a:solidFill>
                <a:latin typeface="宋体" pitchFamily="2" charset="-122"/>
              </a:rPr>
              <a:t>主要功能实现</a:t>
            </a:r>
            <a:r>
              <a:rPr lang="en-US" altLang="zh-CN" sz="2400" b="1" dirty="0" smtClean="0">
                <a:latin typeface="宋体" pitchFamily="2" charset="-122"/>
              </a:rPr>
              <a:t>—</a:t>
            </a:r>
            <a:r>
              <a:rPr lang="zh-CN" altLang="en-US" sz="2400" b="1" dirty="0" smtClean="0">
                <a:latin typeface="宋体" pitchFamily="2" charset="-122"/>
              </a:rPr>
              <a:t>检索浏览</a:t>
            </a:r>
            <a:endParaRPr lang="en-US" altLang="zh-CN" sz="2400" b="1" dirty="0">
              <a:latin typeface="宋体" pitchFamily="2" charset="-122"/>
            </a:endParaRPr>
          </a:p>
          <a:p>
            <a:pPr marL="0" lvl="1">
              <a:spcBef>
                <a:spcPct val="20000"/>
              </a:spcBef>
            </a:pPr>
            <a:endParaRPr lang="en-US" altLang="zh-CN" sz="2800" b="1" dirty="0">
              <a:solidFill>
                <a:srgbClr val="C00000"/>
              </a:solidFill>
              <a:latin typeface="宋体" pitchFamily="2" charset="-122"/>
            </a:endParaRPr>
          </a:p>
        </p:txBody>
      </p:sp>
      <p:sp>
        <p:nvSpPr>
          <p:cNvPr id="5" name="矩形 4"/>
          <p:cNvSpPr/>
          <p:nvPr/>
        </p:nvSpPr>
        <p:spPr>
          <a:xfrm>
            <a:off x="285720" y="1285860"/>
            <a:ext cx="2857520" cy="5000660"/>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214678" y="1285860"/>
            <a:ext cx="5572164" cy="5000660"/>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3" descr="C:\Users\jx\Documents\Tencent Files\961501461\Image\9)Q_D8@AR~CP8)%YP9$ETGS.jpg"/>
          <p:cNvPicPr>
            <a:picLocks noChangeAspect="1" noChangeArrowheads="1"/>
          </p:cNvPicPr>
          <p:nvPr/>
        </p:nvPicPr>
        <p:blipFill>
          <a:blip r:embed="rId3"/>
          <a:srcRect/>
          <a:stretch>
            <a:fillRect/>
          </a:stretch>
        </p:blipFill>
        <p:spPr bwMode="auto">
          <a:xfrm>
            <a:off x="642910" y="1714488"/>
            <a:ext cx="7969423" cy="3929090"/>
          </a:xfrm>
          <a:prstGeom prst="rect">
            <a:avLst/>
          </a:prstGeom>
          <a:noFill/>
          <a:ln w="9525">
            <a:noFill/>
            <a:miter lim="800000"/>
            <a:headEnd/>
            <a:tailEnd/>
          </a:ln>
        </p:spPr>
      </p:pic>
      <p:sp>
        <p:nvSpPr>
          <p:cNvPr id="4" name="TextBox 16"/>
          <p:cNvSpPr txBox="1">
            <a:spLocks noChangeArrowheads="1"/>
          </p:cNvSpPr>
          <p:nvPr/>
        </p:nvSpPr>
        <p:spPr bwMode="auto">
          <a:xfrm>
            <a:off x="1214414" y="1071546"/>
            <a:ext cx="6286544" cy="369332"/>
          </a:xfrm>
          <a:prstGeom prst="rect">
            <a:avLst/>
          </a:prstGeom>
          <a:noFill/>
          <a:ln w="9525">
            <a:noFill/>
            <a:miter lim="800000"/>
            <a:headEnd/>
            <a:tailEnd/>
          </a:ln>
        </p:spPr>
        <p:txBody>
          <a:bodyPr wrap="square">
            <a:spAutoFit/>
          </a:bodyPr>
          <a:lstStyle/>
          <a:p>
            <a:r>
              <a:rPr lang="zh-CN" altLang="en-US" dirty="0"/>
              <a:t>基于</a:t>
            </a:r>
            <a:r>
              <a:rPr lang="en-US" altLang="zh-CN" dirty="0"/>
              <a:t>CXF</a:t>
            </a:r>
            <a:r>
              <a:rPr lang="zh-CN" altLang="en-US" dirty="0"/>
              <a:t>插件，进行</a:t>
            </a:r>
            <a:r>
              <a:rPr lang="en-US" altLang="zh-CN" dirty="0"/>
              <a:t>SOAP</a:t>
            </a:r>
            <a:r>
              <a:rPr lang="zh-CN" altLang="en-US" dirty="0" smtClean="0"/>
              <a:t>样式锥形</a:t>
            </a:r>
            <a:r>
              <a:rPr lang="zh-CN" altLang="en-US" dirty="0"/>
              <a:t>检索</a:t>
            </a:r>
            <a:r>
              <a:rPr lang="en-US" altLang="zh-CN" dirty="0"/>
              <a:t>Web</a:t>
            </a:r>
            <a:r>
              <a:rPr lang="zh-CN" altLang="en-US" dirty="0"/>
              <a:t>服务开发</a:t>
            </a:r>
          </a:p>
        </p:txBody>
      </p:sp>
      <p:sp>
        <p:nvSpPr>
          <p:cNvPr id="5" name="内容占位符 4"/>
          <p:cNvSpPr txBox="1">
            <a:spLocks/>
          </p:cNvSpPr>
          <p:nvPr/>
        </p:nvSpPr>
        <p:spPr bwMode="auto">
          <a:xfrm>
            <a:off x="214282" y="142852"/>
            <a:ext cx="8715375" cy="500063"/>
          </a:xfrm>
          <a:prstGeom prst="rect">
            <a:avLst/>
          </a:prstGeom>
          <a:noFill/>
          <a:ln w="9525">
            <a:noFill/>
            <a:miter lim="800000"/>
            <a:headEnd/>
            <a:tailEnd/>
          </a:ln>
        </p:spPr>
        <p:txBody>
          <a:bodyPr/>
          <a:lstStyle/>
          <a:p>
            <a:pPr marL="0" lvl="1" algn="ctr">
              <a:spcBef>
                <a:spcPct val="20000"/>
              </a:spcBef>
            </a:pPr>
            <a:r>
              <a:rPr lang="zh-CN" altLang="en-US" sz="2800" b="1" dirty="0" smtClean="0">
                <a:solidFill>
                  <a:srgbClr val="C00000"/>
                </a:solidFill>
                <a:latin typeface="宋体" pitchFamily="2" charset="-122"/>
                <a:ea typeface="宋体"/>
              </a:rPr>
              <a:t>②</a:t>
            </a:r>
            <a:r>
              <a:rPr lang="zh-CN" altLang="en-US" sz="2800" b="1" dirty="0" smtClean="0">
                <a:solidFill>
                  <a:srgbClr val="C00000"/>
                </a:solidFill>
                <a:latin typeface="宋体" pitchFamily="2" charset="-122"/>
              </a:rPr>
              <a:t>主要功能实现</a:t>
            </a:r>
            <a:r>
              <a:rPr lang="en-US" altLang="zh-CN" sz="2400" b="1" dirty="0" smtClean="0">
                <a:latin typeface="宋体" pitchFamily="2" charset="-122"/>
              </a:rPr>
              <a:t>—</a:t>
            </a:r>
            <a:r>
              <a:rPr lang="zh-CN" altLang="en-US" sz="2400" b="1" dirty="0" smtClean="0">
                <a:latin typeface="宋体" pitchFamily="2" charset="-122"/>
              </a:rPr>
              <a:t>检索浏览</a:t>
            </a:r>
            <a:endParaRPr lang="en-US" altLang="zh-CN" sz="2400" b="1" dirty="0">
              <a:latin typeface="宋体" pitchFamily="2" charset="-122"/>
            </a:endParaRPr>
          </a:p>
          <a:p>
            <a:pPr marL="0" lvl="1">
              <a:spcBef>
                <a:spcPct val="20000"/>
              </a:spcBef>
            </a:pPr>
            <a:endParaRPr lang="en-US" altLang="zh-CN" sz="2800" b="1" dirty="0">
              <a:solidFill>
                <a:srgbClr val="C00000"/>
              </a:solidFill>
              <a:latin typeface="宋体" pitchFamily="2" charset="-122"/>
            </a:endParaRPr>
          </a:p>
        </p:txBody>
      </p:sp>
      <p:sp>
        <p:nvSpPr>
          <p:cNvPr id="6" name="TextBox 5"/>
          <p:cNvSpPr txBox="1"/>
          <p:nvPr/>
        </p:nvSpPr>
        <p:spPr>
          <a:xfrm>
            <a:off x="2428860" y="5857892"/>
            <a:ext cx="4214842" cy="369332"/>
          </a:xfrm>
          <a:prstGeom prst="rect">
            <a:avLst/>
          </a:prstGeom>
          <a:noFill/>
        </p:spPr>
        <p:txBody>
          <a:bodyPr wrap="square" rtlCol="0">
            <a:spAutoFit/>
          </a:bodyPr>
          <a:lstStyle/>
          <a:p>
            <a:pPr algn="ctr"/>
            <a:r>
              <a:rPr lang="zh-CN" altLang="en-US" b="1" dirty="0" smtClean="0">
                <a:solidFill>
                  <a:srgbClr val="0070C0"/>
                </a:solidFill>
              </a:rPr>
              <a:t>锥形检索服务返回</a:t>
            </a:r>
            <a:r>
              <a:rPr lang="en-US" altLang="zh-CN" b="1" dirty="0" err="1" smtClean="0">
                <a:solidFill>
                  <a:srgbClr val="0070C0"/>
                </a:solidFill>
              </a:rPr>
              <a:t>VOTable</a:t>
            </a:r>
            <a:r>
              <a:rPr lang="zh-CN" altLang="en-US" b="1" dirty="0" smtClean="0">
                <a:solidFill>
                  <a:srgbClr val="0070C0"/>
                </a:solidFill>
              </a:rPr>
              <a:t>格式结果</a:t>
            </a:r>
            <a:endParaRPr lang="zh-CN" altLang="en-US" b="1" dirty="0">
              <a:solidFill>
                <a:srgbClr val="0070C0"/>
              </a:solidFill>
            </a:endParaRPr>
          </a:p>
        </p:txBody>
      </p:sp>
    </p:spTree>
  </p:cSld>
  <p:clrMapOvr>
    <a:masterClrMapping/>
  </p:clrMapOvr>
  <p:transition>
    <p:pull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zh-CN" altLang="en-US"/>
          </a:p>
        </p:txBody>
      </p:sp>
      <p:sp>
        <p:nvSpPr>
          <p:cNvPr id="6148" name="TextBox 2"/>
          <p:cNvSpPr txBox="1">
            <a:spLocks noChangeArrowheads="1"/>
          </p:cNvSpPr>
          <p:nvPr/>
        </p:nvSpPr>
        <p:spPr bwMode="auto">
          <a:xfrm>
            <a:off x="214313" y="571500"/>
            <a:ext cx="7858125" cy="1724025"/>
          </a:xfrm>
          <a:prstGeom prst="rect">
            <a:avLst/>
          </a:prstGeom>
          <a:noFill/>
          <a:ln w="9525">
            <a:noFill/>
            <a:miter lim="800000"/>
            <a:headEnd/>
            <a:tailEnd/>
          </a:ln>
        </p:spPr>
        <p:txBody>
          <a:bodyPr>
            <a:spAutoFit/>
          </a:bodyPr>
          <a:lstStyle/>
          <a:p>
            <a:pPr lvl="1">
              <a:lnSpc>
                <a:spcPct val="120000"/>
              </a:lnSpc>
              <a:buFont typeface="Arial" charset="0"/>
              <a:buNone/>
            </a:pPr>
            <a:endParaRPr lang="en-US" altLang="zh-CN" sz="2000"/>
          </a:p>
          <a:p>
            <a:endParaRPr lang="en-US" altLang="zh-CN" sz="2800" b="1">
              <a:latin typeface="宋体" pitchFamily="2" charset="-122"/>
              <a:cs typeface="Times New Roman" pitchFamily="18" charset="0"/>
            </a:endParaRPr>
          </a:p>
          <a:p>
            <a:endParaRPr lang="zh-CN" altLang="en-US" sz="5400" b="1"/>
          </a:p>
        </p:txBody>
      </p:sp>
      <p:sp>
        <p:nvSpPr>
          <p:cNvPr id="614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615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615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6146" name="Object 4"/>
          <p:cNvGraphicFramePr>
            <a:graphicFrameLocks noChangeAspect="1"/>
          </p:cNvGraphicFramePr>
          <p:nvPr/>
        </p:nvGraphicFramePr>
        <p:xfrm>
          <a:off x="2071670" y="1000108"/>
          <a:ext cx="5143500" cy="5272087"/>
        </p:xfrm>
        <a:graphic>
          <a:graphicData uri="http://schemas.openxmlformats.org/presentationml/2006/ole">
            <p:oleObj spid="_x0000_s6146" name="Visio" r:id="rId4" imgW="4029618" imgH="4136175" progId="Visio.Drawing.11">
              <p:embed/>
            </p:oleObj>
          </a:graphicData>
        </a:graphic>
      </p:graphicFrame>
      <p:sp>
        <p:nvSpPr>
          <p:cNvPr id="12" name="内容占位符 4"/>
          <p:cNvSpPr txBox="1">
            <a:spLocks/>
          </p:cNvSpPr>
          <p:nvPr/>
        </p:nvSpPr>
        <p:spPr bwMode="auto">
          <a:xfrm>
            <a:off x="214282" y="142852"/>
            <a:ext cx="8715375" cy="500063"/>
          </a:xfrm>
          <a:prstGeom prst="rect">
            <a:avLst/>
          </a:prstGeom>
          <a:noFill/>
          <a:ln w="9525">
            <a:noFill/>
            <a:miter lim="800000"/>
            <a:headEnd/>
            <a:tailEnd/>
          </a:ln>
        </p:spPr>
        <p:txBody>
          <a:bodyPr/>
          <a:lstStyle/>
          <a:p>
            <a:pPr marL="0" lvl="1" algn="ctr">
              <a:spcBef>
                <a:spcPct val="20000"/>
              </a:spcBef>
            </a:pPr>
            <a:r>
              <a:rPr lang="zh-CN" altLang="en-US" sz="2800" b="1" dirty="0" smtClean="0">
                <a:solidFill>
                  <a:srgbClr val="C00000"/>
                </a:solidFill>
                <a:latin typeface="宋体" pitchFamily="2" charset="-122"/>
                <a:ea typeface="宋体"/>
              </a:rPr>
              <a:t>②</a:t>
            </a:r>
            <a:r>
              <a:rPr lang="zh-CN" altLang="en-US" sz="2800" b="1" dirty="0" smtClean="0">
                <a:solidFill>
                  <a:srgbClr val="C00000"/>
                </a:solidFill>
                <a:latin typeface="宋体" pitchFamily="2" charset="-122"/>
              </a:rPr>
              <a:t>主要功能实现</a:t>
            </a:r>
            <a:r>
              <a:rPr lang="en-US" altLang="zh-CN" sz="2400" b="1" dirty="0" smtClean="0">
                <a:latin typeface="宋体" pitchFamily="2" charset="-122"/>
              </a:rPr>
              <a:t>—</a:t>
            </a:r>
            <a:r>
              <a:rPr lang="zh-CN" altLang="en-US" sz="2400" b="1" dirty="0" smtClean="0">
                <a:latin typeface="宋体" pitchFamily="2" charset="-122"/>
              </a:rPr>
              <a:t>数据下载</a:t>
            </a:r>
            <a:endParaRPr lang="en-US" altLang="zh-CN" sz="2400" b="1" dirty="0">
              <a:latin typeface="宋体" pitchFamily="2" charset="-122"/>
            </a:endParaRPr>
          </a:p>
          <a:p>
            <a:pPr marL="0" lvl="1">
              <a:spcBef>
                <a:spcPct val="20000"/>
              </a:spcBef>
            </a:pPr>
            <a:endParaRPr lang="en-US" altLang="zh-CN" sz="2800" b="1" dirty="0">
              <a:solidFill>
                <a:srgbClr val="C00000"/>
              </a:solidFill>
              <a:latin typeface="宋体" pitchFamily="2" charset="-122"/>
            </a:endParaRPr>
          </a:p>
        </p:txBody>
      </p:sp>
    </p:spTree>
  </p:cSld>
  <p:clrMapOvr>
    <a:masterClrMapping/>
  </p:clrMapOvr>
  <p:transition>
    <p:strips dir="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zh-CN" altLang="en-US"/>
          </a:p>
        </p:txBody>
      </p:sp>
      <p:sp>
        <p:nvSpPr>
          <p:cNvPr id="37891" name="TextBox 2"/>
          <p:cNvSpPr txBox="1">
            <a:spLocks noChangeArrowheads="1"/>
          </p:cNvSpPr>
          <p:nvPr/>
        </p:nvSpPr>
        <p:spPr bwMode="auto">
          <a:xfrm>
            <a:off x="214313" y="571500"/>
            <a:ext cx="7858125" cy="1724025"/>
          </a:xfrm>
          <a:prstGeom prst="rect">
            <a:avLst/>
          </a:prstGeom>
          <a:noFill/>
          <a:ln w="9525">
            <a:noFill/>
            <a:miter lim="800000"/>
            <a:headEnd/>
            <a:tailEnd/>
          </a:ln>
        </p:spPr>
        <p:txBody>
          <a:bodyPr>
            <a:spAutoFit/>
          </a:bodyPr>
          <a:lstStyle/>
          <a:p>
            <a:pPr lvl="1">
              <a:lnSpc>
                <a:spcPct val="120000"/>
              </a:lnSpc>
              <a:buFont typeface="Arial" charset="0"/>
              <a:buNone/>
            </a:pPr>
            <a:endParaRPr lang="en-US" altLang="zh-CN" sz="2000"/>
          </a:p>
          <a:p>
            <a:endParaRPr lang="en-US" altLang="zh-CN" sz="2800" b="1">
              <a:latin typeface="宋体" pitchFamily="2" charset="-122"/>
              <a:cs typeface="Times New Roman" pitchFamily="18" charset="0"/>
            </a:endParaRPr>
          </a:p>
          <a:p>
            <a:endParaRPr lang="zh-CN" altLang="en-US" sz="5400" b="1"/>
          </a:p>
        </p:txBody>
      </p:sp>
      <p:sp>
        <p:nvSpPr>
          <p:cNvPr id="3789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3789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3789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12" name="内容占位符 4"/>
          <p:cNvSpPr txBox="1">
            <a:spLocks/>
          </p:cNvSpPr>
          <p:nvPr/>
        </p:nvSpPr>
        <p:spPr bwMode="auto">
          <a:xfrm>
            <a:off x="214282" y="142852"/>
            <a:ext cx="8715375" cy="500063"/>
          </a:xfrm>
          <a:prstGeom prst="rect">
            <a:avLst/>
          </a:prstGeom>
          <a:noFill/>
          <a:ln w="9525">
            <a:noFill/>
            <a:miter lim="800000"/>
            <a:headEnd/>
            <a:tailEnd/>
          </a:ln>
        </p:spPr>
        <p:txBody>
          <a:bodyPr/>
          <a:lstStyle/>
          <a:p>
            <a:pPr marL="0" lvl="1" algn="ctr">
              <a:spcBef>
                <a:spcPct val="20000"/>
              </a:spcBef>
            </a:pPr>
            <a:r>
              <a:rPr lang="zh-CN" altLang="en-US" sz="2800" b="1" dirty="0" smtClean="0">
                <a:solidFill>
                  <a:srgbClr val="C00000"/>
                </a:solidFill>
                <a:latin typeface="宋体" pitchFamily="2" charset="-122"/>
                <a:ea typeface="宋体"/>
              </a:rPr>
              <a:t>②</a:t>
            </a:r>
            <a:r>
              <a:rPr lang="zh-CN" altLang="en-US" sz="2800" b="1" dirty="0" smtClean="0">
                <a:solidFill>
                  <a:srgbClr val="C00000"/>
                </a:solidFill>
                <a:latin typeface="宋体" pitchFamily="2" charset="-122"/>
              </a:rPr>
              <a:t>主要功能实现</a:t>
            </a:r>
            <a:r>
              <a:rPr lang="en-US" altLang="zh-CN" sz="2400" b="1" dirty="0" smtClean="0">
                <a:latin typeface="宋体" pitchFamily="2" charset="-122"/>
              </a:rPr>
              <a:t>—</a:t>
            </a:r>
            <a:r>
              <a:rPr lang="zh-CN" altLang="en-US" sz="2400" b="1" dirty="0" smtClean="0">
                <a:latin typeface="宋体" pitchFamily="2" charset="-122"/>
              </a:rPr>
              <a:t>数据下载</a:t>
            </a:r>
            <a:endParaRPr lang="en-US" altLang="zh-CN" sz="2400" b="1" dirty="0">
              <a:latin typeface="宋体" pitchFamily="2" charset="-122"/>
            </a:endParaRPr>
          </a:p>
          <a:p>
            <a:pPr marL="0" lvl="1">
              <a:spcBef>
                <a:spcPct val="20000"/>
              </a:spcBef>
            </a:pPr>
            <a:endParaRPr lang="en-US" altLang="zh-CN" sz="2800" b="1" dirty="0">
              <a:solidFill>
                <a:srgbClr val="C00000"/>
              </a:solidFill>
              <a:latin typeface="宋体" pitchFamily="2" charset="-122"/>
            </a:endParaRPr>
          </a:p>
        </p:txBody>
      </p:sp>
      <p:pic>
        <p:nvPicPr>
          <p:cNvPr id="219139" name="Picture 3"/>
          <p:cNvPicPr>
            <a:picLocks noChangeAspect="1" noChangeArrowheads="1"/>
          </p:cNvPicPr>
          <p:nvPr/>
        </p:nvPicPr>
        <p:blipFill>
          <a:blip r:embed="rId3"/>
          <a:srcRect/>
          <a:stretch>
            <a:fillRect/>
          </a:stretch>
        </p:blipFill>
        <p:spPr bwMode="auto">
          <a:xfrm>
            <a:off x="215914" y="857232"/>
            <a:ext cx="6356350" cy="5570537"/>
          </a:xfrm>
          <a:prstGeom prst="rect">
            <a:avLst/>
          </a:prstGeom>
          <a:noFill/>
          <a:ln w="9525">
            <a:noFill/>
            <a:miter lim="800000"/>
            <a:headEnd/>
            <a:tailEnd/>
          </a:ln>
          <a:effectLst/>
        </p:spPr>
      </p:pic>
      <p:pic>
        <p:nvPicPr>
          <p:cNvPr id="219138" name="Picture 2"/>
          <p:cNvPicPr>
            <a:picLocks noChangeAspect="1" noChangeArrowheads="1"/>
          </p:cNvPicPr>
          <p:nvPr/>
        </p:nvPicPr>
        <p:blipFill>
          <a:blip r:embed="rId4"/>
          <a:srcRect/>
          <a:stretch>
            <a:fillRect/>
          </a:stretch>
        </p:blipFill>
        <p:spPr bwMode="auto">
          <a:xfrm>
            <a:off x="1164705" y="2857496"/>
            <a:ext cx="4478865" cy="2928958"/>
          </a:xfrm>
          <a:prstGeom prst="rect">
            <a:avLst/>
          </a:prstGeom>
          <a:noFill/>
          <a:ln w="9525">
            <a:noFill/>
            <a:miter lim="800000"/>
            <a:headEnd/>
            <a:tailEnd/>
          </a:ln>
          <a:effectLst/>
        </p:spPr>
      </p:pic>
      <p:sp>
        <p:nvSpPr>
          <p:cNvPr id="13" name="矩形 12"/>
          <p:cNvSpPr/>
          <p:nvPr/>
        </p:nvSpPr>
        <p:spPr>
          <a:xfrm>
            <a:off x="285720" y="2000240"/>
            <a:ext cx="357190" cy="4286280"/>
          </a:xfrm>
          <a:prstGeom prst="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714348" y="1500174"/>
            <a:ext cx="2000264" cy="928694"/>
            <a:chOff x="1142976" y="1500174"/>
            <a:chExt cx="2000264" cy="928694"/>
          </a:xfrm>
        </p:grpSpPr>
        <p:cxnSp>
          <p:nvCxnSpPr>
            <p:cNvPr id="10" name="直接连接符 9"/>
            <p:cNvCxnSpPr/>
            <p:nvPr/>
          </p:nvCxnSpPr>
          <p:spPr>
            <a:xfrm>
              <a:off x="2000232" y="1500174"/>
              <a:ext cx="1143008" cy="1588"/>
            </a:xfrm>
            <a:prstGeom prst="line">
              <a:avLst/>
            </a:prstGeom>
            <a:ln w="38100" cmpd="sng">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V="1">
              <a:off x="1142976" y="1571612"/>
              <a:ext cx="1143008" cy="857256"/>
            </a:xfrm>
            <a:prstGeom prst="straightConnector1">
              <a:avLst/>
            </a:prstGeom>
            <a:noFill/>
            <a:ln w="38100">
              <a:solidFill>
                <a:srgbClr val="7030A0"/>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grpSp>
      <p:sp>
        <p:nvSpPr>
          <p:cNvPr id="17" name="矩形 16"/>
          <p:cNvSpPr/>
          <p:nvPr/>
        </p:nvSpPr>
        <p:spPr>
          <a:xfrm>
            <a:off x="5929322" y="3286124"/>
            <a:ext cx="285752" cy="285752"/>
          </a:xfrm>
          <a:prstGeom prst="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500034" y="1500174"/>
            <a:ext cx="928694" cy="1588"/>
          </a:xfrm>
          <a:prstGeom prst="line">
            <a:avLst/>
          </a:prstGeom>
          <a:ln w="38100" cmpd="sng">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5929322" y="2714620"/>
            <a:ext cx="3286148" cy="3929090"/>
            <a:chOff x="5929322" y="2714620"/>
            <a:chExt cx="3286148" cy="3929090"/>
          </a:xfrm>
        </p:grpSpPr>
        <p:grpSp>
          <p:nvGrpSpPr>
            <p:cNvPr id="29" name="组合 28"/>
            <p:cNvGrpSpPr/>
            <p:nvPr/>
          </p:nvGrpSpPr>
          <p:grpSpPr>
            <a:xfrm>
              <a:off x="6000760" y="3000372"/>
              <a:ext cx="3214710" cy="3643338"/>
              <a:chOff x="5929290" y="3000372"/>
              <a:chExt cx="3214710" cy="3643338"/>
            </a:xfrm>
          </p:grpSpPr>
          <p:pic>
            <p:nvPicPr>
              <p:cNvPr id="27" name="Picture 1" descr="E:\2014毕业\20140512\答辩PPT\点源标注.jpg"/>
              <p:cNvPicPr>
                <a:picLocks noChangeAspect="1" noChangeArrowheads="1"/>
              </p:cNvPicPr>
              <p:nvPr/>
            </p:nvPicPr>
            <p:blipFill>
              <a:blip r:embed="rId5"/>
              <a:srcRect/>
              <a:stretch>
                <a:fillRect/>
              </a:stretch>
            </p:blipFill>
            <p:spPr bwMode="auto">
              <a:xfrm>
                <a:off x="5929290" y="3429000"/>
                <a:ext cx="3214710" cy="3214710"/>
              </a:xfrm>
              <a:prstGeom prst="rect">
                <a:avLst/>
              </a:prstGeom>
              <a:noFill/>
            </p:spPr>
          </p:pic>
          <p:sp>
            <p:nvSpPr>
              <p:cNvPr id="28" name="TextBox 27"/>
              <p:cNvSpPr txBox="1"/>
              <p:nvPr/>
            </p:nvSpPr>
            <p:spPr>
              <a:xfrm>
                <a:off x="6929454" y="3000372"/>
                <a:ext cx="1204244"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CN" altLang="en-US" sz="2000" b="1" dirty="0" smtClean="0">
                    <a:solidFill>
                      <a:schemeClr val="bg1"/>
                    </a:solidFill>
                    <a:latin typeface="微软雅黑" pitchFamily="34" charset="-122"/>
                    <a:ea typeface="微软雅黑" pitchFamily="34" charset="-122"/>
                  </a:rPr>
                  <a:t>点源标注</a:t>
                </a:r>
                <a:endParaRPr lang="zh-CN" altLang="en-US" sz="2000" b="1" dirty="0">
                  <a:solidFill>
                    <a:schemeClr val="bg1"/>
                  </a:solidFill>
                  <a:latin typeface="微软雅黑" pitchFamily="34" charset="-122"/>
                  <a:ea typeface="微软雅黑" pitchFamily="34" charset="-122"/>
                </a:endParaRPr>
              </a:p>
            </p:txBody>
          </p:sp>
        </p:grpSp>
        <p:sp>
          <p:nvSpPr>
            <p:cNvPr id="33" name="矩形 32"/>
            <p:cNvSpPr/>
            <p:nvPr/>
          </p:nvSpPr>
          <p:spPr>
            <a:xfrm>
              <a:off x="5929322" y="2714620"/>
              <a:ext cx="285752" cy="285752"/>
            </a:xfrm>
            <a:prstGeom prst="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p:nvGrpSpPr>
        <p:grpSpPr>
          <a:xfrm>
            <a:off x="5929322" y="3000372"/>
            <a:ext cx="3214710" cy="3429048"/>
            <a:chOff x="5929290" y="3000372"/>
            <a:chExt cx="3214710" cy="3429048"/>
          </a:xfrm>
        </p:grpSpPr>
        <p:grpSp>
          <p:nvGrpSpPr>
            <p:cNvPr id="32" name="组合 31"/>
            <p:cNvGrpSpPr/>
            <p:nvPr/>
          </p:nvGrpSpPr>
          <p:grpSpPr>
            <a:xfrm>
              <a:off x="5929290" y="3071810"/>
              <a:ext cx="3214710" cy="3357610"/>
              <a:chOff x="5929322" y="3000372"/>
              <a:chExt cx="3214710" cy="3357610"/>
            </a:xfrm>
          </p:grpSpPr>
          <p:pic>
            <p:nvPicPr>
              <p:cNvPr id="30" name="图片 3"/>
              <p:cNvPicPr>
                <a:picLocks noChangeAspect="1" noChangeArrowheads="1"/>
              </p:cNvPicPr>
              <p:nvPr/>
            </p:nvPicPr>
            <p:blipFill>
              <a:blip r:embed="rId6"/>
              <a:srcRect/>
              <a:stretch>
                <a:fillRect/>
              </a:stretch>
            </p:blipFill>
            <p:spPr bwMode="auto">
              <a:xfrm>
                <a:off x="5929322" y="3143272"/>
                <a:ext cx="3214710" cy="3214710"/>
              </a:xfrm>
              <a:prstGeom prst="rect">
                <a:avLst/>
              </a:prstGeom>
              <a:noFill/>
              <a:ln w="9525">
                <a:noFill/>
                <a:miter lim="800000"/>
                <a:headEnd/>
                <a:tailEnd/>
              </a:ln>
            </p:spPr>
          </p:pic>
          <p:sp>
            <p:nvSpPr>
              <p:cNvPr id="31" name="TextBox 30"/>
              <p:cNvSpPr txBox="1"/>
              <p:nvPr/>
            </p:nvSpPr>
            <p:spPr>
              <a:xfrm>
                <a:off x="6929454" y="3000372"/>
                <a:ext cx="1204244"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CN" altLang="en-US" sz="2000" b="1" dirty="0" smtClean="0">
                    <a:solidFill>
                      <a:schemeClr val="bg1"/>
                    </a:solidFill>
                    <a:latin typeface="微软雅黑" pitchFamily="34" charset="-122"/>
                    <a:ea typeface="微软雅黑" pitchFamily="34" charset="-122"/>
                  </a:rPr>
                  <a:t>可视浏览</a:t>
                </a:r>
                <a:endParaRPr lang="zh-CN" altLang="en-US" sz="2000" b="1" dirty="0">
                  <a:solidFill>
                    <a:schemeClr val="bg1"/>
                  </a:solidFill>
                  <a:latin typeface="微软雅黑" pitchFamily="34" charset="-122"/>
                  <a:ea typeface="微软雅黑" pitchFamily="34" charset="-122"/>
                </a:endParaRPr>
              </a:p>
            </p:txBody>
          </p:sp>
        </p:grpSp>
        <p:sp>
          <p:nvSpPr>
            <p:cNvPr id="34" name="矩形 33"/>
            <p:cNvSpPr/>
            <p:nvPr/>
          </p:nvSpPr>
          <p:spPr>
            <a:xfrm>
              <a:off x="5929322" y="3000372"/>
              <a:ext cx="285752" cy="285752"/>
            </a:xfrm>
            <a:prstGeom prst="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5929322" y="2428868"/>
            <a:ext cx="3214678" cy="4000528"/>
            <a:chOff x="5929322" y="2428868"/>
            <a:chExt cx="3214678" cy="4000528"/>
          </a:xfrm>
        </p:grpSpPr>
        <p:grpSp>
          <p:nvGrpSpPr>
            <p:cNvPr id="19" name="组合 18"/>
            <p:cNvGrpSpPr/>
            <p:nvPr/>
          </p:nvGrpSpPr>
          <p:grpSpPr>
            <a:xfrm>
              <a:off x="6143634" y="3004060"/>
              <a:ext cx="3000366" cy="3425336"/>
              <a:chOff x="357158" y="2428868"/>
              <a:chExt cx="3500432" cy="3996840"/>
            </a:xfrm>
          </p:grpSpPr>
          <p:pic>
            <p:nvPicPr>
              <p:cNvPr id="22" name="图片 1"/>
              <p:cNvPicPr>
                <a:picLocks noChangeAspect="1" noChangeArrowheads="1"/>
              </p:cNvPicPr>
              <p:nvPr/>
            </p:nvPicPr>
            <p:blipFill>
              <a:blip r:embed="rId7"/>
              <a:srcRect/>
              <a:stretch>
                <a:fillRect/>
              </a:stretch>
            </p:blipFill>
            <p:spPr bwMode="auto">
              <a:xfrm>
                <a:off x="357158" y="2928934"/>
                <a:ext cx="3500432" cy="3496774"/>
              </a:xfrm>
              <a:prstGeom prst="rect">
                <a:avLst/>
              </a:prstGeom>
              <a:noFill/>
              <a:ln w="9525">
                <a:noFill/>
                <a:miter lim="800000"/>
                <a:headEnd/>
                <a:tailEnd/>
              </a:ln>
            </p:spPr>
          </p:pic>
          <p:sp>
            <p:nvSpPr>
              <p:cNvPr id="23" name="TextBox 22"/>
              <p:cNvSpPr txBox="1"/>
              <p:nvPr/>
            </p:nvSpPr>
            <p:spPr>
              <a:xfrm>
                <a:off x="1285852" y="2428868"/>
                <a:ext cx="1404953" cy="4668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CN" altLang="en-US" sz="2000" b="1" dirty="0" smtClean="0">
                    <a:solidFill>
                      <a:schemeClr val="bg1"/>
                    </a:solidFill>
                    <a:latin typeface="微软雅黑" pitchFamily="34" charset="-122"/>
                    <a:ea typeface="微软雅黑" pitchFamily="34" charset="-122"/>
                  </a:rPr>
                  <a:t>关联检索</a:t>
                </a:r>
                <a:endParaRPr lang="zh-CN" altLang="en-US" sz="2000" b="1" dirty="0">
                  <a:solidFill>
                    <a:schemeClr val="bg1"/>
                  </a:solidFill>
                  <a:latin typeface="微软雅黑" pitchFamily="34" charset="-122"/>
                  <a:ea typeface="微软雅黑" pitchFamily="34" charset="-122"/>
                </a:endParaRPr>
              </a:p>
            </p:txBody>
          </p:sp>
        </p:grpSp>
        <p:sp>
          <p:nvSpPr>
            <p:cNvPr id="36" name="矩形 35"/>
            <p:cNvSpPr/>
            <p:nvPr/>
          </p:nvSpPr>
          <p:spPr>
            <a:xfrm>
              <a:off x="5929322" y="2428868"/>
              <a:ext cx="285752" cy="285752"/>
            </a:xfrm>
            <a:prstGeom prst="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1+#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219138"/>
                                        </p:tgtEl>
                                        <p:attrNameLst>
                                          <p:attrName>style.visibility</p:attrName>
                                        </p:attrNameLst>
                                      </p:cBhvr>
                                      <p:to>
                                        <p:strVal val="visible"/>
                                      </p:to>
                                    </p:set>
                                    <p:animEffect transition="in" filter="strips(downRight)">
                                      <p:cBhvr>
                                        <p:cTn id="27" dur="500"/>
                                        <p:tgtEl>
                                          <p:spTgt spid="21913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500" fill="hold"/>
                                        <p:tgtEl>
                                          <p:spTgt spid="37"/>
                                        </p:tgtEl>
                                        <p:attrNameLst>
                                          <p:attrName>ppt_x</p:attrName>
                                        </p:attrNameLst>
                                      </p:cBhvr>
                                      <p:tavLst>
                                        <p:tav tm="0">
                                          <p:val>
                                            <p:strVal val="#ppt_x"/>
                                          </p:val>
                                        </p:tav>
                                        <p:tav tm="100000">
                                          <p:val>
                                            <p:strVal val="#ppt_x"/>
                                          </p:val>
                                        </p:tav>
                                      </p:tavLst>
                                    </p:anim>
                                    <p:anim calcmode="lin" valueType="num">
                                      <p:cBhvr additive="base">
                                        <p:cTn id="33" dur="500" fill="hold"/>
                                        <p:tgtEl>
                                          <p:spTgt spid="3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500" fill="hold"/>
                                        <p:tgtEl>
                                          <p:spTgt spid="38"/>
                                        </p:tgtEl>
                                        <p:attrNameLst>
                                          <p:attrName>ppt_x</p:attrName>
                                        </p:attrNameLst>
                                      </p:cBhvr>
                                      <p:tavLst>
                                        <p:tav tm="0">
                                          <p:val>
                                            <p:strVal val="#ppt_x"/>
                                          </p:val>
                                        </p:tav>
                                        <p:tav tm="100000">
                                          <p:val>
                                            <p:strVal val="#ppt_x"/>
                                          </p:val>
                                        </p:tav>
                                      </p:tavLst>
                                    </p:anim>
                                    <p:anim calcmode="lin" valueType="num">
                                      <p:cBhvr additive="base">
                                        <p:cTn id="39" dur="500" fill="hold"/>
                                        <p:tgtEl>
                                          <p:spTgt spid="3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500" fill="hold"/>
                                        <p:tgtEl>
                                          <p:spTgt spid="39"/>
                                        </p:tgtEl>
                                        <p:attrNameLst>
                                          <p:attrName>ppt_x</p:attrName>
                                        </p:attrNameLst>
                                      </p:cBhvr>
                                      <p:tavLst>
                                        <p:tav tm="0">
                                          <p:val>
                                            <p:strVal val="#ppt_x"/>
                                          </p:val>
                                        </p:tav>
                                        <p:tav tm="100000">
                                          <p:val>
                                            <p:strVal val="#ppt_x"/>
                                          </p:val>
                                        </p:tav>
                                      </p:tavLst>
                                    </p:anim>
                                    <p:anim calcmode="lin" valueType="num">
                                      <p:cBhvr additive="base">
                                        <p:cTn id="45"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zh-CN" altLang="en-US"/>
          </a:p>
        </p:txBody>
      </p:sp>
      <p:sp>
        <p:nvSpPr>
          <p:cNvPr id="7172" name="TextBox 2"/>
          <p:cNvSpPr txBox="1">
            <a:spLocks noChangeArrowheads="1"/>
          </p:cNvSpPr>
          <p:nvPr/>
        </p:nvSpPr>
        <p:spPr bwMode="auto">
          <a:xfrm>
            <a:off x="214313" y="571500"/>
            <a:ext cx="7858125" cy="1724025"/>
          </a:xfrm>
          <a:prstGeom prst="rect">
            <a:avLst/>
          </a:prstGeom>
          <a:noFill/>
          <a:ln w="9525">
            <a:noFill/>
            <a:miter lim="800000"/>
            <a:headEnd/>
            <a:tailEnd/>
          </a:ln>
        </p:spPr>
        <p:txBody>
          <a:bodyPr>
            <a:spAutoFit/>
          </a:bodyPr>
          <a:lstStyle/>
          <a:p>
            <a:pPr lvl="1">
              <a:lnSpc>
                <a:spcPct val="120000"/>
              </a:lnSpc>
              <a:buFont typeface="Arial" charset="0"/>
              <a:buNone/>
            </a:pPr>
            <a:endParaRPr lang="en-US" altLang="zh-CN" sz="2000"/>
          </a:p>
          <a:p>
            <a:endParaRPr lang="en-US" altLang="zh-CN" sz="2800" b="1">
              <a:latin typeface="宋体" pitchFamily="2" charset="-122"/>
              <a:cs typeface="Times New Roman" pitchFamily="18" charset="0"/>
            </a:endParaRPr>
          </a:p>
          <a:p>
            <a:endParaRPr lang="zh-CN" altLang="en-US" sz="5400" b="1"/>
          </a:p>
        </p:txBody>
      </p:sp>
      <p:sp>
        <p:nvSpPr>
          <p:cNvPr id="717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717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717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718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7170" name="Object 3"/>
          <p:cNvGraphicFramePr>
            <a:graphicFrameLocks noChangeAspect="1"/>
          </p:cNvGraphicFramePr>
          <p:nvPr/>
        </p:nvGraphicFramePr>
        <p:xfrm>
          <a:off x="1071538" y="1071546"/>
          <a:ext cx="7112218" cy="4500568"/>
        </p:xfrm>
        <a:graphic>
          <a:graphicData uri="http://schemas.openxmlformats.org/presentationml/2006/ole">
            <p:oleObj spid="_x0000_s7170" name="Visio" r:id="rId4" imgW="5990264" imgH="3798987" progId="Visio.Drawing.11">
              <p:embed/>
            </p:oleObj>
          </a:graphicData>
        </a:graphic>
      </p:graphicFrame>
      <p:sp>
        <p:nvSpPr>
          <p:cNvPr id="14" name="内容占位符 4"/>
          <p:cNvSpPr txBox="1">
            <a:spLocks/>
          </p:cNvSpPr>
          <p:nvPr/>
        </p:nvSpPr>
        <p:spPr bwMode="auto">
          <a:xfrm>
            <a:off x="214282" y="142852"/>
            <a:ext cx="8715375" cy="500063"/>
          </a:xfrm>
          <a:prstGeom prst="rect">
            <a:avLst/>
          </a:prstGeom>
          <a:noFill/>
          <a:ln w="9525">
            <a:noFill/>
            <a:miter lim="800000"/>
            <a:headEnd/>
            <a:tailEnd/>
          </a:ln>
        </p:spPr>
        <p:txBody>
          <a:bodyPr/>
          <a:lstStyle/>
          <a:p>
            <a:pPr marL="0" lvl="1" algn="ctr">
              <a:spcBef>
                <a:spcPct val="20000"/>
              </a:spcBef>
            </a:pPr>
            <a:r>
              <a:rPr lang="zh-CN" altLang="en-US" sz="2800" b="1" dirty="0" smtClean="0">
                <a:solidFill>
                  <a:srgbClr val="C00000"/>
                </a:solidFill>
                <a:latin typeface="宋体" pitchFamily="2" charset="-122"/>
                <a:ea typeface="宋体"/>
              </a:rPr>
              <a:t>②</a:t>
            </a:r>
            <a:r>
              <a:rPr lang="zh-CN" altLang="en-US" sz="2800" b="1" dirty="0" smtClean="0">
                <a:solidFill>
                  <a:srgbClr val="C00000"/>
                </a:solidFill>
                <a:latin typeface="宋体" pitchFamily="2" charset="-122"/>
              </a:rPr>
              <a:t>主要功能实现</a:t>
            </a:r>
            <a:r>
              <a:rPr lang="en-US" altLang="zh-CN" sz="2400" b="1" dirty="0" smtClean="0">
                <a:latin typeface="宋体" pitchFamily="2" charset="-122"/>
              </a:rPr>
              <a:t>—</a:t>
            </a:r>
            <a:r>
              <a:rPr lang="zh-CN" altLang="en-US" sz="2400" b="1" dirty="0" smtClean="0">
                <a:latin typeface="宋体" pitchFamily="2" charset="-122"/>
              </a:rPr>
              <a:t>可视交互</a:t>
            </a:r>
            <a:endParaRPr lang="en-US" altLang="zh-CN" sz="2400" b="1" dirty="0">
              <a:latin typeface="宋体" pitchFamily="2" charset="-122"/>
            </a:endParaRPr>
          </a:p>
          <a:p>
            <a:pPr marL="0" lvl="1">
              <a:spcBef>
                <a:spcPct val="20000"/>
              </a:spcBef>
            </a:pPr>
            <a:endParaRPr lang="en-US" altLang="zh-CN" sz="2800" b="1" dirty="0">
              <a:solidFill>
                <a:srgbClr val="C00000"/>
              </a:solidFill>
              <a:latin typeface="宋体" pitchFamily="2" charset="-122"/>
            </a:endParaRPr>
          </a:p>
        </p:txBody>
      </p:sp>
    </p:spTree>
  </p:cSld>
  <p:clrMapOvr>
    <a:masterClrMapping/>
  </p:clrMapOvr>
  <p:transition>
    <p:strips dir="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zh-CN" altLang="en-US"/>
          </a:p>
        </p:txBody>
      </p:sp>
      <p:sp>
        <p:nvSpPr>
          <p:cNvPr id="38916" name="TextBox 2"/>
          <p:cNvSpPr txBox="1">
            <a:spLocks noChangeArrowheads="1"/>
          </p:cNvSpPr>
          <p:nvPr/>
        </p:nvSpPr>
        <p:spPr bwMode="auto">
          <a:xfrm>
            <a:off x="214313" y="571500"/>
            <a:ext cx="7858125" cy="1724025"/>
          </a:xfrm>
          <a:prstGeom prst="rect">
            <a:avLst/>
          </a:prstGeom>
          <a:noFill/>
          <a:ln w="9525">
            <a:noFill/>
            <a:miter lim="800000"/>
            <a:headEnd/>
            <a:tailEnd/>
          </a:ln>
        </p:spPr>
        <p:txBody>
          <a:bodyPr>
            <a:spAutoFit/>
          </a:bodyPr>
          <a:lstStyle/>
          <a:p>
            <a:pPr lvl="1">
              <a:lnSpc>
                <a:spcPct val="120000"/>
              </a:lnSpc>
              <a:buFont typeface="Arial" charset="0"/>
              <a:buNone/>
            </a:pPr>
            <a:endParaRPr lang="en-US" altLang="zh-CN" sz="2000"/>
          </a:p>
          <a:p>
            <a:endParaRPr lang="en-US" altLang="zh-CN" sz="2800" b="1">
              <a:latin typeface="宋体" pitchFamily="2" charset="-122"/>
              <a:cs typeface="Times New Roman" pitchFamily="18" charset="0"/>
            </a:endParaRPr>
          </a:p>
          <a:p>
            <a:endParaRPr lang="zh-CN" altLang="en-US" sz="5400" b="1"/>
          </a:p>
        </p:txBody>
      </p:sp>
      <p:sp>
        <p:nvSpPr>
          <p:cNvPr id="3891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3892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3892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3892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15" name="内容占位符 4"/>
          <p:cNvSpPr txBox="1">
            <a:spLocks/>
          </p:cNvSpPr>
          <p:nvPr/>
        </p:nvSpPr>
        <p:spPr bwMode="auto">
          <a:xfrm>
            <a:off x="214282" y="142852"/>
            <a:ext cx="8715375" cy="500063"/>
          </a:xfrm>
          <a:prstGeom prst="rect">
            <a:avLst/>
          </a:prstGeom>
          <a:noFill/>
          <a:ln w="9525">
            <a:noFill/>
            <a:miter lim="800000"/>
            <a:headEnd/>
            <a:tailEnd/>
          </a:ln>
        </p:spPr>
        <p:txBody>
          <a:bodyPr/>
          <a:lstStyle/>
          <a:p>
            <a:pPr marL="0" lvl="1" algn="ctr">
              <a:spcBef>
                <a:spcPct val="20000"/>
              </a:spcBef>
            </a:pPr>
            <a:r>
              <a:rPr lang="zh-CN" altLang="en-US" sz="2800" b="1" dirty="0" smtClean="0">
                <a:solidFill>
                  <a:srgbClr val="C00000"/>
                </a:solidFill>
                <a:latin typeface="宋体" pitchFamily="2" charset="-122"/>
                <a:ea typeface="宋体"/>
              </a:rPr>
              <a:t>②</a:t>
            </a:r>
            <a:r>
              <a:rPr lang="zh-CN" altLang="en-US" sz="2800" b="1" dirty="0" smtClean="0">
                <a:solidFill>
                  <a:srgbClr val="C00000"/>
                </a:solidFill>
                <a:latin typeface="宋体" pitchFamily="2" charset="-122"/>
              </a:rPr>
              <a:t>主要功能实现</a:t>
            </a:r>
            <a:r>
              <a:rPr lang="en-US" altLang="zh-CN" sz="2400" b="1" dirty="0" smtClean="0">
                <a:latin typeface="宋体" pitchFamily="2" charset="-122"/>
              </a:rPr>
              <a:t>—</a:t>
            </a:r>
            <a:r>
              <a:rPr lang="zh-CN" altLang="en-US" sz="2400" b="1" dirty="0" smtClean="0">
                <a:latin typeface="宋体" pitchFamily="2" charset="-122"/>
              </a:rPr>
              <a:t>可视交互</a:t>
            </a:r>
            <a:endParaRPr lang="en-US" altLang="zh-CN" sz="2400" b="1" dirty="0">
              <a:latin typeface="宋体" pitchFamily="2" charset="-122"/>
            </a:endParaRPr>
          </a:p>
          <a:p>
            <a:pPr marL="0" lvl="1">
              <a:spcBef>
                <a:spcPct val="20000"/>
              </a:spcBef>
            </a:pPr>
            <a:endParaRPr lang="en-US" altLang="zh-CN" sz="2800" b="1" dirty="0">
              <a:solidFill>
                <a:srgbClr val="C00000"/>
              </a:solidFill>
              <a:latin typeface="宋体" pitchFamily="2" charset="-122"/>
            </a:endParaRPr>
          </a:p>
        </p:txBody>
      </p:sp>
      <p:grpSp>
        <p:nvGrpSpPr>
          <p:cNvPr id="19" name="组合 18"/>
          <p:cNvGrpSpPr/>
          <p:nvPr/>
        </p:nvGrpSpPr>
        <p:grpSpPr>
          <a:xfrm>
            <a:off x="357158" y="2428868"/>
            <a:ext cx="3500432" cy="3996840"/>
            <a:chOff x="357158" y="2428868"/>
            <a:chExt cx="3500432" cy="3996840"/>
          </a:xfrm>
        </p:grpSpPr>
        <p:pic>
          <p:nvPicPr>
            <p:cNvPr id="38926" name="图片 1"/>
            <p:cNvPicPr>
              <a:picLocks noChangeAspect="1" noChangeArrowheads="1"/>
            </p:cNvPicPr>
            <p:nvPr/>
          </p:nvPicPr>
          <p:blipFill>
            <a:blip r:embed="rId3"/>
            <a:srcRect/>
            <a:stretch>
              <a:fillRect/>
            </a:stretch>
          </p:blipFill>
          <p:spPr bwMode="auto">
            <a:xfrm>
              <a:off x="357158" y="2928934"/>
              <a:ext cx="3500432" cy="3496774"/>
            </a:xfrm>
            <a:prstGeom prst="rect">
              <a:avLst/>
            </a:prstGeom>
            <a:noFill/>
            <a:ln w="9525">
              <a:noFill/>
              <a:miter lim="800000"/>
              <a:headEnd/>
              <a:tailEnd/>
            </a:ln>
          </p:spPr>
        </p:pic>
        <p:sp>
          <p:nvSpPr>
            <p:cNvPr id="16" name="TextBox 15"/>
            <p:cNvSpPr txBox="1"/>
            <p:nvPr/>
          </p:nvSpPr>
          <p:spPr>
            <a:xfrm>
              <a:off x="1285852" y="2428868"/>
              <a:ext cx="1214446" cy="400110"/>
            </a:xfrm>
            <a:prstGeom prst="rect">
              <a:avLst/>
            </a:prstGeom>
            <a:noFill/>
          </p:spPr>
          <p:txBody>
            <a:bodyPr wrap="square" rtlCol="0">
              <a:spAutoFit/>
            </a:bodyPr>
            <a:lstStyle/>
            <a:p>
              <a:r>
                <a:rPr lang="zh-CN" altLang="en-US" sz="2000" b="1" dirty="0" smtClean="0">
                  <a:solidFill>
                    <a:srgbClr val="0070C0"/>
                  </a:solidFill>
                  <a:latin typeface="微软雅黑" pitchFamily="34" charset="-122"/>
                  <a:ea typeface="微软雅黑" pitchFamily="34" charset="-122"/>
                </a:rPr>
                <a:t>关联检索</a:t>
              </a:r>
              <a:endParaRPr lang="zh-CN" altLang="en-US" sz="2000" b="1" dirty="0">
                <a:solidFill>
                  <a:srgbClr val="0070C0"/>
                </a:solidFill>
                <a:latin typeface="微软雅黑" pitchFamily="34" charset="-122"/>
                <a:ea typeface="微软雅黑" pitchFamily="34" charset="-122"/>
              </a:endParaRPr>
            </a:p>
          </p:txBody>
        </p:sp>
      </p:grpSp>
      <p:grpSp>
        <p:nvGrpSpPr>
          <p:cNvPr id="23" name="组合 22"/>
          <p:cNvGrpSpPr/>
          <p:nvPr/>
        </p:nvGrpSpPr>
        <p:grpSpPr>
          <a:xfrm>
            <a:off x="2857488" y="1500174"/>
            <a:ext cx="3500462" cy="3929090"/>
            <a:chOff x="2857488" y="1500174"/>
            <a:chExt cx="3500462" cy="3929090"/>
          </a:xfrm>
        </p:grpSpPr>
        <p:sp>
          <p:nvSpPr>
            <p:cNvPr id="17" name="TextBox 16"/>
            <p:cNvSpPr txBox="1"/>
            <p:nvPr/>
          </p:nvSpPr>
          <p:spPr>
            <a:xfrm>
              <a:off x="4000496" y="1500174"/>
              <a:ext cx="1214446" cy="400110"/>
            </a:xfrm>
            <a:prstGeom prst="rect">
              <a:avLst/>
            </a:prstGeom>
            <a:noFill/>
          </p:spPr>
          <p:txBody>
            <a:bodyPr wrap="square" rtlCol="0">
              <a:spAutoFit/>
            </a:bodyPr>
            <a:lstStyle/>
            <a:p>
              <a:r>
                <a:rPr lang="zh-CN" altLang="en-US" sz="2000" b="1" dirty="0" smtClean="0">
                  <a:solidFill>
                    <a:srgbClr val="0070C0"/>
                  </a:solidFill>
                  <a:latin typeface="微软雅黑" pitchFamily="34" charset="-122"/>
                  <a:ea typeface="微软雅黑" pitchFamily="34" charset="-122"/>
                </a:rPr>
                <a:t>点源标注</a:t>
              </a:r>
            </a:p>
          </p:txBody>
        </p:sp>
        <p:pic>
          <p:nvPicPr>
            <p:cNvPr id="22" name="Picture 1" descr="E:\2014毕业\20140512\答辩PPT\点源标注.jpg"/>
            <p:cNvPicPr>
              <a:picLocks noChangeAspect="1" noChangeArrowheads="1"/>
            </p:cNvPicPr>
            <p:nvPr/>
          </p:nvPicPr>
          <p:blipFill>
            <a:blip r:embed="rId4"/>
            <a:srcRect/>
            <a:stretch>
              <a:fillRect/>
            </a:stretch>
          </p:blipFill>
          <p:spPr bwMode="auto">
            <a:xfrm>
              <a:off x="2857488" y="1928802"/>
              <a:ext cx="3500462" cy="3500462"/>
            </a:xfrm>
            <a:prstGeom prst="rect">
              <a:avLst/>
            </a:prstGeom>
            <a:noFill/>
          </p:spPr>
        </p:pic>
      </p:grpSp>
      <p:grpSp>
        <p:nvGrpSpPr>
          <p:cNvPr id="21" name="组合 20"/>
          <p:cNvGrpSpPr/>
          <p:nvPr/>
        </p:nvGrpSpPr>
        <p:grpSpPr>
          <a:xfrm>
            <a:off x="5715000" y="857250"/>
            <a:ext cx="3214688" cy="3686240"/>
            <a:chOff x="5715000" y="857250"/>
            <a:chExt cx="3214688" cy="3686240"/>
          </a:xfrm>
        </p:grpSpPr>
        <p:pic>
          <p:nvPicPr>
            <p:cNvPr id="38914" name="图片 3"/>
            <p:cNvPicPr>
              <a:picLocks noChangeAspect="1" noChangeArrowheads="1"/>
            </p:cNvPicPr>
            <p:nvPr/>
          </p:nvPicPr>
          <p:blipFill>
            <a:blip r:embed="rId5"/>
            <a:srcRect/>
            <a:stretch>
              <a:fillRect/>
            </a:stretch>
          </p:blipFill>
          <p:spPr bwMode="auto">
            <a:xfrm>
              <a:off x="5715000" y="857250"/>
              <a:ext cx="3214688" cy="3214688"/>
            </a:xfrm>
            <a:prstGeom prst="rect">
              <a:avLst/>
            </a:prstGeom>
            <a:noFill/>
            <a:ln w="9525">
              <a:noFill/>
              <a:miter lim="800000"/>
              <a:headEnd/>
              <a:tailEnd/>
            </a:ln>
          </p:spPr>
        </p:pic>
        <p:sp>
          <p:nvSpPr>
            <p:cNvPr id="18" name="TextBox 17"/>
            <p:cNvSpPr txBox="1"/>
            <p:nvPr/>
          </p:nvSpPr>
          <p:spPr>
            <a:xfrm>
              <a:off x="7215206" y="4143380"/>
              <a:ext cx="1214446" cy="400110"/>
            </a:xfrm>
            <a:prstGeom prst="rect">
              <a:avLst/>
            </a:prstGeom>
            <a:noFill/>
          </p:spPr>
          <p:txBody>
            <a:bodyPr wrap="square" rtlCol="0">
              <a:spAutoFit/>
            </a:bodyPr>
            <a:lstStyle/>
            <a:p>
              <a:r>
                <a:rPr lang="zh-CN" altLang="en-US" sz="2000" b="1" dirty="0" smtClean="0">
                  <a:solidFill>
                    <a:srgbClr val="0070C0"/>
                  </a:solidFill>
                  <a:latin typeface="微软雅黑" pitchFamily="34" charset="-122"/>
                  <a:ea typeface="微软雅黑" pitchFamily="34" charset="-122"/>
                </a:rPr>
                <a:t>可视浏览</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0-#ppt_w/2"/>
                                          </p:val>
                                        </p:tav>
                                        <p:tav tm="100000">
                                          <p:val>
                                            <p:strVal val="#ppt_x"/>
                                          </p:val>
                                        </p:tav>
                                      </p:tavLst>
                                    </p:anim>
                                    <p:anim calcmode="lin" valueType="num">
                                      <p:cBhvr additive="base">
                                        <p:cTn id="1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1+#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zh-CN" altLang="en-US"/>
          </a:p>
        </p:txBody>
      </p:sp>
      <p:sp>
        <p:nvSpPr>
          <p:cNvPr id="39939" name="TextBox 2"/>
          <p:cNvSpPr txBox="1">
            <a:spLocks noChangeArrowheads="1"/>
          </p:cNvSpPr>
          <p:nvPr/>
        </p:nvSpPr>
        <p:spPr bwMode="auto">
          <a:xfrm>
            <a:off x="214313" y="571500"/>
            <a:ext cx="7858125" cy="1724025"/>
          </a:xfrm>
          <a:prstGeom prst="rect">
            <a:avLst/>
          </a:prstGeom>
          <a:noFill/>
          <a:ln w="9525">
            <a:noFill/>
            <a:miter lim="800000"/>
            <a:headEnd/>
            <a:tailEnd/>
          </a:ln>
        </p:spPr>
        <p:txBody>
          <a:bodyPr>
            <a:spAutoFit/>
          </a:bodyPr>
          <a:lstStyle/>
          <a:p>
            <a:pPr lvl="1">
              <a:lnSpc>
                <a:spcPct val="120000"/>
              </a:lnSpc>
              <a:buFont typeface="Arial" charset="0"/>
              <a:buNone/>
            </a:pPr>
            <a:endParaRPr lang="en-US" altLang="zh-CN" sz="2000"/>
          </a:p>
          <a:p>
            <a:endParaRPr lang="en-US" altLang="zh-CN" sz="2800" b="1">
              <a:latin typeface="宋体" pitchFamily="2" charset="-122"/>
              <a:cs typeface="Times New Roman" pitchFamily="18" charset="0"/>
            </a:endParaRPr>
          </a:p>
          <a:p>
            <a:endParaRPr lang="zh-CN" altLang="en-US" sz="5400" b="1"/>
          </a:p>
        </p:txBody>
      </p:sp>
      <p:sp>
        <p:nvSpPr>
          <p:cNvPr id="3994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3994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pic>
        <p:nvPicPr>
          <p:cNvPr id="39945" name="图片 13"/>
          <p:cNvPicPr>
            <a:picLocks noChangeAspect="1" noChangeArrowheads="1"/>
          </p:cNvPicPr>
          <p:nvPr/>
        </p:nvPicPr>
        <p:blipFill>
          <a:blip r:embed="rId3"/>
          <a:srcRect/>
          <a:stretch>
            <a:fillRect/>
          </a:stretch>
        </p:blipFill>
        <p:spPr bwMode="auto">
          <a:xfrm>
            <a:off x="357158" y="1285860"/>
            <a:ext cx="3143250" cy="3357563"/>
          </a:xfrm>
          <a:prstGeom prst="rect">
            <a:avLst/>
          </a:prstGeom>
          <a:noFill/>
          <a:ln w="9525">
            <a:noFill/>
            <a:miter lim="800000"/>
            <a:headEnd/>
            <a:tailEnd/>
          </a:ln>
        </p:spPr>
      </p:pic>
      <p:pic>
        <p:nvPicPr>
          <p:cNvPr id="39946" name="图片 15"/>
          <p:cNvPicPr>
            <a:picLocks noChangeAspect="1" noChangeArrowheads="1"/>
          </p:cNvPicPr>
          <p:nvPr/>
        </p:nvPicPr>
        <p:blipFill>
          <a:blip r:embed="rId4"/>
          <a:srcRect/>
          <a:stretch>
            <a:fillRect/>
          </a:stretch>
        </p:blipFill>
        <p:spPr bwMode="auto">
          <a:xfrm>
            <a:off x="3929063" y="1785938"/>
            <a:ext cx="4948237" cy="2995612"/>
          </a:xfrm>
          <a:prstGeom prst="rect">
            <a:avLst/>
          </a:prstGeom>
          <a:noFill/>
          <a:ln w="9525">
            <a:noFill/>
            <a:miter lim="800000"/>
            <a:headEnd/>
            <a:tailEnd/>
          </a:ln>
        </p:spPr>
      </p:pic>
      <p:sp>
        <p:nvSpPr>
          <p:cNvPr id="39947" name="TextBox 16"/>
          <p:cNvSpPr txBox="1">
            <a:spLocks noChangeArrowheads="1"/>
          </p:cNvSpPr>
          <p:nvPr/>
        </p:nvSpPr>
        <p:spPr bwMode="auto">
          <a:xfrm>
            <a:off x="857250" y="5072063"/>
            <a:ext cx="2714625" cy="400110"/>
          </a:xfrm>
          <a:prstGeom prst="rect">
            <a:avLst/>
          </a:prstGeom>
          <a:noFill/>
          <a:ln w="9525">
            <a:noFill/>
            <a:miter lim="800000"/>
            <a:headEnd/>
            <a:tailEnd/>
          </a:ln>
        </p:spPr>
        <p:txBody>
          <a:bodyPr>
            <a:spAutoFit/>
          </a:bodyPr>
          <a:lstStyle/>
          <a:p>
            <a:r>
              <a:rPr lang="zh-CN" altLang="en-US" sz="2000" dirty="0">
                <a:latin typeface="微软雅黑" pitchFamily="34" charset="-122"/>
                <a:ea typeface="微软雅黑" pitchFamily="34" charset="-122"/>
                <a:cs typeface="Verdana" pitchFamily="34" charset="0"/>
              </a:rPr>
              <a:t>数据库表物理结构图</a:t>
            </a:r>
          </a:p>
        </p:txBody>
      </p:sp>
      <p:sp>
        <p:nvSpPr>
          <p:cNvPr id="39948" name="TextBox 17"/>
          <p:cNvSpPr txBox="1">
            <a:spLocks noChangeArrowheads="1"/>
          </p:cNvSpPr>
          <p:nvPr/>
        </p:nvSpPr>
        <p:spPr bwMode="auto">
          <a:xfrm>
            <a:off x="5286375" y="5000625"/>
            <a:ext cx="2714625" cy="400110"/>
          </a:xfrm>
          <a:prstGeom prst="rect">
            <a:avLst/>
          </a:prstGeom>
          <a:noFill/>
          <a:ln w="9525">
            <a:noFill/>
            <a:miter lim="800000"/>
            <a:headEnd/>
            <a:tailEnd/>
          </a:ln>
        </p:spPr>
        <p:txBody>
          <a:bodyPr>
            <a:spAutoFit/>
          </a:bodyPr>
          <a:lstStyle/>
          <a:p>
            <a:r>
              <a:rPr lang="zh-CN" altLang="en-US" sz="2000" dirty="0">
                <a:latin typeface="微软雅黑" pitchFamily="34" charset="-122"/>
                <a:ea typeface="微软雅黑" pitchFamily="34" charset="-122"/>
              </a:rPr>
              <a:t>数据库脚本</a:t>
            </a:r>
          </a:p>
        </p:txBody>
      </p:sp>
      <p:sp>
        <p:nvSpPr>
          <p:cNvPr id="14" name="内容占位符 4"/>
          <p:cNvSpPr txBox="1">
            <a:spLocks/>
          </p:cNvSpPr>
          <p:nvPr/>
        </p:nvSpPr>
        <p:spPr bwMode="auto">
          <a:xfrm>
            <a:off x="214282" y="142852"/>
            <a:ext cx="8715375" cy="500063"/>
          </a:xfrm>
          <a:prstGeom prst="rect">
            <a:avLst/>
          </a:prstGeom>
          <a:noFill/>
          <a:ln w="9525">
            <a:noFill/>
            <a:miter lim="800000"/>
            <a:headEnd/>
            <a:tailEnd/>
          </a:ln>
        </p:spPr>
        <p:txBody>
          <a:bodyPr/>
          <a:lstStyle/>
          <a:p>
            <a:pPr marL="0" lvl="1" algn="ctr">
              <a:spcBef>
                <a:spcPct val="20000"/>
              </a:spcBef>
            </a:pPr>
            <a:r>
              <a:rPr lang="zh-CN" altLang="en-US" sz="2800" b="1" dirty="0">
                <a:solidFill>
                  <a:srgbClr val="C00000"/>
                </a:solidFill>
                <a:latin typeface="宋体" pitchFamily="2" charset="-122"/>
                <a:ea typeface="宋体"/>
              </a:rPr>
              <a:t>③</a:t>
            </a:r>
            <a:r>
              <a:rPr lang="zh-CN" altLang="en-US" sz="2800" b="1" dirty="0" smtClean="0">
                <a:solidFill>
                  <a:srgbClr val="C00000"/>
                </a:solidFill>
                <a:latin typeface="宋体" pitchFamily="2" charset="-122"/>
              </a:rPr>
              <a:t>数据库实现</a:t>
            </a:r>
            <a:endParaRPr lang="en-US" altLang="zh-CN" sz="2800" b="1" dirty="0">
              <a:solidFill>
                <a:srgbClr val="C00000"/>
              </a:solidFill>
              <a:latin typeface="宋体" pitchFamily="2" charset="-122"/>
            </a:endParaRPr>
          </a:p>
          <a:p>
            <a:pPr marL="0" lvl="1">
              <a:spcBef>
                <a:spcPct val="20000"/>
              </a:spcBef>
            </a:pPr>
            <a:endParaRPr lang="en-US" altLang="zh-CN" sz="2800" b="1" dirty="0">
              <a:solidFill>
                <a:srgbClr val="C00000"/>
              </a:solidFill>
              <a:latin typeface="宋体" pitchFamily="2" charset="-122"/>
            </a:endParaRPr>
          </a:p>
        </p:txBody>
      </p:sp>
    </p:spTree>
  </p:cSld>
  <p:clrMapOvr>
    <a:masterClrMapping/>
  </p:clrMapOvr>
  <p:transition>
    <p:zoom dir="in"/>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zh-CN" altLang="en-US"/>
          </a:p>
        </p:txBody>
      </p:sp>
      <p:sp>
        <p:nvSpPr>
          <p:cNvPr id="8196" name="TextBox 2"/>
          <p:cNvSpPr txBox="1">
            <a:spLocks noChangeArrowheads="1"/>
          </p:cNvSpPr>
          <p:nvPr/>
        </p:nvSpPr>
        <p:spPr bwMode="auto">
          <a:xfrm>
            <a:off x="214313" y="571500"/>
            <a:ext cx="7858125" cy="1724025"/>
          </a:xfrm>
          <a:prstGeom prst="rect">
            <a:avLst/>
          </a:prstGeom>
          <a:noFill/>
          <a:ln w="9525">
            <a:noFill/>
            <a:miter lim="800000"/>
            <a:headEnd/>
            <a:tailEnd/>
          </a:ln>
        </p:spPr>
        <p:txBody>
          <a:bodyPr>
            <a:spAutoFit/>
          </a:bodyPr>
          <a:lstStyle/>
          <a:p>
            <a:pPr lvl="1">
              <a:lnSpc>
                <a:spcPct val="120000"/>
              </a:lnSpc>
              <a:buFont typeface="Arial" charset="0"/>
              <a:buNone/>
            </a:pPr>
            <a:endParaRPr lang="en-US" altLang="zh-CN" sz="2000"/>
          </a:p>
          <a:p>
            <a:endParaRPr lang="en-US" altLang="zh-CN" sz="2800" b="1">
              <a:latin typeface="宋体" pitchFamily="2" charset="-122"/>
              <a:cs typeface="Times New Roman" pitchFamily="18" charset="0"/>
            </a:endParaRPr>
          </a:p>
          <a:p>
            <a:endParaRPr lang="zh-CN" altLang="en-US" sz="5400" b="1"/>
          </a:p>
        </p:txBody>
      </p:sp>
      <p:sp>
        <p:nvSpPr>
          <p:cNvPr id="819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8199" name="内容占位符 4"/>
          <p:cNvSpPr txBox="1">
            <a:spLocks/>
          </p:cNvSpPr>
          <p:nvPr/>
        </p:nvSpPr>
        <p:spPr bwMode="auto">
          <a:xfrm>
            <a:off x="214282" y="142852"/>
            <a:ext cx="8715375" cy="500063"/>
          </a:xfrm>
          <a:prstGeom prst="rect">
            <a:avLst/>
          </a:prstGeom>
          <a:noFill/>
          <a:ln w="9525">
            <a:noFill/>
            <a:miter lim="800000"/>
            <a:headEnd/>
            <a:tailEnd/>
          </a:ln>
        </p:spPr>
        <p:txBody>
          <a:bodyPr/>
          <a:lstStyle/>
          <a:p>
            <a:pPr marL="0" lvl="1" algn="ctr">
              <a:spcBef>
                <a:spcPct val="20000"/>
              </a:spcBef>
            </a:pPr>
            <a:r>
              <a:rPr lang="zh-CN" altLang="en-US" sz="2800" b="1" dirty="0">
                <a:solidFill>
                  <a:srgbClr val="C00000"/>
                </a:solidFill>
                <a:latin typeface="宋体" pitchFamily="2" charset="-122"/>
              </a:rPr>
              <a:t>④数据库索引实现</a:t>
            </a:r>
            <a:endParaRPr lang="en-US" altLang="zh-CN" sz="2800" b="1" dirty="0">
              <a:solidFill>
                <a:srgbClr val="C00000"/>
              </a:solidFill>
              <a:latin typeface="宋体" pitchFamily="2" charset="-122"/>
            </a:endParaRPr>
          </a:p>
          <a:p>
            <a:pPr marL="0" lvl="1">
              <a:spcBef>
                <a:spcPct val="20000"/>
              </a:spcBef>
            </a:pPr>
            <a:endParaRPr lang="en-US" altLang="zh-CN" sz="2800" b="1" dirty="0">
              <a:solidFill>
                <a:srgbClr val="C00000"/>
              </a:solidFill>
              <a:latin typeface="宋体" pitchFamily="2" charset="-122"/>
            </a:endParaRPr>
          </a:p>
        </p:txBody>
      </p:sp>
      <p:sp>
        <p:nvSpPr>
          <p:cNvPr id="820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8194" name="Object 1"/>
          <p:cNvGraphicFramePr>
            <a:graphicFrameLocks noChangeAspect="1"/>
          </p:cNvGraphicFramePr>
          <p:nvPr/>
        </p:nvGraphicFramePr>
        <p:xfrm>
          <a:off x="285720" y="1000108"/>
          <a:ext cx="3214688" cy="4303713"/>
        </p:xfrm>
        <a:graphic>
          <a:graphicData uri="http://schemas.openxmlformats.org/presentationml/2006/ole">
            <p:oleObj spid="_x0000_s8194" name="Visio" r:id="rId4" imgW="3366503" imgH="4500381" progId="Visio.Drawing.11">
              <p:embed/>
            </p:oleObj>
          </a:graphicData>
        </a:graphic>
      </p:graphicFrame>
      <p:sp>
        <p:nvSpPr>
          <p:cNvPr id="8202" name="TextBox 9"/>
          <p:cNvSpPr txBox="1">
            <a:spLocks noChangeArrowheads="1"/>
          </p:cNvSpPr>
          <p:nvPr/>
        </p:nvSpPr>
        <p:spPr bwMode="auto">
          <a:xfrm>
            <a:off x="571472" y="5429264"/>
            <a:ext cx="2286000" cy="646112"/>
          </a:xfrm>
          <a:prstGeom prst="rect">
            <a:avLst/>
          </a:prstGeom>
          <a:noFill/>
          <a:ln w="9525">
            <a:noFill/>
            <a:miter lim="800000"/>
            <a:headEnd/>
            <a:tailEnd/>
          </a:ln>
        </p:spPr>
        <p:txBody>
          <a:bodyPr>
            <a:spAutoFit/>
          </a:bodyPr>
          <a:lstStyle/>
          <a:p>
            <a:r>
              <a:rPr lang="zh-CN" altLang="en-US" dirty="0">
                <a:solidFill>
                  <a:srgbClr val="0070C0"/>
                </a:solidFill>
                <a:latin typeface="微软雅黑" pitchFamily="34" charset="-122"/>
                <a:ea typeface="微软雅黑" pitchFamily="34" charset="-122"/>
              </a:rPr>
              <a:t>采用</a:t>
            </a:r>
            <a:r>
              <a:rPr lang="en-US" altLang="zh-CN" dirty="0">
                <a:solidFill>
                  <a:srgbClr val="0070C0"/>
                </a:solidFill>
                <a:latin typeface="微软雅黑" pitchFamily="34" charset="-122"/>
                <a:ea typeface="微软雅黑" pitchFamily="34" charset="-122"/>
              </a:rPr>
              <a:t>HTM</a:t>
            </a:r>
            <a:r>
              <a:rPr lang="zh-CN" altLang="en-US" dirty="0">
                <a:solidFill>
                  <a:srgbClr val="0070C0"/>
                </a:solidFill>
                <a:latin typeface="微软雅黑" pitchFamily="34" charset="-122"/>
                <a:ea typeface="微软雅黑" pitchFamily="34" charset="-122"/>
              </a:rPr>
              <a:t>索引方法的锥形检索流程图</a:t>
            </a:r>
          </a:p>
        </p:txBody>
      </p:sp>
      <p:graphicFrame>
        <p:nvGraphicFramePr>
          <p:cNvPr id="12" name="表格 11"/>
          <p:cNvGraphicFramePr>
            <a:graphicFrameLocks noGrp="1"/>
          </p:cNvGraphicFramePr>
          <p:nvPr/>
        </p:nvGraphicFramePr>
        <p:xfrm>
          <a:off x="4429124" y="1357298"/>
          <a:ext cx="4392930" cy="1828800"/>
        </p:xfrm>
        <a:graphic>
          <a:graphicData uri="http://schemas.openxmlformats.org/drawingml/2006/table">
            <a:tbl>
              <a:tblPr>
                <a:tableStyleId>{E8B1032C-EA38-4F05-BA0D-38AFFFC7BED3}</a:tableStyleId>
              </a:tblPr>
              <a:tblGrid>
                <a:gridCol w="1143008"/>
                <a:gridCol w="3249922"/>
              </a:tblGrid>
              <a:tr h="322707">
                <a:tc>
                  <a:txBody>
                    <a:bodyPr/>
                    <a:lstStyle/>
                    <a:p>
                      <a:pPr indent="127000" algn="ctr">
                        <a:lnSpc>
                          <a:spcPct val="150000"/>
                        </a:lnSpc>
                        <a:spcAft>
                          <a:spcPts val="0"/>
                        </a:spcAft>
                        <a:tabLst>
                          <a:tab pos="623570" algn="l"/>
                        </a:tabLst>
                      </a:pPr>
                      <a:r>
                        <a:rPr lang="zh-CN" sz="1600" b="1" kern="100" dirty="0">
                          <a:latin typeface="微软雅黑" pitchFamily="34" charset="-122"/>
                          <a:ea typeface="微软雅黑" pitchFamily="34" charset="-122"/>
                        </a:rPr>
                        <a:t>实验序号</a:t>
                      </a:r>
                      <a:endParaRPr lang="zh-CN" sz="1600" b="1" kern="100" dirty="0">
                        <a:latin typeface="微软雅黑" pitchFamily="34" charset="-122"/>
                        <a:ea typeface="微软雅黑" pitchFamily="34" charset="-122"/>
                        <a:cs typeface="Arial"/>
                      </a:endParaRPr>
                    </a:p>
                  </a:txBody>
                  <a:tcPr marL="68580" marR="68580" marT="0" marB="0"/>
                </a:tc>
                <a:tc>
                  <a:txBody>
                    <a:bodyPr/>
                    <a:lstStyle/>
                    <a:p>
                      <a:pPr indent="127000" algn="ctr">
                        <a:lnSpc>
                          <a:spcPct val="150000"/>
                        </a:lnSpc>
                        <a:spcAft>
                          <a:spcPts val="0"/>
                        </a:spcAft>
                      </a:pPr>
                      <a:r>
                        <a:rPr lang="zh-CN" sz="1600" b="1" kern="100" dirty="0">
                          <a:latin typeface="微软雅黑" pitchFamily="34" charset="-122"/>
                          <a:ea typeface="微软雅黑" pitchFamily="34" charset="-122"/>
                        </a:rPr>
                        <a:t>检索条件</a:t>
                      </a:r>
                      <a:endParaRPr lang="zh-CN" sz="1600" b="1" kern="100" dirty="0">
                        <a:latin typeface="微软雅黑" pitchFamily="34" charset="-122"/>
                        <a:ea typeface="微软雅黑" pitchFamily="34" charset="-122"/>
                        <a:cs typeface="Arial"/>
                      </a:endParaRPr>
                    </a:p>
                  </a:txBody>
                  <a:tcPr marL="68580" marR="68580" marT="0" marB="0"/>
                </a:tc>
              </a:tr>
              <a:tr h="0">
                <a:tc>
                  <a:txBody>
                    <a:bodyPr/>
                    <a:lstStyle/>
                    <a:p>
                      <a:pPr indent="127000" algn="ctr">
                        <a:lnSpc>
                          <a:spcPct val="150000"/>
                        </a:lnSpc>
                        <a:spcAft>
                          <a:spcPts val="0"/>
                        </a:spcAft>
                      </a:pPr>
                      <a:r>
                        <a:rPr lang="en-US" sz="1600" b="1" kern="100" dirty="0"/>
                        <a:t>1</a:t>
                      </a:r>
                      <a:endParaRPr lang="zh-CN" sz="1600" b="1" kern="100" dirty="0">
                        <a:latin typeface="Calibri"/>
                        <a:ea typeface="宋体"/>
                        <a:cs typeface="Arial"/>
                      </a:endParaRPr>
                    </a:p>
                  </a:txBody>
                  <a:tcPr marL="68580" marR="68580" marT="0" marB="0"/>
                </a:tc>
                <a:tc>
                  <a:txBody>
                    <a:bodyPr/>
                    <a:lstStyle/>
                    <a:p>
                      <a:pPr indent="127000" algn="just">
                        <a:lnSpc>
                          <a:spcPct val="150000"/>
                        </a:lnSpc>
                        <a:spcAft>
                          <a:spcPts val="0"/>
                        </a:spcAft>
                      </a:pPr>
                      <a:r>
                        <a:rPr lang="en-US" sz="1600" kern="100" dirty="0"/>
                        <a:t>RA</a:t>
                      </a:r>
                      <a:r>
                        <a:rPr lang="zh-CN" sz="1600" kern="100" dirty="0"/>
                        <a:t>：</a:t>
                      </a:r>
                      <a:r>
                        <a:rPr lang="en-US" sz="1600" kern="100" dirty="0"/>
                        <a:t>210         DEC</a:t>
                      </a:r>
                      <a:r>
                        <a:rPr lang="zh-CN" sz="1600" kern="100" dirty="0"/>
                        <a:t>：</a:t>
                      </a:r>
                      <a:r>
                        <a:rPr lang="en-US" sz="1600" kern="100" dirty="0"/>
                        <a:t>54        SR</a:t>
                      </a:r>
                      <a:r>
                        <a:rPr lang="zh-CN" sz="1600" kern="100" dirty="0"/>
                        <a:t>：</a:t>
                      </a:r>
                      <a:r>
                        <a:rPr lang="en-US" sz="1600" kern="100" dirty="0"/>
                        <a:t>5</a:t>
                      </a:r>
                      <a:endParaRPr lang="zh-CN" sz="1600" kern="100" dirty="0">
                        <a:latin typeface="Calibri"/>
                        <a:ea typeface="宋体"/>
                        <a:cs typeface="Arial"/>
                      </a:endParaRPr>
                    </a:p>
                  </a:txBody>
                  <a:tcPr marL="68580" marR="68580" marT="0" marB="0"/>
                </a:tc>
              </a:tr>
              <a:tr h="0">
                <a:tc>
                  <a:txBody>
                    <a:bodyPr/>
                    <a:lstStyle/>
                    <a:p>
                      <a:pPr indent="127000" algn="ctr">
                        <a:lnSpc>
                          <a:spcPct val="150000"/>
                        </a:lnSpc>
                        <a:spcAft>
                          <a:spcPts val="0"/>
                        </a:spcAft>
                      </a:pPr>
                      <a:r>
                        <a:rPr lang="en-US" sz="1600" b="1" kern="100" dirty="0" smtClean="0"/>
                        <a:t>2</a:t>
                      </a:r>
                      <a:endParaRPr lang="zh-CN" sz="1600" b="1" kern="100" dirty="0">
                        <a:latin typeface="Calibri"/>
                        <a:ea typeface="宋体"/>
                        <a:cs typeface="Arial"/>
                      </a:endParaRPr>
                    </a:p>
                  </a:txBody>
                  <a:tcPr marL="68580" marR="68580" marT="0" marB="0"/>
                </a:tc>
                <a:tc>
                  <a:txBody>
                    <a:bodyPr/>
                    <a:lstStyle/>
                    <a:p>
                      <a:pPr indent="127000" algn="just">
                        <a:lnSpc>
                          <a:spcPct val="150000"/>
                        </a:lnSpc>
                        <a:spcAft>
                          <a:spcPts val="0"/>
                        </a:spcAft>
                      </a:pPr>
                      <a:r>
                        <a:rPr lang="en-US" sz="1600" kern="100" dirty="0"/>
                        <a:t>RA</a:t>
                      </a:r>
                      <a:r>
                        <a:rPr lang="zh-CN" sz="1600" kern="100" dirty="0"/>
                        <a:t>：</a:t>
                      </a:r>
                      <a:r>
                        <a:rPr lang="en-US" sz="1600" kern="100" dirty="0"/>
                        <a:t>10         </a:t>
                      </a:r>
                      <a:r>
                        <a:rPr lang="en-US" sz="1600" kern="100" dirty="0" smtClean="0"/>
                        <a:t>  </a:t>
                      </a:r>
                      <a:r>
                        <a:rPr lang="en-US" sz="1600" kern="100" dirty="0"/>
                        <a:t>DEC</a:t>
                      </a:r>
                      <a:r>
                        <a:rPr lang="zh-CN" sz="1600" kern="100" dirty="0"/>
                        <a:t>：</a:t>
                      </a:r>
                      <a:r>
                        <a:rPr lang="en-US" sz="1600" kern="100" dirty="0"/>
                        <a:t>41        SR</a:t>
                      </a:r>
                      <a:r>
                        <a:rPr lang="zh-CN" sz="1600" kern="100" dirty="0" smtClean="0"/>
                        <a:t>：</a:t>
                      </a:r>
                      <a:r>
                        <a:rPr lang="en-US" altLang="zh-CN" sz="1600" kern="100" dirty="0" smtClean="0"/>
                        <a:t>5</a:t>
                      </a:r>
                      <a:endParaRPr lang="zh-CN" sz="1600" kern="100" dirty="0">
                        <a:latin typeface="Calibri"/>
                        <a:ea typeface="宋体"/>
                        <a:cs typeface="Arial"/>
                      </a:endParaRPr>
                    </a:p>
                  </a:txBody>
                  <a:tcPr marL="68580" marR="68580" marT="0" marB="0"/>
                </a:tc>
              </a:tr>
              <a:tr h="0">
                <a:tc>
                  <a:txBody>
                    <a:bodyPr/>
                    <a:lstStyle/>
                    <a:p>
                      <a:pPr indent="127000" algn="ctr">
                        <a:lnSpc>
                          <a:spcPct val="150000"/>
                        </a:lnSpc>
                        <a:spcAft>
                          <a:spcPts val="0"/>
                        </a:spcAft>
                      </a:pPr>
                      <a:r>
                        <a:rPr lang="en-US" altLang="zh-CN" sz="1600" b="1" kern="100" dirty="0" smtClean="0">
                          <a:latin typeface="Calibri"/>
                          <a:ea typeface="宋体"/>
                          <a:cs typeface="Arial"/>
                        </a:rPr>
                        <a:t>3</a:t>
                      </a:r>
                      <a:endParaRPr lang="zh-CN" sz="1600" b="1" kern="100" dirty="0">
                        <a:latin typeface="Calibri"/>
                        <a:ea typeface="宋体"/>
                        <a:cs typeface="Arial"/>
                      </a:endParaRPr>
                    </a:p>
                  </a:txBody>
                  <a:tcPr marL="68580" marR="68580" marT="0" marB="0"/>
                </a:tc>
                <a:tc>
                  <a:txBody>
                    <a:bodyPr/>
                    <a:lstStyle/>
                    <a:p>
                      <a:pPr indent="127000" algn="just">
                        <a:lnSpc>
                          <a:spcPct val="150000"/>
                        </a:lnSpc>
                        <a:spcAft>
                          <a:spcPts val="0"/>
                        </a:spcAft>
                      </a:pPr>
                      <a:r>
                        <a:rPr lang="en-US" sz="1600" kern="100" dirty="0"/>
                        <a:t>RA</a:t>
                      </a:r>
                      <a:r>
                        <a:rPr lang="zh-CN" sz="1600" kern="100" dirty="0"/>
                        <a:t>：</a:t>
                      </a:r>
                      <a:r>
                        <a:rPr lang="en-US" sz="1600" kern="100" dirty="0"/>
                        <a:t>83          </a:t>
                      </a:r>
                      <a:r>
                        <a:rPr lang="en-US" sz="1600" kern="100" dirty="0" smtClean="0"/>
                        <a:t> DEC</a:t>
                      </a:r>
                      <a:r>
                        <a:rPr lang="zh-CN" sz="1600" kern="100" dirty="0"/>
                        <a:t>：</a:t>
                      </a:r>
                      <a:r>
                        <a:rPr lang="en-US" sz="1600" kern="100" dirty="0"/>
                        <a:t>22        SR</a:t>
                      </a:r>
                      <a:r>
                        <a:rPr lang="zh-CN" sz="1600" kern="100" dirty="0"/>
                        <a:t>：</a:t>
                      </a:r>
                      <a:r>
                        <a:rPr lang="en-US" sz="1600" kern="100" dirty="0"/>
                        <a:t>5</a:t>
                      </a:r>
                      <a:endParaRPr lang="zh-CN" sz="1600" kern="100" dirty="0">
                        <a:latin typeface="Calibri"/>
                        <a:ea typeface="宋体"/>
                        <a:cs typeface="Arial"/>
                      </a:endParaRPr>
                    </a:p>
                  </a:txBody>
                  <a:tcPr marL="68580" marR="68580" marT="0" marB="0"/>
                </a:tc>
              </a:tr>
              <a:tr h="0">
                <a:tc>
                  <a:txBody>
                    <a:bodyPr/>
                    <a:lstStyle/>
                    <a:p>
                      <a:pPr indent="127000" algn="ctr">
                        <a:lnSpc>
                          <a:spcPct val="150000"/>
                        </a:lnSpc>
                        <a:spcAft>
                          <a:spcPts val="0"/>
                        </a:spcAft>
                      </a:pPr>
                      <a:r>
                        <a:rPr lang="en-US" altLang="zh-CN" sz="1600" b="1" kern="100" dirty="0" smtClean="0">
                          <a:latin typeface="Calibri"/>
                          <a:ea typeface="宋体"/>
                          <a:cs typeface="Arial"/>
                        </a:rPr>
                        <a:t>4</a:t>
                      </a:r>
                      <a:endParaRPr lang="zh-CN" sz="1600" b="1" kern="100" dirty="0">
                        <a:latin typeface="Calibri"/>
                        <a:ea typeface="宋体"/>
                        <a:cs typeface="Arial"/>
                      </a:endParaRPr>
                    </a:p>
                  </a:txBody>
                  <a:tcPr marL="68580" marR="68580" marT="0" marB="0"/>
                </a:tc>
                <a:tc>
                  <a:txBody>
                    <a:bodyPr/>
                    <a:lstStyle/>
                    <a:p>
                      <a:pPr indent="127000" algn="just">
                        <a:lnSpc>
                          <a:spcPct val="150000"/>
                        </a:lnSpc>
                        <a:spcAft>
                          <a:spcPts val="0"/>
                        </a:spcAft>
                      </a:pPr>
                      <a:r>
                        <a:rPr lang="en-US" sz="1600" kern="100" dirty="0"/>
                        <a:t>RA</a:t>
                      </a:r>
                      <a:r>
                        <a:rPr lang="zh-CN" sz="1600" kern="100" dirty="0"/>
                        <a:t>：</a:t>
                      </a:r>
                      <a:r>
                        <a:rPr lang="en-US" sz="1600" kern="100" dirty="0"/>
                        <a:t>283         DEC</a:t>
                      </a:r>
                      <a:r>
                        <a:rPr lang="zh-CN" sz="1600" kern="100" dirty="0"/>
                        <a:t>：</a:t>
                      </a:r>
                      <a:r>
                        <a:rPr lang="en-US" sz="1600" kern="100" dirty="0"/>
                        <a:t>10        SR</a:t>
                      </a:r>
                      <a:r>
                        <a:rPr lang="zh-CN" sz="1600" kern="100" dirty="0"/>
                        <a:t>：</a:t>
                      </a:r>
                      <a:r>
                        <a:rPr lang="en-US" sz="1600" kern="100" dirty="0"/>
                        <a:t>5</a:t>
                      </a:r>
                      <a:endParaRPr lang="zh-CN" sz="1600" kern="100" dirty="0">
                        <a:latin typeface="Calibri"/>
                        <a:ea typeface="宋体"/>
                        <a:cs typeface="Arial"/>
                      </a:endParaRPr>
                    </a:p>
                  </a:txBody>
                  <a:tcPr marL="68580" marR="68580" marT="0" marB="0"/>
                </a:tc>
              </a:tr>
            </a:tbl>
          </a:graphicData>
        </a:graphic>
      </p:graphicFrame>
      <p:sp>
        <p:nvSpPr>
          <p:cNvPr id="8226" name="Text Box 3"/>
          <p:cNvSpPr txBox="1">
            <a:spLocks noChangeArrowheads="1"/>
          </p:cNvSpPr>
          <p:nvPr/>
        </p:nvSpPr>
        <p:spPr bwMode="auto">
          <a:xfrm>
            <a:off x="4500563" y="3643313"/>
            <a:ext cx="950912" cy="225425"/>
          </a:xfrm>
          <a:prstGeom prst="rect">
            <a:avLst/>
          </a:prstGeom>
          <a:noFill/>
          <a:ln w="9525">
            <a:noFill/>
            <a:miter lim="800000"/>
            <a:headEnd/>
            <a:tailEnd/>
          </a:ln>
        </p:spPr>
        <p:txBody>
          <a:bodyPr lIns="36000" tIns="36000" rIns="36000" bIns="36000">
            <a:spAutoFit/>
          </a:bodyPr>
          <a:lstStyle/>
          <a:p>
            <a:pPr eaLnBrk="0" hangingPunct="0"/>
            <a:endParaRPr lang="zh-CN" altLang="zh-CN"/>
          </a:p>
        </p:txBody>
      </p:sp>
      <p:sp>
        <p:nvSpPr>
          <p:cNvPr id="8227"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zh-CN" altLang="en-US"/>
          </a:p>
        </p:txBody>
      </p:sp>
      <p:sp>
        <p:nvSpPr>
          <p:cNvPr id="8228" name="Rectangle 11"/>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zh-CN" altLang="en-US"/>
          </a:p>
        </p:txBody>
      </p:sp>
      <p:sp>
        <p:nvSpPr>
          <p:cNvPr id="8229" name="Rectangle 13"/>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pPr indent="266700" eaLnBrk="0" hangingPunct="0"/>
            <a:endParaRPr lang="en-US" altLang="zh-CN" sz="1000">
              <a:latin typeface="Times New Roman" pitchFamily="18" charset="0"/>
              <a:cs typeface="Times New Roman" pitchFamily="18" charset="0"/>
            </a:endParaRPr>
          </a:p>
          <a:p>
            <a:pPr indent="266700" eaLnBrk="0" hangingPunct="0"/>
            <a:r>
              <a:rPr lang="en-US" altLang="zh-CN" sz="1000">
                <a:latin typeface="Times New Roman" pitchFamily="18" charset="0"/>
                <a:cs typeface="Times New Roman" pitchFamily="18" charset="0"/>
              </a:rPr>
              <a:t> </a:t>
            </a:r>
            <a:endParaRPr lang="en-US" altLang="zh-CN" sz="900"/>
          </a:p>
          <a:p>
            <a:pPr indent="266700" eaLnBrk="0" hangingPunct="0"/>
            <a:endParaRPr lang="en-US" altLang="zh-CN"/>
          </a:p>
        </p:txBody>
      </p:sp>
      <p:graphicFrame>
        <p:nvGraphicFramePr>
          <p:cNvPr id="27" name="表格 26"/>
          <p:cNvGraphicFramePr>
            <a:graphicFrameLocks noGrp="1"/>
          </p:cNvGraphicFramePr>
          <p:nvPr/>
        </p:nvGraphicFramePr>
        <p:xfrm>
          <a:off x="4143371" y="4500560"/>
          <a:ext cx="4786340" cy="1357332"/>
        </p:xfrm>
        <a:graphic>
          <a:graphicData uri="http://schemas.openxmlformats.org/drawingml/2006/table">
            <a:tbl>
              <a:tblPr firstRow="1" bandRow="1">
                <a:tableStyleId>{2A488322-F2BA-4B5B-9748-0D474271808F}</a:tableStyleId>
              </a:tblPr>
              <a:tblGrid>
                <a:gridCol w="957268"/>
                <a:gridCol w="957268"/>
                <a:gridCol w="957268"/>
                <a:gridCol w="957268"/>
                <a:gridCol w="957268"/>
              </a:tblGrid>
              <a:tr h="464718">
                <a:tc>
                  <a:txBody>
                    <a:bodyPr/>
                    <a:lstStyle/>
                    <a:p>
                      <a:endParaRPr lang="zh-CN" altLang="en-US" sz="1800" dirty="0"/>
                    </a:p>
                  </a:txBody>
                  <a:tcPr/>
                </a:tc>
                <a:tc>
                  <a:txBody>
                    <a:bodyPr/>
                    <a:lstStyle/>
                    <a:p>
                      <a:pPr indent="66675" algn="ctr">
                        <a:lnSpc>
                          <a:spcPct val="150000"/>
                        </a:lnSpc>
                        <a:spcAft>
                          <a:spcPts val="0"/>
                        </a:spcAft>
                      </a:pPr>
                      <a:r>
                        <a:rPr lang="en-US" sz="1800" kern="100" dirty="0"/>
                        <a:t>1</a:t>
                      </a:r>
                      <a:endParaRPr lang="zh-CN" sz="1800" kern="100" dirty="0">
                        <a:latin typeface="Calibri"/>
                        <a:ea typeface="宋体"/>
                        <a:cs typeface="Arial"/>
                      </a:endParaRPr>
                    </a:p>
                  </a:txBody>
                  <a:tcPr marL="68580" marR="68580" marT="0" marB="0" anchor="ctr"/>
                </a:tc>
                <a:tc>
                  <a:txBody>
                    <a:bodyPr/>
                    <a:lstStyle/>
                    <a:p>
                      <a:pPr indent="111125" algn="ctr">
                        <a:lnSpc>
                          <a:spcPct val="150000"/>
                        </a:lnSpc>
                        <a:spcAft>
                          <a:spcPts val="0"/>
                        </a:spcAft>
                      </a:pPr>
                      <a:r>
                        <a:rPr lang="en-US" sz="1800" kern="100" dirty="0"/>
                        <a:t>2</a:t>
                      </a:r>
                      <a:endParaRPr lang="zh-CN" sz="1800" kern="100" dirty="0">
                        <a:latin typeface="Calibri"/>
                        <a:ea typeface="宋体"/>
                        <a:cs typeface="Arial"/>
                      </a:endParaRPr>
                    </a:p>
                  </a:txBody>
                  <a:tcPr marL="68580" marR="68580" marT="0" marB="0" anchor="ctr"/>
                </a:tc>
                <a:tc>
                  <a:txBody>
                    <a:bodyPr/>
                    <a:lstStyle/>
                    <a:p>
                      <a:pPr indent="111125" algn="ctr">
                        <a:lnSpc>
                          <a:spcPct val="150000"/>
                        </a:lnSpc>
                        <a:spcAft>
                          <a:spcPts val="0"/>
                        </a:spcAft>
                      </a:pPr>
                      <a:r>
                        <a:rPr lang="en-US" sz="1800" kern="100" dirty="0"/>
                        <a:t>3</a:t>
                      </a:r>
                      <a:endParaRPr lang="zh-CN" sz="1800" kern="100" dirty="0">
                        <a:latin typeface="Calibri"/>
                        <a:ea typeface="宋体"/>
                        <a:cs typeface="Arial"/>
                      </a:endParaRPr>
                    </a:p>
                  </a:txBody>
                  <a:tcPr marL="68580" marR="68580" marT="0" marB="0" anchor="ctr"/>
                </a:tc>
                <a:tc>
                  <a:txBody>
                    <a:bodyPr/>
                    <a:lstStyle/>
                    <a:p>
                      <a:pPr indent="111125" algn="ctr">
                        <a:lnSpc>
                          <a:spcPct val="150000"/>
                        </a:lnSpc>
                        <a:spcAft>
                          <a:spcPts val="0"/>
                        </a:spcAft>
                      </a:pPr>
                      <a:r>
                        <a:rPr lang="en-US" sz="1800" kern="100" dirty="0"/>
                        <a:t>4</a:t>
                      </a:r>
                      <a:endParaRPr lang="zh-CN" sz="1800" kern="100" dirty="0">
                        <a:latin typeface="Calibri"/>
                        <a:ea typeface="宋体"/>
                        <a:cs typeface="Arial"/>
                      </a:endParaRPr>
                    </a:p>
                  </a:txBody>
                  <a:tcPr marL="68580" marR="68580" marT="0" marB="0" anchor="ctr"/>
                </a:tc>
              </a:tr>
              <a:tr h="427896">
                <a:tc>
                  <a:txBody>
                    <a:bodyPr/>
                    <a:lstStyle/>
                    <a:p>
                      <a:pPr marL="0" indent="66675" algn="ctr" defTabSz="914400" rtl="0" eaLnBrk="1" latinLnBrk="0" hangingPunct="1">
                        <a:lnSpc>
                          <a:spcPct val="150000"/>
                        </a:lnSpc>
                        <a:spcAft>
                          <a:spcPts val="0"/>
                        </a:spcAft>
                      </a:pPr>
                      <a:r>
                        <a:rPr lang="zh-CN" altLang="en-US" sz="1800" kern="100" dirty="0" smtClean="0"/>
                        <a:t>是</a:t>
                      </a:r>
                      <a:endParaRPr lang="zh-CN" sz="1800" b="1" kern="100" dirty="0">
                        <a:solidFill>
                          <a:schemeClr val="tx1"/>
                        </a:solidFill>
                        <a:latin typeface="Times New Roman"/>
                        <a:ea typeface="宋体"/>
                        <a:cs typeface="Arial"/>
                      </a:endParaRPr>
                    </a:p>
                  </a:txBody>
                  <a:tcPr marL="68580" marR="68580" marT="0" marB="0"/>
                </a:tc>
                <a:tc>
                  <a:txBody>
                    <a:bodyPr/>
                    <a:lstStyle/>
                    <a:p>
                      <a:pPr indent="127000" algn="just">
                        <a:lnSpc>
                          <a:spcPct val="150000"/>
                        </a:lnSpc>
                        <a:spcAft>
                          <a:spcPts val="0"/>
                        </a:spcAft>
                      </a:pPr>
                      <a:r>
                        <a:rPr lang="en-US" sz="1600" kern="100" dirty="0" smtClean="0"/>
                        <a:t>66.7</a:t>
                      </a:r>
                      <a:endParaRPr lang="zh-CN" sz="1600" kern="100" dirty="0">
                        <a:latin typeface="Calibri"/>
                        <a:ea typeface="宋体"/>
                        <a:cs typeface="Arial"/>
                      </a:endParaRPr>
                    </a:p>
                  </a:txBody>
                  <a:tcPr marL="68580" marR="68580" marT="0" marB="0"/>
                </a:tc>
                <a:tc>
                  <a:txBody>
                    <a:bodyPr/>
                    <a:lstStyle/>
                    <a:p>
                      <a:pPr indent="127000" algn="just">
                        <a:lnSpc>
                          <a:spcPct val="150000"/>
                        </a:lnSpc>
                        <a:spcAft>
                          <a:spcPts val="0"/>
                        </a:spcAft>
                      </a:pPr>
                      <a:r>
                        <a:rPr lang="en-US" sz="1600" kern="100" dirty="0" smtClean="0"/>
                        <a:t>50.8</a:t>
                      </a:r>
                      <a:endParaRPr lang="zh-CN" sz="1600" kern="100" dirty="0">
                        <a:latin typeface="Calibri"/>
                        <a:ea typeface="宋体"/>
                        <a:cs typeface="Arial"/>
                      </a:endParaRPr>
                    </a:p>
                  </a:txBody>
                  <a:tcPr marL="68580" marR="68580" marT="0" marB="0"/>
                </a:tc>
                <a:tc>
                  <a:txBody>
                    <a:bodyPr/>
                    <a:lstStyle/>
                    <a:p>
                      <a:pPr indent="127000" algn="just">
                        <a:lnSpc>
                          <a:spcPct val="150000"/>
                        </a:lnSpc>
                        <a:spcAft>
                          <a:spcPts val="0"/>
                        </a:spcAft>
                      </a:pPr>
                      <a:r>
                        <a:rPr lang="en-US" altLang="zh-CN" sz="1600" kern="100" dirty="0" smtClean="0">
                          <a:latin typeface="Calibri"/>
                          <a:ea typeface="宋体"/>
                          <a:cs typeface="Arial"/>
                        </a:rPr>
                        <a:t>105.3</a:t>
                      </a:r>
                      <a:endParaRPr lang="zh-CN" sz="1600" kern="100" dirty="0">
                        <a:latin typeface="Calibri"/>
                        <a:ea typeface="宋体"/>
                        <a:cs typeface="Arial"/>
                      </a:endParaRPr>
                    </a:p>
                  </a:txBody>
                  <a:tcPr marL="68580" marR="68580" marT="0" marB="0"/>
                </a:tc>
                <a:tc>
                  <a:txBody>
                    <a:bodyPr/>
                    <a:lstStyle/>
                    <a:p>
                      <a:pPr indent="127000" algn="just">
                        <a:lnSpc>
                          <a:spcPct val="150000"/>
                        </a:lnSpc>
                        <a:spcAft>
                          <a:spcPts val="0"/>
                        </a:spcAft>
                      </a:pPr>
                      <a:r>
                        <a:rPr lang="en-US" altLang="zh-CN" sz="1600" kern="100" dirty="0" smtClean="0">
                          <a:latin typeface="Calibri"/>
                          <a:ea typeface="宋体"/>
                          <a:cs typeface="Arial"/>
                        </a:rPr>
                        <a:t>136.1</a:t>
                      </a:r>
                      <a:endParaRPr lang="zh-CN" sz="1600" kern="100" dirty="0">
                        <a:latin typeface="Calibri"/>
                        <a:ea typeface="宋体"/>
                        <a:cs typeface="Arial"/>
                      </a:endParaRPr>
                    </a:p>
                  </a:txBody>
                  <a:tcPr marL="68580" marR="68580" marT="0" marB="0"/>
                </a:tc>
              </a:tr>
              <a:tr h="464718">
                <a:tc>
                  <a:txBody>
                    <a:bodyPr/>
                    <a:lstStyle/>
                    <a:p>
                      <a:pPr marL="0" indent="66675" algn="ctr" defTabSz="914400" rtl="0" eaLnBrk="1" latinLnBrk="0" hangingPunct="1">
                        <a:lnSpc>
                          <a:spcPct val="150000"/>
                        </a:lnSpc>
                        <a:spcAft>
                          <a:spcPts val="0"/>
                        </a:spcAft>
                      </a:pPr>
                      <a:r>
                        <a:rPr lang="zh-CN" sz="1800" kern="100" dirty="0"/>
                        <a:t>否</a:t>
                      </a:r>
                      <a:endParaRPr lang="zh-CN" sz="1800" b="1" kern="100" dirty="0">
                        <a:solidFill>
                          <a:schemeClr val="tx1"/>
                        </a:solidFill>
                        <a:latin typeface="Times New Roman"/>
                        <a:ea typeface="宋体"/>
                        <a:cs typeface="Arial"/>
                      </a:endParaRPr>
                    </a:p>
                  </a:txBody>
                  <a:tcPr marL="68580" marR="68580" marT="0" marB="0"/>
                </a:tc>
                <a:tc>
                  <a:txBody>
                    <a:bodyPr/>
                    <a:lstStyle/>
                    <a:p>
                      <a:pPr indent="127000" algn="just">
                        <a:lnSpc>
                          <a:spcPct val="150000"/>
                        </a:lnSpc>
                        <a:spcAft>
                          <a:spcPts val="0"/>
                        </a:spcAft>
                      </a:pPr>
                      <a:r>
                        <a:rPr lang="en-US" altLang="zh-CN" sz="1600" kern="100" dirty="0" smtClean="0">
                          <a:latin typeface="Calibri"/>
                          <a:ea typeface="宋体"/>
                          <a:cs typeface="Arial"/>
                        </a:rPr>
                        <a:t>198.4</a:t>
                      </a:r>
                      <a:endParaRPr lang="zh-CN" sz="1600" kern="100" dirty="0">
                        <a:latin typeface="Calibri"/>
                        <a:ea typeface="宋体"/>
                        <a:cs typeface="Arial"/>
                      </a:endParaRPr>
                    </a:p>
                  </a:txBody>
                  <a:tcPr marL="68580" marR="68580" marT="0" marB="0"/>
                </a:tc>
                <a:tc>
                  <a:txBody>
                    <a:bodyPr/>
                    <a:lstStyle/>
                    <a:p>
                      <a:pPr indent="127000" algn="just">
                        <a:lnSpc>
                          <a:spcPct val="150000"/>
                        </a:lnSpc>
                        <a:spcAft>
                          <a:spcPts val="0"/>
                        </a:spcAft>
                      </a:pPr>
                      <a:r>
                        <a:rPr lang="en-US" altLang="zh-CN" sz="1600" kern="100" dirty="0" smtClean="0">
                          <a:latin typeface="Calibri"/>
                          <a:ea typeface="宋体"/>
                          <a:cs typeface="Arial"/>
                        </a:rPr>
                        <a:t>173.5</a:t>
                      </a:r>
                      <a:endParaRPr lang="zh-CN" sz="1600" kern="100" dirty="0">
                        <a:latin typeface="Calibri"/>
                        <a:ea typeface="宋体"/>
                        <a:cs typeface="Arial"/>
                      </a:endParaRPr>
                    </a:p>
                  </a:txBody>
                  <a:tcPr marL="68580" marR="68580" marT="0" marB="0"/>
                </a:tc>
                <a:tc>
                  <a:txBody>
                    <a:bodyPr/>
                    <a:lstStyle/>
                    <a:p>
                      <a:pPr indent="127000" algn="just">
                        <a:lnSpc>
                          <a:spcPct val="150000"/>
                        </a:lnSpc>
                        <a:spcAft>
                          <a:spcPts val="0"/>
                        </a:spcAft>
                      </a:pPr>
                      <a:r>
                        <a:rPr lang="en-US" altLang="zh-CN" sz="1600" kern="100" dirty="0" smtClean="0">
                          <a:latin typeface="Calibri"/>
                          <a:ea typeface="宋体"/>
                          <a:cs typeface="Arial"/>
                        </a:rPr>
                        <a:t>325.9</a:t>
                      </a:r>
                      <a:endParaRPr lang="zh-CN" sz="1600" kern="100" dirty="0">
                        <a:latin typeface="Calibri"/>
                        <a:ea typeface="宋体"/>
                        <a:cs typeface="Arial"/>
                      </a:endParaRPr>
                    </a:p>
                  </a:txBody>
                  <a:tcPr marL="68580" marR="68580" marT="0" marB="0"/>
                </a:tc>
                <a:tc>
                  <a:txBody>
                    <a:bodyPr/>
                    <a:lstStyle/>
                    <a:p>
                      <a:pPr indent="127000" algn="just">
                        <a:lnSpc>
                          <a:spcPct val="150000"/>
                        </a:lnSpc>
                        <a:spcAft>
                          <a:spcPts val="0"/>
                        </a:spcAft>
                      </a:pPr>
                      <a:r>
                        <a:rPr lang="en-US" altLang="zh-CN" sz="1600" kern="100" dirty="0" smtClean="0">
                          <a:latin typeface="Calibri"/>
                          <a:ea typeface="宋体"/>
                          <a:cs typeface="Arial"/>
                        </a:rPr>
                        <a:t>427.2</a:t>
                      </a:r>
                      <a:endParaRPr lang="zh-CN" sz="1600" kern="100" dirty="0">
                        <a:latin typeface="Calibri"/>
                        <a:ea typeface="宋体"/>
                        <a:cs typeface="Arial"/>
                      </a:endParaRPr>
                    </a:p>
                  </a:txBody>
                  <a:tcPr marL="68580" marR="68580" marT="0" marB="0"/>
                </a:tc>
              </a:tr>
            </a:tbl>
          </a:graphicData>
        </a:graphic>
      </p:graphicFrame>
      <p:cxnSp>
        <p:nvCxnSpPr>
          <p:cNvPr id="8252" name="AutoShape 7"/>
          <p:cNvCxnSpPr>
            <a:cxnSpLocks noChangeShapeType="1"/>
          </p:cNvCxnSpPr>
          <p:nvPr/>
        </p:nvCxnSpPr>
        <p:spPr bwMode="auto">
          <a:xfrm>
            <a:off x="4143371" y="4572000"/>
            <a:ext cx="928688" cy="357187"/>
          </a:xfrm>
          <a:prstGeom prst="straightConnector1">
            <a:avLst/>
          </a:prstGeom>
          <a:noFill/>
          <a:ln w="9525">
            <a:solidFill>
              <a:srgbClr val="000000"/>
            </a:solidFill>
            <a:round/>
            <a:headEnd/>
            <a:tailEnd/>
          </a:ln>
        </p:spPr>
      </p:cxnSp>
      <p:cxnSp>
        <p:nvCxnSpPr>
          <p:cNvPr id="8253" name="AutoShape 4"/>
          <p:cNvCxnSpPr>
            <a:cxnSpLocks noChangeShapeType="1"/>
          </p:cNvCxnSpPr>
          <p:nvPr/>
        </p:nvCxnSpPr>
        <p:spPr bwMode="auto">
          <a:xfrm>
            <a:off x="4714871" y="4500562"/>
            <a:ext cx="357188" cy="428625"/>
          </a:xfrm>
          <a:prstGeom prst="straightConnector1">
            <a:avLst/>
          </a:prstGeom>
          <a:noFill/>
          <a:ln w="9525">
            <a:solidFill>
              <a:srgbClr val="000000"/>
            </a:solidFill>
            <a:round/>
            <a:headEnd/>
            <a:tailEnd/>
          </a:ln>
        </p:spPr>
      </p:cxnSp>
      <p:sp>
        <p:nvSpPr>
          <p:cNvPr id="8254" name="TextBox 30"/>
          <p:cNvSpPr txBox="1">
            <a:spLocks noChangeArrowheads="1"/>
          </p:cNvSpPr>
          <p:nvPr/>
        </p:nvSpPr>
        <p:spPr bwMode="auto">
          <a:xfrm>
            <a:off x="4786309" y="4510087"/>
            <a:ext cx="500062" cy="276225"/>
          </a:xfrm>
          <a:prstGeom prst="rect">
            <a:avLst/>
          </a:prstGeom>
          <a:noFill/>
          <a:ln w="9525">
            <a:noFill/>
            <a:miter lim="800000"/>
            <a:headEnd/>
            <a:tailEnd/>
          </a:ln>
        </p:spPr>
        <p:txBody>
          <a:bodyPr>
            <a:spAutoFit/>
          </a:bodyPr>
          <a:lstStyle/>
          <a:p>
            <a:r>
              <a:rPr lang="zh-CN" altLang="en-US" sz="1200" b="1"/>
              <a:t>序号</a:t>
            </a:r>
          </a:p>
        </p:txBody>
      </p:sp>
      <p:sp>
        <p:nvSpPr>
          <p:cNvPr id="8255" name="TextBox 31"/>
          <p:cNvSpPr txBox="1">
            <a:spLocks noChangeArrowheads="1"/>
          </p:cNvSpPr>
          <p:nvPr/>
        </p:nvSpPr>
        <p:spPr bwMode="auto">
          <a:xfrm>
            <a:off x="4214803" y="4509324"/>
            <a:ext cx="928695" cy="276999"/>
          </a:xfrm>
          <a:prstGeom prst="rect">
            <a:avLst/>
          </a:prstGeom>
          <a:noFill/>
          <a:ln w="9525">
            <a:noFill/>
            <a:miter lim="800000"/>
            <a:headEnd/>
            <a:tailEnd/>
          </a:ln>
        </p:spPr>
        <p:txBody>
          <a:bodyPr wrap="square">
            <a:spAutoFit/>
          </a:bodyPr>
          <a:lstStyle/>
          <a:p>
            <a:r>
              <a:rPr lang="zh-CN" altLang="en-US" sz="1200" b="1" dirty="0" smtClean="0"/>
              <a:t>时间</a:t>
            </a:r>
            <a:r>
              <a:rPr lang="en-US" altLang="zh-CN" sz="1200" b="1" dirty="0" smtClean="0"/>
              <a:t>ms</a:t>
            </a:r>
            <a:endParaRPr lang="zh-CN" altLang="en-US" sz="1200" b="1" dirty="0"/>
          </a:p>
        </p:txBody>
      </p:sp>
      <p:sp>
        <p:nvSpPr>
          <p:cNvPr id="8256" name="TextBox 32"/>
          <p:cNvSpPr txBox="1">
            <a:spLocks noChangeArrowheads="1"/>
          </p:cNvSpPr>
          <p:nvPr/>
        </p:nvSpPr>
        <p:spPr bwMode="auto">
          <a:xfrm>
            <a:off x="4000496" y="4714875"/>
            <a:ext cx="928688" cy="276225"/>
          </a:xfrm>
          <a:prstGeom prst="rect">
            <a:avLst/>
          </a:prstGeom>
          <a:noFill/>
          <a:ln w="9525">
            <a:noFill/>
            <a:miter lim="800000"/>
            <a:headEnd/>
            <a:tailEnd/>
          </a:ln>
        </p:spPr>
        <p:txBody>
          <a:bodyPr>
            <a:spAutoFit/>
          </a:bodyPr>
          <a:lstStyle/>
          <a:p>
            <a:r>
              <a:rPr lang="zh-CN" altLang="en-US" sz="1200" b="1"/>
              <a:t>  采用</a:t>
            </a:r>
            <a:r>
              <a:rPr lang="en-US" altLang="zh-CN" sz="1200" b="1"/>
              <a:t>HTM</a:t>
            </a:r>
            <a:endParaRPr lang="zh-CN" altLang="en-US" sz="1200" b="1"/>
          </a:p>
        </p:txBody>
      </p:sp>
      <p:sp>
        <p:nvSpPr>
          <p:cNvPr id="8257" name="TextBox 33"/>
          <p:cNvSpPr txBox="1">
            <a:spLocks noChangeArrowheads="1"/>
          </p:cNvSpPr>
          <p:nvPr/>
        </p:nvSpPr>
        <p:spPr bwMode="auto">
          <a:xfrm>
            <a:off x="5500694" y="857232"/>
            <a:ext cx="2428875" cy="369888"/>
          </a:xfrm>
          <a:prstGeom prst="rect">
            <a:avLst/>
          </a:prstGeom>
          <a:noFill/>
          <a:ln w="9525">
            <a:noFill/>
            <a:miter lim="800000"/>
            <a:headEnd/>
            <a:tailEnd/>
          </a:ln>
        </p:spPr>
        <p:txBody>
          <a:bodyPr>
            <a:spAutoFit/>
          </a:bodyPr>
          <a:lstStyle/>
          <a:p>
            <a:r>
              <a:rPr lang="zh-CN" altLang="en-US" dirty="0">
                <a:solidFill>
                  <a:srgbClr val="0070C0"/>
                </a:solidFill>
                <a:latin typeface="微软雅黑" pitchFamily="34" charset="-122"/>
                <a:ea typeface="微软雅黑" pitchFamily="34" charset="-122"/>
              </a:rPr>
              <a:t>实验检索条件设定</a:t>
            </a:r>
          </a:p>
        </p:txBody>
      </p:sp>
      <p:sp>
        <p:nvSpPr>
          <p:cNvPr id="8258" name="TextBox 34"/>
          <p:cNvSpPr txBox="1">
            <a:spLocks noChangeArrowheads="1"/>
          </p:cNvSpPr>
          <p:nvPr/>
        </p:nvSpPr>
        <p:spPr bwMode="auto">
          <a:xfrm>
            <a:off x="5072059" y="4071937"/>
            <a:ext cx="3071812" cy="369888"/>
          </a:xfrm>
          <a:prstGeom prst="rect">
            <a:avLst/>
          </a:prstGeom>
          <a:noFill/>
          <a:ln w="9525">
            <a:noFill/>
            <a:miter lim="800000"/>
            <a:headEnd/>
            <a:tailEnd/>
          </a:ln>
        </p:spPr>
        <p:txBody>
          <a:bodyPr>
            <a:spAutoFit/>
          </a:bodyPr>
          <a:lstStyle/>
          <a:p>
            <a:r>
              <a:rPr lang="en-US" altLang="zh-CN" dirty="0">
                <a:solidFill>
                  <a:srgbClr val="0070C0"/>
                </a:solidFill>
                <a:latin typeface="微软雅黑" pitchFamily="34" charset="-122"/>
                <a:ea typeface="微软雅黑" pitchFamily="34" charset="-122"/>
              </a:rPr>
              <a:t>HTM</a:t>
            </a:r>
            <a:r>
              <a:rPr lang="zh-CN" altLang="en-US" dirty="0">
                <a:solidFill>
                  <a:srgbClr val="0070C0"/>
                </a:solidFill>
                <a:latin typeface="微软雅黑" pitchFamily="34" charset="-122"/>
                <a:ea typeface="微软雅黑" pitchFamily="34" charset="-122"/>
              </a:rPr>
              <a:t>索引效率测试结果对比</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8226"/>
                                        </p:tgtEl>
                                        <p:attrNameLst>
                                          <p:attrName>style.visibility</p:attrName>
                                        </p:attrNameLst>
                                      </p:cBhvr>
                                      <p:to>
                                        <p:strVal val="visible"/>
                                      </p:to>
                                    </p:set>
                                    <p:anim calcmode="lin" valueType="num">
                                      <p:cBhvr additive="base">
                                        <p:cTn id="11" dur="1000" fill="hold"/>
                                        <p:tgtEl>
                                          <p:spTgt spid="8226"/>
                                        </p:tgtEl>
                                        <p:attrNameLst>
                                          <p:attrName>ppt_x</p:attrName>
                                        </p:attrNameLst>
                                      </p:cBhvr>
                                      <p:tavLst>
                                        <p:tav tm="0">
                                          <p:val>
                                            <p:strVal val="1+#ppt_w/2"/>
                                          </p:val>
                                        </p:tav>
                                        <p:tav tm="100000">
                                          <p:val>
                                            <p:strVal val="#ppt_x"/>
                                          </p:val>
                                        </p:tav>
                                      </p:tavLst>
                                    </p:anim>
                                    <p:anim calcmode="lin" valueType="num">
                                      <p:cBhvr additive="base">
                                        <p:cTn id="12" dur="1000" fill="hold"/>
                                        <p:tgtEl>
                                          <p:spTgt spid="822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1000" fill="hold"/>
                                        <p:tgtEl>
                                          <p:spTgt spid="27"/>
                                        </p:tgtEl>
                                        <p:attrNameLst>
                                          <p:attrName>ppt_x</p:attrName>
                                        </p:attrNameLst>
                                      </p:cBhvr>
                                      <p:tavLst>
                                        <p:tav tm="0">
                                          <p:val>
                                            <p:strVal val="1+#ppt_w/2"/>
                                          </p:val>
                                        </p:tav>
                                        <p:tav tm="100000">
                                          <p:val>
                                            <p:strVal val="#ppt_x"/>
                                          </p:val>
                                        </p:tav>
                                      </p:tavLst>
                                    </p:anim>
                                    <p:anim calcmode="lin" valueType="num">
                                      <p:cBhvr additive="base">
                                        <p:cTn id="16" dur="1000" fill="hold"/>
                                        <p:tgtEl>
                                          <p:spTgt spid="27"/>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8252"/>
                                        </p:tgtEl>
                                        <p:attrNameLst>
                                          <p:attrName>style.visibility</p:attrName>
                                        </p:attrNameLst>
                                      </p:cBhvr>
                                      <p:to>
                                        <p:strVal val="visible"/>
                                      </p:to>
                                    </p:set>
                                    <p:anim calcmode="lin" valueType="num">
                                      <p:cBhvr additive="base">
                                        <p:cTn id="19" dur="1000" fill="hold"/>
                                        <p:tgtEl>
                                          <p:spTgt spid="8252"/>
                                        </p:tgtEl>
                                        <p:attrNameLst>
                                          <p:attrName>ppt_x</p:attrName>
                                        </p:attrNameLst>
                                      </p:cBhvr>
                                      <p:tavLst>
                                        <p:tav tm="0">
                                          <p:val>
                                            <p:strVal val="1+#ppt_w/2"/>
                                          </p:val>
                                        </p:tav>
                                        <p:tav tm="100000">
                                          <p:val>
                                            <p:strVal val="#ppt_x"/>
                                          </p:val>
                                        </p:tav>
                                      </p:tavLst>
                                    </p:anim>
                                    <p:anim calcmode="lin" valueType="num">
                                      <p:cBhvr additive="base">
                                        <p:cTn id="20" dur="1000" fill="hold"/>
                                        <p:tgtEl>
                                          <p:spTgt spid="8252"/>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8253"/>
                                        </p:tgtEl>
                                        <p:attrNameLst>
                                          <p:attrName>style.visibility</p:attrName>
                                        </p:attrNameLst>
                                      </p:cBhvr>
                                      <p:to>
                                        <p:strVal val="visible"/>
                                      </p:to>
                                    </p:set>
                                    <p:anim calcmode="lin" valueType="num">
                                      <p:cBhvr additive="base">
                                        <p:cTn id="23" dur="1000" fill="hold"/>
                                        <p:tgtEl>
                                          <p:spTgt spid="8253"/>
                                        </p:tgtEl>
                                        <p:attrNameLst>
                                          <p:attrName>ppt_x</p:attrName>
                                        </p:attrNameLst>
                                      </p:cBhvr>
                                      <p:tavLst>
                                        <p:tav tm="0">
                                          <p:val>
                                            <p:strVal val="1+#ppt_w/2"/>
                                          </p:val>
                                        </p:tav>
                                        <p:tav tm="100000">
                                          <p:val>
                                            <p:strVal val="#ppt_x"/>
                                          </p:val>
                                        </p:tav>
                                      </p:tavLst>
                                    </p:anim>
                                    <p:anim calcmode="lin" valueType="num">
                                      <p:cBhvr additive="base">
                                        <p:cTn id="24" dur="1000" fill="hold"/>
                                        <p:tgtEl>
                                          <p:spTgt spid="8253"/>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8254"/>
                                        </p:tgtEl>
                                        <p:attrNameLst>
                                          <p:attrName>style.visibility</p:attrName>
                                        </p:attrNameLst>
                                      </p:cBhvr>
                                      <p:to>
                                        <p:strVal val="visible"/>
                                      </p:to>
                                    </p:set>
                                    <p:anim calcmode="lin" valueType="num">
                                      <p:cBhvr additive="base">
                                        <p:cTn id="27" dur="1000" fill="hold"/>
                                        <p:tgtEl>
                                          <p:spTgt spid="8254"/>
                                        </p:tgtEl>
                                        <p:attrNameLst>
                                          <p:attrName>ppt_x</p:attrName>
                                        </p:attrNameLst>
                                      </p:cBhvr>
                                      <p:tavLst>
                                        <p:tav tm="0">
                                          <p:val>
                                            <p:strVal val="1+#ppt_w/2"/>
                                          </p:val>
                                        </p:tav>
                                        <p:tav tm="100000">
                                          <p:val>
                                            <p:strVal val="#ppt_x"/>
                                          </p:val>
                                        </p:tav>
                                      </p:tavLst>
                                    </p:anim>
                                    <p:anim calcmode="lin" valueType="num">
                                      <p:cBhvr additive="base">
                                        <p:cTn id="28" dur="1000" fill="hold"/>
                                        <p:tgtEl>
                                          <p:spTgt spid="8254"/>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8255"/>
                                        </p:tgtEl>
                                        <p:attrNameLst>
                                          <p:attrName>style.visibility</p:attrName>
                                        </p:attrNameLst>
                                      </p:cBhvr>
                                      <p:to>
                                        <p:strVal val="visible"/>
                                      </p:to>
                                    </p:set>
                                    <p:anim calcmode="lin" valueType="num">
                                      <p:cBhvr additive="base">
                                        <p:cTn id="31" dur="1000" fill="hold"/>
                                        <p:tgtEl>
                                          <p:spTgt spid="8255"/>
                                        </p:tgtEl>
                                        <p:attrNameLst>
                                          <p:attrName>ppt_x</p:attrName>
                                        </p:attrNameLst>
                                      </p:cBhvr>
                                      <p:tavLst>
                                        <p:tav tm="0">
                                          <p:val>
                                            <p:strVal val="1+#ppt_w/2"/>
                                          </p:val>
                                        </p:tav>
                                        <p:tav tm="100000">
                                          <p:val>
                                            <p:strVal val="#ppt_x"/>
                                          </p:val>
                                        </p:tav>
                                      </p:tavLst>
                                    </p:anim>
                                    <p:anim calcmode="lin" valueType="num">
                                      <p:cBhvr additive="base">
                                        <p:cTn id="32" dur="1000" fill="hold"/>
                                        <p:tgtEl>
                                          <p:spTgt spid="8255"/>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8256"/>
                                        </p:tgtEl>
                                        <p:attrNameLst>
                                          <p:attrName>style.visibility</p:attrName>
                                        </p:attrNameLst>
                                      </p:cBhvr>
                                      <p:to>
                                        <p:strVal val="visible"/>
                                      </p:to>
                                    </p:set>
                                    <p:anim calcmode="lin" valueType="num">
                                      <p:cBhvr additive="base">
                                        <p:cTn id="35" dur="1000" fill="hold"/>
                                        <p:tgtEl>
                                          <p:spTgt spid="8256"/>
                                        </p:tgtEl>
                                        <p:attrNameLst>
                                          <p:attrName>ppt_x</p:attrName>
                                        </p:attrNameLst>
                                      </p:cBhvr>
                                      <p:tavLst>
                                        <p:tav tm="0">
                                          <p:val>
                                            <p:strVal val="1+#ppt_w/2"/>
                                          </p:val>
                                        </p:tav>
                                        <p:tav tm="100000">
                                          <p:val>
                                            <p:strVal val="#ppt_x"/>
                                          </p:val>
                                        </p:tav>
                                      </p:tavLst>
                                    </p:anim>
                                    <p:anim calcmode="lin" valueType="num">
                                      <p:cBhvr additive="base">
                                        <p:cTn id="36" dur="1000" fill="hold"/>
                                        <p:tgtEl>
                                          <p:spTgt spid="8256"/>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8257"/>
                                        </p:tgtEl>
                                        <p:attrNameLst>
                                          <p:attrName>style.visibility</p:attrName>
                                        </p:attrNameLst>
                                      </p:cBhvr>
                                      <p:to>
                                        <p:strVal val="visible"/>
                                      </p:to>
                                    </p:set>
                                    <p:anim calcmode="lin" valueType="num">
                                      <p:cBhvr additive="base">
                                        <p:cTn id="39" dur="1000" fill="hold"/>
                                        <p:tgtEl>
                                          <p:spTgt spid="8257"/>
                                        </p:tgtEl>
                                        <p:attrNameLst>
                                          <p:attrName>ppt_x</p:attrName>
                                        </p:attrNameLst>
                                      </p:cBhvr>
                                      <p:tavLst>
                                        <p:tav tm="0">
                                          <p:val>
                                            <p:strVal val="1+#ppt_w/2"/>
                                          </p:val>
                                        </p:tav>
                                        <p:tav tm="100000">
                                          <p:val>
                                            <p:strVal val="#ppt_x"/>
                                          </p:val>
                                        </p:tav>
                                      </p:tavLst>
                                    </p:anim>
                                    <p:anim calcmode="lin" valueType="num">
                                      <p:cBhvr additive="base">
                                        <p:cTn id="40" dur="1000" fill="hold"/>
                                        <p:tgtEl>
                                          <p:spTgt spid="8257"/>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8258"/>
                                        </p:tgtEl>
                                        <p:attrNameLst>
                                          <p:attrName>style.visibility</p:attrName>
                                        </p:attrNameLst>
                                      </p:cBhvr>
                                      <p:to>
                                        <p:strVal val="visible"/>
                                      </p:to>
                                    </p:set>
                                    <p:anim calcmode="lin" valueType="num">
                                      <p:cBhvr additive="base">
                                        <p:cTn id="43" dur="1000" fill="hold"/>
                                        <p:tgtEl>
                                          <p:spTgt spid="8258"/>
                                        </p:tgtEl>
                                        <p:attrNameLst>
                                          <p:attrName>ppt_x</p:attrName>
                                        </p:attrNameLst>
                                      </p:cBhvr>
                                      <p:tavLst>
                                        <p:tav tm="0">
                                          <p:val>
                                            <p:strVal val="1+#ppt_w/2"/>
                                          </p:val>
                                        </p:tav>
                                        <p:tav tm="100000">
                                          <p:val>
                                            <p:strVal val="#ppt_x"/>
                                          </p:val>
                                        </p:tav>
                                      </p:tavLst>
                                    </p:anim>
                                    <p:anim calcmode="lin" valueType="num">
                                      <p:cBhvr additive="base">
                                        <p:cTn id="44" dur="1000" fill="hold"/>
                                        <p:tgtEl>
                                          <p:spTgt spid="82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6" grpId="0"/>
      <p:bldP spid="8254" grpId="0"/>
      <p:bldP spid="8255" grpId="0"/>
      <p:bldP spid="8256" grpId="0"/>
      <p:bldP spid="8257" grpId="0"/>
      <p:bldP spid="825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a:srcRect/>
          <a:stretch>
            <a:fillRect/>
          </a:stretch>
        </p:blipFill>
        <p:spPr bwMode="auto">
          <a:xfrm>
            <a:off x="642910" y="5000636"/>
            <a:ext cx="2286000" cy="1428750"/>
          </a:xfrm>
          <a:prstGeom prst="rect">
            <a:avLst/>
          </a:prstGeom>
          <a:noFill/>
          <a:ln w="9525">
            <a:noFill/>
            <a:miter lim="800000"/>
            <a:headEnd/>
            <a:tailEnd/>
          </a:ln>
        </p:spPr>
      </p:pic>
      <p:pic>
        <p:nvPicPr>
          <p:cNvPr id="14339" name="Picture 3"/>
          <p:cNvPicPr>
            <a:picLocks noChangeAspect="1" noChangeArrowheads="1"/>
          </p:cNvPicPr>
          <p:nvPr/>
        </p:nvPicPr>
        <p:blipFill>
          <a:blip r:embed="rId4"/>
          <a:srcRect/>
          <a:stretch>
            <a:fillRect/>
          </a:stretch>
        </p:blipFill>
        <p:spPr bwMode="auto">
          <a:xfrm>
            <a:off x="3357563" y="5000625"/>
            <a:ext cx="2286000" cy="1857375"/>
          </a:xfrm>
          <a:prstGeom prst="rect">
            <a:avLst/>
          </a:prstGeom>
          <a:noFill/>
          <a:ln w="9525">
            <a:noFill/>
            <a:miter lim="800000"/>
            <a:headEnd/>
            <a:tailEnd/>
          </a:ln>
        </p:spPr>
      </p:pic>
      <p:sp>
        <p:nvSpPr>
          <p:cNvPr id="14340" name="TextBox 8"/>
          <p:cNvSpPr txBox="1">
            <a:spLocks noChangeArrowheads="1"/>
          </p:cNvSpPr>
          <p:nvPr/>
        </p:nvSpPr>
        <p:spPr bwMode="auto">
          <a:xfrm>
            <a:off x="785813" y="1000125"/>
            <a:ext cx="7215187" cy="400050"/>
          </a:xfrm>
          <a:prstGeom prst="rect">
            <a:avLst/>
          </a:prstGeom>
          <a:noFill/>
          <a:ln w="9525">
            <a:noFill/>
            <a:miter lim="800000"/>
            <a:headEnd/>
            <a:tailEnd/>
          </a:ln>
        </p:spPr>
        <p:txBody>
          <a:bodyPr>
            <a:spAutoFit/>
          </a:bodyPr>
          <a:lstStyle/>
          <a:p>
            <a:pPr algn="ctr"/>
            <a:r>
              <a:rPr lang="zh-CN" altLang="en-US" sz="2000" b="1" dirty="0"/>
              <a:t>天文数据检索发布系统的发展趋势</a:t>
            </a:r>
          </a:p>
        </p:txBody>
      </p:sp>
      <p:pic>
        <p:nvPicPr>
          <p:cNvPr id="14341" name="图片 25"/>
          <p:cNvPicPr>
            <a:picLocks noChangeAspect="1" noChangeArrowheads="1"/>
          </p:cNvPicPr>
          <p:nvPr/>
        </p:nvPicPr>
        <p:blipFill>
          <a:blip r:embed="rId5"/>
          <a:srcRect/>
          <a:stretch>
            <a:fillRect/>
          </a:stretch>
        </p:blipFill>
        <p:spPr bwMode="auto">
          <a:xfrm>
            <a:off x="6143625" y="5214938"/>
            <a:ext cx="2828925" cy="1571625"/>
          </a:xfrm>
          <a:prstGeom prst="rect">
            <a:avLst/>
          </a:prstGeom>
          <a:noFill/>
          <a:ln w="9525">
            <a:noFill/>
            <a:miter lim="800000"/>
            <a:headEnd/>
            <a:tailEnd/>
          </a:ln>
        </p:spPr>
      </p:pic>
      <p:graphicFrame>
        <p:nvGraphicFramePr>
          <p:cNvPr id="32" name="表格 31"/>
          <p:cNvGraphicFramePr>
            <a:graphicFrameLocks noGrp="1"/>
          </p:cNvGraphicFramePr>
          <p:nvPr/>
        </p:nvGraphicFramePr>
        <p:xfrm>
          <a:off x="428625" y="2428875"/>
          <a:ext cx="8572559" cy="2468880"/>
        </p:xfrm>
        <a:graphic>
          <a:graphicData uri="http://schemas.openxmlformats.org/drawingml/2006/table">
            <a:tbl>
              <a:tblPr firstRow="1" bandRow="1">
                <a:tableStyleId>{22838BEF-8BB2-4498-84A7-C5851F593DF1}</a:tableStyleId>
              </a:tblPr>
              <a:tblGrid>
                <a:gridCol w="571504"/>
                <a:gridCol w="2071702"/>
                <a:gridCol w="3429024"/>
                <a:gridCol w="2500329"/>
              </a:tblGrid>
              <a:tr h="836467">
                <a:tc>
                  <a:txBody>
                    <a:bodyPr/>
                    <a:lstStyle/>
                    <a:p>
                      <a:r>
                        <a:rPr lang="zh-CN" altLang="en-US" b="1" dirty="0" smtClean="0"/>
                        <a:t>优</a:t>
                      </a:r>
                      <a:endParaRPr lang="zh-CN" altLang="en-US" b="1" dirty="0"/>
                    </a:p>
                  </a:txBody>
                  <a:tcPr/>
                </a:tc>
                <a:tc>
                  <a:txBody>
                    <a:bodyPr/>
                    <a:lstStyle/>
                    <a:p>
                      <a:r>
                        <a:rPr lang="zh-CN" altLang="en-US" b="0" dirty="0" smtClean="0"/>
                        <a:t>检索方式单一简洁</a:t>
                      </a:r>
                      <a:endParaRPr lang="en-US" altLang="zh-CN" b="0" dirty="0" smtClean="0"/>
                    </a:p>
                  </a:txBody>
                  <a:tcPr/>
                </a:tc>
                <a:tc>
                  <a:txBody>
                    <a:bodyPr/>
                    <a:lstStyle/>
                    <a:p>
                      <a:r>
                        <a:rPr lang="zh-CN" altLang="en-US" b="0" dirty="0" smtClean="0"/>
                        <a:t>基于关系型数据库，开发前端界面</a:t>
                      </a:r>
                      <a:r>
                        <a:rPr lang="zh-CN" altLang="en-US" sz="1800" b="0" kern="1200" dirty="0" smtClean="0">
                          <a:solidFill>
                            <a:schemeClr val="dk1"/>
                          </a:solidFill>
                          <a:latin typeface="+mn-lt"/>
                          <a:ea typeface="+mn-ea"/>
                          <a:cs typeface="+mn-cs"/>
                        </a:rPr>
                        <a:t>对外发布数据，</a:t>
                      </a:r>
                      <a:r>
                        <a:rPr lang="zh-CN" altLang="en-US" b="0" dirty="0" smtClean="0"/>
                        <a:t>检索效率提升</a:t>
                      </a:r>
                      <a:endParaRPr lang="en-US" altLang="zh-CN" b="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t>整合数据集，实现一站式访问，提升数据共享利用率</a:t>
                      </a:r>
                    </a:p>
                  </a:txBody>
                  <a:tcPr/>
                </a:tc>
              </a:tr>
              <a:tr h="377978">
                <a:tc>
                  <a:txBody>
                    <a:bodyPr/>
                    <a:lstStyle/>
                    <a:p>
                      <a:r>
                        <a:rPr lang="zh-CN" altLang="en-US" b="1" dirty="0" smtClean="0"/>
                        <a:t>缺</a:t>
                      </a:r>
                      <a:endParaRPr lang="zh-CN" alt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t>对文件系统目录结构了解，检索效率低，用户友好性差</a:t>
                      </a:r>
                    </a:p>
                  </a:txBody>
                  <a:tcPr/>
                </a:tc>
                <a:tc>
                  <a:txBody>
                    <a:bodyPr/>
                    <a:lstStyle/>
                    <a:p>
                      <a:r>
                        <a:rPr lang="zh-CN" altLang="en-US" b="0" dirty="0" smtClean="0"/>
                        <a:t>各成一家，数据无法互通互联，数据共享利用率低</a:t>
                      </a:r>
                      <a:endParaRPr lang="zh-CN" altLang="en-US" b="0" dirty="0"/>
                    </a:p>
                  </a:txBody>
                  <a:tcPr/>
                </a:tc>
                <a:tc>
                  <a:txBody>
                    <a:bodyPr/>
                    <a:lstStyle/>
                    <a:p>
                      <a:endParaRPr lang="zh-CN" altLang="en-US" b="0" dirty="0"/>
                    </a:p>
                  </a:txBody>
                  <a:tcPr/>
                </a:tc>
              </a:tr>
              <a:tr h="377978">
                <a:tc>
                  <a:txBody>
                    <a:bodyPr/>
                    <a:lstStyle/>
                    <a:p>
                      <a:r>
                        <a:rPr lang="en-US" altLang="zh-CN" b="1" dirty="0" err="1" smtClean="0"/>
                        <a:t>eg</a:t>
                      </a:r>
                      <a:r>
                        <a:rPr lang="en-US" altLang="zh-CN" b="1" dirty="0" smtClean="0"/>
                        <a:t>.</a:t>
                      </a:r>
                      <a:endParaRPr lang="zh-CN" altLang="en-US" b="1" dirty="0"/>
                    </a:p>
                  </a:txBody>
                  <a:tcPr/>
                </a:tc>
                <a:tc>
                  <a:txBody>
                    <a:bodyPr/>
                    <a:lstStyle/>
                    <a:p>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0" dirty="0" smtClean="0"/>
                        <a:t>NED</a:t>
                      </a:r>
                      <a:r>
                        <a:rPr lang="zh-CN" altLang="en-US" b="0" dirty="0" smtClean="0"/>
                        <a:t>、</a:t>
                      </a:r>
                      <a:r>
                        <a:rPr lang="en-US" altLang="zh-CN" b="0" dirty="0" smtClean="0"/>
                        <a:t>MAST</a:t>
                      </a:r>
                      <a:r>
                        <a:rPr lang="zh-CN" altLang="en-US" b="0" dirty="0" smtClean="0"/>
                        <a:t>、</a:t>
                      </a:r>
                      <a:r>
                        <a:rPr lang="en-US" altLang="zh-CN" b="0" dirty="0" smtClean="0"/>
                        <a:t>SDSS</a:t>
                      </a:r>
                      <a:r>
                        <a:rPr lang="zh-CN" altLang="en-US" b="0" dirty="0" smtClean="0"/>
                        <a:t>、</a:t>
                      </a:r>
                      <a:r>
                        <a:rPr lang="en-US" altLang="zh-CN" b="0" dirty="0" smtClean="0"/>
                        <a:t>ADS</a:t>
                      </a:r>
                      <a:endParaRPr lang="zh-CN" altLang="en-US" b="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Fermi</a:t>
                      </a:r>
                      <a:r>
                        <a:rPr lang="zh-CN" altLang="en-US" b="0" dirty="0" smtClean="0"/>
                        <a:t>、</a:t>
                      </a:r>
                      <a:r>
                        <a:rPr lang="en-US" altLang="zh-CN" b="0" dirty="0" smtClean="0"/>
                        <a:t>Hershel</a:t>
                      </a:r>
                      <a:r>
                        <a:rPr lang="zh-CN" altLang="en-US" b="0" dirty="0" smtClean="0"/>
                        <a:t>、</a:t>
                      </a:r>
                      <a:r>
                        <a:rPr lang="en-US" altLang="zh-CN" b="0" dirty="0" smtClean="0"/>
                        <a:t>Hubble</a:t>
                      </a:r>
                      <a:r>
                        <a:rPr lang="zh-CN" altLang="en-US" b="0" dirty="0" smtClean="0"/>
                        <a:t>、</a:t>
                      </a:r>
                      <a:r>
                        <a:rPr lang="en-US" altLang="zh-CN" b="0" dirty="0" smtClean="0"/>
                        <a:t>Chandra</a:t>
                      </a:r>
                      <a:endParaRPr lang="zh-CN" altLang="en-US" b="0" dirty="0" smtClean="0"/>
                    </a:p>
                  </a:txBody>
                  <a:tcPr/>
                </a:tc>
              </a:tr>
            </a:tbl>
          </a:graphicData>
        </a:graphic>
      </p:graphicFrame>
      <p:sp>
        <p:nvSpPr>
          <p:cNvPr id="19" name="Rectangle 2"/>
          <p:cNvSpPr txBox="1">
            <a:spLocks noChangeArrowheads="1"/>
          </p:cNvSpPr>
          <p:nvPr/>
        </p:nvSpPr>
        <p:spPr>
          <a:xfrm>
            <a:off x="433388" y="-3175"/>
            <a:ext cx="8353425" cy="431800"/>
          </a:xfrm>
          <a:prstGeom prst="rect">
            <a:avLst/>
          </a:prstGeom>
        </p:spPr>
        <p:txBody>
          <a:bodyPr/>
          <a:lstStyle/>
          <a:p>
            <a:pPr algn="ctr">
              <a:defRPr/>
            </a:pPr>
            <a:r>
              <a:rPr lang="zh-CN" altLang="en-US" sz="3200" kern="0" dirty="0">
                <a:solidFill>
                  <a:schemeClr val="accent6">
                    <a:lumMod val="50000"/>
                  </a:schemeClr>
                </a:solidFill>
                <a:effectLst>
                  <a:outerShdw blurRad="38100" dist="38100" dir="2700000" algn="tl">
                    <a:srgbClr val="000000">
                      <a:alpha val="43137"/>
                    </a:srgbClr>
                  </a:outerShdw>
                </a:effectLst>
                <a:latin typeface="微软雅黑" pitchFamily="34" charset="-122"/>
                <a:ea typeface="微软雅黑" pitchFamily="34" charset="-122"/>
              </a:rPr>
              <a:t>一、研究背景与意义</a:t>
            </a:r>
          </a:p>
          <a:p>
            <a:pPr algn="ctr">
              <a:defRPr/>
            </a:pPr>
            <a:endParaRPr lang="zh-CN" altLang="en-US" sz="3200" kern="0" dirty="0">
              <a:solidFill>
                <a:schemeClr val="accent6">
                  <a:lumMod val="50000"/>
                </a:schemeClr>
              </a:solidFill>
              <a:effectLst>
                <a:outerShdw blurRad="38100" dist="38100" dir="2700000" algn="tl">
                  <a:srgbClr val="000000">
                    <a:alpha val="43137"/>
                  </a:srgbClr>
                </a:outerShdw>
              </a:effectLst>
              <a:latin typeface="微软雅黑" pitchFamily="34" charset="-122"/>
              <a:ea typeface="微软雅黑" pitchFamily="34" charset="-122"/>
            </a:endParaRPr>
          </a:p>
          <a:p>
            <a:pPr algn="ctr">
              <a:defRPr/>
            </a:pPr>
            <a:endParaRPr lang="en-US" altLang="zh-CN" sz="3200" kern="0" dirty="0">
              <a:solidFill>
                <a:schemeClr val="accent6">
                  <a:lumMod val="50000"/>
                </a:schemeClr>
              </a:solidFill>
              <a:effectLst>
                <a:outerShdw blurRad="38100" dist="38100" dir="2700000" algn="tl">
                  <a:srgbClr val="000000">
                    <a:alpha val="43137"/>
                  </a:srgbClr>
                </a:outerShdw>
              </a:effectLst>
              <a:latin typeface="微软雅黑" pitchFamily="34" charset="-122"/>
              <a:ea typeface="微软雅黑" pitchFamily="34" charset="-122"/>
              <a:cs typeface="+mj-cs"/>
            </a:endParaRPr>
          </a:p>
        </p:txBody>
      </p:sp>
      <p:sp>
        <p:nvSpPr>
          <p:cNvPr id="20" name="内容占位符 4"/>
          <p:cNvSpPr txBox="1">
            <a:spLocks/>
          </p:cNvSpPr>
          <p:nvPr/>
        </p:nvSpPr>
        <p:spPr>
          <a:xfrm>
            <a:off x="500063" y="571500"/>
            <a:ext cx="8215312" cy="500063"/>
          </a:xfrm>
          <a:prstGeom prst="rect">
            <a:avLst/>
          </a:prstGeom>
        </p:spPr>
        <p:txBody>
          <a:bodyPr/>
          <a:lstStyle/>
          <a:p>
            <a:pPr marL="0" lvl="1">
              <a:spcBef>
                <a:spcPct val="20000"/>
              </a:spcBef>
              <a:defRPr/>
            </a:pPr>
            <a:r>
              <a:rPr lang="en-US" altLang="zh-CN" sz="2400" b="1" dirty="0"/>
              <a:t>1.2   </a:t>
            </a:r>
            <a:r>
              <a:rPr lang="zh-CN" altLang="en-US" sz="2400" b="1" dirty="0">
                <a:latin typeface="+mn-lt"/>
                <a:ea typeface="+mn-ea"/>
              </a:rPr>
              <a:t>虚拟天文台</a:t>
            </a:r>
            <a:r>
              <a:rPr lang="zh-CN" altLang="en-US" sz="2400" b="1" dirty="0"/>
              <a:t>（</a:t>
            </a:r>
            <a:r>
              <a:rPr lang="en-US" altLang="zh-CN" sz="2400" b="1" dirty="0">
                <a:solidFill>
                  <a:srgbClr val="FF0000"/>
                </a:solidFill>
              </a:rPr>
              <a:t>V</a:t>
            </a:r>
            <a:r>
              <a:rPr lang="en-US" altLang="zh-CN" sz="2400" b="1" dirty="0"/>
              <a:t>irtual </a:t>
            </a:r>
            <a:r>
              <a:rPr lang="en-US" altLang="zh-CN" sz="2400" b="1" dirty="0">
                <a:solidFill>
                  <a:srgbClr val="FF0000"/>
                </a:solidFill>
              </a:rPr>
              <a:t>O</a:t>
            </a:r>
            <a:r>
              <a:rPr lang="en-US" altLang="zh-CN" sz="2400" b="1" dirty="0"/>
              <a:t>bservatory</a:t>
            </a:r>
            <a:r>
              <a:rPr lang="zh-CN" altLang="en-US" sz="2400" b="1" dirty="0"/>
              <a:t>）</a:t>
            </a:r>
            <a:endParaRPr lang="en-US" altLang="zh-CN" sz="2400" dirty="0">
              <a:latin typeface="+mn-lt"/>
              <a:ea typeface="+mn-ea"/>
            </a:endParaRPr>
          </a:p>
        </p:txBody>
      </p:sp>
      <p:graphicFrame>
        <p:nvGraphicFramePr>
          <p:cNvPr id="21" name="图示 20"/>
          <p:cNvGraphicFramePr/>
          <p:nvPr/>
        </p:nvGraphicFramePr>
        <p:xfrm>
          <a:off x="500034" y="1357298"/>
          <a:ext cx="8429684" cy="121444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750" y="285750"/>
            <a:ext cx="8153400" cy="990600"/>
          </a:xfrm>
        </p:spPr>
        <p:txBody>
          <a:bodyPr>
            <a:normAutofit/>
          </a:bodyPr>
          <a:lstStyle/>
          <a:p>
            <a:pPr eaLnBrk="1" hangingPunct="1">
              <a:defRPr/>
            </a:pPr>
            <a:r>
              <a:rPr lang="zh-CN" altLang="en-US" kern="0" dirty="0" smtClean="0">
                <a:solidFill>
                  <a:schemeClr val="accent6">
                    <a:lumMod val="50000"/>
                  </a:schemeClr>
                </a:solidFill>
                <a:effectLst>
                  <a:outerShdw blurRad="38100" dist="38100" dir="2700000" algn="tl">
                    <a:srgbClr val="000000">
                      <a:alpha val="43137"/>
                    </a:srgbClr>
                  </a:outerShdw>
                </a:effectLst>
                <a:latin typeface="微软雅黑" pitchFamily="34" charset="-122"/>
                <a:ea typeface="微软雅黑" pitchFamily="34" charset="-122"/>
              </a:rPr>
              <a:t>汇报内容 </a:t>
            </a:r>
            <a:endParaRPr lang="zh-CN" altLang="en-US" dirty="0"/>
          </a:p>
        </p:txBody>
      </p:sp>
      <p:sp>
        <p:nvSpPr>
          <p:cNvPr id="40963" name="内容占位符 2"/>
          <p:cNvSpPr>
            <a:spLocks noGrp="1"/>
          </p:cNvSpPr>
          <p:nvPr>
            <p:ph idx="1"/>
          </p:nvPr>
        </p:nvSpPr>
        <p:spPr>
          <a:xfrm>
            <a:off x="612775" y="1500188"/>
            <a:ext cx="8153400" cy="4840287"/>
          </a:xfrm>
        </p:spPr>
        <p:txBody>
          <a:bodyPr/>
          <a:lstStyle/>
          <a:p>
            <a:pPr eaLnBrk="1" hangingPunct="1">
              <a:buFont typeface="Arial" charset="0"/>
              <a:buNone/>
            </a:pPr>
            <a:r>
              <a:rPr lang="zh-CN" altLang="en-US" smtClean="0">
                <a:latin typeface="微软雅黑" pitchFamily="34" charset="-122"/>
                <a:ea typeface="微软雅黑" pitchFamily="34" charset="-122"/>
              </a:rPr>
              <a:t>一、研究背景与意义</a:t>
            </a:r>
            <a:endParaRPr lang="en-US" altLang="zh-CN" smtClean="0">
              <a:latin typeface="微软雅黑" pitchFamily="34" charset="-122"/>
              <a:ea typeface="微软雅黑" pitchFamily="34" charset="-122"/>
            </a:endParaRPr>
          </a:p>
          <a:p>
            <a:pPr eaLnBrk="1" hangingPunct="1">
              <a:buFont typeface="Arial" charset="0"/>
              <a:buNone/>
            </a:pPr>
            <a:r>
              <a:rPr lang="zh-CN" altLang="en-US" smtClean="0">
                <a:latin typeface="微软雅黑" pitchFamily="34" charset="-122"/>
                <a:ea typeface="微软雅黑" pitchFamily="34" charset="-122"/>
              </a:rPr>
              <a:t>二、研究基础</a:t>
            </a:r>
            <a:endParaRPr lang="en-US" altLang="zh-CN" smtClean="0">
              <a:latin typeface="微软雅黑" pitchFamily="34" charset="-122"/>
              <a:ea typeface="微软雅黑" pitchFamily="34" charset="-122"/>
            </a:endParaRPr>
          </a:p>
          <a:p>
            <a:pPr eaLnBrk="1" hangingPunct="1">
              <a:buFont typeface="Arial" charset="0"/>
              <a:buNone/>
            </a:pPr>
            <a:r>
              <a:rPr lang="zh-CN" altLang="en-US" smtClean="0">
                <a:latin typeface="微软雅黑" pitchFamily="34" charset="-122"/>
                <a:ea typeface="微软雅黑" pitchFamily="34" charset="-122"/>
              </a:rPr>
              <a:t>三、研究内容</a:t>
            </a:r>
            <a:endParaRPr lang="en-US" altLang="zh-CN" smtClean="0">
              <a:latin typeface="微软雅黑" pitchFamily="34" charset="-122"/>
              <a:ea typeface="微软雅黑" pitchFamily="34" charset="-122"/>
            </a:endParaRPr>
          </a:p>
          <a:p>
            <a:pPr eaLnBrk="1" hangingPunct="1">
              <a:buFont typeface="Arial" charset="0"/>
              <a:buNone/>
            </a:pPr>
            <a:r>
              <a:rPr lang="zh-CN" altLang="en-US" smtClean="0">
                <a:solidFill>
                  <a:srgbClr val="C00000"/>
                </a:solidFill>
                <a:latin typeface="微软雅黑" pitchFamily="34" charset="-122"/>
                <a:ea typeface="微软雅黑" pitchFamily="34" charset="-122"/>
              </a:rPr>
              <a:t>四、总结与展望</a:t>
            </a:r>
            <a:endParaRPr lang="en-US" altLang="zh-CN" smtClean="0">
              <a:solidFill>
                <a:srgbClr val="C00000"/>
              </a:solidFill>
              <a:latin typeface="微软雅黑" pitchFamily="34" charset="-122"/>
              <a:ea typeface="微软雅黑" pitchFamily="34" charset="-122"/>
            </a:endParaRPr>
          </a:p>
        </p:txBody>
      </p:sp>
      <p:pic>
        <p:nvPicPr>
          <p:cNvPr id="40964" name="Picture 3" descr="C:\Users\jx\Pictures\卫星\卫星蒙版.jpg"/>
          <p:cNvPicPr>
            <a:picLocks noChangeAspect="1" noChangeArrowheads="1"/>
          </p:cNvPicPr>
          <p:nvPr/>
        </p:nvPicPr>
        <p:blipFill>
          <a:blip r:embed="rId3"/>
          <a:srcRect/>
          <a:stretch>
            <a:fillRect/>
          </a:stretch>
        </p:blipFill>
        <p:spPr bwMode="auto">
          <a:xfrm>
            <a:off x="4857750" y="3714750"/>
            <a:ext cx="4286250" cy="26812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500034" y="714356"/>
          <a:ext cx="8429684" cy="5643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txBox="1">
            <a:spLocks noChangeArrowheads="1"/>
          </p:cNvSpPr>
          <p:nvPr/>
        </p:nvSpPr>
        <p:spPr>
          <a:xfrm>
            <a:off x="433388" y="-3175"/>
            <a:ext cx="8353425" cy="431800"/>
          </a:xfrm>
          <a:prstGeom prst="rect">
            <a:avLst/>
          </a:prstGeom>
        </p:spPr>
        <p:txBody>
          <a:bodyPr/>
          <a:lstStyle/>
          <a:p>
            <a:pPr algn="ctr">
              <a:defRPr/>
            </a:pPr>
            <a:r>
              <a:rPr lang="zh-CN" altLang="en-US" sz="3200" kern="0" dirty="0">
                <a:solidFill>
                  <a:schemeClr val="accent6">
                    <a:lumMod val="50000"/>
                  </a:schemeClr>
                </a:solidFill>
                <a:effectLst>
                  <a:outerShdw blurRad="38100" dist="38100" dir="2700000" algn="tl">
                    <a:srgbClr val="000000">
                      <a:alpha val="43137"/>
                    </a:srgbClr>
                  </a:outerShdw>
                </a:effectLst>
                <a:latin typeface="微软雅黑" pitchFamily="34" charset="-122"/>
                <a:ea typeface="微软雅黑" pitchFamily="34" charset="-122"/>
              </a:rPr>
              <a:t>四、总结与</a:t>
            </a:r>
            <a:r>
              <a:rPr lang="zh-CN" altLang="en-US" sz="3200" kern="0" dirty="0" smtClean="0">
                <a:solidFill>
                  <a:schemeClr val="accent6">
                    <a:lumMod val="50000"/>
                  </a:schemeClr>
                </a:solidFill>
                <a:effectLst>
                  <a:outerShdw blurRad="38100" dist="38100" dir="2700000" algn="tl">
                    <a:srgbClr val="000000">
                      <a:alpha val="43137"/>
                    </a:srgbClr>
                  </a:outerShdw>
                </a:effectLst>
                <a:latin typeface="微软雅黑" pitchFamily="34" charset="-122"/>
                <a:ea typeface="微软雅黑" pitchFamily="34" charset="-122"/>
              </a:rPr>
              <a:t>展望</a:t>
            </a:r>
            <a:r>
              <a:rPr lang="en-US" altLang="zh-CN" sz="2400" kern="0" dirty="0" smtClean="0">
                <a:effectLst>
                  <a:outerShdw blurRad="38100" dist="38100" dir="2700000" algn="tl">
                    <a:srgbClr val="000000">
                      <a:alpha val="43137"/>
                    </a:srgbClr>
                  </a:outerShdw>
                </a:effectLst>
                <a:latin typeface="微软雅黑" pitchFamily="34" charset="-122"/>
                <a:ea typeface="微软雅黑" pitchFamily="34" charset="-122"/>
              </a:rPr>
              <a:t>——</a:t>
            </a:r>
            <a:r>
              <a:rPr lang="zh-CN" altLang="en-US" sz="2400" kern="0" dirty="0" smtClean="0">
                <a:effectLst>
                  <a:outerShdw blurRad="38100" dist="38100" dir="2700000" algn="tl">
                    <a:srgbClr val="000000">
                      <a:alpha val="43137"/>
                    </a:srgbClr>
                  </a:outerShdw>
                </a:effectLst>
                <a:latin typeface="微软雅黑" pitchFamily="34" charset="-122"/>
                <a:ea typeface="微软雅黑" pitchFamily="34" charset="-122"/>
              </a:rPr>
              <a:t>工作总结</a:t>
            </a:r>
            <a:endParaRPr lang="zh-CN" altLang="en-US" sz="2400" kern="0" dirty="0">
              <a:solidFill>
                <a:schemeClr val="accent6">
                  <a:lumMod val="50000"/>
                </a:schemeClr>
              </a:solidFill>
              <a:effectLst>
                <a:outerShdw blurRad="38100" dist="38100" dir="2700000" algn="tl">
                  <a:srgbClr val="000000">
                    <a:alpha val="43137"/>
                  </a:srgbClr>
                </a:outerShdw>
              </a:effectLst>
              <a:latin typeface="微软雅黑" pitchFamily="34" charset="-122"/>
              <a:ea typeface="微软雅黑" pitchFamily="34" charset="-122"/>
            </a:endParaRPr>
          </a:p>
          <a:p>
            <a:pPr algn="ctr">
              <a:defRPr/>
            </a:pPr>
            <a:endParaRPr lang="zh-CN" altLang="en-US" sz="3200" kern="0" dirty="0">
              <a:solidFill>
                <a:schemeClr val="accent6">
                  <a:lumMod val="50000"/>
                </a:schemeClr>
              </a:solidFill>
              <a:effectLst>
                <a:outerShdw blurRad="38100" dist="38100" dir="2700000" algn="tl">
                  <a:srgbClr val="000000">
                    <a:alpha val="43137"/>
                  </a:srgbClr>
                </a:outerShdw>
              </a:effectLst>
              <a:latin typeface="微软雅黑" pitchFamily="34" charset="-122"/>
              <a:ea typeface="微软雅黑" pitchFamily="34" charset="-122"/>
            </a:endParaRPr>
          </a:p>
          <a:p>
            <a:pPr algn="ctr">
              <a:defRPr/>
            </a:pPr>
            <a:endParaRPr lang="en-US" altLang="zh-CN" sz="3200" kern="0" dirty="0">
              <a:solidFill>
                <a:schemeClr val="accent6">
                  <a:lumMod val="50000"/>
                </a:schemeClr>
              </a:solidFill>
              <a:effectLst>
                <a:outerShdw blurRad="38100" dist="38100" dir="2700000" algn="tl">
                  <a:srgbClr val="000000">
                    <a:alpha val="43137"/>
                  </a:srgbClr>
                </a:outerShdw>
              </a:effectLst>
              <a:latin typeface="微软雅黑" pitchFamily="34" charset="-122"/>
              <a:ea typeface="微软雅黑" pitchFamily="34" charset="-122"/>
              <a:cs typeface="+mj-cs"/>
            </a:endParaRPr>
          </a:p>
        </p:txBody>
      </p:sp>
    </p:spTree>
  </p:cSld>
  <p:clrMapOvr>
    <a:masterClrMapping/>
  </p:clrMapOvr>
  <p:transition>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zh-CN" altLang="en-US"/>
          </a:p>
        </p:txBody>
      </p:sp>
      <p:sp>
        <p:nvSpPr>
          <p:cNvPr id="43011" name="TextBox 2"/>
          <p:cNvSpPr txBox="1">
            <a:spLocks noChangeArrowheads="1"/>
          </p:cNvSpPr>
          <p:nvPr/>
        </p:nvSpPr>
        <p:spPr bwMode="auto">
          <a:xfrm>
            <a:off x="214313" y="571500"/>
            <a:ext cx="7858125" cy="1724025"/>
          </a:xfrm>
          <a:prstGeom prst="rect">
            <a:avLst/>
          </a:prstGeom>
          <a:noFill/>
          <a:ln w="9525">
            <a:noFill/>
            <a:miter lim="800000"/>
            <a:headEnd/>
            <a:tailEnd/>
          </a:ln>
        </p:spPr>
        <p:txBody>
          <a:bodyPr>
            <a:spAutoFit/>
          </a:bodyPr>
          <a:lstStyle/>
          <a:p>
            <a:pPr lvl="1">
              <a:lnSpc>
                <a:spcPct val="120000"/>
              </a:lnSpc>
              <a:buFont typeface="Arial" charset="0"/>
              <a:buNone/>
            </a:pPr>
            <a:endParaRPr lang="en-US" altLang="zh-CN" sz="2000"/>
          </a:p>
          <a:p>
            <a:endParaRPr lang="en-US" altLang="zh-CN" sz="2800" b="1">
              <a:latin typeface="宋体" pitchFamily="2" charset="-122"/>
              <a:cs typeface="Times New Roman" pitchFamily="18" charset="0"/>
            </a:endParaRPr>
          </a:p>
          <a:p>
            <a:endParaRPr lang="zh-CN" altLang="en-US" sz="5400" b="1"/>
          </a:p>
        </p:txBody>
      </p:sp>
      <p:sp>
        <p:nvSpPr>
          <p:cNvPr id="4301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9" name="Rectangle 2"/>
          <p:cNvSpPr txBox="1">
            <a:spLocks noChangeArrowheads="1"/>
          </p:cNvSpPr>
          <p:nvPr/>
        </p:nvSpPr>
        <p:spPr>
          <a:xfrm>
            <a:off x="433388" y="-3175"/>
            <a:ext cx="8353425" cy="431800"/>
          </a:xfrm>
          <a:prstGeom prst="rect">
            <a:avLst/>
          </a:prstGeom>
        </p:spPr>
        <p:txBody>
          <a:bodyPr/>
          <a:lstStyle/>
          <a:p>
            <a:pPr algn="ctr">
              <a:defRPr/>
            </a:pPr>
            <a:r>
              <a:rPr lang="zh-CN" altLang="en-US" sz="3200" kern="0" dirty="0">
                <a:solidFill>
                  <a:schemeClr val="accent6">
                    <a:lumMod val="50000"/>
                  </a:schemeClr>
                </a:solidFill>
                <a:effectLst>
                  <a:outerShdw blurRad="38100" dist="38100" dir="2700000" algn="tl">
                    <a:srgbClr val="000000">
                      <a:alpha val="43137"/>
                    </a:srgbClr>
                  </a:outerShdw>
                </a:effectLst>
                <a:latin typeface="微软雅黑" pitchFamily="34" charset="-122"/>
                <a:ea typeface="微软雅黑" pitchFamily="34" charset="-122"/>
              </a:rPr>
              <a:t>四、总结与</a:t>
            </a:r>
            <a:r>
              <a:rPr lang="zh-CN" altLang="en-US" sz="3200" kern="0" dirty="0" smtClean="0">
                <a:solidFill>
                  <a:schemeClr val="accent6">
                    <a:lumMod val="50000"/>
                  </a:schemeClr>
                </a:solidFill>
                <a:effectLst>
                  <a:outerShdw blurRad="38100" dist="38100" dir="2700000" algn="tl">
                    <a:srgbClr val="000000">
                      <a:alpha val="43137"/>
                    </a:srgbClr>
                  </a:outerShdw>
                </a:effectLst>
                <a:latin typeface="微软雅黑" pitchFamily="34" charset="-122"/>
                <a:ea typeface="微软雅黑" pitchFamily="34" charset="-122"/>
              </a:rPr>
              <a:t>展望</a:t>
            </a:r>
            <a:r>
              <a:rPr lang="en-US" altLang="zh-CN" sz="2400" kern="0" dirty="0" smtClean="0">
                <a:effectLst>
                  <a:outerShdw blurRad="38100" dist="38100" dir="2700000" algn="tl">
                    <a:srgbClr val="000000">
                      <a:alpha val="43137"/>
                    </a:srgbClr>
                  </a:outerShdw>
                </a:effectLst>
                <a:latin typeface="微软雅黑" pitchFamily="34" charset="-122"/>
                <a:ea typeface="微软雅黑" pitchFamily="34" charset="-122"/>
              </a:rPr>
              <a:t>——</a:t>
            </a:r>
            <a:r>
              <a:rPr lang="zh-CN" altLang="en-US" sz="2400" kern="0" dirty="0" smtClean="0">
                <a:effectLst>
                  <a:outerShdw blurRad="38100" dist="38100" dir="2700000" algn="tl">
                    <a:srgbClr val="000000">
                      <a:alpha val="43137"/>
                    </a:srgbClr>
                  </a:outerShdw>
                </a:effectLst>
                <a:latin typeface="微软雅黑" pitchFamily="34" charset="-122"/>
                <a:ea typeface="微软雅黑" pitchFamily="34" charset="-122"/>
              </a:rPr>
              <a:t>创新点</a:t>
            </a:r>
            <a:endParaRPr lang="zh-CN" altLang="en-US" sz="2400" kern="0" dirty="0">
              <a:solidFill>
                <a:schemeClr val="accent6">
                  <a:lumMod val="50000"/>
                </a:schemeClr>
              </a:solidFill>
              <a:effectLst>
                <a:outerShdw blurRad="38100" dist="38100" dir="2700000" algn="tl">
                  <a:srgbClr val="000000">
                    <a:alpha val="43137"/>
                  </a:srgbClr>
                </a:outerShdw>
              </a:effectLst>
              <a:latin typeface="微软雅黑" pitchFamily="34" charset="-122"/>
              <a:ea typeface="微软雅黑" pitchFamily="34" charset="-122"/>
            </a:endParaRPr>
          </a:p>
          <a:p>
            <a:pPr algn="ctr">
              <a:defRPr/>
            </a:pPr>
            <a:endParaRPr lang="zh-CN" altLang="en-US" sz="3200" kern="0" dirty="0">
              <a:solidFill>
                <a:schemeClr val="accent6">
                  <a:lumMod val="50000"/>
                </a:schemeClr>
              </a:solidFill>
              <a:effectLst>
                <a:outerShdw blurRad="38100" dist="38100" dir="2700000" algn="tl">
                  <a:srgbClr val="000000">
                    <a:alpha val="43137"/>
                  </a:srgbClr>
                </a:outerShdw>
              </a:effectLst>
              <a:latin typeface="微软雅黑" pitchFamily="34" charset="-122"/>
              <a:ea typeface="微软雅黑" pitchFamily="34" charset="-122"/>
            </a:endParaRPr>
          </a:p>
          <a:p>
            <a:pPr algn="ctr">
              <a:defRPr/>
            </a:pPr>
            <a:endParaRPr lang="en-US" altLang="zh-CN" sz="3200" kern="0" dirty="0">
              <a:solidFill>
                <a:schemeClr val="accent6">
                  <a:lumMod val="50000"/>
                </a:schemeClr>
              </a:solidFill>
              <a:effectLst>
                <a:outerShdw blurRad="38100" dist="38100" dir="2700000" algn="tl">
                  <a:srgbClr val="000000">
                    <a:alpha val="43137"/>
                  </a:srgbClr>
                </a:outerShdw>
              </a:effectLst>
              <a:latin typeface="微软雅黑" pitchFamily="34" charset="-122"/>
              <a:ea typeface="微软雅黑" pitchFamily="34" charset="-122"/>
              <a:cs typeface="+mj-cs"/>
            </a:endParaRPr>
          </a:p>
        </p:txBody>
      </p:sp>
      <p:sp>
        <p:nvSpPr>
          <p:cNvPr id="8" name="矩形 7"/>
          <p:cNvSpPr/>
          <p:nvPr/>
        </p:nvSpPr>
        <p:spPr>
          <a:xfrm>
            <a:off x="571472" y="1357298"/>
            <a:ext cx="8218488" cy="4505325"/>
          </a:xfrm>
          <a:prstGeom prst="rect">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CN" altLang="en-US"/>
          </a:p>
        </p:txBody>
      </p:sp>
      <p:sp>
        <p:nvSpPr>
          <p:cNvPr id="10" name="TextBox 9"/>
          <p:cNvSpPr txBox="1"/>
          <p:nvPr/>
        </p:nvSpPr>
        <p:spPr>
          <a:xfrm>
            <a:off x="323528" y="1124744"/>
            <a:ext cx="1248076" cy="461665"/>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defRPr/>
            </a:pPr>
            <a:r>
              <a:rPr lang="zh-CN" altLang="en-US" sz="2400" b="1" dirty="0" smtClean="0"/>
              <a:t>创新点</a:t>
            </a:r>
            <a:endParaRPr lang="en-US" altLang="zh-CN" sz="2400" b="1" dirty="0"/>
          </a:p>
        </p:txBody>
      </p:sp>
      <p:sp>
        <p:nvSpPr>
          <p:cNvPr id="15" name="TextBox 14"/>
          <p:cNvSpPr txBox="1"/>
          <p:nvPr/>
        </p:nvSpPr>
        <p:spPr>
          <a:xfrm>
            <a:off x="785786" y="1857364"/>
            <a:ext cx="7929618" cy="3539430"/>
          </a:xfrm>
          <a:prstGeom prst="rect">
            <a:avLst/>
          </a:prstGeom>
          <a:noFill/>
        </p:spPr>
        <p:txBody>
          <a:bodyPr wrap="square" rtlCol="0">
            <a:spAutoFit/>
          </a:bodyPr>
          <a:lstStyle/>
          <a:p>
            <a:r>
              <a:rPr lang="zh-CN" altLang="en-US" sz="2800" dirty="0" smtClean="0"/>
              <a:t>基于</a:t>
            </a:r>
            <a:r>
              <a:rPr lang="en-US" altLang="zh-CN" sz="2800" dirty="0" smtClean="0"/>
              <a:t>VO</a:t>
            </a:r>
            <a:r>
              <a:rPr lang="zh-CN" altLang="en-US" sz="2800" dirty="0" smtClean="0"/>
              <a:t>技术框架，设计并实现了</a:t>
            </a:r>
            <a:r>
              <a:rPr lang="en-US" sz="2800" dirty="0" smtClean="0"/>
              <a:t>HXMT</a:t>
            </a:r>
            <a:r>
              <a:rPr lang="zh-CN" altLang="en-US" sz="2800" dirty="0" smtClean="0"/>
              <a:t>卫星数据检索发布系统。</a:t>
            </a:r>
            <a:endParaRPr lang="en-US" altLang="zh-CN" sz="2800" dirty="0" smtClean="0"/>
          </a:p>
          <a:p>
            <a:pPr lvl="1">
              <a:buFont typeface="Wingdings" pitchFamily="2" charset="2"/>
              <a:buChar char="Ø"/>
            </a:pPr>
            <a:r>
              <a:rPr lang="zh-CN" altLang="en-US" sz="2800" dirty="0" smtClean="0"/>
              <a:t>既提供了专门检索浏览</a:t>
            </a:r>
            <a:r>
              <a:rPr lang="en-US" sz="2800" dirty="0" smtClean="0"/>
              <a:t>HMXT</a:t>
            </a:r>
            <a:r>
              <a:rPr lang="zh-CN" altLang="en-US" sz="2800" dirty="0" smtClean="0"/>
              <a:t>卫星各级科学数据产品的应用平台；</a:t>
            </a:r>
            <a:endParaRPr lang="en-US" altLang="zh-CN" sz="2800" dirty="0" smtClean="0"/>
          </a:p>
          <a:p>
            <a:pPr lvl="1">
              <a:buFont typeface="Wingdings" pitchFamily="2" charset="2"/>
              <a:buChar char="Ø"/>
            </a:pPr>
            <a:r>
              <a:rPr lang="zh-CN" altLang="en-US" sz="2800" dirty="0" smtClean="0"/>
              <a:t>又间接证明了将</a:t>
            </a:r>
            <a:r>
              <a:rPr lang="en-US" sz="2800" dirty="0" smtClean="0"/>
              <a:t>HXMT</a:t>
            </a:r>
            <a:r>
              <a:rPr lang="zh-CN" altLang="en-US" sz="2800" dirty="0" smtClean="0"/>
              <a:t>数据发布到</a:t>
            </a:r>
            <a:r>
              <a:rPr lang="en-US" sz="2800" dirty="0" smtClean="0"/>
              <a:t>VO</a:t>
            </a:r>
            <a:r>
              <a:rPr lang="zh-CN" altLang="en-US" sz="2800" dirty="0" smtClean="0"/>
              <a:t>环境的可行性，有利于</a:t>
            </a:r>
            <a:r>
              <a:rPr lang="en-US" sz="2800" dirty="0" smtClean="0"/>
              <a:t>HXMT</a:t>
            </a:r>
            <a:r>
              <a:rPr lang="zh-CN" altLang="en-US" sz="2800" dirty="0" smtClean="0"/>
              <a:t>项目与国际上不同天文项目之间数据的互访问互操作。</a:t>
            </a:r>
          </a:p>
          <a:p>
            <a:endParaRPr lang="zh-CN" altLang="en-US" sz="2800" dirty="0"/>
          </a:p>
        </p:txBody>
      </p:sp>
    </p:spTree>
  </p:cSld>
  <p:clrMapOvr>
    <a:masterClrMapping/>
  </p:clrMapOvr>
  <p:transition>
    <p:pull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nvGraphicFramePr>
        <p:xfrm>
          <a:off x="714348" y="1214422"/>
          <a:ext cx="8215370" cy="4786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p:cNvSpPr txBox="1">
            <a:spLocks noChangeArrowheads="1"/>
          </p:cNvSpPr>
          <p:nvPr/>
        </p:nvSpPr>
        <p:spPr>
          <a:xfrm>
            <a:off x="433388" y="-3175"/>
            <a:ext cx="8353425" cy="431800"/>
          </a:xfrm>
          <a:prstGeom prst="rect">
            <a:avLst/>
          </a:prstGeom>
        </p:spPr>
        <p:txBody>
          <a:bodyPr/>
          <a:lstStyle/>
          <a:p>
            <a:pPr algn="ctr">
              <a:defRPr/>
            </a:pPr>
            <a:r>
              <a:rPr lang="zh-CN" altLang="en-US" sz="3200" kern="0" dirty="0">
                <a:solidFill>
                  <a:schemeClr val="accent6">
                    <a:lumMod val="50000"/>
                  </a:schemeClr>
                </a:solidFill>
                <a:effectLst>
                  <a:outerShdw blurRad="38100" dist="38100" dir="2700000" algn="tl">
                    <a:srgbClr val="000000">
                      <a:alpha val="43137"/>
                    </a:srgbClr>
                  </a:outerShdw>
                </a:effectLst>
                <a:latin typeface="微软雅黑" pitchFamily="34" charset="-122"/>
                <a:ea typeface="微软雅黑" pitchFamily="34" charset="-122"/>
              </a:rPr>
              <a:t>四</a:t>
            </a:r>
            <a:r>
              <a:rPr lang="zh-CN" altLang="en-US" sz="3200" kern="0" dirty="0" smtClean="0">
                <a:solidFill>
                  <a:schemeClr val="accent6">
                    <a:lumMod val="50000"/>
                  </a:schemeClr>
                </a:solidFill>
                <a:effectLst>
                  <a:outerShdw blurRad="38100" dist="38100" dir="2700000" algn="tl">
                    <a:srgbClr val="000000">
                      <a:alpha val="43137"/>
                    </a:srgbClr>
                  </a:outerShdw>
                </a:effectLst>
                <a:latin typeface="微软雅黑" pitchFamily="34" charset="-122"/>
                <a:ea typeface="微软雅黑" pitchFamily="34" charset="-122"/>
              </a:rPr>
              <a:t>、总结与展望</a:t>
            </a:r>
            <a:r>
              <a:rPr lang="en-US" altLang="zh-CN" sz="2400" kern="0" dirty="0" smtClean="0">
                <a:effectLst>
                  <a:outerShdw blurRad="38100" dist="38100" dir="2700000" algn="tl">
                    <a:srgbClr val="000000">
                      <a:alpha val="43137"/>
                    </a:srgbClr>
                  </a:outerShdw>
                </a:effectLst>
                <a:latin typeface="微软雅黑" pitchFamily="34" charset="-122"/>
                <a:ea typeface="微软雅黑" pitchFamily="34" charset="-122"/>
              </a:rPr>
              <a:t>——</a:t>
            </a:r>
            <a:r>
              <a:rPr lang="zh-CN" altLang="en-US" sz="2400" kern="0" dirty="0" smtClean="0">
                <a:effectLst>
                  <a:outerShdw blurRad="38100" dist="38100" dir="2700000" algn="tl">
                    <a:srgbClr val="000000">
                      <a:alpha val="43137"/>
                    </a:srgbClr>
                  </a:outerShdw>
                </a:effectLst>
                <a:latin typeface="微软雅黑" pitchFamily="34" charset="-122"/>
                <a:ea typeface="微软雅黑" pitchFamily="34" charset="-122"/>
              </a:rPr>
              <a:t>工作展望</a:t>
            </a:r>
            <a:endParaRPr lang="zh-CN" altLang="en-US" sz="2400" kern="0" dirty="0">
              <a:effectLst>
                <a:outerShdw blurRad="38100" dist="38100" dir="2700000" algn="tl">
                  <a:srgbClr val="000000">
                    <a:alpha val="43137"/>
                  </a:srgbClr>
                </a:outerShdw>
              </a:effectLst>
              <a:latin typeface="微软雅黑" pitchFamily="34" charset="-122"/>
              <a:ea typeface="微软雅黑" pitchFamily="34" charset="-122"/>
            </a:endParaRPr>
          </a:p>
          <a:p>
            <a:pPr algn="ctr">
              <a:defRPr/>
            </a:pPr>
            <a:endParaRPr lang="zh-CN" altLang="en-US" sz="3200" kern="0" dirty="0">
              <a:solidFill>
                <a:schemeClr val="accent6">
                  <a:lumMod val="50000"/>
                </a:schemeClr>
              </a:solidFill>
              <a:effectLst>
                <a:outerShdw blurRad="38100" dist="38100" dir="2700000" algn="tl">
                  <a:srgbClr val="000000">
                    <a:alpha val="43137"/>
                  </a:srgbClr>
                </a:outerShdw>
              </a:effectLst>
              <a:latin typeface="微软雅黑" pitchFamily="34" charset="-122"/>
              <a:ea typeface="微软雅黑" pitchFamily="34" charset="-122"/>
            </a:endParaRPr>
          </a:p>
          <a:p>
            <a:pPr algn="ctr">
              <a:defRPr/>
            </a:pPr>
            <a:endParaRPr lang="en-US" altLang="zh-CN" sz="3200" kern="0" dirty="0">
              <a:solidFill>
                <a:schemeClr val="accent6">
                  <a:lumMod val="50000"/>
                </a:schemeClr>
              </a:solidFill>
              <a:effectLst>
                <a:outerShdw blurRad="38100" dist="38100" dir="2700000" algn="tl">
                  <a:srgbClr val="000000">
                    <a:alpha val="43137"/>
                  </a:srgbClr>
                </a:outerShdw>
              </a:effectLst>
              <a:latin typeface="微软雅黑" pitchFamily="34" charset="-122"/>
              <a:ea typeface="微软雅黑" pitchFamily="34" charset="-122"/>
              <a:cs typeface="+mj-cs"/>
            </a:endParaRPr>
          </a:p>
        </p:txBody>
      </p:sp>
    </p:spTree>
  </p:cSld>
  <p:clrMapOvr>
    <a:masterClrMapping/>
  </p:clrMapOvr>
  <p:transition>
    <p:circl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4"/>
          <p:cNvSpPr txBox="1">
            <a:spLocks/>
          </p:cNvSpPr>
          <p:nvPr/>
        </p:nvSpPr>
        <p:spPr bwMode="auto">
          <a:xfrm>
            <a:off x="214282" y="142852"/>
            <a:ext cx="8715375" cy="500063"/>
          </a:xfrm>
          <a:prstGeom prst="rect">
            <a:avLst/>
          </a:prstGeom>
          <a:noFill/>
          <a:ln w="9525">
            <a:noFill/>
            <a:miter lim="800000"/>
            <a:headEnd/>
            <a:tailEnd/>
          </a:ln>
        </p:spPr>
        <p:txBody>
          <a:bodyPr/>
          <a:lstStyle/>
          <a:p>
            <a:pPr marL="0" lvl="1" algn="ctr">
              <a:spcBef>
                <a:spcPct val="20000"/>
              </a:spcBef>
            </a:pPr>
            <a:r>
              <a:rPr lang="zh-CN" altLang="en-US" sz="2800" b="1" dirty="0" smtClean="0">
                <a:solidFill>
                  <a:srgbClr val="C00000"/>
                </a:solidFill>
                <a:latin typeface="宋体" pitchFamily="2" charset="-122"/>
              </a:rPr>
              <a:t>发表文章</a:t>
            </a:r>
            <a:endParaRPr lang="en-US" altLang="zh-CN" sz="2800" b="1" dirty="0">
              <a:solidFill>
                <a:srgbClr val="C00000"/>
              </a:solidFill>
              <a:latin typeface="宋体" pitchFamily="2" charset="-122"/>
            </a:endParaRPr>
          </a:p>
          <a:p>
            <a:pPr marL="0" lvl="1">
              <a:spcBef>
                <a:spcPct val="20000"/>
              </a:spcBef>
            </a:pPr>
            <a:endParaRPr lang="en-US" altLang="zh-CN" sz="2800" b="1" dirty="0">
              <a:solidFill>
                <a:srgbClr val="C00000"/>
              </a:solidFill>
              <a:latin typeface="宋体" pitchFamily="2" charset="-122"/>
            </a:endParaRPr>
          </a:p>
        </p:txBody>
      </p:sp>
      <p:sp>
        <p:nvSpPr>
          <p:cNvPr id="4" name="TextBox 3"/>
          <p:cNvSpPr txBox="1"/>
          <p:nvPr/>
        </p:nvSpPr>
        <p:spPr>
          <a:xfrm>
            <a:off x="714348" y="1214422"/>
            <a:ext cx="7715304" cy="3970318"/>
          </a:xfrm>
          <a:prstGeom prst="rect">
            <a:avLst/>
          </a:prstGeom>
          <a:noFill/>
        </p:spPr>
        <p:txBody>
          <a:bodyPr wrap="square" rtlCol="0">
            <a:spAutoFit/>
          </a:bodyPr>
          <a:lstStyle/>
          <a:p>
            <a:pPr>
              <a:lnSpc>
                <a:spcPct val="150000"/>
              </a:lnSpc>
            </a:pPr>
            <a:r>
              <a:rPr lang="en-US" sz="2400" b="1" dirty="0" smtClean="0"/>
              <a:t>[1]</a:t>
            </a:r>
            <a:r>
              <a:rPr lang="zh-CN" altLang="en-US" sz="2400" b="1" dirty="0" smtClean="0"/>
              <a:t>姜旭，佟继周，崔辰州，邹自明</a:t>
            </a:r>
            <a:r>
              <a:rPr lang="en-US" sz="2400" b="1" dirty="0" smtClean="0"/>
              <a:t>.</a:t>
            </a:r>
            <a:r>
              <a:rPr lang="zh-CN" altLang="en-US" sz="2400" b="1" dirty="0" smtClean="0"/>
              <a:t>基于虚拟天文台的</a:t>
            </a:r>
            <a:r>
              <a:rPr lang="en-US" sz="2400" b="1" dirty="0" smtClean="0"/>
              <a:t>HXMT</a:t>
            </a:r>
            <a:r>
              <a:rPr lang="zh-CN" altLang="en-US" sz="2400" b="1" dirty="0" smtClean="0"/>
              <a:t>卫星数据检索发布系统设计与实现</a:t>
            </a:r>
            <a:r>
              <a:rPr lang="en-US" sz="2400" b="1" dirty="0" smtClean="0"/>
              <a:t>[J].</a:t>
            </a:r>
            <a:r>
              <a:rPr lang="zh-CN" altLang="en-US" sz="2400" b="1" dirty="0" smtClean="0"/>
              <a:t>天文研究与技术，</a:t>
            </a:r>
            <a:r>
              <a:rPr lang="en-US" sz="2400" b="1" dirty="0" smtClean="0"/>
              <a:t>2014. </a:t>
            </a:r>
            <a:r>
              <a:rPr lang="zh-CN" altLang="en-US" sz="2400" b="1" dirty="0" smtClean="0"/>
              <a:t>（已接收，待发表）</a:t>
            </a:r>
          </a:p>
          <a:p>
            <a:pPr>
              <a:lnSpc>
                <a:spcPct val="150000"/>
              </a:lnSpc>
            </a:pPr>
            <a:r>
              <a:rPr lang="en-US" sz="2400" b="1" dirty="0" smtClean="0"/>
              <a:t>[2]</a:t>
            </a:r>
            <a:r>
              <a:rPr lang="zh-CN" altLang="en-US" sz="2400" b="1" dirty="0" smtClean="0"/>
              <a:t>姜旭，邹自明，佟继周</a:t>
            </a:r>
            <a:r>
              <a:rPr lang="en-US" sz="2400" b="1" dirty="0" smtClean="0"/>
              <a:t>.</a:t>
            </a:r>
            <a:r>
              <a:rPr lang="zh-CN" altLang="en-US" sz="2400" b="1" dirty="0" smtClean="0"/>
              <a:t>虚拟天文台技术在</a:t>
            </a:r>
            <a:r>
              <a:rPr lang="en-US" sz="2400" b="1" dirty="0" smtClean="0"/>
              <a:t>HXMT</a:t>
            </a:r>
            <a:r>
              <a:rPr lang="zh-CN" altLang="en-US" sz="2400" b="1" dirty="0" smtClean="0"/>
              <a:t>卫星任务中应用的设想</a:t>
            </a:r>
            <a:r>
              <a:rPr lang="en-US" sz="2400" b="1" dirty="0" smtClean="0"/>
              <a:t>[J].</a:t>
            </a:r>
            <a:r>
              <a:rPr lang="zh-CN" altLang="en-US" sz="2400" b="1" dirty="0" smtClean="0"/>
              <a:t>科研信息化技术与应用，</a:t>
            </a:r>
            <a:r>
              <a:rPr lang="en-US" sz="2400" b="1" dirty="0" smtClean="0"/>
              <a:t> 2013</a:t>
            </a:r>
            <a:r>
              <a:rPr lang="zh-CN" altLang="en-US" sz="2400" b="1" dirty="0" smtClean="0"/>
              <a:t>，</a:t>
            </a:r>
            <a:r>
              <a:rPr lang="en-US" sz="2400" b="1" dirty="0" smtClean="0"/>
              <a:t> 4(6):41-47.</a:t>
            </a:r>
            <a:endParaRPr lang="zh-CN" altLang="en-US" sz="2400" b="1" dirty="0" smtClean="0"/>
          </a:p>
          <a:p>
            <a:pPr>
              <a:lnSpc>
                <a:spcPct val="150000"/>
              </a:lnSpc>
            </a:pPr>
            <a:endParaRPr lang="zh-CN" altLang="en-US" sz="2400" dirty="0"/>
          </a:p>
        </p:txBody>
      </p:sp>
    </p:spTree>
  </p:cSld>
  <p:clrMapOvr>
    <a:masterClrMapping/>
  </p:clrMapOvr>
  <p:transition>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1"/>
          <p:cNvSpPr>
            <a:spLocks noGrp="1"/>
          </p:cNvSpPr>
          <p:nvPr>
            <p:ph type="title"/>
          </p:nvPr>
        </p:nvSpPr>
        <p:spPr/>
        <p:txBody>
          <a:bodyPr/>
          <a:lstStyle/>
          <a:p>
            <a:pPr eaLnBrk="1" hangingPunct="1"/>
            <a:endParaRPr lang="zh-CN" altLang="en-US" smtClean="0"/>
          </a:p>
        </p:txBody>
      </p:sp>
      <p:sp>
        <p:nvSpPr>
          <p:cNvPr id="45059" name="内容占位符 2"/>
          <p:cNvSpPr>
            <a:spLocks noGrp="1"/>
          </p:cNvSpPr>
          <p:nvPr>
            <p:ph sz="quarter" idx="1"/>
          </p:nvPr>
        </p:nvSpPr>
        <p:spPr/>
        <p:txBody>
          <a:bodyPr/>
          <a:lstStyle/>
          <a:p>
            <a:pPr eaLnBrk="1" hangingPunct="1"/>
            <a:endParaRPr lang="zh-CN" altLang="en-US" smtClean="0"/>
          </a:p>
        </p:txBody>
      </p:sp>
      <p:grpSp>
        <p:nvGrpSpPr>
          <p:cNvPr id="6" name="组合 5"/>
          <p:cNvGrpSpPr/>
          <p:nvPr/>
        </p:nvGrpSpPr>
        <p:grpSpPr>
          <a:xfrm>
            <a:off x="0" y="0"/>
            <a:ext cx="9144000" cy="6858000"/>
            <a:chOff x="0" y="0"/>
            <a:chExt cx="9144000" cy="6858000"/>
          </a:xfrm>
        </p:grpSpPr>
        <p:pic>
          <p:nvPicPr>
            <p:cNvPr id="45060" name="Picture 2" descr="http://sc.chinaz.com/Files/pic/logo6/d/logo1366.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 name="矩形 4"/>
            <p:cNvSpPr/>
            <p:nvPr/>
          </p:nvSpPr>
          <p:spPr>
            <a:xfrm>
              <a:off x="5386396" y="4714884"/>
              <a:ext cx="2191626"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zh-CN" altLang="en-US" sz="5400" b="1" cap="all" dirty="0">
                  <a:ln w="0"/>
                  <a:solidFill>
                    <a:srgbClr val="00B0F0"/>
                  </a:solidFill>
                  <a:effectLst>
                    <a:reflection blurRad="12700" stA="50000" endPos="50000" dist="5000" dir="5400000" sy="-100000" rotWithShape="0"/>
                  </a:effectLst>
                  <a:ea typeface="宋体" charset="-122"/>
                </a:rPr>
                <a:t>谢  谢</a:t>
              </a:r>
              <a:r>
                <a:rPr lang="en-US" altLang="zh-CN" sz="5400" b="1" cap="all" dirty="0">
                  <a:ln w="0"/>
                  <a:solidFill>
                    <a:srgbClr val="00B0F0"/>
                  </a:solidFill>
                  <a:effectLst>
                    <a:reflection blurRad="12700" stA="50000" endPos="50000" dist="5000" dir="5400000" sy="-100000" rotWithShape="0"/>
                  </a:effectLst>
                  <a:ea typeface="宋体" charset="-122"/>
                </a:rPr>
                <a:t>!</a:t>
              </a:r>
              <a:endParaRPr lang="zh-CN" altLang="en-US" sz="5400" b="1" cap="all" dirty="0">
                <a:ln w="0"/>
                <a:solidFill>
                  <a:srgbClr val="00B0F0"/>
                </a:solidFill>
                <a:effectLst>
                  <a:reflection blurRad="12700" stA="50000" endPos="50000" dist="5000" dir="5400000" sy="-100000" rotWithShape="0"/>
                </a:effectLst>
                <a:ea typeface="宋体" charset="-122"/>
              </a:endParaRPr>
            </a:p>
          </p:txBody>
        </p:sp>
      </p:grpSp>
    </p:spTree>
  </p:cSld>
  <p:clrMapOvr>
    <a:masterClrMapping/>
  </p:clrMapOvr>
  <p:transition>
    <p:whee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4"/>
          <p:cNvSpPr txBox="1">
            <a:spLocks noChangeArrowheads="1"/>
          </p:cNvSpPr>
          <p:nvPr/>
        </p:nvSpPr>
        <p:spPr bwMode="auto">
          <a:xfrm>
            <a:off x="357188" y="571500"/>
            <a:ext cx="6215062" cy="5878532"/>
          </a:xfrm>
          <a:prstGeom prst="rect">
            <a:avLst/>
          </a:prstGeom>
          <a:noFill/>
          <a:ln w="9525">
            <a:noFill/>
            <a:miter lim="800000"/>
            <a:headEnd/>
            <a:tailEnd/>
          </a:ln>
        </p:spPr>
        <p:txBody>
          <a:bodyPr>
            <a:spAutoFit/>
          </a:bodyPr>
          <a:lstStyle/>
          <a:p>
            <a:pPr>
              <a:defRPr/>
            </a:pPr>
            <a:endParaRPr lang="en-US" altLang="zh-CN" sz="1200" b="1" dirty="0">
              <a:solidFill>
                <a:srgbClr val="C00000"/>
              </a:solidFill>
            </a:endParaRPr>
          </a:p>
          <a:p>
            <a:pPr>
              <a:defRPr/>
            </a:pPr>
            <a:endParaRPr lang="en-US" altLang="zh-CN" sz="1200" b="1" dirty="0">
              <a:solidFill>
                <a:srgbClr val="C00000"/>
              </a:solidFill>
            </a:endParaRPr>
          </a:p>
          <a:p>
            <a:pPr>
              <a:defRPr/>
            </a:pPr>
            <a:endParaRPr lang="en-US" altLang="zh-CN" sz="1200" b="1" dirty="0">
              <a:solidFill>
                <a:srgbClr val="C00000"/>
              </a:solidFill>
            </a:endParaRPr>
          </a:p>
          <a:p>
            <a:pPr>
              <a:defRPr/>
            </a:pPr>
            <a:r>
              <a:rPr lang="zh-CN" altLang="en-US" sz="2000" b="1" dirty="0">
                <a:solidFill>
                  <a:srgbClr val="C00000"/>
                </a:solidFill>
              </a:rPr>
              <a:t>背景：</a:t>
            </a:r>
            <a:r>
              <a:rPr lang="zh-CN" altLang="en-US" sz="2000" dirty="0"/>
              <a:t>数据特性</a:t>
            </a:r>
            <a:r>
              <a:rPr lang="en-US" altLang="zh-CN" sz="2000" dirty="0"/>
              <a:t>——</a:t>
            </a:r>
            <a:r>
              <a:rPr lang="zh-CN" altLang="en-US" sz="2000" dirty="0"/>
              <a:t>大数据量，高复杂度，全波段；</a:t>
            </a:r>
            <a:endParaRPr lang="en-US" altLang="zh-CN" sz="2000" dirty="0"/>
          </a:p>
          <a:p>
            <a:pPr>
              <a:defRPr/>
            </a:pPr>
            <a:r>
              <a:rPr lang="zh-CN" altLang="en-US" sz="2000" dirty="0"/>
              <a:t>           发布特点</a:t>
            </a:r>
            <a:r>
              <a:rPr lang="en-US" altLang="zh-CN" sz="2000" dirty="0"/>
              <a:t>——</a:t>
            </a:r>
            <a:r>
              <a:rPr lang="zh-CN" altLang="en-US" sz="2000" dirty="0"/>
              <a:t>开放性，合理归档</a:t>
            </a:r>
            <a:endParaRPr lang="en-US" altLang="zh-CN" sz="2000" dirty="0"/>
          </a:p>
          <a:p>
            <a:pPr>
              <a:defRPr/>
            </a:pPr>
            <a:r>
              <a:rPr lang="zh-CN" altLang="en-US" sz="2000" b="1" dirty="0">
                <a:solidFill>
                  <a:srgbClr val="C00000"/>
                </a:solidFill>
              </a:rPr>
              <a:t>概念：</a:t>
            </a:r>
            <a:endParaRPr lang="en-US" altLang="zh-CN" sz="2000" b="1" dirty="0">
              <a:solidFill>
                <a:srgbClr val="C00000"/>
              </a:solidFill>
            </a:endParaRPr>
          </a:p>
          <a:p>
            <a:pPr>
              <a:defRPr/>
            </a:pPr>
            <a:r>
              <a:rPr lang="en-US" altLang="zh-CN" sz="2000" b="1" dirty="0">
                <a:latin typeface="宋体"/>
                <a:ea typeface="宋体"/>
              </a:rPr>
              <a:t>①</a:t>
            </a:r>
            <a:r>
              <a:rPr lang="zh-CN" altLang="en-US" sz="2000" b="1" dirty="0"/>
              <a:t>系统平台</a:t>
            </a:r>
            <a:endParaRPr lang="en-US" altLang="zh-CN" sz="2000" b="1" dirty="0"/>
          </a:p>
          <a:p>
            <a:pPr marL="360000">
              <a:defRPr/>
            </a:pPr>
            <a:r>
              <a:rPr lang="zh-CN" altLang="en-US" sz="2000" dirty="0"/>
              <a:t>符合</a:t>
            </a:r>
            <a:r>
              <a:rPr lang="en-US" altLang="en-US" sz="2000" dirty="0"/>
              <a:t>VO</a:t>
            </a:r>
            <a:r>
              <a:rPr lang="zh-CN" altLang="en-US" sz="2000" dirty="0"/>
              <a:t>标准协议的系统所组成的数据密集型网络化天文研究环境。</a:t>
            </a:r>
            <a:endParaRPr lang="en-US" altLang="zh-CN" sz="2000" dirty="0"/>
          </a:p>
          <a:p>
            <a:pPr>
              <a:defRPr/>
            </a:pPr>
            <a:r>
              <a:rPr lang="en-US" altLang="zh-CN" sz="2000" b="1" dirty="0">
                <a:latin typeface="宋体"/>
                <a:ea typeface="宋体"/>
              </a:rPr>
              <a:t>②</a:t>
            </a:r>
            <a:r>
              <a:rPr lang="zh-CN" altLang="en-US" sz="2000" b="1" dirty="0"/>
              <a:t>标准协议</a:t>
            </a:r>
            <a:endParaRPr lang="en-US" altLang="zh-CN" sz="2000" b="1" dirty="0"/>
          </a:p>
          <a:p>
            <a:pPr>
              <a:defRPr/>
            </a:pPr>
            <a:r>
              <a:rPr lang="en-US" altLang="zh-CN" sz="2000" b="1" dirty="0"/>
              <a:t>     </a:t>
            </a:r>
            <a:r>
              <a:rPr lang="zh-CN" altLang="en-US" sz="2000" dirty="0"/>
              <a:t>数据访问协议、数据格式、数据模型等。</a:t>
            </a:r>
            <a:endParaRPr lang="en-US" altLang="zh-CN" sz="2000" b="1" dirty="0"/>
          </a:p>
          <a:p>
            <a:pPr>
              <a:defRPr/>
            </a:pPr>
            <a:r>
              <a:rPr lang="en-US" altLang="zh-CN" sz="2000" b="1" dirty="0">
                <a:latin typeface="宋体"/>
                <a:ea typeface="宋体"/>
              </a:rPr>
              <a:t>③</a:t>
            </a:r>
            <a:r>
              <a:rPr lang="zh-CN" altLang="en-US" sz="2000" b="1" dirty="0"/>
              <a:t>组织机构</a:t>
            </a:r>
            <a:endParaRPr lang="en-US" altLang="zh-CN" sz="2000" b="1" dirty="0"/>
          </a:p>
          <a:p>
            <a:pPr marL="360000" lvl="1">
              <a:defRPr/>
            </a:pPr>
            <a:r>
              <a:rPr lang="en-US" altLang="zh-CN" sz="2000" dirty="0"/>
              <a:t>2002</a:t>
            </a:r>
            <a:r>
              <a:rPr lang="zh-CN" altLang="en-US" sz="2000" dirty="0"/>
              <a:t>年成立国际虚拟天文台联盟</a:t>
            </a:r>
            <a:r>
              <a:rPr lang="en-US" altLang="zh-CN" sz="2000" dirty="0"/>
              <a:t>(</a:t>
            </a:r>
            <a:r>
              <a:rPr lang="en-US" altLang="en-US" sz="2000" dirty="0"/>
              <a:t>IVOA)</a:t>
            </a:r>
            <a:r>
              <a:rPr lang="zh-CN" altLang="en-US" sz="2000" dirty="0"/>
              <a:t> 。 </a:t>
            </a:r>
            <a:endParaRPr lang="en-US" altLang="zh-CN" sz="2000" dirty="0"/>
          </a:p>
          <a:p>
            <a:pPr marL="360000" lvl="1">
              <a:defRPr/>
            </a:pPr>
            <a:r>
              <a:rPr lang="zh-CN" altLang="en-US" sz="2000" b="1" dirty="0"/>
              <a:t>目的：</a:t>
            </a:r>
            <a:r>
              <a:rPr lang="zh-CN" altLang="en-US" sz="2000" dirty="0"/>
              <a:t>负责制订</a:t>
            </a:r>
            <a:r>
              <a:rPr lang="en-US" altLang="zh-CN" sz="2000" dirty="0"/>
              <a:t>VO</a:t>
            </a:r>
            <a:r>
              <a:rPr lang="zh-CN" altLang="en-US" sz="2000" dirty="0"/>
              <a:t>互操作标准协议并推动其实施。</a:t>
            </a:r>
            <a:endParaRPr lang="en-US" altLang="zh-CN" sz="2000" dirty="0"/>
          </a:p>
          <a:p>
            <a:pPr marL="360000" lvl="1">
              <a:defRPr/>
            </a:pPr>
            <a:r>
              <a:rPr lang="zh-CN" altLang="en-US" sz="2000" b="1" dirty="0"/>
              <a:t>发展：</a:t>
            </a:r>
            <a:r>
              <a:rPr lang="en-US" altLang="en-US" sz="2000" b="1" dirty="0"/>
              <a:t> </a:t>
            </a:r>
            <a:r>
              <a:rPr lang="zh-CN" altLang="en-US" sz="2000" dirty="0"/>
              <a:t>已经制定出数十种</a:t>
            </a:r>
            <a:r>
              <a:rPr lang="en-US" altLang="zh-CN" sz="2000" dirty="0"/>
              <a:t>VO</a:t>
            </a:r>
            <a:r>
              <a:rPr lang="zh-CN" altLang="en-US" sz="2000" dirty="0"/>
              <a:t>协议及标准；</a:t>
            </a:r>
            <a:endParaRPr lang="en-US" altLang="zh-CN" sz="2000" dirty="0"/>
          </a:p>
          <a:p>
            <a:pPr marL="360000" lvl="1">
              <a:defRPr/>
            </a:pPr>
            <a:r>
              <a:rPr lang="en-US" altLang="en-US" sz="2000" dirty="0"/>
              <a:t>             2013</a:t>
            </a:r>
            <a:r>
              <a:rPr lang="zh-CN" altLang="en-US" sz="2000" dirty="0"/>
              <a:t>年</a:t>
            </a:r>
            <a:r>
              <a:rPr lang="en-US" altLang="en-US" sz="2000" dirty="0"/>
              <a:t>IVOA</a:t>
            </a:r>
            <a:r>
              <a:rPr lang="zh-CN" altLang="en-US" sz="2000" dirty="0"/>
              <a:t>成员已达</a:t>
            </a:r>
            <a:r>
              <a:rPr lang="en-US" altLang="en-US" sz="2000" dirty="0"/>
              <a:t>19</a:t>
            </a:r>
            <a:r>
              <a:rPr lang="zh-CN" altLang="en-US" sz="2000" dirty="0"/>
              <a:t>个国家。</a:t>
            </a:r>
            <a:endParaRPr lang="en-US" altLang="zh-CN" sz="2000" dirty="0"/>
          </a:p>
          <a:p>
            <a:pPr marL="0" lvl="1">
              <a:defRPr/>
            </a:pPr>
            <a:r>
              <a:rPr lang="zh-CN" altLang="en-US" sz="2000" b="1" dirty="0" smtClean="0">
                <a:solidFill>
                  <a:srgbClr val="C00000"/>
                </a:solidFill>
              </a:rPr>
              <a:t>结论：</a:t>
            </a:r>
            <a:endParaRPr lang="en-US" altLang="zh-CN" sz="2000" b="1" dirty="0">
              <a:solidFill>
                <a:srgbClr val="C00000"/>
              </a:solidFill>
            </a:endParaRPr>
          </a:p>
          <a:p>
            <a:pPr marL="360000" lvl="1">
              <a:defRPr/>
            </a:pPr>
            <a:r>
              <a:rPr lang="zh-CN" altLang="en-US" sz="2000" dirty="0" smtClean="0"/>
              <a:t>为了顺应天文学界发展趋势，本系统研制过程中也引入了</a:t>
            </a:r>
            <a:r>
              <a:rPr lang="en-US" sz="2000" dirty="0" smtClean="0"/>
              <a:t>VO</a:t>
            </a:r>
            <a:r>
              <a:rPr lang="zh-CN" altLang="en-US" sz="2000" dirty="0" smtClean="0"/>
              <a:t>理念与技术。</a:t>
            </a:r>
            <a:endParaRPr lang="en-US" altLang="zh-CN" sz="2000" dirty="0"/>
          </a:p>
          <a:p>
            <a:pPr>
              <a:defRPr/>
            </a:pPr>
            <a:endParaRPr lang="zh-CN" altLang="en-US" sz="2000" dirty="0"/>
          </a:p>
        </p:txBody>
      </p:sp>
      <p:sp>
        <p:nvSpPr>
          <p:cNvPr id="6" name="灯片编号占位符 6"/>
          <p:cNvSpPr>
            <a:spLocks noGrp="1"/>
          </p:cNvSpPr>
          <p:nvPr>
            <p:ph type="sldNum" sz="quarter" idx="12"/>
          </p:nvPr>
        </p:nvSpPr>
        <p:spPr>
          <a:xfrm>
            <a:off x="6553200" y="6245225"/>
            <a:ext cx="2133600" cy="476250"/>
          </a:xfrm>
        </p:spPr>
        <p:txBody>
          <a:bodyPr/>
          <a:lstStyle/>
          <a:p>
            <a:pPr>
              <a:defRPr/>
            </a:pPr>
            <a:fld id="{E3459FDB-B3F5-4FF6-A3B1-5C018EB5FCB1}" type="slidenum">
              <a:rPr lang="en-US" altLang="zh-CN"/>
              <a:pPr>
                <a:defRPr/>
              </a:pPr>
              <a:t>6</a:t>
            </a:fld>
            <a:endParaRPr lang="en-US" altLang="zh-CN"/>
          </a:p>
        </p:txBody>
      </p:sp>
      <p:sp>
        <p:nvSpPr>
          <p:cNvPr id="7" name="Rectangle 2"/>
          <p:cNvSpPr txBox="1">
            <a:spLocks noChangeArrowheads="1"/>
          </p:cNvSpPr>
          <p:nvPr/>
        </p:nvSpPr>
        <p:spPr>
          <a:xfrm>
            <a:off x="228600" y="0"/>
            <a:ext cx="7772400" cy="1143000"/>
          </a:xfrm>
          <a:prstGeom prst="rect">
            <a:avLst/>
          </a:prstGeom>
        </p:spPr>
        <p:txBody>
          <a:bodyPr/>
          <a:lstStyle/>
          <a:p>
            <a:pPr algn="ctr">
              <a:defRPr/>
            </a:pPr>
            <a:r>
              <a:rPr lang="en-US" altLang="zh-CN" sz="4400" dirty="0">
                <a:latin typeface="+mj-lt"/>
                <a:ea typeface="宋体" charset="-122"/>
                <a:cs typeface="+mj-cs"/>
              </a:rPr>
              <a:t/>
            </a:r>
            <a:br>
              <a:rPr lang="en-US" altLang="zh-CN" sz="4400" dirty="0">
                <a:latin typeface="+mj-lt"/>
                <a:ea typeface="宋体" charset="-122"/>
                <a:cs typeface="+mj-cs"/>
              </a:rPr>
            </a:br>
            <a:endParaRPr lang="en-US" altLang="zh-CN" sz="2000" dirty="0">
              <a:latin typeface="+mj-lt"/>
              <a:ea typeface="宋体" charset="-122"/>
              <a:cs typeface="+mj-cs"/>
            </a:endParaRPr>
          </a:p>
        </p:txBody>
      </p:sp>
      <p:sp>
        <p:nvSpPr>
          <p:cNvPr id="8" name="Rectangle 3"/>
          <p:cNvSpPr txBox="1">
            <a:spLocks noChangeArrowheads="1"/>
          </p:cNvSpPr>
          <p:nvPr/>
        </p:nvSpPr>
        <p:spPr>
          <a:xfrm>
            <a:off x="0" y="1752600"/>
            <a:ext cx="9144000" cy="5257800"/>
          </a:xfrm>
          <a:prstGeom prst="rect">
            <a:avLst/>
          </a:prstGeom>
        </p:spPr>
        <p:txBody>
          <a:bodyPr/>
          <a:lstStyle/>
          <a:p>
            <a:pPr marL="342900" indent="-342900">
              <a:spcBef>
                <a:spcPct val="20000"/>
              </a:spcBef>
              <a:buFont typeface="Arial" charset="0"/>
              <a:buChar char="•"/>
              <a:defRPr/>
            </a:pPr>
            <a:endParaRPr lang="en-US" altLang="zh-CN" sz="2400" dirty="0">
              <a:latin typeface="+mn-lt"/>
              <a:ea typeface="宋体" charset="-122"/>
            </a:endParaRPr>
          </a:p>
        </p:txBody>
      </p:sp>
      <p:pic>
        <p:nvPicPr>
          <p:cNvPr id="15366" name="Picture 4" descr="chandra"/>
          <p:cNvPicPr>
            <a:picLocks noChangeAspect="1" noChangeArrowheads="1"/>
          </p:cNvPicPr>
          <p:nvPr/>
        </p:nvPicPr>
        <p:blipFill>
          <a:blip r:embed="rId3"/>
          <a:srcRect/>
          <a:stretch>
            <a:fillRect/>
          </a:stretch>
        </p:blipFill>
        <p:spPr bwMode="auto">
          <a:xfrm>
            <a:off x="7924800" y="0"/>
            <a:ext cx="1371600" cy="790575"/>
          </a:xfrm>
          <a:prstGeom prst="rect">
            <a:avLst/>
          </a:prstGeom>
          <a:noFill/>
          <a:ln w="9525">
            <a:noFill/>
            <a:miter lim="800000"/>
            <a:headEnd/>
            <a:tailEnd/>
          </a:ln>
        </p:spPr>
      </p:pic>
      <p:pic>
        <p:nvPicPr>
          <p:cNvPr id="15367" name="Picture 5" descr="ngst"/>
          <p:cNvPicPr>
            <a:picLocks noChangeAspect="1" noChangeArrowheads="1"/>
          </p:cNvPicPr>
          <p:nvPr/>
        </p:nvPicPr>
        <p:blipFill>
          <a:blip r:embed="rId4"/>
          <a:srcRect/>
          <a:stretch>
            <a:fillRect/>
          </a:stretch>
        </p:blipFill>
        <p:spPr bwMode="auto">
          <a:xfrm>
            <a:off x="7924800" y="685800"/>
            <a:ext cx="1295400" cy="1079500"/>
          </a:xfrm>
          <a:prstGeom prst="rect">
            <a:avLst/>
          </a:prstGeom>
          <a:noFill/>
          <a:ln w="9525">
            <a:noFill/>
            <a:miter lim="800000"/>
            <a:headEnd/>
            <a:tailEnd/>
          </a:ln>
        </p:spPr>
      </p:pic>
      <p:pic>
        <p:nvPicPr>
          <p:cNvPr id="15368" name="Picture 6" descr="GLAST_in_orbit"/>
          <p:cNvPicPr>
            <a:picLocks noChangeAspect="1" noChangeArrowheads="1"/>
          </p:cNvPicPr>
          <p:nvPr/>
        </p:nvPicPr>
        <p:blipFill>
          <a:blip r:embed="rId5"/>
          <a:srcRect/>
          <a:stretch>
            <a:fillRect/>
          </a:stretch>
        </p:blipFill>
        <p:spPr bwMode="auto">
          <a:xfrm>
            <a:off x="7924800" y="1524000"/>
            <a:ext cx="1295400" cy="1258888"/>
          </a:xfrm>
          <a:prstGeom prst="rect">
            <a:avLst/>
          </a:prstGeom>
          <a:noFill/>
          <a:ln w="9525">
            <a:noFill/>
            <a:miter lim="800000"/>
            <a:headEnd/>
            <a:tailEnd/>
          </a:ln>
        </p:spPr>
      </p:pic>
      <p:pic>
        <p:nvPicPr>
          <p:cNvPr id="15369" name="Picture 7" descr="hubble-2a"/>
          <p:cNvPicPr>
            <a:picLocks noChangeAspect="1" noChangeArrowheads="1"/>
          </p:cNvPicPr>
          <p:nvPr/>
        </p:nvPicPr>
        <p:blipFill>
          <a:blip r:embed="rId6"/>
          <a:srcRect/>
          <a:stretch>
            <a:fillRect/>
          </a:stretch>
        </p:blipFill>
        <p:spPr bwMode="auto">
          <a:xfrm>
            <a:off x="7924800" y="2514600"/>
            <a:ext cx="1371600" cy="1219200"/>
          </a:xfrm>
          <a:prstGeom prst="rect">
            <a:avLst/>
          </a:prstGeom>
          <a:noFill/>
          <a:ln w="9525">
            <a:noFill/>
            <a:miter lim="800000"/>
            <a:headEnd/>
            <a:tailEnd/>
          </a:ln>
        </p:spPr>
      </p:pic>
      <p:pic>
        <p:nvPicPr>
          <p:cNvPr id="15370" name="Picture 8" descr="ImageMonth"/>
          <p:cNvPicPr>
            <a:picLocks noChangeAspect="1" noChangeArrowheads="1"/>
          </p:cNvPicPr>
          <p:nvPr/>
        </p:nvPicPr>
        <p:blipFill>
          <a:blip r:embed="rId7"/>
          <a:srcRect/>
          <a:stretch>
            <a:fillRect/>
          </a:stretch>
        </p:blipFill>
        <p:spPr bwMode="auto">
          <a:xfrm>
            <a:off x="7924800" y="5943600"/>
            <a:ext cx="1295400" cy="1071563"/>
          </a:xfrm>
          <a:prstGeom prst="rect">
            <a:avLst/>
          </a:prstGeom>
          <a:noFill/>
          <a:ln w="9525">
            <a:noFill/>
            <a:miter lim="800000"/>
            <a:headEnd/>
            <a:tailEnd/>
          </a:ln>
        </p:spPr>
      </p:pic>
      <p:pic>
        <p:nvPicPr>
          <p:cNvPr id="15371" name="Picture 9" descr="vla-w400"/>
          <p:cNvPicPr>
            <a:picLocks noChangeAspect="1" noChangeArrowheads="1"/>
          </p:cNvPicPr>
          <p:nvPr/>
        </p:nvPicPr>
        <p:blipFill>
          <a:blip r:embed="rId8"/>
          <a:srcRect/>
          <a:stretch>
            <a:fillRect/>
          </a:stretch>
        </p:blipFill>
        <p:spPr bwMode="auto">
          <a:xfrm>
            <a:off x="7924800" y="5181600"/>
            <a:ext cx="1295400" cy="877888"/>
          </a:xfrm>
          <a:prstGeom prst="rect">
            <a:avLst/>
          </a:prstGeom>
          <a:noFill/>
          <a:ln w="9525">
            <a:noFill/>
            <a:miter lim="800000"/>
            <a:headEnd/>
            <a:tailEnd/>
          </a:ln>
        </p:spPr>
      </p:pic>
      <p:pic>
        <p:nvPicPr>
          <p:cNvPr id="15372" name="Picture 10" descr="Keck"/>
          <p:cNvPicPr>
            <a:picLocks noChangeAspect="1" noChangeArrowheads="1"/>
          </p:cNvPicPr>
          <p:nvPr/>
        </p:nvPicPr>
        <p:blipFill>
          <a:blip r:embed="rId9"/>
          <a:srcRect/>
          <a:stretch>
            <a:fillRect/>
          </a:stretch>
        </p:blipFill>
        <p:spPr bwMode="auto">
          <a:xfrm>
            <a:off x="7924800" y="4114800"/>
            <a:ext cx="1354138" cy="1092200"/>
          </a:xfrm>
          <a:prstGeom prst="rect">
            <a:avLst/>
          </a:prstGeom>
          <a:noFill/>
          <a:ln w="9525">
            <a:noFill/>
            <a:miter lim="800000"/>
            <a:headEnd/>
            <a:tailEnd/>
          </a:ln>
        </p:spPr>
      </p:pic>
      <p:pic>
        <p:nvPicPr>
          <p:cNvPr id="15373" name="Picture 11" descr="The Telescope"/>
          <p:cNvPicPr>
            <a:picLocks noChangeAspect="1" noChangeArrowheads="1"/>
          </p:cNvPicPr>
          <p:nvPr/>
        </p:nvPicPr>
        <p:blipFill>
          <a:blip r:embed="rId10"/>
          <a:srcRect/>
          <a:stretch>
            <a:fillRect/>
          </a:stretch>
        </p:blipFill>
        <p:spPr bwMode="auto">
          <a:xfrm>
            <a:off x="7924800" y="3276600"/>
            <a:ext cx="1295400" cy="1109663"/>
          </a:xfrm>
          <a:prstGeom prst="rect">
            <a:avLst/>
          </a:prstGeom>
          <a:noFill/>
          <a:ln w="9525">
            <a:noFill/>
            <a:miter lim="800000"/>
            <a:headEnd/>
            <a:tailEnd/>
          </a:ln>
        </p:spPr>
      </p:pic>
      <p:sp>
        <p:nvSpPr>
          <p:cNvPr id="15374" name="AutoShape 12"/>
          <p:cNvSpPr>
            <a:spLocks noChangeArrowheads="1"/>
          </p:cNvSpPr>
          <p:nvPr/>
        </p:nvSpPr>
        <p:spPr bwMode="auto">
          <a:xfrm>
            <a:off x="7429500" y="357188"/>
            <a:ext cx="490538" cy="252412"/>
          </a:xfrm>
          <a:prstGeom prst="can">
            <a:avLst>
              <a:gd name="adj" fmla="val 25000"/>
            </a:avLst>
          </a:prstGeom>
          <a:gradFill rotWithShape="0">
            <a:gsLst>
              <a:gs pos="0">
                <a:srgbClr val="CC9900"/>
              </a:gs>
              <a:gs pos="50000">
                <a:srgbClr val="E3C774"/>
              </a:gs>
              <a:gs pos="100000">
                <a:srgbClr val="CC9900"/>
              </a:gs>
            </a:gsLst>
            <a:lin ang="0" scaled="1"/>
          </a:gradFill>
          <a:ln w="9525">
            <a:solidFill>
              <a:schemeClr val="tx1"/>
            </a:solidFill>
            <a:round/>
            <a:headEnd/>
            <a:tailEnd/>
          </a:ln>
        </p:spPr>
        <p:txBody>
          <a:bodyPr wrap="none" anchor="ctr"/>
          <a:lstStyle/>
          <a:p>
            <a:endParaRPr lang="zh-CN" altLang="en-US"/>
          </a:p>
        </p:txBody>
      </p:sp>
      <p:sp>
        <p:nvSpPr>
          <p:cNvPr id="15375" name="AutoShape 13"/>
          <p:cNvSpPr>
            <a:spLocks noChangeArrowheads="1"/>
          </p:cNvSpPr>
          <p:nvPr/>
        </p:nvSpPr>
        <p:spPr bwMode="auto">
          <a:xfrm>
            <a:off x="7429500" y="1249363"/>
            <a:ext cx="490538" cy="252412"/>
          </a:xfrm>
          <a:prstGeom prst="can">
            <a:avLst>
              <a:gd name="adj" fmla="val 25000"/>
            </a:avLst>
          </a:prstGeom>
          <a:gradFill rotWithShape="0">
            <a:gsLst>
              <a:gs pos="0">
                <a:srgbClr val="CC9900"/>
              </a:gs>
              <a:gs pos="50000">
                <a:srgbClr val="E3C774"/>
              </a:gs>
              <a:gs pos="100000">
                <a:srgbClr val="CC9900"/>
              </a:gs>
            </a:gsLst>
            <a:lin ang="0" scaled="1"/>
          </a:gradFill>
          <a:ln w="9525">
            <a:solidFill>
              <a:schemeClr val="tx1"/>
            </a:solidFill>
            <a:round/>
            <a:headEnd/>
            <a:tailEnd/>
          </a:ln>
        </p:spPr>
        <p:txBody>
          <a:bodyPr wrap="none" anchor="ctr"/>
          <a:lstStyle/>
          <a:p>
            <a:endParaRPr lang="zh-CN" altLang="en-US"/>
          </a:p>
        </p:txBody>
      </p:sp>
      <p:sp>
        <p:nvSpPr>
          <p:cNvPr id="15376" name="AutoShape 14"/>
          <p:cNvSpPr>
            <a:spLocks noChangeArrowheads="1"/>
          </p:cNvSpPr>
          <p:nvPr/>
        </p:nvSpPr>
        <p:spPr bwMode="auto">
          <a:xfrm>
            <a:off x="7429500" y="2141538"/>
            <a:ext cx="490538" cy="252412"/>
          </a:xfrm>
          <a:prstGeom prst="can">
            <a:avLst>
              <a:gd name="adj" fmla="val 25000"/>
            </a:avLst>
          </a:prstGeom>
          <a:gradFill rotWithShape="0">
            <a:gsLst>
              <a:gs pos="0">
                <a:srgbClr val="CC9900"/>
              </a:gs>
              <a:gs pos="50000">
                <a:srgbClr val="E3C774"/>
              </a:gs>
              <a:gs pos="100000">
                <a:srgbClr val="CC9900"/>
              </a:gs>
            </a:gsLst>
            <a:lin ang="0" scaled="1"/>
          </a:gradFill>
          <a:ln w="9525">
            <a:solidFill>
              <a:schemeClr val="tx1"/>
            </a:solidFill>
            <a:round/>
            <a:headEnd/>
            <a:tailEnd/>
          </a:ln>
        </p:spPr>
        <p:txBody>
          <a:bodyPr wrap="none" anchor="ctr"/>
          <a:lstStyle/>
          <a:p>
            <a:endParaRPr lang="zh-CN" altLang="en-US"/>
          </a:p>
        </p:txBody>
      </p:sp>
      <p:sp>
        <p:nvSpPr>
          <p:cNvPr id="15377" name="AutoShape 15"/>
          <p:cNvSpPr>
            <a:spLocks noChangeArrowheads="1"/>
          </p:cNvSpPr>
          <p:nvPr/>
        </p:nvSpPr>
        <p:spPr bwMode="auto">
          <a:xfrm>
            <a:off x="7429500" y="3927475"/>
            <a:ext cx="490538" cy="252413"/>
          </a:xfrm>
          <a:prstGeom prst="can">
            <a:avLst>
              <a:gd name="adj" fmla="val 25000"/>
            </a:avLst>
          </a:prstGeom>
          <a:gradFill rotWithShape="0">
            <a:gsLst>
              <a:gs pos="0">
                <a:srgbClr val="CC9900"/>
              </a:gs>
              <a:gs pos="50000">
                <a:srgbClr val="E3C774"/>
              </a:gs>
              <a:gs pos="100000">
                <a:srgbClr val="CC9900"/>
              </a:gs>
            </a:gsLst>
            <a:lin ang="0" scaled="1"/>
          </a:gradFill>
          <a:ln w="9525">
            <a:solidFill>
              <a:schemeClr val="tx1"/>
            </a:solidFill>
            <a:round/>
            <a:headEnd/>
            <a:tailEnd/>
          </a:ln>
        </p:spPr>
        <p:txBody>
          <a:bodyPr wrap="none" anchor="ctr"/>
          <a:lstStyle/>
          <a:p>
            <a:endParaRPr lang="zh-CN" altLang="en-US"/>
          </a:p>
        </p:txBody>
      </p:sp>
      <p:sp>
        <p:nvSpPr>
          <p:cNvPr id="15378" name="AutoShape 16"/>
          <p:cNvSpPr>
            <a:spLocks noChangeArrowheads="1"/>
          </p:cNvSpPr>
          <p:nvPr/>
        </p:nvSpPr>
        <p:spPr bwMode="auto">
          <a:xfrm>
            <a:off x="7429500" y="4819650"/>
            <a:ext cx="490538" cy="252413"/>
          </a:xfrm>
          <a:prstGeom prst="can">
            <a:avLst>
              <a:gd name="adj" fmla="val 25000"/>
            </a:avLst>
          </a:prstGeom>
          <a:gradFill rotWithShape="0">
            <a:gsLst>
              <a:gs pos="0">
                <a:srgbClr val="CC9900"/>
              </a:gs>
              <a:gs pos="50000">
                <a:srgbClr val="E3C774"/>
              </a:gs>
              <a:gs pos="100000">
                <a:srgbClr val="CC9900"/>
              </a:gs>
            </a:gsLst>
            <a:lin ang="0" scaled="1"/>
          </a:gradFill>
          <a:ln w="9525">
            <a:solidFill>
              <a:schemeClr val="tx1"/>
            </a:solidFill>
            <a:round/>
            <a:headEnd/>
            <a:tailEnd/>
          </a:ln>
        </p:spPr>
        <p:txBody>
          <a:bodyPr wrap="none" anchor="ctr"/>
          <a:lstStyle/>
          <a:p>
            <a:endParaRPr lang="zh-CN" altLang="en-US"/>
          </a:p>
        </p:txBody>
      </p:sp>
      <p:sp>
        <p:nvSpPr>
          <p:cNvPr id="15379" name="AutoShape 17"/>
          <p:cNvSpPr>
            <a:spLocks noChangeArrowheads="1"/>
          </p:cNvSpPr>
          <p:nvPr/>
        </p:nvSpPr>
        <p:spPr bwMode="auto">
          <a:xfrm>
            <a:off x="7429500" y="5711825"/>
            <a:ext cx="490538" cy="252413"/>
          </a:xfrm>
          <a:prstGeom prst="can">
            <a:avLst>
              <a:gd name="adj" fmla="val 25000"/>
            </a:avLst>
          </a:prstGeom>
          <a:gradFill rotWithShape="0">
            <a:gsLst>
              <a:gs pos="0">
                <a:srgbClr val="CC9900"/>
              </a:gs>
              <a:gs pos="50000">
                <a:srgbClr val="E3C774"/>
              </a:gs>
              <a:gs pos="100000">
                <a:srgbClr val="CC9900"/>
              </a:gs>
            </a:gsLst>
            <a:lin ang="0" scaled="1"/>
          </a:gradFill>
          <a:ln w="9525">
            <a:solidFill>
              <a:schemeClr val="tx1"/>
            </a:solidFill>
            <a:round/>
            <a:headEnd/>
            <a:tailEnd/>
          </a:ln>
        </p:spPr>
        <p:txBody>
          <a:bodyPr wrap="none" anchor="ctr"/>
          <a:lstStyle/>
          <a:p>
            <a:endParaRPr lang="zh-CN" altLang="en-US"/>
          </a:p>
        </p:txBody>
      </p:sp>
      <p:sp>
        <p:nvSpPr>
          <p:cNvPr id="15380" name="AutoShape 18"/>
          <p:cNvSpPr>
            <a:spLocks noChangeArrowheads="1"/>
          </p:cNvSpPr>
          <p:nvPr/>
        </p:nvSpPr>
        <p:spPr bwMode="auto">
          <a:xfrm>
            <a:off x="7429500" y="6534150"/>
            <a:ext cx="490538" cy="252413"/>
          </a:xfrm>
          <a:prstGeom prst="can">
            <a:avLst>
              <a:gd name="adj" fmla="val 25000"/>
            </a:avLst>
          </a:prstGeom>
          <a:gradFill rotWithShape="0">
            <a:gsLst>
              <a:gs pos="0">
                <a:srgbClr val="CC9900"/>
              </a:gs>
              <a:gs pos="50000">
                <a:srgbClr val="E3C774"/>
              </a:gs>
              <a:gs pos="100000">
                <a:srgbClr val="CC9900"/>
              </a:gs>
            </a:gsLst>
            <a:lin ang="0" scaled="1"/>
          </a:gradFill>
          <a:ln w="9525">
            <a:solidFill>
              <a:schemeClr val="tx1"/>
            </a:solidFill>
            <a:round/>
            <a:headEnd/>
            <a:tailEnd/>
          </a:ln>
        </p:spPr>
        <p:txBody>
          <a:bodyPr wrap="none" anchor="ctr"/>
          <a:lstStyle/>
          <a:p>
            <a:endParaRPr lang="zh-CN" altLang="en-US"/>
          </a:p>
        </p:txBody>
      </p:sp>
      <p:sp>
        <p:nvSpPr>
          <p:cNvPr id="15381" name="AutoShape 19"/>
          <p:cNvSpPr>
            <a:spLocks noChangeArrowheads="1"/>
          </p:cNvSpPr>
          <p:nvPr/>
        </p:nvSpPr>
        <p:spPr bwMode="auto">
          <a:xfrm>
            <a:off x="7429500" y="3033713"/>
            <a:ext cx="490538" cy="252412"/>
          </a:xfrm>
          <a:prstGeom prst="can">
            <a:avLst>
              <a:gd name="adj" fmla="val 25000"/>
            </a:avLst>
          </a:prstGeom>
          <a:gradFill rotWithShape="0">
            <a:gsLst>
              <a:gs pos="0">
                <a:srgbClr val="CC9900"/>
              </a:gs>
              <a:gs pos="50000">
                <a:srgbClr val="E3C774"/>
              </a:gs>
              <a:gs pos="100000">
                <a:srgbClr val="CC9900"/>
              </a:gs>
            </a:gsLst>
            <a:lin ang="0" scaled="1"/>
          </a:gradFill>
          <a:ln w="9525">
            <a:solidFill>
              <a:schemeClr val="tx1"/>
            </a:solidFill>
            <a:round/>
            <a:headEnd/>
            <a:tailEnd/>
          </a:ln>
        </p:spPr>
        <p:txBody>
          <a:bodyPr wrap="none" anchor="ctr"/>
          <a:lstStyle/>
          <a:p>
            <a:endParaRPr lang="zh-CN" altLang="en-US"/>
          </a:p>
        </p:txBody>
      </p:sp>
      <p:pic>
        <p:nvPicPr>
          <p:cNvPr id="15382" name="Picture 20" descr="j0195384"/>
          <p:cNvPicPr>
            <a:picLocks noChangeAspect="1" noChangeArrowheads="1"/>
          </p:cNvPicPr>
          <p:nvPr/>
        </p:nvPicPr>
        <p:blipFill>
          <a:blip r:embed="rId11"/>
          <a:srcRect/>
          <a:stretch>
            <a:fillRect/>
          </a:stretch>
        </p:blipFill>
        <p:spPr bwMode="auto">
          <a:xfrm flipH="1">
            <a:off x="6429375" y="5932488"/>
            <a:ext cx="906463" cy="925512"/>
          </a:xfrm>
          <a:prstGeom prst="rect">
            <a:avLst/>
          </a:prstGeom>
          <a:noFill/>
          <a:ln w="9525">
            <a:noFill/>
            <a:miter lim="800000"/>
            <a:headEnd/>
            <a:tailEnd/>
          </a:ln>
        </p:spPr>
      </p:pic>
      <p:sp>
        <p:nvSpPr>
          <p:cNvPr id="15383" name="Line 21"/>
          <p:cNvSpPr>
            <a:spLocks noChangeShapeType="1"/>
          </p:cNvSpPr>
          <p:nvPr/>
        </p:nvSpPr>
        <p:spPr bwMode="auto">
          <a:xfrm flipH="1">
            <a:off x="6786563" y="533400"/>
            <a:ext cx="609600" cy="5486400"/>
          </a:xfrm>
          <a:prstGeom prst="line">
            <a:avLst/>
          </a:prstGeom>
          <a:noFill/>
          <a:ln w="9525">
            <a:solidFill>
              <a:schemeClr val="tx1"/>
            </a:solidFill>
            <a:round/>
            <a:headEnd/>
            <a:tailEnd type="triangle" w="med" len="med"/>
          </a:ln>
        </p:spPr>
        <p:txBody>
          <a:bodyPr/>
          <a:lstStyle/>
          <a:p>
            <a:endParaRPr lang="zh-CN" altLang="en-US"/>
          </a:p>
        </p:txBody>
      </p:sp>
      <p:sp>
        <p:nvSpPr>
          <p:cNvPr id="15384" name="Line 22"/>
          <p:cNvSpPr>
            <a:spLocks noChangeShapeType="1"/>
          </p:cNvSpPr>
          <p:nvPr/>
        </p:nvSpPr>
        <p:spPr bwMode="auto">
          <a:xfrm flipH="1" flipV="1">
            <a:off x="7167563" y="6248400"/>
            <a:ext cx="190500" cy="252413"/>
          </a:xfrm>
          <a:prstGeom prst="line">
            <a:avLst/>
          </a:prstGeom>
          <a:noFill/>
          <a:ln w="9525">
            <a:solidFill>
              <a:schemeClr val="tx1"/>
            </a:solidFill>
            <a:round/>
            <a:headEnd/>
            <a:tailEnd type="triangle" w="med" len="med"/>
          </a:ln>
        </p:spPr>
        <p:txBody>
          <a:bodyPr/>
          <a:lstStyle/>
          <a:p>
            <a:endParaRPr lang="zh-CN" altLang="en-US"/>
          </a:p>
        </p:txBody>
      </p:sp>
      <p:sp>
        <p:nvSpPr>
          <p:cNvPr id="15385" name="Line 23"/>
          <p:cNvSpPr>
            <a:spLocks noChangeShapeType="1"/>
          </p:cNvSpPr>
          <p:nvPr/>
        </p:nvSpPr>
        <p:spPr bwMode="auto">
          <a:xfrm flipH="1">
            <a:off x="7243763" y="5867400"/>
            <a:ext cx="152400" cy="152400"/>
          </a:xfrm>
          <a:prstGeom prst="line">
            <a:avLst/>
          </a:prstGeom>
          <a:noFill/>
          <a:ln w="9525">
            <a:solidFill>
              <a:schemeClr val="tx1"/>
            </a:solidFill>
            <a:round/>
            <a:headEnd/>
            <a:tailEnd type="triangle" w="med" len="med"/>
          </a:ln>
        </p:spPr>
        <p:txBody>
          <a:bodyPr/>
          <a:lstStyle/>
          <a:p>
            <a:endParaRPr lang="zh-CN" altLang="en-US"/>
          </a:p>
        </p:txBody>
      </p:sp>
      <p:sp>
        <p:nvSpPr>
          <p:cNvPr id="15386" name="Line 24"/>
          <p:cNvSpPr>
            <a:spLocks noChangeShapeType="1"/>
          </p:cNvSpPr>
          <p:nvPr/>
        </p:nvSpPr>
        <p:spPr bwMode="auto">
          <a:xfrm flipH="1">
            <a:off x="7167563" y="4953000"/>
            <a:ext cx="228600" cy="1066800"/>
          </a:xfrm>
          <a:prstGeom prst="line">
            <a:avLst/>
          </a:prstGeom>
          <a:noFill/>
          <a:ln w="9525">
            <a:solidFill>
              <a:schemeClr val="tx1"/>
            </a:solidFill>
            <a:round/>
            <a:headEnd/>
            <a:tailEnd type="triangle" w="med" len="med"/>
          </a:ln>
        </p:spPr>
        <p:txBody>
          <a:bodyPr/>
          <a:lstStyle/>
          <a:p>
            <a:endParaRPr lang="zh-CN" altLang="en-US"/>
          </a:p>
        </p:txBody>
      </p:sp>
      <p:sp>
        <p:nvSpPr>
          <p:cNvPr id="15387" name="Line 25"/>
          <p:cNvSpPr>
            <a:spLocks noChangeShapeType="1"/>
          </p:cNvSpPr>
          <p:nvPr/>
        </p:nvSpPr>
        <p:spPr bwMode="auto">
          <a:xfrm flipH="1">
            <a:off x="7091363" y="4114800"/>
            <a:ext cx="304800" cy="1905000"/>
          </a:xfrm>
          <a:prstGeom prst="line">
            <a:avLst/>
          </a:prstGeom>
          <a:noFill/>
          <a:ln w="9525">
            <a:solidFill>
              <a:schemeClr val="tx1"/>
            </a:solidFill>
            <a:round/>
            <a:headEnd/>
            <a:tailEnd type="triangle" w="med" len="med"/>
          </a:ln>
        </p:spPr>
        <p:txBody>
          <a:bodyPr/>
          <a:lstStyle/>
          <a:p>
            <a:endParaRPr lang="zh-CN" altLang="en-US"/>
          </a:p>
        </p:txBody>
      </p:sp>
      <p:sp>
        <p:nvSpPr>
          <p:cNvPr id="15388" name="Line 26"/>
          <p:cNvSpPr>
            <a:spLocks noChangeShapeType="1"/>
          </p:cNvSpPr>
          <p:nvPr/>
        </p:nvSpPr>
        <p:spPr bwMode="auto">
          <a:xfrm flipH="1">
            <a:off x="7015163" y="3276600"/>
            <a:ext cx="381000" cy="2743200"/>
          </a:xfrm>
          <a:prstGeom prst="line">
            <a:avLst/>
          </a:prstGeom>
          <a:noFill/>
          <a:ln w="9525">
            <a:solidFill>
              <a:schemeClr val="tx1"/>
            </a:solidFill>
            <a:round/>
            <a:headEnd/>
            <a:tailEnd type="triangle" w="med" len="med"/>
          </a:ln>
        </p:spPr>
        <p:txBody>
          <a:bodyPr/>
          <a:lstStyle/>
          <a:p>
            <a:endParaRPr lang="zh-CN" altLang="en-US"/>
          </a:p>
        </p:txBody>
      </p:sp>
      <p:sp>
        <p:nvSpPr>
          <p:cNvPr id="15389" name="Line 27"/>
          <p:cNvSpPr>
            <a:spLocks noChangeShapeType="1"/>
          </p:cNvSpPr>
          <p:nvPr/>
        </p:nvSpPr>
        <p:spPr bwMode="auto">
          <a:xfrm flipH="1">
            <a:off x="6938963" y="2362200"/>
            <a:ext cx="533400" cy="3657600"/>
          </a:xfrm>
          <a:prstGeom prst="line">
            <a:avLst/>
          </a:prstGeom>
          <a:noFill/>
          <a:ln w="9525">
            <a:solidFill>
              <a:schemeClr val="tx1"/>
            </a:solidFill>
            <a:round/>
            <a:headEnd/>
            <a:tailEnd type="triangle" w="med" len="med"/>
          </a:ln>
        </p:spPr>
        <p:txBody>
          <a:bodyPr/>
          <a:lstStyle/>
          <a:p>
            <a:endParaRPr lang="zh-CN" altLang="en-US"/>
          </a:p>
        </p:txBody>
      </p:sp>
      <p:sp>
        <p:nvSpPr>
          <p:cNvPr id="15390" name="Line 28"/>
          <p:cNvSpPr>
            <a:spLocks noChangeShapeType="1"/>
          </p:cNvSpPr>
          <p:nvPr/>
        </p:nvSpPr>
        <p:spPr bwMode="auto">
          <a:xfrm flipH="1">
            <a:off x="6862763" y="1447800"/>
            <a:ext cx="533400" cy="4572000"/>
          </a:xfrm>
          <a:prstGeom prst="line">
            <a:avLst/>
          </a:prstGeom>
          <a:noFill/>
          <a:ln w="9525">
            <a:solidFill>
              <a:schemeClr val="tx1"/>
            </a:solidFill>
            <a:round/>
            <a:headEnd/>
            <a:tailEnd type="triangle" w="med" len="med"/>
          </a:ln>
        </p:spPr>
        <p:txBody>
          <a:bodyPr/>
          <a:lstStyle/>
          <a:p>
            <a:endParaRPr lang="zh-CN" altLang="en-US"/>
          </a:p>
        </p:txBody>
      </p:sp>
      <p:sp>
        <p:nvSpPr>
          <p:cNvPr id="33" name="Rectangle 2"/>
          <p:cNvSpPr txBox="1">
            <a:spLocks noChangeArrowheads="1"/>
          </p:cNvSpPr>
          <p:nvPr/>
        </p:nvSpPr>
        <p:spPr>
          <a:xfrm>
            <a:off x="433388" y="-3175"/>
            <a:ext cx="8353425" cy="431800"/>
          </a:xfrm>
          <a:prstGeom prst="rect">
            <a:avLst/>
          </a:prstGeom>
        </p:spPr>
        <p:txBody>
          <a:bodyPr/>
          <a:lstStyle/>
          <a:p>
            <a:pPr algn="ctr">
              <a:defRPr/>
            </a:pPr>
            <a:r>
              <a:rPr lang="zh-CN" altLang="en-US" sz="3200" kern="0" dirty="0">
                <a:solidFill>
                  <a:schemeClr val="accent6">
                    <a:lumMod val="50000"/>
                  </a:schemeClr>
                </a:solidFill>
                <a:effectLst>
                  <a:outerShdw blurRad="38100" dist="38100" dir="2700000" algn="tl">
                    <a:srgbClr val="000000">
                      <a:alpha val="43137"/>
                    </a:srgbClr>
                  </a:outerShdw>
                </a:effectLst>
                <a:latin typeface="微软雅黑" pitchFamily="34" charset="-122"/>
                <a:ea typeface="微软雅黑" pitchFamily="34" charset="-122"/>
              </a:rPr>
              <a:t>一、研究背景与意义</a:t>
            </a:r>
          </a:p>
          <a:p>
            <a:pPr algn="ctr">
              <a:defRPr/>
            </a:pPr>
            <a:endParaRPr lang="zh-CN" altLang="en-US" sz="3200" kern="0" dirty="0">
              <a:solidFill>
                <a:schemeClr val="accent6">
                  <a:lumMod val="50000"/>
                </a:schemeClr>
              </a:solidFill>
              <a:effectLst>
                <a:outerShdw blurRad="38100" dist="38100" dir="2700000" algn="tl">
                  <a:srgbClr val="000000">
                    <a:alpha val="43137"/>
                  </a:srgbClr>
                </a:outerShdw>
              </a:effectLst>
              <a:latin typeface="微软雅黑" pitchFamily="34" charset="-122"/>
              <a:ea typeface="微软雅黑" pitchFamily="34" charset="-122"/>
            </a:endParaRPr>
          </a:p>
          <a:p>
            <a:pPr algn="ctr">
              <a:defRPr/>
            </a:pPr>
            <a:endParaRPr lang="en-US" altLang="zh-CN" sz="3200" kern="0" dirty="0">
              <a:solidFill>
                <a:schemeClr val="accent6">
                  <a:lumMod val="50000"/>
                </a:schemeClr>
              </a:solidFill>
              <a:effectLst>
                <a:outerShdw blurRad="38100" dist="38100" dir="2700000" algn="tl">
                  <a:srgbClr val="000000">
                    <a:alpha val="43137"/>
                  </a:srgbClr>
                </a:outerShdw>
              </a:effectLst>
              <a:latin typeface="微软雅黑" pitchFamily="34" charset="-122"/>
              <a:ea typeface="微软雅黑" pitchFamily="34" charset="-122"/>
              <a:cs typeface="+mj-cs"/>
            </a:endParaRPr>
          </a:p>
        </p:txBody>
      </p:sp>
      <p:sp>
        <p:nvSpPr>
          <p:cNvPr id="34" name="内容占位符 4"/>
          <p:cNvSpPr txBox="1">
            <a:spLocks/>
          </p:cNvSpPr>
          <p:nvPr/>
        </p:nvSpPr>
        <p:spPr>
          <a:xfrm>
            <a:off x="500063" y="571500"/>
            <a:ext cx="8215312" cy="500063"/>
          </a:xfrm>
          <a:prstGeom prst="rect">
            <a:avLst/>
          </a:prstGeom>
        </p:spPr>
        <p:txBody>
          <a:bodyPr/>
          <a:lstStyle/>
          <a:p>
            <a:pPr marL="0" lvl="1">
              <a:spcBef>
                <a:spcPct val="20000"/>
              </a:spcBef>
              <a:defRPr/>
            </a:pPr>
            <a:r>
              <a:rPr lang="en-US" altLang="zh-CN" sz="2400" b="1" dirty="0">
                <a:latin typeface="+mn-lt"/>
                <a:ea typeface="+mn-ea"/>
              </a:rPr>
              <a:t>1.2   </a:t>
            </a:r>
            <a:r>
              <a:rPr lang="zh-CN" altLang="en-US" sz="2400" b="1" dirty="0">
                <a:latin typeface="+mn-lt"/>
                <a:ea typeface="+mn-ea"/>
              </a:rPr>
              <a:t>虚拟天文台</a:t>
            </a:r>
            <a:r>
              <a:rPr lang="zh-CN" altLang="en-US" sz="2400" b="1" dirty="0"/>
              <a:t>（</a:t>
            </a:r>
            <a:r>
              <a:rPr lang="en-US" altLang="zh-CN" sz="2400" b="1" dirty="0">
                <a:solidFill>
                  <a:srgbClr val="FF0000"/>
                </a:solidFill>
              </a:rPr>
              <a:t>V</a:t>
            </a:r>
            <a:r>
              <a:rPr lang="en-US" altLang="zh-CN" sz="2400" b="1" dirty="0"/>
              <a:t>irtual </a:t>
            </a:r>
            <a:r>
              <a:rPr lang="en-US" altLang="zh-CN" sz="2400" b="1" dirty="0">
                <a:solidFill>
                  <a:srgbClr val="FF0000"/>
                </a:solidFill>
              </a:rPr>
              <a:t>O</a:t>
            </a:r>
            <a:r>
              <a:rPr lang="en-US" altLang="zh-CN" sz="2400" b="1" dirty="0"/>
              <a:t>bservatory</a:t>
            </a:r>
            <a:r>
              <a:rPr lang="zh-CN" altLang="en-US" sz="2400" b="1" dirty="0"/>
              <a:t>）</a:t>
            </a:r>
            <a:endParaRPr lang="en-US" altLang="zh-CN" sz="2400" dirty="0"/>
          </a:p>
          <a:p>
            <a:pPr marL="0" lvl="1">
              <a:spcBef>
                <a:spcPct val="20000"/>
              </a:spcBef>
              <a:defRPr/>
            </a:pPr>
            <a:endParaRPr lang="en-US" altLang="zh-CN" sz="2400" dirty="0">
              <a:latin typeface="+mn-lt"/>
              <a:ea typeface="+mn-ea"/>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285750" y="1571612"/>
          <a:ext cx="6929486" cy="4846320"/>
        </p:xfrm>
        <a:graphic>
          <a:graphicData uri="http://schemas.openxmlformats.org/drawingml/2006/table">
            <a:tbl>
              <a:tblPr/>
              <a:tblGrid>
                <a:gridCol w="709386"/>
                <a:gridCol w="1961360"/>
                <a:gridCol w="2901388"/>
                <a:gridCol w="1357352"/>
              </a:tblGrid>
              <a:tr h="3468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FFFFFF"/>
                        </a:solidFill>
                        <a:effectLst/>
                        <a:latin typeface="Calibri" pitchFamily="34" charset="0"/>
                        <a:ea typeface="宋体"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FFFFFF"/>
                          </a:solidFill>
                          <a:effectLst/>
                          <a:latin typeface="Calibri" pitchFamily="34" charset="0"/>
                          <a:ea typeface="宋体" charset="-122"/>
                        </a:rPr>
                        <a:t>特点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FFFFFF"/>
                          </a:solidFill>
                          <a:effectLst/>
                          <a:latin typeface="Calibri" pitchFamily="34" charset="0"/>
                          <a:ea typeface="宋体" charset="-122"/>
                        </a:rPr>
                        <a:t>产品</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FFFFFF"/>
                          </a:solidFill>
                          <a:effectLst/>
                          <a:latin typeface="Calibri" pitchFamily="34" charset="0"/>
                          <a:ea typeface="宋体" charset="-122"/>
                        </a:rPr>
                        <a:t>服务</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3661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000000"/>
                          </a:solidFill>
                          <a:effectLst/>
                          <a:latin typeface="Calibri" pitchFamily="34" charset="0"/>
                          <a:ea typeface="宋体" charset="-122"/>
                        </a:rPr>
                        <a:t>美国</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zh-CN" sz="1800" kern="1200" dirty="0" smtClean="0">
                          <a:solidFill>
                            <a:schemeClr val="tx1"/>
                          </a:solidFill>
                          <a:latin typeface="+mn-lt"/>
                          <a:ea typeface="+mn-ea"/>
                          <a:cs typeface="+mn-cs"/>
                        </a:rPr>
                        <a:t>VO</a:t>
                      </a:r>
                      <a:r>
                        <a:rPr lang="zh-CN" altLang="en-US" sz="1800" kern="1200" dirty="0" smtClean="0">
                          <a:solidFill>
                            <a:schemeClr val="tx1"/>
                          </a:solidFill>
                          <a:latin typeface="+mn-lt"/>
                          <a:ea typeface="+mn-ea"/>
                          <a:cs typeface="+mn-cs"/>
                        </a:rPr>
                        <a:t>应用服务开发、</a:t>
                      </a:r>
                      <a:r>
                        <a:rPr kumimoji="0" lang="en-US" altLang="zh-CN" sz="1800" b="0" i="0" u="none" strike="noStrike" cap="none" normalizeH="0" baseline="0" dirty="0" smtClean="0">
                          <a:ln>
                            <a:noFill/>
                          </a:ln>
                          <a:solidFill>
                            <a:srgbClr val="000000"/>
                          </a:solidFill>
                          <a:effectLst/>
                          <a:latin typeface="Calibri" pitchFamily="34" charset="0"/>
                          <a:ea typeface="宋体" pitchFamily="2" charset="-122"/>
                        </a:rPr>
                        <a:t>VO</a:t>
                      </a:r>
                      <a:r>
                        <a:rPr lang="zh-CN" altLang="en-US" sz="1800" kern="1200" dirty="0" smtClean="0">
                          <a:solidFill>
                            <a:schemeClr val="tx1"/>
                          </a:solidFill>
                          <a:latin typeface="+mn-lt"/>
                          <a:ea typeface="+mn-ea"/>
                          <a:cs typeface="+mn-cs"/>
                        </a:rPr>
                        <a:t>标准协议制定</a:t>
                      </a:r>
                      <a:endParaRPr kumimoji="0" lang="zh-CN" altLang="en-US" sz="1800" b="0" i="0" u="none" strike="noStrike" cap="none" normalizeH="0" baseline="0" dirty="0" smtClean="0">
                        <a:ln>
                          <a:noFill/>
                        </a:ln>
                        <a:solidFill>
                          <a:srgbClr val="000000"/>
                        </a:solidFill>
                        <a:effectLst/>
                        <a:latin typeface="Calibri" pitchFamily="34" charset="0"/>
                        <a:ea typeface="宋体"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err="1" smtClean="0">
                          <a:ln>
                            <a:noFill/>
                          </a:ln>
                          <a:solidFill>
                            <a:srgbClr val="000000"/>
                          </a:solidFill>
                          <a:effectLst/>
                          <a:latin typeface="Calibri" pitchFamily="34" charset="0"/>
                          <a:ea typeface="宋体" pitchFamily="2" charset="-122"/>
                          <a:cs typeface="Arial Unicode MS" pitchFamily="34" charset="-122"/>
                        </a:rPr>
                        <a:t>SkyView</a:t>
                      </a:r>
                      <a:r>
                        <a:rPr kumimoji="0" lang="zh-CN" altLang="en-US" sz="1800" b="0" i="0" u="none" strike="noStrike" cap="none" normalizeH="0" baseline="0" dirty="0" smtClean="0">
                          <a:ln>
                            <a:noFill/>
                          </a:ln>
                          <a:solidFill>
                            <a:srgbClr val="000000"/>
                          </a:solidFill>
                          <a:effectLst/>
                          <a:latin typeface="Calibri" pitchFamily="34" charset="0"/>
                          <a:ea typeface="宋体" pitchFamily="2" charset="-122"/>
                          <a:cs typeface="Arial Unicode MS" pitchFamily="34" charset="-122"/>
                        </a:rPr>
                        <a:t>巡天图片检索、</a:t>
                      </a:r>
                      <a:r>
                        <a:rPr kumimoji="0" lang="en-US" altLang="zh-CN" sz="1800" b="0" i="0" u="none" strike="noStrike" cap="none" normalizeH="0" baseline="0" dirty="0" smtClean="0">
                          <a:ln>
                            <a:noFill/>
                          </a:ln>
                          <a:solidFill>
                            <a:srgbClr val="000000"/>
                          </a:solidFill>
                          <a:effectLst/>
                          <a:latin typeface="Calibri" pitchFamily="34" charset="0"/>
                          <a:ea typeface="宋体" pitchFamily="2" charset="-122"/>
                        </a:rPr>
                        <a:t>VAO</a:t>
                      </a:r>
                      <a:r>
                        <a:rPr kumimoji="0" lang="zh-CN" altLang="en-US" sz="1800" b="0" i="0" u="none" strike="noStrike" cap="none" normalizeH="0" baseline="0" dirty="0" smtClean="0">
                          <a:ln>
                            <a:noFill/>
                          </a:ln>
                          <a:solidFill>
                            <a:srgbClr val="000000"/>
                          </a:solidFill>
                          <a:effectLst/>
                          <a:latin typeface="Calibri" pitchFamily="34" charset="0"/>
                          <a:ea typeface="宋体" pitchFamily="2" charset="-122"/>
                        </a:rPr>
                        <a:t>检索门户、</a:t>
                      </a:r>
                      <a:r>
                        <a:rPr kumimoji="0" lang="en-US" altLang="zh-CN" sz="1800" b="0" i="0" u="none" strike="noStrike" cap="none" normalizeH="0" baseline="0" dirty="0" smtClean="0">
                          <a:ln>
                            <a:noFill/>
                          </a:ln>
                          <a:solidFill>
                            <a:srgbClr val="000000"/>
                          </a:solidFill>
                          <a:effectLst/>
                          <a:latin typeface="Calibri" pitchFamily="34" charset="0"/>
                          <a:ea typeface="宋体" pitchFamily="2" charset="-122"/>
                        </a:rPr>
                        <a:t>NVO</a:t>
                      </a:r>
                      <a:r>
                        <a:rPr kumimoji="0" lang="zh-CN" altLang="en-US" sz="1800" b="0" i="0" u="none" strike="noStrike" cap="none" normalizeH="0" baseline="0" dirty="0" smtClean="0">
                          <a:ln>
                            <a:noFill/>
                          </a:ln>
                          <a:solidFill>
                            <a:srgbClr val="000000"/>
                          </a:solidFill>
                          <a:effectLst/>
                          <a:latin typeface="Calibri" pitchFamily="34" charset="0"/>
                          <a:ea typeface="宋体" pitchFamily="2" charset="-122"/>
                        </a:rPr>
                        <a:t>注册、</a:t>
                      </a:r>
                      <a:r>
                        <a:rPr lang="en-US" sz="1800" kern="1200" dirty="0" smtClean="0">
                          <a:solidFill>
                            <a:schemeClr val="tx1"/>
                          </a:solidFill>
                          <a:latin typeface="+mn-lt"/>
                          <a:ea typeface="+mn-ea"/>
                          <a:cs typeface="+mn-cs"/>
                        </a:rPr>
                        <a:t>Iris</a:t>
                      </a:r>
                      <a:r>
                        <a:rPr lang="zh-CN" altLang="en-US" sz="1800" kern="1200" dirty="0" smtClean="0">
                          <a:solidFill>
                            <a:schemeClr val="tx1"/>
                          </a:solidFill>
                          <a:latin typeface="+mn-lt"/>
                          <a:ea typeface="+mn-ea"/>
                          <a:cs typeface="+mn-cs"/>
                        </a:rPr>
                        <a:t>光谱分析工具、</a:t>
                      </a:r>
                      <a:r>
                        <a:rPr kumimoji="0" lang="en-US" altLang="zh-CN" sz="1800" b="0" i="0" u="none" strike="noStrike" cap="none" normalizeH="0" baseline="0" dirty="0" err="1" smtClean="0">
                          <a:ln>
                            <a:noFill/>
                          </a:ln>
                          <a:solidFill>
                            <a:schemeClr val="tx1"/>
                          </a:solidFill>
                          <a:effectLst/>
                          <a:latin typeface="Calibri" pitchFamily="34" charset="0"/>
                          <a:ea typeface="宋体" pitchFamily="2" charset="-122"/>
                        </a:rPr>
                        <a:t>OpenSkyQuery</a:t>
                      </a:r>
                      <a:r>
                        <a:rPr kumimoji="0" lang="zh-CN" altLang="en-US" sz="1800" b="0" i="0" u="none" strike="noStrike" cap="none" normalizeH="0" baseline="0" dirty="0" smtClean="0">
                          <a:ln>
                            <a:noFill/>
                          </a:ln>
                          <a:solidFill>
                            <a:schemeClr val="tx1"/>
                          </a:solidFill>
                          <a:effectLst/>
                          <a:latin typeface="Calibri" pitchFamily="34" charset="0"/>
                          <a:ea typeface="宋体" pitchFamily="2" charset="-122"/>
                        </a:rPr>
                        <a:t>交叉证认、</a:t>
                      </a:r>
                      <a:r>
                        <a:rPr kumimoji="0" lang="en-US" altLang="zh-CN" sz="1800" b="0" i="0" u="none" strike="noStrike" cap="none" normalizeH="0" baseline="0" dirty="0" smtClean="0">
                          <a:ln>
                            <a:noFill/>
                          </a:ln>
                          <a:solidFill>
                            <a:schemeClr val="tx1"/>
                          </a:solidFill>
                          <a:effectLst/>
                          <a:latin typeface="Calibri" pitchFamily="34" charset="0"/>
                          <a:ea typeface="宋体" pitchFamily="2" charset="-122"/>
                        </a:rPr>
                        <a:t>SCS/SIA/</a:t>
                      </a:r>
                      <a:r>
                        <a:rPr kumimoji="0" lang="en-US" altLang="zh-CN" sz="1800" b="0" i="0" u="none" strike="noStrike" cap="none" normalizeH="0" baseline="0" dirty="0" err="1" smtClean="0">
                          <a:ln>
                            <a:noFill/>
                          </a:ln>
                          <a:solidFill>
                            <a:schemeClr val="tx1"/>
                          </a:solidFill>
                          <a:effectLst/>
                          <a:latin typeface="Calibri" pitchFamily="34" charset="0"/>
                          <a:ea typeface="宋体" pitchFamily="2" charset="-122"/>
                        </a:rPr>
                        <a:t>VOTable</a:t>
                      </a:r>
                      <a:r>
                        <a:rPr kumimoji="0" lang="zh-CN" altLang="en-US" sz="1800" b="0" i="0" u="none" strike="noStrike" cap="none" normalizeH="0" baseline="0" dirty="0" smtClean="0">
                          <a:ln>
                            <a:noFill/>
                          </a:ln>
                          <a:solidFill>
                            <a:schemeClr val="tx1"/>
                          </a:solidFill>
                          <a:effectLst/>
                          <a:latin typeface="Calibri" pitchFamily="34" charset="0"/>
                          <a:ea typeface="宋体" pitchFamily="2" charset="-122"/>
                        </a:rPr>
                        <a:t>等标准协议</a:t>
                      </a:r>
                      <a:endParaRPr kumimoji="0" lang="en-US" altLang="zh-CN" sz="1800" b="0" i="0" u="none" strike="noStrike" cap="none" normalizeH="0" baseline="0" dirty="0" smtClean="0">
                        <a:ln>
                          <a:noFill/>
                        </a:ln>
                        <a:solidFill>
                          <a:srgbClr val="000000"/>
                        </a:solidFill>
                        <a:effectLst/>
                        <a:latin typeface="Calibri" pitchFamily="34" charset="0"/>
                        <a:ea typeface="宋体" pitchFamily="2" charset="-122"/>
                        <a:cs typeface="Arial Unicode MS" pitchFamily="34"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rgbClr val="000000"/>
                          </a:solidFill>
                          <a:effectLst/>
                          <a:latin typeface="Calibri" pitchFamily="34" charset="0"/>
                          <a:ea typeface="宋体" pitchFamily="2" charset="-122"/>
                        </a:rPr>
                        <a:t>数据访问、门户、注册、可视化、交叉证认、</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8538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000000"/>
                          </a:solidFill>
                          <a:effectLst/>
                          <a:latin typeface="Calibri" pitchFamily="34" charset="0"/>
                          <a:ea typeface="宋体" charset="-122"/>
                        </a:rPr>
                        <a:t>英国</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Calibri" pitchFamily="34" charset="0"/>
                          <a:ea typeface="宋体" pitchFamily="2" charset="-122"/>
                        </a:rPr>
                        <a:t>VO</a:t>
                      </a:r>
                      <a:r>
                        <a:rPr kumimoji="0" lang="zh-CN" altLang="en-US" sz="1800" b="0" i="0" u="none" strike="noStrike" cap="none" normalizeH="0" baseline="0" dirty="0" smtClean="0">
                          <a:ln>
                            <a:noFill/>
                          </a:ln>
                          <a:solidFill>
                            <a:srgbClr val="000000"/>
                          </a:solidFill>
                          <a:effectLst/>
                          <a:latin typeface="Calibri" pitchFamily="34" charset="0"/>
                          <a:ea typeface="宋体" pitchFamily="2" charset="-122"/>
                        </a:rPr>
                        <a:t>体系结构开发、</a:t>
                      </a:r>
                      <a:r>
                        <a:rPr kumimoji="0" lang="en-US" altLang="zh-CN" sz="1800" b="0" i="0" u="none" strike="noStrike" cap="none" normalizeH="0" baseline="0" dirty="0" smtClean="0">
                          <a:ln>
                            <a:noFill/>
                          </a:ln>
                          <a:solidFill>
                            <a:srgbClr val="000000"/>
                          </a:solidFill>
                          <a:effectLst/>
                          <a:latin typeface="Calibri" pitchFamily="34" charset="0"/>
                          <a:ea typeface="宋体" pitchFamily="2" charset="-122"/>
                        </a:rPr>
                        <a:t>VO</a:t>
                      </a:r>
                      <a:r>
                        <a:rPr kumimoji="0" lang="zh-CN" altLang="en-US" sz="1800" b="0" i="0" u="none" strike="noStrike" cap="none" normalizeH="0" baseline="0" dirty="0" smtClean="0">
                          <a:ln>
                            <a:noFill/>
                          </a:ln>
                          <a:solidFill>
                            <a:srgbClr val="000000"/>
                          </a:solidFill>
                          <a:effectLst/>
                          <a:latin typeface="Calibri" pitchFamily="34" charset="0"/>
                          <a:ea typeface="宋体" pitchFamily="2" charset="-122"/>
                        </a:rPr>
                        <a:t>标准协议制定</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Calibri" pitchFamily="34" charset="0"/>
                          <a:ea typeface="宋体" pitchFamily="2" charset="-122"/>
                        </a:rPr>
                        <a:t>CEA</a:t>
                      </a:r>
                      <a:r>
                        <a:rPr kumimoji="0" lang="zh-CN" altLang="en-US" sz="1800" b="0" i="0" u="none" strike="noStrike" cap="none" normalizeH="0" baseline="0" dirty="0" smtClean="0">
                          <a:ln>
                            <a:noFill/>
                          </a:ln>
                          <a:solidFill>
                            <a:srgbClr val="000000"/>
                          </a:solidFill>
                          <a:effectLst/>
                          <a:latin typeface="Calibri" pitchFamily="34" charset="0"/>
                          <a:ea typeface="宋体" pitchFamily="2" charset="-122"/>
                        </a:rPr>
                        <a:t>架构、</a:t>
                      </a:r>
                      <a:r>
                        <a:rPr lang="en-US" sz="1800" kern="1200" dirty="0" err="1" smtClean="0">
                          <a:solidFill>
                            <a:schemeClr val="tx1"/>
                          </a:solidFill>
                          <a:latin typeface="+mn-lt"/>
                          <a:ea typeface="+mn-ea"/>
                          <a:cs typeface="+mn-cs"/>
                        </a:rPr>
                        <a:t>VODesktop</a:t>
                      </a:r>
                      <a:r>
                        <a:rPr lang="zh-CN" altLang="en-US" sz="1800" kern="1200" dirty="0" smtClean="0">
                          <a:solidFill>
                            <a:schemeClr val="tx1"/>
                          </a:solidFill>
                          <a:latin typeface="+mn-lt"/>
                          <a:ea typeface="+mn-ea"/>
                          <a:cs typeface="+mn-cs"/>
                        </a:rPr>
                        <a:t>检索软件、</a:t>
                      </a:r>
                      <a:r>
                        <a:rPr kumimoji="0" lang="en-US" altLang="zh-CN" sz="1800" b="0" i="0" u="none" strike="noStrike" cap="none" normalizeH="0" baseline="0" dirty="0" err="1" smtClean="0">
                          <a:ln>
                            <a:noFill/>
                          </a:ln>
                          <a:solidFill>
                            <a:srgbClr val="000000"/>
                          </a:solidFill>
                          <a:effectLst/>
                          <a:latin typeface="Calibri" pitchFamily="34" charset="0"/>
                          <a:ea typeface="宋体" pitchFamily="2" charset="-122"/>
                          <a:cs typeface="Arial Unicode MS" pitchFamily="34" charset="-122"/>
                        </a:rPr>
                        <a:t>Topcat</a:t>
                      </a:r>
                      <a:r>
                        <a:rPr kumimoji="0" lang="zh-CN" altLang="en-US" sz="1800" b="0" i="0" u="none" strike="noStrike" cap="none" normalizeH="0" baseline="0" dirty="0" smtClean="0">
                          <a:ln>
                            <a:noFill/>
                          </a:ln>
                          <a:solidFill>
                            <a:srgbClr val="000000"/>
                          </a:solidFill>
                          <a:effectLst/>
                          <a:latin typeface="Calibri" pitchFamily="34" charset="0"/>
                          <a:ea typeface="宋体" pitchFamily="2" charset="-122"/>
                          <a:cs typeface="Arial Unicode MS" pitchFamily="34" charset="-122"/>
                        </a:rPr>
                        <a:t>可视化工具、</a:t>
                      </a:r>
                      <a:r>
                        <a:rPr kumimoji="0" lang="en-US" altLang="zh-CN" sz="1800" b="0" i="0" u="none" strike="noStrike" cap="none" normalizeH="0" baseline="0" dirty="0" err="1" smtClean="0">
                          <a:ln>
                            <a:noFill/>
                          </a:ln>
                          <a:solidFill>
                            <a:srgbClr val="000000"/>
                          </a:solidFill>
                          <a:effectLst/>
                          <a:latin typeface="Calibri" pitchFamily="34" charset="0"/>
                          <a:ea typeface="宋体" pitchFamily="2" charset="-122"/>
                        </a:rPr>
                        <a:t>VOSpace</a:t>
                      </a:r>
                      <a:r>
                        <a:rPr kumimoji="0" lang="zh-CN" altLang="en-US" sz="1800" b="0" i="0" u="none" strike="noStrike" cap="none" normalizeH="0" baseline="0" dirty="0" smtClean="0">
                          <a:ln>
                            <a:noFill/>
                          </a:ln>
                          <a:solidFill>
                            <a:srgbClr val="000000"/>
                          </a:solidFill>
                          <a:effectLst/>
                          <a:latin typeface="Calibri" pitchFamily="34" charset="0"/>
                          <a:ea typeface="宋体" pitchFamily="2" charset="-122"/>
                        </a:rPr>
                        <a:t>协议</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rgbClr val="000000"/>
                          </a:solidFill>
                          <a:effectLst/>
                          <a:latin typeface="Calibri" pitchFamily="34" charset="0"/>
                          <a:ea typeface="宋体" pitchFamily="2" charset="-122"/>
                        </a:rPr>
                        <a:t>数据访问、注册、可视化、存储</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040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000000"/>
                          </a:solidFill>
                          <a:effectLst/>
                          <a:latin typeface="Calibri" pitchFamily="34" charset="0"/>
                          <a:ea typeface="宋体" charset="-122"/>
                        </a:rPr>
                        <a:t>印度</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Calibri" pitchFamily="34" charset="0"/>
                          <a:ea typeface="宋体" pitchFamily="2" charset="-122"/>
                        </a:rPr>
                        <a:t>VO</a:t>
                      </a:r>
                      <a:r>
                        <a:rPr kumimoji="0" lang="zh-CN" altLang="en-US" sz="1800" b="0" i="0" u="none" strike="noStrike" cap="none" normalizeH="0" baseline="0" dirty="0" smtClean="0">
                          <a:ln>
                            <a:noFill/>
                          </a:ln>
                          <a:solidFill>
                            <a:srgbClr val="000000"/>
                          </a:solidFill>
                          <a:effectLst/>
                          <a:latin typeface="Calibri" pitchFamily="34" charset="0"/>
                          <a:ea typeface="宋体" pitchFamily="2" charset="-122"/>
                        </a:rPr>
                        <a:t>数据可视化</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err="1" smtClean="0">
                          <a:ln>
                            <a:noFill/>
                          </a:ln>
                          <a:solidFill>
                            <a:srgbClr val="000000"/>
                          </a:solidFill>
                          <a:effectLst/>
                          <a:latin typeface="Calibri" pitchFamily="34" charset="0"/>
                          <a:ea typeface="宋体" pitchFamily="2" charset="-122"/>
                        </a:rPr>
                        <a:t>VOConvert</a:t>
                      </a:r>
                      <a:r>
                        <a:rPr kumimoji="0" lang="zh-CN" altLang="en-US" sz="1800" b="0" i="0" u="none" strike="noStrike" cap="none" normalizeH="0" baseline="0" dirty="0" smtClean="0">
                          <a:ln>
                            <a:noFill/>
                          </a:ln>
                          <a:solidFill>
                            <a:srgbClr val="000000"/>
                          </a:solidFill>
                          <a:effectLst/>
                          <a:latin typeface="Calibri" pitchFamily="34" charset="0"/>
                          <a:ea typeface="宋体" pitchFamily="2" charset="-122"/>
                        </a:rPr>
                        <a:t>格式转换、</a:t>
                      </a:r>
                      <a:r>
                        <a:rPr kumimoji="0" lang="en-US" altLang="zh-CN" sz="1800" b="0" i="0" u="none" strike="noStrike" cap="none" normalizeH="0" baseline="0" dirty="0" err="1" smtClean="0">
                          <a:ln>
                            <a:noFill/>
                          </a:ln>
                          <a:solidFill>
                            <a:srgbClr val="000000"/>
                          </a:solidFill>
                          <a:effectLst/>
                          <a:latin typeface="Calibri" pitchFamily="34" charset="0"/>
                          <a:ea typeface="宋体" pitchFamily="2" charset="-122"/>
                        </a:rPr>
                        <a:t>VOPlot</a:t>
                      </a:r>
                      <a:r>
                        <a:rPr kumimoji="0" lang="zh-CN" altLang="en-US" sz="1800" b="0" i="0" u="none" strike="noStrike" cap="none" normalizeH="0" baseline="0" dirty="0" smtClean="0">
                          <a:ln>
                            <a:noFill/>
                          </a:ln>
                          <a:solidFill>
                            <a:srgbClr val="000000"/>
                          </a:solidFill>
                          <a:effectLst/>
                          <a:latin typeface="Calibri" pitchFamily="34" charset="0"/>
                          <a:ea typeface="宋体" pitchFamily="2" charset="-122"/>
                        </a:rPr>
                        <a:t>绘图等工具</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rgbClr val="000000"/>
                          </a:solidFill>
                          <a:effectLst/>
                          <a:latin typeface="Calibri" pitchFamily="34" charset="0"/>
                          <a:ea typeface="宋体" pitchFamily="2" charset="-122"/>
                        </a:rPr>
                        <a:t>可视化</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2582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000000"/>
                          </a:solidFill>
                          <a:effectLst/>
                          <a:latin typeface="Calibri" pitchFamily="34" charset="0"/>
                          <a:ea typeface="宋体" charset="-122"/>
                        </a:rPr>
                        <a:t>中国</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rgbClr val="000000"/>
                          </a:solidFill>
                          <a:effectLst/>
                          <a:latin typeface="Calibri" pitchFamily="34" charset="0"/>
                          <a:ea typeface="宋体" pitchFamily="2" charset="-122"/>
                        </a:rPr>
                        <a:t>小型工具软件</a:t>
                      </a:r>
                      <a:r>
                        <a:rPr kumimoji="0" lang="en-US" altLang="zh-CN" sz="1800" b="0" i="0" u="none" strike="noStrike" cap="none" normalizeH="0" baseline="0" dirty="0" smtClean="0">
                          <a:ln>
                            <a:noFill/>
                          </a:ln>
                          <a:solidFill>
                            <a:srgbClr val="000000"/>
                          </a:solidFill>
                          <a:effectLst/>
                          <a:latin typeface="Calibri" pitchFamily="34" charset="0"/>
                          <a:ea typeface="宋体" pitchFamily="2" charset="-122"/>
                        </a:rPr>
                        <a:t>—&gt;</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rgbClr val="000000"/>
                          </a:solidFill>
                          <a:effectLst/>
                          <a:latin typeface="Calibri" pitchFamily="34" charset="0"/>
                          <a:ea typeface="宋体" pitchFamily="2" charset="-122"/>
                        </a:rPr>
                        <a:t>中型应用程序</a:t>
                      </a:r>
                      <a:r>
                        <a:rPr kumimoji="0" lang="en-US" altLang="zh-CN" sz="1800" b="0" i="0" u="none" strike="noStrike" cap="none" normalizeH="0" baseline="0" dirty="0" smtClean="0">
                          <a:ln>
                            <a:noFill/>
                          </a:ln>
                          <a:solidFill>
                            <a:srgbClr val="000000"/>
                          </a:solidFill>
                          <a:effectLst/>
                          <a:latin typeface="Calibri" pitchFamily="34" charset="0"/>
                          <a:ea typeface="宋体" pitchFamily="2" charset="-122"/>
                        </a:rPr>
                        <a:t>—&gt;</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rgbClr val="000000"/>
                          </a:solidFill>
                          <a:effectLst/>
                          <a:latin typeface="Calibri" pitchFamily="34" charset="0"/>
                          <a:ea typeface="宋体" pitchFamily="2" charset="-122"/>
                        </a:rPr>
                        <a:t>大型天文平台</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err="1" smtClean="0">
                          <a:ln>
                            <a:noFill/>
                          </a:ln>
                          <a:solidFill>
                            <a:srgbClr val="000000"/>
                          </a:solidFill>
                          <a:effectLst/>
                          <a:latin typeface="Calibri" pitchFamily="34" charset="0"/>
                          <a:ea typeface="宋体" pitchFamily="2" charset="-122"/>
                        </a:rPr>
                        <a:t>VOFilter</a:t>
                      </a:r>
                      <a:r>
                        <a:rPr kumimoji="0" lang="zh-CN" altLang="en-US" sz="1800" b="0" i="0" u="none" strike="noStrike" cap="none" normalizeH="0" baseline="0" dirty="0" smtClean="0">
                          <a:ln>
                            <a:noFill/>
                          </a:ln>
                          <a:solidFill>
                            <a:srgbClr val="000000"/>
                          </a:solidFill>
                          <a:effectLst/>
                          <a:latin typeface="Calibri" pitchFamily="34" charset="0"/>
                          <a:ea typeface="宋体" pitchFamily="2" charset="-122"/>
                        </a:rPr>
                        <a:t>格式转换插件、</a:t>
                      </a:r>
                      <a:r>
                        <a:rPr kumimoji="0" lang="en-US" altLang="zh-CN" sz="1800" b="0" i="0" u="none" strike="noStrike" cap="none" normalizeH="0" baseline="0" dirty="0" err="1" smtClean="0">
                          <a:ln>
                            <a:noFill/>
                          </a:ln>
                          <a:solidFill>
                            <a:srgbClr val="000000"/>
                          </a:solidFill>
                          <a:effectLst/>
                          <a:latin typeface="Calibri" pitchFamily="34" charset="0"/>
                          <a:ea typeface="宋体" pitchFamily="2" charset="-122"/>
                        </a:rPr>
                        <a:t>VOImpat</a:t>
                      </a:r>
                      <a:r>
                        <a:rPr kumimoji="0" lang="zh-CN" altLang="en-US" sz="1800" b="0" i="0" u="none" strike="noStrike" cap="none" normalizeH="0" baseline="0" dirty="0" smtClean="0">
                          <a:ln>
                            <a:noFill/>
                          </a:ln>
                          <a:solidFill>
                            <a:srgbClr val="000000"/>
                          </a:solidFill>
                          <a:effectLst/>
                          <a:latin typeface="Calibri" pitchFamily="34" charset="0"/>
                          <a:ea typeface="宋体" pitchFamily="2" charset="-122"/>
                        </a:rPr>
                        <a:t>可视分析工具、</a:t>
                      </a:r>
                      <a:r>
                        <a:rPr kumimoji="0" lang="en-US" altLang="zh-CN" sz="1800" b="0" i="0" u="none" strike="noStrike" cap="none" normalizeH="0" baseline="0" dirty="0" err="1" smtClean="0">
                          <a:ln>
                            <a:noFill/>
                          </a:ln>
                          <a:solidFill>
                            <a:srgbClr val="000000"/>
                          </a:solidFill>
                          <a:effectLst/>
                          <a:latin typeface="Calibri" pitchFamily="34" charset="0"/>
                          <a:ea typeface="宋体" pitchFamily="2" charset="-122"/>
                        </a:rPr>
                        <a:t>FitHAS</a:t>
                      </a:r>
                      <a:r>
                        <a:rPr kumimoji="0" lang="zh-CN" altLang="en-US" sz="1800" b="0" i="0" u="none" strike="noStrike" cap="none" normalizeH="0" baseline="0" dirty="0" smtClean="0">
                          <a:ln>
                            <a:noFill/>
                          </a:ln>
                          <a:solidFill>
                            <a:srgbClr val="000000"/>
                          </a:solidFill>
                          <a:effectLst/>
                          <a:latin typeface="Calibri" pitchFamily="34" charset="0"/>
                          <a:ea typeface="宋体" pitchFamily="2" charset="-122"/>
                        </a:rPr>
                        <a:t>导入</a:t>
                      </a:r>
                      <a:r>
                        <a:rPr kumimoji="0" lang="en-US" altLang="zh-CN" sz="1800" b="0" i="0" u="none" strike="noStrike" cap="none" normalizeH="0" baseline="0" dirty="0" smtClean="0">
                          <a:ln>
                            <a:noFill/>
                          </a:ln>
                          <a:solidFill>
                            <a:srgbClr val="000000"/>
                          </a:solidFill>
                          <a:effectLst/>
                          <a:latin typeface="Calibri" pitchFamily="34" charset="0"/>
                          <a:ea typeface="宋体" pitchFamily="2" charset="-122"/>
                        </a:rPr>
                        <a:t>FITS</a:t>
                      </a:r>
                      <a:r>
                        <a:rPr kumimoji="0" lang="zh-CN" altLang="en-US" sz="1800" b="0" i="0" u="none" strike="noStrike" cap="none" normalizeH="0" baseline="0" dirty="0" smtClean="0">
                          <a:ln>
                            <a:noFill/>
                          </a:ln>
                          <a:solidFill>
                            <a:srgbClr val="000000"/>
                          </a:solidFill>
                          <a:effectLst/>
                          <a:latin typeface="Calibri" pitchFamily="34" charset="0"/>
                          <a:ea typeface="宋体" pitchFamily="2" charset="-122"/>
                        </a:rPr>
                        <a:t>头信息工具、</a:t>
                      </a:r>
                      <a:r>
                        <a:rPr kumimoji="0" lang="en-US" altLang="zh-CN" sz="1800" b="0" i="0" u="none" strike="noStrike" cap="none" normalizeH="0" baseline="0" dirty="0" err="1" smtClean="0">
                          <a:ln>
                            <a:noFill/>
                          </a:ln>
                          <a:solidFill>
                            <a:srgbClr val="000000"/>
                          </a:solidFill>
                          <a:effectLst/>
                          <a:latin typeface="Calibri" pitchFamily="34" charset="0"/>
                          <a:ea typeface="宋体" pitchFamily="2" charset="-122"/>
                        </a:rPr>
                        <a:t>SkyMouse</a:t>
                      </a:r>
                      <a:r>
                        <a:rPr kumimoji="0" lang="zh-CN" altLang="en-US" sz="1800" b="0" i="0" u="none" strike="noStrike" cap="none" normalizeH="0" baseline="0" dirty="0" smtClean="0">
                          <a:ln>
                            <a:noFill/>
                          </a:ln>
                          <a:solidFill>
                            <a:srgbClr val="000000"/>
                          </a:solidFill>
                          <a:effectLst/>
                          <a:latin typeface="Calibri" pitchFamily="34" charset="0"/>
                          <a:ea typeface="宋体" pitchFamily="2" charset="-122"/>
                        </a:rPr>
                        <a:t>门户、</a:t>
                      </a:r>
                      <a:endParaRPr kumimoji="0" lang="en-US" altLang="zh-CN" sz="1800" b="0" i="0" u="none" strike="noStrike" cap="none" normalizeH="0" baseline="0" dirty="0" smtClean="0">
                        <a:ln>
                          <a:noFill/>
                        </a:ln>
                        <a:solidFill>
                          <a:srgbClr val="000000"/>
                        </a:solidFill>
                        <a:effectLst/>
                        <a:latin typeface="Calibri" pitchFamily="34" charset="0"/>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Calibri" pitchFamily="34" charset="0"/>
                          <a:ea typeface="宋体" pitchFamily="2" charset="-122"/>
                        </a:rPr>
                        <a:t>VO-DAS</a:t>
                      </a:r>
                      <a:r>
                        <a:rPr kumimoji="0" lang="zh-CN" altLang="en-US" sz="1800" b="0" i="0" u="none" strike="noStrike" cap="none" normalizeH="0" baseline="0" dirty="0" smtClean="0">
                          <a:ln>
                            <a:noFill/>
                          </a:ln>
                          <a:solidFill>
                            <a:srgbClr val="000000"/>
                          </a:solidFill>
                          <a:effectLst/>
                          <a:latin typeface="Calibri" pitchFamily="34" charset="0"/>
                          <a:ea typeface="宋体" pitchFamily="2" charset="-122"/>
                        </a:rPr>
                        <a:t>数据访问服务</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rgbClr val="000000"/>
                          </a:solidFill>
                          <a:effectLst/>
                          <a:latin typeface="Calibri" pitchFamily="34" charset="0"/>
                          <a:ea typeface="宋体" pitchFamily="2" charset="-122"/>
                        </a:rPr>
                        <a:t>可视化、门户、数据访问</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16418" name="TextBox 3"/>
          <p:cNvSpPr txBox="1">
            <a:spLocks noChangeArrowheads="1"/>
          </p:cNvSpPr>
          <p:nvPr/>
        </p:nvSpPr>
        <p:spPr bwMode="auto">
          <a:xfrm>
            <a:off x="571500" y="1071563"/>
            <a:ext cx="7786714" cy="677108"/>
          </a:xfrm>
          <a:prstGeom prst="rect">
            <a:avLst/>
          </a:prstGeom>
          <a:noFill/>
          <a:ln w="9525">
            <a:noFill/>
            <a:miter lim="800000"/>
            <a:headEnd/>
            <a:tailEnd/>
          </a:ln>
        </p:spPr>
        <p:txBody>
          <a:bodyPr wrap="square">
            <a:spAutoFit/>
          </a:bodyPr>
          <a:lstStyle/>
          <a:p>
            <a:r>
              <a:rPr lang="zh-CN" altLang="en-US" sz="2000" b="1" dirty="0">
                <a:solidFill>
                  <a:srgbClr val="C00000"/>
                </a:solidFill>
                <a:latin typeface="宋体" pitchFamily="2" charset="-122"/>
              </a:rPr>
              <a:t>发展：</a:t>
            </a:r>
            <a:r>
              <a:rPr lang="zh-CN" altLang="en-US" sz="2000" dirty="0">
                <a:latin typeface="宋体" pitchFamily="2" charset="-122"/>
              </a:rPr>
              <a:t>各国</a:t>
            </a:r>
            <a:r>
              <a:rPr lang="zh-CN" altLang="en-US" sz="2000" dirty="0" smtClean="0">
                <a:latin typeface="宋体" pitchFamily="2" charset="-122"/>
              </a:rPr>
              <a:t>依据自身科研实力、项目经费情况等条件，</a:t>
            </a:r>
            <a:r>
              <a:rPr lang="zh-CN" altLang="en-US" sz="2000" dirty="0">
                <a:latin typeface="宋体" pitchFamily="2" charset="-122"/>
              </a:rPr>
              <a:t>发展</a:t>
            </a:r>
            <a:r>
              <a:rPr lang="en-US" altLang="zh-CN" sz="2000" dirty="0">
                <a:latin typeface="宋体" pitchFamily="2" charset="-122"/>
              </a:rPr>
              <a:t>VO</a:t>
            </a:r>
          </a:p>
          <a:p>
            <a:endParaRPr lang="zh-CN" altLang="en-US" dirty="0"/>
          </a:p>
        </p:txBody>
      </p:sp>
      <p:pic>
        <p:nvPicPr>
          <p:cNvPr id="16419" name="Picture 1" descr="D:\software\20130121天文图片\VOPlot3.jpg"/>
          <p:cNvPicPr>
            <a:picLocks noChangeAspect="1" noChangeArrowheads="1"/>
          </p:cNvPicPr>
          <p:nvPr/>
        </p:nvPicPr>
        <p:blipFill>
          <a:blip r:embed="rId3"/>
          <a:srcRect/>
          <a:stretch>
            <a:fillRect/>
          </a:stretch>
        </p:blipFill>
        <p:spPr bwMode="auto">
          <a:xfrm>
            <a:off x="7286644" y="4357694"/>
            <a:ext cx="1071562" cy="701675"/>
          </a:xfrm>
          <a:prstGeom prst="rect">
            <a:avLst/>
          </a:prstGeom>
          <a:noFill/>
          <a:ln w="9525">
            <a:noFill/>
            <a:miter lim="800000"/>
            <a:headEnd/>
            <a:tailEnd/>
          </a:ln>
        </p:spPr>
      </p:pic>
      <p:pic>
        <p:nvPicPr>
          <p:cNvPr id="16420" name="Picture 1" descr="C:\Users\jx\AppData\Roaming\Tencent\Users\961501461\QQ\WinTemp\RichOle\V07L6QBOOQ4LVQ4$$HSXJSS.jpg"/>
          <p:cNvPicPr>
            <a:picLocks noChangeAspect="1" noChangeArrowheads="1"/>
          </p:cNvPicPr>
          <p:nvPr/>
        </p:nvPicPr>
        <p:blipFill>
          <a:blip r:embed="rId4"/>
          <a:srcRect/>
          <a:stretch>
            <a:fillRect/>
          </a:stretch>
        </p:blipFill>
        <p:spPr bwMode="auto">
          <a:xfrm>
            <a:off x="7286644" y="5357826"/>
            <a:ext cx="1500187" cy="1030288"/>
          </a:xfrm>
          <a:prstGeom prst="rect">
            <a:avLst/>
          </a:prstGeom>
          <a:noFill/>
          <a:ln w="9525">
            <a:noFill/>
            <a:miter lim="800000"/>
            <a:headEnd/>
            <a:tailEnd/>
          </a:ln>
        </p:spPr>
      </p:pic>
      <p:pic>
        <p:nvPicPr>
          <p:cNvPr id="16421" name="图片 2"/>
          <p:cNvPicPr>
            <a:picLocks noChangeAspect="1" noChangeArrowheads="1"/>
          </p:cNvPicPr>
          <p:nvPr/>
        </p:nvPicPr>
        <p:blipFill>
          <a:blip r:embed="rId5"/>
          <a:srcRect/>
          <a:stretch>
            <a:fillRect/>
          </a:stretch>
        </p:blipFill>
        <p:spPr bwMode="auto">
          <a:xfrm>
            <a:off x="7286644" y="3286124"/>
            <a:ext cx="1084262" cy="942975"/>
          </a:xfrm>
          <a:prstGeom prst="rect">
            <a:avLst/>
          </a:prstGeom>
          <a:noFill/>
          <a:ln w="9525">
            <a:noFill/>
            <a:miter lim="800000"/>
            <a:headEnd/>
            <a:tailEnd/>
          </a:ln>
        </p:spPr>
      </p:pic>
      <p:pic>
        <p:nvPicPr>
          <p:cNvPr id="16422" name="Picture 2"/>
          <p:cNvPicPr>
            <a:picLocks noChangeAspect="1" noChangeArrowheads="1"/>
          </p:cNvPicPr>
          <p:nvPr/>
        </p:nvPicPr>
        <p:blipFill>
          <a:blip r:embed="rId6"/>
          <a:srcRect/>
          <a:stretch>
            <a:fillRect/>
          </a:stretch>
        </p:blipFill>
        <p:spPr bwMode="auto">
          <a:xfrm>
            <a:off x="7286644" y="1928802"/>
            <a:ext cx="1428750" cy="1339850"/>
          </a:xfrm>
          <a:prstGeom prst="rect">
            <a:avLst/>
          </a:prstGeom>
          <a:noFill/>
          <a:ln w="9525">
            <a:noFill/>
            <a:miter lim="800000"/>
            <a:headEnd/>
            <a:tailEnd/>
          </a:ln>
        </p:spPr>
      </p:pic>
      <p:sp>
        <p:nvSpPr>
          <p:cNvPr id="9" name="Rectangle 2"/>
          <p:cNvSpPr txBox="1">
            <a:spLocks noChangeArrowheads="1"/>
          </p:cNvSpPr>
          <p:nvPr/>
        </p:nvSpPr>
        <p:spPr>
          <a:xfrm>
            <a:off x="433388" y="-3175"/>
            <a:ext cx="8353425" cy="431800"/>
          </a:xfrm>
          <a:prstGeom prst="rect">
            <a:avLst/>
          </a:prstGeom>
        </p:spPr>
        <p:txBody>
          <a:bodyPr/>
          <a:lstStyle/>
          <a:p>
            <a:pPr algn="ctr">
              <a:defRPr/>
            </a:pPr>
            <a:r>
              <a:rPr lang="zh-CN" altLang="en-US" sz="3200" kern="0" dirty="0">
                <a:solidFill>
                  <a:schemeClr val="accent6">
                    <a:lumMod val="50000"/>
                  </a:schemeClr>
                </a:solidFill>
                <a:effectLst>
                  <a:outerShdw blurRad="38100" dist="38100" dir="2700000" algn="tl">
                    <a:srgbClr val="000000">
                      <a:alpha val="43137"/>
                    </a:srgbClr>
                  </a:outerShdw>
                </a:effectLst>
                <a:latin typeface="微软雅黑" pitchFamily="34" charset="-122"/>
                <a:ea typeface="微软雅黑" pitchFamily="34" charset="-122"/>
              </a:rPr>
              <a:t>一、研究背景与意义</a:t>
            </a:r>
          </a:p>
          <a:p>
            <a:pPr algn="ctr">
              <a:defRPr/>
            </a:pPr>
            <a:endParaRPr lang="zh-CN" altLang="en-US" sz="3200" kern="0" dirty="0">
              <a:solidFill>
                <a:schemeClr val="accent6">
                  <a:lumMod val="50000"/>
                </a:schemeClr>
              </a:solidFill>
              <a:effectLst>
                <a:outerShdw blurRad="38100" dist="38100" dir="2700000" algn="tl">
                  <a:srgbClr val="000000">
                    <a:alpha val="43137"/>
                  </a:srgbClr>
                </a:outerShdw>
              </a:effectLst>
              <a:latin typeface="微软雅黑" pitchFamily="34" charset="-122"/>
              <a:ea typeface="微软雅黑" pitchFamily="34" charset="-122"/>
            </a:endParaRPr>
          </a:p>
          <a:p>
            <a:pPr algn="ctr">
              <a:defRPr/>
            </a:pPr>
            <a:endParaRPr lang="en-US" altLang="zh-CN" sz="3200" kern="0" dirty="0">
              <a:solidFill>
                <a:schemeClr val="accent6">
                  <a:lumMod val="50000"/>
                </a:schemeClr>
              </a:solidFill>
              <a:effectLst>
                <a:outerShdw blurRad="38100" dist="38100" dir="2700000" algn="tl">
                  <a:srgbClr val="000000">
                    <a:alpha val="43137"/>
                  </a:srgbClr>
                </a:outerShdw>
              </a:effectLst>
              <a:latin typeface="微软雅黑" pitchFamily="34" charset="-122"/>
              <a:ea typeface="微软雅黑" pitchFamily="34" charset="-122"/>
              <a:cs typeface="+mj-cs"/>
            </a:endParaRPr>
          </a:p>
        </p:txBody>
      </p:sp>
      <p:sp>
        <p:nvSpPr>
          <p:cNvPr id="10" name="内容占位符 4"/>
          <p:cNvSpPr txBox="1">
            <a:spLocks/>
          </p:cNvSpPr>
          <p:nvPr/>
        </p:nvSpPr>
        <p:spPr>
          <a:xfrm>
            <a:off x="500063" y="571500"/>
            <a:ext cx="8215312" cy="500063"/>
          </a:xfrm>
          <a:prstGeom prst="rect">
            <a:avLst/>
          </a:prstGeom>
        </p:spPr>
        <p:txBody>
          <a:bodyPr/>
          <a:lstStyle/>
          <a:p>
            <a:pPr marL="0" lvl="1">
              <a:spcBef>
                <a:spcPct val="20000"/>
              </a:spcBef>
              <a:defRPr/>
            </a:pPr>
            <a:r>
              <a:rPr lang="en-US" altLang="zh-CN" sz="2400" b="1" dirty="0">
                <a:latin typeface="+mn-lt"/>
                <a:ea typeface="+mn-ea"/>
              </a:rPr>
              <a:t>1.2   </a:t>
            </a:r>
            <a:r>
              <a:rPr lang="zh-CN" altLang="en-US" sz="2400" b="1" dirty="0">
                <a:latin typeface="+mn-lt"/>
                <a:ea typeface="+mn-ea"/>
              </a:rPr>
              <a:t>虚拟天文台</a:t>
            </a:r>
            <a:r>
              <a:rPr lang="zh-CN" altLang="en-US" sz="2400" b="1" dirty="0"/>
              <a:t>（</a:t>
            </a:r>
            <a:r>
              <a:rPr lang="en-US" altLang="zh-CN" sz="2400" b="1" dirty="0">
                <a:solidFill>
                  <a:srgbClr val="FF0000"/>
                </a:solidFill>
              </a:rPr>
              <a:t>V</a:t>
            </a:r>
            <a:r>
              <a:rPr lang="en-US" altLang="zh-CN" sz="2400" b="1" dirty="0"/>
              <a:t>irtual </a:t>
            </a:r>
            <a:r>
              <a:rPr lang="en-US" altLang="zh-CN" sz="2400" b="1" dirty="0">
                <a:solidFill>
                  <a:srgbClr val="FF0000"/>
                </a:solidFill>
              </a:rPr>
              <a:t>O</a:t>
            </a:r>
            <a:r>
              <a:rPr lang="en-US" altLang="zh-CN" sz="2400" b="1" dirty="0"/>
              <a:t>bservatory</a:t>
            </a:r>
            <a:r>
              <a:rPr lang="zh-CN" altLang="en-US" sz="2400" b="1" dirty="0"/>
              <a:t>）</a:t>
            </a:r>
            <a:endParaRPr lang="en-US" altLang="zh-CN" sz="2400" dirty="0"/>
          </a:p>
          <a:p>
            <a:pPr marL="0" lvl="1">
              <a:spcBef>
                <a:spcPct val="20000"/>
              </a:spcBef>
              <a:defRPr/>
            </a:pPr>
            <a:endParaRPr lang="en-US" altLang="zh-CN" sz="2400" dirty="0">
              <a:latin typeface="+mn-lt"/>
              <a:ea typeface="+mn-ea"/>
            </a:endParaRPr>
          </a:p>
        </p:txBody>
      </p:sp>
    </p:spTree>
  </p:cSld>
  <p:clrMapOvr>
    <a:masterClrMapping/>
  </p:clrMapOvr>
  <p:transition>
    <p:whee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2"/>
          <p:cNvSpPr txBox="1">
            <a:spLocks noChangeArrowheads="1"/>
          </p:cNvSpPr>
          <p:nvPr/>
        </p:nvSpPr>
        <p:spPr bwMode="auto">
          <a:xfrm>
            <a:off x="428596" y="714375"/>
            <a:ext cx="8429684" cy="954107"/>
          </a:xfrm>
          <a:prstGeom prst="rect">
            <a:avLst/>
          </a:prstGeom>
          <a:noFill/>
          <a:ln w="9525">
            <a:noFill/>
            <a:miter lim="800000"/>
            <a:headEnd/>
            <a:tailEnd/>
          </a:ln>
        </p:spPr>
        <p:txBody>
          <a:bodyPr wrap="square">
            <a:spAutoFit/>
          </a:bodyPr>
          <a:lstStyle/>
          <a:p>
            <a:pPr algn="ctr"/>
            <a:r>
              <a:rPr lang="zh-CN" altLang="en-US" sz="2800" dirty="0" smtClean="0">
                <a:latin typeface="隶书" pitchFamily="49" charset="-122"/>
                <a:ea typeface="隶书" pitchFamily="49" charset="-122"/>
              </a:rPr>
              <a:t>基于</a:t>
            </a:r>
            <a:r>
              <a:rPr lang="en-US" altLang="zh-CN" sz="2800" dirty="0" smtClean="0">
                <a:latin typeface="隶书" pitchFamily="49" charset="-122"/>
                <a:ea typeface="隶书" pitchFamily="49" charset="-122"/>
              </a:rPr>
              <a:t>VO</a:t>
            </a:r>
            <a:r>
              <a:rPr lang="zh-CN" altLang="en-US" sz="2800" dirty="0" smtClean="0">
                <a:latin typeface="隶书" pitchFamily="49" charset="-122"/>
                <a:ea typeface="隶书" pitchFamily="49" charset="-122"/>
              </a:rPr>
              <a:t>的</a:t>
            </a:r>
            <a:r>
              <a:rPr lang="en-US" altLang="zh-CN" sz="2800" dirty="0" smtClean="0">
                <a:latin typeface="隶书" pitchFamily="49" charset="-122"/>
                <a:ea typeface="隶书" pitchFamily="49" charset="-122"/>
              </a:rPr>
              <a:t>HXMT</a:t>
            </a:r>
            <a:r>
              <a:rPr lang="zh-CN" altLang="en-US" sz="2800" dirty="0" smtClean="0">
                <a:latin typeface="隶书" pitchFamily="49" charset="-122"/>
                <a:ea typeface="隶书" pitchFamily="49" charset="-122"/>
              </a:rPr>
              <a:t>卫星数据检索发布系统设计与实现</a:t>
            </a:r>
            <a:endParaRPr lang="en-US" altLang="zh-CN" sz="2800" b="1" dirty="0" smtClean="0">
              <a:latin typeface="隶书" pitchFamily="49" charset="-122"/>
              <a:ea typeface="隶书" pitchFamily="49" charset="-122"/>
            </a:endParaRPr>
          </a:p>
          <a:p>
            <a:pPr algn="ctr"/>
            <a:r>
              <a:rPr lang="zh-CN" altLang="en-US" sz="2800" b="1" dirty="0" smtClean="0"/>
              <a:t>课题意义</a:t>
            </a:r>
            <a:endParaRPr lang="zh-CN" altLang="en-US" sz="2800" b="1" dirty="0"/>
          </a:p>
        </p:txBody>
      </p:sp>
      <p:sp>
        <p:nvSpPr>
          <p:cNvPr id="4" name="Rectangle 2"/>
          <p:cNvSpPr txBox="1">
            <a:spLocks noChangeArrowheads="1"/>
          </p:cNvSpPr>
          <p:nvPr/>
        </p:nvSpPr>
        <p:spPr>
          <a:xfrm>
            <a:off x="433388" y="-3175"/>
            <a:ext cx="8353425" cy="431800"/>
          </a:xfrm>
          <a:prstGeom prst="rect">
            <a:avLst/>
          </a:prstGeom>
        </p:spPr>
        <p:txBody>
          <a:bodyPr/>
          <a:lstStyle/>
          <a:p>
            <a:pPr algn="ctr">
              <a:defRPr/>
            </a:pPr>
            <a:r>
              <a:rPr lang="zh-CN" altLang="en-US" sz="3200" kern="0" dirty="0">
                <a:solidFill>
                  <a:schemeClr val="accent6">
                    <a:lumMod val="50000"/>
                  </a:schemeClr>
                </a:solidFill>
                <a:effectLst>
                  <a:outerShdw blurRad="38100" dist="38100" dir="2700000" algn="tl">
                    <a:srgbClr val="000000">
                      <a:alpha val="43137"/>
                    </a:srgbClr>
                  </a:outerShdw>
                </a:effectLst>
                <a:latin typeface="微软雅黑" pitchFamily="34" charset="-122"/>
                <a:ea typeface="微软雅黑" pitchFamily="34" charset="-122"/>
              </a:rPr>
              <a:t>一、研究背景与意义</a:t>
            </a:r>
          </a:p>
          <a:p>
            <a:pPr algn="ctr">
              <a:defRPr/>
            </a:pPr>
            <a:endParaRPr lang="zh-CN" altLang="en-US" sz="3200" kern="0" dirty="0">
              <a:solidFill>
                <a:schemeClr val="accent6">
                  <a:lumMod val="50000"/>
                </a:schemeClr>
              </a:solidFill>
              <a:effectLst>
                <a:outerShdw blurRad="38100" dist="38100" dir="2700000" algn="tl">
                  <a:srgbClr val="000000">
                    <a:alpha val="43137"/>
                  </a:srgbClr>
                </a:outerShdw>
              </a:effectLst>
              <a:latin typeface="微软雅黑" pitchFamily="34" charset="-122"/>
              <a:ea typeface="微软雅黑" pitchFamily="34" charset="-122"/>
            </a:endParaRPr>
          </a:p>
          <a:p>
            <a:pPr algn="ctr">
              <a:defRPr/>
            </a:pPr>
            <a:endParaRPr lang="en-US" altLang="zh-CN" sz="3200" kern="0" dirty="0">
              <a:solidFill>
                <a:schemeClr val="accent6">
                  <a:lumMod val="50000"/>
                </a:schemeClr>
              </a:solidFill>
              <a:effectLst>
                <a:outerShdw blurRad="38100" dist="38100" dir="2700000" algn="tl">
                  <a:srgbClr val="000000">
                    <a:alpha val="43137"/>
                  </a:srgbClr>
                </a:outerShdw>
              </a:effectLst>
              <a:latin typeface="微软雅黑" pitchFamily="34" charset="-122"/>
              <a:ea typeface="微软雅黑" pitchFamily="34" charset="-122"/>
              <a:cs typeface="+mj-cs"/>
            </a:endParaRPr>
          </a:p>
        </p:txBody>
      </p:sp>
      <p:grpSp>
        <p:nvGrpSpPr>
          <p:cNvPr id="17412" name="Group 3"/>
          <p:cNvGrpSpPr>
            <a:grpSpLocks/>
          </p:cNvGrpSpPr>
          <p:nvPr/>
        </p:nvGrpSpPr>
        <p:grpSpPr bwMode="auto">
          <a:xfrm>
            <a:off x="428596" y="1814604"/>
            <a:ext cx="8064500" cy="3873738"/>
            <a:chOff x="1104" y="2074"/>
            <a:chExt cx="3696" cy="1766"/>
          </a:xfrm>
        </p:grpSpPr>
        <p:sp>
          <p:nvSpPr>
            <p:cNvPr id="12" name="AutoShape 9"/>
            <p:cNvSpPr>
              <a:spLocks noChangeArrowheads="1"/>
            </p:cNvSpPr>
            <p:nvPr/>
          </p:nvSpPr>
          <p:spPr bwMode="gray">
            <a:xfrm>
              <a:off x="1104" y="2074"/>
              <a:ext cx="3696" cy="833"/>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zh-CN" altLang="en-US"/>
            </a:p>
          </p:txBody>
        </p:sp>
        <p:sp>
          <p:nvSpPr>
            <p:cNvPr id="17419" name="AutoShape 10"/>
            <p:cNvSpPr>
              <a:spLocks noChangeArrowheads="1"/>
            </p:cNvSpPr>
            <p:nvPr/>
          </p:nvSpPr>
          <p:spPr bwMode="gray">
            <a:xfrm>
              <a:off x="1185" y="2150"/>
              <a:ext cx="712" cy="682"/>
            </a:xfrm>
            <a:prstGeom prst="roundRect">
              <a:avLst>
                <a:gd name="adj" fmla="val 11921"/>
              </a:avLst>
            </a:prstGeom>
            <a:solidFill>
              <a:srgbClr val="C00000"/>
            </a:solidFill>
            <a:ln w="38100">
              <a:solidFill>
                <a:schemeClr val="bg1"/>
              </a:solidFill>
              <a:round/>
              <a:headEnd/>
              <a:tailEnd/>
            </a:ln>
          </p:spPr>
          <p:txBody>
            <a:bodyPr wrap="none" anchor="ctr"/>
            <a:lstStyle/>
            <a:p>
              <a:endParaRPr lang="zh-CN" altLang="en-US"/>
            </a:p>
          </p:txBody>
        </p:sp>
        <p:sp>
          <p:nvSpPr>
            <p:cNvPr id="14" name="Freeform 11"/>
            <p:cNvSpPr>
              <a:spLocks/>
            </p:cNvSpPr>
            <p:nvPr/>
          </p:nvSpPr>
          <p:spPr bwMode="gray">
            <a:xfrm>
              <a:off x="1229" y="2194"/>
              <a:ext cx="356" cy="34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2353"/>
                    <a:invGamma/>
                  </a:schemeClr>
                </a:gs>
                <a:gs pos="100000">
                  <a:schemeClr val="folHlink">
                    <a:alpha val="0"/>
                  </a:schemeClr>
                </a:gs>
              </a:gsLst>
              <a:lin ang="2700000" scaled="1"/>
            </a:gradFill>
            <a:ln>
              <a:noFill/>
            </a:ln>
            <a:extLst>
              <a:ext uri="{91240B29-F687-4F45-9708-019B960494DF}"/>
            </a:extLst>
          </p:spPr>
          <p:txBody>
            <a:bodyPr/>
            <a:lstStyle/>
            <a:p>
              <a:pPr>
                <a:defRPr/>
              </a:pPr>
              <a:endParaRPr lang="zh-CN" altLang="en-US"/>
            </a:p>
          </p:txBody>
        </p:sp>
        <p:sp>
          <p:nvSpPr>
            <p:cNvPr id="17421" name="Text Box 12"/>
            <p:cNvSpPr txBox="1">
              <a:spLocks noChangeArrowheads="1"/>
            </p:cNvSpPr>
            <p:nvPr/>
          </p:nvSpPr>
          <p:spPr bwMode="gray">
            <a:xfrm>
              <a:off x="1354" y="2321"/>
              <a:ext cx="321" cy="323"/>
            </a:xfrm>
            <a:prstGeom prst="rect">
              <a:avLst/>
            </a:prstGeom>
            <a:noFill/>
            <a:ln w="9525">
              <a:noFill/>
              <a:miter lim="800000"/>
              <a:headEnd/>
              <a:tailEnd/>
            </a:ln>
          </p:spPr>
          <p:txBody>
            <a:bodyPr wrap="none">
              <a:spAutoFit/>
            </a:bodyPr>
            <a:lstStyle/>
            <a:p>
              <a:pPr algn="ctr" eaLnBrk="0" hangingPunct="0"/>
              <a:r>
                <a:rPr lang="zh-CN" altLang="en-US" sz="2000" b="1" dirty="0" smtClean="0">
                  <a:solidFill>
                    <a:srgbClr val="FFFFFF"/>
                  </a:solidFill>
                </a:rPr>
                <a:t>数据</a:t>
              </a:r>
              <a:r>
                <a:rPr lang="en-US" altLang="zh-CN" sz="2000" b="1" dirty="0" smtClean="0">
                  <a:solidFill>
                    <a:srgbClr val="FFFFFF"/>
                  </a:solidFill>
                </a:rPr>
                <a:t/>
              </a:r>
              <a:br>
                <a:rPr lang="en-US" altLang="zh-CN" sz="2000" b="1" dirty="0" smtClean="0">
                  <a:solidFill>
                    <a:srgbClr val="FFFFFF"/>
                  </a:solidFill>
                </a:rPr>
              </a:br>
              <a:r>
                <a:rPr lang="zh-CN" altLang="en-US" sz="2000" b="1" dirty="0" smtClean="0">
                  <a:solidFill>
                    <a:srgbClr val="FFFFFF"/>
                  </a:solidFill>
                </a:rPr>
                <a:t>管理</a:t>
              </a:r>
              <a:endParaRPr lang="en-US" altLang="zh-CN" sz="2000" b="1" dirty="0">
                <a:solidFill>
                  <a:srgbClr val="FFFFFF"/>
                </a:solidFill>
              </a:endParaRPr>
            </a:p>
          </p:txBody>
        </p:sp>
        <p:sp>
          <p:nvSpPr>
            <p:cNvPr id="17422" name="Text Box 13"/>
            <p:cNvSpPr txBox="1">
              <a:spLocks noChangeArrowheads="1"/>
            </p:cNvSpPr>
            <p:nvPr/>
          </p:nvSpPr>
          <p:spPr bwMode="gray">
            <a:xfrm>
              <a:off x="1988" y="2191"/>
              <a:ext cx="2716" cy="603"/>
            </a:xfrm>
            <a:prstGeom prst="rect">
              <a:avLst/>
            </a:prstGeom>
            <a:noFill/>
            <a:ln w="9525">
              <a:noFill/>
              <a:miter lim="800000"/>
              <a:headEnd/>
              <a:tailEnd/>
            </a:ln>
          </p:spPr>
          <p:txBody>
            <a:bodyPr>
              <a:spAutoFit/>
            </a:bodyPr>
            <a:lstStyle/>
            <a:p>
              <a:pPr eaLnBrk="0" hangingPunct="0"/>
              <a:r>
                <a:rPr lang="zh-CN" altLang="en-US" sz="2000" b="1" dirty="0" smtClean="0">
                  <a:solidFill>
                    <a:srgbClr val="000000"/>
                  </a:solidFill>
                  <a:latin typeface="宋体" pitchFamily="2" charset="-122"/>
                </a:rPr>
                <a:t>针对</a:t>
              </a:r>
              <a:r>
                <a:rPr lang="en-US" altLang="zh-CN" sz="2000" b="1" dirty="0" smtClean="0">
                  <a:solidFill>
                    <a:srgbClr val="000000"/>
                  </a:solidFill>
                  <a:latin typeface="宋体" pitchFamily="2" charset="-122"/>
                </a:rPr>
                <a:t>HXMT</a:t>
              </a:r>
              <a:r>
                <a:rPr lang="zh-CN" altLang="en-US" sz="2000" b="1" dirty="0" smtClean="0">
                  <a:solidFill>
                    <a:srgbClr val="000000"/>
                  </a:solidFill>
                  <a:latin typeface="宋体" pitchFamily="2" charset="-122"/>
                </a:rPr>
                <a:t>数据产品进行数据分级定义，确定归档目录结构、数据存储格式，建立分层数据模型来管理和使用数据，为空间</a:t>
              </a:r>
              <a:r>
                <a:rPr lang="zh-CN" altLang="en-US" sz="2000" b="1" dirty="0">
                  <a:solidFill>
                    <a:srgbClr val="000000"/>
                  </a:solidFill>
                  <a:latin typeface="宋体" pitchFamily="2" charset="-122"/>
                </a:rPr>
                <a:t>天文</a:t>
              </a:r>
              <a:r>
                <a:rPr lang="zh-CN" altLang="en-US" sz="2000" b="1" dirty="0" smtClean="0">
                  <a:solidFill>
                    <a:srgbClr val="000000"/>
                  </a:solidFill>
                  <a:latin typeface="宋体" pitchFamily="2" charset="-122"/>
                </a:rPr>
                <a:t>卫星的数据组织管理</a:t>
              </a:r>
              <a:r>
                <a:rPr lang="zh-CN" altLang="en-US" sz="2000" b="1" dirty="0">
                  <a:solidFill>
                    <a:srgbClr val="000000"/>
                  </a:solidFill>
                  <a:latin typeface="宋体" pitchFamily="2" charset="-122"/>
                </a:rPr>
                <a:t>提供参考价值。</a:t>
              </a:r>
            </a:p>
          </p:txBody>
        </p:sp>
        <p:sp>
          <p:nvSpPr>
            <p:cNvPr id="17" name="AutoShape 14"/>
            <p:cNvSpPr>
              <a:spLocks noChangeArrowheads="1"/>
            </p:cNvSpPr>
            <p:nvPr/>
          </p:nvSpPr>
          <p:spPr bwMode="gray">
            <a:xfrm>
              <a:off x="1104" y="3006"/>
              <a:ext cx="3696" cy="834"/>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zh-CN" altLang="en-US"/>
            </a:p>
          </p:txBody>
        </p:sp>
        <p:sp>
          <p:nvSpPr>
            <p:cNvPr id="17424" name="AutoShape 15"/>
            <p:cNvSpPr>
              <a:spLocks noChangeArrowheads="1"/>
            </p:cNvSpPr>
            <p:nvPr/>
          </p:nvSpPr>
          <p:spPr bwMode="gray">
            <a:xfrm>
              <a:off x="1185" y="3083"/>
              <a:ext cx="712" cy="682"/>
            </a:xfrm>
            <a:prstGeom prst="roundRect">
              <a:avLst>
                <a:gd name="adj" fmla="val 11921"/>
              </a:avLst>
            </a:prstGeom>
            <a:solidFill>
              <a:srgbClr val="00B050"/>
            </a:solidFill>
            <a:ln w="38100">
              <a:solidFill>
                <a:schemeClr val="bg1"/>
              </a:solidFill>
              <a:round/>
              <a:headEnd/>
              <a:tailEnd/>
            </a:ln>
          </p:spPr>
          <p:txBody>
            <a:bodyPr wrap="none" anchor="ctr"/>
            <a:lstStyle/>
            <a:p>
              <a:endParaRPr lang="zh-CN" altLang="en-US"/>
            </a:p>
          </p:txBody>
        </p:sp>
        <p:sp>
          <p:nvSpPr>
            <p:cNvPr id="19" name="Freeform 16"/>
            <p:cNvSpPr>
              <a:spLocks/>
            </p:cNvSpPr>
            <p:nvPr/>
          </p:nvSpPr>
          <p:spPr bwMode="gray">
            <a:xfrm>
              <a:off x="1229" y="3127"/>
              <a:ext cx="356" cy="34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chemeClr val="bg1">
                <a:lumMod val="95000"/>
              </a:schemeClr>
            </a:solidFill>
            <a:ln>
              <a:noFill/>
            </a:ln>
            <a:extLst>
              <a:ext uri="{91240B29-F687-4F45-9708-019B960494DF}"/>
            </a:extLst>
          </p:spPr>
          <p:txBody>
            <a:bodyPr/>
            <a:lstStyle/>
            <a:p>
              <a:pPr>
                <a:defRPr/>
              </a:pPr>
              <a:endParaRPr lang="zh-CN" altLang="en-US"/>
            </a:p>
          </p:txBody>
        </p:sp>
        <p:sp>
          <p:nvSpPr>
            <p:cNvPr id="17426" name="Text Box 17"/>
            <p:cNvSpPr txBox="1">
              <a:spLocks noChangeArrowheads="1"/>
            </p:cNvSpPr>
            <p:nvPr/>
          </p:nvSpPr>
          <p:spPr bwMode="gray">
            <a:xfrm>
              <a:off x="1380" y="3248"/>
              <a:ext cx="321" cy="323"/>
            </a:xfrm>
            <a:prstGeom prst="rect">
              <a:avLst/>
            </a:prstGeom>
            <a:noFill/>
            <a:ln w="9525">
              <a:noFill/>
              <a:miter lim="800000"/>
              <a:headEnd/>
              <a:tailEnd/>
            </a:ln>
          </p:spPr>
          <p:txBody>
            <a:bodyPr wrap="none">
              <a:spAutoFit/>
            </a:bodyPr>
            <a:lstStyle/>
            <a:p>
              <a:pPr algn="ctr" eaLnBrk="0" hangingPunct="0"/>
              <a:r>
                <a:rPr lang="zh-CN" altLang="en-US" sz="2000" b="1" dirty="0" smtClean="0">
                  <a:solidFill>
                    <a:srgbClr val="FFFFFF"/>
                  </a:solidFill>
                </a:rPr>
                <a:t>数据</a:t>
              </a:r>
              <a:endParaRPr lang="en-US" altLang="zh-CN" sz="2000" b="1" dirty="0" smtClean="0">
                <a:solidFill>
                  <a:srgbClr val="FFFFFF"/>
                </a:solidFill>
              </a:endParaRPr>
            </a:p>
            <a:p>
              <a:pPr algn="ctr" eaLnBrk="0" hangingPunct="0"/>
              <a:r>
                <a:rPr lang="zh-CN" altLang="en-US" sz="2000" b="1" dirty="0" smtClean="0">
                  <a:solidFill>
                    <a:srgbClr val="FFFFFF"/>
                  </a:solidFill>
                </a:rPr>
                <a:t>共享</a:t>
              </a:r>
              <a:endParaRPr lang="en-US" altLang="zh-CN" sz="2000" b="1" dirty="0">
                <a:solidFill>
                  <a:srgbClr val="FFFFFF"/>
                </a:solidFill>
              </a:endParaRPr>
            </a:p>
          </p:txBody>
        </p:sp>
        <p:sp>
          <p:nvSpPr>
            <p:cNvPr id="17427" name="Text Box 18"/>
            <p:cNvSpPr txBox="1">
              <a:spLocks noChangeArrowheads="1"/>
            </p:cNvSpPr>
            <p:nvPr/>
          </p:nvSpPr>
          <p:spPr bwMode="gray">
            <a:xfrm>
              <a:off x="2003" y="3071"/>
              <a:ext cx="2716" cy="744"/>
            </a:xfrm>
            <a:prstGeom prst="rect">
              <a:avLst/>
            </a:prstGeom>
            <a:noFill/>
            <a:ln w="9525">
              <a:noFill/>
              <a:miter lim="800000"/>
              <a:headEnd/>
              <a:tailEnd/>
            </a:ln>
          </p:spPr>
          <p:txBody>
            <a:bodyPr wrap="square">
              <a:spAutoFit/>
            </a:bodyPr>
            <a:lstStyle/>
            <a:p>
              <a:pPr eaLnBrk="0" hangingPunct="0"/>
              <a:r>
                <a:rPr lang="zh-CN" altLang="en-US" sz="2000" b="1" dirty="0">
                  <a:solidFill>
                    <a:srgbClr val="000000"/>
                  </a:solidFill>
                  <a:latin typeface="宋体" pitchFamily="2" charset="-122"/>
                </a:rPr>
                <a:t>遵循</a:t>
              </a:r>
              <a:r>
                <a:rPr lang="en-US" altLang="zh-CN" sz="2000" b="1" dirty="0">
                  <a:solidFill>
                    <a:srgbClr val="000000"/>
                  </a:solidFill>
                  <a:latin typeface="宋体" pitchFamily="2" charset="-122"/>
                </a:rPr>
                <a:t>VO</a:t>
              </a:r>
              <a:r>
                <a:rPr lang="zh-CN" altLang="en-US" sz="2000" b="1" dirty="0" smtClean="0">
                  <a:solidFill>
                    <a:srgbClr val="000000"/>
                  </a:solidFill>
                  <a:latin typeface="宋体" pitchFamily="2" charset="-122"/>
                </a:rPr>
                <a:t>标准协议设计并实现</a:t>
              </a:r>
              <a:r>
                <a:rPr lang="en-US" altLang="zh-CN" sz="2000" b="1" dirty="0" smtClean="0">
                  <a:solidFill>
                    <a:srgbClr val="000000"/>
                  </a:solidFill>
                  <a:latin typeface="宋体" pitchFamily="2" charset="-122"/>
                </a:rPr>
                <a:t>HXMT</a:t>
              </a:r>
              <a:r>
                <a:rPr lang="zh-CN" altLang="en-US" sz="2000" b="1" dirty="0" smtClean="0">
                  <a:solidFill>
                    <a:srgbClr val="000000"/>
                  </a:solidFill>
                  <a:latin typeface="宋体" pitchFamily="2" charset="-122"/>
                </a:rPr>
                <a:t>卫星数据检索发布系统，既满足</a:t>
              </a:r>
              <a:r>
                <a:rPr lang="en-US" altLang="zh-CN" sz="2000" b="1" dirty="0" smtClean="0">
                  <a:solidFill>
                    <a:srgbClr val="000000"/>
                  </a:solidFill>
                  <a:latin typeface="宋体" pitchFamily="2" charset="-122"/>
                </a:rPr>
                <a:t>HXMT</a:t>
              </a:r>
              <a:r>
                <a:rPr lang="zh-CN" altLang="en-US" sz="2000" b="1" dirty="0" smtClean="0">
                  <a:solidFill>
                    <a:srgbClr val="000000"/>
                  </a:solidFill>
                  <a:latin typeface="宋体" pitchFamily="2" charset="-122"/>
                </a:rPr>
                <a:t>卫星数据对外发布需求，也为后续研制其他空间天文卫星数据检索发布系统提供技术支撑，同时，</a:t>
              </a:r>
              <a:r>
                <a:rPr lang="zh-CN" altLang="en-US" sz="2000" b="1" dirty="0" smtClean="0">
                  <a:latin typeface="宋体" pitchFamily="2" charset="-122"/>
                </a:rPr>
                <a:t>对实现</a:t>
              </a:r>
              <a:r>
                <a:rPr lang="en-US" altLang="zh-CN" sz="2000" b="1" dirty="0" smtClean="0">
                  <a:latin typeface="宋体" pitchFamily="2" charset="-122"/>
                </a:rPr>
                <a:t>HXMT</a:t>
              </a:r>
              <a:r>
                <a:rPr lang="zh-CN" altLang="en-US" sz="2000" b="1" dirty="0" smtClean="0">
                  <a:latin typeface="宋体" pitchFamily="2" charset="-122"/>
                </a:rPr>
                <a:t>与</a:t>
              </a:r>
              <a:r>
                <a:rPr lang="zh-CN" altLang="en-US" sz="2000" b="1" dirty="0" smtClean="0">
                  <a:solidFill>
                    <a:srgbClr val="000000"/>
                  </a:solidFill>
                  <a:latin typeface="宋体" pitchFamily="2" charset="-122"/>
                </a:rPr>
                <a:t>国际间天文数据共享互访</a:t>
              </a:r>
              <a:r>
                <a:rPr lang="zh-CN" altLang="en-US" sz="2000" b="1" dirty="0" smtClean="0">
                  <a:latin typeface="宋体" pitchFamily="2" charset="-122"/>
                </a:rPr>
                <a:t>具有</a:t>
              </a:r>
              <a:r>
                <a:rPr lang="zh-CN" altLang="en-US" sz="2000" b="1" dirty="0">
                  <a:latin typeface="宋体" pitchFamily="2" charset="-122"/>
                </a:rPr>
                <a:t>重要意义。</a:t>
              </a:r>
              <a:endParaRPr lang="zh-CN" altLang="en-US" sz="2000" b="1" dirty="0">
                <a:solidFill>
                  <a:srgbClr val="000000"/>
                </a:solidFill>
                <a:latin typeface="宋体" pitchFamily="2" charset="-122"/>
              </a:endParaRPr>
            </a:p>
          </p:txBody>
        </p:sp>
      </p:gr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750" y="285750"/>
            <a:ext cx="8153400" cy="990600"/>
          </a:xfrm>
        </p:spPr>
        <p:txBody>
          <a:bodyPr>
            <a:normAutofit/>
          </a:bodyPr>
          <a:lstStyle/>
          <a:p>
            <a:pPr eaLnBrk="1" hangingPunct="1">
              <a:defRPr/>
            </a:pPr>
            <a:r>
              <a:rPr lang="zh-CN" altLang="en-US" kern="0" dirty="0" smtClean="0">
                <a:solidFill>
                  <a:schemeClr val="accent6">
                    <a:lumMod val="50000"/>
                  </a:schemeClr>
                </a:solidFill>
                <a:effectLst>
                  <a:outerShdw blurRad="38100" dist="38100" dir="2700000" algn="tl">
                    <a:srgbClr val="000000">
                      <a:alpha val="43137"/>
                    </a:srgbClr>
                  </a:outerShdw>
                </a:effectLst>
                <a:latin typeface="微软雅黑" pitchFamily="34" charset="-122"/>
                <a:ea typeface="微软雅黑" pitchFamily="34" charset="-122"/>
              </a:rPr>
              <a:t>汇报内容 </a:t>
            </a:r>
            <a:endParaRPr lang="zh-CN" altLang="en-US" dirty="0"/>
          </a:p>
        </p:txBody>
      </p:sp>
      <p:sp>
        <p:nvSpPr>
          <p:cNvPr id="18435" name="内容占位符 2"/>
          <p:cNvSpPr>
            <a:spLocks noGrp="1"/>
          </p:cNvSpPr>
          <p:nvPr>
            <p:ph idx="1"/>
          </p:nvPr>
        </p:nvSpPr>
        <p:spPr>
          <a:xfrm>
            <a:off x="612775" y="1500188"/>
            <a:ext cx="8153400" cy="4840287"/>
          </a:xfrm>
        </p:spPr>
        <p:txBody>
          <a:bodyPr/>
          <a:lstStyle/>
          <a:p>
            <a:pPr eaLnBrk="1" hangingPunct="1">
              <a:buFont typeface="Arial" charset="0"/>
              <a:buNone/>
            </a:pPr>
            <a:r>
              <a:rPr lang="zh-CN" altLang="en-US" dirty="0" smtClean="0">
                <a:latin typeface="微软雅黑" pitchFamily="34" charset="-122"/>
                <a:ea typeface="微软雅黑" pitchFamily="34" charset="-122"/>
              </a:rPr>
              <a:t>一、研究背景与意义</a:t>
            </a:r>
            <a:endParaRPr lang="en-US" altLang="zh-CN" dirty="0" smtClean="0">
              <a:latin typeface="微软雅黑" pitchFamily="34" charset="-122"/>
              <a:ea typeface="微软雅黑" pitchFamily="34" charset="-122"/>
            </a:endParaRPr>
          </a:p>
          <a:p>
            <a:pPr eaLnBrk="1" hangingPunct="1">
              <a:buFont typeface="Arial" charset="0"/>
              <a:buNone/>
            </a:pPr>
            <a:r>
              <a:rPr lang="zh-CN" altLang="en-US" dirty="0" smtClean="0">
                <a:solidFill>
                  <a:srgbClr val="C00000"/>
                </a:solidFill>
                <a:latin typeface="微软雅黑" pitchFamily="34" charset="-122"/>
                <a:ea typeface="微软雅黑" pitchFamily="34" charset="-122"/>
              </a:rPr>
              <a:t>二、研究基础</a:t>
            </a:r>
            <a:endParaRPr lang="en-US" altLang="zh-CN" dirty="0" smtClean="0">
              <a:solidFill>
                <a:srgbClr val="C00000"/>
              </a:solidFill>
              <a:latin typeface="微软雅黑" pitchFamily="34" charset="-122"/>
              <a:ea typeface="微软雅黑" pitchFamily="34" charset="-122"/>
            </a:endParaRPr>
          </a:p>
          <a:p>
            <a:pPr eaLnBrk="1" hangingPunct="1">
              <a:buFont typeface="Arial" charset="0"/>
              <a:buNone/>
            </a:pPr>
            <a:r>
              <a:rPr lang="zh-CN" altLang="en-US" dirty="0" smtClean="0">
                <a:latin typeface="微软雅黑" pitchFamily="34" charset="-122"/>
                <a:ea typeface="微软雅黑" pitchFamily="34" charset="-122"/>
              </a:rPr>
              <a:t>三、研究内容</a:t>
            </a:r>
            <a:endParaRPr lang="en-US" altLang="zh-CN" dirty="0" smtClean="0">
              <a:latin typeface="微软雅黑" pitchFamily="34" charset="-122"/>
              <a:ea typeface="微软雅黑" pitchFamily="34" charset="-122"/>
            </a:endParaRPr>
          </a:p>
          <a:p>
            <a:pPr eaLnBrk="1" hangingPunct="1">
              <a:buFont typeface="Arial" charset="0"/>
              <a:buNone/>
            </a:pPr>
            <a:r>
              <a:rPr lang="zh-CN" altLang="en-US" dirty="0" smtClean="0">
                <a:latin typeface="微软雅黑" pitchFamily="34" charset="-122"/>
                <a:ea typeface="微软雅黑" pitchFamily="34" charset="-122"/>
              </a:rPr>
              <a:t>四、总结与展望</a:t>
            </a:r>
            <a:endParaRPr lang="en-US" altLang="zh-CN" dirty="0" smtClean="0">
              <a:latin typeface="微软雅黑" pitchFamily="34" charset="-122"/>
              <a:ea typeface="微软雅黑" pitchFamily="34" charset="-122"/>
            </a:endParaRPr>
          </a:p>
        </p:txBody>
      </p:sp>
      <p:pic>
        <p:nvPicPr>
          <p:cNvPr id="18436" name="Picture 3" descr="C:\Users\jx\Pictures\卫星\卫星蒙版.jpg"/>
          <p:cNvPicPr>
            <a:picLocks noChangeAspect="1" noChangeArrowheads="1"/>
          </p:cNvPicPr>
          <p:nvPr/>
        </p:nvPicPr>
        <p:blipFill>
          <a:blip r:embed="rId3"/>
          <a:srcRect/>
          <a:stretch>
            <a:fillRect/>
          </a:stretch>
        </p:blipFill>
        <p:spPr bwMode="auto">
          <a:xfrm>
            <a:off x="4857750" y="3714750"/>
            <a:ext cx="4286250" cy="2681288"/>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33681</TotalTime>
  <Words>3641</Words>
  <Application>Microsoft Office PowerPoint</Application>
  <PresentationFormat>全屏显示(4:3)</PresentationFormat>
  <Paragraphs>570</Paragraphs>
  <Slides>55</Slides>
  <Notes>55</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55</vt:i4>
      </vt:variant>
    </vt:vector>
  </HeadingPairs>
  <TitlesOfParts>
    <vt:vector size="57" baseType="lpstr">
      <vt:lpstr>Office 主题</vt:lpstr>
      <vt:lpstr>Visio</vt:lpstr>
      <vt:lpstr>基于虚拟天文台的HXMT卫星 数据检索发布系统设计与实现 硕士答辩</vt:lpstr>
      <vt:lpstr>汇报内容 </vt:lpstr>
      <vt:lpstr>幻灯片 3</vt:lpstr>
      <vt:lpstr>幻灯片 4</vt:lpstr>
      <vt:lpstr>幻灯片 5</vt:lpstr>
      <vt:lpstr>幻灯片 6</vt:lpstr>
      <vt:lpstr>幻灯片 7</vt:lpstr>
      <vt:lpstr>幻灯片 8</vt:lpstr>
      <vt:lpstr>汇报内容 </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汇报内容 </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汇报内容 </vt:lpstr>
      <vt:lpstr>幻灯片 51</vt:lpstr>
      <vt:lpstr>幻灯片 52</vt:lpstr>
      <vt:lpstr>幻灯片 53</vt:lpstr>
      <vt:lpstr>幻灯片 54</vt:lpstr>
      <vt:lpstr>幻灯片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EveryOne</dc:creator>
  <cp:lastModifiedBy>jx</cp:lastModifiedBy>
  <cp:revision>2119</cp:revision>
  <dcterms:created xsi:type="dcterms:W3CDTF">2012-12-09T06:55:49Z</dcterms:created>
  <dcterms:modified xsi:type="dcterms:W3CDTF">2014-06-04T12:18:23Z</dcterms:modified>
</cp:coreProperties>
</file>